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60" r:id="rId3"/>
    <p:sldId id="292" r:id="rId4"/>
    <p:sldId id="262" r:id="rId5"/>
    <p:sldId id="297" r:id="rId6"/>
    <p:sldId id="298" r:id="rId7"/>
    <p:sldId id="295" r:id="rId8"/>
    <p:sldId id="263" r:id="rId9"/>
    <p:sldId id="264" r:id="rId10"/>
    <p:sldId id="291" r:id="rId11"/>
    <p:sldId id="293" r:id="rId12"/>
    <p:sldId id="294" r:id="rId13"/>
    <p:sldId id="296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verpass" panose="020B0604020202020204" charset="0"/>
      <p:regular r:id="rId21"/>
      <p:bold r:id="rId22"/>
      <p:italic r:id="rId23"/>
      <p:boldItalic r:id="rId24"/>
    </p:embeddedFont>
    <p:embeddedFont>
      <p:font typeface="Oxan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530AB-765E-4580-8A85-4B434A22280A}">
  <a:tblStyle styleId="{4EA530AB-765E-4580-8A85-4B434A222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0710f2cc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0710f2cc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0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58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2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9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9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3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0710f2cc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0710f2cc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Assignment 1 part 1 ( video + </a:t>
            </a:r>
            <a:r>
              <a:rPr lang="en-IE" dirty="0" err="1"/>
              <a:t>pcap</a:t>
            </a:r>
            <a:r>
              <a:rPr lang="en-IE" dirty="0"/>
              <a:t> file)</a:t>
            </a:r>
            <a:endParaRPr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COMPUTER </a:t>
            </a:r>
            <a:b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</a:b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NETWORKS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Multiplexing </a:t>
            </a:r>
            <a:endParaRPr dirty="0"/>
          </a:p>
        </p:txBody>
      </p:sp>
      <p:sp>
        <p:nvSpPr>
          <p:cNvPr id="1375" name="Google Shape;1375;p49"/>
          <p:cNvSpPr txBox="1">
            <a:spLocks noGrp="1"/>
          </p:cNvSpPr>
          <p:nvPr>
            <p:ph type="subTitle" idx="1"/>
          </p:nvPr>
        </p:nvSpPr>
        <p:spPr>
          <a:xfrm rot="-232">
            <a:off x="720071" y="1314237"/>
            <a:ext cx="44517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 way of sending multiple signals or streams of information over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communications link at the same time in the form of a single, complex signal.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6" name="Google Shape;1376;p49"/>
          <p:cNvSpPr/>
          <p:nvPr/>
        </p:nvSpPr>
        <p:spPr>
          <a:xfrm>
            <a:off x="5991913" y="17178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7" name="Google Shape;1377;p49"/>
          <p:cNvCxnSpPr>
            <a:stCxn id="1375" idx="3"/>
            <a:endCxn id="1376" idx="2"/>
          </p:cNvCxnSpPr>
          <p:nvPr/>
        </p:nvCxnSpPr>
        <p:spPr>
          <a:xfrm flipV="1">
            <a:off x="5171771" y="2126125"/>
            <a:ext cx="820142" cy="23991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9"/>
          <p:cNvCxnSpPr>
            <a:stCxn id="1375" idx="3"/>
            <a:endCxn id="1379" idx="2"/>
          </p:cNvCxnSpPr>
          <p:nvPr/>
        </p:nvCxnSpPr>
        <p:spPr>
          <a:xfrm>
            <a:off x="5171771" y="2366037"/>
            <a:ext cx="2086342" cy="680113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9"/>
          <p:cNvSpPr/>
          <p:nvPr/>
        </p:nvSpPr>
        <p:spPr>
          <a:xfrm>
            <a:off x="5991913" y="355787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9"/>
          <p:cNvSpPr/>
          <p:nvPr/>
        </p:nvSpPr>
        <p:spPr>
          <a:xfrm>
            <a:off x="7258113" y="26378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1" name="Google Shape;1381;p49"/>
          <p:cNvCxnSpPr>
            <a:stCxn id="1375" idx="3"/>
            <a:endCxn id="1380" idx="2"/>
          </p:cNvCxnSpPr>
          <p:nvPr/>
        </p:nvCxnSpPr>
        <p:spPr>
          <a:xfrm>
            <a:off x="5171771" y="2366037"/>
            <a:ext cx="820142" cy="1600138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49"/>
          <p:cNvSpPr/>
          <p:nvPr/>
        </p:nvSpPr>
        <p:spPr>
          <a:xfrm>
            <a:off x="6238755" y="3798078"/>
            <a:ext cx="322944" cy="336192"/>
          </a:xfrm>
          <a:custGeom>
            <a:avLst/>
            <a:gdLst/>
            <a:ahLst/>
            <a:cxnLst/>
            <a:rect l="l" t="t" r="r" b="b"/>
            <a:pathLst>
              <a:path w="9392" h="9778" extrusionOk="0">
                <a:moveTo>
                  <a:pt x="8646" y="5874"/>
                </a:moveTo>
                <a:lnTo>
                  <a:pt x="8646" y="3644"/>
                </a:lnTo>
                <a:cubicBezTo>
                  <a:pt x="8646" y="3591"/>
                  <a:pt x="8634" y="3539"/>
                  <a:pt x="8615" y="3495"/>
                </a:cubicBezTo>
                <a:cubicBezTo>
                  <a:pt x="8573" y="3328"/>
                  <a:pt x="8425" y="3206"/>
                  <a:pt x="8244" y="3206"/>
                </a:cubicBezTo>
                <a:cubicBezTo>
                  <a:pt x="8035" y="3206"/>
                  <a:pt x="7863" y="3033"/>
                  <a:pt x="7863" y="2824"/>
                </a:cubicBezTo>
                <a:cubicBezTo>
                  <a:pt x="7863" y="2613"/>
                  <a:pt x="8035" y="2442"/>
                  <a:pt x="8244" y="2442"/>
                </a:cubicBezTo>
                <a:cubicBezTo>
                  <a:pt x="8455" y="2442"/>
                  <a:pt x="8626" y="2613"/>
                  <a:pt x="8626" y="2824"/>
                </a:cubicBezTo>
                <a:cubicBezTo>
                  <a:pt x="8626" y="3033"/>
                  <a:pt x="8799" y="3206"/>
                  <a:pt x="9008" y="3206"/>
                </a:cubicBezTo>
                <a:cubicBezTo>
                  <a:pt x="9219" y="3206"/>
                  <a:pt x="9390" y="3033"/>
                  <a:pt x="9390" y="2824"/>
                </a:cubicBezTo>
                <a:cubicBezTo>
                  <a:pt x="9390" y="2192"/>
                  <a:pt x="8877" y="1679"/>
                  <a:pt x="8244" y="1679"/>
                </a:cubicBezTo>
                <a:cubicBezTo>
                  <a:pt x="7933" y="1679"/>
                  <a:pt x="7654" y="1803"/>
                  <a:pt x="7447" y="2006"/>
                </a:cubicBezTo>
                <a:lnTo>
                  <a:pt x="5838" y="1225"/>
                </a:lnTo>
                <a:cubicBezTo>
                  <a:pt x="5839" y="1200"/>
                  <a:pt x="5841" y="1172"/>
                  <a:pt x="5841" y="1146"/>
                </a:cubicBezTo>
                <a:cubicBezTo>
                  <a:pt x="5841" y="514"/>
                  <a:pt x="5328" y="1"/>
                  <a:pt x="4696" y="1"/>
                </a:cubicBezTo>
                <a:cubicBezTo>
                  <a:pt x="4065" y="1"/>
                  <a:pt x="3551" y="514"/>
                  <a:pt x="3551" y="1146"/>
                </a:cubicBezTo>
                <a:cubicBezTo>
                  <a:pt x="3551" y="1177"/>
                  <a:pt x="3554" y="1206"/>
                  <a:pt x="3555" y="1236"/>
                </a:cubicBezTo>
                <a:lnTo>
                  <a:pt x="1938" y="2001"/>
                </a:lnTo>
                <a:cubicBezTo>
                  <a:pt x="1732" y="1803"/>
                  <a:pt x="1454" y="1682"/>
                  <a:pt x="1146" y="1682"/>
                </a:cubicBezTo>
                <a:cubicBezTo>
                  <a:pt x="515" y="1682"/>
                  <a:pt x="0" y="2197"/>
                  <a:pt x="0" y="2827"/>
                </a:cubicBezTo>
                <a:cubicBezTo>
                  <a:pt x="0" y="3319"/>
                  <a:pt x="310" y="3739"/>
                  <a:pt x="746" y="3901"/>
                </a:cubicBezTo>
                <a:lnTo>
                  <a:pt x="746" y="5878"/>
                </a:lnTo>
                <a:cubicBezTo>
                  <a:pt x="310" y="6040"/>
                  <a:pt x="0" y="6460"/>
                  <a:pt x="0" y="6950"/>
                </a:cubicBezTo>
                <a:cubicBezTo>
                  <a:pt x="0" y="7582"/>
                  <a:pt x="515" y="8095"/>
                  <a:pt x="1146" y="8095"/>
                </a:cubicBezTo>
                <a:cubicBezTo>
                  <a:pt x="1459" y="8095"/>
                  <a:pt x="1741" y="7970"/>
                  <a:pt x="1947" y="7767"/>
                </a:cubicBezTo>
                <a:lnTo>
                  <a:pt x="3555" y="8536"/>
                </a:lnTo>
                <a:cubicBezTo>
                  <a:pt x="3554" y="8567"/>
                  <a:pt x="3551" y="8599"/>
                  <a:pt x="3551" y="8633"/>
                </a:cubicBezTo>
                <a:cubicBezTo>
                  <a:pt x="3551" y="9263"/>
                  <a:pt x="4065" y="9778"/>
                  <a:pt x="4696" y="9778"/>
                </a:cubicBezTo>
                <a:cubicBezTo>
                  <a:pt x="4907" y="9778"/>
                  <a:pt x="5078" y="9605"/>
                  <a:pt x="5078" y="9396"/>
                </a:cubicBezTo>
                <a:cubicBezTo>
                  <a:pt x="5078" y="9185"/>
                  <a:pt x="4907" y="9014"/>
                  <a:pt x="4696" y="9014"/>
                </a:cubicBezTo>
                <a:cubicBezTo>
                  <a:pt x="4487" y="9014"/>
                  <a:pt x="4314" y="8842"/>
                  <a:pt x="4314" y="8633"/>
                </a:cubicBezTo>
                <a:cubicBezTo>
                  <a:pt x="4314" y="8422"/>
                  <a:pt x="4487" y="8251"/>
                  <a:pt x="4696" y="8251"/>
                </a:cubicBezTo>
                <a:cubicBezTo>
                  <a:pt x="4907" y="8251"/>
                  <a:pt x="5078" y="8422"/>
                  <a:pt x="5078" y="8633"/>
                </a:cubicBezTo>
                <a:cubicBezTo>
                  <a:pt x="5078" y="8842"/>
                  <a:pt x="5250" y="9014"/>
                  <a:pt x="5459" y="9014"/>
                </a:cubicBezTo>
                <a:cubicBezTo>
                  <a:pt x="5670" y="9014"/>
                  <a:pt x="5841" y="8842"/>
                  <a:pt x="5841" y="8633"/>
                </a:cubicBezTo>
                <a:cubicBezTo>
                  <a:pt x="5841" y="8598"/>
                  <a:pt x="5839" y="8564"/>
                  <a:pt x="5838" y="8529"/>
                </a:cubicBezTo>
                <a:lnTo>
                  <a:pt x="7450" y="7773"/>
                </a:lnTo>
                <a:cubicBezTo>
                  <a:pt x="7657" y="7973"/>
                  <a:pt x="7938" y="8095"/>
                  <a:pt x="8246" y="8095"/>
                </a:cubicBezTo>
                <a:cubicBezTo>
                  <a:pt x="8457" y="8095"/>
                  <a:pt x="8628" y="7924"/>
                  <a:pt x="8628" y="7713"/>
                </a:cubicBezTo>
                <a:cubicBezTo>
                  <a:pt x="8628" y="7504"/>
                  <a:pt x="8457" y="7332"/>
                  <a:pt x="8246" y="7332"/>
                </a:cubicBezTo>
                <a:cubicBezTo>
                  <a:pt x="8037" y="7332"/>
                  <a:pt x="7864" y="7161"/>
                  <a:pt x="7864" y="6950"/>
                </a:cubicBezTo>
                <a:cubicBezTo>
                  <a:pt x="7864" y="6741"/>
                  <a:pt x="8037" y="6568"/>
                  <a:pt x="8246" y="6568"/>
                </a:cubicBezTo>
                <a:cubicBezTo>
                  <a:pt x="8457" y="6568"/>
                  <a:pt x="8628" y="6741"/>
                  <a:pt x="8628" y="6950"/>
                </a:cubicBezTo>
                <a:cubicBezTo>
                  <a:pt x="8628" y="7161"/>
                  <a:pt x="8800" y="7332"/>
                  <a:pt x="9009" y="7332"/>
                </a:cubicBezTo>
                <a:cubicBezTo>
                  <a:pt x="9220" y="7332"/>
                  <a:pt x="9391" y="7161"/>
                  <a:pt x="9391" y="6950"/>
                </a:cubicBezTo>
                <a:cubicBezTo>
                  <a:pt x="9390" y="6455"/>
                  <a:pt x="9081" y="6038"/>
                  <a:pt x="8646" y="5874"/>
                </a:cubicBezTo>
                <a:close/>
                <a:moveTo>
                  <a:pt x="4694" y="763"/>
                </a:moveTo>
                <a:cubicBezTo>
                  <a:pt x="4905" y="763"/>
                  <a:pt x="5076" y="934"/>
                  <a:pt x="5076" y="1145"/>
                </a:cubicBezTo>
                <a:cubicBezTo>
                  <a:pt x="5076" y="1354"/>
                  <a:pt x="4905" y="1526"/>
                  <a:pt x="4694" y="1526"/>
                </a:cubicBezTo>
                <a:cubicBezTo>
                  <a:pt x="4485" y="1526"/>
                  <a:pt x="4313" y="1354"/>
                  <a:pt x="4313" y="1145"/>
                </a:cubicBezTo>
                <a:cubicBezTo>
                  <a:pt x="4313" y="934"/>
                  <a:pt x="4485" y="763"/>
                  <a:pt x="4694" y="763"/>
                </a:cubicBezTo>
                <a:close/>
                <a:moveTo>
                  <a:pt x="1144" y="2442"/>
                </a:moveTo>
                <a:cubicBezTo>
                  <a:pt x="1355" y="2442"/>
                  <a:pt x="1526" y="2613"/>
                  <a:pt x="1526" y="2824"/>
                </a:cubicBezTo>
                <a:cubicBezTo>
                  <a:pt x="1526" y="3033"/>
                  <a:pt x="1355" y="3206"/>
                  <a:pt x="1144" y="3206"/>
                </a:cubicBezTo>
                <a:cubicBezTo>
                  <a:pt x="935" y="3206"/>
                  <a:pt x="762" y="3033"/>
                  <a:pt x="762" y="2824"/>
                </a:cubicBezTo>
                <a:cubicBezTo>
                  <a:pt x="762" y="2613"/>
                  <a:pt x="935" y="2442"/>
                  <a:pt x="1144" y="2442"/>
                </a:cubicBezTo>
                <a:close/>
                <a:moveTo>
                  <a:pt x="1144" y="7329"/>
                </a:moveTo>
                <a:cubicBezTo>
                  <a:pt x="935" y="7329"/>
                  <a:pt x="762" y="7156"/>
                  <a:pt x="762" y="6947"/>
                </a:cubicBezTo>
                <a:cubicBezTo>
                  <a:pt x="762" y="6736"/>
                  <a:pt x="935" y="6565"/>
                  <a:pt x="1144" y="6565"/>
                </a:cubicBezTo>
                <a:cubicBezTo>
                  <a:pt x="1355" y="6565"/>
                  <a:pt x="1526" y="6736"/>
                  <a:pt x="1526" y="6947"/>
                </a:cubicBezTo>
                <a:cubicBezTo>
                  <a:pt x="1526" y="7156"/>
                  <a:pt x="1356" y="7329"/>
                  <a:pt x="1144" y="7329"/>
                </a:cubicBezTo>
                <a:close/>
                <a:moveTo>
                  <a:pt x="7099" y="6947"/>
                </a:moveTo>
                <a:cubicBezTo>
                  <a:pt x="7099" y="6994"/>
                  <a:pt x="7104" y="7040"/>
                  <a:pt x="7108" y="7086"/>
                </a:cubicBezTo>
                <a:lnTo>
                  <a:pt x="5517" y="7831"/>
                </a:lnTo>
                <a:cubicBezTo>
                  <a:pt x="5310" y="7614"/>
                  <a:pt x="5016" y="7481"/>
                  <a:pt x="4694" y="7481"/>
                </a:cubicBezTo>
                <a:cubicBezTo>
                  <a:pt x="4371" y="7481"/>
                  <a:pt x="4076" y="7617"/>
                  <a:pt x="3868" y="7836"/>
                </a:cubicBezTo>
                <a:lnTo>
                  <a:pt x="2282" y="7078"/>
                </a:lnTo>
                <a:cubicBezTo>
                  <a:pt x="2288" y="7037"/>
                  <a:pt x="2289" y="6993"/>
                  <a:pt x="2289" y="6948"/>
                </a:cubicBezTo>
                <a:cubicBezTo>
                  <a:pt x="2289" y="6445"/>
                  <a:pt x="1961" y="6016"/>
                  <a:pt x="1508" y="5863"/>
                </a:cubicBezTo>
                <a:lnTo>
                  <a:pt x="1508" y="3910"/>
                </a:lnTo>
                <a:cubicBezTo>
                  <a:pt x="1961" y="3757"/>
                  <a:pt x="2289" y="3328"/>
                  <a:pt x="2289" y="2824"/>
                </a:cubicBezTo>
                <a:cubicBezTo>
                  <a:pt x="2289" y="2777"/>
                  <a:pt x="2286" y="2726"/>
                  <a:pt x="2280" y="2681"/>
                </a:cubicBezTo>
                <a:lnTo>
                  <a:pt x="3862" y="1931"/>
                </a:lnTo>
                <a:cubicBezTo>
                  <a:pt x="4070" y="2152"/>
                  <a:pt x="4366" y="2290"/>
                  <a:pt x="4693" y="2290"/>
                </a:cubicBezTo>
                <a:cubicBezTo>
                  <a:pt x="5023" y="2290"/>
                  <a:pt x="5320" y="2151"/>
                  <a:pt x="5528" y="1925"/>
                </a:cubicBezTo>
                <a:lnTo>
                  <a:pt x="7105" y="2688"/>
                </a:lnTo>
                <a:cubicBezTo>
                  <a:pt x="7099" y="2733"/>
                  <a:pt x="7098" y="2778"/>
                  <a:pt x="7098" y="2824"/>
                </a:cubicBezTo>
                <a:cubicBezTo>
                  <a:pt x="7098" y="3328"/>
                  <a:pt x="7426" y="3757"/>
                  <a:pt x="7879" y="3910"/>
                </a:cubicBezTo>
                <a:lnTo>
                  <a:pt x="7879" y="5861"/>
                </a:lnTo>
                <a:cubicBezTo>
                  <a:pt x="7428" y="6014"/>
                  <a:pt x="7099" y="6443"/>
                  <a:pt x="7099" y="6947"/>
                </a:cubicBezTo>
                <a:close/>
                <a:moveTo>
                  <a:pt x="5821" y="4212"/>
                </a:moveTo>
                <a:lnTo>
                  <a:pt x="5821" y="3895"/>
                </a:lnTo>
                <a:cubicBezTo>
                  <a:pt x="5821" y="3275"/>
                  <a:pt x="5307" y="2769"/>
                  <a:pt x="4676" y="2769"/>
                </a:cubicBezTo>
                <a:cubicBezTo>
                  <a:pt x="4044" y="2769"/>
                  <a:pt x="3531" y="3275"/>
                  <a:pt x="3531" y="3895"/>
                </a:cubicBezTo>
                <a:lnTo>
                  <a:pt x="3531" y="4212"/>
                </a:lnTo>
                <a:cubicBezTo>
                  <a:pt x="3204" y="4365"/>
                  <a:pt x="2976" y="4695"/>
                  <a:pt x="2976" y="5078"/>
                </a:cubicBezTo>
                <a:lnTo>
                  <a:pt x="2976" y="6434"/>
                </a:lnTo>
                <a:cubicBezTo>
                  <a:pt x="2976" y="6643"/>
                  <a:pt x="3149" y="6816"/>
                  <a:pt x="3358" y="6816"/>
                </a:cubicBezTo>
                <a:lnTo>
                  <a:pt x="5992" y="6816"/>
                </a:lnTo>
                <a:cubicBezTo>
                  <a:pt x="6203" y="6816"/>
                  <a:pt x="6374" y="6643"/>
                  <a:pt x="6374" y="6434"/>
                </a:cubicBezTo>
                <a:lnTo>
                  <a:pt x="6374" y="5078"/>
                </a:lnTo>
                <a:cubicBezTo>
                  <a:pt x="6374" y="4693"/>
                  <a:pt x="6146" y="4362"/>
                  <a:pt x="5821" y="4212"/>
                </a:cubicBezTo>
                <a:close/>
                <a:moveTo>
                  <a:pt x="4676" y="3533"/>
                </a:moveTo>
                <a:cubicBezTo>
                  <a:pt x="4885" y="3533"/>
                  <a:pt x="5058" y="3695"/>
                  <a:pt x="5058" y="3895"/>
                </a:cubicBezTo>
                <a:lnTo>
                  <a:pt x="5058" y="4124"/>
                </a:lnTo>
                <a:lnTo>
                  <a:pt x="4294" y="4124"/>
                </a:lnTo>
                <a:lnTo>
                  <a:pt x="4294" y="3895"/>
                </a:lnTo>
                <a:cubicBezTo>
                  <a:pt x="4294" y="3695"/>
                  <a:pt x="4465" y="3533"/>
                  <a:pt x="4676" y="3533"/>
                </a:cubicBezTo>
                <a:close/>
                <a:moveTo>
                  <a:pt x="5610" y="6049"/>
                </a:moveTo>
                <a:lnTo>
                  <a:pt x="3740" y="6049"/>
                </a:lnTo>
                <a:lnTo>
                  <a:pt x="3740" y="5076"/>
                </a:lnTo>
                <a:cubicBezTo>
                  <a:pt x="3740" y="4971"/>
                  <a:pt x="3825" y="4886"/>
                  <a:pt x="3931" y="4886"/>
                </a:cubicBezTo>
                <a:lnTo>
                  <a:pt x="5420" y="4886"/>
                </a:lnTo>
                <a:cubicBezTo>
                  <a:pt x="5525" y="4886"/>
                  <a:pt x="5610" y="4971"/>
                  <a:pt x="5610" y="50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9"/>
          <p:cNvSpPr/>
          <p:nvPr/>
        </p:nvSpPr>
        <p:spPr>
          <a:xfrm>
            <a:off x="7541845" y="2877984"/>
            <a:ext cx="301213" cy="336020"/>
          </a:xfrm>
          <a:custGeom>
            <a:avLst/>
            <a:gdLst/>
            <a:ahLst/>
            <a:cxnLst/>
            <a:rect l="l" t="t" r="r" b="b"/>
            <a:pathLst>
              <a:path w="8760" h="9773" extrusionOk="0">
                <a:moveTo>
                  <a:pt x="3624" y="9009"/>
                </a:moveTo>
                <a:lnTo>
                  <a:pt x="1527" y="9009"/>
                </a:lnTo>
                <a:cubicBezTo>
                  <a:pt x="1105" y="9009"/>
                  <a:pt x="764" y="8667"/>
                  <a:pt x="764" y="8246"/>
                </a:cubicBezTo>
                <a:lnTo>
                  <a:pt x="764" y="2482"/>
                </a:lnTo>
                <a:cubicBezTo>
                  <a:pt x="764" y="2060"/>
                  <a:pt x="1105" y="1718"/>
                  <a:pt x="1527" y="1718"/>
                </a:cubicBezTo>
                <a:lnTo>
                  <a:pt x="2728" y="1718"/>
                </a:lnTo>
                <a:lnTo>
                  <a:pt x="2728" y="1909"/>
                </a:lnTo>
                <a:cubicBezTo>
                  <a:pt x="2728" y="2541"/>
                  <a:pt x="3241" y="3054"/>
                  <a:pt x="3873" y="3054"/>
                </a:cubicBezTo>
                <a:cubicBezTo>
                  <a:pt x="4505" y="3054"/>
                  <a:pt x="5018" y="2541"/>
                  <a:pt x="5018" y="1909"/>
                </a:cubicBezTo>
                <a:lnTo>
                  <a:pt x="5018" y="1718"/>
                </a:lnTo>
                <a:lnTo>
                  <a:pt x="6220" y="1718"/>
                </a:lnTo>
                <a:cubicBezTo>
                  <a:pt x="6643" y="1718"/>
                  <a:pt x="6983" y="2060"/>
                  <a:pt x="6983" y="2482"/>
                </a:cubicBezTo>
                <a:lnTo>
                  <a:pt x="6983" y="4181"/>
                </a:lnTo>
                <a:cubicBezTo>
                  <a:pt x="6983" y="4390"/>
                  <a:pt x="7156" y="4563"/>
                  <a:pt x="7365" y="4563"/>
                </a:cubicBezTo>
                <a:cubicBezTo>
                  <a:pt x="7576" y="4563"/>
                  <a:pt x="7747" y="4390"/>
                  <a:pt x="7747" y="4181"/>
                </a:cubicBezTo>
                <a:lnTo>
                  <a:pt x="7747" y="2482"/>
                </a:lnTo>
                <a:cubicBezTo>
                  <a:pt x="7747" y="1640"/>
                  <a:pt x="7063" y="955"/>
                  <a:pt x="6220" y="955"/>
                </a:cubicBezTo>
                <a:lnTo>
                  <a:pt x="5018" y="955"/>
                </a:lnTo>
                <a:lnTo>
                  <a:pt x="5018" y="382"/>
                </a:lnTo>
                <a:cubicBezTo>
                  <a:pt x="5018" y="173"/>
                  <a:pt x="4846" y="0"/>
                  <a:pt x="4636" y="0"/>
                </a:cubicBezTo>
                <a:lnTo>
                  <a:pt x="3109" y="0"/>
                </a:lnTo>
                <a:cubicBezTo>
                  <a:pt x="2899" y="0"/>
                  <a:pt x="2728" y="173"/>
                  <a:pt x="2728" y="382"/>
                </a:cubicBezTo>
                <a:lnTo>
                  <a:pt x="2728" y="955"/>
                </a:lnTo>
                <a:lnTo>
                  <a:pt x="1527" y="955"/>
                </a:lnTo>
                <a:cubicBezTo>
                  <a:pt x="685" y="955"/>
                  <a:pt x="1" y="1640"/>
                  <a:pt x="1" y="2482"/>
                </a:cubicBezTo>
                <a:lnTo>
                  <a:pt x="1" y="8246"/>
                </a:lnTo>
                <a:cubicBezTo>
                  <a:pt x="1" y="9087"/>
                  <a:pt x="685" y="9773"/>
                  <a:pt x="1527" y="9773"/>
                </a:cubicBezTo>
                <a:lnTo>
                  <a:pt x="3624" y="9773"/>
                </a:lnTo>
                <a:cubicBezTo>
                  <a:pt x="3835" y="9773"/>
                  <a:pt x="4006" y="9602"/>
                  <a:pt x="4006" y="9391"/>
                </a:cubicBezTo>
                <a:cubicBezTo>
                  <a:pt x="4006" y="9182"/>
                  <a:pt x="3835" y="9009"/>
                  <a:pt x="3624" y="9009"/>
                </a:cubicBezTo>
                <a:close/>
                <a:moveTo>
                  <a:pt x="3491" y="764"/>
                </a:moveTo>
                <a:lnTo>
                  <a:pt x="4255" y="764"/>
                </a:lnTo>
                <a:lnTo>
                  <a:pt x="4255" y="1909"/>
                </a:lnTo>
                <a:cubicBezTo>
                  <a:pt x="4255" y="2120"/>
                  <a:pt x="4082" y="2291"/>
                  <a:pt x="3873" y="2291"/>
                </a:cubicBezTo>
                <a:cubicBezTo>
                  <a:pt x="3662" y="2291"/>
                  <a:pt x="3491" y="2120"/>
                  <a:pt x="3491" y="1909"/>
                </a:cubicBezTo>
                <a:close/>
                <a:moveTo>
                  <a:pt x="6449" y="5154"/>
                </a:moveTo>
                <a:cubicBezTo>
                  <a:pt x="5177" y="5154"/>
                  <a:pt x="4140" y="6191"/>
                  <a:pt x="4140" y="7464"/>
                </a:cubicBezTo>
                <a:cubicBezTo>
                  <a:pt x="4140" y="8736"/>
                  <a:pt x="5177" y="9773"/>
                  <a:pt x="6449" y="9773"/>
                </a:cubicBezTo>
                <a:cubicBezTo>
                  <a:pt x="7722" y="9773"/>
                  <a:pt x="8759" y="8736"/>
                  <a:pt x="8759" y="7464"/>
                </a:cubicBezTo>
                <a:cubicBezTo>
                  <a:pt x="8759" y="6191"/>
                  <a:pt x="7722" y="5154"/>
                  <a:pt x="6449" y="5154"/>
                </a:cubicBezTo>
                <a:close/>
                <a:moveTo>
                  <a:pt x="6449" y="9009"/>
                </a:moveTo>
                <a:cubicBezTo>
                  <a:pt x="5597" y="9009"/>
                  <a:pt x="4904" y="8316"/>
                  <a:pt x="4904" y="7464"/>
                </a:cubicBezTo>
                <a:cubicBezTo>
                  <a:pt x="4904" y="6610"/>
                  <a:pt x="5597" y="5917"/>
                  <a:pt x="6449" y="5917"/>
                </a:cubicBezTo>
                <a:cubicBezTo>
                  <a:pt x="7302" y="5917"/>
                  <a:pt x="7996" y="6610"/>
                  <a:pt x="7996" y="7464"/>
                </a:cubicBezTo>
                <a:cubicBezTo>
                  <a:pt x="7996" y="8316"/>
                  <a:pt x="7302" y="9009"/>
                  <a:pt x="6449" y="9009"/>
                </a:cubicBezTo>
                <a:close/>
                <a:moveTo>
                  <a:pt x="7385" y="7464"/>
                </a:moveTo>
                <a:cubicBezTo>
                  <a:pt x="7385" y="7673"/>
                  <a:pt x="7212" y="7846"/>
                  <a:pt x="7003" y="7846"/>
                </a:cubicBezTo>
                <a:lnTo>
                  <a:pt x="6449" y="7846"/>
                </a:lnTo>
                <a:cubicBezTo>
                  <a:pt x="6240" y="7846"/>
                  <a:pt x="6067" y="7673"/>
                  <a:pt x="6067" y="7464"/>
                </a:cubicBezTo>
                <a:lnTo>
                  <a:pt x="6067" y="6681"/>
                </a:lnTo>
                <a:cubicBezTo>
                  <a:pt x="6067" y="6471"/>
                  <a:pt x="6240" y="6299"/>
                  <a:pt x="6449" y="6299"/>
                </a:cubicBezTo>
                <a:cubicBezTo>
                  <a:pt x="6660" y="6299"/>
                  <a:pt x="6831" y="6471"/>
                  <a:pt x="6831" y="6681"/>
                </a:cubicBezTo>
                <a:lnTo>
                  <a:pt x="6831" y="7082"/>
                </a:lnTo>
                <a:lnTo>
                  <a:pt x="7003" y="7082"/>
                </a:lnTo>
                <a:cubicBezTo>
                  <a:pt x="7212" y="7082"/>
                  <a:pt x="7385" y="7253"/>
                  <a:pt x="7385" y="74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6232203" y="1942238"/>
            <a:ext cx="336045" cy="336020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009" y="6337"/>
                </a:moveTo>
                <a:lnTo>
                  <a:pt x="9009" y="2291"/>
                </a:lnTo>
                <a:cubicBezTo>
                  <a:pt x="9009" y="1869"/>
                  <a:pt x="8667" y="1527"/>
                  <a:pt x="8246" y="1527"/>
                </a:cubicBezTo>
                <a:lnTo>
                  <a:pt x="7749" y="1527"/>
                </a:lnTo>
                <a:lnTo>
                  <a:pt x="7749" y="1909"/>
                </a:lnTo>
                <a:cubicBezTo>
                  <a:pt x="7749" y="2120"/>
                  <a:pt x="7578" y="2291"/>
                  <a:pt x="7368" y="2291"/>
                </a:cubicBezTo>
                <a:cubicBezTo>
                  <a:pt x="7158" y="2291"/>
                  <a:pt x="6986" y="2120"/>
                  <a:pt x="6986" y="1909"/>
                </a:cubicBezTo>
                <a:lnTo>
                  <a:pt x="6986" y="1527"/>
                </a:lnTo>
                <a:lnTo>
                  <a:pt x="5250" y="1527"/>
                </a:lnTo>
                <a:lnTo>
                  <a:pt x="5250" y="1909"/>
                </a:lnTo>
                <a:cubicBezTo>
                  <a:pt x="5250" y="2120"/>
                  <a:pt x="5077" y="2291"/>
                  <a:pt x="4868" y="2291"/>
                </a:cubicBezTo>
                <a:cubicBezTo>
                  <a:pt x="4657" y="2291"/>
                  <a:pt x="4486" y="2120"/>
                  <a:pt x="4486" y="1909"/>
                </a:cubicBezTo>
                <a:lnTo>
                  <a:pt x="4486" y="1527"/>
                </a:lnTo>
                <a:lnTo>
                  <a:pt x="2768" y="1527"/>
                </a:lnTo>
                <a:lnTo>
                  <a:pt x="2768" y="1909"/>
                </a:lnTo>
                <a:cubicBezTo>
                  <a:pt x="2768" y="2120"/>
                  <a:pt x="2596" y="2291"/>
                  <a:pt x="2387" y="2291"/>
                </a:cubicBezTo>
                <a:cubicBezTo>
                  <a:pt x="2176" y="2291"/>
                  <a:pt x="2005" y="2120"/>
                  <a:pt x="2005" y="1909"/>
                </a:cubicBezTo>
                <a:lnTo>
                  <a:pt x="2005" y="1527"/>
                </a:lnTo>
                <a:lnTo>
                  <a:pt x="1527" y="1527"/>
                </a:lnTo>
                <a:cubicBezTo>
                  <a:pt x="1106" y="1527"/>
                  <a:pt x="764" y="1869"/>
                  <a:pt x="764" y="2291"/>
                </a:cubicBezTo>
                <a:lnTo>
                  <a:pt x="764" y="8246"/>
                </a:lnTo>
                <a:cubicBezTo>
                  <a:pt x="764" y="8669"/>
                  <a:pt x="1106" y="9009"/>
                  <a:pt x="1527" y="9009"/>
                </a:cubicBezTo>
                <a:lnTo>
                  <a:pt x="8246" y="9009"/>
                </a:lnTo>
                <a:cubicBezTo>
                  <a:pt x="8667" y="9009"/>
                  <a:pt x="9009" y="8669"/>
                  <a:pt x="9009" y="8246"/>
                </a:cubicBezTo>
                <a:cubicBezTo>
                  <a:pt x="9009" y="8037"/>
                  <a:pt x="9182" y="7864"/>
                  <a:pt x="9391" y="7864"/>
                </a:cubicBezTo>
                <a:cubicBezTo>
                  <a:pt x="9602" y="7864"/>
                  <a:pt x="9773" y="8037"/>
                  <a:pt x="9773" y="8246"/>
                </a:cubicBezTo>
                <a:cubicBezTo>
                  <a:pt x="9773" y="9089"/>
                  <a:pt x="9087" y="9773"/>
                  <a:pt x="8246" y="9773"/>
                </a:cubicBezTo>
                <a:lnTo>
                  <a:pt x="1527" y="9773"/>
                </a:lnTo>
                <a:cubicBezTo>
                  <a:pt x="686" y="9773"/>
                  <a:pt x="0" y="9089"/>
                  <a:pt x="0" y="8246"/>
                </a:cubicBezTo>
                <a:lnTo>
                  <a:pt x="0" y="2291"/>
                </a:lnTo>
                <a:cubicBezTo>
                  <a:pt x="0" y="1449"/>
                  <a:pt x="686" y="764"/>
                  <a:pt x="1527" y="764"/>
                </a:cubicBezTo>
                <a:lnTo>
                  <a:pt x="2005" y="764"/>
                </a:lnTo>
                <a:lnTo>
                  <a:pt x="2005" y="382"/>
                </a:lnTo>
                <a:cubicBezTo>
                  <a:pt x="2005" y="173"/>
                  <a:pt x="2176" y="0"/>
                  <a:pt x="2387" y="0"/>
                </a:cubicBezTo>
                <a:cubicBezTo>
                  <a:pt x="2596" y="0"/>
                  <a:pt x="2768" y="173"/>
                  <a:pt x="2768" y="382"/>
                </a:cubicBezTo>
                <a:lnTo>
                  <a:pt x="2768" y="764"/>
                </a:lnTo>
                <a:lnTo>
                  <a:pt x="4486" y="764"/>
                </a:lnTo>
                <a:lnTo>
                  <a:pt x="4486" y="382"/>
                </a:lnTo>
                <a:cubicBezTo>
                  <a:pt x="4486" y="173"/>
                  <a:pt x="4657" y="0"/>
                  <a:pt x="4868" y="0"/>
                </a:cubicBezTo>
                <a:cubicBezTo>
                  <a:pt x="5077" y="0"/>
                  <a:pt x="5250" y="173"/>
                  <a:pt x="5250" y="382"/>
                </a:cubicBezTo>
                <a:lnTo>
                  <a:pt x="5250" y="764"/>
                </a:lnTo>
                <a:lnTo>
                  <a:pt x="6986" y="764"/>
                </a:lnTo>
                <a:lnTo>
                  <a:pt x="6986" y="382"/>
                </a:lnTo>
                <a:cubicBezTo>
                  <a:pt x="6986" y="173"/>
                  <a:pt x="7158" y="0"/>
                  <a:pt x="7368" y="0"/>
                </a:cubicBezTo>
                <a:cubicBezTo>
                  <a:pt x="7578" y="0"/>
                  <a:pt x="7749" y="173"/>
                  <a:pt x="7749" y="382"/>
                </a:cubicBezTo>
                <a:lnTo>
                  <a:pt x="7749" y="764"/>
                </a:lnTo>
                <a:lnTo>
                  <a:pt x="8246" y="764"/>
                </a:lnTo>
                <a:cubicBezTo>
                  <a:pt x="9087" y="764"/>
                  <a:pt x="9773" y="1449"/>
                  <a:pt x="9773" y="2291"/>
                </a:cubicBezTo>
                <a:lnTo>
                  <a:pt x="9773" y="6337"/>
                </a:lnTo>
                <a:cubicBezTo>
                  <a:pt x="9773" y="6548"/>
                  <a:pt x="9602" y="6719"/>
                  <a:pt x="9391" y="6719"/>
                </a:cubicBezTo>
                <a:cubicBezTo>
                  <a:pt x="9182" y="6719"/>
                  <a:pt x="9009" y="6549"/>
                  <a:pt x="9009" y="6337"/>
                </a:cubicBezTo>
                <a:close/>
                <a:moveTo>
                  <a:pt x="5250" y="3837"/>
                </a:moveTo>
                <a:cubicBezTo>
                  <a:pt x="5250" y="3627"/>
                  <a:pt x="5077" y="3456"/>
                  <a:pt x="4868" y="3456"/>
                </a:cubicBezTo>
                <a:cubicBezTo>
                  <a:pt x="4657" y="3456"/>
                  <a:pt x="4486" y="3627"/>
                  <a:pt x="4486" y="3837"/>
                </a:cubicBezTo>
                <a:lnTo>
                  <a:pt x="4486" y="6299"/>
                </a:lnTo>
                <a:cubicBezTo>
                  <a:pt x="4486" y="6510"/>
                  <a:pt x="4657" y="6681"/>
                  <a:pt x="4868" y="6681"/>
                </a:cubicBezTo>
                <a:cubicBezTo>
                  <a:pt x="5077" y="6681"/>
                  <a:pt x="5250" y="6510"/>
                  <a:pt x="5250" y="6299"/>
                </a:cubicBezTo>
                <a:close/>
                <a:moveTo>
                  <a:pt x="4868" y="7253"/>
                </a:moveTo>
                <a:cubicBezTo>
                  <a:pt x="4657" y="7253"/>
                  <a:pt x="4486" y="7426"/>
                  <a:pt x="4486" y="7635"/>
                </a:cubicBezTo>
                <a:cubicBezTo>
                  <a:pt x="4486" y="7846"/>
                  <a:pt x="4657" y="8017"/>
                  <a:pt x="4868" y="8017"/>
                </a:cubicBezTo>
                <a:cubicBezTo>
                  <a:pt x="5077" y="8017"/>
                  <a:pt x="5250" y="7846"/>
                  <a:pt x="5250" y="7635"/>
                </a:cubicBezTo>
                <a:cubicBezTo>
                  <a:pt x="5250" y="7426"/>
                  <a:pt x="5079" y="7253"/>
                  <a:pt x="4868" y="725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Multiplexing - Wikipedia">
            <a:extLst>
              <a:ext uri="{FF2B5EF4-FFF2-40B4-BE49-F238E27FC236}">
                <a16:creationId xmlns:a16="http://schemas.microsoft.com/office/drawing/2014/main" id="{00BBB6C6-DC4C-4459-A636-5A96326B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93" y="2126125"/>
            <a:ext cx="4040312" cy="287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3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W</a:t>
            </a:r>
            <a:r>
              <a:rPr lang="en" sz="2800" dirty="0"/>
              <a:t>hat I am trying to </a:t>
            </a:r>
            <a:br>
              <a:rPr lang="en" sz="2800" dirty="0"/>
            </a:br>
            <a:r>
              <a:rPr lang="en" sz="2800" dirty="0"/>
              <a:t>achieve 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have developed a python script that utilizes UDP datagrams to send and retrieve files from the server to clients(workers).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design involves the following;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Host(sender)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= ingress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Clients = Workers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D7E164-78D8-4730-A89E-7169524F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27" y="1336199"/>
            <a:ext cx="4976697" cy="24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Explanation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 host(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sender)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 the server, it starts listening to any incoming traffic. If the host(sender) sends a request, the server processes it and then forwards the reply to the clients(workers) that had already established a connection.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D7E164-78D8-4730-A89E-7169524F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30" y="1336199"/>
            <a:ext cx="4976697" cy="24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9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9AA5-9D93-4873-9A42-29E9BD9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Thanks for listening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CB77-4C7E-4A90-8B2E-F010CFDF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E" dirty="0"/>
              <a:t>Aziz </a:t>
            </a:r>
          </a:p>
          <a:p>
            <a:pPr marL="13970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19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4" name="Google Shape;1254;p45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Assignment 1 </a:t>
            </a:r>
            <a:endParaRPr dirty="0"/>
          </a:p>
        </p:txBody>
      </p:sp>
      <p:cxnSp>
        <p:nvCxnSpPr>
          <p:cNvPr id="1255" name="Google Shape;1255;p45"/>
          <p:cNvCxnSpPr>
            <a:stCxn id="1251" idx="4"/>
            <a:endCxn id="1252" idx="0"/>
          </p:cNvCxnSpPr>
          <p:nvPr/>
        </p:nvCxnSpPr>
        <p:spPr>
          <a:xfrm>
            <a:off x="6243950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5"/>
          <p:cNvCxnSpPr>
            <a:stCxn id="1252" idx="2"/>
            <a:endCxn id="1254" idx="0"/>
          </p:cNvCxnSpPr>
          <p:nvPr/>
        </p:nvCxnSpPr>
        <p:spPr>
          <a:xfrm>
            <a:off x="6243900" y="351915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159207" y="95003"/>
            <a:ext cx="4640700" cy="952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UDP </a:t>
            </a:r>
            <a:br>
              <a:rPr lang="en" dirty="0"/>
            </a:br>
            <a:r>
              <a:rPr lang="en" dirty="0"/>
              <a:t>PROTOCOL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159207" y="2053877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UDP is basically needed for the applications that mainly prioritize latency to reliability. That is, as soon as a UDP packet is sent there is no acknowledgement from the destination. Also, the loss of packets is not retransmitted, as a result, UDP is thus commonly used in applications where data can be contained in a single packet and where packet loss is not a major issue.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cxnSpLocks/>
            <a:stCxn id="1309" idx="6"/>
            <a:endCxn id="1305" idx="1"/>
          </p:cNvCxnSpPr>
          <p:nvPr/>
        </p:nvCxnSpPr>
        <p:spPr>
          <a:xfrm flipV="1">
            <a:off x="1536588" y="571484"/>
            <a:ext cx="622619" cy="73094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cxnSpLocks/>
            <a:stCxn id="1307" idx="2"/>
            <a:endCxn id="1305" idx="3"/>
          </p:cNvCxnSpPr>
          <p:nvPr/>
        </p:nvCxnSpPr>
        <p:spPr>
          <a:xfrm rot="10800000">
            <a:off x="6799908" y="571485"/>
            <a:ext cx="807481" cy="73094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stCxn id="1311" idx="6"/>
            <a:endCxn id="1306" idx="1"/>
          </p:cNvCxnSpPr>
          <p:nvPr/>
        </p:nvCxnSpPr>
        <p:spPr>
          <a:xfrm flipV="1">
            <a:off x="1536588" y="2655527"/>
            <a:ext cx="622619" cy="118552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stCxn id="1310" idx="2"/>
            <a:endCxn id="1306" idx="3"/>
          </p:cNvCxnSpPr>
          <p:nvPr/>
        </p:nvCxnSpPr>
        <p:spPr>
          <a:xfrm rot="10800000">
            <a:off x="7162008" y="2655528"/>
            <a:ext cx="445381" cy="118552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7"/>
          <p:cNvSpPr txBox="1">
            <a:spLocks noGrp="1"/>
          </p:cNvSpPr>
          <p:nvPr>
            <p:ph type="subTitle" idx="1"/>
          </p:nvPr>
        </p:nvSpPr>
        <p:spPr>
          <a:xfrm>
            <a:off x="665813" y="1641237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UDP</a:t>
            </a:r>
            <a:endParaRPr dirty="0"/>
          </a:p>
        </p:txBody>
      </p:sp>
      <p:sp>
        <p:nvSpPr>
          <p:cNvPr id="1326" name="Google Shape;1326;p47"/>
          <p:cNvSpPr txBox="1">
            <a:spLocks noGrp="1"/>
          </p:cNvSpPr>
          <p:nvPr>
            <p:ph type="subTitle" idx="2"/>
          </p:nvPr>
        </p:nvSpPr>
        <p:spPr>
          <a:xfrm>
            <a:off x="5574613" y="2571750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W</a:t>
            </a:r>
            <a:r>
              <a:rPr lang="en" dirty="0"/>
              <a:t>hy UDP to communictae ?</a:t>
            </a:r>
            <a:endParaRPr dirty="0"/>
          </a:p>
        </p:txBody>
      </p:sp>
      <p:sp>
        <p:nvSpPr>
          <p:cNvPr id="1327" name="Google Shape;1327;p47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method used to transfer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large files across the internet </a:t>
            </a:r>
            <a:endParaRPr dirty="0"/>
          </a:p>
        </p:txBody>
      </p:sp>
      <p:sp>
        <p:nvSpPr>
          <p:cNvPr id="1328" name="Google Shape;1328;p47"/>
          <p:cNvSpPr txBox="1">
            <a:spLocks noGrp="1"/>
          </p:cNvSpPr>
          <p:nvPr>
            <p:ph type="subTitle" idx="4"/>
          </p:nvPr>
        </p:nvSpPr>
        <p:spPr>
          <a:xfrm>
            <a:off x="5516400" y="3539874"/>
            <a:ext cx="2907600" cy="145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4"/>
                </a:solidFill>
              </a:rPr>
              <a:t>it does not require an acknowledgement to receive a file. Once the file has been requested from server it will be sent straight away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UDP speeds up transmissions by enabling </a:t>
            </a:r>
            <a:r>
              <a:rPr lang="en-US" sz="11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transfer of data before an agreement is provided by the receiving party</a:t>
            </a:r>
            <a:endParaRPr lang="en-US" sz="900" dirty="0"/>
          </a:p>
        </p:txBody>
      </p:sp>
      <p:sp>
        <p:nvSpPr>
          <p:cNvPr id="1329" name="Google Shape;1329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U</a:t>
            </a:r>
            <a:r>
              <a:rPr lang="en" dirty="0"/>
              <a:t>DP protocol development</a:t>
            </a:r>
            <a:endParaRPr dirty="0"/>
          </a:p>
        </p:txBody>
      </p:sp>
      <p:sp>
        <p:nvSpPr>
          <p:cNvPr id="1330" name="Google Shape;1330;p47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165713" y="334931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435475" y="2155733"/>
            <a:ext cx="273045" cy="271738"/>
          </a:xfrm>
          <a:custGeom>
            <a:avLst/>
            <a:gdLst/>
            <a:ahLst/>
            <a:cxnLst/>
            <a:rect l="l" t="t" r="r" b="b"/>
            <a:pathLst>
              <a:path w="9820" h="9773" extrusionOk="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4424612" y="3621750"/>
            <a:ext cx="294810" cy="271759"/>
          </a:xfrm>
          <a:custGeom>
            <a:avLst/>
            <a:gdLst/>
            <a:ahLst/>
            <a:cxnLst/>
            <a:rect l="l" t="t" r="r" b="b"/>
            <a:pathLst>
              <a:path w="9311" h="8583" extrusionOk="0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4" name="Google Shape;1334;p47"/>
          <p:cNvCxnSpPr>
            <a:stCxn id="1325" idx="3"/>
            <a:endCxn id="1330" idx="2"/>
          </p:cNvCxnSpPr>
          <p:nvPr/>
        </p:nvCxnSpPr>
        <p:spPr>
          <a:xfrm>
            <a:off x="3573413" y="1879887"/>
            <a:ext cx="592300" cy="4117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47"/>
          <p:cNvCxnSpPr>
            <a:stCxn id="1331" idx="6"/>
            <a:endCxn id="1326" idx="1"/>
          </p:cNvCxnSpPr>
          <p:nvPr/>
        </p:nvCxnSpPr>
        <p:spPr>
          <a:xfrm flipV="1">
            <a:off x="4982313" y="2810400"/>
            <a:ext cx="592300" cy="94721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47"/>
          <p:cNvCxnSpPr>
            <a:stCxn id="1330" idx="4"/>
            <a:endCxn id="1331" idx="0"/>
          </p:cNvCxnSpPr>
          <p:nvPr/>
        </p:nvCxnSpPr>
        <p:spPr>
          <a:xfrm>
            <a:off x="4574013" y="2699888"/>
            <a:ext cx="0" cy="6495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Initial design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have developed a python script that utilizes UDP datagrams to send and retrieve files from the server to client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design involves the following;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= ingress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825D5-9041-4AF9-BC3B-E29AAB9D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98" y="745067"/>
            <a:ext cx="3421166" cy="30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Explanation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70600" y="3807301"/>
            <a:ext cx="5002800" cy="117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 listening to any incoming traffic. If the client sends a request, the server processes it and then forwards the reply to the clien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had already established a connection.</a:t>
            </a: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34012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73400" y="3841049"/>
            <a:ext cx="533988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825D5-9041-4AF9-BC3B-E29AAB9D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98" y="745067"/>
            <a:ext cx="3421166" cy="30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Python Scripts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1652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79225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79225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E6C340-6D76-4A06-AFA3-DF4C53B0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66" y="1385055"/>
            <a:ext cx="3402956" cy="21888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EBB79F-AB08-4714-B198-7F44666C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45" y="1370565"/>
            <a:ext cx="3287489" cy="21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>
            <a:spLocks noGrp="1"/>
          </p:cNvSpPr>
          <p:nvPr>
            <p:ph type="title"/>
          </p:nvPr>
        </p:nvSpPr>
        <p:spPr>
          <a:xfrm>
            <a:off x="720000" y="16947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Topology</a:t>
            </a:r>
            <a:endParaRPr dirty="0"/>
          </a:p>
        </p:txBody>
      </p:sp>
      <p:sp>
        <p:nvSpPr>
          <p:cNvPr id="1342" name="Google Shape;1342;p48"/>
          <p:cNvSpPr/>
          <p:nvPr/>
        </p:nvSpPr>
        <p:spPr>
          <a:xfrm>
            <a:off x="4163688" y="1346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8"/>
          <p:cNvSpPr/>
          <p:nvPr/>
        </p:nvSpPr>
        <p:spPr>
          <a:xfrm>
            <a:off x="11897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1375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8"/>
          <p:cNvSpPr txBox="1"/>
          <p:nvPr/>
        </p:nvSpPr>
        <p:spPr>
          <a:xfrm>
            <a:off x="7200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Multiplexing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48" name="Google Shape;1348;p48"/>
          <p:cNvSpPr txBox="1"/>
          <p:nvPr/>
        </p:nvSpPr>
        <p:spPr>
          <a:xfrm>
            <a:off x="7200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49" name="Google Shape;1349;p48"/>
          <p:cNvSpPr txBox="1"/>
          <p:nvPr/>
        </p:nvSpPr>
        <p:spPr>
          <a:xfrm>
            <a:off x="27026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27026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1" name="Google Shape;1351;p48"/>
          <p:cNvSpPr txBox="1"/>
          <p:nvPr/>
        </p:nvSpPr>
        <p:spPr>
          <a:xfrm>
            <a:off x="46852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6852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66678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Encryption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66678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5" name="Google Shape;1355;p48"/>
          <p:cNvSpPr txBox="1"/>
          <p:nvPr/>
        </p:nvSpPr>
        <p:spPr>
          <a:xfrm>
            <a:off x="3192350" y="772808"/>
            <a:ext cx="253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What I am using</a:t>
            </a:r>
            <a:endParaRPr sz="2000" b="1" dirty="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6" name="Google Shape;1356;p48"/>
          <p:cNvSpPr txBox="1"/>
          <p:nvPr/>
        </p:nvSpPr>
        <p:spPr>
          <a:xfrm>
            <a:off x="5051825" y="1437163"/>
            <a:ext cx="2532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357" name="Google Shape;1357;p48"/>
          <p:cNvCxnSpPr>
            <a:stCxn id="1342" idx="4"/>
            <a:endCxn id="1343" idx="0"/>
          </p:cNvCxnSpPr>
          <p:nvPr/>
        </p:nvCxnSpPr>
        <p:spPr>
          <a:xfrm rot="5400000">
            <a:off x="2868588" y="892225"/>
            <a:ext cx="432900" cy="29739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48"/>
          <p:cNvCxnSpPr>
            <a:stCxn id="1342" idx="4"/>
            <a:endCxn id="1346" idx="0"/>
          </p:cNvCxnSpPr>
          <p:nvPr/>
        </p:nvCxnSpPr>
        <p:spPr>
          <a:xfrm rot="-5400000" flipH="1">
            <a:off x="5842488" y="892225"/>
            <a:ext cx="432900" cy="29739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48"/>
          <p:cNvCxnSpPr>
            <a:stCxn id="1343" idx="4"/>
            <a:endCxn id="1347" idx="0"/>
          </p:cNvCxnSpPr>
          <p:nvPr/>
        </p:nvCxnSpPr>
        <p:spPr>
          <a:xfrm>
            <a:off x="1598088" y="3412363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48"/>
          <p:cNvCxnSpPr>
            <a:stCxn id="1346" idx="4"/>
            <a:endCxn id="1353" idx="0"/>
          </p:cNvCxnSpPr>
          <p:nvPr/>
        </p:nvCxnSpPr>
        <p:spPr>
          <a:xfrm>
            <a:off x="7545888" y="3412363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48"/>
          <p:cNvSpPr/>
          <p:nvPr/>
        </p:nvSpPr>
        <p:spPr>
          <a:xfrm>
            <a:off x="7393514" y="2851877"/>
            <a:ext cx="304527" cy="304502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391" y="5268"/>
                </a:moveTo>
                <a:cubicBezTo>
                  <a:pt x="9600" y="5268"/>
                  <a:pt x="9773" y="5097"/>
                  <a:pt x="9773" y="4887"/>
                </a:cubicBezTo>
                <a:lnTo>
                  <a:pt x="9773" y="1527"/>
                </a:lnTo>
                <a:cubicBezTo>
                  <a:pt x="9773" y="686"/>
                  <a:pt x="9087" y="0"/>
                  <a:pt x="8246" y="0"/>
                </a:cubicBezTo>
                <a:lnTo>
                  <a:pt x="1527" y="0"/>
                </a:lnTo>
                <a:cubicBezTo>
                  <a:pt x="686" y="0"/>
                  <a:pt x="0" y="686"/>
                  <a:pt x="0" y="1527"/>
                </a:cubicBezTo>
                <a:lnTo>
                  <a:pt x="0" y="8246"/>
                </a:lnTo>
                <a:cubicBezTo>
                  <a:pt x="0" y="9087"/>
                  <a:pt x="686" y="9773"/>
                  <a:pt x="1527" y="9773"/>
                </a:cubicBezTo>
                <a:lnTo>
                  <a:pt x="8246" y="9773"/>
                </a:lnTo>
                <a:cubicBezTo>
                  <a:pt x="9087" y="9773"/>
                  <a:pt x="9773" y="9087"/>
                  <a:pt x="9773" y="8246"/>
                </a:cubicBezTo>
                <a:lnTo>
                  <a:pt x="9773" y="7139"/>
                </a:lnTo>
                <a:cubicBezTo>
                  <a:pt x="9773" y="6930"/>
                  <a:pt x="9600" y="6757"/>
                  <a:pt x="9391" y="6757"/>
                </a:cubicBezTo>
                <a:lnTo>
                  <a:pt x="7520" y="6757"/>
                </a:lnTo>
                <a:lnTo>
                  <a:pt x="7520" y="5268"/>
                </a:lnTo>
                <a:close/>
                <a:moveTo>
                  <a:pt x="6757" y="9009"/>
                </a:moveTo>
                <a:lnTo>
                  <a:pt x="5268" y="9009"/>
                </a:lnTo>
                <a:lnTo>
                  <a:pt x="5268" y="7520"/>
                </a:lnTo>
                <a:lnTo>
                  <a:pt x="6757" y="7520"/>
                </a:lnTo>
                <a:close/>
                <a:moveTo>
                  <a:pt x="764" y="3016"/>
                </a:moveTo>
                <a:lnTo>
                  <a:pt x="2252" y="3016"/>
                </a:lnTo>
                <a:lnTo>
                  <a:pt x="2252" y="4505"/>
                </a:lnTo>
                <a:lnTo>
                  <a:pt x="764" y="4505"/>
                </a:lnTo>
                <a:close/>
                <a:moveTo>
                  <a:pt x="3016" y="3016"/>
                </a:moveTo>
                <a:lnTo>
                  <a:pt x="4002" y="3016"/>
                </a:lnTo>
                <a:lnTo>
                  <a:pt x="3016" y="4002"/>
                </a:lnTo>
                <a:close/>
                <a:moveTo>
                  <a:pt x="4505" y="3595"/>
                </a:moveTo>
                <a:lnTo>
                  <a:pt x="4505" y="4505"/>
                </a:lnTo>
                <a:lnTo>
                  <a:pt x="3594" y="4505"/>
                </a:lnTo>
                <a:close/>
                <a:moveTo>
                  <a:pt x="4505" y="2253"/>
                </a:moveTo>
                <a:lnTo>
                  <a:pt x="3016" y="2253"/>
                </a:lnTo>
                <a:lnTo>
                  <a:pt x="3016" y="764"/>
                </a:lnTo>
                <a:lnTo>
                  <a:pt x="4505" y="764"/>
                </a:lnTo>
                <a:close/>
                <a:moveTo>
                  <a:pt x="5268" y="764"/>
                </a:moveTo>
                <a:lnTo>
                  <a:pt x="6757" y="764"/>
                </a:lnTo>
                <a:lnTo>
                  <a:pt x="6757" y="2253"/>
                </a:lnTo>
                <a:lnTo>
                  <a:pt x="5268" y="2253"/>
                </a:lnTo>
                <a:close/>
                <a:moveTo>
                  <a:pt x="2252" y="2253"/>
                </a:moveTo>
                <a:lnTo>
                  <a:pt x="1380" y="2253"/>
                </a:lnTo>
                <a:lnTo>
                  <a:pt x="2252" y="1381"/>
                </a:lnTo>
                <a:close/>
                <a:moveTo>
                  <a:pt x="764" y="5268"/>
                </a:moveTo>
                <a:lnTo>
                  <a:pt x="2252" y="5268"/>
                </a:lnTo>
                <a:lnTo>
                  <a:pt x="2252" y="6757"/>
                </a:lnTo>
                <a:lnTo>
                  <a:pt x="764" y="6757"/>
                </a:lnTo>
                <a:close/>
                <a:moveTo>
                  <a:pt x="3016" y="5268"/>
                </a:moveTo>
                <a:lnTo>
                  <a:pt x="4505" y="5268"/>
                </a:lnTo>
                <a:lnTo>
                  <a:pt x="4505" y="6757"/>
                </a:lnTo>
                <a:lnTo>
                  <a:pt x="3016" y="6757"/>
                </a:lnTo>
                <a:close/>
                <a:moveTo>
                  <a:pt x="4505" y="7520"/>
                </a:moveTo>
                <a:lnTo>
                  <a:pt x="4505" y="9009"/>
                </a:lnTo>
                <a:lnTo>
                  <a:pt x="3016" y="9009"/>
                </a:lnTo>
                <a:lnTo>
                  <a:pt x="3016" y="7520"/>
                </a:lnTo>
                <a:close/>
                <a:moveTo>
                  <a:pt x="5268" y="5268"/>
                </a:moveTo>
                <a:lnTo>
                  <a:pt x="6236" y="5268"/>
                </a:lnTo>
                <a:lnTo>
                  <a:pt x="5268" y="6236"/>
                </a:lnTo>
                <a:close/>
                <a:moveTo>
                  <a:pt x="5268" y="4505"/>
                </a:moveTo>
                <a:lnTo>
                  <a:pt x="5268" y="3016"/>
                </a:lnTo>
                <a:lnTo>
                  <a:pt x="6757" y="3016"/>
                </a:lnTo>
                <a:lnTo>
                  <a:pt x="6757" y="4505"/>
                </a:lnTo>
                <a:close/>
                <a:moveTo>
                  <a:pt x="7520" y="3016"/>
                </a:moveTo>
                <a:lnTo>
                  <a:pt x="9009" y="3016"/>
                </a:lnTo>
                <a:lnTo>
                  <a:pt x="9009" y="4505"/>
                </a:lnTo>
                <a:lnTo>
                  <a:pt x="7520" y="4505"/>
                </a:lnTo>
                <a:close/>
                <a:moveTo>
                  <a:pt x="9009" y="1527"/>
                </a:moveTo>
                <a:lnTo>
                  <a:pt x="9009" y="2253"/>
                </a:lnTo>
                <a:lnTo>
                  <a:pt x="7520" y="2253"/>
                </a:lnTo>
                <a:lnTo>
                  <a:pt x="7520" y="764"/>
                </a:lnTo>
                <a:lnTo>
                  <a:pt x="8246" y="764"/>
                </a:lnTo>
                <a:cubicBezTo>
                  <a:pt x="8665" y="764"/>
                  <a:pt x="9009" y="1107"/>
                  <a:pt x="9009" y="1527"/>
                </a:cubicBezTo>
                <a:close/>
                <a:moveTo>
                  <a:pt x="1527" y="764"/>
                </a:moveTo>
                <a:lnTo>
                  <a:pt x="1788" y="764"/>
                </a:lnTo>
                <a:lnTo>
                  <a:pt x="764" y="1788"/>
                </a:lnTo>
                <a:lnTo>
                  <a:pt x="764" y="1527"/>
                </a:lnTo>
                <a:cubicBezTo>
                  <a:pt x="764" y="1107"/>
                  <a:pt x="1106" y="764"/>
                  <a:pt x="1527" y="764"/>
                </a:cubicBezTo>
                <a:close/>
                <a:moveTo>
                  <a:pt x="764" y="8246"/>
                </a:moveTo>
                <a:lnTo>
                  <a:pt x="764" y="7520"/>
                </a:lnTo>
                <a:lnTo>
                  <a:pt x="2252" y="7520"/>
                </a:lnTo>
                <a:lnTo>
                  <a:pt x="2252" y="9009"/>
                </a:lnTo>
                <a:lnTo>
                  <a:pt x="1527" y="9009"/>
                </a:lnTo>
                <a:cubicBezTo>
                  <a:pt x="1106" y="9009"/>
                  <a:pt x="764" y="8667"/>
                  <a:pt x="764" y="8246"/>
                </a:cubicBezTo>
                <a:close/>
                <a:moveTo>
                  <a:pt x="8246" y="9009"/>
                </a:moveTo>
                <a:lnTo>
                  <a:pt x="8041" y="9009"/>
                </a:lnTo>
                <a:lnTo>
                  <a:pt x="9009" y="8041"/>
                </a:lnTo>
                <a:lnTo>
                  <a:pt x="9009" y="8246"/>
                </a:lnTo>
                <a:cubicBezTo>
                  <a:pt x="9009" y="8667"/>
                  <a:pt x="8665" y="9009"/>
                  <a:pt x="8246" y="9009"/>
                </a:cubicBezTo>
                <a:close/>
                <a:moveTo>
                  <a:pt x="8450" y="7520"/>
                </a:moveTo>
                <a:lnTo>
                  <a:pt x="7520" y="8450"/>
                </a:lnTo>
                <a:lnTo>
                  <a:pt x="7520" y="7520"/>
                </a:lnTo>
                <a:close/>
                <a:moveTo>
                  <a:pt x="5827" y="6757"/>
                </a:moveTo>
                <a:lnTo>
                  <a:pt x="6757" y="5827"/>
                </a:lnTo>
                <a:lnTo>
                  <a:pt x="6757" y="6757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8"/>
          <p:cNvSpPr/>
          <p:nvPr/>
        </p:nvSpPr>
        <p:spPr>
          <a:xfrm>
            <a:off x="1443589" y="2852108"/>
            <a:ext cx="309014" cy="304066"/>
          </a:xfrm>
          <a:custGeom>
            <a:avLst/>
            <a:gdLst/>
            <a:ahLst/>
            <a:cxnLst/>
            <a:rect l="l" t="t" r="r" b="b"/>
            <a:pathLst>
              <a:path w="9917" h="9759" extrusionOk="0">
                <a:moveTo>
                  <a:pt x="5776" y="5261"/>
                </a:moveTo>
                <a:cubicBezTo>
                  <a:pt x="5985" y="5261"/>
                  <a:pt x="6157" y="5092"/>
                  <a:pt x="6157" y="4880"/>
                </a:cubicBezTo>
                <a:cubicBezTo>
                  <a:pt x="6157" y="4670"/>
                  <a:pt x="5986" y="4498"/>
                  <a:pt x="5776" y="4498"/>
                </a:cubicBezTo>
                <a:lnTo>
                  <a:pt x="5261" y="4498"/>
                </a:lnTo>
                <a:lnTo>
                  <a:pt x="5261" y="2988"/>
                </a:lnTo>
                <a:cubicBezTo>
                  <a:pt x="5689" y="2977"/>
                  <a:pt x="6105" y="2945"/>
                  <a:pt x="6502" y="2894"/>
                </a:cubicBezTo>
                <a:cubicBezTo>
                  <a:pt x="6602" y="3270"/>
                  <a:pt x="6673" y="3681"/>
                  <a:pt x="6712" y="4115"/>
                </a:cubicBezTo>
                <a:cubicBezTo>
                  <a:pt x="6732" y="4324"/>
                  <a:pt x="6916" y="4479"/>
                  <a:pt x="7125" y="4460"/>
                </a:cubicBezTo>
                <a:cubicBezTo>
                  <a:pt x="7336" y="4441"/>
                  <a:pt x="7490" y="4255"/>
                  <a:pt x="7472" y="4046"/>
                </a:cubicBezTo>
                <a:cubicBezTo>
                  <a:pt x="7431" y="3601"/>
                  <a:pt x="7359" y="3174"/>
                  <a:pt x="7258" y="2771"/>
                </a:cubicBezTo>
                <a:cubicBezTo>
                  <a:pt x="7620" y="2698"/>
                  <a:pt x="7956" y="2606"/>
                  <a:pt x="8254" y="2502"/>
                </a:cubicBezTo>
                <a:cubicBezTo>
                  <a:pt x="8732" y="3174"/>
                  <a:pt x="9011" y="3994"/>
                  <a:pt x="9011" y="4880"/>
                </a:cubicBezTo>
                <a:cubicBezTo>
                  <a:pt x="9011" y="5055"/>
                  <a:pt x="9001" y="5231"/>
                  <a:pt x="8979" y="5403"/>
                </a:cubicBezTo>
                <a:cubicBezTo>
                  <a:pt x="8953" y="5611"/>
                  <a:pt x="9101" y="5802"/>
                  <a:pt x="9309" y="5828"/>
                </a:cubicBezTo>
                <a:cubicBezTo>
                  <a:pt x="9327" y="5831"/>
                  <a:pt x="9343" y="5832"/>
                  <a:pt x="9358" y="5832"/>
                </a:cubicBezTo>
                <a:cubicBezTo>
                  <a:pt x="9546" y="5832"/>
                  <a:pt x="9711" y="5690"/>
                  <a:pt x="9735" y="5498"/>
                </a:cubicBezTo>
                <a:cubicBezTo>
                  <a:pt x="9762" y="5293"/>
                  <a:pt x="9773" y="5086"/>
                  <a:pt x="9773" y="4878"/>
                </a:cubicBezTo>
                <a:cubicBezTo>
                  <a:pt x="9773" y="3575"/>
                  <a:pt x="9266" y="2351"/>
                  <a:pt x="8345" y="1429"/>
                </a:cubicBezTo>
                <a:cubicBezTo>
                  <a:pt x="7423" y="506"/>
                  <a:pt x="6200" y="1"/>
                  <a:pt x="4898" y="1"/>
                </a:cubicBezTo>
                <a:lnTo>
                  <a:pt x="4892" y="1"/>
                </a:lnTo>
                <a:lnTo>
                  <a:pt x="4878" y="1"/>
                </a:lnTo>
                <a:cubicBezTo>
                  <a:pt x="3577" y="1"/>
                  <a:pt x="2351" y="509"/>
                  <a:pt x="1428" y="1429"/>
                </a:cubicBezTo>
                <a:cubicBezTo>
                  <a:pt x="508" y="2351"/>
                  <a:pt x="1" y="3574"/>
                  <a:pt x="1" y="4878"/>
                </a:cubicBezTo>
                <a:cubicBezTo>
                  <a:pt x="1" y="6180"/>
                  <a:pt x="509" y="7405"/>
                  <a:pt x="1428" y="8327"/>
                </a:cubicBezTo>
                <a:cubicBezTo>
                  <a:pt x="2351" y="9248"/>
                  <a:pt x="3574" y="9755"/>
                  <a:pt x="4878" y="9755"/>
                </a:cubicBezTo>
                <a:lnTo>
                  <a:pt x="4892" y="9755"/>
                </a:lnTo>
                <a:lnTo>
                  <a:pt x="4898" y="9755"/>
                </a:lnTo>
                <a:cubicBezTo>
                  <a:pt x="5182" y="9755"/>
                  <a:pt x="5466" y="9729"/>
                  <a:pt x="5745" y="9682"/>
                </a:cubicBezTo>
                <a:cubicBezTo>
                  <a:pt x="5953" y="9645"/>
                  <a:pt x="6090" y="9450"/>
                  <a:pt x="6054" y="9240"/>
                </a:cubicBezTo>
                <a:cubicBezTo>
                  <a:pt x="6052" y="9225"/>
                  <a:pt x="6047" y="9213"/>
                  <a:pt x="6043" y="9196"/>
                </a:cubicBezTo>
                <a:cubicBezTo>
                  <a:pt x="6076" y="9082"/>
                  <a:pt x="6058" y="8955"/>
                  <a:pt x="5977" y="8853"/>
                </a:cubicBezTo>
                <a:cubicBezTo>
                  <a:pt x="5847" y="8688"/>
                  <a:pt x="5609" y="8659"/>
                  <a:pt x="5443" y="8788"/>
                </a:cubicBezTo>
                <a:cubicBezTo>
                  <a:pt x="5382" y="8836"/>
                  <a:pt x="5321" y="8876"/>
                  <a:pt x="5258" y="8906"/>
                </a:cubicBezTo>
                <a:lnTo>
                  <a:pt x="5258" y="7513"/>
                </a:lnTo>
                <a:cubicBezTo>
                  <a:pt x="5379" y="7517"/>
                  <a:pt x="5498" y="7521"/>
                  <a:pt x="5617" y="7529"/>
                </a:cubicBezTo>
                <a:cubicBezTo>
                  <a:pt x="5826" y="7539"/>
                  <a:pt x="6006" y="7379"/>
                  <a:pt x="6020" y="7170"/>
                </a:cubicBezTo>
                <a:cubicBezTo>
                  <a:pt x="6031" y="6959"/>
                  <a:pt x="5870" y="6781"/>
                  <a:pt x="5661" y="6767"/>
                </a:cubicBezTo>
                <a:cubicBezTo>
                  <a:pt x="5527" y="6759"/>
                  <a:pt x="5394" y="6753"/>
                  <a:pt x="5258" y="6750"/>
                </a:cubicBezTo>
                <a:lnTo>
                  <a:pt x="5258" y="5260"/>
                </a:lnTo>
                <a:close/>
                <a:moveTo>
                  <a:pt x="3629" y="7889"/>
                </a:moveTo>
                <a:cubicBezTo>
                  <a:pt x="3581" y="7793"/>
                  <a:pt x="3534" y="7691"/>
                  <a:pt x="3493" y="7587"/>
                </a:cubicBezTo>
                <a:cubicBezTo>
                  <a:pt x="3815" y="7550"/>
                  <a:pt x="4152" y="7526"/>
                  <a:pt x="4498" y="7515"/>
                </a:cubicBezTo>
                <a:lnTo>
                  <a:pt x="4498" y="8900"/>
                </a:lnTo>
                <a:cubicBezTo>
                  <a:pt x="4185" y="8740"/>
                  <a:pt x="3882" y="8390"/>
                  <a:pt x="3629" y="7889"/>
                </a:cubicBezTo>
                <a:close/>
                <a:moveTo>
                  <a:pt x="2948" y="8230"/>
                </a:moveTo>
                <a:cubicBezTo>
                  <a:pt x="3018" y="8370"/>
                  <a:pt x="3093" y="8500"/>
                  <a:pt x="3169" y="8622"/>
                </a:cubicBezTo>
                <a:cubicBezTo>
                  <a:pt x="2754" y="8431"/>
                  <a:pt x="2375" y="8175"/>
                  <a:pt x="2047" y="7863"/>
                </a:cubicBezTo>
                <a:cubicBezTo>
                  <a:pt x="2254" y="7802"/>
                  <a:pt x="2480" y="7749"/>
                  <a:pt x="2719" y="7700"/>
                </a:cubicBezTo>
                <a:cubicBezTo>
                  <a:pt x="2789" y="7886"/>
                  <a:pt x="2865" y="8063"/>
                  <a:pt x="2948" y="8230"/>
                </a:cubicBezTo>
                <a:close/>
                <a:moveTo>
                  <a:pt x="1509" y="7237"/>
                </a:moveTo>
                <a:cubicBezTo>
                  <a:pt x="1108" y="6666"/>
                  <a:pt x="851" y="5990"/>
                  <a:pt x="783" y="5260"/>
                </a:cubicBezTo>
                <a:lnTo>
                  <a:pt x="2258" y="5260"/>
                </a:lnTo>
                <a:cubicBezTo>
                  <a:pt x="2282" y="5858"/>
                  <a:pt x="2363" y="6437"/>
                  <a:pt x="2494" y="6970"/>
                </a:cubicBezTo>
                <a:cubicBezTo>
                  <a:pt x="2137" y="7045"/>
                  <a:pt x="1806" y="7133"/>
                  <a:pt x="1509" y="7237"/>
                </a:cubicBezTo>
                <a:close/>
                <a:moveTo>
                  <a:pt x="1518" y="2507"/>
                </a:moveTo>
                <a:cubicBezTo>
                  <a:pt x="1813" y="2610"/>
                  <a:pt x="2143" y="2698"/>
                  <a:pt x="2500" y="2771"/>
                </a:cubicBezTo>
                <a:cubicBezTo>
                  <a:pt x="2364" y="3308"/>
                  <a:pt x="2282" y="3893"/>
                  <a:pt x="2258" y="4499"/>
                </a:cubicBezTo>
                <a:lnTo>
                  <a:pt x="783" y="4499"/>
                </a:lnTo>
                <a:cubicBezTo>
                  <a:pt x="851" y="3763"/>
                  <a:pt x="1114" y="3082"/>
                  <a:pt x="1518" y="2507"/>
                </a:cubicBezTo>
                <a:close/>
                <a:moveTo>
                  <a:pt x="4498" y="2227"/>
                </a:moveTo>
                <a:cubicBezTo>
                  <a:pt x="4156" y="2217"/>
                  <a:pt x="3820" y="2192"/>
                  <a:pt x="3499" y="2155"/>
                </a:cubicBezTo>
                <a:cubicBezTo>
                  <a:pt x="3540" y="2056"/>
                  <a:pt x="3583" y="1963"/>
                  <a:pt x="3629" y="1871"/>
                </a:cubicBezTo>
                <a:cubicBezTo>
                  <a:pt x="3879" y="1369"/>
                  <a:pt x="4183" y="1022"/>
                  <a:pt x="4498" y="862"/>
                </a:cubicBezTo>
                <a:close/>
                <a:moveTo>
                  <a:pt x="2948" y="1532"/>
                </a:moveTo>
                <a:cubicBezTo>
                  <a:pt x="2868" y="1693"/>
                  <a:pt x="2794" y="1862"/>
                  <a:pt x="2726" y="2041"/>
                </a:cubicBezTo>
                <a:cubicBezTo>
                  <a:pt x="2493" y="1995"/>
                  <a:pt x="2271" y="1945"/>
                  <a:pt x="2065" y="1884"/>
                </a:cubicBezTo>
                <a:cubicBezTo>
                  <a:pt x="2389" y="1578"/>
                  <a:pt x="2761" y="1326"/>
                  <a:pt x="3172" y="1138"/>
                </a:cubicBezTo>
                <a:cubicBezTo>
                  <a:pt x="3093" y="1259"/>
                  <a:pt x="3018" y="1390"/>
                  <a:pt x="2948" y="1532"/>
                </a:cubicBezTo>
                <a:close/>
                <a:moveTo>
                  <a:pt x="3253" y="2894"/>
                </a:moveTo>
                <a:cubicBezTo>
                  <a:pt x="3653" y="2946"/>
                  <a:pt x="4070" y="2977"/>
                  <a:pt x="4498" y="2991"/>
                </a:cubicBezTo>
                <a:lnTo>
                  <a:pt x="4498" y="4499"/>
                </a:lnTo>
                <a:lnTo>
                  <a:pt x="3021" y="4499"/>
                </a:lnTo>
                <a:cubicBezTo>
                  <a:pt x="3045" y="3931"/>
                  <a:pt x="3126" y="3388"/>
                  <a:pt x="3253" y="2894"/>
                </a:cubicBezTo>
                <a:close/>
                <a:moveTo>
                  <a:pt x="5260" y="2227"/>
                </a:moveTo>
                <a:lnTo>
                  <a:pt x="5260" y="862"/>
                </a:lnTo>
                <a:cubicBezTo>
                  <a:pt x="5640" y="1053"/>
                  <a:pt x="5991" y="1519"/>
                  <a:pt x="6254" y="2158"/>
                </a:cubicBezTo>
                <a:cubicBezTo>
                  <a:pt x="5936" y="2194"/>
                  <a:pt x="5602" y="2217"/>
                  <a:pt x="5260" y="2227"/>
                </a:cubicBezTo>
                <a:close/>
                <a:moveTo>
                  <a:pt x="6657" y="1251"/>
                </a:moveTo>
                <a:cubicBezTo>
                  <a:pt x="6632" y="1207"/>
                  <a:pt x="6605" y="1168"/>
                  <a:pt x="6579" y="1125"/>
                </a:cubicBezTo>
                <a:cubicBezTo>
                  <a:pt x="6997" y="1313"/>
                  <a:pt x="7379" y="1568"/>
                  <a:pt x="7709" y="1879"/>
                </a:cubicBezTo>
                <a:cubicBezTo>
                  <a:pt x="7498" y="1940"/>
                  <a:pt x="7272" y="1995"/>
                  <a:pt x="7031" y="2041"/>
                </a:cubicBezTo>
                <a:cubicBezTo>
                  <a:pt x="6922" y="1754"/>
                  <a:pt x="6796" y="1487"/>
                  <a:pt x="6657" y="1251"/>
                </a:cubicBezTo>
                <a:close/>
                <a:moveTo>
                  <a:pt x="4498" y="6752"/>
                </a:moveTo>
                <a:cubicBezTo>
                  <a:pt x="4069" y="6764"/>
                  <a:pt x="3649" y="6796"/>
                  <a:pt x="3250" y="6848"/>
                </a:cubicBezTo>
                <a:cubicBezTo>
                  <a:pt x="3123" y="6359"/>
                  <a:pt x="3045" y="5823"/>
                  <a:pt x="3021" y="5261"/>
                </a:cubicBezTo>
                <a:lnTo>
                  <a:pt x="4498" y="5261"/>
                </a:lnTo>
                <a:close/>
                <a:moveTo>
                  <a:pt x="9581" y="7042"/>
                </a:moveTo>
                <a:lnTo>
                  <a:pt x="7532" y="5400"/>
                </a:lnTo>
                <a:cubicBezTo>
                  <a:pt x="7428" y="5319"/>
                  <a:pt x="7310" y="5281"/>
                  <a:pt x="7193" y="5281"/>
                </a:cubicBezTo>
                <a:cubicBezTo>
                  <a:pt x="6915" y="5281"/>
                  <a:pt x="6651" y="5498"/>
                  <a:pt x="6651" y="5816"/>
                </a:cubicBezTo>
                <a:lnTo>
                  <a:pt x="6651" y="8535"/>
                </a:lnTo>
                <a:cubicBezTo>
                  <a:pt x="6651" y="8843"/>
                  <a:pt x="6907" y="9053"/>
                  <a:pt x="7176" y="9053"/>
                </a:cubicBezTo>
                <a:cubicBezTo>
                  <a:pt x="7298" y="9053"/>
                  <a:pt x="7425" y="9008"/>
                  <a:pt x="7529" y="8912"/>
                </a:cubicBezTo>
                <a:lnTo>
                  <a:pt x="8013" y="8468"/>
                </a:lnTo>
                <a:lnTo>
                  <a:pt x="8536" y="9544"/>
                </a:lnTo>
                <a:cubicBezTo>
                  <a:pt x="8604" y="9680"/>
                  <a:pt x="8739" y="9758"/>
                  <a:pt x="8878" y="9758"/>
                </a:cubicBezTo>
                <a:cubicBezTo>
                  <a:pt x="8933" y="9758"/>
                  <a:pt x="8991" y="9744"/>
                  <a:pt x="9045" y="9720"/>
                </a:cubicBezTo>
                <a:cubicBezTo>
                  <a:pt x="9234" y="9628"/>
                  <a:pt x="9312" y="9399"/>
                  <a:pt x="9220" y="9210"/>
                </a:cubicBezTo>
                <a:lnTo>
                  <a:pt x="8697" y="8138"/>
                </a:lnTo>
                <a:lnTo>
                  <a:pt x="8831" y="8074"/>
                </a:lnTo>
                <a:lnTo>
                  <a:pt x="9375" y="7944"/>
                </a:lnTo>
                <a:cubicBezTo>
                  <a:pt x="9795" y="7842"/>
                  <a:pt x="9917" y="7309"/>
                  <a:pt x="9581" y="7042"/>
                </a:cubicBezTo>
                <a:close/>
                <a:moveTo>
                  <a:pt x="8655" y="7332"/>
                </a:moveTo>
                <a:cubicBezTo>
                  <a:pt x="8604" y="7344"/>
                  <a:pt x="8553" y="7361"/>
                  <a:pt x="8509" y="7384"/>
                </a:cubicBezTo>
                <a:lnTo>
                  <a:pt x="7704" y="7764"/>
                </a:lnTo>
                <a:cubicBezTo>
                  <a:pt x="7634" y="7796"/>
                  <a:pt x="7571" y="7840"/>
                  <a:pt x="7513" y="7891"/>
                </a:cubicBezTo>
                <a:lnTo>
                  <a:pt x="7414" y="7984"/>
                </a:lnTo>
                <a:lnTo>
                  <a:pt x="7414" y="6281"/>
                </a:lnTo>
                <a:lnTo>
                  <a:pt x="8710" y="732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8"/>
          <p:cNvSpPr/>
          <p:nvPr/>
        </p:nvSpPr>
        <p:spPr>
          <a:xfrm>
            <a:off x="4419776" y="1602185"/>
            <a:ext cx="304460" cy="304484"/>
          </a:xfrm>
          <a:custGeom>
            <a:avLst/>
            <a:gdLst/>
            <a:ahLst/>
            <a:cxnLst/>
            <a:rect l="l" t="t" r="r" b="b"/>
            <a:pathLst>
              <a:path w="9310" h="9310" extrusionOk="0">
                <a:moveTo>
                  <a:pt x="9310" y="8219"/>
                </a:moveTo>
                <a:cubicBezTo>
                  <a:pt x="9310" y="8418"/>
                  <a:pt x="9145" y="8582"/>
                  <a:pt x="8946" y="8582"/>
                </a:cubicBezTo>
                <a:lnTo>
                  <a:pt x="5382" y="8582"/>
                </a:lnTo>
                <a:cubicBezTo>
                  <a:pt x="5181" y="8582"/>
                  <a:pt x="5018" y="8418"/>
                  <a:pt x="5018" y="8219"/>
                </a:cubicBezTo>
                <a:cubicBezTo>
                  <a:pt x="5018" y="8018"/>
                  <a:pt x="4854" y="7855"/>
                  <a:pt x="4655" y="7855"/>
                </a:cubicBezTo>
                <a:cubicBezTo>
                  <a:pt x="4454" y="7855"/>
                  <a:pt x="4291" y="8018"/>
                  <a:pt x="4291" y="8219"/>
                </a:cubicBezTo>
                <a:cubicBezTo>
                  <a:pt x="4291" y="8418"/>
                  <a:pt x="4454" y="8582"/>
                  <a:pt x="4655" y="8582"/>
                </a:cubicBezTo>
                <a:cubicBezTo>
                  <a:pt x="4854" y="8582"/>
                  <a:pt x="5018" y="8745"/>
                  <a:pt x="5018" y="8946"/>
                </a:cubicBezTo>
                <a:cubicBezTo>
                  <a:pt x="5018" y="9145"/>
                  <a:pt x="4854" y="9310"/>
                  <a:pt x="4655" y="9310"/>
                </a:cubicBezTo>
                <a:cubicBezTo>
                  <a:pt x="4181" y="9310"/>
                  <a:pt x="3776" y="9006"/>
                  <a:pt x="3625" y="8582"/>
                </a:cubicBezTo>
                <a:lnTo>
                  <a:pt x="364" y="8582"/>
                </a:lnTo>
                <a:cubicBezTo>
                  <a:pt x="163" y="8582"/>
                  <a:pt x="0" y="8418"/>
                  <a:pt x="0" y="8219"/>
                </a:cubicBezTo>
                <a:cubicBezTo>
                  <a:pt x="0" y="8018"/>
                  <a:pt x="163" y="7855"/>
                  <a:pt x="364" y="7855"/>
                </a:cubicBezTo>
                <a:lnTo>
                  <a:pt x="3628" y="7855"/>
                </a:lnTo>
                <a:cubicBezTo>
                  <a:pt x="3737" y="7545"/>
                  <a:pt x="3981" y="7301"/>
                  <a:pt x="4293" y="7189"/>
                </a:cubicBezTo>
                <a:lnTo>
                  <a:pt x="4293" y="6563"/>
                </a:lnTo>
                <a:lnTo>
                  <a:pt x="2220" y="6563"/>
                </a:lnTo>
                <a:cubicBezTo>
                  <a:pt x="1418" y="6563"/>
                  <a:pt x="765" y="5912"/>
                  <a:pt x="765" y="5109"/>
                </a:cubicBezTo>
                <a:lnTo>
                  <a:pt x="765" y="1273"/>
                </a:lnTo>
                <a:cubicBezTo>
                  <a:pt x="765" y="570"/>
                  <a:pt x="1337" y="0"/>
                  <a:pt x="2038" y="0"/>
                </a:cubicBezTo>
                <a:lnTo>
                  <a:pt x="3075" y="0"/>
                </a:lnTo>
                <a:cubicBezTo>
                  <a:pt x="3657" y="0"/>
                  <a:pt x="4149" y="393"/>
                  <a:pt x="4300" y="927"/>
                </a:cubicBezTo>
                <a:lnTo>
                  <a:pt x="7093" y="927"/>
                </a:lnTo>
                <a:cubicBezTo>
                  <a:pt x="7483" y="927"/>
                  <a:pt x="7848" y="1078"/>
                  <a:pt x="8123" y="1353"/>
                </a:cubicBezTo>
                <a:cubicBezTo>
                  <a:pt x="8396" y="1628"/>
                  <a:pt x="8547" y="1993"/>
                  <a:pt x="8547" y="2381"/>
                </a:cubicBezTo>
                <a:lnTo>
                  <a:pt x="8547" y="3291"/>
                </a:lnTo>
                <a:cubicBezTo>
                  <a:pt x="8547" y="3491"/>
                  <a:pt x="8384" y="3654"/>
                  <a:pt x="8184" y="3654"/>
                </a:cubicBezTo>
                <a:lnTo>
                  <a:pt x="8184" y="3654"/>
                </a:lnTo>
                <a:cubicBezTo>
                  <a:pt x="7984" y="3654"/>
                  <a:pt x="7820" y="3491"/>
                  <a:pt x="7820" y="3291"/>
                </a:cubicBezTo>
                <a:lnTo>
                  <a:pt x="7820" y="3145"/>
                </a:lnTo>
                <a:lnTo>
                  <a:pt x="2602" y="3145"/>
                </a:lnTo>
                <a:cubicBezTo>
                  <a:pt x="2402" y="3145"/>
                  <a:pt x="2239" y="2982"/>
                  <a:pt x="2239" y="2781"/>
                </a:cubicBezTo>
                <a:cubicBezTo>
                  <a:pt x="2239" y="2582"/>
                  <a:pt x="2402" y="2418"/>
                  <a:pt x="2602" y="2418"/>
                </a:cubicBezTo>
                <a:lnTo>
                  <a:pt x="7820" y="2418"/>
                </a:lnTo>
                <a:lnTo>
                  <a:pt x="7820" y="2381"/>
                </a:lnTo>
                <a:cubicBezTo>
                  <a:pt x="7820" y="2188"/>
                  <a:pt x="7744" y="2006"/>
                  <a:pt x="7608" y="1868"/>
                </a:cubicBezTo>
                <a:cubicBezTo>
                  <a:pt x="7469" y="1728"/>
                  <a:pt x="7288" y="1654"/>
                  <a:pt x="7093" y="1654"/>
                </a:cubicBezTo>
                <a:lnTo>
                  <a:pt x="3984" y="1654"/>
                </a:lnTo>
                <a:cubicBezTo>
                  <a:pt x="3783" y="1654"/>
                  <a:pt x="3621" y="1491"/>
                  <a:pt x="3621" y="1291"/>
                </a:cubicBezTo>
                <a:lnTo>
                  <a:pt x="3621" y="1273"/>
                </a:lnTo>
                <a:cubicBezTo>
                  <a:pt x="3621" y="973"/>
                  <a:pt x="3375" y="728"/>
                  <a:pt x="3075" y="728"/>
                </a:cubicBezTo>
                <a:lnTo>
                  <a:pt x="2038" y="728"/>
                </a:lnTo>
                <a:cubicBezTo>
                  <a:pt x="1738" y="728"/>
                  <a:pt x="1492" y="973"/>
                  <a:pt x="1492" y="1273"/>
                </a:cubicBezTo>
                <a:lnTo>
                  <a:pt x="1492" y="5109"/>
                </a:lnTo>
                <a:cubicBezTo>
                  <a:pt x="1492" y="5512"/>
                  <a:pt x="1818" y="5836"/>
                  <a:pt x="2220" y="5836"/>
                </a:cubicBezTo>
                <a:lnTo>
                  <a:pt x="7091" y="5836"/>
                </a:lnTo>
                <a:cubicBezTo>
                  <a:pt x="7491" y="5836"/>
                  <a:pt x="7819" y="5512"/>
                  <a:pt x="7819" y="5109"/>
                </a:cubicBezTo>
                <a:cubicBezTo>
                  <a:pt x="7819" y="4910"/>
                  <a:pt x="7981" y="4745"/>
                  <a:pt x="8182" y="4745"/>
                </a:cubicBezTo>
                <a:lnTo>
                  <a:pt x="8182" y="4745"/>
                </a:lnTo>
                <a:cubicBezTo>
                  <a:pt x="8381" y="4745"/>
                  <a:pt x="8546" y="4910"/>
                  <a:pt x="8546" y="5109"/>
                </a:cubicBezTo>
                <a:cubicBezTo>
                  <a:pt x="8546" y="5912"/>
                  <a:pt x="7893" y="6563"/>
                  <a:pt x="7091" y="6563"/>
                </a:cubicBezTo>
                <a:lnTo>
                  <a:pt x="5018" y="6563"/>
                </a:lnTo>
                <a:lnTo>
                  <a:pt x="5018" y="7189"/>
                </a:lnTo>
                <a:cubicBezTo>
                  <a:pt x="5327" y="7298"/>
                  <a:pt x="5573" y="7544"/>
                  <a:pt x="5683" y="7855"/>
                </a:cubicBezTo>
                <a:lnTo>
                  <a:pt x="8946" y="7855"/>
                </a:lnTo>
                <a:cubicBezTo>
                  <a:pt x="9148" y="7855"/>
                  <a:pt x="9310" y="8018"/>
                  <a:pt x="9310" y="8219"/>
                </a:cubicBezTo>
                <a:close/>
                <a:moveTo>
                  <a:pt x="2236" y="4418"/>
                </a:moveTo>
                <a:lnTo>
                  <a:pt x="2236" y="4418"/>
                </a:lnTo>
                <a:cubicBezTo>
                  <a:pt x="2236" y="4619"/>
                  <a:pt x="2400" y="4782"/>
                  <a:pt x="2599" y="4782"/>
                </a:cubicBezTo>
                <a:cubicBezTo>
                  <a:pt x="2800" y="4782"/>
                  <a:pt x="2963" y="4619"/>
                  <a:pt x="2963" y="4418"/>
                </a:cubicBezTo>
                <a:lnTo>
                  <a:pt x="2963" y="4418"/>
                </a:lnTo>
                <a:cubicBezTo>
                  <a:pt x="2963" y="4219"/>
                  <a:pt x="2800" y="4054"/>
                  <a:pt x="2599" y="4054"/>
                </a:cubicBezTo>
                <a:cubicBezTo>
                  <a:pt x="2400" y="4054"/>
                  <a:pt x="2236" y="4219"/>
                  <a:pt x="2236" y="4418"/>
                </a:cubicBezTo>
                <a:close/>
                <a:moveTo>
                  <a:pt x="3600" y="4418"/>
                </a:moveTo>
                <a:lnTo>
                  <a:pt x="3600" y="4418"/>
                </a:lnTo>
                <a:cubicBezTo>
                  <a:pt x="3600" y="4619"/>
                  <a:pt x="3763" y="4782"/>
                  <a:pt x="3964" y="4782"/>
                </a:cubicBezTo>
                <a:cubicBezTo>
                  <a:pt x="4163" y="4782"/>
                  <a:pt x="4328" y="4619"/>
                  <a:pt x="4328" y="4418"/>
                </a:cubicBezTo>
                <a:lnTo>
                  <a:pt x="4328" y="4418"/>
                </a:lnTo>
                <a:cubicBezTo>
                  <a:pt x="4328" y="4219"/>
                  <a:pt x="4163" y="4054"/>
                  <a:pt x="3964" y="4054"/>
                </a:cubicBezTo>
                <a:cubicBezTo>
                  <a:pt x="3763" y="4054"/>
                  <a:pt x="3600" y="4219"/>
                  <a:pt x="3600" y="4418"/>
                </a:cubicBezTo>
                <a:close/>
                <a:moveTo>
                  <a:pt x="4963" y="4418"/>
                </a:moveTo>
                <a:lnTo>
                  <a:pt x="4963" y="4418"/>
                </a:lnTo>
                <a:cubicBezTo>
                  <a:pt x="4963" y="4619"/>
                  <a:pt x="5128" y="4782"/>
                  <a:pt x="5327" y="4782"/>
                </a:cubicBezTo>
                <a:cubicBezTo>
                  <a:pt x="5528" y="4782"/>
                  <a:pt x="5690" y="4619"/>
                  <a:pt x="5690" y="4418"/>
                </a:cubicBezTo>
                <a:lnTo>
                  <a:pt x="5690" y="4418"/>
                </a:lnTo>
                <a:cubicBezTo>
                  <a:pt x="5690" y="4219"/>
                  <a:pt x="5528" y="4054"/>
                  <a:pt x="5327" y="4054"/>
                </a:cubicBezTo>
                <a:cubicBezTo>
                  <a:pt x="5128" y="4054"/>
                  <a:pt x="4963" y="4219"/>
                  <a:pt x="4963" y="4418"/>
                </a:cubicBezTo>
                <a:close/>
                <a:moveTo>
                  <a:pt x="6345" y="4418"/>
                </a:moveTo>
                <a:lnTo>
                  <a:pt x="6345" y="4418"/>
                </a:lnTo>
                <a:cubicBezTo>
                  <a:pt x="6345" y="4619"/>
                  <a:pt x="6509" y="4782"/>
                  <a:pt x="6709" y="4782"/>
                </a:cubicBezTo>
                <a:cubicBezTo>
                  <a:pt x="6909" y="4782"/>
                  <a:pt x="7072" y="4619"/>
                  <a:pt x="7072" y="4418"/>
                </a:cubicBezTo>
                <a:lnTo>
                  <a:pt x="7072" y="4418"/>
                </a:lnTo>
                <a:cubicBezTo>
                  <a:pt x="7072" y="4219"/>
                  <a:pt x="6909" y="4054"/>
                  <a:pt x="6709" y="4054"/>
                </a:cubicBezTo>
                <a:cubicBezTo>
                  <a:pt x="6509" y="4054"/>
                  <a:pt x="6345" y="4219"/>
                  <a:pt x="6345" y="44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</a:t>
            </a:r>
            <a:endParaRPr dirty="0"/>
          </a:p>
        </p:txBody>
      </p:sp>
      <p:sp>
        <p:nvSpPr>
          <p:cNvPr id="1375" name="Google Shape;1375;p49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AES  which is the advanced Encryption standard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I am using it cause 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IE" dirty="0"/>
              <a:t>Very secure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E" dirty="0"/>
              <a:t>Fast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E" dirty="0"/>
              <a:t>Can be implemented easily using a library in python called “ </a:t>
            </a:r>
            <a:r>
              <a:rPr lang="en-IE" dirty="0" err="1"/>
              <a:t>pycryptodome</a:t>
            </a:r>
            <a:r>
              <a:rPr lang="en-IE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6" name="Google Shape;1376;p49"/>
          <p:cNvSpPr/>
          <p:nvPr/>
        </p:nvSpPr>
        <p:spPr>
          <a:xfrm>
            <a:off x="5991913" y="17178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7" name="Google Shape;1377;p49"/>
          <p:cNvCxnSpPr>
            <a:stCxn id="1375" idx="3"/>
            <a:endCxn id="1376" idx="2"/>
          </p:cNvCxnSpPr>
          <p:nvPr/>
        </p:nvCxnSpPr>
        <p:spPr>
          <a:xfrm rot="10800000" flipH="1">
            <a:off x="5171700" y="2126206"/>
            <a:ext cx="820200" cy="919800"/>
          </a:xfrm>
          <a:prstGeom prst="bentConnector3">
            <a:avLst>
              <a:gd name="adj1" fmla="val 50001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9"/>
          <p:cNvCxnSpPr>
            <a:stCxn id="1375" idx="3"/>
            <a:endCxn id="1379" idx="2"/>
          </p:cNvCxnSpPr>
          <p:nvPr/>
        </p:nvCxnSpPr>
        <p:spPr>
          <a:xfrm>
            <a:off x="5171700" y="3046006"/>
            <a:ext cx="2086500" cy="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9"/>
          <p:cNvSpPr/>
          <p:nvPr/>
        </p:nvSpPr>
        <p:spPr>
          <a:xfrm>
            <a:off x="5991913" y="355787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9"/>
          <p:cNvSpPr/>
          <p:nvPr/>
        </p:nvSpPr>
        <p:spPr>
          <a:xfrm>
            <a:off x="7258113" y="26378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1" name="Google Shape;1381;p49"/>
          <p:cNvCxnSpPr>
            <a:stCxn id="1375" idx="3"/>
            <a:endCxn id="1380" idx="2"/>
          </p:cNvCxnSpPr>
          <p:nvPr/>
        </p:nvCxnSpPr>
        <p:spPr>
          <a:xfrm>
            <a:off x="5171700" y="3046006"/>
            <a:ext cx="820200" cy="920100"/>
          </a:xfrm>
          <a:prstGeom prst="bentConnector3">
            <a:avLst>
              <a:gd name="adj1" fmla="val 50001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49"/>
          <p:cNvSpPr/>
          <p:nvPr/>
        </p:nvSpPr>
        <p:spPr>
          <a:xfrm>
            <a:off x="6238755" y="3798078"/>
            <a:ext cx="322944" cy="336192"/>
          </a:xfrm>
          <a:custGeom>
            <a:avLst/>
            <a:gdLst/>
            <a:ahLst/>
            <a:cxnLst/>
            <a:rect l="l" t="t" r="r" b="b"/>
            <a:pathLst>
              <a:path w="9392" h="9778" extrusionOk="0">
                <a:moveTo>
                  <a:pt x="8646" y="5874"/>
                </a:moveTo>
                <a:lnTo>
                  <a:pt x="8646" y="3644"/>
                </a:lnTo>
                <a:cubicBezTo>
                  <a:pt x="8646" y="3591"/>
                  <a:pt x="8634" y="3539"/>
                  <a:pt x="8615" y="3495"/>
                </a:cubicBezTo>
                <a:cubicBezTo>
                  <a:pt x="8573" y="3328"/>
                  <a:pt x="8425" y="3206"/>
                  <a:pt x="8244" y="3206"/>
                </a:cubicBezTo>
                <a:cubicBezTo>
                  <a:pt x="8035" y="3206"/>
                  <a:pt x="7863" y="3033"/>
                  <a:pt x="7863" y="2824"/>
                </a:cubicBezTo>
                <a:cubicBezTo>
                  <a:pt x="7863" y="2613"/>
                  <a:pt x="8035" y="2442"/>
                  <a:pt x="8244" y="2442"/>
                </a:cubicBezTo>
                <a:cubicBezTo>
                  <a:pt x="8455" y="2442"/>
                  <a:pt x="8626" y="2613"/>
                  <a:pt x="8626" y="2824"/>
                </a:cubicBezTo>
                <a:cubicBezTo>
                  <a:pt x="8626" y="3033"/>
                  <a:pt x="8799" y="3206"/>
                  <a:pt x="9008" y="3206"/>
                </a:cubicBezTo>
                <a:cubicBezTo>
                  <a:pt x="9219" y="3206"/>
                  <a:pt x="9390" y="3033"/>
                  <a:pt x="9390" y="2824"/>
                </a:cubicBezTo>
                <a:cubicBezTo>
                  <a:pt x="9390" y="2192"/>
                  <a:pt x="8877" y="1679"/>
                  <a:pt x="8244" y="1679"/>
                </a:cubicBezTo>
                <a:cubicBezTo>
                  <a:pt x="7933" y="1679"/>
                  <a:pt x="7654" y="1803"/>
                  <a:pt x="7447" y="2006"/>
                </a:cubicBezTo>
                <a:lnTo>
                  <a:pt x="5838" y="1225"/>
                </a:lnTo>
                <a:cubicBezTo>
                  <a:pt x="5839" y="1200"/>
                  <a:pt x="5841" y="1172"/>
                  <a:pt x="5841" y="1146"/>
                </a:cubicBezTo>
                <a:cubicBezTo>
                  <a:pt x="5841" y="514"/>
                  <a:pt x="5328" y="1"/>
                  <a:pt x="4696" y="1"/>
                </a:cubicBezTo>
                <a:cubicBezTo>
                  <a:pt x="4065" y="1"/>
                  <a:pt x="3551" y="514"/>
                  <a:pt x="3551" y="1146"/>
                </a:cubicBezTo>
                <a:cubicBezTo>
                  <a:pt x="3551" y="1177"/>
                  <a:pt x="3554" y="1206"/>
                  <a:pt x="3555" y="1236"/>
                </a:cubicBezTo>
                <a:lnTo>
                  <a:pt x="1938" y="2001"/>
                </a:lnTo>
                <a:cubicBezTo>
                  <a:pt x="1732" y="1803"/>
                  <a:pt x="1454" y="1682"/>
                  <a:pt x="1146" y="1682"/>
                </a:cubicBezTo>
                <a:cubicBezTo>
                  <a:pt x="515" y="1682"/>
                  <a:pt x="0" y="2197"/>
                  <a:pt x="0" y="2827"/>
                </a:cubicBezTo>
                <a:cubicBezTo>
                  <a:pt x="0" y="3319"/>
                  <a:pt x="310" y="3739"/>
                  <a:pt x="746" y="3901"/>
                </a:cubicBezTo>
                <a:lnTo>
                  <a:pt x="746" y="5878"/>
                </a:lnTo>
                <a:cubicBezTo>
                  <a:pt x="310" y="6040"/>
                  <a:pt x="0" y="6460"/>
                  <a:pt x="0" y="6950"/>
                </a:cubicBezTo>
                <a:cubicBezTo>
                  <a:pt x="0" y="7582"/>
                  <a:pt x="515" y="8095"/>
                  <a:pt x="1146" y="8095"/>
                </a:cubicBezTo>
                <a:cubicBezTo>
                  <a:pt x="1459" y="8095"/>
                  <a:pt x="1741" y="7970"/>
                  <a:pt x="1947" y="7767"/>
                </a:cubicBezTo>
                <a:lnTo>
                  <a:pt x="3555" y="8536"/>
                </a:lnTo>
                <a:cubicBezTo>
                  <a:pt x="3554" y="8567"/>
                  <a:pt x="3551" y="8599"/>
                  <a:pt x="3551" y="8633"/>
                </a:cubicBezTo>
                <a:cubicBezTo>
                  <a:pt x="3551" y="9263"/>
                  <a:pt x="4065" y="9778"/>
                  <a:pt x="4696" y="9778"/>
                </a:cubicBezTo>
                <a:cubicBezTo>
                  <a:pt x="4907" y="9778"/>
                  <a:pt x="5078" y="9605"/>
                  <a:pt x="5078" y="9396"/>
                </a:cubicBezTo>
                <a:cubicBezTo>
                  <a:pt x="5078" y="9185"/>
                  <a:pt x="4907" y="9014"/>
                  <a:pt x="4696" y="9014"/>
                </a:cubicBezTo>
                <a:cubicBezTo>
                  <a:pt x="4487" y="9014"/>
                  <a:pt x="4314" y="8842"/>
                  <a:pt x="4314" y="8633"/>
                </a:cubicBezTo>
                <a:cubicBezTo>
                  <a:pt x="4314" y="8422"/>
                  <a:pt x="4487" y="8251"/>
                  <a:pt x="4696" y="8251"/>
                </a:cubicBezTo>
                <a:cubicBezTo>
                  <a:pt x="4907" y="8251"/>
                  <a:pt x="5078" y="8422"/>
                  <a:pt x="5078" y="8633"/>
                </a:cubicBezTo>
                <a:cubicBezTo>
                  <a:pt x="5078" y="8842"/>
                  <a:pt x="5250" y="9014"/>
                  <a:pt x="5459" y="9014"/>
                </a:cubicBezTo>
                <a:cubicBezTo>
                  <a:pt x="5670" y="9014"/>
                  <a:pt x="5841" y="8842"/>
                  <a:pt x="5841" y="8633"/>
                </a:cubicBezTo>
                <a:cubicBezTo>
                  <a:pt x="5841" y="8598"/>
                  <a:pt x="5839" y="8564"/>
                  <a:pt x="5838" y="8529"/>
                </a:cubicBezTo>
                <a:lnTo>
                  <a:pt x="7450" y="7773"/>
                </a:lnTo>
                <a:cubicBezTo>
                  <a:pt x="7657" y="7973"/>
                  <a:pt x="7938" y="8095"/>
                  <a:pt x="8246" y="8095"/>
                </a:cubicBezTo>
                <a:cubicBezTo>
                  <a:pt x="8457" y="8095"/>
                  <a:pt x="8628" y="7924"/>
                  <a:pt x="8628" y="7713"/>
                </a:cubicBezTo>
                <a:cubicBezTo>
                  <a:pt x="8628" y="7504"/>
                  <a:pt x="8457" y="7332"/>
                  <a:pt x="8246" y="7332"/>
                </a:cubicBezTo>
                <a:cubicBezTo>
                  <a:pt x="8037" y="7332"/>
                  <a:pt x="7864" y="7161"/>
                  <a:pt x="7864" y="6950"/>
                </a:cubicBezTo>
                <a:cubicBezTo>
                  <a:pt x="7864" y="6741"/>
                  <a:pt x="8037" y="6568"/>
                  <a:pt x="8246" y="6568"/>
                </a:cubicBezTo>
                <a:cubicBezTo>
                  <a:pt x="8457" y="6568"/>
                  <a:pt x="8628" y="6741"/>
                  <a:pt x="8628" y="6950"/>
                </a:cubicBezTo>
                <a:cubicBezTo>
                  <a:pt x="8628" y="7161"/>
                  <a:pt x="8800" y="7332"/>
                  <a:pt x="9009" y="7332"/>
                </a:cubicBezTo>
                <a:cubicBezTo>
                  <a:pt x="9220" y="7332"/>
                  <a:pt x="9391" y="7161"/>
                  <a:pt x="9391" y="6950"/>
                </a:cubicBezTo>
                <a:cubicBezTo>
                  <a:pt x="9390" y="6455"/>
                  <a:pt x="9081" y="6038"/>
                  <a:pt x="8646" y="5874"/>
                </a:cubicBezTo>
                <a:close/>
                <a:moveTo>
                  <a:pt x="4694" y="763"/>
                </a:moveTo>
                <a:cubicBezTo>
                  <a:pt x="4905" y="763"/>
                  <a:pt x="5076" y="934"/>
                  <a:pt x="5076" y="1145"/>
                </a:cubicBezTo>
                <a:cubicBezTo>
                  <a:pt x="5076" y="1354"/>
                  <a:pt x="4905" y="1526"/>
                  <a:pt x="4694" y="1526"/>
                </a:cubicBezTo>
                <a:cubicBezTo>
                  <a:pt x="4485" y="1526"/>
                  <a:pt x="4313" y="1354"/>
                  <a:pt x="4313" y="1145"/>
                </a:cubicBezTo>
                <a:cubicBezTo>
                  <a:pt x="4313" y="934"/>
                  <a:pt x="4485" y="763"/>
                  <a:pt x="4694" y="763"/>
                </a:cubicBezTo>
                <a:close/>
                <a:moveTo>
                  <a:pt x="1144" y="2442"/>
                </a:moveTo>
                <a:cubicBezTo>
                  <a:pt x="1355" y="2442"/>
                  <a:pt x="1526" y="2613"/>
                  <a:pt x="1526" y="2824"/>
                </a:cubicBezTo>
                <a:cubicBezTo>
                  <a:pt x="1526" y="3033"/>
                  <a:pt x="1355" y="3206"/>
                  <a:pt x="1144" y="3206"/>
                </a:cubicBezTo>
                <a:cubicBezTo>
                  <a:pt x="935" y="3206"/>
                  <a:pt x="762" y="3033"/>
                  <a:pt x="762" y="2824"/>
                </a:cubicBezTo>
                <a:cubicBezTo>
                  <a:pt x="762" y="2613"/>
                  <a:pt x="935" y="2442"/>
                  <a:pt x="1144" y="2442"/>
                </a:cubicBezTo>
                <a:close/>
                <a:moveTo>
                  <a:pt x="1144" y="7329"/>
                </a:moveTo>
                <a:cubicBezTo>
                  <a:pt x="935" y="7329"/>
                  <a:pt x="762" y="7156"/>
                  <a:pt x="762" y="6947"/>
                </a:cubicBezTo>
                <a:cubicBezTo>
                  <a:pt x="762" y="6736"/>
                  <a:pt x="935" y="6565"/>
                  <a:pt x="1144" y="6565"/>
                </a:cubicBezTo>
                <a:cubicBezTo>
                  <a:pt x="1355" y="6565"/>
                  <a:pt x="1526" y="6736"/>
                  <a:pt x="1526" y="6947"/>
                </a:cubicBezTo>
                <a:cubicBezTo>
                  <a:pt x="1526" y="7156"/>
                  <a:pt x="1356" y="7329"/>
                  <a:pt x="1144" y="7329"/>
                </a:cubicBezTo>
                <a:close/>
                <a:moveTo>
                  <a:pt x="7099" y="6947"/>
                </a:moveTo>
                <a:cubicBezTo>
                  <a:pt x="7099" y="6994"/>
                  <a:pt x="7104" y="7040"/>
                  <a:pt x="7108" y="7086"/>
                </a:cubicBezTo>
                <a:lnTo>
                  <a:pt x="5517" y="7831"/>
                </a:lnTo>
                <a:cubicBezTo>
                  <a:pt x="5310" y="7614"/>
                  <a:pt x="5016" y="7481"/>
                  <a:pt x="4694" y="7481"/>
                </a:cubicBezTo>
                <a:cubicBezTo>
                  <a:pt x="4371" y="7481"/>
                  <a:pt x="4076" y="7617"/>
                  <a:pt x="3868" y="7836"/>
                </a:cubicBezTo>
                <a:lnTo>
                  <a:pt x="2282" y="7078"/>
                </a:lnTo>
                <a:cubicBezTo>
                  <a:pt x="2288" y="7037"/>
                  <a:pt x="2289" y="6993"/>
                  <a:pt x="2289" y="6948"/>
                </a:cubicBezTo>
                <a:cubicBezTo>
                  <a:pt x="2289" y="6445"/>
                  <a:pt x="1961" y="6016"/>
                  <a:pt x="1508" y="5863"/>
                </a:cubicBezTo>
                <a:lnTo>
                  <a:pt x="1508" y="3910"/>
                </a:lnTo>
                <a:cubicBezTo>
                  <a:pt x="1961" y="3757"/>
                  <a:pt x="2289" y="3328"/>
                  <a:pt x="2289" y="2824"/>
                </a:cubicBezTo>
                <a:cubicBezTo>
                  <a:pt x="2289" y="2777"/>
                  <a:pt x="2286" y="2726"/>
                  <a:pt x="2280" y="2681"/>
                </a:cubicBezTo>
                <a:lnTo>
                  <a:pt x="3862" y="1931"/>
                </a:lnTo>
                <a:cubicBezTo>
                  <a:pt x="4070" y="2152"/>
                  <a:pt x="4366" y="2290"/>
                  <a:pt x="4693" y="2290"/>
                </a:cubicBezTo>
                <a:cubicBezTo>
                  <a:pt x="5023" y="2290"/>
                  <a:pt x="5320" y="2151"/>
                  <a:pt x="5528" y="1925"/>
                </a:cubicBezTo>
                <a:lnTo>
                  <a:pt x="7105" y="2688"/>
                </a:lnTo>
                <a:cubicBezTo>
                  <a:pt x="7099" y="2733"/>
                  <a:pt x="7098" y="2778"/>
                  <a:pt x="7098" y="2824"/>
                </a:cubicBezTo>
                <a:cubicBezTo>
                  <a:pt x="7098" y="3328"/>
                  <a:pt x="7426" y="3757"/>
                  <a:pt x="7879" y="3910"/>
                </a:cubicBezTo>
                <a:lnTo>
                  <a:pt x="7879" y="5861"/>
                </a:lnTo>
                <a:cubicBezTo>
                  <a:pt x="7428" y="6014"/>
                  <a:pt x="7099" y="6443"/>
                  <a:pt x="7099" y="6947"/>
                </a:cubicBezTo>
                <a:close/>
                <a:moveTo>
                  <a:pt x="5821" y="4212"/>
                </a:moveTo>
                <a:lnTo>
                  <a:pt x="5821" y="3895"/>
                </a:lnTo>
                <a:cubicBezTo>
                  <a:pt x="5821" y="3275"/>
                  <a:pt x="5307" y="2769"/>
                  <a:pt x="4676" y="2769"/>
                </a:cubicBezTo>
                <a:cubicBezTo>
                  <a:pt x="4044" y="2769"/>
                  <a:pt x="3531" y="3275"/>
                  <a:pt x="3531" y="3895"/>
                </a:cubicBezTo>
                <a:lnTo>
                  <a:pt x="3531" y="4212"/>
                </a:lnTo>
                <a:cubicBezTo>
                  <a:pt x="3204" y="4365"/>
                  <a:pt x="2976" y="4695"/>
                  <a:pt x="2976" y="5078"/>
                </a:cubicBezTo>
                <a:lnTo>
                  <a:pt x="2976" y="6434"/>
                </a:lnTo>
                <a:cubicBezTo>
                  <a:pt x="2976" y="6643"/>
                  <a:pt x="3149" y="6816"/>
                  <a:pt x="3358" y="6816"/>
                </a:cubicBezTo>
                <a:lnTo>
                  <a:pt x="5992" y="6816"/>
                </a:lnTo>
                <a:cubicBezTo>
                  <a:pt x="6203" y="6816"/>
                  <a:pt x="6374" y="6643"/>
                  <a:pt x="6374" y="6434"/>
                </a:cubicBezTo>
                <a:lnTo>
                  <a:pt x="6374" y="5078"/>
                </a:lnTo>
                <a:cubicBezTo>
                  <a:pt x="6374" y="4693"/>
                  <a:pt x="6146" y="4362"/>
                  <a:pt x="5821" y="4212"/>
                </a:cubicBezTo>
                <a:close/>
                <a:moveTo>
                  <a:pt x="4676" y="3533"/>
                </a:moveTo>
                <a:cubicBezTo>
                  <a:pt x="4885" y="3533"/>
                  <a:pt x="5058" y="3695"/>
                  <a:pt x="5058" y="3895"/>
                </a:cubicBezTo>
                <a:lnTo>
                  <a:pt x="5058" y="4124"/>
                </a:lnTo>
                <a:lnTo>
                  <a:pt x="4294" y="4124"/>
                </a:lnTo>
                <a:lnTo>
                  <a:pt x="4294" y="3895"/>
                </a:lnTo>
                <a:cubicBezTo>
                  <a:pt x="4294" y="3695"/>
                  <a:pt x="4465" y="3533"/>
                  <a:pt x="4676" y="3533"/>
                </a:cubicBezTo>
                <a:close/>
                <a:moveTo>
                  <a:pt x="5610" y="6049"/>
                </a:moveTo>
                <a:lnTo>
                  <a:pt x="3740" y="6049"/>
                </a:lnTo>
                <a:lnTo>
                  <a:pt x="3740" y="5076"/>
                </a:lnTo>
                <a:cubicBezTo>
                  <a:pt x="3740" y="4971"/>
                  <a:pt x="3825" y="4886"/>
                  <a:pt x="3931" y="4886"/>
                </a:cubicBezTo>
                <a:lnTo>
                  <a:pt x="5420" y="4886"/>
                </a:lnTo>
                <a:cubicBezTo>
                  <a:pt x="5525" y="4886"/>
                  <a:pt x="5610" y="4971"/>
                  <a:pt x="5610" y="50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9"/>
          <p:cNvSpPr/>
          <p:nvPr/>
        </p:nvSpPr>
        <p:spPr>
          <a:xfrm>
            <a:off x="7541845" y="2877984"/>
            <a:ext cx="301213" cy="336020"/>
          </a:xfrm>
          <a:custGeom>
            <a:avLst/>
            <a:gdLst/>
            <a:ahLst/>
            <a:cxnLst/>
            <a:rect l="l" t="t" r="r" b="b"/>
            <a:pathLst>
              <a:path w="8760" h="9773" extrusionOk="0">
                <a:moveTo>
                  <a:pt x="3624" y="9009"/>
                </a:moveTo>
                <a:lnTo>
                  <a:pt x="1527" y="9009"/>
                </a:lnTo>
                <a:cubicBezTo>
                  <a:pt x="1105" y="9009"/>
                  <a:pt x="764" y="8667"/>
                  <a:pt x="764" y="8246"/>
                </a:cubicBezTo>
                <a:lnTo>
                  <a:pt x="764" y="2482"/>
                </a:lnTo>
                <a:cubicBezTo>
                  <a:pt x="764" y="2060"/>
                  <a:pt x="1105" y="1718"/>
                  <a:pt x="1527" y="1718"/>
                </a:cubicBezTo>
                <a:lnTo>
                  <a:pt x="2728" y="1718"/>
                </a:lnTo>
                <a:lnTo>
                  <a:pt x="2728" y="1909"/>
                </a:lnTo>
                <a:cubicBezTo>
                  <a:pt x="2728" y="2541"/>
                  <a:pt x="3241" y="3054"/>
                  <a:pt x="3873" y="3054"/>
                </a:cubicBezTo>
                <a:cubicBezTo>
                  <a:pt x="4505" y="3054"/>
                  <a:pt x="5018" y="2541"/>
                  <a:pt x="5018" y="1909"/>
                </a:cubicBezTo>
                <a:lnTo>
                  <a:pt x="5018" y="1718"/>
                </a:lnTo>
                <a:lnTo>
                  <a:pt x="6220" y="1718"/>
                </a:lnTo>
                <a:cubicBezTo>
                  <a:pt x="6643" y="1718"/>
                  <a:pt x="6983" y="2060"/>
                  <a:pt x="6983" y="2482"/>
                </a:cubicBezTo>
                <a:lnTo>
                  <a:pt x="6983" y="4181"/>
                </a:lnTo>
                <a:cubicBezTo>
                  <a:pt x="6983" y="4390"/>
                  <a:pt x="7156" y="4563"/>
                  <a:pt x="7365" y="4563"/>
                </a:cubicBezTo>
                <a:cubicBezTo>
                  <a:pt x="7576" y="4563"/>
                  <a:pt x="7747" y="4390"/>
                  <a:pt x="7747" y="4181"/>
                </a:cubicBezTo>
                <a:lnTo>
                  <a:pt x="7747" y="2482"/>
                </a:lnTo>
                <a:cubicBezTo>
                  <a:pt x="7747" y="1640"/>
                  <a:pt x="7063" y="955"/>
                  <a:pt x="6220" y="955"/>
                </a:cubicBezTo>
                <a:lnTo>
                  <a:pt x="5018" y="955"/>
                </a:lnTo>
                <a:lnTo>
                  <a:pt x="5018" y="382"/>
                </a:lnTo>
                <a:cubicBezTo>
                  <a:pt x="5018" y="173"/>
                  <a:pt x="4846" y="0"/>
                  <a:pt x="4636" y="0"/>
                </a:cubicBezTo>
                <a:lnTo>
                  <a:pt x="3109" y="0"/>
                </a:lnTo>
                <a:cubicBezTo>
                  <a:pt x="2899" y="0"/>
                  <a:pt x="2728" y="173"/>
                  <a:pt x="2728" y="382"/>
                </a:cubicBezTo>
                <a:lnTo>
                  <a:pt x="2728" y="955"/>
                </a:lnTo>
                <a:lnTo>
                  <a:pt x="1527" y="955"/>
                </a:lnTo>
                <a:cubicBezTo>
                  <a:pt x="685" y="955"/>
                  <a:pt x="1" y="1640"/>
                  <a:pt x="1" y="2482"/>
                </a:cubicBezTo>
                <a:lnTo>
                  <a:pt x="1" y="8246"/>
                </a:lnTo>
                <a:cubicBezTo>
                  <a:pt x="1" y="9087"/>
                  <a:pt x="685" y="9773"/>
                  <a:pt x="1527" y="9773"/>
                </a:cubicBezTo>
                <a:lnTo>
                  <a:pt x="3624" y="9773"/>
                </a:lnTo>
                <a:cubicBezTo>
                  <a:pt x="3835" y="9773"/>
                  <a:pt x="4006" y="9602"/>
                  <a:pt x="4006" y="9391"/>
                </a:cubicBezTo>
                <a:cubicBezTo>
                  <a:pt x="4006" y="9182"/>
                  <a:pt x="3835" y="9009"/>
                  <a:pt x="3624" y="9009"/>
                </a:cubicBezTo>
                <a:close/>
                <a:moveTo>
                  <a:pt x="3491" y="764"/>
                </a:moveTo>
                <a:lnTo>
                  <a:pt x="4255" y="764"/>
                </a:lnTo>
                <a:lnTo>
                  <a:pt x="4255" y="1909"/>
                </a:lnTo>
                <a:cubicBezTo>
                  <a:pt x="4255" y="2120"/>
                  <a:pt x="4082" y="2291"/>
                  <a:pt x="3873" y="2291"/>
                </a:cubicBezTo>
                <a:cubicBezTo>
                  <a:pt x="3662" y="2291"/>
                  <a:pt x="3491" y="2120"/>
                  <a:pt x="3491" y="1909"/>
                </a:cubicBezTo>
                <a:close/>
                <a:moveTo>
                  <a:pt x="6449" y="5154"/>
                </a:moveTo>
                <a:cubicBezTo>
                  <a:pt x="5177" y="5154"/>
                  <a:pt x="4140" y="6191"/>
                  <a:pt x="4140" y="7464"/>
                </a:cubicBezTo>
                <a:cubicBezTo>
                  <a:pt x="4140" y="8736"/>
                  <a:pt x="5177" y="9773"/>
                  <a:pt x="6449" y="9773"/>
                </a:cubicBezTo>
                <a:cubicBezTo>
                  <a:pt x="7722" y="9773"/>
                  <a:pt x="8759" y="8736"/>
                  <a:pt x="8759" y="7464"/>
                </a:cubicBezTo>
                <a:cubicBezTo>
                  <a:pt x="8759" y="6191"/>
                  <a:pt x="7722" y="5154"/>
                  <a:pt x="6449" y="5154"/>
                </a:cubicBezTo>
                <a:close/>
                <a:moveTo>
                  <a:pt x="6449" y="9009"/>
                </a:moveTo>
                <a:cubicBezTo>
                  <a:pt x="5597" y="9009"/>
                  <a:pt x="4904" y="8316"/>
                  <a:pt x="4904" y="7464"/>
                </a:cubicBezTo>
                <a:cubicBezTo>
                  <a:pt x="4904" y="6610"/>
                  <a:pt x="5597" y="5917"/>
                  <a:pt x="6449" y="5917"/>
                </a:cubicBezTo>
                <a:cubicBezTo>
                  <a:pt x="7302" y="5917"/>
                  <a:pt x="7996" y="6610"/>
                  <a:pt x="7996" y="7464"/>
                </a:cubicBezTo>
                <a:cubicBezTo>
                  <a:pt x="7996" y="8316"/>
                  <a:pt x="7302" y="9009"/>
                  <a:pt x="6449" y="9009"/>
                </a:cubicBezTo>
                <a:close/>
                <a:moveTo>
                  <a:pt x="7385" y="7464"/>
                </a:moveTo>
                <a:cubicBezTo>
                  <a:pt x="7385" y="7673"/>
                  <a:pt x="7212" y="7846"/>
                  <a:pt x="7003" y="7846"/>
                </a:cubicBezTo>
                <a:lnTo>
                  <a:pt x="6449" y="7846"/>
                </a:lnTo>
                <a:cubicBezTo>
                  <a:pt x="6240" y="7846"/>
                  <a:pt x="6067" y="7673"/>
                  <a:pt x="6067" y="7464"/>
                </a:cubicBezTo>
                <a:lnTo>
                  <a:pt x="6067" y="6681"/>
                </a:lnTo>
                <a:cubicBezTo>
                  <a:pt x="6067" y="6471"/>
                  <a:pt x="6240" y="6299"/>
                  <a:pt x="6449" y="6299"/>
                </a:cubicBezTo>
                <a:cubicBezTo>
                  <a:pt x="6660" y="6299"/>
                  <a:pt x="6831" y="6471"/>
                  <a:pt x="6831" y="6681"/>
                </a:cubicBezTo>
                <a:lnTo>
                  <a:pt x="6831" y="7082"/>
                </a:lnTo>
                <a:lnTo>
                  <a:pt x="7003" y="7082"/>
                </a:lnTo>
                <a:cubicBezTo>
                  <a:pt x="7212" y="7082"/>
                  <a:pt x="7385" y="7253"/>
                  <a:pt x="7385" y="74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6232203" y="1942238"/>
            <a:ext cx="336045" cy="336020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009" y="6337"/>
                </a:moveTo>
                <a:lnTo>
                  <a:pt x="9009" y="2291"/>
                </a:lnTo>
                <a:cubicBezTo>
                  <a:pt x="9009" y="1869"/>
                  <a:pt x="8667" y="1527"/>
                  <a:pt x="8246" y="1527"/>
                </a:cubicBezTo>
                <a:lnTo>
                  <a:pt x="7749" y="1527"/>
                </a:lnTo>
                <a:lnTo>
                  <a:pt x="7749" y="1909"/>
                </a:lnTo>
                <a:cubicBezTo>
                  <a:pt x="7749" y="2120"/>
                  <a:pt x="7578" y="2291"/>
                  <a:pt x="7368" y="2291"/>
                </a:cubicBezTo>
                <a:cubicBezTo>
                  <a:pt x="7158" y="2291"/>
                  <a:pt x="6986" y="2120"/>
                  <a:pt x="6986" y="1909"/>
                </a:cubicBezTo>
                <a:lnTo>
                  <a:pt x="6986" y="1527"/>
                </a:lnTo>
                <a:lnTo>
                  <a:pt x="5250" y="1527"/>
                </a:lnTo>
                <a:lnTo>
                  <a:pt x="5250" y="1909"/>
                </a:lnTo>
                <a:cubicBezTo>
                  <a:pt x="5250" y="2120"/>
                  <a:pt x="5077" y="2291"/>
                  <a:pt x="4868" y="2291"/>
                </a:cubicBezTo>
                <a:cubicBezTo>
                  <a:pt x="4657" y="2291"/>
                  <a:pt x="4486" y="2120"/>
                  <a:pt x="4486" y="1909"/>
                </a:cubicBezTo>
                <a:lnTo>
                  <a:pt x="4486" y="1527"/>
                </a:lnTo>
                <a:lnTo>
                  <a:pt x="2768" y="1527"/>
                </a:lnTo>
                <a:lnTo>
                  <a:pt x="2768" y="1909"/>
                </a:lnTo>
                <a:cubicBezTo>
                  <a:pt x="2768" y="2120"/>
                  <a:pt x="2596" y="2291"/>
                  <a:pt x="2387" y="2291"/>
                </a:cubicBezTo>
                <a:cubicBezTo>
                  <a:pt x="2176" y="2291"/>
                  <a:pt x="2005" y="2120"/>
                  <a:pt x="2005" y="1909"/>
                </a:cubicBezTo>
                <a:lnTo>
                  <a:pt x="2005" y="1527"/>
                </a:lnTo>
                <a:lnTo>
                  <a:pt x="1527" y="1527"/>
                </a:lnTo>
                <a:cubicBezTo>
                  <a:pt x="1106" y="1527"/>
                  <a:pt x="764" y="1869"/>
                  <a:pt x="764" y="2291"/>
                </a:cubicBezTo>
                <a:lnTo>
                  <a:pt x="764" y="8246"/>
                </a:lnTo>
                <a:cubicBezTo>
                  <a:pt x="764" y="8669"/>
                  <a:pt x="1106" y="9009"/>
                  <a:pt x="1527" y="9009"/>
                </a:cubicBezTo>
                <a:lnTo>
                  <a:pt x="8246" y="9009"/>
                </a:lnTo>
                <a:cubicBezTo>
                  <a:pt x="8667" y="9009"/>
                  <a:pt x="9009" y="8669"/>
                  <a:pt x="9009" y="8246"/>
                </a:cubicBezTo>
                <a:cubicBezTo>
                  <a:pt x="9009" y="8037"/>
                  <a:pt x="9182" y="7864"/>
                  <a:pt x="9391" y="7864"/>
                </a:cubicBezTo>
                <a:cubicBezTo>
                  <a:pt x="9602" y="7864"/>
                  <a:pt x="9773" y="8037"/>
                  <a:pt x="9773" y="8246"/>
                </a:cubicBezTo>
                <a:cubicBezTo>
                  <a:pt x="9773" y="9089"/>
                  <a:pt x="9087" y="9773"/>
                  <a:pt x="8246" y="9773"/>
                </a:cubicBezTo>
                <a:lnTo>
                  <a:pt x="1527" y="9773"/>
                </a:lnTo>
                <a:cubicBezTo>
                  <a:pt x="686" y="9773"/>
                  <a:pt x="0" y="9089"/>
                  <a:pt x="0" y="8246"/>
                </a:cubicBezTo>
                <a:lnTo>
                  <a:pt x="0" y="2291"/>
                </a:lnTo>
                <a:cubicBezTo>
                  <a:pt x="0" y="1449"/>
                  <a:pt x="686" y="764"/>
                  <a:pt x="1527" y="764"/>
                </a:cubicBezTo>
                <a:lnTo>
                  <a:pt x="2005" y="764"/>
                </a:lnTo>
                <a:lnTo>
                  <a:pt x="2005" y="382"/>
                </a:lnTo>
                <a:cubicBezTo>
                  <a:pt x="2005" y="173"/>
                  <a:pt x="2176" y="0"/>
                  <a:pt x="2387" y="0"/>
                </a:cubicBezTo>
                <a:cubicBezTo>
                  <a:pt x="2596" y="0"/>
                  <a:pt x="2768" y="173"/>
                  <a:pt x="2768" y="382"/>
                </a:cubicBezTo>
                <a:lnTo>
                  <a:pt x="2768" y="764"/>
                </a:lnTo>
                <a:lnTo>
                  <a:pt x="4486" y="764"/>
                </a:lnTo>
                <a:lnTo>
                  <a:pt x="4486" y="382"/>
                </a:lnTo>
                <a:cubicBezTo>
                  <a:pt x="4486" y="173"/>
                  <a:pt x="4657" y="0"/>
                  <a:pt x="4868" y="0"/>
                </a:cubicBezTo>
                <a:cubicBezTo>
                  <a:pt x="5077" y="0"/>
                  <a:pt x="5250" y="173"/>
                  <a:pt x="5250" y="382"/>
                </a:cubicBezTo>
                <a:lnTo>
                  <a:pt x="5250" y="764"/>
                </a:lnTo>
                <a:lnTo>
                  <a:pt x="6986" y="764"/>
                </a:lnTo>
                <a:lnTo>
                  <a:pt x="6986" y="382"/>
                </a:lnTo>
                <a:cubicBezTo>
                  <a:pt x="6986" y="173"/>
                  <a:pt x="7158" y="0"/>
                  <a:pt x="7368" y="0"/>
                </a:cubicBezTo>
                <a:cubicBezTo>
                  <a:pt x="7578" y="0"/>
                  <a:pt x="7749" y="173"/>
                  <a:pt x="7749" y="382"/>
                </a:cubicBezTo>
                <a:lnTo>
                  <a:pt x="7749" y="764"/>
                </a:lnTo>
                <a:lnTo>
                  <a:pt x="8246" y="764"/>
                </a:lnTo>
                <a:cubicBezTo>
                  <a:pt x="9087" y="764"/>
                  <a:pt x="9773" y="1449"/>
                  <a:pt x="9773" y="2291"/>
                </a:cubicBezTo>
                <a:lnTo>
                  <a:pt x="9773" y="6337"/>
                </a:lnTo>
                <a:cubicBezTo>
                  <a:pt x="9773" y="6548"/>
                  <a:pt x="9602" y="6719"/>
                  <a:pt x="9391" y="6719"/>
                </a:cubicBezTo>
                <a:cubicBezTo>
                  <a:pt x="9182" y="6719"/>
                  <a:pt x="9009" y="6549"/>
                  <a:pt x="9009" y="6337"/>
                </a:cubicBezTo>
                <a:close/>
                <a:moveTo>
                  <a:pt x="5250" y="3837"/>
                </a:moveTo>
                <a:cubicBezTo>
                  <a:pt x="5250" y="3627"/>
                  <a:pt x="5077" y="3456"/>
                  <a:pt x="4868" y="3456"/>
                </a:cubicBezTo>
                <a:cubicBezTo>
                  <a:pt x="4657" y="3456"/>
                  <a:pt x="4486" y="3627"/>
                  <a:pt x="4486" y="3837"/>
                </a:cubicBezTo>
                <a:lnTo>
                  <a:pt x="4486" y="6299"/>
                </a:lnTo>
                <a:cubicBezTo>
                  <a:pt x="4486" y="6510"/>
                  <a:pt x="4657" y="6681"/>
                  <a:pt x="4868" y="6681"/>
                </a:cubicBezTo>
                <a:cubicBezTo>
                  <a:pt x="5077" y="6681"/>
                  <a:pt x="5250" y="6510"/>
                  <a:pt x="5250" y="6299"/>
                </a:cubicBezTo>
                <a:close/>
                <a:moveTo>
                  <a:pt x="4868" y="7253"/>
                </a:moveTo>
                <a:cubicBezTo>
                  <a:pt x="4657" y="7253"/>
                  <a:pt x="4486" y="7426"/>
                  <a:pt x="4486" y="7635"/>
                </a:cubicBezTo>
                <a:cubicBezTo>
                  <a:pt x="4486" y="7846"/>
                  <a:pt x="4657" y="8017"/>
                  <a:pt x="4868" y="8017"/>
                </a:cubicBezTo>
                <a:cubicBezTo>
                  <a:pt x="5077" y="8017"/>
                  <a:pt x="5250" y="7846"/>
                  <a:pt x="5250" y="7635"/>
                </a:cubicBezTo>
                <a:cubicBezTo>
                  <a:pt x="5250" y="7426"/>
                  <a:pt x="5079" y="7253"/>
                  <a:pt x="4868" y="725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399</Words>
  <Application>Microsoft Office PowerPoint</Application>
  <PresentationFormat>On-screen Show (16:9)</PresentationFormat>
  <Paragraphs>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Overpass</vt:lpstr>
      <vt:lpstr>Oxanium</vt:lpstr>
      <vt:lpstr>Jua</vt:lpstr>
      <vt:lpstr>Calibri</vt:lpstr>
      <vt:lpstr>Symbol</vt:lpstr>
      <vt:lpstr>History of Internet Class for College by Slidesgo</vt:lpstr>
      <vt:lpstr>COMPUTER  NETWORKS</vt:lpstr>
      <vt:lpstr>INTRODUCTION</vt:lpstr>
      <vt:lpstr>UDP  PROTOCOL</vt:lpstr>
      <vt:lpstr>UDP protocol development</vt:lpstr>
      <vt:lpstr>Initial design</vt:lpstr>
      <vt:lpstr>Explanation</vt:lpstr>
      <vt:lpstr>Python Scripts</vt:lpstr>
      <vt:lpstr>Topology</vt:lpstr>
      <vt:lpstr>ENCRYPTION</vt:lpstr>
      <vt:lpstr>Multiplexing </vt:lpstr>
      <vt:lpstr>What I am trying to  achieve </vt:lpstr>
      <vt:lpstr>Explanation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NETWORKS</dc:title>
  <dc:creator>Abdelaziz Abushark</dc:creator>
  <cp:lastModifiedBy>Abushark Abdelaziz</cp:lastModifiedBy>
  <cp:revision>5</cp:revision>
  <dcterms:modified xsi:type="dcterms:W3CDTF">2022-09-30T16:08:00Z</dcterms:modified>
</cp:coreProperties>
</file>