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3"/>
  </p:notesMasterIdLst>
  <p:sldIdLst>
    <p:sldId id="256" r:id="rId2"/>
    <p:sldId id="260" r:id="rId3"/>
    <p:sldId id="298" r:id="rId4"/>
    <p:sldId id="295" r:id="rId5"/>
    <p:sldId id="263" r:id="rId6"/>
    <p:sldId id="264" r:id="rId7"/>
    <p:sldId id="297" r:id="rId8"/>
    <p:sldId id="293" r:id="rId9"/>
    <p:sldId id="294" r:id="rId10"/>
    <p:sldId id="291" r:id="rId11"/>
    <p:sldId id="296"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Overpass" panose="020B0604020202020204" charset="0"/>
      <p:regular r:id="rId18"/>
      <p:bold r:id="rId19"/>
      <p:italic r:id="rId20"/>
      <p:boldItalic r:id="rId21"/>
    </p:embeddedFont>
    <p:embeddedFont>
      <p:font typeface="Oxanium"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A530AB-765E-4580-8A85-4B434A22280A}">
  <a:tblStyle styleId="{4EA530AB-765E-4580-8A85-4B434A2228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744" y="15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f0710f2cc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f0710f2cc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529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f0710f2cc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f0710f2cc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6195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6137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f0710f2cc8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f0710f2cc8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f0710f2cc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f0710f2cc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f0710f2cc8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f0710f2cc8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76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60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gf0710f2cc8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3" name="Google Shape;1303;gf0710f2cc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586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grpSp>
        <p:nvGrpSpPr>
          <p:cNvPr id="45" name="Google Shape;45;p3"/>
          <p:cNvGrpSpPr/>
          <p:nvPr/>
        </p:nvGrpSpPr>
        <p:grpSpPr>
          <a:xfrm>
            <a:off x="0" y="0"/>
            <a:ext cx="9144000" cy="5143500"/>
            <a:chOff x="0" y="0"/>
            <a:chExt cx="9144000" cy="5143500"/>
          </a:xfrm>
        </p:grpSpPr>
        <p:sp>
          <p:nvSpPr>
            <p:cNvPr id="46" name="Google Shape;46;p3"/>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57340" y="-86000"/>
            <a:ext cx="9209740" cy="5293875"/>
            <a:chOff x="-57340" y="-86000"/>
            <a:chExt cx="9209740" cy="5293875"/>
          </a:xfrm>
        </p:grpSpPr>
        <p:cxnSp>
          <p:nvCxnSpPr>
            <p:cNvPr id="49" name="Google Shape;49;p3"/>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50" name="Google Shape;50;p3"/>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51" name="Google Shape;51;p3"/>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52" name="Google Shape;52;p3"/>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53" name="Google Shape;53;p3"/>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54" name="Google Shape;54;p3"/>
            <p:cNvGrpSpPr/>
            <p:nvPr/>
          </p:nvGrpSpPr>
          <p:grpSpPr>
            <a:xfrm>
              <a:off x="525404" y="45408"/>
              <a:ext cx="389178" cy="389178"/>
              <a:chOff x="-83525" y="4333650"/>
              <a:chExt cx="539700" cy="539700"/>
            </a:xfrm>
          </p:grpSpPr>
          <p:sp>
            <p:nvSpPr>
              <p:cNvPr id="55" name="Google Shape;55;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a:off x="7894902" y="126998"/>
              <a:ext cx="482600" cy="482600"/>
              <a:chOff x="-83525" y="4333650"/>
              <a:chExt cx="539700" cy="539700"/>
            </a:xfrm>
          </p:grpSpPr>
          <p:sp>
            <p:nvSpPr>
              <p:cNvPr id="58" name="Google Shape;58;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a:off x="8668547" y="2101235"/>
              <a:ext cx="344976" cy="344976"/>
              <a:chOff x="-83525" y="4333650"/>
              <a:chExt cx="539700" cy="539700"/>
            </a:xfrm>
          </p:grpSpPr>
          <p:sp>
            <p:nvSpPr>
              <p:cNvPr id="61" name="Google Shape;61;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758689" y="4234211"/>
              <a:ext cx="482600" cy="482600"/>
              <a:chOff x="-83525" y="4333650"/>
              <a:chExt cx="539700" cy="539700"/>
            </a:xfrm>
          </p:grpSpPr>
          <p:sp>
            <p:nvSpPr>
              <p:cNvPr id="64" name="Google Shape;64;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3"/>
            <p:cNvGrpSpPr/>
            <p:nvPr/>
          </p:nvGrpSpPr>
          <p:grpSpPr>
            <a:xfrm>
              <a:off x="-57340" y="1926598"/>
              <a:ext cx="344976" cy="344976"/>
              <a:chOff x="-83525" y="4333650"/>
              <a:chExt cx="539700" cy="539700"/>
            </a:xfrm>
          </p:grpSpPr>
          <p:sp>
            <p:nvSpPr>
              <p:cNvPr id="67" name="Google Shape;67;p3"/>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3"/>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468750" y="731700"/>
            <a:ext cx="1550100" cy="1300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3"/>
          <p:cNvSpPr txBox="1">
            <a:spLocks noGrp="1"/>
          </p:cNvSpPr>
          <p:nvPr>
            <p:ph type="subTitle" idx="1"/>
          </p:nvPr>
        </p:nvSpPr>
        <p:spPr>
          <a:xfrm rot="462">
            <a:off x="5127376" y="397275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grpSp>
        <p:nvGrpSpPr>
          <p:cNvPr id="135" name="Google Shape;135;p6"/>
          <p:cNvGrpSpPr/>
          <p:nvPr/>
        </p:nvGrpSpPr>
        <p:grpSpPr>
          <a:xfrm>
            <a:off x="0" y="0"/>
            <a:ext cx="9144000" cy="5143500"/>
            <a:chOff x="0" y="0"/>
            <a:chExt cx="9144000" cy="5143500"/>
          </a:xfrm>
        </p:grpSpPr>
        <p:sp>
          <p:nvSpPr>
            <p:cNvPr id="136" name="Google Shape;136;p6"/>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6"/>
          <p:cNvGrpSpPr/>
          <p:nvPr/>
        </p:nvGrpSpPr>
        <p:grpSpPr>
          <a:xfrm>
            <a:off x="-12750" y="-92425"/>
            <a:ext cx="9188775" cy="5282075"/>
            <a:chOff x="-12750" y="-92425"/>
            <a:chExt cx="9188775" cy="5282075"/>
          </a:xfrm>
        </p:grpSpPr>
        <p:cxnSp>
          <p:nvCxnSpPr>
            <p:cNvPr id="139" name="Google Shape;139;p6"/>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140" name="Google Shape;140;p6"/>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141" name="Google Shape;141;p6"/>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142" name="Google Shape;142;p6"/>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143" name="Google Shape;143;p6"/>
            <p:cNvGrpSpPr/>
            <p:nvPr/>
          </p:nvGrpSpPr>
          <p:grpSpPr>
            <a:xfrm>
              <a:off x="120119" y="996242"/>
              <a:ext cx="419725" cy="419725"/>
              <a:chOff x="-83525" y="4333650"/>
              <a:chExt cx="539700" cy="539700"/>
            </a:xfrm>
          </p:grpSpPr>
          <p:sp>
            <p:nvSpPr>
              <p:cNvPr id="144" name="Google Shape;144;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6"/>
            <p:cNvGrpSpPr/>
            <p:nvPr/>
          </p:nvGrpSpPr>
          <p:grpSpPr>
            <a:xfrm>
              <a:off x="8126742" y="240026"/>
              <a:ext cx="599661" cy="599607"/>
              <a:chOff x="-83525" y="4333650"/>
              <a:chExt cx="539700" cy="539700"/>
            </a:xfrm>
          </p:grpSpPr>
          <p:sp>
            <p:nvSpPr>
              <p:cNvPr id="147" name="Google Shape;147;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6"/>
            <p:cNvGrpSpPr/>
            <p:nvPr/>
          </p:nvGrpSpPr>
          <p:grpSpPr>
            <a:xfrm>
              <a:off x="8756294" y="3264592"/>
              <a:ext cx="419725" cy="419725"/>
              <a:chOff x="-83525" y="4333650"/>
              <a:chExt cx="539700" cy="539700"/>
            </a:xfrm>
          </p:grpSpPr>
          <p:sp>
            <p:nvSpPr>
              <p:cNvPr id="150" name="Google Shape;150;p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6"/>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3"/>
        <p:cNvGrpSpPr/>
        <p:nvPr/>
      </p:nvGrpSpPr>
      <p:grpSpPr>
        <a:xfrm>
          <a:off x="0" y="0"/>
          <a:ext cx="0" cy="0"/>
          <a:chOff x="0" y="0"/>
          <a:chExt cx="0" cy="0"/>
        </a:xfrm>
      </p:grpSpPr>
      <p:grpSp>
        <p:nvGrpSpPr>
          <p:cNvPr id="154" name="Google Shape;154;p7"/>
          <p:cNvGrpSpPr/>
          <p:nvPr/>
        </p:nvGrpSpPr>
        <p:grpSpPr>
          <a:xfrm rot="10800000" flipH="1">
            <a:off x="0" y="0"/>
            <a:ext cx="9144000" cy="5143500"/>
            <a:chOff x="0" y="0"/>
            <a:chExt cx="9144000" cy="5143500"/>
          </a:xfrm>
        </p:grpSpPr>
        <p:sp>
          <p:nvSpPr>
            <p:cNvPr id="155" name="Google Shape;155;p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0" y="0"/>
              <a:ext cx="9144000" cy="5143500"/>
            </a:xfrm>
            <a:prstGeom prst="rect">
              <a:avLst/>
            </a:prstGeom>
            <a:gradFill>
              <a:gsLst>
                <a:gs pos="0">
                  <a:srgbClr val="20F8FD">
                    <a:alpha val="28627"/>
                  </a:srgbClr>
                </a:gs>
                <a:gs pos="50000">
                  <a:srgbClr val="0182AA">
                    <a:alpha val="35686"/>
                  </a:srgbClr>
                </a:gs>
                <a:gs pos="63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7"/>
          <p:cNvGrpSpPr/>
          <p:nvPr/>
        </p:nvGrpSpPr>
        <p:grpSpPr>
          <a:xfrm>
            <a:off x="-24925" y="-58550"/>
            <a:ext cx="9280375" cy="5214400"/>
            <a:chOff x="-24925" y="-58550"/>
            <a:chExt cx="9280375" cy="5214400"/>
          </a:xfrm>
        </p:grpSpPr>
        <p:cxnSp>
          <p:nvCxnSpPr>
            <p:cNvPr id="158" name="Google Shape;158;p7"/>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159" name="Google Shape;159;p7"/>
            <p:cNvGrpSpPr/>
            <p:nvPr/>
          </p:nvGrpSpPr>
          <p:grpSpPr>
            <a:xfrm>
              <a:off x="8355390" y="368163"/>
              <a:ext cx="718341" cy="718341"/>
              <a:chOff x="-83525" y="4333650"/>
              <a:chExt cx="539700" cy="539700"/>
            </a:xfrm>
          </p:grpSpPr>
          <p:sp>
            <p:nvSpPr>
              <p:cNvPr id="160" name="Google Shape;160;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7"/>
            <p:cNvGrpSpPr/>
            <p:nvPr/>
          </p:nvGrpSpPr>
          <p:grpSpPr>
            <a:xfrm>
              <a:off x="8100801" y="168547"/>
              <a:ext cx="265640" cy="265640"/>
              <a:chOff x="-83525" y="4333650"/>
              <a:chExt cx="539700" cy="539700"/>
            </a:xfrm>
          </p:grpSpPr>
          <p:sp>
            <p:nvSpPr>
              <p:cNvPr id="163" name="Google Shape;163;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5" name="Google Shape;165;p7"/>
            <p:cNvCxnSpPr/>
            <p:nvPr/>
          </p:nvCxnSpPr>
          <p:spPr>
            <a:xfrm>
              <a:off x="8552850" y="-58550"/>
              <a:ext cx="613500" cy="3070800"/>
            </a:xfrm>
            <a:prstGeom prst="straightConnector1">
              <a:avLst/>
            </a:prstGeom>
            <a:noFill/>
            <a:ln w="9525" cap="rnd" cmpd="sng">
              <a:solidFill>
                <a:schemeClr val="accent4"/>
              </a:solidFill>
              <a:prstDash val="solid"/>
              <a:round/>
              <a:headEnd type="none" w="med" len="med"/>
              <a:tailEnd type="none" w="med" len="med"/>
            </a:ln>
          </p:spPr>
        </p:cxnSp>
        <p:cxnSp>
          <p:nvCxnSpPr>
            <p:cNvPr id="166" name="Google Shape;166;p7"/>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167" name="Google Shape;167;p7"/>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168" name="Google Shape;168;p7"/>
            <p:cNvGrpSpPr/>
            <p:nvPr/>
          </p:nvGrpSpPr>
          <p:grpSpPr>
            <a:xfrm>
              <a:off x="952751" y="4809147"/>
              <a:ext cx="265640" cy="265640"/>
              <a:chOff x="-83525" y="4333650"/>
              <a:chExt cx="539700" cy="539700"/>
            </a:xfrm>
          </p:grpSpPr>
          <p:sp>
            <p:nvSpPr>
              <p:cNvPr id="169" name="Google Shape;169;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216751" y="4572122"/>
              <a:ext cx="265640" cy="265640"/>
              <a:chOff x="-83525" y="4333650"/>
              <a:chExt cx="539700" cy="539700"/>
            </a:xfrm>
          </p:grpSpPr>
          <p:sp>
            <p:nvSpPr>
              <p:cNvPr id="172" name="Google Shape;172;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7"/>
            <p:cNvGrpSpPr/>
            <p:nvPr/>
          </p:nvGrpSpPr>
          <p:grpSpPr>
            <a:xfrm>
              <a:off x="3553751" y="4470672"/>
              <a:ext cx="265640" cy="265640"/>
              <a:chOff x="-83525" y="4333650"/>
              <a:chExt cx="539700" cy="539700"/>
            </a:xfrm>
          </p:grpSpPr>
          <p:sp>
            <p:nvSpPr>
              <p:cNvPr id="175" name="Google Shape;175;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7"/>
            <p:cNvGrpSpPr/>
            <p:nvPr/>
          </p:nvGrpSpPr>
          <p:grpSpPr>
            <a:xfrm>
              <a:off x="852951" y="168547"/>
              <a:ext cx="265640" cy="265640"/>
              <a:chOff x="-83525" y="4333650"/>
              <a:chExt cx="539700" cy="539700"/>
            </a:xfrm>
          </p:grpSpPr>
          <p:sp>
            <p:nvSpPr>
              <p:cNvPr id="178" name="Google Shape;178;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551" y="1478397"/>
              <a:ext cx="265640" cy="265640"/>
              <a:chOff x="-83525" y="4333650"/>
              <a:chExt cx="539700" cy="539700"/>
            </a:xfrm>
          </p:grpSpPr>
          <p:sp>
            <p:nvSpPr>
              <p:cNvPr id="181" name="Google Shape;181;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89588" y="456150"/>
              <a:ext cx="718341" cy="718341"/>
              <a:chOff x="-83525" y="4333650"/>
              <a:chExt cx="539700" cy="539700"/>
            </a:xfrm>
          </p:grpSpPr>
          <p:sp>
            <p:nvSpPr>
              <p:cNvPr id="184" name="Google Shape;184;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7"/>
            <p:cNvGrpSpPr/>
            <p:nvPr/>
          </p:nvGrpSpPr>
          <p:grpSpPr>
            <a:xfrm>
              <a:off x="403375" y="4187471"/>
              <a:ext cx="477473" cy="477473"/>
              <a:chOff x="-83525" y="4333650"/>
              <a:chExt cx="539700" cy="539700"/>
            </a:xfrm>
          </p:grpSpPr>
          <p:sp>
            <p:nvSpPr>
              <p:cNvPr id="187" name="Google Shape;187;p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7"/>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90" name="Google Shape;190;p7"/>
          <p:cNvSpPr txBox="1">
            <a:spLocks noGrp="1"/>
          </p:cNvSpPr>
          <p:nvPr>
            <p:ph type="subTitle" idx="1"/>
          </p:nvPr>
        </p:nvSpPr>
        <p:spPr>
          <a:xfrm rot="-232">
            <a:off x="720000" y="1994206"/>
            <a:ext cx="4451700" cy="2103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grpSp>
        <p:nvGrpSpPr>
          <p:cNvPr id="229" name="Google Shape;229;p9"/>
          <p:cNvGrpSpPr/>
          <p:nvPr/>
        </p:nvGrpSpPr>
        <p:grpSpPr>
          <a:xfrm rot="10800000" flipH="1">
            <a:off x="0" y="0"/>
            <a:ext cx="9144000" cy="5143500"/>
            <a:chOff x="0" y="0"/>
            <a:chExt cx="9144000" cy="5143500"/>
          </a:xfrm>
        </p:grpSpPr>
        <p:sp>
          <p:nvSpPr>
            <p:cNvPr id="230" name="Google Shape;230;p9"/>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10800000">
            <a:off x="-12750" y="-92425"/>
            <a:ext cx="9188775" cy="5282075"/>
            <a:chOff x="-12750" y="-92425"/>
            <a:chExt cx="9188775" cy="5282075"/>
          </a:xfrm>
        </p:grpSpPr>
        <p:cxnSp>
          <p:nvCxnSpPr>
            <p:cNvPr id="233" name="Google Shape;233;p9"/>
            <p:cNvCxnSpPr/>
            <p:nvPr/>
          </p:nvCxnSpPr>
          <p:spPr>
            <a:xfrm>
              <a:off x="7254825" y="-73150"/>
              <a:ext cx="1921200" cy="1002600"/>
            </a:xfrm>
            <a:prstGeom prst="straightConnector1">
              <a:avLst/>
            </a:prstGeom>
            <a:noFill/>
            <a:ln w="9525" cap="rnd" cmpd="sng">
              <a:solidFill>
                <a:schemeClr val="accent4"/>
              </a:solidFill>
              <a:prstDash val="solid"/>
              <a:round/>
              <a:headEnd type="none" w="med" len="med"/>
              <a:tailEnd type="none" w="med" len="med"/>
            </a:ln>
          </p:spPr>
        </p:cxnSp>
        <p:cxnSp>
          <p:nvCxnSpPr>
            <p:cNvPr id="234" name="Google Shape;234;p9"/>
            <p:cNvCxnSpPr/>
            <p:nvPr/>
          </p:nvCxnSpPr>
          <p:spPr>
            <a:xfrm flipH="1">
              <a:off x="-6475" y="-53850"/>
              <a:ext cx="1098900" cy="1812000"/>
            </a:xfrm>
            <a:prstGeom prst="straightConnector1">
              <a:avLst/>
            </a:prstGeom>
            <a:noFill/>
            <a:ln w="9525" cap="rnd" cmpd="sng">
              <a:solidFill>
                <a:schemeClr val="accent4"/>
              </a:solidFill>
              <a:prstDash val="solid"/>
              <a:round/>
              <a:headEnd type="none" w="med" len="med"/>
              <a:tailEnd type="none" w="med" len="med"/>
            </a:ln>
          </p:spPr>
        </p:cxnSp>
        <p:cxnSp>
          <p:nvCxnSpPr>
            <p:cNvPr id="235" name="Google Shape;235;p9"/>
            <p:cNvCxnSpPr/>
            <p:nvPr/>
          </p:nvCxnSpPr>
          <p:spPr>
            <a:xfrm flipH="1">
              <a:off x="-12750" y="-92425"/>
              <a:ext cx="552600" cy="3566400"/>
            </a:xfrm>
            <a:prstGeom prst="straightConnector1">
              <a:avLst/>
            </a:prstGeom>
            <a:noFill/>
            <a:ln w="9525" cap="rnd" cmpd="sng">
              <a:solidFill>
                <a:schemeClr val="accent4"/>
              </a:solidFill>
              <a:prstDash val="solid"/>
              <a:round/>
              <a:headEnd type="none" w="med" len="med"/>
              <a:tailEnd type="none" w="med" len="med"/>
            </a:ln>
          </p:spPr>
        </p:cxnSp>
        <p:cxnSp>
          <p:nvCxnSpPr>
            <p:cNvPr id="236" name="Google Shape;236;p9"/>
            <p:cNvCxnSpPr/>
            <p:nvPr/>
          </p:nvCxnSpPr>
          <p:spPr>
            <a:xfrm rot="10800000" flipH="1">
              <a:off x="8604325" y="2561350"/>
              <a:ext cx="552600" cy="2628300"/>
            </a:xfrm>
            <a:prstGeom prst="straightConnector1">
              <a:avLst/>
            </a:prstGeom>
            <a:noFill/>
            <a:ln w="9525" cap="rnd" cmpd="sng">
              <a:solidFill>
                <a:schemeClr val="accent4"/>
              </a:solidFill>
              <a:prstDash val="solid"/>
              <a:round/>
              <a:headEnd type="none" w="med" len="med"/>
              <a:tailEnd type="none" w="med" len="med"/>
            </a:ln>
          </p:spPr>
        </p:cxnSp>
        <p:grpSp>
          <p:nvGrpSpPr>
            <p:cNvPr id="237" name="Google Shape;237;p9"/>
            <p:cNvGrpSpPr/>
            <p:nvPr/>
          </p:nvGrpSpPr>
          <p:grpSpPr>
            <a:xfrm>
              <a:off x="120119" y="996242"/>
              <a:ext cx="419725" cy="419725"/>
              <a:chOff x="-83525" y="4333650"/>
              <a:chExt cx="539700" cy="539700"/>
            </a:xfrm>
          </p:grpSpPr>
          <p:sp>
            <p:nvSpPr>
              <p:cNvPr id="238" name="Google Shape;238;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8126742" y="240026"/>
              <a:ext cx="599661" cy="599607"/>
              <a:chOff x="-83525" y="4333650"/>
              <a:chExt cx="539700" cy="539700"/>
            </a:xfrm>
          </p:grpSpPr>
          <p:sp>
            <p:nvSpPr>
              <p:cNvPr id="241" name="Google Shape;241;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9"/>
            <p:cNvGrpSpPr/>
            <p:nvPr/>
          </p:nvGrpSpPr>
          <p:grpSpPr>
            <a:xfrm>
              <a:off x="8756294" y="3264592"/>
              <a:ext cx="419725" cy="419725"/>
              <a:chOff x="-83525" y="4333650"/>
              <a:chExt cx="539700" cy="539700"/>
            </a:xfrm>
          </p:grpSpPr>
          <p:sp>
            <p:nvSpPr>
              <p:cNvPr id="244" name="Google Shape;244;p9"/>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6" name="Google Shape;246;p9"/>
          <p:cNvSpPr txBox="1">
            <a:spLocks noGrp="1"/>
          </p:cNvSpPr>
          <p:nvPr>
            <p:ph type="title"/>
          </p:nvPr>
        </p:nvSpPr>
        <p:spPr>
          <a:xfrm>
            <a:off x="2251675" y="951375"/>
            <a:ext cx="4640700" cy="2063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6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7" name="Google Shape;247;p9"/>
          <p:cNvSpPr txBox="1">
            <a:spLocks noGrp="1"/>
          </p:cNvSpPr>
          <p:nvPr>
            <p:ph type="subTitle" idx="1"/>
          </p:nvPr>
        </p:nvSpPr>
        <p:spPr>
          <a:xfrm>
            <a:off x="2070600" y="2988825"/>
            <a:ext cx="5002800" cy="120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79"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41"/>
          <p:cNvSpPr txBox="1">
            <a:spLocks noGrp="1"/>
          </p:cNvSpPr>
          <p:nvPr>
            <p:ph type="subTitle" idx="1"/>
          </p:nvPr>
        </p:nvSpPr>
        <p:spPr>
          <a:xfrm rot="-615">
            <a:off x="821487" y="2722682"/>
            <a:ext cx="33540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E" dirty="0"/>
              <a:t>Assignment 1 part 2 ( video + </a:t>
            </a:r>
            <a:r>
              <a:rPr lang="en-IE" dirty="0" err="1"/>
              <a:t>pcap</a:t>
            </a:r>
            <a:r>
              <a:rPr lang="en-IE" dirty="0"/>
              <a:t> file)</a:t>
            </a:r>
            <a:endParaRPr dirty="0"/>
          </a:p>
        </p:txBody>
      </p:sp>
      <p:sp>
        <p:nvSpPr>
          <p:cNvPr id="1119" name="Google Shape;1119;p41"/>
          <p:cNvSpPr txBox="1">
            <a:spLocks noGrp="1"/>
          </p:cNvSpPr>
          <p:nvPr>
            <p:ph type="ctrTitle"/>
          </p:nvPr>
        </p:nvSpPr>
        <p:spPr>
          <a:xfrm>
            <a:off x="720000" y="540000"/>
            <a:ext cx="6378600" cy="255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4"/>
                </a:solidFill>
                <a:latin typeface="Oxanium"/>
                <a:ea typeface="Oxanium"/>
                <a:cs typeface="Oxanium"/>
                <a:sym typeface="Oxanium"/>
              </a:rPr>
              <a:t>COMPUTER </a:t>
            </a:r>
            <a:br>
              <a:rPr lang="en" dirty="0">
                <a:solidFill>
                  <a:schemeClr val="accent4"/>
                </a:solidFill>
                <a:latin typeface="Oxanium"/>
                <a:ea typeface="Oxanium"/>
                <a:cs typeface="Oxanium"/>
                <a:sym typeface="Oxanium"/>
              </a:rPr>
            </a:br>
            <a:r>
              <a:rPr lang="en" dirty="0">
                <a:solidFill>
                  <a:schemeClr val="accent4"/>
                </a:solidFill>
                <a:latin typeface="Oxanium"/>
                <a:ea typeface="Oxanium"/>
                <a:cs typeface="Oxanium"/>
                <a:sym typeface="Oxanium"/>
              </a:rPr>
              <a:t>NETWORKS</a:t>
            </a:r>
            <a:endParaRPr dirty="0">
              <a:latin typeface="Oxanium"/>
              <a:ea typeface="Oxanium"/>
              <a:cs typeface="Oxanium"/>
              <a:sym typeface="Oxanium"/>
            </a:endParaRPr>
          </a:p>
        </p:txBody>
      </p:sp>
      <p:grpSp>
        <p:nvGrpSpPr>
          <p:cNvPr id="1120" name="Google Shape;1120;p41"/>
          <p:cNvGrpSpPr/>
          <p:nvPr/>
        </p:nvGrpSpPr>
        <p:grpSpPr>
          <a:xfrm flipH="1">
            <a:off x="5484611" y="1990954"/>
            <a:ext cx="3056331" cy="2813745"/>
            <a:chOff x="2074963" y="3797512"/>
            <a:chExt cx="1497688" cy="1378813"/>
          </a:xfrm>
        </p:grpSpPr>
        <p:grpSp>
          <p:nvGrpSpPr>
            <p:cNvPr id="1121" name="Google Shape;1121;p41"/>
            <p:cNvGrpSpPr/>
            <p:nvPr/>
          </p:nvGrpSpPr>
          <p:grpSpPr>
            <a:xfrm>
              <a:off x="2420109" y="3797512"/>
              <a:ext cx="467350" cy="626668"/>
              <a:chOff x="1484150" y="3776550"/>
              <a:chExt cx="417500" cy="559825"/>
            </a:xfrm>
          </p:grpSpPr>
          <p:sp>
            <p:nvSpPr>
              <p:cNvPr id="1122" name="Google Shape;1122;p41"/>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2074963" y="4007750"/>
              <a:ext cx="1485761" cy="1168575"/>
              <a:chOff x="2074963" y="4007750"/>
              <a:chExt cx="1485761" cy="1168575"/>
            </a:xfrm>
          </p:grpSpPr>
          <p:sp>
            <p:nvSpPr>
              <p:cNvPr id="1138" name="Google Shape;1138;p41"/>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7" name="Google Shape;1147;p41"/>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1"/>
            <p:cNvGrpSpPr/>
            <p:nvPr/>
          </p:nvGrpSpPr>
          <p:grpSpPr>
            <a:xfrm>
              <a:off x="2567637" y="4061975"/>
              <a:ext cx="814325" cy="880250"/>
              <a:chOff x="2189850" y="3376175"/>
              <a:chExt cx="814325" cy="880250"/>
            </a:xfrm>
          </p:grpSpPr>
          <p:sp>
            <p:nvSpPr>
              <p:cNvPr id="1183" name="Google Shape;1183;p41"/>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2758325" y="4138175"/>
              <a:ext cx="814325" cy="880250"/>
              <a:chOff x="3215525" y="3376175"/>
              <a:chExt cx="814325" cy="880250"/>
            </a:xfrm>
          </p:grpSpPr>
          <p:sp>
            <p:nvSpPr>
              <p:cNvPr id="1188" name="Google Shape;1188;p41"/>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Multiplexing – Next Step</a:t>
            </a:r>
            <a:endParaRPr dirty="0"/>
          </a:p>
        </p:txBody>
      </p:sp>
      <p:sp>
        <p:nvSpPr>
          <p:cNvPr id="1375" name="Google Shape;1375;p49"/>
          <p:cNvSpPr txBox="1">
            <a:spLocks noGrp="1"/>
          </p:cNvSpPr>
          <p:nvPr>
            <p:ph type="subTitle" idx="1"/>
          </p:nvPr>
        </p:nvSpPr>
        <p:spPr>
          <a:xfrm rot="-232">
            <a:off x="720071" y="1314237"/>
            <a:ext cx="4451700" cy="21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is a way of sending multiple signals or streams of information over </a:t>
            </a:r>
          </a:p>
          <a:p>
            <a:pPr marL="0" lvl="0" indent="0" algn="l" rtl="0">
              <a:spcBef>
                <a:spcPts val="0"/>
              </a:spcBef>
              <a:spcAft>
                <a:spcPts val="0"/>
              </a:spcAft>
              <a:buNone/>
            </a:pPr>
            <a:r>
              <a:rPr lang="en-US" dirty="0"/>
              <a:t>a communications link at the same time in the form of a single, complex signal. </a:t>
            </a:r>
          </a:p>
          <a:p>
            <a:pPr marL="0" lvl="0" indent="0" algn="l" rtl="0">
              <a:spcBef>
                <a:spcPts val="0"/>
              </a:spcBef>
              <a:spcAft>
                <a:spcPts val="0"/>
              </a:spcAft>
              <a:buNone/>
            </a:pPr>
            <a:r>
              <a:rPr lang="en-IE" dirty="0"/>
              <a:t> </a:t>
            </a:r>
          </a:p>
          <a:p>
            <a:pPr marL="0" lvl="0" indent="0" algn="l" rtl="0">
              <a:spcBef>
                <a:spcPts val="0"/>
              </a:spcBef>
              <a:spcAft>
                <a:spcPts val="0"/>
              </a:spcAft>
              <a:buNone/>
            </a:pPr>
            <a:endParaRPr dirty="0"/>
          </a:p>
        </p:txBody>
      </p:sp>
      <p:sp>
        <p:nvSpPr>
          <p:cNvPr id="1376" name="Google Shape;1376;p49"/>
          <p:cNvSpPr/>
          <p:nvPr/>
        </p:nvSpPr>
        <p:spPr>
          <a:xfrm>
            <a:off x="5991913" y="17178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7" name="Google Shape;1377;p49"/>
          <p:cNvCxnSpPr>
            <a:stCxn id="1375" idx="3"/>
            <a:endCxn id="1376" idx="2"/>
          </p:cNvCxnSpPr>
          <p:nvPr/>
        </p:nvCxnSpPr>
        <p:spPr>
          <a:xfrm flipV="1">
            <a:off x="5171771" y="2126125"/>
            <a:ext cx="820142" cy="2399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78" name="Google Shape;1378;p49"/>
          <p:cNvCxnSpPr>
            <a:stCxn id="1375" idx="3"/>
            <a:endCxn id="1379" idx="2"/>
          </p:cNvCxnSpPr>
          <p:nvPr/>
        </p:nvCxnSpPr>
        <p:spPr>
          <a:xfrm>
            <a:off x="5171771" y="2366037"/>
            <a:ext cx="2086342" cy="680113"/>
          </a:xfrm>
          <a:prstGeom prst="straightConnector1">
            <a:avLst/>
          </a:prstGeom>
          <a:noFill/>
          <a:ln w="9525" cap="rnd" cmpd="sng">
            <a:solidFill>
              <a:schemeClr val="accent4"/>
            </a:solidFill>
            <a:prstDash val="solid"/>
            <a:round/>
            <a:headEnd type="none" w="med" len="med"/>
            <a:tailEnd type="none" w="med" len="med"/>
          </a:ln>
        </p:spPr>
      </p:cxnSp>
      <p:sp>
        <p:nvSpPr>
          <p:cNvPr id="1380" name="Google Shape;1380;p49"/>
          <p:cNvSpPr/>
          <p:nvPr/>
        </p:nvSpPr>
        <p:spPr>
          <a:xfrm>
            <a:off x="5991913" y="355787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7258113" y="26378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49"/>
          <p:cNvCxnSpPr>
            <a:stCxn id="1375" idx="3"/>
            <a:endCxn id="1380" idx="2"/>
          </p:cNvCxnSpPr>
          <p:nvPr/>
        </p:nvCxnSpPr>
        <p:spPr>
          <a:xfrm>
            <a:off x="5171771" y="2366037"/>
            <a:ext cx="820142" cy="1600138"/>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82" name="Google Shape;1382;p49"/>
          <p:cNvSpPr/>
          <p:nvPr/>
        </p:nvSpPr>
        <p:spPr>
          <a:xfrm>
            <a:off x="6238755" y="3798078"/>
            <a:ext cx="322944" cy="336192"/>
          </a:xfrm>
          <a:custGeom>
            <a:avLst/>
            <a:gdLst/>
            <a:ahLst/>
            <a:cxnLst/>
            <a:rect l="l" t="t" r="r" b="b"/>
            <a:pathLst>
              <a:path w="9392" h="9778" extrusionOk="0">
                <a:moveTo>
                  <a:pt x="8646" y="5874"/>
                </a:moveTo>
                <a:lnTo>
                  <a:pt x="8646" y="3644"/>
                </a:lnTo>
                <a:cubicBezTo>
                  <a:pt x="8646" y="3591"/>
                  <a:pt x="8634" y="3539"/>
                  <a:pt x="8615" y="3495"/>
                </a:cubicBezTo>
                <a:cubicBezTo>
                  <a:pt x="8573" y="3328"/>
                  <a:pt x="8425" y="3206"/>
                  <a:pt x="8244" y="3206"/>
                </a:cubicBezTo>
                <a:cubicBezTo>
                  <a:pt x="8035" y="3206"/>
                  <a:pt x="7863" y="3033"/>
                  <a:pt x="7863" y="2824"/>
                </a:cubicBezTo>
                <a:cubicBezTo>
                  <a:pt x="7863" y="2613"/>
                  <a:pt x="8035" y="2442"/>
                  <a:pt x="8244" y="2442"/>
                </a:cubicBezTo>
                <a:cubicBezTo>
                  <a:pt x="8455" y="2442"/>
                  <a:pt x="8626" y="2613"/>
                  <a:pt x="8626" y="2824"/>
                </a:cubicBezTo>
                <a:cubicBezTo>
                  <a:pt x="8626" y="3033"/>
                  <a:pt x="8799" y="3206"/>
                  <a:pt x="9008" y="3206"/>
                </a:cubicBezTo>
                <a:cubicBezTo>
                  <a:pt x="9219" y="3206"/>
                  <a:pt x="9390" y="3033"/>
                  <a:pt x="9390" y="2824"/>
                </a:cubicBezTo>
                <a:cubicBezTo>
                  <a:pt x="9390" y="2192"/>
                  <a:pt x="8877" y="1679"/>
                  <a:pt x="8244" y="1679"/>
                </a:cubicBezTo>
                <a:cubicBezTo>
                  <a:pt x="7933" y="1679"/>
                  <a:pt x="7654" y="1803"/>
                  <a:pt x="7447" y="2006"/>
                </a:cubicBezTo>
                <a:lnTo>
                  <a:pt x="5838" y="1225"/>
                </a:lnTo>
                <a:cubicBezTo>
                  <a:pt x="5839" y="1200"/>
                  <a:pt x="5841" y="1172"/>
                  <a:pt x="5841" y="1146"/>
                </a:cubicBezTo>
                <a:cubicBezTo>
                  <a:pt x="5841" y="514"/>
                  <a:pt x="5328" y="1"/>
                  <a:pt x="4696" y="1"/>
                </a:cubicBezTo>
                <a:cubicBezTo>
                  <a:pt x="4065" y="1"/>
                  <a:pt x="3551" y="514"/>
                  <a:pt x="3551" y="1146"/>
                </a:cubicBezTo>
                <a:cubicBezTo>
                  <a:pt x="3551" y="1177"/>
                  <a:pt x="3554" y="1206"/>
                  <a:pt x="3555" y="1236"/>
                </a:cubicBezTo>
                <a:lnTo>
                  <a:pt x="1938" y="2001"/>
                </a:lnTo>
                <a:cubicBezTo>
                  <a:pt x="1732" y="1803"/>
                  <a:pt x="1454" y="1682"/>
                  <a:pt x="1146" y="1682"/>
                </a:cubicBezTo>
                <a:cubicBezTo>
                  <a:pt x="515" y="1682"/>
                  <a:pt x="0" y="2197"/>
                  <a:pt x="0" y="2827"/>
                </a:cubicBezTo>
                <a:cubicBezTo>
                  <a:pt x="0" y="3319"/>
                  <a:pt x="310" y="3739"/>
                  <a:pt x="746" y="3901"/>
                </a:cubicBezTo>
                <a:lnTo>
                  <a:pt x="746" y="5878"/>
                </a:lnTo>
                <a:cubicBezTo>
                  <a:pt x="310" y="6040"/>
                  <a:pt x="0" y="6460"/>
                  <a:pt x="0" y="6950"/>
                </a:cubicBezTo>
                <a:cubicBezTo>
                  <a:pt x="0" y="7582"/>
                  <a:pt x="515" y="8095"/>
                  <a:pt x="1146" y="8095"/>
                </a:cubicBezTo>
                <a:cubicBezTo>
                  <a:pt x="1459" y="8095"/>
                  <a:pt x="1741" y="7970"/>
                  <a:pt x="1947" y="7767"/>
                </a:cubicBezTo>
                <a:lnTo>
                  <a:pt x="3555" y="8536"/>
                </a:lnTo>
                <a:cubicBezTo>
                  <a:pt x="3554" y="8567"/>
                  <a:pt x="3551" y="8599"/>
                  <a:pt x="3551" y="8633"/>
                </a:cubicBezTo>
                <a:cubicBezTo>
                  <a:pt x="3551" y="9263"/>
                  <a:pt x="4065" y="9778"/>
                  <a:pt x="4696" y="9778"/>
                </a:cubicBezTo>
                <a:cubicBezTo>
                  <a:pt x="4907" y="9778"/>
                  <a:pt x="5078" y="9605"/>
                  <a:pt x="5078" y="9396"/>
                </a:cubicBezTo>
                <a:cubicBezTo>
                  <a:pt x="5078" y="9185"/>
                  <a:pt x="4907" y="9014"/>
                  <a:pt x="4696" y="9014"/>
                </a:cubicBezTo>
                <a:cubicBezTo>
                  <a:pt x="4487" y="9014"/>
                  <a:pt x="4314" y="8842"/>
                  <a:pt x="4314" y="8633"/>
                </a:cubicBezTo>
                <a:cubicBezTo>
                  <a:pt x="4314" y="8422"/>
                  <a:pt x="4487" y="8251"/>
                  <a:pt x="4696" y="8251"/>
                </a:cubicBezTo>
                <a:cubicBezTo>
                  <a:pt x="4907" y="8251"/>
                  <a:pt x="5078" y="8422"/>
                  <a:pt x="5078" y="8633"/>
                </a:cubicBezTo>
                <a:cubicBezTo>
                  <a:pt x="5078" y="8842"/>
                  <a:pt x="5250" y="9014"/>
                  <a:pt x="5459" y="9014"/>
                </a:cubicBezTo>
                <a:cubicBezTo>
                  <a:pt x="5670" y="9014"/>
                  <a:pt x="5841" y="8842"/>
                  <a:pt x="5841" y="8633"/>
                </a:cubicBezTo>
                <a:cubicBezTo>
                  <a:pt x="5841" y="8598"/>
                  <a:pt x="5839" y="8564"/>
                  <a:pt x="5838" y="8529"/>
                </a:cubicBezTo>
                <a:lnTo>
                  <a:pt x="7450" y="7773"/>
                </a:lnTo>
                <a:cubicBezTo>
                  <a:pt x="7657" y="7973"/>
                  <a:pt x="7938" y="8095"/>
                  <a:pt x="8246" y="8095"/>
                </a:cubicBezTo>
                <a:cubicBezTo>
                  <a:pt x="8457" y="8095"/>
                  <a:pt x="8628" y="7924"/>
                  <a:pt x="8628" y="7713"/>
                </a:cubicBezTo>
                <a:cubicBezTo>
                  <a:pt x="8628" y="7504"/>
                  <a:pt x="8457" y="7332"/>
                  <a:pt x="8246" y="7332"/>
                </a:cubicBezTo>
                <a:cubicBezTo>
                  <a:pt x="8037" y="7332"/>
                  <a:pt x="7864" y="7161"/>
                  <a:pt x="7864" y="6950"/>
                </a:cubicBezTo>
                <a:cubicBezTo>
                  <a:pt x="7864" y="6741"/>
                  <a:pt x="8037" y="6568"/>
                  <a:pt x="8246" y="6568"/>
                </a:cubicBezTo>
                <a:cubicBezTo>
                  <a:pt x="8457" y="6568"/>
                  <a:pt x="8628" y="6741"/>
                  <a:pt x="8628" y="6950"/>
                </a:cubicBezTo>
                <a:cubicBezTo>
                  <a:pt x="8628" y="7161"/>
                  <a:pt x="8800" y="7332"/>
                  <a:pt x="9009" y="7332"/>
                </a:cubicBezTo>
                <a:cubicBezTo>
                  <a:pt x="9220" y="7332"/>
                  <a:pt x="9391" y="7161"/>
                  <a:pt x="9391" y="6950"/>
                </a:cubicBezTo>
                <a:cubicBezTo>
                  <a:pt x="9390" y="6455"/>
                  <a:pt x="9081" y="6038"/>
                  <a:pt x="8646" y="5874"/>
                </a:cubicBezTo>
                <a:close/>
                <a:moveTo>
                  <a:pt x="4694" y="763"/>
                </a:moveTo>
                <a:cubicBezTo>
                  <a:pt x="4905" y="763"/>
                  <a:pt x="5076" y="934"/>
                  <a:pt x="5076" y="1145"/>
                </a:cubicBezTo>
                <a:cubicBezTo>
                  <a:pt x="5076" y="1354"/>
                  <a:pt x="4905" y="1526"/>
                  <a:pt x="4694" y="1526"/>
                </a:cubicBezTo>
                <a:cubicBezTo>
                  <a:pt x="4485" y="1526"/>
                  <a:pt x="4313" y="1354"/>
                  <a:pt x="4313" y="1145"/>
                </a:cubicBezTo>
                <a:cubicBezTo>
                  <a:pt x="4313" y="934"/>
                  <a:pt x="4485" y="763"/>
                  <a:pt x="4694" y="763"/>
                </a:cubicBezTo>
                <a:close/>
                <a:moveTo>
                  <a:pt x="1144" y="2442"/>
                </a:moveTo>
                <a:cubicBezTo>
                  <a:pt x="1355" y="2442"/>
                  <a:pt x="1526" y="2613"/>
                  <a:pt x="1526" y="2824"/>
                </a:cubicBezTo>
                <a:cubicBezTo>
                  <a:pt x="1526" y="3033"/>
                  <a:pt x="1355" y="3206"/>
                  <a:pt x="1144" y="3206"/>
                </a:cubicBezTo>
                <a:cubicBezTo>
                  <a:pt x="935" y="3206"/>
                  <a:pt x="762" y="3033"/>
                  <a:pt x="762" y="2824"/>
                </a:cubicBezTo>
                <a:cubicBezTo>
                  <a:pt x="762" y="2613"/>
                  <a:pt x="935" y="2442"/>
                  <a:pt x="1144" y="2442"/>
                </a:cubicBezTo>
                <a:close/>
                <a:moveTo>
                  <a:pt x="1144" y="7329"/>
                </a:moveTo>
                <a:cubicBezTo>
                  <a:pt x="935" y="7329"/>
                  <a:pt x="762" y="7156"/>
                  <a:pt x="762" y="6947"/>
                </a:cubicBezTo>
                <a:cubicBezTo>
                  <a:pt x="762" y="6736"/>
                  <a:pt x="935" y="6565"/>
                  <a:pt x="1144" y="6565"/>
                </a:cubicBezTo>
                <a:cubicBezTo>
                  <a:pt x="1355" y="6565"/>
                  <a:pt x="1526" y="6736"/>
                  <a:pt x="1526" y="6947"/>
                </a:cubicBezTo>
                <a:cubicBezTo>
                  <a:pt x="1526" y="7156"/>
                  <a:pt x="1356" y="7329"/>
                  <a:pt x="1144" y="7329"/>
                </a:cubicBezTo>
                <a:close/>
                <a:moveTo>
                  <a:pt x="7099" y="6947"/>
                </a:moveTo>
                <a:cubicBezTo>
                  <a:pt x="7099" y="6994"/>
                  <a:pt x="7104" y="7040"/>
                  <a:pt x="7108" y="7086"/>
                </a:cubicBezTo>
                <a:lnTo>
                  <a:pt x="5517" y="7831"/>
                </a:lnTo>
                <a:cubicBezTo>
                  <a:pt x="5310" y="7614"/>
                  <a:pt x="5016" y="7481"/>
                  <a:pt x="4694" y="7481"/>
                </a:cubicBezTo>
                <a:cubicBezTo>
                  <a:pt x="4371" y="7481"/>
                  <a:pt x="4076" y="7617"/>
                  <a:pt x="3868" y="7836"/>
                </a:cubicBezTo>
                <a:lnTo>
                  <a:pt x="2282" y="7078"/>
                </a:lnTo>
                <a:cubicBezTo>
                  <a:pt x="2288" y="7037"/>
                  <a:pt x="2289" y="6993"/>
                  <a:pt x="2289" y="6948"/>
                </a:cubicBezTo>
                <a:cubicBezTo>
                  <a:pt x="2289" y="6445"/>
                  <a:pt x="1961" y="6016"/>
                  <a:pt x="1508" y="5863"/>
                </a:cubicBezTo>
                <a:lnTo>
                  <a:pt x="1508" y="3910"/>
                </a:lnTo>
                <a:cubicBezTo>
                  <a:pt x="1961" y="3757"/>
                  <a:pt x="2289" y="3328"/>
                  <a:pt x="2289" y="2824"/>
                </a:cubicBezTo>
                <a:cubicBezTo>
                  <a:pt x="2289" y="2777"/>
                  <a:pt x="2286" y="2726"/>
                  <a:pt x="2280" y="2681"/>
                </a:cubicBezTo>
                <a:lnTo>
                  <a:pt x="3862" y="1931"/>
                </a:lnTo>
                <a:cubicBezTo>
                  <a:pt x="4070" y="2152"/>
                  <a:pt x="4366" y="2290"/>
                  <a:pt x="4693" y="2290"/>
                </a:cubicBezTo>
                <a:cubicBezTo>
                  <a:pt x="5023" y="2290"/>
                  <a:pt x="5320" y="2151"/>
                  <a:pt x="5528" y="1925"/>
                </a:cubicBezTo>
                <a:lnTo>
                  <a:pt x="7105" y="2688"/>
                </a:lnTo>
                <a:cubicBezTo>
                  <a:pt x="7099" y="2733"/>
                  <a:pt x="7098" y="2778"/>
                  <a:pt x="7098" y="2824"/>
                </a:cubicBezTo>
                <a:cubicBezTo>
                  <a:pt x="7098" y="3328"/>
                  <a:pt x="7426" y="3757"/>
                  <a:pt x="7879" y="3910"/>
                </a:cubicBezTo>
                <a:lnTo>
                  <a:pt x="7879" y="5861"/>
                </a:lnTo>
                <a:cubicBezTo>
                  <a:pt x="7428" y="6014"/>
                  <a:pt x="7099" y="6443"/>
                  <a:pt x="7099" y="6947"/>
                </a:cubicBezTo>
                <a:close/>
                <a:moveTo>
                  <a:pt x="5821" y="4212"/>
                </a:moveTo>
                <a:lnTo>
                  <a:pt x="5821" y="3895"/>
                </a:lnTo>
                <a:cubicBezTo>
                  <a:pt x="5821" y="3275"/>
                  <a:pt x="5307" y="2769"/>
                  <a:pt x="4676" y="2769"/>
                </a:cubicBezTo>
                <a:cubicBezTo>
                  <a:pt x="4044" y="2769"/>
                  <a:pt x="3531" y="3275"/>
                  <a:pt x="3531" y="3895"/>
                </a:cubicBezTo>
                <a:lnTo>
                  <a:pt x="3531" y="4212"/>
                </a:lnTo>
                <a:cubicBezTo>
                  <a:pt x="3204" y="4365"/>
                  <a:pt x="2976" y="4695"/>
                  <a:pt x="2976" y="5078"/>
                </a:cubicBezTo>
                <a:lnTo>
                  <a:pt x="2976" y="6434"/>
                </a:lnTo>
                <a:cubicBezTo>
                  <a:pt x="2976" y="6643"/>
                  <a:pt x="3149" y="6816"/>
                  <a:pt x="3358" y="6816"/>
                </a:cubicBezTo>
                <a:lnTo>
                  <a:pt x="5992" y="6816"/>
                </a:lnTo>
                <a:cubicBezTo>
                  <a:pt x="6203" y="6816"/>
                  <a:pt x="6374" y="6643"/>
                  <a:pt x="6374" y="6434"/>
                </a:cubicBezTo>
                <a:lnTo>
                  <a:pt x="6374" y="5078"/>
                </a:lnTo>
                <a:cubicBezTo>
                  <a:pt x="6374" y="4693"/>
                  <a:pt x="6146" y="4362"/>
                  <a:pt x="5821" y="4212"/>
                </a:cubicBezTo>
                <a:close/>
                <a:moveTo>
                  <a:pt x="4676" y="3533"/>
                </a:moveTo>
                <a:cubicBezTo>
                  <a:pt x="4885" y="3533"/>
                  <a:pt x="5058" y="3695"/>
                  <a:pt x="5058" y="3895"/>
                </a:cubicBezTo>
                <a:lnTo>
                  <a:pt x="5058" y="4124"/>
                </a:lnTo>
                <a:lnTo>
                  <a:pt x="4294" y="4124"/>
                </a:lnTo>
                <a:lnTo>
                  <a:pt x="4294" y="3895"/>
                </a:lnTo>
                <a:cubicBezTo>
                  <a:pt x="4294" y="3695"/>
                  <a:pt x="4465" y="3533"/>
                  <a:pt x="4676" y="3533"/>
                </a:cubicBezTo>
                <a:close/>
                <a:moveTo>
                  <a:pt x="5610" y="6049"/>
                </a:moveTo>
                <a:lnTo>
                  <a:pt x="3740" y="6049"/>
                </a:lnTo>
                <a:lnTo>
                  <a:pt x="3740" y="5076"/>
                </a:lnTo>
                <a:cubicBezTo>
                  <a:pt x="3740" y="4971"/>
                  <a:pt x="3825" y="4886"/>
                  <a:pt x="3931" y="4886"/>
                </a:cubicBezTo>
                <a:lnTo>
                  <a:pt x="5420" y="4886"/>
                </a:lnTo>
                <a:cubicBezTo>
                  <a:pt x="5525" y="4886"/>
                  <a:pt x="5610" y="4971"/>
                  <a:pt x="5610" y="5076"/>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541845" y="2877984"/>
            <a:ext cx="301213" cy="336020"/>
          </a:xfrm>
          <a:custGeom>
            <a:avLst/>
            <a:gdLst/>
            <a:ahLst/>
            <a:cxnLst/>
            <a:rect l="l" t="t" r="r" b="b"/>
            <a:pathLst>
              <a:path w="8760" h="9773" extrusionOk="0">
                <a:moveTo>
                  <a:pt x="3624" y="9009"/>
                </a:moveTo>
                <a:lnTo>
                  <a:pt x="1527" y="9009"/>
                </a:lnTo>
                <a:cubicBezTo>
                  <a:pt x="1105" y="9009"/>
                  <a:pt x="764" y="8667"/>
                  <a:pt x="764" y="8246"/>
                </a:cubicBezTo>
                <a:lnTo>
                  <a:pt x="764" y="2482"/>
                </a:lnTo>
                <a:cubicBezTo>
                  <a:pt x="764" y="2060"/>
                  <a:pt x="1105" y="1718"/>
                  <a:pt x="1527" y="1718"/>
                </a:cubicBezTo>
                <a:lnTo>
                  <a:pt x="2728" y="1718"/>
                </a:lnTo>
                <a:lnTo>
                  <a:pt x="2728" y="1909"/>
                </a:lnTo>
                <a:cubicBezTo>
                  <a:pt x="2728" y="2541"/>
                  <a:pt x="3241" y="3054"/>
                  <a:pt x="3873" y="3054"/>
                </a:cubicBezTo>
                <a:cubicBezTo>
                  <a:pt x="4505" y="3054"/>
                  <a:pt x="5018" y="2541"/>
                  <a:pt x="5018" y="1909"/>
                </a:cubicBezTo>
                <a:lnTo>
                  <a:pt x="5018" y="1718"/>
                </a:lnTo>
                <a:lnTo>
                  <a:pt x="6220" y="1718"/>
                </a:lnTo>
                <a:cubicBezTo>
                  <a:pt x="6643" y="1718"/>
                  <a:pt x="6983" y="2060"/>
                  <a:pt x="6983" y="2482"/>
                </a:cubicBezTo>
                <a:lnTo>
                  <a:pt x="6983" y="4181"/>
                </a:lnTo>
                <a:cubicBezTo>
                  <a:pt x="6983" y="4390"/>
                  <a:pt x="7156" y="4563"/>
                  <a:pt x="7365" y="4563"/>
                </a:cubicBezTo>
                <a:cubicBezTo>
                  <a:pt x="7576" y="4563"/>
                  <a:pt x="7747" y="4390"/>
                  <a:pt x="7747" y="4181"/>
                </a:cubicBezTo>
                <a:lnTo>
                  <a:pt x="7747" y="2482"/>
                </a:lnTo>
                <a:cubicBezTo>
                  <a:pt x="7747" y="1640"/>
                  <a:pt x="7063" y="955"/>
                  <a:pt x="6220" y="955"/>
                </a:cubicBezTo>
                <a:lnTo>
                  <a:pt x="5018" y="955"/>
                </a:lnTo>
                <a:lnTo>
                  <a:pt x="5018" y="382"/>
                </a:lnTo>
                <a:cubicBezTo>
                  <a:pt x="5018" y="173"/>
                  <a:pt x="4846" y="0"/>
                  <a:pt x="4636" y="0"/>
                </a:cubicBezTo>
                <a:lnTo>
                  <a:pt x="3109" y="0"/>
                </a:lnTo>
                <a:cubicBezTo>
                  <a:pt x="2899" y="0"/>
                  <a:pt x="2728" y="173"/>
                  <a:pt x="2728" y="382"/>
                </a:cubicBezTo>
                <a:lnTo>
                  <a:pt x="2728" y="955"/>
                </a:lnTo>
                <a:lnTo>
                  <a:pt x="1527" y="955"/>
                </a:lnTo>
                <a:cubicBezTo>
                  <a:pt x="685" y="955"/>
                  <a:pt x="1" y="1640"/>
                  <a:pt x="1" y="2482"/>
                </a:cubicBezTo>
                <a:lnTo>
                  <a:pt x="1" y="8246"/>
                </a:lnTo>
                <a:cubicBezTo>
                  <a:pt x="1" y="9087"/>
                  <a:pt x="685" y="9773"/>
                  <a:pt x="1527" y="9773"/>
                </a:cubicBezTo>
                <a:lnTo>
                  <a:pt x="3624" y="9773"/>
                </a:lnTo>
                <a:cubicBezTo>
                  <a:pt x="3835" y="9773"/>
                  <a:pt x="4006" y="9602"/>
                  <a:pt x="4006" y="9391"/>
                </a:cubicBezTo>
                <a:cubicBezTo>
                  <a:pt x="4006" y="9182"/>
                  <a:pt x="3835" y="9009"/>
                  <a:pt x="3624" y="9009"/>
                </a:cubicBezTo>
                <a:close/>
                <a:moveTo>
                  <a:pt x="3491" y="764"/>
                </a:moveTo>
                <a:lnTo>
                  <a:pt x="4255" y="764"/>
                </a:lnTo>
                <a:lnTo>
                  <a:pt x="4255" y="1909"/>
                </a:lnTo>
                <a:cubicBezTo>
                  <a:pt x="4255" y="2120"/>
                  <a:pt x="4082" y="2291"/>
                  <a:pt x="3873" y="2291"/>
                </a:cubicBezTo>
                <a:cubicBezTo>
                  <a:pt x="3662" y="2291"/>
                  <a:pt x="3491" y="2120"/>
                  <a:pt x="3491" y="1909"/>
                </a:cubicBezTo>
                <a:close/>
                <a:moveTo>
                  <a:pt x="6449" y="5154"/>
                </a:moveTo>
                <a:cubicBezTo>
                  <a:pt x="5177" y="5154"/>
                  <a:pt x="4140" y="6191"/>
                  <a:pt x="4140" y="7464"/>
                </a:cubicBezTo>
                <a:cubicBezTo>
                  <a:pt x="4140" y="8736"/>
                  <a:pt x="5177" y="9773"/>
                  <a:pt x="6449" y="9773"/>
                </a:cubicBezTo>
                <a:cubicBezTo>
                  <a:pt x="7722" y="9773"/>
                  <a:pt x="8759" y="8736"/>
                  <a:pt x="8759" y="7464"/>
                </a:cubicBezTo>
                <a:cubicBezTo>
                  <a:pt x="8759" y="6191"/>
                  <a:pt x="7722" y="5154"/>
                  <a:pt x="6449" y="5154"/>
                </a:cubicBezTo>
                <a:close/>
                <a:moveTo>
                  <a:pt x="6449" y="9009"/>
                </a:moveTo>
                <a:cubicBezTo>
                  <a:pt x="5597" y="9009"/>
                  <a:pt x="4904" y="8316"/>
                  <a:pt x="4904" y="7464"/>
                </a:cubicBezTo>
                <a:cubicBezTo>
                  <a:pt x="4904" y="6610"/>
                  <a:pt x="5597" y="5917"/>
                  <a:pt x="6449" y="5917"/>
                </a:cubicBezTo>
                <a:cubicBezTo>
                  <a:pt x="7302" y="5917"/>
                  <a:pt x="7996" y="6610"/>
                  <a:pt x="7996" y="7464"/>
                </a:cubicBezTo>
                <a:cubicBezTo>
                  <a:pt x="7996" y="8316"/>
                  <a:pt x="7302" y="9009"/>
                  <a:pt x="6449" y="9009"/>
                </a:cubicBezTo>
                <a:close/>
                <a:moveTo>
                  <a:pt x="7385" y="7464"/>
                </a:moveTo>
                <a:cubicBezTo>
                  <a:pt x="7385" y="7673"/>
                  <a:pt x="7212" y="7846"/>
                  <a:pt x="7003" y="7846"/>
                </a:cubicBezTo>
                <a:lnTo>
                  <a:pt x="6449" y="7846"/>
                </a:lnTo>
                <a:cubicBezTo>
                  <a:pt x="6240" y="7846"/>
                  <a:pt x="6067" y="7673"/>
                  <a:pt x="6067" y="7464"/>
                </a:cubicBezTo>
                <a:lnTo>
                  <a:pt x="6067" y="6681"/>
                </a:lnTo>
                <a:cubicBezTo>
                  <a:pt x="6067" y="6471"/>
                  <a:pt x="6240" y="6299"/>
                  <a:pt x="6449" y="6299"/>
                </a:cubicBezTo>
                <a:cubicBezTo>
                  <a:pt x="6660" y="6299"/>
                  <a:pt x="6831" y="6471"/>
                  <a:pt x="6831" y="6681"/>
                </a:cubicBezTo>
                <a:lnTo>
                  <a:pt x="6831" y="7082"/>
                </a:lnTo>
                <a:lnTo>
                  <a:pt x="7003" y="7082"/>
                </a:lnTo>
                <a:cubicBezTo>
                  <a:pt x="7212" y="7082"/>
                  <a:pt x="7385" y="7253"/>
                  <a:pt x="7385" y="74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6232203" y="1942238"/>
            <a:ext cx="336045" cy="336020"/>
          </a:xfrm>
          <a:custGeom>
            <a:avLst/>
            <a:gdLst/>
            <a:ahLst/>
            <a:cxnLst/>
            <a:rect l="l" t="t" r="r" b="b"/>
            <a:pathLst>
              <a:path w="9773" h="9773" extrusionOk="0">
                <a:moveTo>
                  <a:pt x="9009" y="6337"/>
                </a:moveTo>
                <a:lnTo>
                  <a:pt x="9009" y="2291"/>
                </a:lnTo>
                <a:cubicBezTo>
                  <a:pt x="9009" y="1869"/>
                  <a:pt x="8667" y="1527"/>
                  <a:pt x="8246" y="1527"/>
                </a:cubicBezTo>
                <a:lnTo>
                  <a:pt x="7749" y="1527"/>
                </a:lnTo>
                <a:lnTo>
                  <a:pt x="7749" y="1909"/>
                </a:lnTo>
                <a:cubicBezTo>
                  <a:pt x="7749" y="2120"/>
                  <a:pt x="7578" y="2291"/>
                  <a:pt x="7368" y="2291"/>
                </a:cubicBezTo>
                <a:cubicBezTo>
                  <a:pt x="7158" y="2291"/>
                  <a:pt x="6986" y="2120"/>
                  <a:pt x="6986" y="1909"/>
                </a:cubicBezTo>
                <a:lnTo>
                  <a:pt x="6986" y="1527"/>
                </a:lnTo>
                <a:lnTo>
                  <a:pt x="5250" y="1527"/>
                </a:lnTo>
                <a:lnTo>
                  <a:pt x="5250" y="1909"/>
                </a:lnTo>
                <a:cubicBezTo>
                  <a:pt x="5250" y="2120"/>
                  <a:pt x="5077" y="2291"/>
                  <a:pt x="4868" y="2291"/>
                </a:cubicBezTo>
                <a:cubicBezTo>
                  <a:pt x="4657" y="2291"/>
                  <a:pt x="4486" y="2120"/>
                  <a:pt x="4486" y="1909"/>
                </a:cubicBezTo>
                <a:lnTo>
                  <a:pt x="4486" y="1527"/>
                </a:lnTo>
                <a:lnTo>
                  <a:pt x="2768" y="1527"/>
                </a:lnTo>
                <a:lnTo>
                  <a:pt x="2768" y="1909"/>
                </a:lnTo>
                <a:cubicBezTo>
                  <a:pt x="2768" y="2120"/>
                  <a:pt x="2596" y="2291"/>
                  <a:pt x="2387" y="2291"/>
                </a:cubicBezTo>
                <a:cubicBezTo>
                  <a:pt x="2176" y="2291"/>
                  <a:pt x="2005" y="2120"/>
                  <a:pt x="2005" y="1909"/>
                </a:cubicBezTo>
                <a:lnTo>
                  <a:pt x="2005" y="1527"/>
                </a:lnTo>
                <a:lnTo>
                  <a:pt x="1527" y="1527"/>
                </a:lnTo>
                <a:cubicBezTo>
                  <a:pt x="1106" y="1527"/>
                  <a:pt x="764" y="1869"/>
                  <a:pt x="764" y="2291"/>
                </a:cubicBezTo>
                <a:lnTo>
                  <a:pt x="764" y="8246"/>
                </a:lnTo>
                <a:cubicBezTo>
                  <a:pt x="764" y="8669"/>
                  <a:pt x="1106" y="9009"/>
                  <a:pt x="1527" y="9009"/>
                </a:cubicBezTo>
                <a:lnTo>
                  <a:pt x="8246" y="9009"/>
                </a:lnTo>
                <a:cubicBezTo>
                  <a:pt x="8667" y="9009"/>
                  <a:pt x="9009" y="8669"/>
                  <a:pt x="9009" y="8246"/>
                </a:cubicBezTo>
                <a:cubicBezTo>
                  <a:pt x="9009" y="8037"/>
                  <a:pt x="9182" y="7864"/>
                  <a:pt x="9391" y="7864"/>
                </a:cubicBezTo>
                <a:cubicBezTo>
                  <a:pt x="9602" y="7864"/>
                  <a:pt x="9773" y="8037"/>
                  <a:pt x="9773" y="8246"/>
                </a:cubicBezTo>
                <a:cubicBezTo>
                  <a:pt x="9773" y="9089"/>
                  <a:pt x="9087" y="9773"/>
                  <a:pt x="8246" y="9773"/>
                </a:cubicBezTo>
                <a:lnTo>
                  <a:pt x="1527" y="9773"/>
                </a:lnTo>
                <a:cubicBezTo>
                  <a:pt x="686" y="9773"/>
                  <a:pt x="0" y="9089"/>
                  <a:pt x="0" y="8246"/>
                </a:cubicBezTo>
                <a:lnTo>
                  <a:pt x="0" y="2291"/>
                </a:lnTo>
                <a:cubicBezTo>
                  <a:pt x="0" y="1449"/>
                  <a:pt x="686" y="764"/>
                  <a:pt x="1527" y="764"/>
                </a:cubicBezTo>
                <a:lnTo>
                  <a:pt x="2005" y="764"/>
                </a:lnTo>
                <a:lnTo>
                  <a:pt x="2005" y="382"/>
                </a:lnTo>
                <a:cubicBezTo>
                  <a:pt x="2005" y="173"/>
                  <a:pt x="2176" y="0"/>
                  <a:pt x="2387" y="0"/>
                </a:cubicBezTo>
                <a:cubicBezTo>
                  <a:pt x="2596" y="0"/>
                  <a:pt x="2768" y="173"/>
                  <a:pt x="2768" y="382"/>
                </a:cubicBezTo>
                <a:lnTo>
                  <a:pt x="2768" y="764"/>
                </a:lnTo>
                <a:lnTo>
                  <a:pt x="4486" y="764"/>
                </a:lnTo>
                <a:lnTo>
                  <a:pt x="4486" y="382"/>
                </a:lnTo>
                <a:cubicBezTo>
                  <a:pt x="4486" y="173"/>
                  <a:pt x="4657" y="0"/>
                  <a:pt x="4868" y="0"/>
                </a:cubicBezTo>
                <a:cubicBezTo>
                  <a:pt x="5077" y="0"/>
                  <a:pt x="5250" y="173"/>
                  <a:pt x="5250" y="382"/>
                </a:cubicBezTo>
                <a:lnTo>
                  <a:pt x="5250" y="764"/>
                </a:lnTo>
                <a:lnTo>
                  <a:pt x="6986" y="764"/>
                </a:lnTo>
                <a:lnTo>
                  <a:pt x="6986" y="382"/>
                </a:lnTo>
                <a:cubicBezTo>
                  <a:pt x="6986" y="173"/>
                  <a:pt x="7158" y="0"/>
                  <a:pt x="7368" y="0"/>
                </a:cubicBezTo>
                <a:cubicBezTo>
                  <a:pt x="7578" y="0"/>
                  <a:pt x="7749" y="173"/>
                  <a:pt x="7749" y="382"/>
                </a:cubicBezTo>
                <a:lnTo>
                  <a:pt x="7749" y="764"/>
                </a:lnTo>
                <a:lnTo>
                  <a:pt x="8246" y="764"/>
                </a:lnTo>
                <a:cubicBezTo>
                  <a:pt x="9087" y="764"/>
                  <a:pt x="9773" y="1449"/>
                  <a:pt x="9773" y="2291"/>
                </a:cubicBezTo>
                <a:lnTo>
                  <a:pt x="9773" y="6337"/>
                </a:lnTo>
                <a:cubicBezTo>
                  <a:pt x="9773" y="6548"/>
                  <a:pt x="9602" y="6719"/>
                  <a:pt x="9391" y="6719"/>
                </a:cubicBezTo>
                <a:cubicBezTo>
                  <a:pt x="9182" y="6719"/>
                  <a:pt x="9009" y="6549"/>
                  <a:pt x="9009" y="6337"/>
                </a:cubicBezTo>
                <a:close/>
                <a:moveTo>
                  <a:pt x="5250" y="3837"/>
                </a:moveTo>
                <a:cubicBezTo>
                  <a:pt x="5250" y="3627"/>
                  <a:pt x="5077" y="3456"/>
                  <a:pt x="4868" y="3456"/>
                </a:cubicBezTo>
                <a:cubicBezTo>
                  <a:pt x="4657" y="3456"/>
                  <a:pt x="4486" y="3627"/>
                  <a:pt x="4486" y="3837"/>
                </a:cubicBezTo>
                <a:lnTo>
                  <a:pt x="4486" y="6299"/>
                </a:lnTo>
                <a:cubicBezTo>
                  <a:pt x="4486" y="6510"/>
                  <a:pt x="4657" y="6681"/>
                  <a:pt x="4868" y="6681"/>
                </a:cubicBezTo>
                <a:cubicBezTo>
                  <a:pt x="5077" y="6681"/>
                  <a:pt x="5250" y="6510"/>
                  <a:pt x="5250" y="6299"/>
                </a:cubicBezTo>
                <a:close/>
                <a:moveTo>
                  <a:pt x="4868" y="7253"/>
                </a:moveTo>
                <a:cubicBezTo>
                  <a:pt x="4657" y="7253"/>
                  <a:pt x="4486" y="7426"/>
                  <a:pt x="4486" y="7635"/>
                </a:cubicBezTo>
                <a:cubicBezTo>
                  <a:pt x="4486" y="7846"/>
                  <a:pt x="4657" y="8017"/>
                  <a:pt x="4868" y="8017"/>
                </a:cubicBezTo>
                <a:cubicBezTo>
                  <a:pt x="5077" y="8017"/>
                  <a:pt x="5250" y="7846"/>
                  <a:pt x="5250" y="7635"/>
                </a:cubicBezTo>
                <a:cubicBezTo>
                  <a:pt x="5250" y="7426"/>
                  <a:pt x="5079" y="7253"/>
                  <a:pt x="4868" y="7253"/>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62;p22">
            <a:extLst>
              <a:ext uri="{FF2B5EF4-FFF2-40B4-BE49-F238E27FC236}">
                <a16:creationId xmlns:a16="http://schemas.microsoft.com/office/drawing/2014/main" id="{DCCCCEAE-F3A4-49B2-841A-0A3709B94987}"/>
              </a:ext>
            </a:extLst>
          </p:cNvPr>
          <p:cNvPicPr preferRelativeResize="0"/>
          <p:nvPr/>
        </p:nvPicPr>
        <p:blipFill>
          <a:blip r:embed="rId3">
            <a:alphaModFix/>
          </a:blip>
          <a:stretch>
            <a:fillRect/>
          </a:stretch>
        </p:blipFill>
        <p:spPr>
          <a:xfrm>
            <a:off x="385604" y="2706093"/>
            <a:ext cx="5036551" cy="1734954"/>
          </a:xfrm>
          <a:prstGeom prst="rect">
            <a:avLst/>
          </a:prstGeom>
          <a:noFill/>
          <a:ln>
            <a:noFill/>
          </a:ln>
        </p:spPr>
      </p:pic>
    </p:spTree>
    <p:extLst>
      <p:ext uri="{BB962C8B-B14F-4D97-AF65-F5344CB8AC3E}">
        <p14:creationId xmlns:p14="http://schemas.microsoft.com/office/powerpoint/2010/main" val="3401530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9AA5-9D93-4873-9A42-29E9BD948273}"/>
              </a:ext>
            </a:extLst>
          </p:cNvPr>
          <p:cNvSpPr>
            <a:spLocks noGrp="1"/>
          </p:cNvSpPr>
          <p:nvPr>
            <p:ph type="title"/>
          </p:nvPr>
        </p:nvSpPr>
        <p:spPr/>
        <p:txBody>
          <a:bodyPr/>
          <a:lstStyle/>
          <a:p>
            <a:r>
              <a:rPr lang="en-IE" dirty="0"/>
              <a:t>Thanks for listening </a:t>
            </a:r>
          </a:p>
        </p:txBody>
      </p:sp>
      <p:sp>
        <p:nvSpPr>
          <p:cNvPr id="3" name="Subtitle 2">
            <a:extLst>
              <a:ext uri="{FF2B5EF4-FFF2-40B4-BE49-F238E27FC236}">
                <a16:creationId xmlns:a16="http://schemas.microsoft.com/office/drawing/2014/main" id="{D739CB77-4C7E-4A90-8B2E-F010CFDF839D}"/>
              </a:ext>
            </a:extLst>
          </p:cNvPr>
          <p:cNvSpPr>
            <a:spLocks noGrp="1"/>
          </p:cNvSpPr>
          <p:nvPr>
            <p:ph type="subTitle" idx="1"/>
          </p:nvPr>
        </p:nvSpPr>
        <p:spPr/>
        <p:txBody>
          <a:bodyPr/>
          <a:lstStyle/>
          <a:p>
            <a:pPr marL="139700" indent="0">
              <a:buNone/>
            </a:pPr>
            <a:r>
              <a:rPr lang="en-IE" dirty="0"/>
              <a:t>Aziz </a:t>
            </a:r>
          </a:p>
          <a:p>
            <a:pPr marL="139700" indent="0">
              <a:buNone/>
            </a:pPr>
            <a:endParaRPr lang="en-IE" dirty="0"/>
          </a:p>
        </p:txBody>
      </p:sp>
    </p:spTree>
    <p:extLst>
      <p:ext uri="{BB962C8B-B14F-4D97-AF65-F5344CB8AC3E}">
        <p14:creationId xmlns:p14="http://schemas.microsoft.com/office/powerpoint/2010/main" val="1731920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5"/>
          <p:cNvSpPr/>
          <p:nvPr/>
        </p:nvSpPr>
        <p:spPr>
          <a:xfrm>
            <a:off x="5402000" y="540000"/>
            <a:ext cx="1683900" cy="1683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txBox="1">
            <a:spLocks noGrp="1"/>
          </p:cNvSpPr>
          <p:nvPr>
            <p:ph type="title"/>
          </p:nvPr>
        </p:nvSpPr>
        <p:spPr>
          <a:xfrm>
            <a:off x="4063800" y="2677350"/>
            <a:ext cx="43602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253" name="Google Shape;1253;p45"/>
          <p:cNvSpPr txBox="1">
            <a:spLocks noGrp="1"/>
          </p:cNvSpPr>
          <p:nvPr>
            <p:ph type="title" idx="2"/>
          </p:nvPr>
        </p:nvSpPr>
        <p:spPr>
          <a:xfrm>
            <a:off x="5468750" y="731700"/>
            <a:ext cx="1550100" cy="130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1254" name="Google Shape;1254;p45"/>
          <p:cNvSpPr txBox="1">
            <a:spLocks noGrp="1"/>
          </p:cNvSpPr>
          <p:nvPr>
            <p:ph type="subTitle" idx="1"/>
          </p:nvPr>
        </p:nvSpPr>
        <p:spPr>
          <a:xfrm rot="462">
            <a:off x="5127376" y="3972750"/>
            <a:ext cx="2233200" cy="630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Assignment 1 </a:t>
            </a:r>
            <a:endParaRPr dirty="0"/>
          </a:p>
        </p:txBody>
      </p:sp>
      <p:cxnSp>
        <p:nvCxnSpPr>
          <p:cNvPr id="1255" name="Google Shape;1255;p45"/>
          <p:cNvCxnSpPr>
            <a:stCxn id="1251" idx="4"/>
            <a:endCxn id="1252" idx="0"/>
          </p:cNvCxnSpPr>
          <p:nvPr/>
        </p:nvCxnSpPr>
        <p:spPr>
          <a:xfrm>
            <a:off x="6243950" y="2223900"/>
            <a:ext cx="0" cy="453600"/>
          </a:xfrm>
          <a:prstGeom prst="straightConnector1">
            <a:avLst/>
          </a:prstGeom>
          <a:noFill/>
          <a:ln w="9525" cap="rnd" cmpd="sng">
            <a:solidFill>
              <a:schemeClr val="accent4"/>
            </a:solidFill>
            <a:prstDash val="solid"/>
            <a:round/>
            <a:headEnd type="none" w="med" len="med"/>
            <a:tailEnd type="none" w="med" len="med"/>
          </a:ln>
        </p:spPr>
      </p:cxnSp>
      <p:cxnSp>
        <p:nvCxnSpPr>
          <p:cNvPr id="1256" name="Google Shape;1256;p45"/>
          <p:cNvCxnSpPr>
            <a:stCxn id="1252" idx="2"/>
            <a:endCxn id="1254" idx="0"/>
          </p:cNvCxnSpPr>
          <p:nvPr/>
        </p:nvCxnSpPr>
        <p:spPr>
          <a:xfrm>
            <a:off x="6243900" y="3519150"/>
            <a:ext cx="0" cy="453600"/>
          </a:xfrm>
          <a:prstGeom prst="straightConnector1">
            <a:avLst/>
          </a:prstGeom>
          <a:noFill/>
          <a:ln w="9525" cap="rnd" cmpd="sng">
            <a:solidFill>
              <a:schemeClr val="accent4"/>
            </a:solidFill>
            <a:prstDash val="solid"/>
            <a:round/>
            <a:headEnd type="none" w="med" len="med"/>
            <a:tailEnd type="none" w="med" len="med"/>
          </a:ln>
        </p:spPr>
      </p:cxnSp>
      <p:grpSp>
        <p:nvGrpSpPr>
          <p:cNvPr id="1257" name="Google Shape;1257;p45"/>
          <p:cNvGrpSpPr/>
          <p:nvPr/>
        </p:nvGrpSpPr>
        <p:grpSpPr>
          <a:xfrm>
            <a:off x="-565027" y="705875"/>
            <a:ext cx="4072362" cy="3732199"/>
            <a:chOff x="-2371508" y="0"/>
            <a:chExt cx="5715596" cy="5238174"/>
          </a:xfrm>
        </p:grpSpPr>
        <p:sp>
          <p:nvSpPr>
            <p:cNvPr id="1258" name="Google Shape;1258;p45"/>
            <p:cNvSpPr/>
            <p:nvPr/>
          </p:nvSpPr>
          <p:spPr>
            <a:xfrm>
              <a:off x="-2371508" y="2729198"/>
              <a:ext cx="5106709" cy="2466918"/>
            </a:xfrm>
            <a:custGeom>
              <a:avLst/>
              <a:gdLst/>
              <a:ahLst/>
              <a:cxnLst/>
              <a:rect l="l" t="t" r="r" b="b"/>
              <a:pathLst>
                <a:path w="55004" h="26571" extrusionOk="0">
                  <a:moveTo>
                    <a:pt x="18277" y="4"/>
                  </a:moveTo>
                  <a:lnTo>
                    <a:pt x="16471" y="48"/>
                  </a:lnTo>
                  <a:cubicBezTo>
                    <a:pt x="15874" y="36"/>
                    <a:pt x="15327" y="143"/>
                    <a:pt x="14977" y="371"/>
                  </a:cubicBezTo>
                  <a:lnTo>
                    <a:pt x="692" y="9722"/>
                  </a:lnTo>
                  <a:cubicBezTo>
                    <a:pt x="1" y="10175"/>
                    <a:pt x="332" y="10931"/>
                    <a:pt x="1430" y="11410"/>
                  </a:cubicBezTo>
                  <a:lnTo>
                    <a:pt x="34735" y="26162"/>
                  </a:lnTo>
                  <a:cubicBezTo>
                    <a:pt x="35395" y="26449"/>
                    <a:pt x="36180" y="26571"/>
                    <a:pt x="36850" y="26527"/>
                  </a:cubicBezTo>
                  <a:lnTo>
                    <a:pt x="36854" y="26528"/>
                  </a:lnTo>
                  <a:lnTo>
                    <a:pt x="38036" y="26499"/>
                  </a:lnTo>
                  <a:lnTo>
                    <a:pt x="38036" y="26499"/>
                  </a:lnTo>
                  <a:lnTo>
                    <a:pt x="38491" y="26490"/>
                  </a:lnTo>
                  <a:cubicBezTo>
                    <a:pt x="38654" y="26493"/>
                    <a:pt x="38815" y="26491"/>
                    <a:pt x="38970" y="26478"/>
                  </a:cubicBezTo>
                  <a:lnTo>
                    <a:pt x="38975" y="26478"/>
                  </a:lnTo>
                  <a:lnTo>
                    <a:pt x="38975" y="26478"/>
                  </a:lnTo>
                  <a:cubicBezTo>
                    <a:pt x="39065" y="26470"/>
                    <a:pt x="39152" y="26458"/>
                    <a:pt x="39237" y="26445"/>
                  </a:cubicBezTo>
                  <a:cubicBezTo>
                    <a:pt x="39250" y="26442"/>
                    <a:pt x="39263" y="26439"/>
                    <a:pt x="39277" y="26437"/>
                  </a:cubicBezTo>
                  <a:cubicBezTo>
                    <a:pt x="39333" y="26427"/>
                    <a:pt x="39390" y="26415"/>
                    <a:pt x="39444" y="26402"/>
                  </a:cubicBezTo>
                  <a:cubicBezTo>
                    <a:pt x="39463" y="26397"/>
                    <a:pt x="39482" y="26392"/>
                    <a:pt x="39501" y="26386"/>
                  </a:cubicBezTo>
                  <a:cubicBezTo>
                    <a:pt x="39549" y="26374"/>
                    <a:pt x="39594" y="26361"/>
                    <a:pt x="39638" y="26347"/>
                  </a:cubicBezTo>
                  <a:cubicBezTo>
                    <a:pt x="39660" y="26338"/>
                    <a:pt x="39679" y="26333"/>
                    <a:pt x="39700" y="26327"/>
                  </a:cubicBezTo>
                  <a:cubicBezTo>
                    <a:pt x="39743" y="26311"/>
                    <a:pt x="39784" y="26294"/>
                    <a:pt x="39823" y="26275"/>
                  </a:cubicBezTo>
                  <a:cubicBezTo>
                    <a:pt x="39840" y="26267"/>
                    <a:pt x="39858" y="26260"/>
                    <a:pt x="39874" y="26253"/>
                  </a:cubicBezTo>
                  <a:cubicBezTo>
                    <a:pt x="39929" y="26225"/>
                    <a:pt x="39981" y="26198"/>
                    <a:pt x="40028" y="26166"/>
                  </a:cubicBezTo>
                  <a:lnTo>
                    <a:pt x="54313" y="16816"/>
                  </a:lnTo>
                  <a:cubicBezTo>
                    <a:pt x="55004" y="16363"/>
                    <a:pt x="54672" y="15608"/>
                    <a:pt x="53574" y="15126"/>
                  </a:cubicBezTo>
                  <a:lnTo>
                    <a:pt x="20270" y="376"/>
                  </a:lnTo>
                  <a:cubicBezTo>
                    <a:pt x="20203" y="347"/>
                    <a:pt x="20134" y="319"/>
                    <a:pt x="20066" y="293"/>
                  </a:cubicBezTo>
                  <a:cubicBezTo>
                    <a:pt x="20033" y="282"/>
                    <a:pt x="20001" y="271"/>
                    <a:pt x="19967" y="259"/>
                  </a:cubicBezTo>
                  <a:cubicBezTo>
                    <a:pt x="19930" y="247"/>
                    <a:pt x="19895" y="234"/>
                    <a:pt x="19858" y="221"/>
                  </a:cubicBezTo>
                  <a:cubicBezTo>
                    <a:pt x="19811" y="205"/>
                    <a:pt x="19765" y="193"/>
                    <a:pt x="19718" y="180"/>
                  </a:cubicBezTo>
                  <a:cubicBezTo>
                    <a:pt x="19693" y="174"/>
                    <a:pt x="19669" y="167"/>
                    <a:pt x="19646" y="160"/>
                  </a:cubicBezTo>
                  <a:cubicBezTo>
                    <a:pt x="19590" y="145"/>
                    <a:pt x="19532" y="133"/>
                    <a:pt x="19478" y="120"/>
                  </a:cubicBezTo>
                  <a:cubicBezTo>
                    <a:pt x="19462" y="116"/>
                    <a:pt x="19448" y="112"/>
                    <a:pt x="19432" y="109"/>
                  </a:cubicBezTo>
                  <a:cubicBezTo>
                    <a:pt x="19369" y="96"/>
                    <a:pt x="19305" y="84"/>
                    <a:pt x="19241" y="72"/>
                  </a:cubicBezTo>
                  <a:cubicBezTo>
                    <a:pt x="19233" y="72"/>
                    <a:pt x="19226" y="71"/>
                    <a:pt x="19220" y="68"/>
                  </a:cubicBezTo>
                  <a:cubicBezTo>
                    <a:pt x="19150" y="56"/>
                    <a:pt x="19081" y="47"/>
                    <a:pt x="19012" y="39"/>
                  </a:cubicBezTo>
                  <a:cubicBezTo>
                    <a:pt x="19009" y="39"/>
                    <a:pt x="19008" y="37"/>
                    <a:pt x="19006" y="37"/>
                  </a:cubicBezTo>
                  <a:cubicBezTo>
                    <a:pt x="18860" y="19"/>
                    <a:pt x="18718" y="8"/>
                    <a:pt x="18578" y="5"/>
                  </a:cubicBezTo>
                  <a:lnTo>
                    <a:pt x="18578" y="5"/>
                  </a:lnTo>
                  <a:lnTo>
                    <a:pt x="18578" y="5"/>
                  </a:lnTo>
                  <a:cubicBezTo>
                    <a:pt x="18501" y="2"/>
                    <a:pt x="18423" y="2"/>
                    <a:pt x="18347" y="2"/>
                  </a:cubicBezTo>
                  <a:lnTo>
                    <a:pt x="18346" y="0"/>
                  </a:lnTo>
                  <a:lnTo>
                    <a:pt x="18285" y="2"/>
                  </a:lnTo>
                  <a:lnTo>
                    <a:pt x="18309" y="2"/>
                  </a:lnTo>
                </a:path>
              </a:pathLst>
            </a:custGeom>
            <a:gradFill>
              <a:gsLst>
                <a:gs pos="0">
                  <a:srgbClr val="748BFF">
                    <a:alpha val="0"/>
                  </a:srgbClr>
                </a:gs>
                <a:gs pos="50000">
                  <a:srgbClr val="F3F3F3">
                    <a:alpha val="0"/>
                  </a:srgbClr>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5"/>
            <p:cNvSpPr/>
            <p:nvPr/>
          </p:nvSpPr>
          <p:spPr>
            <a:xfrm>
              <a:off x="297621" y="34723"/>
              <a:ext cx="2527544" cy="5203451"/>
            </a:xfrm>
            <a:custGeom>
              <a:avLst/>
              <a:gdLst/>
              <a:ahLst/>
              <a:cxnLst/>
              <a:rect l="l" t="t" r="r" b="b"/>
              <a:pathLst>
                <a:path w="27224" h="56046" extrusionOk="0">
                  <a:moveTo>
                    <a:pt x="8927" y="54398"/>
                  </a:moveTo>
                  <a:lnTo>
                    <a:pt x="241" y="13530"/>
                  </a:lnTo>
                  <a:cubicBezTo>
                    <a:pt x="0" y="12399"/>
                    <a:pt x="409" y="11087"/>
                    <a:pt x="1152" y="10599"/>
                  </a:cubicBezTo>
                  <a:lnTo>
                    <a:pt x="16516" y="489"/>
                  </a:lnTo>
                  <a:cubicBezTo>
                    <a:pt x="17260" y="0"/>
                    <a:pt x="18055" y="518"/>
                    <a:pt x="18297" y="1649"/>
                  </a:cubicBezTo>
                  <a:lnTo>
                    <a:pt x="26984" y="42516"/>
                  </a:lnTo>
                  <a:cubicBezTo>
                    <a:pt x="27223" y="43647"/>
                    <a:pt x="26816" y="44958"/>
                    <a:pt x="26072" y="45447"/>
                  </a:cubicBezTo>
                  <a:lnTo>
                    <a:pt x="10709" y="55557"/>
                  </a:lnTo>
                  <a:cubicBezTo>
                    <a:pt x="9964" y="56046"/>
                    <a:pt x="9167" y="55526"/>
                    <a:pt x="8927" y="54398"/>
                  </a:cubicBezTo>
                  <a:close/>
                </a:path>
              </a:pathLst>
            </a:custGeom>
            <a:gradFill>
              <a:gsLst>
                <a:gs pos="0">
                  <a:schemeClr val="accent2"/>
                </a:gs>
                <a:gs pos="50000">
                  <a:schemeClr val="accent3"/>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5"/>
            <p:cNvSpPr/>
            <p:nvPr/>
          </p:nvSpPr>
          <p:spPr>
            <a:xfrm>
              <a:off x="1176376" y="80309"/>
              <a:ext cx="1648511" cy="5139018"/>
            </a:xfrm>
            <a:custGeom>
              <a:avLst/>
              <a:gdLst/>
              <a:ahLst/>
              <a:cxnLst/>
              <a:rect l="l" t="t" r="r" b="b"/>
              <a:pathLst>
                <a:path w="17756" h="55352" extrusionOk="0">
                  <a:moveTo>
                    <a:pt x="8170" y="0"/>
                  </a:moveTo>
                  <a:cubicBezTo>
                    <a:pt x="8417" y="230"/>
                    <a:pt x="8612" y="590"/>
                    <a:pt x="8710" y="1058"/>
                  </a:cubicBezTo>
                  <a:lnTo>
                    <a:pt x="17396" y="41925"/>
                  </a:lnTo>
                  <a:cubicBezTo>
                    <a:pt x="17637" y="43056"/>
                    <a:pt x="17229" y="44367"/>
                    <a:pt x="16485" y="44856"/>
                  </a:cubicBezTo>
                  <a:lnTo>
                    <a:pt x="1122" y="54967"/>
                  </a:lnTo>
                  <a:cubicBezTo>
                    <a:pt x="733" y="55221"/>
                    <a:pt x="332" y="55201"/>
                    <a:pt x="1" y="54962"/>
                  </a:cubicBezTo>
                  <a:cubicBezTo>
                    <a:pt x="351" y="55290"/>
                    <a:pt x="805" y="55352"/>
                    <a:pt x="1241" y="55065"/>
                  </a:cubicBezTo>
                  <a:lnTo>
                    <a:pt x="16604" y="44955"/>
                  </a:lnTo>
                  <a:cubicBezTo>
                    <a:pt x="17347" y="44466"/>
                    <a:pt x="17756" y="43153"/>
                    <a:pt x="17515" y="42024"/>
                  </a:cubicBezTo>
                  <a:lnTo>
                    <a:pt x="8829" y="1156"/>
                  </a:lnTo>
                  <a:cubicBezTo>
                    <a:pt x="8714" y="616"/>
                    <a:pt x="8471" y="218"/>
                    <a:pt x="81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5"/>
            <p:cNvSpPr/>
            <p:nvPr/>
          </p:nvSpPr>
          <p:spPr>
            <a:xfrm>
              <a:off x="187417" y="0"/>
              <a:ext cx="1735598" cy="5206143"/>
            </a:xfrm>
            <a:custGeom>
              <a:avLst/>
              <a:gdLst/>
              <a:ahLst/>
              <a:cxnLst/>
              <a:rect l="l" t="t" r="r" b="b"/>
              <a:pathLst>
                <a:path w="18694" h="56075" extrusionOk="0">
                  <a:moveTo>
                    <a:pt x="16514" y="249"/>
                  </a:moveTo>
                  <a:lnTo>
                    <a:pt x="1151" y="10359"/>
                  </a:lnTo>
                  <a:cubicBezTo>
                    <a:pt x="409" y="10848"/>
                    <a:pt x="0" y="12162"/>
                    <a:pt x="242" y="13290"/>
                  </a:cubicBezTo>
                  <a:lnTo>
                    <a:pt x="8929" y="54157"/>
                  </a:lnTo>
                  <a:cubicBezTo>
                    <a:pt x="9073" y="54835"/>
                    <a:pt x="9417" y="55291"/>
                    <a:pt x="9829" y="55443"/>
                  </a:cubicBezTo>
                  <a:lnTo>
                    <a:pt x="9829" y="55446"/>
                  </a:lnTo>
                  <a:lnTo>
                    <a:pt x="10779" y="55930"/>
                  </a:lnTo>
                  <a:cubicBezTo>
                    <a:pt x="10474" y="55714"/>
                    <a:pt x="10230" y="55314"/>
                    <a:pt x="10114" y="54769"/>
                  </a:cubicBezTo>
                  <a:lnTo>
                    <a:pt x="1426" y="13902"/>
                  </a:lnTo>
                  <a:cubicBezTo>
                    <a:pt x="1187" y="12772"/>
                    <a:pt x="1596" y="11460"/>
                    <a:pt x="2339" y="10972"/>
                  </a:cubicBezTo>
                  <a:lnTo>
                    <a:pt x="17703" y="861"/>
                  </a:lnTo>
                  <a:cubicBezTo>
                    <a:pt x="18027" y="647"/>
                    <a:pt x="18363" y="626"/>
                    <a:pt x="18658" y="764"/>
                  </a:cubicBezTo>
                  <a:lnTo>
                    <a:pt x="17609" y="232"/>
                  </a:lnTo>
                  <a:cubicBezTo>
                    <a:pt x="17281" y="12"/>
                    <a:pt x="16892" y="0"/>
                    <a:pt x="16514" y="249"/>
                  </a:cubicBezTo>
                  <a:close/>
                  <a:moveTo>
                    <a:pt x="11056" y="56073"/>
                  </a:moveTo>
                  <a:lnTo>
                    <a:pt x="11060" y="56074"/>
                  </a:lnTo>
                  <a:lnTo>
                    <a:pt x="11060" y="56074"/>
                  </a:lnTo>
                  <a:cubicBezTo>
                    <a:pt x="11058" y="56074"/>
                    <a:pt x="11058" y="56073"/>
                    <a:pt x="11056" y="56073"/>
                  </a:cubicBezTo>
                  <a:close/>
                  <a:moveTo>
                    <a:pt x="18659" y="766"/>
                  </a:moveTo>
                  <a:cubicBezTo>
                    <a:pt x="18671" y="772"/>
                    <a:pt x="18683" y="779"/>
                    <a:pt x="18693" y="785"/>
                  </a:cubicBezTo>
                  <a:lnTo>
                    <a:pt x="18693" y="783"/>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5"/>
            <p:cNvSpPr/>
            <p:nvPr/>
          </p:nvSpPr>
          <p:spPr>
            <a:xfrm>
              <a:off x="282952" y="53941"/>
              <a:ext cx="1640063" cy="5152202"/>
            </a:xfrm>
            <a:custGeom>
              <a:avLst/>
              <a:gdLst/>
              <a:ahLst/>
              <a:cxnLst/>
              <a:rect l="l" t="t" r="r" b="b"/>
              <a:pathLst>
                <a:path w="17665" h="55494" extrusionOk="0">
                  <a:moveTo>
                    <a:pt x="10031" y="55493"/>
                  </a:moveTo>
                  <a:lnTo>
                    <a:pt x="10031" y="55493"/>
                  </a:lnTo>
                  <a:cubicBezTo>
                    <a:pt x="10029" y="55493"/>
                    <a:pt x="10029" y="55492"/>
                    <a:pt x="10027" y="55492"/>
                  </a:cubicBezTo>
                  <a:close/>
                  <a:moveTo>
                    <a:pt x="16515" y="229"/>
                  </a:moveTo>
                  <a:lnTo>
                    <a:pt x="1152" y="10339"/>
                  </a:lnTo>
                  <a:cubicBezTo>
                    <a:pt x="408" y="10830"/>
                    <a:pt x="1" y="12142"/>
                    <a:pt x="240" y="13270"/>
                  </a:cubicBezTo>
                  <a:lnTo>
                    <a:pt x="8927" y="54140"/>
                  </a:lnTo>
                  <a:cubicBezTo>
                    <a:pt x="9028" y="54617"/>
                    <a:pt x="9230" y="54985"/>
                    <a:pt x="9485" y="55213"/>
                  </a:cubicBezTo>
                  <a:lnTo>
                    <a:pt x="9749" y="55348"/>
                  </a:lnTo>
                  <a:cubicBezTo>
                    <a:pt x="9444" y="55132"/>
                    <a:pt x="9199" y="54731"/>
                    <a:pt x="9084" y="54187"/>
                  </a:cubicBezTo>
                  <a:lnTo>
                    <a:pt x="396" y="13320"/>
                  </a:lnTo>
                  <a:cubicBezTo>
                    <a:pt x="157" y="12190"/>
                    <a:pt x="565" y="10878"/>
                    <a:pt x="1308" y="10389"/>
                  </a:cubicBezTo>
                  <a:lnTo>
                    <a:pt x="16673" y="278"/>
                  </a:lnTo>
                  <a:cubicBezTo>
                    <a:pt x="16924" y="114"/>
                    <a:pt x="17182" y="64"/>
                    <a:pt x="17424" y="115"/>
                  </a:cubicBezTo>
                  <a:cubicBezTo>
                    <a:pt x="17139" y="0"/>
                    <a:pt x="16823" y="28"/>
                    <a:pt x="16515" y="229"/>
                  </a:cubicBezTo>
                  <a:close/>
                  <a:moveTo>
                    <a:pt x="17630" y="185"/>
                  </a:moveTo>
                  <a:cubicBezTo>
                    <a:pt x="17642" y="191"/>
                    <a:pt x="17654" y="198"/>
                    <a:pt x="17664" y="204"/>
                  </a:cubicBezTo>
                  <a:lnTo>
                    <a:pt x="17664" y="20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5"/>
            <p:cNvSpPr/>
            <p:nvPr/>
          </p:nvSpPr>
          <p:spPr>
            <a:xfrm>
              <a:off x="359269" y="128680"/>
              <a:ext cx="2404064" cy="5015352"/>
            </a:xfrm>
            <a:custGeom>
              <a:avLst/>
              <a:gdLst/>
              <a:ahLst/>
              <a:cxnLst/>
              <a:rect l="l" t="t" r="r" b="b"/>
              <a:pathLst>
                <a:path w="25894" h="54020" extrusionOk="0">
                  <a:moveTo>
                    <a:pt x="15913" y="313"/>
                  </a:moveTo>
                  <a:lnTo>
                    <a:pt x="13262" y="2057"/>
                  </a:lnTo>
                  <a:lnTo>
                    <a:pt x="13051" y="3195"/>
                  </a:lnTo>
                  <a:cubicBezTo>
                    <a:pt x="12948" y="3749"/>
                    <a:pt x="12655" y="4239"/>
                    <a:pt x="12278" y="4488"/>
                  </a:cubicBezTo>
                  <a:lnTo>
                    <a:pt x="5052" y="9242"/>
                  </a:lnTo>
                  <a:cubicBezTo>
                    <a:pt x="4676" y="9491"/>
                    <a:pt x="4271" y="9460"/>
                    <a:pt x="3986" y="9163"/>
                  </a:cubicBezTo>
                  <a:lnTo>
                    <a:pt x="3402" y="8549"/>
                  </a:lnTo>
                  <a:lnTo>
                    <a:pt x="751" y="10292"/>
                  </a:lnTo>
                  <a:cubicBezTo>
                    <a:pt x="277" y="10604"/>
                    <a:pt x="1" y="11364"/>
                    <a:pt x="133" y="11989"/>
                  </a:cubicBezTo>
                  <a:lnTo>
                    <a:pt x="8880" y="53143"/>
                  </a:lnTo>
                  <a:cubicBezTo>
                    <a:pt x="9014" y="53766"/>
                    <a:pt x="9506" y="54020"/>
                    <a:pt x="9980" y="53706"/>
                  </a:cubicBezTo>
                  <a:lnTo>
                    <a:pt x="25141" y="43728"/>
                  </a:lnTo>
                  <a:cubicBezTo>
                    <a:pt x="25617" y="43416"/>
                    <a:pt x="25893" y="42656"/>
                    <a:pt x="25761" y="42033"/>
                  </a:cubicBezTo>
                  <a:lnTo>
                    <a:pt x="17014" y="880"/>
                  </a:lnTo>
                  <a:cubicBezTo>
                    <a:pt x="16882" y="253"/>
                    <a:pt x="16388" y="1"/>
                    <a:pt x="15913" y="313"/>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5"/>
            <p:cNvSpPr/>
            <p:nvPr/>
          </p:nvSpPr>
          <p:spPr>
            <a:xfrm>
              <a:off x="912424" y="503949"/>
              <a:ext cx="469597" cy="334047"/>
            </a:xfrm>
            <a:custGeom>
              <a:avLst/>
              <a:gdLst/>
              <a:ahLst/>
              <a:cxnLst/>
              <a:rect l="l" t="t" r="r" b="b"/>
              <a:pathLst>
                <a:path w="5058" h="3598" extrusionOk="0">
                  <a:moveTo>
                    <a:pt x="4891" y="0"/>
                  </a:moveTo>
                  <a:cubicBezTo>
                    <a:pt x="4870" y="0"/>
                    <a:pt x="4848" y="7"/>
                    <a:pt x="4826" y="21"/>
                  </a:cubicBezTo>
                  <a:lnTo>
                    <a:pt x="132" y="3111"/>
                  </a:lnTo>
                  <a:cubicBezTo>
                    <a:pt x="47" y="3167"/>
                    <a:pt x="1" y="3317"/>
                    <a:pt x="28" y="3443"/>
                  </a:cubicBezTo>
                  <a:cubicBezTo>
                    <a:pt x="48" y="3539"/>
                    <a:pt x="103" y="3597"/>
                    <a:pt x="165" y="3597"/>
                  </a:cubicBezTo>
                  <a:cubicBezTo>
                    <a:pt x="186" y="3597"/>
                    <a:pt x="209" y="3590"/>
                    <a:pt x="231" y="3575"/>
                  </a:cubicBezTo>
                  <a:lnTo>
                    <a:pt x="4926" y="486"/>
                  </a:lnTo>
                  <a:cubicBezTo>
                    <a:pt x="5011" y="431"/>
                    <a:pt x="5057" y="282"/>
                    <a:pt x="5029" y="153"/>
                  </a:cubicBezTo>
                  <a:cubicBezTo>
                    <a:pt x="5009" y="58"/>
                    <a:pt x="4953" y="0"/>
                    <a:pt x="4891" y="0"/>
                  </a:cubicBezTo>
                  <a:close/>
                </a:path>
              </a:pathLst>
            </a:custGeom>
            <a:solidFill>
              <a:srgbClr val="0182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5"/>
            <p:cNvSpPr/>
            <p:nvPr/>
          </p:nvSpPr>
          <p:spPr>
            <a:xfrm>
              <a:off x="914653" y="503856"/>
              <a:ext cx="466441" cy="307866"/>
            </a:xfrm>
            <a:custGeom>
              <a:avLst/>
              <a:gdLst/>
              <a:ahLst/>
              <a:cxnLst/>
              <a:rect l="l" t="t" r="r" b="b"/>
              <a:pathLst>
                <a:path w="5024" h="3316" extrusionOk="0">
                  <a:moveTo>
                    <a:pt x="4868" y="1"/>
                  </a:moveTo>
                  <a:cubicBezTo>
                    <a:pt x="4846" y="1"/>
                    <a:pt x="4824" y="8"/>
                    <a:pt x="4802" y="22"/>
                  </a:cubicBezTo>
                  <a:lnTo>
                    <a:pt x="108" y="3113"/>
                  </a:lnTo>
                  <a:cubicBezTo>
                    <a:pt x="52" y="3150"/>
                    <a:pt x="13" y="3229"/>
                    <a:pt x="1" y="3315"/>
                  </a:cubicBezTo>
                  <a:cubicBezTo>
                    <a:pt x="19" y="3287"/>
                    <a:pt x="40" y="3262"/>
                    <a:pt x="64" y="3245"/>
                  </a:cubicBezTo>
                  <a:lnTo>
                    <a:pt x="4759" y="155"/>
                  </a:lnTo>
                  <a:cubicBezTo>
                    <a:pt x="4781" y="141"/>
                    <a:pt x="4802" y="134"/>
                    <a:pt x="4823" y="134"/>
                  </a:cubicBezTo>
                  <a:cubicBezTo>
                    <a:pt x="4886" y="134"/>
                    <a:pt x="4941" y="191"/>
                    <a:pt x="4962" y="286"/>
                  </a:cubicBezTo>
                  <a:cubicBezTo>
                    <a:pt x="4970" y="329"/>
                    <a:pt x="4970" y="374"/>
                    <a:pt x="4964" y="416"/>
                  </a:cubicBezTo>
                  <a:cubicBezTo>
                    <a:pt x="5006" y="344"/>
                    <a:pt x="5024" y="244"/>
                    <a:pt x="5005" y="154"/>
                  </a:cubicBezTo>
                  <a:cubicBezTo>
                    <a:pt x="4985" y="58"/>
                    <a:pt x="4930" y="1"/>
                    <a:pt x="4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5"/>
            <p:cNvSpPr/>
            <p:nvPr/>
          </p:nvSpPr>
          <p:spPr>
            <a:xfrm>
              <a:off x="378301" y="128680"/>
              <a:ext cx="2380575" cy="4017016"/>
            </a:xfrm>
            <a:custGeom>
              <a:avLst/>
              <a:gdLst/>
              <a:ahLst/>
              <a:cxnLst/>
              <a:rect l="l" t="t" r="r" b="b"/>
              <a:pathLst>
                <a:path w="25641" h="43267" extrusionOk="0">
                  <a:moveTo>
                    <a:pt x="12073" y="4488"/>
                  </a:moveTo>
                  <a:lnTo>
                    <a:pt x="4847" y="9242"/>
                  </a:lnTo>
                  <a:cubicBezTo>
                    <a:pt x="4471" y="9491"/>
                    <a:pt x="4066" y="9460"/>
                    <a:pt x="3781" y="9163"/>
                  </a:cubicBezTo>
                  <a:lnTo>
                    <a:pt x="3197" y="8549"/>
                  </a:lnTo>
                  <a:lnTo>
                    <a:pt x="546" y="10292"/>
                  </a:lnTo>
                  <a:cubicBezTo>
                    <a:pt x="303" y="10452"/>
                    <a:pt x="113" y="10730"/>
                    <a:pt x="1" y="11046"/>
                  </a:cubicBezTo>
                  <a:cubicBezTo>
                    <a:pt x="109" y="10856"/>
                    <a:pt x="249" y="10695"/>
                    <a:pt x="412" y="10588"/>
                  </a:cubicBezTo>
                  <a:lnTo>
                    <a:pt x="3063" y="8843"/>
                  </a:lnTo>
                  <a:lnTo>
                    <a:pt x="3646" y="9457"/>
                  </a:lnTo>
                  <a:cubicBezTo>
                    <a:pt x="3931" y="9756"/>
                    <a:pt x="4336" y="9786"/>
                    <a:pt x="4713" y="9539"/>
                  </a:cubicBezTo>
                  <a:lnTo>
                    <a:pt x="11937" y="4784"/>
                  </a:lnTo>
                  <a:cubicBezTo>
                    <a:pt x="12224" y="4595"/>
                    <a:pt x="12463" y="4265"/>
                    <a:pt x="12606" y="3874"/>
                  </a:cubicBezTo>
                  <a:cubicBezTo>
                    <a:pt x="12466" y="4131"/>
                    <a:pt x="12283" y="4349"/>
                    <a:pt x="12073" y="4488"/>
                  </a:cubicBezTo>
                  <a:close/>
                  <a:moveTo>
                    <a:pt x="15708" y="313"/>
                  </a:moveTo>
                  <a:lnTo>
                    <a:pt x="13057" y="2057"/>
                  </a:lnTo>
                  <a:lnTo>
                    <a:pt x="13013" y="2293"/>
                  </a:lnTo>
                  <a:lnTo>
                    <a:pt x="15575" y="607"/>
                  </a:lnTo>
                  <a:cubicBezTo>
                    <a:pt x="16049" y="294"/>
                    <a:pt x="16541" y="548"/>
                    <a:pt x="16673" y="1173"/>
                  </a:cubicBezTo>
                  <a:lnTo>
                    <a:pt x="25419" y="42325"/>
                  </a:lnTo>
                  <a:cubicBezTo>
                    <a:pt x="25483" y="42629"/>
                    <a:pt x="25452" y="42965"/>
                    <a:pt x="25346" y="43266"/>
                  </a:cubicBezTo>
                  <a:cubicBezTo>
                    <a:pt x="25550" y="42905"/>
                    <a:pt x="25641" y="42438"/>
                    <a:pt x="25555" y="42029"/>
                  </a:cubicBezTo>
                  <a:lnTo>
                    <a:pt x="16808" y="878"/>
                  </a:lnTo>
                  <a:cubicBezTo>
                    <a:pt x="16677" y="253"/>
                    <a:pt x="16183" y="1"/>
                    <a:pt x="15708" y="3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5"/>
            <p:cNvSpPr/>
            <p:nvPr/>
          </p:nvSpPr>
          <p:spPr>
            <a:xfrm>
              <a:off x="371710" y="1888973"/>
              <a:ext cx="118931" cy="403586"/>
            </a:xfrm>
            <a:custGeom>
              <a:avLst/>
              <a:gdLst/>
              <a:ahLst/>
              <a:cxnLst/>
              <a:rect l="l" t="t" r="r" b="b"/>
              <a:pathLst>
                <a:path w="1281" h="4347" extrusionOk="0">
                  <a:moveTo>
                    <a:pt x="1105" y="4291"/>
                  </a:moveTo>
                  <a:lnTo>
                    <a:pt x="1075" y="4275"/>
                  </a:lnTo>
                  <a:cubicBezTo>
                    <a:pt x="965" y="4219"/>
                    <a:pt x="854" y="4067"/>
                    <a:pt x="826" y="3938"/>
                  </a:cubicBezTo>
                  <a:lnTo>
                    <a:pt x="29" y="189"/>
                  </a:lnTo>
                  <a:cubicBezTo>
                    <a:pt x="0" y="60"/>
                    <a:pt x="68" y="1"/>
                    <a:pt x="178" y="57"/>
                  </a:cubicBezTo>
                  <a:lnTo>
                    <a:pt x="208" y="72"/>
                  </a:lnTo>
                  <a:cubicBezTo>
                    <a:pt x="316" y="128"/>
                    <a:pt x="428" y="281"/>
                    <a:pt x="457" y="409"/>
                  </a:cubicBezTo>
                  <a:lnTo>
                    <a:pt x="1254" y="4159"/>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5"/>
            <p:cNvSpPr/>
            <p:nvPr/>
          </p:nvSpPr>
          <p:spPr>
            <a:xfrm>
              <a:off x="371617" y="1889066"/>
              <a:ext cx="118931" cy="403494"/>
            </a:xfrm>
            <a:custGeom>
              <a:avLst/>
              <a:gdLst/>
              <a:ahLst/>
              <a:cxnLst/>
              <a:rect l="l" t="t" r="r" b="b"/>
              <a:pathLst>
                <a:path w="1281" h="4346" extrusionOk="0">
                  <a:moveTo>
                    <a:pt x="1103" y="4291"/>
                  </a:moveTo>
                  <a:lnTo>
                    <a:pt x="1073" y="4277"/>
                  </a:lnTo>
                  <a:cubicBezTo>
                    <a:pt x="965" y="4220"/>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5"/>
            <p:cNvSpPr/>
            <p:nvPr/>
          </p:nvSpPr>
          <p:spPr>
            <a:xfrm>
              <a:off x="371431" y="1889066"/>
              <a:ext cx="119024" cy="403586"/>
            </a:xfrm>
            <a:custGeom>
              <a:avLst/>
              <a:gdLst/>
              <a:ahLst/>
              <a:cxnLst/>
              <a:rect l="l" t="t" r="r" b="b"/>
              <a:pathLst>
                <a:path w="1282" h="4347" extrusionOk="0">
                  <a:moveTo>
                    <a:pt x="1104" y="4291"/>
                  </a:moveTo>
                  <a:lnTo>
                    <a:pt x="1074" y="4277"/>
                  </a:lnTo>
                  <a:cubicBezTo>
                    <a:pt x="966" y="4220"/>
                    <a:pt x="854" y="4068"/>
                    <a:pt x="825" y="3938"/>
                  </a:cubicBezTo>
                  <a:lnTo>
                    <a:pt x="29" y="190"/>
                  </a:lnTo>
                  <a:cubicBezTo>
                    <a:pt x="1" y="60"/>
                    <a:pt x="68" y="1"/>
                    <a:pt x="178" y="57"/>
                  </a:cubicBezTo>
                  <a:lnTo>
                    <a:pt x="208" y="72"/>
                  </a:lnTo>
                  <a:cubicBezTo>
                    <a:pt x="317" y="128"/>
                    <a:pt x="427" y="281"/>
                    <a:pt x="456" y="411"/>
                  </a:cubicBezTo>
                  <a:lnTo>
                    <a:pt x="1253" y="4159"/>
                  </a:lnTo>
                  <a:cubicBezTo>
                    <a:pt x="1282" y="4287"/>
                    <a:pt x="1215" y="4347"/>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5"/>
            <p:cNvSpPr/>
            <p:nvPr/>
          </p:nvSpPr>
          <p:spPr>
            <a:xfrm>
              <a:off x="371338" y="1889159"/>
              <a:ext cx="119024" cy="403494"/>
            </a:xfrm>
            <a:custGeom>
              <a:avLst/>
              <a:gdLst/>
              <a:ahLst/>
              <a:cxnLst/>
              <a:rect l="l" t="t" r="r" b="b"/>
              <a:pathLst>
                <a:path w="1282" h="4346" extrusionOk="0">
                  <a:moveTo>
                    <a:pt x="1104" y="4291"/>
                  </a:moveTo>
                  <a:lnTo>
                    <a:pt x="1074" y="4277"/>
                  </a:lnTo>
                  <a:cubicBezTo>
                    <a:pt x="966" y="4220"/>
                    <a:pt x="854" y="4068"/>
                    <a:pt x="825" y="3939"/>
                  </a:cubicBezTo>
                  <a:lnTo>
                    <a:pt x="28" y="190"/>
                  </a:lnTo>
                  <a:cubicBezTo>
                    <a:pt x="1" y="61"/>
                    <a:pt x="67" y="1"/>
                    <a:pt x="177" y="58"/>
                  </a:cubicBezTo>
                  <a:lnTo>
                    <a:pt x="207" y="72"/>
                  </a:lnTo>
                  <a:cubicBezTo>
                    <a:pt x="315" y="130"/>
                    <a:pt x="427" y="281"/>
                    <a:pt x="456" y="411"/>
                  </a:cubicBezTo>
                  <a:lnTo>
                    <a:pt x="1253" y="4159"/>
                  </a:lnTo>
                  <a:cubicBezTo>
                    <a:pt x="1281" y="4286"/>
                    <a:pt x="1213"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5"/>
            <p:cNvSpPr/>
            <p:nvPr/>
          </p:nvSpPr>
          <p:spPr>
            <a:xfrm>
              <a:off x="371153" y="1889159"/>
              <a:ext cx="119024" cy="403772"/>
            </a:xfrm>
            <a:custGeom>
              <a:avLst/>
              <a:gdLst/>
              <a:ahLst/>
              <a:cxnLst/>
              <a:rect l="l" t="t" r="r" b="b"/>
              <a:pathLst>
                <a:path w="1282" h="4349" extrusionOk="0">
                  <a:moveTo>
                    <a:pt x="1105" y="4291"/>
                  </a:moveTo>
                  <a:lnTo>
                    <a:pt x="1075" y="4277"/>
                  </a:lnTo>
                  <a:cubicBezTo>
                    <a:pt x="965" y="4220"/>
                    <a:pt x="855" y="4068"/>
                    <a:pt x="826" y="3939"/>
                  </a:cubicBezTo>
                  <a:lnTo>
                    <a:pt x="29" y="190"/>
                  </a:lnTo>
                  <a:cubicBezTo>
                    <a:pt x="0" y="61"/>
                    <a:pt x="68" y="1"/>
                    <a:pt x="178" y="58"/>
                  </a:cubicBezTo>
                  <a:lnTo>
                    <a:pt x="208" y="72"/>
                  </a:lnTo>
                  <a:cubicBezTo>
                    <a:pt x="316" y="130"/>
                    <a:pt x="428" y="281"/>
                    <a:pt x="457" y="411"/>
                  </a:cubicBezTo>
                  <a:lnTo>
                    <a:pt x="1254" y="4159"/>
                  </a:lnTo>
                  <a:cubicBezTo>
                    <a:pt x="1281" y="4289"/>
                    <a:pt x="1214" y="4348"/>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5"/>
            <p:cNvSpPr/>
            <p:nvPr/>
          </p:nvSpPr>
          <p:spPr>
            <a:xfrm>
              <a:off x="371060" y="1889345"/>
              <a:ext cx="118931" cy="403586"/>
            </a:xfrm>
            <a:custGeom>
              <a:avLst/>
              <a:gdLst/>
              <a:ahLst/>
              <a:cxnLst/>
              <a:rect l="l" t="t" r="r" b="b"/>
              <a:pathLst>
                <a:path w="1281" h="4347" extrusionOk="0">
                  <a:moveTo>
                    <a:pt x="1103" y="4292"/>
                  </a:moveTo>
                  <a:lnTo>
                    <a:pt x="1074" y="4276"/>
                  </a:lnTo>
                  <a:cubicBezTo>
                    <a:pt x="965" y="4219"/>
                    <a:pt x="853" y="4068"/>
                    <a:pt x="826" y="3938"/>
                  </a:cubicBezTo>
                  <a:lnTo>
                    <a:pt x="29" y="190"/>
                  </a:lnTo>
                  <a:cubicBezTo>
                    <a:pt x="0" y="60"/>
                    <a:pt x="67" y="0"/>
                    <a:pt x="178" y="57"/>
                  </a:cubicBezTo>
                  <a:lnTo>
                    <a:pt x="207" y="72"/>
                  </a:lnTo>
                  <a:cubicBezTo>
                    <a:pt x="316" y="129"/>
                    <a:pt x="428" y="280"/>
                    <a:pt x="456" y="410"/>
                  </a:cubicBezTo>
                  <a:lnTo>
                    <a:pt x="1252" y="4158"/>
                  </a:lnTo>
                  <a:cubicBezTo>
                    <a:pt x="1281" y="4287"/>
                    <a:pt x="1214" y="4346"/>
                    <a:pt x="1103"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5"/>
            <p:cNvSpPr/>
            <p:nvPr/>
          </p:nvSpPr>
          <p:spPr>
            <a:xfrm>
              <a:off x="370874" y="1889345"/>
              <a:ext cx="119024" cy="403679"/>
            </a:xfrm>
            <a:custGeom>
              <a:avLst/>
              <a:gdLst/>
              <a:ahLst/>
              <a:cxnLst/>
              <a:rect l="l" t="t" r="r" b="b"/>
              <a:pathLst>
                <a:path w="1282" h="4348" extrusionOk="0">
                  <a:moveTo>
                    <a:pt x="1104" y="4292"/>
                  </a:moveTo>
                  <a:lnTo>
                    <a:pt x="1074" y="4276"/>
                  </a:lnTo>
                  <a:cubicBezTo>
                    <a:pt x="966" y="4219"/>
                    <a:pt x="854" y="4068"/>
                    <a:pt x="825" y="3938"/>
                  </a:cubicBezTo>
                  <a:lnTo>
                    <a:pt x="29" y="190"/>
                  </a:lnTo>
                  <a:cubicBezTo>
                    <a:pt x="1" y="60"/>
                    <a:pt x="68" y="0"/>
                    <a:pt x="178" y="57"/>
                  </a:cubicBezTo>
                  <a:lnTo>
                    <a:pt x="208" y="72"/>
                  </a:lnTo>
                  <a:cubicBezTo>
                    <a:pt x="317" y="129"/>
                    <a:pt x="427" y="280"/>
                    <a:pt x="456" y="410"/>
                  </a:cubicBezTo>
                  <a:lnTo>
                    <a:pt x="1253" y="4158"/>
                  </a:lnTo>
                  <a:cubicBezTo>
                    <a:pt x="1282" y="4288"/>
                    <a:pt x="1215" y="4348"/>
                    <a:pt x="1104" y="4292"/>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5"/>
            <p:cNvSpPr/>
            <p:nvPr/>
          </p:nvSpPr>
          <p:spPr>
            <a:xfrm>
              <a:off x="370781" y="1889530"/>
              <a:ext cx="119024" cy="403494"/>
            </a:xfrm>
            <a:custGeom>
              <a:avLst/>
              <a:gdLst/>
              <a:ahLst/>
              <a:cxnLst/>
              <a:rect l="l" t="t" r="r" b="b"/>
              <a:pathLst>
                <a:path w="1282" h="4346" extrusionOk="0">
                  <a:moveTo>
                    <a:pt x="1104" y="4291"/>
                  </a:moveTo>
                  <a:lnTo>
                    <a:pt x="1074" y="4275"/>
                  </a:lnTo>
                  <a:cubicBezTo>
                    <a:pt x="966" y="4219"/>
                    <a:pt x="854" y="4067"/>
                    <a:pt x="825" y="3938"/>
                  </a:cubicBezTo>
                  <a:lnTo>
                    <a:pt x="28" y="189"/>
                  </a:lnTo>
                  <a:cubicBezTo>
                    <a:pt x="1" y="60"/>
                    <a:pt x="67" y="1"/>
                    <a:pt x="177" y="57"/>
                  </a:cubicBezTo>
                  <a:lnTo>
                    <a:pt x="207" y="72"/>
                  </a:lnTo>
                  <a:cubicBezTo>
                    <a:pt x="315" y="128"/>
                    <a:pt x="427" y="281"/>
                    <a:pt x="456" y="409"/>
                  </a:cubicBezTo>
                  <a:lnTo>
                    <a:pt x="1253" y="4157"/>
                  </a:lnTo>
                  <a:cubicBezTo>
                    <a:pt x="1281" y="4286"/>
                    <a:pt x="1214" y="4346"/>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5"/>
            <p:cNvSpPr/>
            <p:nvPr/>
          </p:nvSpPr>
          <p:spPr>
            <a:xfrm>
              <a:off x="370596" y="1889530"/>
              <a:ext cx="119024" cy="403586"/>
            </a:xfrm>
            <a:custGeom>
              <a:avLst/>
              <a:gdLst/>
              <a:ahLst/>
              <a:cxnLst/>
              <a:rect l="l" t="t" r="r" b="b"/>
              <a:pathLst>
                <a:path w="1282" h="4347" extrusionOk="0">
                  <a:moveTo>
                    <a:pt x="1105" y="4291"/>
                  </a:moveTo>
                  <a:lnTo>
                    <a:pt x="1075" y="4275"/>
                  </a:lnTo>
                  <a:cubicBezTo>
                    <a:pt x="965" y="4219"/>
                    <a:pt x="855" y="4067"/>
                    <a:pt x="826" y="3938"/>
                  </a:cubicBezTo>
                  <a:lnTo>
                    <a:pt x="29" y="189"/>
                  </a:lnTo>
                  <a:cubicBezTo>
                    <a:pt x="0" y="60"/>
                    <a:pt x="68" y="1"/>
                    <a:pt x="178" y="57"/>
                  </a:cubicBezTo>
                  <a:lnTo>
                    <a:pt x="208" y="72"/>
                  </a:lnTo>
                  <a:cubicBezTo>
                    <a:pt x="316" y="128"/>
                    <a:pt x="428" y="281"/>
                    <a:pt x="457" y="409"/>
                  </a:cubicBezTo>
                  <a:lnTo>
                    <a:pt x="1254" y="4157"/>
                  </a:lnTo>
                  <a:cubicBezTo>
                    <a:pt x="1281" y="4287"/>
                    <a:pt x="1214" y="4347"/>
                    <a:pt x="1105"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5"/>
            <p:cNvSpPr/>
            <p:nvPr/>
          </p:nvSpPr>
          <p:spPr>
            <a:xfrm>
              <a:off x="370503" y="1889623"/>
              <a:ext cx="118931" cy="403494"/>
            </a:xfrm>
            <a:custGeom>
              <a:avLst/>
              <a:gdLst/>
              <a:ahLst/>
              <a:cxnLst/>
              <a:rect l="l" t="t" r="r" b="b"/>
              <a:pathLst>
                <a:path w="1281" h="4346" extrusionOk="0">
                  <a:moveTo>
                    <a:pt x="1103" y="4291"/>
                  </a:moveTo>
                  <a:lnTo>
                    <a:pt x="1074" y="4277"/>
                  </a:lnTo>
                  <a:cubicBezTo>
                    <a:pt x="965" y="4219"/>
                    <a:pt x="853" y="4068"/>
                    <a:pt x="826" y="3938"/>
                  </a:cubicBezTo>
                  <a:lnTo>
                    <a:pt x="29" y="190"/>
                  </a:lnTo>
                  <a:cubicBezTo>
                    <a:pt x="0" y="60"/>
                    <a:pt x="67" y="1"/>
                    <a:pt x="178" y="57"/>
                  </a:cubicBezTo>
                  <a:lnTo>
                    <a:pt x="207" y="72"/>
                  </a:lnTo>
                  <a:cubicBezTo>
                    <a:pt x="316" y="128"/>
                    <a:pt x="428" y="281"/>
                    <a:pt x="456" y="411"/>
                  </a:cubicBezTo>
                  <a:lnTo>
                    <a:pt x="1252" y="4159"/>
                  </a:lnTo>
                  <a:cubicBezTo>
                    <a:pt x="1281" y="4286"/>
                    <a:pt x="1214" y="4346"/>
                    <a:pt x="1103"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rgbClr val="011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5"/>
            <p:cNvSpPr/>
            <p:nvPr/>
          </p:nvSpPr>
          <p:spPr>
            <a:xfrm>
              <a:off x="370317" y="1889623"/>
              <a:ext cx="119024" cy="403772"/>
            </a:xfrm>
            <a:custGeom>
              <a:avLst/>
              <a:gdLst/>
              <a:ahLst/>
              <a:cxnLst/>
              <a:rect l="l" t="t" r="r" b="b"/>
              <a:pathLst>
                <a:path w="1282" h="4349" extrusionOk="0">
                  <a:moveTo>
                    <a:pt x="1104" y="4291"/>
                  </a:moveTo>
                  <a:lnTo>
                    <a:pt x="1074" y="4277"/>
                  </a:lnTo>
                  <a:cubicBezTo>
                    <a:pt x="966" y="4219"/>
                    <a:pt x="854" y="4068"/>
                    <a:pt x="825" y="3938"/>
                  </a:cubicBezTo>
                  <a:lnTo>
                    <a:pt x="30" y="190"/>
                  </a:lnTo>
                  <a:cubicBezTo>
                    <a:pt x="1" y="60"/>
                    <a:pt x="68" y="1"/>
                    <a:pt x="178" y="57"/>
                  </a:cubicBezTo>
                  <a:lnTo>
                    <a:pt x="208" y="72"/>
                  </a:lnTo>
                  <a:cubicBezTo>
                    <a:pt x="317" y="128"/>
                    <a:pt x="429" y="281"/>
                    <a:pt x="456" y="411"/>
                  </a:cubicBezTo>
                  <a:lnTo>
                    <a:pt x="1253" y="4159"/>
                  </a:lnTo>
                  <a:cubicBezTo>
                    <a:pt x="1282" y="4289"/>
                    <a:pt x="1215" y="4348"/>
                    <a:pt x="1104" y="42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5"/>
            <p:cNvSpPr/>
            <p:nvPr/>
          </p:nvSpPr>
          <p:spPr>
            <a:xfrm>
              <a:off x="1563436" y="127287"/>
              <a:ext cx="91171" cy="46421"/>
            </a:xfrm>
            <a:custGeom>
              <a:avLst/>
              <a:gdLst/>
              <a:ahLst/>
              <a:cxnLst/>
              <a:rect l="l" t="t" r="r" b="b"/>
              <a:pathLst>
                <a:path w="982" h="500" extrusionOk="0">
                  <a:moveTo>
                    <a:pt x="438" y="0"/>
                  </a:moveTo>
                  <a:cubicBezTo>
                    <a:pt x="327" y="0"/>
                    <a:pt x="222" y="25"/>
                    <a:pt x="148" y="74"/>
                  </a:cubicBezTo>
                  <a:cubicBezTo>
                    <a:pt x="0" y="171"/>
                    <a:pt x="34" y="328"/>
                    <a:pt x="224" y="427"/>
                  </a:cubicBezTo>
                  <a:cubicBezTo>
                    <a:pt x="318" y="475"/>
                    <a:pt x="434" y="499"/>
                    <a:pt x="544" y="499"/>
                  </a:cubicBezTo>
                  <a:cubicBezTo>
                    <a:pt x="655" y="499"/>
                    <a:pt x="760" y="475"/>
                    <a:pt x="834" y="427"/>
                  </a:cubicBezTo>
                  <a:cubicBezTo>
                    <a:pt x="982" y="328"/>
                    <a:pt x="949" y="171"/>
                    <a:pt x="760" y="74"/>
                  </a:cubicBezTo>
                  <a:cubicBezTo>
                    <a:pt x="665" y="25"/>
                    <a:pt x="549" y="0"/>
                    <a:pt x="4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5"/>
            <p:cNvSpPr/>
            <p:nvPr/>
          </p:nvSpPr>
          <p:spPr>
            <a:xfrm>
              <a:off x="1569842" y="125059"/>
              <a:ext cx="84115" cy="39272"/>
            </a:xfrm>
            <a:custGeom>
              <a:avLst/>
              <a:gdLst/>
              <a:ahLst/>
              <a:cxnLst/>
              <a:rect l="l" t="t" r="r" b="b"/>
              <a:pathLst>
                <a:path w="906" h="423" extrusionOk="0">
                  <a:moveTo>
                    <a:pt x="691" y="98"/>
                  </a:moveTo>
                  <a:cubicBezTo>
                    <a:pt x="501" y="1"/>
                    <a:pt x="228" y="1"/>
                    <a:pt x="79" y="98"/>
                  </a:cubicBezTo>
                  <a:cubicBezTo>
                    <a:pt x="40" y="123"/>
                    <a:pt x="15" y="152"/>
                    <a:pt x="0" y="183"/>
                  </a:cubicBezTo>
                  <a:cubicBezTo>
                    <a:pt x="10" y="173"/>
                    <a:pt x="19" y="165"/>
                    <a:pt x="31" y="155"/>
                  </a:cubicBezTo>
                  <a:cubicBezTo>
                    <a:pt x="179" y="59"/>
                    <a:pt x="453" y="59"/>
                    <a:pt x="641" y="155"/>
                  </a:cubicBezTo>
                  <a:cubicBezTo>
                    <a:pt x="783" y="227"/>
                    <a:pt x="837" y="333"/>
                    <a:pt x="795" y="422"/>
                  </a:cubicBezTo>
                  <a:cubicBezTo>
                    <a:pt x="906" y="326"/>
                    <a:pt x="864" y="185"/>
                    <a:pt x="691" y="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5"/>
            <p:cNvSpPr/>
            <p:nvPr/>
          </p:nvSpPr>
          <p:spPr>
            <a:xfrm>
              <a:off x="645409" y="744225"/>
              <a:ext cx="1677571" cy="3059625"/>
            </a:xfrm>
            <a:custGeom>
              <a:avLst/>
              <a:gdLst/>
              <a:ahLst/>
              <a:cxnLst/>
              <a:rect l="l" t="t" r="r" b="b"/>
              <a:pathLst>
                <a:path w="18069" h="32955" extrusionOk="0">
                  <a:moveTo>
                    <a:pt x="18068" y="13713"/>
                  </a:moveTo>
                  <a:lnTo>
                    <a:pt x="15154" y="1"/>
                  </a:lnTo>
                  <a:lnTo>
                    <a:pt x="1" y="19242"/>
                  </a:lnTo>
                  <a:lnTo>
                    <a:pt x="2916" y="3295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5"/>
            <p:cNvSpPr/>
            <p:nvPr/>
          </p:nvSpPr>
          <p:spPr>
            <a:xfrm>
              <a:off x="488598" y="128865"/>
              <a:ext cx="1484273" cy="2027866"/>
            </a:xfrm>
            <a:custGeom>
              <a:avLst/>
              <a:gdLst/>
              <a:ahLst/>
              <a:cxnLst/>
              <a:rect l="l" t="t" r="r" b="b"/>
              <a:pathLst>
                <a:path w="15987" h="21842" extrusionOk="0">
                  <a:moveTo>
                    <a:pt x="835" y="21842"/>
                  </a:moveTo>
                  <a:lnTo>
                    <a:pt x="15987" y="2598"/>
                  </a:lnTo>
                  <a:lnTo>
                    <a:pt x="15621" y="877"/>
                  </a:lnTo>
                  <a:cubicBezTo>
                    <a:pt x="15489" y="254"/>
                    <a:pt x="14995" y="0"/>
                    <a:pt x="14521" y="311"/>
                  </a:cubicBezTo>
                  <a:lnTo>
                    <a:pt x="13165" y="1203"/>
                  </a:lnTo>
                  <a:lnTo>
                    <a:pt x="11677" y="3093"/>
                  </a:lnTo>
                  <a:lnTo>
                    <a:pt x="11658" y="3193"/>
                  </a:lnTo>
                  <a:cubicBezTo>
                    <a:pt x="11555" y="3747"/>
                    <a:pt x="11262" y="4237"/>
                    <a:pt x="10885" y="4486"/>
                  </a:cubicBezTo>
                  <a:lnTo>
                    <a:pt x="10254" y="4900"/>
                  </a:lnTo>
                  <a:lnTo>
                    <a:pt x="1" y="1792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5"/>
            <p:cNvSpPr/>
            <p:nvPr/>
          </p:nvSpPr>
          <p:spPr>
            <a:xfrm>
              <a:off x="976950" y="2302958"/>
              <a:ext cx="1562168" cy="2517981"/>
            </a:xfrm>
            <a:custGeom>
              <a:avLst/>
              <a:gdLst/>
              <a:ahLst/>
              <a:cxnLst/>
              <a:rect l="l" t="t" r="r" b="b"/>
              <a:pathLst>
                <a:path w="16826" h="27121" extrusionOk="0">
                  <a:moveTo>
                    <a:pt x="16825" y="7878"/>
                  </a:moveTo>
                  <a:lnTo>
                    <a:pt x="15151" y="1"/>
                  </a:lnTo>
                  <a:lnTo>
                    <a:pt x="1" y="19242"/>
                  </a:lnTo>
                  <a:lnTo>
                    <a:pt x="1674" y="2712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5"/>
            <p:cNvSpPr/>
            <p:nvPr/>
          </p:nvSpPr>
          <p:spPr>
            <a:xfrm>
              <a:off x="1506338" y="3525508"/>
              <a:ext cx="1172694" cy="1444351"/>
            </a:xfrm>
            <a:custGeom>
              <a:avLst/>
              <a:gdLst/>
              <a:ahLst/>
              <a:cxnLst/>
              <a:rect l="l" t="t" r="r" b="b"/>
              <a:pathLst>
                <a:path w="12631" h="15557" extrusionOk="0">
                  <a:moveTo>
                    <a:pt x="12630" y="1802"/>
                  </a:moveTo>
                  <a:lnTo>
                    <a:pt x="12248" y="0"/>
                  </a:lnTo>
                  <a:lnTo>
                    <a:pt x="0" y="15556"/>
                  </a:lnTo>
                  <a:lnTo>
                    <a:pt x="3740" y="13095"/>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5"/>
            <p:cNvSpPr/>
            <p:nvPr/>
          </p:nvSpPr>
          <p:spPr>
            <a:xfrm>
              <a:off x="378394" y="128865"/>
              <a:ext cx="2380667" cy="4017016"/>
            </a:xfrm>
            <a:custGeom>
              <a:avLst/>
              <a:gdLst/>
              <a:ahLst/>
              <a:cxnLst/>
              <a:rect l="l" t="t" r="r" b="b"/>
              <a:pathLst>
                <a:path w="25642" h="43267" extrusionOk="0">
                  <a:moveTo>
                    <a:pt x="16808" y="877"/>
                  </a:moveTo>
                  <a:cubicBezTo>
                    <a:pt x="16676" y="254"/>
                    <a:pt x="16182" y="0"/>
                    <a:pt x="15708" y="311"/>
                  </a:cubicBezTo>
                  <a:lnTo>
                    <a:pt x="13057" y="2055"/>
                  </a:lnTo>
                  <a:lnTo>
                    <a:pt x="12846" y="3193"/>
                  </a:lnTo>
                  <a:cubicBezTo>
                    <a:pt x="12744" y="3747"/>
                    <a:pt x="12450" y="4237"/>
                    <a:pt x="12073" y="4486"/>
                  </a:cubicBezTo>
                  <a:lnTo>
                    <a:pt x="4847" y="9240"/>
                  </a:lnTo>
                  <a:cubicBezTo>
                    <a:pt x="4471" y="9489"/>
                    <a:pt x="4066" y="9458"/>
                    <a:pt x="3781" y="9161"/>
                  </a:cubicBezTo>
                  <a:lnTo>
                    <a:pt x="3197" y="8547"/>
                  </a:lnTo>
                  <a:lnTo>
                    <a:pt x="547" y="10290"/>
                  </a:lnTo>
                  <a:cubicBezTo>
                    <a:pt x="304" y="10450"/>
                    <a:pt x="113" y="10728"/>
                    <a:pt x="1" y="11044"/>
                  </a:cubicBezTo>
                  <a:lnTo>
                    <a:pt x="1" y="11044"/>
                  </a:lnTo>
                  <a:lnTo>
                    <a:pt x="25347" y="43267"/>
                  </a:lnTo>
                  <a:lnTo>
                    <a:pt x="25347" y="43267"/>
                  </a:lnTo>
                  <a:cubicBezTo>
                    <a:pt x="25550" y="42907"/>
                    <a:pt x="25642" y="42439"/>
                    <a:pt x="25555" y="42031"/>
                  </a:cubicBezTo>
                  <a:close/>
                </a:path>
              </a:pathLst>
            </a:custGeom>
            <a:gradFill>
              <a:gsLst>
                <a:gs pos="0">
                  <a:srgbClr val="748BFF">
                    <a:alpha val="0"/>
                  </a:srgbClr>
                </a:gs>
                <a:gs pos="50000">
                  <a:srgbClr val="F3F3F3">
                    <a:alpha val="0"/>
                  </a:srgbClr>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5"/>
            <p:cNvSpPr/>
            <p:nvPr/>
          </p:nvSpPr>
          <p:spPr>
            <a:xfrm>
              <a:off x="1137103" y="2629764"/>
              <a:ext cx="1027952" cy="1116710"/>
            </a:xfrm>
            <a:custGeom>
              <a:avLst/>
              <a:gdLst/>
              <a:ahLst/>
              <a:cxnLst/>
              <a:rect l="l" t="t" r="r" b="b"/>
              <a:pathLst>
                <a:path w="11072" h="12028" extrusionOk="0">
                  <a:moveTo>
                    <a:pt x="6115" y="7100"/>
                  </a:moveTo>
                  <a:cubicBezTo>
                    <a:pt x="5466" y="7531"/>
                    <a:pt x="4963" y="8058"/>
                    <a:pt x="4533" y="8740"/>
                  </a:cubicBezTo>
                  <a:cubicBezTo>
                    <a:pt x="4265" y="9167"/>
                    <a:pt x="4037" y="9629"/>
                    <a:pt x="3864" y="10131"/>
                  </a:cubicBezTo>
                  <a:cubicBezTo>
                    <a:pt x="3733" y="10510"/>
                    <a:pt x="3789" y="10917"/>
                    <a:pt x="3992" y="11133"/>
                  </a:cubicBezTo>
                  <a:cubicBezTo>
                    <a:pt x="4192" y="11344"/>
                    <a:pt x="4495" y="11317"/>
                    <a:pt x="4736" y="11068"/>
                  </a:cubicBezTo>
                  <a:cubicBezTo>
                    <a:pt x="4872" y="10930"/>
                    <a:pt x="4953" y="10742"/>
                    <a:pt x="5032" y="10545"/>
                  </a:cubicBezTo>
                  <a:cubicBezTo>
                    <a:pt x="5457" y="9500"/>
                    <a:pt x="6068" y="8829"/>
                    <a:pt x="6856" y="8528"/>
                  </a:cubicBezTo>
                  <a:cubicBezTo>
                    <a:pt x="7316" y="8353"/>
                    <a:pt x="7743" y="8398"/>
                    <a:pt x="8150" y="8591"/>
                  </a:cubicBezTo>
                  <a:cubicBezTo>
                    <a:pt x="8462" y="8743"/>
                    <a:pt x="8843" y="8471"/>
                    <a:pt x="9006" y="8001"/>
                  </a:cubicBezTo>
                  <a:cubicBezTo>
                    <a:pt x="9173" y="7525"/>
                    <a:pt x="9060" y="7025"/>
                    <a:pt x="8748" y="6870"/>
                  </a:cubicBezTo>
                  <a:cubicBezTo>
                    <a:pt x="7886" y="6447"/>
                    <a:pt x="6981" y="6548"/>
                    <a:pt x="6115" y="7100"/>
                  </a:cubicBezTo>
                  <a:close/>
                  <a:moveTo>
                    <a:pt x="6610" y="9859"/>
                  </a:moveTo>
                  <a:cubicBezTo>
                    <a:pt x="6211" y="10122"/>
                    <a:pt x="5978" y="10763"/>
                    <a:pt x="6089" y="11289"/>
                  </a:cubicBezTo>
                  <a:cubicBezTo>
                    <a:pt x="6202" y="11817"/>
                    <a:pt x="6616" y="12027"/>
                    <a:pt x="7016" y="11765"/>
                  </a:cubicBezTo>
                  <a:cubicBezTo>
                    <a:pt x="7416" y="11503"/>
                    <a:pt x="7649" y="10863"/>
                    <a:pt x="7536" y="10337"/>
                  </a:cubicBezTo>
                  <a:cubicBezTo>
                    <a:pt x="7425" y="9810"/>
                    <a:pt x="7011" y="9597"/>
                    <a:pt x="6610" y="9859"/>
                  </a:cubicBezTo>
                  <a:close/>
                  <a:moveTo>
                    <a:pt x="5311" y="4281"/>
                  </a:moveTo>
                  <a:cubicBezTo>
                    <a:pt x="5141" y="4414"/>
                    <a:pt x="4870" y="4612"/>
                    <a:pt x="4609" y="4842"/>
                  </a:cubicBezTo>
                  <a:cubicBezTo>
                    <a:pt x="3870" y="5490"/>
                    <a:pt x="3228" y="6304"/>
                    <a:pt x="2681" y="7277"/>
                  </a:cubicBezTo>
                  <a:cubicBezTo>
                    <a:pt x="2366" y="7840"/>
                    <a:pt x="2090" y="8434"/>
                    <a:pt x="1869" y="9064"/>
                  </a:cubicBezTo>
                  <a:cubicBezTo>
                    <a:pt x="1736" y="9442"/>
                    <a:pt x="1791" y="9852"/>
                    <a:pt x="1990" y="10068"/>
                  </a:cubicBezTo>
                  <a:cubicBezTo>
                    <a:pt x="2192" y="10283"/>
                    <a:pt x="2497" y="10257"/>
                    <a:pt x="2740" y="10007"/>
                  </a:cubicBezTo>
                  <a:cubicBezTo>
                    <a:pt x="2875" y="9869"/>
                    <a:pt x="2958" y="9682"/>
                    <a:pt x="3033" y="9484"/>
                  </a:cubicBezTo>
                  <a:cubicBezTo>
                    <a:pt x="3578" y="8064"/>
                    <a:pt x="4349" y="6950"/>
                    <a:pt x="5342" y="6142"/>
                  </a:cubicBezTo>
                  <a:cubicBezTo>
                    <a:pt x="5717" y="5837"/>
                    <a:pt x="6105" y="5605"/>
                    <a:pt x="6508" y="5438"/>
                  </a:cubicBezTo>
                  <a:cubicBezTo>
                    <a:pt x="7170" y="5163"/>
                    <a:pt x="7819" y="5083"/>
                    <a:pt x="8451" y="5206"/>
                  </a:cubicBezTo>
                  <a:cubicBezTo>
                    <a:pt x="8724" y="5259"/>
                    <a:pt x="8983" y="5351"/>
                    <a:pt x="9234" y="5475"/>
                  </a:cubicBezTo>
                  <a:cubicBezTo>
                    <a:pt x="9439" y="5576"/>
                    <a:pt x="9649" y="5534"/>
                    <a:pt x="9856" y="5326"/>
                  </a:cubicBezTo>
                  <a:cubicBezTo>
                    <a:pt x="10076" y="5104"/>
                    <a:pt x="10192" y="4808"/>
                    <a:pt x="10193" y="4462"/>
                  </a:cubicBezTo>
                  <a:cubicBezTo>
                    <a:pt x="10195" y="4105"/>
                    <a:pt x="10074" y="3871"/>
                    <a:pt x="9850" y="3760"/>
                  </a:cubicBezTo>
                  <a:cubicBezTo>
                    <a:pt x="8442" y="3067"/>
                    <a:pt x="6962" y="3233"/>
                    <a:pt x="5311" y="4281"/>
                  </a:cubicBezTo>
                  <a:close/>
                  <a:moveTo>
                    <a:pt x="11009" y="1079"/>
                  </a:moveTo>
                  <a:cubicBezTo>
                    <a:pt x="10947" y="907"/>
                    <a:pt x="10847" y="800"/>
                    <a:pt x="10720" y="734"/>
                  </a:cubicBezTo>
                  <a:cubicBezTo>
                    <a:pt x="9407" y="78"/>
                    <a:pt x="8003" y="0"/>
                    <a:pt x="6504" y="502"/>
                  </a:cubicBezTo>
                  <a:cubicBezTo>
                    <a:pt x="6034" y="660"/>
                    <a:pt x="5569" y="881"/>
                    <a:pt x="5111" y="1156"/>
                  </a:cubicBezTo>
                  <a:cubicBezTo>
                    <a:pt x="5088" y="1169"/>
                    <a:pt x="5064" y="1177"/>
                    <a:pt x="5040" y="1187"/>
                  </a:cubicBezTo>
                  <a:lnTo>
                    <a:pt x="4558" y="1505"/>
                  </a:lnTo>
                  <a:cubicBezTo>
                    <a:pt x="4474" y="1571"/>
                    <a:pt x="4392" y="1637"/>
                    <a:pt x="4308" y="1699"/>
                  </a:cubicBezTo>
                  <a:cubicBezTo>
                    <a:pt x="3400" y="2384"/>
                    <a:pt x="2580" y="3264"/>
                    <a:pt x="1846" y="4325"/>
                  </a:cubicBezTo>
                  <a:cubicBezTo>
                    <a:pt x="1132" y="5356"/>
                    <a:pt x="551" y="6503"/>
                    <a:pt x="92" y="7757"/>
                  </a:cubicBezTo>
                  <a:cubicBezTo>
                    <a:pt x="27" y="7936"/>
                    <a:pt x="1" y="8115"/>
                    <a:pt x="13" y="8297"/>
                  </a:cubicBezTo>
                  <a:cubicBezTo>
                    <a:pt x="15" y="8315"/>
                    <a:pt x="11" y="8334"/>
                    <a:pt x="11" y="8353"/>
                  </a:cubicBezTo>
                  <a:lnTo>
                    <a:pt x="51" y="8535"/>
                  </a:lnTo>
                  <a:cubicBezTo>
                    <a:pt x="84" y="8601"/>
                    <a:pt x="113" y="8671"/>
                    <a:pt x="153" y="8728"/>
                  </a:cubicBezTo>
                  <a:cubicBezTo>
                    <a:pt x="422" y="9126"/>
                    <a:pt x="947" y="8949"/>
                    <a:pt x="1183" y="8379"/>
                  </a:cubicBezTo>
                  <a:cubicBezTo>
                    <a:pt x="1296" y="8108"/>
                    <a:pt x="1393" y="7828"/>
                    <a:pt x="1511" y="7560"/>
                  </a:cubicBezTo>
                  <a:cubicBezTo>
                    <a:pt x="2342" y="5664"/>
                    <a:pt x="3454" y="4210"/>
                    <a:pt x="4836" y="3183"/>
                  </a:cubicBezTo>
                  <a:cubicBezTo>
                    <a:pt x="5362" y="2793"/>
                    <a:pt x="5906" y="2500"/>
                    <a:pt x="6462" y="2297"/>
                  </a:cubicBezTo>
                  <a:cubicBezTo>
                    <a:pt x="7471" y="1929"/>
                    <a:pt x="8448" y="1877"/>
                    <a:pt x="9383" y="2164"/>
                  </a:cubicBezTo>
                  <a:cubicBezTo>
                    <a:pt x="9645" y="2245"/>
                    <a:pt x="9894" y="2366"/>
                    <a:pt x="10150" y="2471"/>
                  </a:cubicBezTo>
                  <a:cubicBezTo>
                    <a:pt x="10568" y="2640"/>
                    <a:pt x="11054" y="2104"/>
                    <a:pt x="11069" y="1455"/>
                  </a:cubicBezTo>
                  <a:cubicBezTo>
                    <a:pt x="11071" y="1398"/>
                    <a:pt x="11067" y="1341"/>
                    <a:pt x="11067" y="1282"/>
                  </a:cubicBezTo>
                  <a:lnTo>
                    <a:pt x="11029" y="1101"/>
                  </a:lnTo>
                  <a:cubicBezTo>
                    <a:pt x="11023" y="1098"/>
                    <a:pt x="11014" y="1089"/>
                    <a:pt x="11009" y="1079"/>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5"/>
            <p:cNvSpPr/>
            <p:nvPr/>
          </p:nvSpPr>
          <p:spPr>
            <a:xfrm>
              <a:off x="1073506" y="2924074"/>
              <a:ext cx="1072238" cy="1072238"/>
            </a:xfrm>
            <a:custGeom>
              <a:avLst/>
              <a:gdLst/>
              <a:ahLst/>
              <a:cxnLst/>
              <a:rect l="l" t="t" r="r" b="b"/>
              <a:pathLst>
                <a:path w="11549" h="11549" extrusionOk="0">
                  <a:moveTo>
                    <a:pt x="11549" y="5775"/>
                  </a:moveTo>
                  <a:cubicBezTo>
                    <a:pt x="11549" y="8965"/>
                    <a:pt x="8963" y="11549"/>
                    <a:pt x="5775" y="11549"/>
                  </a:cubicBezTo>
                  <a:cubicBezTo>
                    <a:pt x="2586" y="11549"/>
                    <a:pt x="1" y="8963"/>
                    <a:pt x="1" y="5775"/>
                  </a:cubicBezTo>
                  <a:cubicBezTo>
                    <a:pt x="1" y="2586"/>
                    <a:pt x="2586" y="1"/>
                    <a:pt x="5775" y="1"/>
                  </a:cubicBezTo>
                  <a:cubicBezTo>
                    <a:pt x="8963" y="1"/>
                    <a:pt x="11549" y="2586"/>
                    <a:pt x="11549" y="5775"/>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5"/>
            <p:cNvSpPr/>
            <p:nvPr/>
          </p:nvSpPr>
          <p:spPr>
            <a:xfrm>
              <a:off x="1516736" y="2698189"/>
              <a:ext cx="709967" cy="710152"/>
            </a:xfrm>
            <a:custGeom>
              <a:avLst/>
              <a:gdLst/>
              <a:ahLst/>
              <a:cxnLst/>
              <a:rect l="l" t="t" r="r" b="b"/>
              <a:pathLst>
                <a:path w="7647" h="7649" extrusionOk="0">
                  <a:moveTo>
                    <a:pt x="7647" y="3824"/>
                  </a:moveTo>
                  <a:cubicBezTo>
                    <a:pt x="7647" y="5935"/>
                    <a:pt x="5935" y="7648"/>
                    <a:pt x="3822" y="7648"/>
                  </a:cubicBezTo>
                  <a:cubicBezTo>
                    <a:pt x="1711" y="7648"/>
                    <a:pt x="0" y="5935"/>
                    <a:pt x="0" y="3824"/>
                  </a:cubicBezTo>
                  <a:cubicBezTo>
                    <a:pt x="0" y="1712"/>
                    <a:pt x="1713" y="1"/>
                    <a:pt x="3822" y="1"/>
                  </a:cubicBezTo>
                  <a:cubicBezTo>
                    <a:pt x="5935" y="1"/>
                    <a:pt x="7647" y="1713"/>
                    <a:pt x="7647" y="3824"/>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9" name="Google Shape;1289;p45"/>
            <p:cNvGrpSpPr/>
            <p:nvPr/>
          </p:nvGrpSpPr>
          <p:grpSpPr>
            <a:xfrm>
              <a:off x="644017" y="1155146"/>
              <a:ext cx="1256716" cy="1149297"/>
              <a:chOff x="5236975" y="645825"/>
              <a:chExt cx="338400" cy="309475"/>
            </a:xfrm>
          </p:grpSpPr>
          <p:sp>
            <p:nvSpPr>
              <p:cNvPr id="1290" name="Google Shape;1290;p45"/>
              <p:cNvSpPr/>
              <p:nvPr/>
            </p:nvSpPr>
            <p:spPr>
              <a:xfrm>
                <a:off x="5236975" y="833925"/>
                <a:ext cx="52225" cy="121375"/>
              </a:xfrm>
              <a:custGeom>
                <a:avLst/>
                <a:gdLst/>
                <a:ahLst/>
                <a:cxnLst/>
                <a:rect l="l" t="t" r="r" b="b"/>
                <a:pathLst>
                  <a:path w="2089" h="4855" extrusionOk="0">
                    <a:moveTo>
                      <a:pt x="1073" y="1"/>
                    </a:moveTo>
                    <a:lnTo>
                      <a:pt x="0" y="705"/>
                    </a:lnTo>
                    <a:lnTo>
                      <a:pt x="30" y="842"/>
                    </a:lnTo>
                    <a:lnTo>
                      <a:pt x="1002" y="203"/>
                    </a:lnTo>
                    <a:lnTo>
                      <a:pt x="1991" y="4854"/>
                    </a:lnTo>
                    <a:lnTo>
                      <a:pt x="2089" y="4788"/>
                    </a:lnTo>
                    <a:lnTo>
                      <a:pt x="1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5"/>
              <p:cNvSpPr/>
              <p:nvPr/>
            </p:nvSpPr>
            <p:spPr>
              <a:xfrm>
                <a:off x="5312300" y="779550"/>
                <a:ext cx="84350" cy="144450"/>
              </a:xfrm>
              <a:custGeom>
                <a:avLst/>
                <a:gdLst/>
                <a:ahLst/>
                <a:cxnLst/>
                <a:rect l="l" t="t" r="r" b="b"/>
                <a:pathLst>
                  <a:path w="3374" h="5778" extrusionOk="0">
                    <a:moveTo>
                      <a:pt x="1663" y="0"/>
                    </a:moveTo>
                    <a:cubicBezTo>
                      <a:pt x="1469" y="0"/>
                      <a:pt x="1242" y="82"/>
                      <a:pt x="992" y="247"/>
                    </a:cubicBezTo>
                    <a:cubicBezTo>
                      <a:pt x="590" y="510"/>
                      <a:pt x="214" y="1022"/>
                      <a:pt x="0" y="1608"/>
                    </a:cubicBezTo>
                    <a:lnTo>
                      <a:pt x="93" y="1656"/>
                    </a:lnTo>
                    <a:cubicBezTo>
                      <a:pt x="297" y="1109"/>
                      <a:pt x="646" y="630"/>
                      <a:pt x="1020" y="384"/>
                    </a:cubicBezTo>
                    <a:cubicBezTo>
                      <a:pt x="1253" y="230"/>
                      <a:pt x="1462" y="155"/>
                      <a:pt x="1638" y="155"/>
                    </a:cubicBezTo>
                    <a:cubicBezTo>
                      <a:pt x="1920" y="155"/>
                      <a:pt x="2120" y="347"/>
                      <a:pt x="2200" y="722"/>
                    </a:cubicBezTo>
                    <a:cubicBezTo>
                      <a:pt x="2278" y="1099"/>
                      <a:pt x="2153" y="1788"/>
                      <a:pt x="1888" y="2557"/>
                    </a:cubicBezTo>
                    <a:lnTo>
                      <a:pt x="842" y="5577"/>
                    </a:lnTo>
                    <a:lnTo>
                      <a:pt x="879" y="5777"/>
                    </a:lnTo>
                    <a:lnTo>
                      <a:pt x="3373" y="4137"/>
                    </a:lnTo>
                    <a:lnTo>
                      <a:pt x="3343" y="4000"/>
                    </a:lnTo>
                    <a:lnTo>
                      <a:pt x="951" y="5573"/>
                    </a:lnTo>
                    <a:lnTo>
                      <a:pt x="1981" y="2606"/>
                    </a:lnTo>
                    <a:cubicBezTo>
                      <a:pt x="2263" y="1796"/>
                      <a:pt x="2393" y="1063"/>
                      <a:pt x="2305" y="653"/>
                    </a:cubicBezTo>
                    <a:cubicBezTo>
                      <a:pt x="2213" y="222"/>
                      <a:pt x="1983" y="0"/>
                      <a:pt x="16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5"/>
              <p:cNvSpPr/>
              <p:nvPr/>
            </p:nvSpPr>
            <p:spPr>
              <a:xfrm>
                <a:off x="5401925" y="810350"/>
                <a:ext cx="18600" cy="60700"/>
              </a:xfrm>
              <a:custGeom>
                <a:avLst/>
                <a:gdLst/>
                <a:ahLst/>
                <a:cxnLst/>
                <a:rect l="l" t="t" r="r" b="b"/>
                <a:pathLst>
                  <a:path w="744" h="2428" extrusionOk="0">
                    <a:moveTo>
                      <a:pt x="181" y="0"/>
                    </a:moveTo>
                    <a:cubicBezTo>
                      <a:pt x="160" y="0"/>
                      <a:pt x="139" y="7"/>
                      <a:pt x="118" y="20"/>
                    </a:cubicBezTo>
                    <a:cubicBezTo>
                      <a:pt x="46" y="68"/>
                      <a:pt x="0" y="192"/>
                      <a:pt x="22" y="287"/>
                    </a:cubicBezTo>
                    <a:cubicBezTo>
                      <a:pt x="36" y="356"/>
                      <a:pt x="81" y="396"/>
                      <a:pt x="132" y="396"/>
                    </a:cubicBezTo>
                    <a:cubicBezTo>
                      <a:pt x="153" y="396"/>
                      <a:pt x="174" y="390"/>
                      <a:pt x="195" y="376"/>
                    </a:cubicBezTo>
                    <a:cubicBezTo>
                      <a:pt x="266" y="329"/>
                      <a:pt x="312" y="205"/>
                      <a:pt x="291" y="110"/>
                    </a:cubicBezTo>
                    <a:cubicBezTo>
                      <a:pt x="277" y="41"/>
                      <a:pt x="232" y="0"/>
                      <a:pt x="181" y="0"/>
                    </a:cubicBezTo>
                    <a:close/>
                    <a:moveTo>
                      <a:pt x="613" y="2032"/>
                    </a:moveTo>
                    <a:cubicBezTo>
                      <a:pt x="593" y="2032"/>
                      <a:pt x="571" y="2038"/>
                      <a:pt x="551" y="2052"/>
                    </a:cubicBezTo>
                    <a:cubicBezTo>
                      <a:pt x="477" y="2099"/>
                      <a:pt x="433" y="2223"/>
                      <a:pt x="453" y="2318"/>
                    </a:cubicBezTo>
                    <a:cubicBezTo>
                      <a:pt x="468" y="2387"/>
                      <a:pt x="513" y="2427"/>
                      <a:pt x="564" y="2427"/>
                    </a:cubicBezTo>
                    <a:cubicBezTo>
                      <a:pt x="584" y="2427"/>
                      <a:pt x="605" y="2421"/>
                      <a:pt x="626" y="2408"/>
                    </a:cubicBezTo>
                    <a:cubicBezTo>
                      <a:pt x="700" y="2359"/>
                      <a:pt x="744" y="2236"/>
                      <a:pt x="724" y="2141"/>
                    </a:cubicBezTo>
                    <a:cubicBezTo>
                      <a:pt x="708" y="2072"/>
                      <a:pt x="664" y="2032"/>
                      <a:pt x="613" y="2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5"/>
              <p:cNvSpPr/>
              <p:nvPr/>
            </p:nvSpPr>
            <p:spPr>
              <a:xfrm>
                <a:off x="5414725" y="710700"/>
                <a:ext cx="82025" cy="130300"/>
              </a:xfrm>
              <a:custGeom>
                <a:avLst/>
                <a:gdLst/>
                <a:ahLst/>
                <a:cxnLst/>
                <a:rect l="l" t="t" r="r" b="b"/>
                <a:pathLst>
                  <a:path w="3281" h="5212" extrusionOk="0">
                    <a:moveTo>
                      <a:pt x="1711" y="157"/>
                    </a:moveTo>
                    <a:cubicBezTo>
                      <a:pt x="2221" y="157"/>
                      <a:pt x="2616" y="719"/>
                      <a:pt x="2847" y="1803"/>
                    </a:cubicBezTo>
                    <a:cubicBezTo>
                      <a:pt x="3157" y="3260"/>
                      <a:pt x="2896" y="4351"/>
                      <a:pt x="2118" y="4864"/>
                    </a:cubicBezTo>
                    <a:cubicBezTo>
                      <a:pt x="1923" y="4992"/>
                      <a:pt x="1739" y="5056"/>
                      <a:pt x="1569" y="5056"/>
                    </a:cubicBezTo>
                    <a:cubicBezTo>
                      <a:pt x="1057" y="5056"/>
                      <a:pt x="662" y="4486"/>
                      <a:pt x="430" y="3394"/>
                    </a:cubicBezTo>
                    <a:cubicBezTo>
                      <a:pt x="122" y="1944"/>
                      <a:pt x="378" y="863"/>
                      <a:pt x="1159" y="350"/>
                    </a:cubicBezTo>
                    <a:cubicBezTo>
                      <a:pt x="1355" y="221"/>
                      <a:pt x="1540" y="157"/>
                      <a:pt x="1711" y="157"/>
                    </a:cubicBezTo>
                    <a:close/>
                    <a:moveTo>
                      <a:pt x="1738" y="0"/>
                    </a:moveTo>
                    <a:cubicBezTo>
                      <a:pt x="1549" y="0"/>
                      <a:pt x="1345" y="71"/>
                      <a:pt x="1128" y="213"/>
                    </a:cubicBezTo>
                    <a:cubicBezTo>
                      <a:pt x="287" y="767"/>
                      <a:pt x="1" y="1930"/>
                      <a:pt x="326" y="3463"/>
                    </a:cubicBezTo>
                    <a:cubicBezTo>
                      <a:pt x="571" y="4615"/>
                      <a:pt x="994" y="5212"/>
                      <a:pt x="1542" y="5212"/>
                    </a:cubicBezTo>
                    <a:cubicBezTo>
                      <a:pt x="1729" y="5212"/>
                      <a:pt x="1931" y="5142"/>
                      <a:pt x="2145" y="5001"/>
                    </a:cubicBezTo>
                    <a:cubicBezTo>
                      <a:pt x="2995" y="4442"/>
                      <a:pt x="3281" y="3281"/>
                      <a:pt x="2952" y="1735"/>
                    </a:cubicBezTo>
                    <a:cubicBezTo>
                      <a:pt x="2709" y="594"/>
                      <a:pt x="2287" y="0"/>
                      <a:pt x="17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5"/>
              <p:cNvSpPr/>
              <p:nvPr/>
            </p:nvSpPr>
            <p:spPr>
              <a:xfrm>
                <a:off x="5497250" y="645825"/>
                <a:ext cx="78125" cy="146500"/>
              </a:xfrm>
              <a:custGeom>
                <a:avLst/>
                <a:gdLst/>
                <a:ahLst/>
                <a:cxnLst/>
                <a:rect l="l" t="t" r="r" b="b"/>
                <a:pathLst>
                  <a:path w="3125" h="5860" extrusionOk="0">
                    <a:moveTo>
                      <a:pt x="2097" y="1"/>
                    </a:moveTo>
                    <a:lnTo>
                      <a:pt x="1" y="1379"/>
                    </a:lnTo>
                    <a:lnTo>
                      <a:pt x="493" y="3691"/>
                    </a:lnTo>
                    <a:cubicBezTo>
                      <a:pt x="767" y="3339"/>
                      <a:pt x="1126" y="2994"/>
                      <a:pt x="1412" y="2804"/>
                    </a:cubicBezTo>
                    <a:cubicBezTo>
                      <a:pt x="1674" y="2632"/>
                      <a:pt x="1916" y="2548"/>
                      <a:pt x="2125" y="2548"/>
                    </a:cubicBezTo>
                    <a:cubicBezTo>
                      <a:pt x="2474" y="2548"/>
                      <a:pt x="2728" y="2783"/>
                      <a:pt x="2823" y="3232"/>
                    </a:cubicBezTo>
                    <a:cubicBezTo>
                      <a:pt x="3002" y="4072"/>
                      <a:pt x="2660" y="4914"/>
                      <a:pt x="1948" y="5382"/>
                    </a:cubicBezTo>
                    <a:cubicBezTo>
                      <a:pt x="1638" y="5588"/>
                      <a:pt x="1225" y="5713"/>
                      <a:pt x="863" y="5713"/>
                    </a:cubicBezTo>
                    <a:cubicBezTo>
                      <a:pt x="808" y="5713"/>
                      <a:pt x="754" y="5710"/>
                      <a:pt x="702" y="5704"/>
                    </a:cubicBezTo>
                    <a:lnTo>
                      <a:pt x="673" y="5848"/>
                    </a:lnTo>
                    <a:cubicBezTo>
                      <a:pt x="734" y="5856"/>
                      <a:pt x="797" y="5860"/>
                      <a:pt x="861" y="5860"/>
                    </a:cubicBezTo>
                    <a:cubicBezTo>
                      <a:pt x="1230" y="5860"/>
                      <a:pt x="1646" y="5737"/>
                      <a:pt x="1977" y="5519"/>
                    </a:cubicBezTo>
                    <a:cubicBezTo>
                      <a:pt x="2752" y="5011"/>
                      <a:pt x="3125" y="4087"/>
                      <a:pt x="2928" y="3164"/>
                    </a:cubicBezTo>
                    <a:cubicBezTo>
                      <a:pt x="2820" y="2658"/>
                      <a:pt x="2539" y="2392"/>
                      <a:pt x="2152" y="2392"/>
                    </a:cubicBezTo>
                    <a:cubicBezTo>
                      <a:pt x="1927" y="2392"/>
                      <a:pt x="1666" y="2482"/>
                      <a:pt x="1382" y="2668"/>
                    </a:cubicBezTo>
                    <a:cubicBezTo>
                      <a:pt x="1132" y="2832"/>
                      <a:pt x="810" y="3130"/>
                      <a:pt x="557" y="3432"/>
                    </a:cubicBezTo>
                    <a:lnTo>
                      <a:pt x="136" y="1448"/>
                    </a:lnTo>
                    <a:lnTo>
                      <a:pt x="2126" y="138"/>
                    </a:lnTo>
                    <a:lnTo>
                      <a:pt x="2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45"/>
            <p:cNvSpPr/>
            <p:nvPr/>
          </p:nvSpPr>
          <p:spPr>
            <a:xfrm>
              <a:off x="1309883" y="2090999"/>
              <a:ext cx="434874" cy="537929"/>
            </a:xfrm>
            <a:custGeom>
              <a:avLst/>
              <a:gdLst/>
              <a:ahLst/>
              <a:cxnLst/>
              <a:rect l="l" t="t" r="r" b="b"/>
              <a:pathLst>
                <a:path w="4684" h="5794" extrusionOk="0">
                  <a:moveTo>
                    <a:pt x="2600" y="1219"/>
                  </a:moveTo>
                  <a:lnTo>
                    <a:pt x="2021" y="1600"/>
                  </a:lnTo>
                  <a:lnTo>
                    <a:pt x="2542" y="4053"/>
                  </a:lnTo>
                  <a:lnTo>
                    <a:pt x="3122" y="3672"/>
                  </a:lnTo>
                  <a:close/>
                  <a:moveTo>
                    <a:pt x="1825" y="1732"/>
                  </a:moveTo>
                  <a:lnTo>
                    <a:pt x="1246" y="2112"/>
                  </a:lnTo>
                  <a:lnTo>
                    <a:pt x="1766" y="4566"/>
                  </a:lnTo>
                  <a:lnTo>
                    <a:pt x="2345" y="4184"/>
                  </a:lnTo>
                  <a:close/>
                  <a:moveTo>
                    <a:pt x="3376" y="709"/>
                  </a:moveTo>
                  <a:lnTo>
                    <a:pt x="2797" y="1090"/>
                  </a:lnTo>
                  <a:lnTo>
                    <a:pt x="3319" y="3542"/>
                  </a:lnTo>
                  <a:lnTo>
                    <a:pt x="3899" y="3160"/>
                  </a:lnTo>
                  <a:close/>
                  <a:moveTo>
                    <a:pt x="3857" y="1062"/>
                  </a:moveTo>
                  <a:lnTo>
                    <a:pt x="3631" y="0"/>
                  </a:lnTo>
                  <a:lnTo>
                    <a:pt x="1" y="2389"/>
                  </a:lnTo>
                  <a:lnTo>
                    <a:pt x="724" y="5794"/>
                  </a:lnTo>
                  <a:lnTo>
                    <a:pt x="4353" y="3405"/>
                  </a:lnTo>
                  <a:lnTo>
                    <a:pt x="4126" y="2344"/>
                  </a:lnTo>
                  <a:lnTo>
                    <a:pt x="4684" y="1978"/>
                  </a:lnTo>
                  <a:lnTo>
                    <a:pt x="4411" y="697"/>
                  </a:lnTo>
                  <a:close/>
                  <a:moveTo>
                    <a:pt x="4085" y="3266"/>
                  </a:moveTo>
                  <a:lnTo>
                    <a:pt x="876" y="5378"/>
                  </a:lnTo>
                  <a:lnTo>
                    <a:pt x="271" y="2527"/>
                  </a:lnTo>
                  <a:lnTo>
                    <a:pt x="3478" y="415"/>
                  </a:lnTo>
                  <a:close/>
                  <a:moveTo>
                    <a:pt x="1049" y="2241"/>
                  </a:moveTo>
                  <a:lnTo>
                    <a:pt x="469" y="2624"/>
                  </a:lnTo>
                  <a:lnTo>
                    <a:pt x="991" y="5077"/>
                  </a:lnTo>
                  <a:lnTo>
                    <a:pt x="1571" y="4695"/>
                  </a:lnTo>
                  <a:close/>
                </a:path>
              </a:pathLst>
            </a:custGeom>
            <a:gradFill>
              <a:gsLst>
                <a:gs pos="0">
                  <a:srgbClr val="AC9BFF"/>
                </a:gs>
                <a:gs pos="100000">
                  <a:srgbClr val="431FF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6" name="Google Shape;1296;p45"/>
            <p:cNvGrpSpPr/>
            <p:nvPr/>
          </p:nvGrpSpPr>
          <p:grpSpPr>
            <a:xfrm>
              <a:off x="780242" y="144556"/>
              <a:ext cx="2563846" cy="4987406"/>
              <a:chOff x="5376250" y="373700"/>
              <a:chExt cx="690375" cy="1342975"/>
            </a:xfrm>
          </p:grpSpPr>
          <p:sp>
            <p:nvSpPr>
              <p:cNvPr id="1297" name="Google Shape;1297;p45"/>
              <p:cNvSpPr/>
              <p:nvPr/>
            </p:nvSpPr>
            <p:spPr>
              <a:xfrm>
                <a:off x="5419250" y="373900"/>
                <a:ext cx="647375" cy="1341550"/>
              </a:xfrm>
              <a:custGeom>
                <a:avLst/>
                <a:gdLst/>
                <a:ahLst/>
                <a:cxnLst/>
                <a:rect l="l" t="t" r="r" b="b"/>
                <a:pathLst>
                  <a:path w="25895" h="53662" extrusionOk="0">
                    <a:moveTo>
                      <a:pt x="16324" y="0"/>
                    </a:moveTo>
                    <a:cubicBezTo>
                      <a:pt x="16193" y="0"/>
                      <a:pt x="16053" y="43"/>
                      <a:pt x="15915" y="134"/>
                    </a:cubicBezTo>
                    <a:lnTo>
                      <a:pt x="13265" y="1878"/>
                    </a:lnTo>
                    <a:lnTo>
                      <a:pt x="13053" y="3016"/>
                    </a:lnTo>
                    <a:cubicBezTo>
                      <a:pt x="12950" y="3570"/>
                      <a:pt x="12655" y="4060"/>
                      <a:pt x="12278" y="4309"/>
                    </a:cubicBezTo>
                    <a:lnTo>
                      <a:pt x="5054" y="9063"/>
                    </a:lnTo>
                    <a:cubicBezTo>
                      <a:pt x="4884" y="9175"/>
                      <a:pt x="4709" y="9231"/>
                      <a:pt x="4542" y="9231"/>
                    </a:cubicBezTo>
                    <a:cubicBezTo>
                      <a:pt x="4337" y="9231"/>
                      <a:pt x="4144" y="9148"/>
                      <a:pt x="3987" y="8984"/>
                    </a:cubicBezTo>
                    <a:lnTo>
                      <a:pt x="3403" y="8370"/>
                    </a:lnTo>
                    <a:lnTo>
                      <a:pt x="753" y="10113"/>
                    </a:lnTo>
                    <a:cubicBezTo>
                      <a:pt x="277" y="10425"/>
                      <a:pt x="1" y="11185"/>
                      <a:pt x="133" y="11810"/>
                    </a:cubicBezTo>
                    <a:lnTo>
                      <a:pt x="8881" y="52964"/>
                    </a:lnTo>
                    <a:cubicBezTo>
                      <a:pt x="8975" y="53406"/>
                      <a:pt x="9249" y="53662"/>
                      <a:pt x="9570" y="53662"/>
                    </a:cubicBezTo>
                    <a:cubicBezTo>
                      <a:pt x="9702" y="53662"/>
                      <a:pt x="9842" y="53619"/>
                      <a:pt x="9980" y="53527"/>
                    </a:cubicBezTo>
                    <a:lnTo>
                      <a:pt x="25142" y="43549"/>
                    </a:lnTo>
                    <a:cubicBezTo>
                      <a:pt x="25617" y="43237"/>
                      <a:pt x="25895" y="42477"/>
                      <a:pt x="25761" y="41854"/>
                    </a:cubicBezTo>
                    <a:lnTo>
                      <a:pt x="17014" y="701"/>
                    </a:lnTo>
                    <a:cubicBezTo>
                      <a:pt x="16921" y="257"/>
                      <a:pt x="16646" y="0"/>
                      <a:pt x="16324" y="0"/>
                    </a:cubicBezTo>
                    <a:close/>
                  </a:path>
                </a:pathLst>
              </a:custGeom>
              <a:gradFill>
                <a:gsLst>
                  <a:gs pos="0">
                    <a:srgbClr val="20F8FD">
                      <a:alpha val="28627"/>
                    </a:srgbClr>
                  </a:gs>
                  <a:gs pos="100000">
                    <a:srgbClr val="0182AA">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5"/>
              <p:cNvSpPr/>
              <p:nvPr/>
            </p:nvSpPr>
            <p:spPr>
              <a:xfrm>
                <a:off x="5417450" y="373700"/>
                <a:ext cx="648125" cy="1342975"/>
              </a:xfrm>
              <a:custGeom>
                <a:avLst/>
                <a:gdLst/>
                <a:ahLst/>
                <a:cxnLst/>
                <a:rect l="l" t="t" r="r" b="b"/>
                <a:pathLst>
                  <a:path w="25925" h="53719" extrusionOk="0">
                    <a:moveTo>
                      <a:pt x="16397" y="22"/>
                    </a:moveTo>
                    <a:cubicBezTo>
                      <a:pt x="16540" y="22"/>
                      <a:pt x="16681" y="69"/>
                      <a:pt x="16788" y="169"/>
                    </a:cubicBezTo>
                    <a:cubicBezTo>
                      <a:pt x="17012" y="366"/>
                      <a:pt x="17069" y="670"/>
                      <a:pt x="17123" y="952"/>
                    </a:cubicBezTo>
                    <a:lnTo>
                      <a:pt x="17484" y="2669"/>
                    </a:lnTo>
                    <a:lnTo>
                      <a:pt x="18203" y="6104"/>
                    </a:lnTo>
                    <a:lnTo>
                      <a:pt x="19641" y="12972"/>
                    </a:lnTo>
                    <a:lnTo>
                      <a:pt x="22528" y="26708"/>
                    </a:lnTo>
                    <a:lnTo>
                      <a:pt x="25477" y="40429"/>
                    </a:lnTo>
                    <a:lnTo>
                      <a:pt x="25662" y="41287"/>
                    </a:lnTo>
                    <a:cubicBezTo>
                      <a:pt x="25715" y="41573"/>
                      <a:pt x="25806" y="41860"/>
                      <a:pt x="25818" y="42140"/>
                    </a:cubicBezTo>
                    <a:cubicBezTo>
                      <a:pt x="25828" y="42702"/>
                      <a:pt x="25582" y="43305"/>
                      <a:pt x="25078" y="43591"/>
                    </a:cubicBezTo>
                    <a:lnTo>
                      <a:pt x="22150" y="45527"/>
                    </a:lnTo>
                    <a:lnTo>
                      <a:pt x="16288" y="49382"/>
                    </a:lnTo>
                    <a:lnTo>
                      <a:pt x="10419" y="53229"/>
                    </a:lnTo>
                    <a:cubicBezTo>
                      <a:pt x="10169" y="53374"/>
                      <a:pt x="9944" y="53600"/>
                      <a:pt x="9672" y="53610"/>
                    </a:cubicBezTo>
                    <a:cubicBezTo>
                      <a:pt x="9660" y="53611"/>
                      <a:pt x="9648" y="53612"/>
                      <a:pt x="9636" y="53612"/>
                    </a:cubicBezTo>
                    <a:cubicBezTo>
                      <a:pt x="9378" y="53612"/>
                      <a:pt x="9160" y="53403"/>
                      <a:pt x="9069" y="53156"/>
                    </a:cubicBezTo>
                    <a:cubicBezTo>
                      <a:pt x="8919" y="52611"/>
                      <a:pt x="8820" y="52019"/>
                      <a:pt x="8694" y="51453"/>
                    </a:cubicBezTo>
                    <a:lnTo>
                      <a:pt x="7973" y="48018"/>
                    </a:lnTo>
                    <a:lnTo>
                      <a:pt x="5077" y="34286"/>
                    </a:lnTo>
                    <a:lnTo>
                      <a:pt x="2164" y="20556"/>
                    </a:lnTo>
                    <a:lnTo>
                      <a:pt x="698" y="13694"/>
                    </a:lnTo>
                    <a:lnTo>
                      <a:pt x="328" y="11981"/>
                    </a:lnTo>
                    <a:cubicBezTo>
                      <a:pt x="165" y="11434"/>
                      <a:pt x="286" y="10828"/>
                      <a:pt x="636" y="10393"/>
                    </a:cubicBezTo>
                    <a:cubicBezTo>
                      <a:pt x="806" y="10183"/>
                      <a:pt x="1081" y="10054"/>
                      <a:pt x="1318" y="9884"/>
                    </a:cubicBezTo>
                    <a:lnTo>
                      <a:pt x="2049" y="9398"/>
                    </a:lnTo>
                    <a:lnTo>
                      <a:pt x="3467" y="8457"/>
                    </a:lnTo>
                    <a:lnTo>
                      <a:pt x="4009" y="9023"/>
                    </a:lnTo>
                    <a:cubicBezTo>
                      <a:pt x="4160" y="9193"/>
                      <a:pt x="4392" y="9295"/>
                      <a:pt x="4622" y="9295"/>
                    </a:cubicBezTo>
                    <a:cubicBezTo>
                      <a:pt x="4691" y="9295"/>
                      <a:pt x="4760" y="9286"/>
                      <a:pt x="4827" y="9267"/>
                    </a:cubicBezTo>
                    <a:cubicBezTo>
                      <a:pt x="4969" y="9235"/>
                      <a:pt x="5102" y="9155"/>
                      <a:pt x="5217" y="9077"/>
                    </a:cubicBezTo>
                    <a:lnTo>
                      <a:pt x="5565" y="8847"/>
                    </a:lnTo>
                    <a:lnTo>
                      <a:pt x="6261" y="8385"/>
                    </a:lnTo>
                    <a:lnTo>
                      <a:pt x="9048" y="6540"/>
                    </a:lnTo>
                    <a:lnTo>
                      <a:pt x="11833" y="4695"/>
                    </a:lnTo>
                    <a:cubicBezTo>
                      <a:pt x="12063" y="4535"/>
                      <a:pt x="12304" y="4401"/>
                      <a:pt x="12524" y="4219"/>
                    </a:cubicBezTo>
                    <a:cubicBezTo>
                      <a:pt x="12735" y="4028"/>
                      <a:pt x="12892" y="3785"/>
                      <a:pt x="13001" y="3526"/>
                    </a:cubicBezTo>
                    <a:cubicBezTo>
                      <a:pt x="13116" y="3267"/>
                      <a:pt x="13158" y="2986"/>
                      <a:pt x="13207" y="2713"/>
                    </a:cubicBezTo>
                    <a:lnTo>
                      <a:pt x="13355" y="1900"/>
                    </a:lnTo>
                    <a:lnTo>
                      <a:pt x="15993" y="152"/>
                    </a:lnTo>
                    <a:cubicBezTo>
                      <a:pt x="16110" y="68"/>
                      <a:pt x="16255" y="22"/>
                      <a:pt x="16397" y="22"/>
                    </a:cubicBezTo>
                    <a:close/>
                    <a:moveTo>
                      <a:pt x="16398" y="0"/>
                    </a:moveTo>
                    <a:cubicBezTo>
                      <a:pt x="16250" y="0"/>
                      <a:pt x="16101" y="48"/>
                      <a:pt x="15983" y="134"/>
                    </a:cubicBezTo>
                    <a:lnTo>
                      <a:pt x="13327" y="1865"/>
                    </a:lnTo>
                    <a:cubicBezTo>
                      <a:pt x="13322" y="1868"/>
                      <a:pt x="13320" y="1873"/>
                      <a:pt x="13319" y="1879"/>
                    </a:cubicBezTo>
                    <a:lnTo>
                      <a:pt x="13164" y="2699"/>
                    </a:lnTo>
                    <a:cubicBezTo>
                      <a:pt x="13111" y="2973"/>
                      <a:pt x="13070" y="3247"/>
                      <a:pt x="12955" y="3501"/>
                    </a:cubicBezTo>
                    <a:cubicBezTo>
                      <a:pt x="12846" y="3752"/>
                      <a:pt x="12691" y="3988"/>
                      <a:pt x="12487" y="4170"/>
                    </a:cubicBezTo>
                    <a:cubicBezTo>
                      <a:pt x="12279" y="4343"/>
                      <a:pt x="12028" y="4482"/>
                      <a:pt x="11801" y="4638"/>
                    </a:cubicBezTo>
                    <a:lnTo>
                      <a:pt x="9004" y="6467"/>
                    </a:lnTo>
                    <a:lnTo>
                      <a:pt x="6207" y="8296"/>
                    </a:lnTo>
                    <a:lnTo>
                      <a:pt x="5507" y="8753"/>
                    </a:lnTo>
                    <a:cubicBezTo>
                      <a:pt x="5269" y="8893"/>
                      <a:pt x="5052" y="9089"/>
                      <a:pt x="4800" y="9152"/>
                    </a:cubicBezTo>
                    <a:cubicBezTo>
                      <a:pt x="4737" y="9171"/>
                      <a:pt x="4678" y="9179"/>
                      <a:pt x="4620" y="9179"/>
                    </a:cubicBezTo>
                    <a:cubicBezTo>
                      <a:pt x="4165" y="9179"/>
                      <a:pt x="3875" y="8646"/>
                      <a:pt x="3523" y="8328"/>
                    </a:cubicBezTo>
                    <a:lnTo>
                      <a:pt x="3521" y="8326"/>
                    </a:lnTo>
                    <a:cubicBezTo>
                      <a:pt x="3509" y="8315"/>
                      <a:pt x="3493" y="8309"/>
                      <a:pt x="3478" y="8309"/>
                    </a:cubicBezTo>
                    <a:cubicBezTo>
                      <a:pt x="3466" y="8309"/>
                      <a:pt x="3454" y="8312"/>
                      <a:pt x="3443" y="8320"/>
                    </a:cubicBezTo>
                    <a:lnTo>
                      <a:pt x="1973" y="9279"/>
                    </a:lnTo>
                    <a:lnTo>
                      <a:pt x="1239" y="9758"/>
                    </a:lnTo>
                    <a:lnTo>
                      <a:pt x="871" y="9998"/>
                    </a:lnTo>
                    <a:cubicBezTo>
                      <a:pt x="751" y="10071"/>
                      <a:pt x="615" y="10173"/>
                      <a:pt x="520" y="10291"/>
                    </a:cubicBezTo>
                    <a:cubicBezTo>
                      <a:pt x="128" y="10763"/>
                      <a:pt x="0" y="11436"/>
                      <a:pt x="165" y="12014"/>
                    </a:cubicBezTo>
                    <a:lnTo>
                      <a:pt x="522" y="13731"/>
                    </a:lnTo>
                    <a:lnTo>
                      <a:pt x="1974" y="20597"/>
                    </a:lnTo>
                    <a:lnTo>
                      <a:pt x="4898" y="34323"/>
                    </a:lnTo>
                    <a:lnTo>
                      <a:pt x="7837" y="48047"/>
                    </a:lnTo>
                    <a:lnTo>
                      <a:pt x="8576" y="51477"/>
                    </a:lnTo>
                    <a:cubicBezTo>
                      <a:pt x="8709" y="52051"/>
                      <a:pt x="8802" y="52616"/>
                      <a:pt x="8967" y="53196"/>
                    </a:cubicBezTo>
                    <a:cubicBezTo>
                      <a:pt x="9065" y="53463"/>
                      <a:pt x="9323" y="53718"/>
                      <a:pt x="9635" y="53718"/>
                    </a:cubicBezTo>
                    <a:cubicBezTo>
                      <a:pt x="9649" y="53718"/>
                      <a:pt x="9663" y="53718"/>
                      <a:pt x="9678" y="53716"/>
                    </a:cubicBezTo>
                    <a:cubicBezTo>
                      <a:pt x="9837" y="53712"/>
                      <a:pt x="9986" y="53640"/>
                      <a:pt x="10110" y="53557"/>
                    </a:cubicBezTo>
                    <a:lnTo>
                      <a:pt x="10476" y="53315"/>
                    </a:lnTo>
                    <a:lnTo>
                      <a:pt x="16331" y="49446"/>
                    </a:lnTo>
                    <a:lnTo>
                      <a:pt x="22191" y="45586"/>
                    </a:lnTo>
                    <a:lnTo>
                      <a:pt x="25127" y="43666"/>
                    </a:lnTo>
                    <a:cubicBezTo>
                      <a:pt x="25659" y="43364"/>
                      <a:pt x="25925" y="42731"/>
                      <a:pt x="25915" y="42138"/>
                    </a:cubicBezTo>
                    <a:cubicBezTo>
                      <a:pt x="25903" y="41833"/>
                      <a:pt x="25813" y="41557"/>
                      <a:pt x="25763" y="41268"/>
                    </a:cubicBezTo>
                    <a:lnTo>
                      <a:pt x="25582" y="40410"/>
                    </a:lnTo>
                    <a:lnTo>
                      <a:pt x="22695" y="26677"/>
                    </a:lnTo>
                    <a:lnTo>
                      <a:pt x="19744" y="12955"/>
                    </a:lnTo>
                    <a:lnTo>
                      <a:pt x="18265" y="6097"/>
                    </a:lnTo>
                    <a:lnTo>
                      <a:pt x="17526" y="2667"/>
                    </a:lnTo>
                    <a:lnTo>
                      <a:pt x="17156" y="951"/>
                    </a:lnTo>
                    <a:cubicBezTo>
                      <a:pt x="17101" y="671"/>
                      <a:pt x="17039" y="356"/>
                      <a:pt x="16807" y="156"/>
                    </a:cubicBezTo>
                    <a:cubicBezTo>
                      <a:pt x="16694" y="49"/>
                      <a:pt x="16547" y="0"/>
                      <a:pt x="16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5"/>
              <p:cNvSpPr/>
              <p:nvPr/>
            </p:nvSpPr>
            <p:spPr>
              <a:xfrm>
                <a:off x="5376250" y="545350"/>
                <a:ext cx="148450" cy="148425"/>
              </a:xfrm>
              <a:custGeom>
                <a:avLst/>
                <a:gdLst/>
                <a:ahLst/>
                <a:cxnLst/>
                <a:rect l="l" t="t" r="r" b="b"/>
                <a:pathLst>
                  <a:path w="5938" h="5937" extrusionOk="0">
                    <a:moveTo>
                      <a:pt x="5937" y="2968"/>
                    </a:moveTo>
                    <a:cubicBezTo>
                      <a:pt x="5937" y="4606"/>
                      <a:pt x="4609" y="5937"/>
                      <a:pt x="2969" y="5937"/>
                    </a:cubicBezTo>
                    <a:cubicBezTo>
                      <a:pt x="1331" y="5937"/>
                      <a:pt x="1" y="4608"/>
                      <a:pt x="1" y="2968"/>
                    </a:cubicBezTo>
                    <a:cubicBezTo>
                      <a:pt x="1" y="1330"/>
                      <a:pt x="1329" y="0"/>
                      <a:pt x="2969" y="0"/>
                    </a:cubicBezTo>
                    <a:cubicBezTo>
                      <a:pt x="4609" y="0"/>
                      <a:pt x="5937" y="1329"/>
                      <a:pt x="5937" y="2968"/>
                    </a:cubicBezTo>
                    <a:close/>
                  </a:path>
                </a:pathLst>
              </a:cu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5"/>
              <p:cNvSpPr/>
              <p:nvPr/>
            </p:nvSpPr>
            <p:spPr>
              <a:xfrm>
                <a:off x="5569175" y="727450"/>
                <a:ext cx="307000" cy="426550"/>
              </a:xfrm>
              <a:custGeom>
                <a:avLst/>
                <a:gdLst/>
                <a:ahLst/>
                <a:cxnLst/>
                <a:rect l="l" t="t" r="r" b="b"/>
                <a:pathLst>
                  <a:path w="12280" h="17062" extrusionOk="0">
                    <a:moveTo>
                      <a:pt x="11804" y="5596"/>
                    </a:moveTo>
                    <a:cubicBezTo>
                      <a:pt x="10959" y="1615"/>
                      <a:pt x="7818" y="0"/>
                      <a:pt x="4792" y="1991"/>
                    </a:cubicBezTo>
                    <a:cubicBezTo>
                      <a:pt x="1767" y="3984"/>
                      <a:pt x="0" y="8829"/>
                      <a:pt x="846" y="12809"/>
                    </a:cubicBezTo>
                    <a:cubicBezTo>
                      <a:pt x="1320" y="15048"/>
                      <a:pt x="2520" y="16537"/>
                      <a:pt x="4016" y="17061"/>
                    </a:cubicBezTo>
                    <a:cubicBezTo>
                      <a:pt x="4185" y="14689"/>
                      <a:pt x="5230" y="12421"/>
                      <a:pt x="6789" y="11395"/>
                    </a:cubicBezTo>
                    <a:cubicBezTo>
                      <a:pt x="8349" y="10367"/>
                      <a:pt x="9984" y="10874"/>
                      <a:pt x="10997" y="12467"/>
                    </a:cubicBezTo>
                    <a:cubicBezTo>
                      <a:pt x="11930" y="10343"/>
                      <a:pt x="12280" y="7835"/>
                      <a:pt x="11804" y="5596"/>
                    </a:cubicBezTo>
                    <a:close/>
                    <a:moveTo>
                      <a:pt x="6630" y="10641"/>
                    </a:moveTo>
                    <a:cubicBezTo>
                      <a:pt x="5553" y="11350"/>
                      <a:pt x="4436" y="10774"/>
                      <a:pt x="4134" y="9359"/>
                    </a:cubicBezTo>
                    <a:cubicBezTo>
                      <a:pt x="3833" y="7941"/>
                      <a:pt x="4462" y="6215"/>
                      <a:pt x="5538" y="5506"/>
                    </a:cubicBezTo>
                    <a:cubicBezTo>
                      <a:pt x="6615" y="4797"/>
                      <a:pt x="7733" y="5372"/>
                      <a:pt x="8034" y="6790"/>
                    </a:cubicBezTo>
                    <a:cubicBezTo>
                      <a:pt x="8336" y="8209"/>
                      <a:pt x="7708" y="9932"/>
                      <a:pt x="6630" y="10641"/>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096727" y="23428"/>
            <a:ext cx="4640700" cy="20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sz="2800" dirty="0"/>
              <a:t>First part </a:t>
            </a:r>
            <a:endParaRPr sz="2800" dirty="0">
              <a:solidFill>
                <a:schemeClr val="accent4"/>
              </a:solidFill>
            </a:endParaRPr>
          </a:p>
        </p:txBody>
      </p:sp>
      <p:sp>
        <p:nvSpPr>
          <p:cNvPr id="1306" name="Google Shape;1306;p46"/>
          <p:cNvSpPr txBox="1">
            <a:spLocks noGrp="1"/>
          </p:cNvSpPr>
          <p:nvPr>
            <p:ph type="subTitle" idx="1"/>
          </p:nvPr>
        </p:nvSpPr>
        <p:spPr>
          <a:xfrm>
            <a:off x="2070600" y="4001359"/>
            <a:ext cx="5002800" cy="743281"/>
          </a:xfrm>
          <a:prstGeom prst="rect">
            <a:avLst/>
          </a:prstGeom>
        </p:spPr>
        <p:txBody>
          <a:bodyPr spcFirstLastPara="1" wrap="square" lIns="91425" tIns="91425" rIns="91425" bIns="91425" anchor="t" anchorCtr="0">
            <a:noAutofit/>
          </a:bodyPr>
          <a:lstStyle/>
          <a:p>
            <a:pPr>
              <a:lnSpc>
                <a:spcPct val="107000"/>
              </a:lnSpc>
              <a:spcAft>
                <a:spcPts val="800"/>
              </a:spcAft>
            </a:pPr>
            <a:r>
              <a:rPr lang="en-US" sz="1050" dirty="0">
                <a:latin typeface="Calibri" panose="020F0502020204030204" pitchFamily="34" charset="0"/>
                <a:ea typeface="Calibri" panose="020F0502020204030204" pitchFamily="34" charset="0"/>
                <a:cs typeface="Arial" panose="020B0604020202020204" pitchFamily="34" charset="0"/>
              </a:rPr>
              <a:t>That was my submission for part 1 , it only involves client and a server </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Arial" panose="020B0604020202020204" pitchFamily="34" charset="0"/>
              </a:rPr>
              <a:t>Now I included workers and made it work with sending and retrieving small and big files </a:t>
            </a:r>
          </a:p>
          <a:p>
            <a:pPr>
              <a:lnSpc>
                <a:spcPct val="107000"/>
              </a:lnSpc>
              <a:spcAft>
                <a:spcPts val="800"/>
              </a:spcAft>
            </a:pPr>
            <a:endParaRPr lang="en-US" sz="105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E"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stCxn id="1309" idx="6"/>
            <a:endCxn id="1305" idx="1"/>
          </p:cNvCxnSpPr>
          <p:nvPr/>
        </p:nvCxnSpPr>
        <p:spPr>
          <a:xfrm flipV="1">
            <a:off x="1536588" y="1055278"/>
            <a:ext cx="560139" cy="247147"/>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stCxn id="1307" idx="2"/>
            <a:endCxn id="1305" idx="3"/>
          </p:cNvCxnSpPr>
          <p:nvPr/>
        </p:nvCxnSpPr>
        <p:spPr>
          <a:xfrm rot="10800000">
            <a:off x="6737428" y="1055279"/>
            <a:ext cx="869961" cy="247147"/>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cxnSpLocks/>
            <a:stCxn id="1311" idx="6"/>
            <a:endCxn id="1306" idx="1"/>
          </p:cNvCxnSpPr>
          <p:nvPr/>
        </p:nvCxnSpPr>
        <p:spPr>
          <a:xfrm>
            <a:off x="1536588" y="3841050"/>
            <a:ext cx="534012" cy="53195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cxnSpLocks/>
            <a:stCxn id="1310" idx="2"/>
            <a:endCxn id="1306" idx="3"/>
          </p:cNvCxnSpPr>
          <p:nvPr/>
        </p:nvCxnSpPr>
        <p:spPr>
          <a:xfrm rot="10800000" flipV="1">
            <a:off x="7073400" y="3841050"/>
            <a:ext cx="533988" cy="531950"/>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94F825D5-9041-4AF9-BC3B-E29AAB9DD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923" y="745067"/>
            <a:ext cx="3421166" cy="306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5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096727" y="23428"/>
            <a:ext cx="4640700" cy="20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Python Scripts</a:t>
            </a:r>
            <a:endParaRPr sz="2800" dirty="0">
              <a:solidFill>
                <a:schemeClr val="accent4"/>
              </a:solidFill>
            </a:endParaRPr>
          </a:p>
        </p:txBody>
      </p:sp>
      <p:sp>
        <p:nvSpPr>
          <p:cNvPr id="1306" name="Google Shape;1306;p46"/>
          <p:cNvSpPr txBox="1">
            <a:spLocks noGrp="1"/>
          </p:cNvSpPr>
          <p:nvPr>
            <p:ph type="subTitle" idx="1"/>
          </p:nvPr>
        </p:nvSpPr>
        <p:spPr>
          <a:xfrm>
            <a:off x="2044473" y="3807301"/>
            <a:ext cx="5002800" cy="1652006"/>
          </a:xfrm>
          <a:prstGeom prst="rect">
            <a:avLst/>
          </a:prstGeom>
        </p:spPr>
        <p:txBody>
          <a:bodyPr spcFirstLastPara="1" wrap="square" lIns="91425" tIns="91425" rIns="91425" bIns="91425" anchor="t" anchorCtr="0">
            <a:noAutofit/>
          </a:bodyPr>
          <a:lstStyle/>
          <a:p>
            <a:pPr>
              <a:lnSpc>
                <a:spcPct val="107000"/>
              </a:lnSpc>
              <a:spcAft>
                <a:spcPts val="800"/>
              </a:spcAft>
            </a:pPr>
            <a:r>
              <a:rPr lang="en-IE" sz="800" dirty="0">
                <a:effectLst/>
                <a:latin typeface="Calibri" panose="020F0502020204030204" pitchFamily="34" charset="0"/>
                <a:ea typeface="Calibri" panose="020F0502020204030204" pitchFamily="34" charset="0"/>
                <a:cs typeface="Arial" panose="020B0604020202020204" pitchFamily="34" charset="0"/>
                <a:sym typeface="Wingdings" panose="05000000000000000000" pitchFamily="2" charset="2"/>
              </a:rPr>
              <a:t></a:t>
            </a:r>
            <a:endParaRPr lang="en-IE"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stCxn id="1309" idx="6"/>
            <a:endCxn id="1305" idx="1"/>
          </p:cNvCxnSpPr>
          <p:nvPr/>
        </p:nvCxnSpPr>
        <p:spPr>
          <a:xfrm flipV="1">
            <a:off x="1536588" y="1055278"/>
            <a:ext cx="560139" cy="247147"/>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stCxn id="1307" idx="2"/>
            <a:endCxn id="1305" idx="3"/>
          </p:cNvCxnSpPr>
          <p:nvPr/>
        </p:nvCxnSpPr>
        <p:spPr>
          <a:xfrm rot="10800000">
            <a:off x="6737428" y="1055279"/>
            <a:ext cx="869961" cy="247147"/>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cxnSpLocks/>
            <a:stCxn id="1311" idx="6"/>
            <a:endCxn id="1306" idx="1"/>
          </p:cNvCxnSpPr>
          <p:nvPr/>
        </p:nvCxnSpPr>
        <p:spPr>
          <a:xfrm>
            <a:off x="1536588" y="3841050"/>
            <a:ext cx="507885" cy="792254"/>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cxnSpLocks/>
            <a:stCxn id="1310" idx="2"/>
            <a:endCxn id="1306" idx="3"/>
          </p:cNvCxnSpPr>
          <p:nvPr/>
        </p:nvCxnSpPr>
        <p:spPr>
          <a:xfrm rot="10800000" flipV="1">
            <a:off x="7047274" y="3841050"/>
            <a:ext cx="560115" cy="792254"/>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CB6C7E2-531B-42EF-846B-4EC138661125}"/>
              </a:ext>
            </a:extLst>
          </p:cNvPr>
          <p:cNvPicPr>
            <a:picLocks noChangeAspect="1"/>
          </p:cNvPicPr>
          <p:nvPr/>
        </p:nvPicPr>
        <p:blipFill>
          <a:blip r:embed="rId3"/>
          <a:stretch>
            <a:fillRect/>
          </a:stretch>
        </p:blipFill>
        <p:spPr>
          <a:xfrm>
            <a:off x="1560199" y="1323884"/>
            <a:ext cx="2840907" cy="2495706"/>
          </a:xfrm>
          <a:prstGeom prst="rect">
            <a:avLst/>
          </a:prstGeom>
        </p:spPr>
      </p:pic>
      <p:pic>
        <p:nvPicPr>
          <p:cNvPr id="7" name="Picture 6">
            <a:extLst>
              <a:ext uri="{FF2B5EF4-FFF2-40B4-BE49-F238E27FC236}">
                <a16:creationId xmlns:a16="http://schemas.microsoft.com/office/drawing/2014/main" id="{B1D04090-5354-4FF3-8B19-3B0CC475BB15}"/>
              </a:ext>
            </a:extLst>
          </p:cNvPr>
          <p:cNvPicPr>
            <a:picLocks noChangeAspect="1"/>
          </p:cNvPicPr>
          <p:nvPr/>
        </p:nvPicPr>
        <p:blipFill>
          <a:blip r:embed="rId4"/>
          <a:stretch>
            <a:fillRect/>
          </a:stretch>
        </p:blipFill>
        <p:spPr>
          <a:xfrm>
            <a:off x="4529288" y="1323884"/>
            <a:ext cx="2847270" cy="2458813"/>
          </a:xfrm>
          <a:prstGeom prst="rect">
            <a:avLst/>
          </a:prstGeom>
        </p:spPr>
      </p:pic>
    </p:spTree>
    <p:extLst>
      <p:ext uri="{BB962C8B-B14F-4D97-AF65-F5344CB8AC3E}">
        <p14:creationId xmlns:p14="http://schemas.microsoft.com/office/powerpoint/2010/main" val="291146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48"/>
          <p:cNvSpPr txBox="1">
            <a:spLocks noGrp="1"/>
          </p:cNvSpPr>
          <p:nvPr>
            <p:ph type="title"/>
          </p:nvPr>
        </p:nvSpPr>
        <p:spPr>
          <a:xfrm>
            <a:off x="720000" y="169473"/>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dirty="0"/>
              <a:t>Implemented functionalities  </a:t>
            </a:r>
            <a:endParaRPr dirty="0"/>
          </a:p>
        </p:txBody>
      </p:sp>
      <p:sp>
        <p:nvSpPr>
          <p:cNvPr id="1342" name="Google Shape;1342;p48"/>
          <p:cNvSpPr/>
          <p:nvPr/>
        </p:nvSpPr>
        <p:spPr>
          <a:xfrm>
            <a:off x="4163688" y="1346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69492" y="2575442"/>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7137588" y="2595763"/>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txBox="1"/>
          <p:nvPr/>
        </p:nvSpPr>
        <p:spPr>
          <a:xfrm>
            <a:off x="720000" y="3611075"/>
            <a:ext cx="1756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Multiplexing</a:t>
            </a:r>
            <a:endParaRPr sz="2000" b="1" dirty="0">
              <a:solidFill>
                <a:srgbClr val="F3F3F3"/>
              </a:solidFill>
              <a:latin typeface="Oxanium"/>
              <a:ea typeface="Oxanium"/>
              <a:cs typeface="Oxanium"/>
              <a:sym typeface="Oxanium"/>
            </a:endParaRPr>
          </a:p>
        </p:txBody>
      </p:sp>
      <p:sp>
        <p:nvSpPr>
          <p:cNvPr id="1348" name="Google Shape;1348;p48"/>
          <p:cNvSpPr txBox="1"/>
          <p:nvPr/>
        </p:nvSpPr>
        <p:spPr>
          <a:xfrm>
            <a:off x="720000" y="3969000"/>
            <a:ext cx="1756200" cy="634500"/>
          </a:xfrm>
          <a:prstGeom prst="rect">
            <a:avLst/>
          </a:prstGeom>
          <a:noFill/>
          <a:ln>
            <a:noFill/>
          </a:ln>
        </p:spPr>
        <p:txBody>
          <a:bodyPr spcFirstLastPara="1" wrap="square" lIns="91425" tIns="91425" rIns="91425" bIns="91425" anchor="t" anchorCtr="0">
            <a:noAutofit/>
          </a:bodyPr>
          <a:lstStyle/>
          <a:p>
            <a:pPr lvl="0" algn="ctr"/>
            <a:endParaRPr dirty="0">
              <a:solidFill>
                <a:schemeClr val="lt1"/>
              </a:solidFill>
              <a:latin typeface="Overpass"/>
              <a:ea typeface="Overpass"/>
              <a:cs typeface="Overpass"/>
              <a:sym typeface="Overpass"/>
            </a:endParaRPr>
          </a:p>
        </p:txBody>
      </p:sp>
      <p:sp>
        <p:nvSpPr>
          <p:cNvPr id="1349" name="Google Shape;1349;p48"/>
          <p:cNvSpPr txBox="1"/>
          <p:nvPr/>
        </p:nvSpPr>
        <p:spPr>
          <a:xfrm>
            <a:off x="2702600" y="3611075"/>
            <a:ext cx="1756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b="1" dirty="0">
              <a:solidFill>
                <a:srgbClr val="F3F3F3"/>
              </a:solidFill>
              <a:latin typeface="Oxanium"/>
              <a:ea typeface="Oxanium"/>
              <a:cs typeface="Oxanium"/>
              <a:sym typeface="Oxanium"/>
            </a:endParaRPr>
          </a:p>
        </p:txBody>
      </p:sp>
      <p:sp>
        <p:nvSpPr>
          <p:cNvPr id="1350" name="Google Shape;1350;p48"/>
          <p:cNvSpPr txBox="1"/>
          <p:nvPr/>
        </p:nvSpPr>
        <p:spPr>
          <a:xfrm>
            <a:off x="2702600" y="3969000"/>
            <a:ext cx="1756200"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1"/>
              </a:solidFill>
              <a:latin typeface="Overpass"/>
              <a:ea typeface="Overpass"/>
              <a:cs typeface="Overpass"/>
              <a:sym typeface="Overpass"/>
            </a:endParaRPr>
          </a:p>
        </p:txBody>
      </p:sp>
      <p:sp>
        <p:nvSpPr>
          <p:cNvPr id="1351" name="Google Shape;1351;p48"/>
          <p:cNvSpPr txBox="1"/>
          <p:nvPr/>
        </p:nvSpPr>
        <p:spPr>
          <a:xfrm>
            <a:off x="4685200" y="3611075"/>
            <a:ext cx="1756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000" b="1" dirty="0">
              <a:solidFill>
                <a:srgbClr val="F3F3F3"/>
              </a:solidFill>
              <a:latin typeface="Oxanium"/>
              <a:ea typeface="Oxanium"/>
              <a:cs typeface="Oxanium"/>
              <a:sym typeface="Oxanium"/>
            </a:endParaRPr>
          </a:p>
        </p:txBody>
      </p:sp>
      <p:sp>
        <p:nvSpPr>
          <p:cNvPr id="1352" name="Google Shape;1352;p48"/>
          <p:cNvSpPr txBox="1"/>
          <p:nvPr/>
        </p:nvSpPr>
        <p:spPr>
          <a:xfrm>
            <a:off x="4685200" y="3969000"/>
            <a:ext cx="1756200"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1"/>
              </a:solidFill>
              <a:latin typeface="Overpass"/>
              <a:ea typeface="Overpass"/>
              <a:cs typeface="Overpass"/>
              <a:sym typeface="Overpass"/>
            </a:endParaRPr>
          </a:p>
        </p:txBody>
      </p:sp>
      <p:sp>
        <p:nvSpPr>
          <p:cNvPr id="1353" name="Google Shape;1353;p48"/>
          <p:cNvSpPr txBox="1"/>
          <p:nvPr/>
        </p:nvSpPr>
        <p:spPr>
          <a:xfrm>
            <a:off x="6667800" y="3611075"/>
            <a:ext cx="17562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lt1"/>
                </a:solidFill>
                <a:latin typeface="Oxanium"/>
                <a:ea typeface="Oxanium"/>
                <a:cs typeface="Oxanium"/>
                <a:sym typeface="Oxanium"/>
              </a:rPr>
              <a:t>Encryption</a:t>
            </a:r>
            <a:endParaRPr sz="2000" b="1" dirty="0">
              <a:solidFill>
                <a:srgbClr val="F3F3F3"/>
              </a:solidFill>
              <a:latin typeface="Oxanium"/>
              <a:ea typeface="Oxanium"/>
              <a:cs typeface="Oxanium"/>
              <a:sym typeface="Oxanium"/>
            </a:endParaRPr>
          </a:p>
        </p:txBody>
      </p:sp>
      <p:sp>
        <p:nvSpPr>
          <p:cNvPr id="1354" name="Google Shape;1354;p48"/>
          <p:cNvSpPr txBox="1"/>
          <p:nvPr/>
        </p:nvSpPr>
        <p:spPr>
          <a:xfrm>
            <a:off x="6667800" y="3969000"/>
            <a:ext cx="1756200" cy="63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lt1"/>
              </a:solidFill>
              <a:latin typeface="Overpass"/>
              <a:ea typeface="Overpass"/>
              <a:cs typeface="Overpass"/>
              <a:sym typeface="Overpass"/>
            </a:endParaRPr>
          </a:p>
        </p:txBody>
      </p:sp>
      <p:sp>
        <p:nvSpPr>
          <p:cNvPr id="1355" name="Google Shape;1355;p48"/>
          <p:cNvSpPr txBox="1"/>
          <p:nvPr/>
        </p:nvSpPr>
        <p:spPr>
          <a:xfrm>
            <a:off x="3192350" y="772808"/>
            <a:ext cx="2532900" cy="52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000" b="1" dirty="0">
                <a:solidFill>
                  <a:schemeClr val="accent4"/>
                </a:solidFill>
                <a:latin typeface="Oxanium"/>
                <a:ea typeface="Oxanium"/>
                <a:cs typeface="Oxanium"/>
                <a:sym typeface="Oxanium"/>
              </a:rPr>
              <a:t>What I am using</a:t>
            </a:r>
            <a:endParaRPr sz="2000" b="1" dirty="0">
              <a:solidFill>
                <a:schemeClr val="accent4"/>
              </a:solidFill>
              <a:latin typeface="Oxanium"/>
              <a:ea typeface="Oxanium"/>
              <a:cs typeface="Oxanium"/>
              <a:sym typeface="Oxanium"/>
            </a:endParaRPr>
          </a:p>
        </p:txBody>
      </p:sp>
      <p:sp>
        <p:nvSpPr>
          <p:cNvPr id="1356" name="Google Shape;1356;p48"/>
          <p:cNvSpPr txBox="1"/>
          <p:nvPr/>
        </p:nvSpPr>
        <p:spPr>
          <a:xfrm>
            <a:off x="5051825" y="1437163"/>
            <a:ext cx="2532900" cy="63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F3F3F3"/>
              </a:solidFill>
              <a:latin typeface="Overpass"/>
              <a:ea typeface="Overpass"/>
              <a:cs typeface="Overpass"/>
              <a:sym typeface="Overpass"/>
            </a:endParaRPr>
          </a:p>
        </p:txBody>
      </p:sp>
      <p:cxnSp>
        <p:nvCxnSpPr>
          <p:cNvPr id="1357" name="Google Shape;1357;p48"/>
          <p:cNvCxnSpPr>
            <a:stCxn id="1342" idx="4"/>
            <a:endCxn id="1343" idx="0"/>
          </p:cNvCxnSpPr>
          <p:nvPr/>
        </p:nvCxnSpPr>
        <p:spPr>
          <a:xfrm rot="5400000">
            <a:off x="2868532" y="871985"/>
            <a:ext cx="412717" cy="2994196"/>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1360" name="Google Shape;1360;p48"/>
          <p:cNvCxnSpPr>
            <a:cxnSpLocks/>
          </p:cNvCxnSpPr>
          <p:nvPr/>
        </p:nvCxnSpPr>
        <p:spPr>
          <a:xfrm rot="-5400000" flipH="1">
            <a:off x="5842488" y="882134"/>
            <a:ext cx="432900" cy="2973900"/>
          </a:xfrm>
          <a:prstGeom prst="bentConnector3">
            <a:avLst>
              <a:gd name="adj1" fmla="val 50016"/>
            </a:avLst>
          </a:prstGeom>
          <a:noFill/>
          <a:ln w="9525" cap="flat" cmpd="sng">
            <a:solidFill>
              <a:schemeClr val="accent4"/>
            </a:solidFill>
            <a:prstDash val="solid"/>
            <a:round/>
            <a:headEnd type="none" w="med" len="med"/>
            <a:tailEnd type="none" w="med" len="med"/>
          </a:ln>
        </p:spPr>
      </p:cxnSp>
      <p:cxnSp>
        <p:nvCxnSpPr>
          <p:cNvPr id="1361" name="Google Shape;1361;p48"/>
          <p:cNvCxnSpPr>
            <a:stCxn id="1343" idx="4"/>
            <a:endCxn id="1347" idx="0"/>
          </p:cNvCxnSpPr>
          <p:nvPr/>
        </p:nvCxnSpPr>
        <p:spPr>
          <a:xfrm>
            <a:off x="1577792" y="3392042"/>
            <a:ext cx="20308" cy="219033"/>
          </a:xfrm>
          <a:prstGeom prst="straightConnector1">
            <a:avLst/>
          </a:prstGeom>
          <a:noFill/>
          <a:ln w="9525" cap="flat" cmpd="sng">
            <a:solidFill>
              <a:schemeClr val="accent4"/>
            </a:solidFill>
            <a:prstDash val="solid"/>
            <a:round/>
            <a:headEnd type="none" w="med" len="med"/>
            <a:tailEnd type="none" w="med" len="med"/>
          </a:ln>
        </p:spPr>
      </p:cxnSp>
      <p:cxnSp>
        <p:nvCxnSpPr>
          <p:cNvPr id="1364" name="Google Shape;1364;p48"/>
          <p:cNvCxnSpPr>
            <a:stCxn id="1346" idx="4"/>
            <a:endCxn id="1353" idx="0"/>
          </p:cNvCxnSpPr>
          <p:nvPr/>
        </p:nvCxnSpPr>
        <p:spPr>
          <a:xfrm>
            <a:off x="7545888" y="3412363"/>
            <a:ext cx="0" cy="198600"/>
          </a:xfrm>
          <a:prstGeom prst="straightConnector1">
            <a:avLst/>
          </a:prstGeom>
          <a:noFill/>
          <a:ln w="9525" cap="flat" cmpd="sng">
            <a:solidFill>
              <a:schemeClr val="accent4"/>
            </a:solidFill>
            <a:prstDash val="solid"/>
            <a:round/>
            <a:headEnd type="none" w="med" len="med"/>
            <a:tailEnd type="none" w="med" len="med"/>
          </a:ln>
        </p:spPr>
      </p:cxnSp>
      <p:sp>
        <p:nvSpPr>
          <p:cNvPr id="1367" name="Google Shape;1367;p48"/>
          <p:cNvSpPr/>
          <p:nvPr/>
        </p:nvSpPr>
        <p:spPr>
          <a:xfrm>
            <a:off x="7393514" y="2851877"/>
            <a:ext cx="304527" cy="304502"/>
          </a:xfrm>
          <a:custGeom>
            <a:avLst/>
            <a:gdLst/>
            <a:ahLst/>
            <a:cxnLst/>
            <a:rect l="l" t="t" r="r" b="b"/>
            <a:pathLst>
              <a:path w="9773" h="9773" extrusionOk="0">
                <a:moveTo>
                  <a:pt x="9391" y="5268"/>
                </a:moveTo>
                <a:cubicBezTo>
                  <a:pt x="9600" y="5268"/>
                  <a:pt x="9773" y="5097"/>
                  <a:pt x="9773" y="4887"/>
                </a:cubicBezTo>
                <a:lnTo>
                  <a:pt x="9773" y="1527"/>
                </a:lnTo>
                <a:cubicBezTo>
                  <a:pt x="9773" y="686"/>
                  <a:pt x="9087" y="0"/>
                  <a:pt x="8246" y="0"/>
                </a:cubicBezTo>
                <a:lnTo>
                  <a:pt x="1527" y="0"/>
                </a:lnTo>
                <a:cubicBezTo>
                  <a:pt x="686" y="0"/>
                  <a:pt x="0" y="686"/>
                  <a:pt x="0" y="1527"/>
                </a:cubicBezTo>
                <a:lnTo>
                  <a:pt x="0" y="8246"/>
                </a:lnTo>
                <a:cubicBezTo>
                  <a:pt x="0" y="9087"/>
                  <a:pt x="686" y="9773"/>
                  <a:pt x="1527" y="9773"/>
                </a:cubicBezTo>
                <a:lnTo>
                  <a:pt x="8246" y="9773"/>
                </a:lnTo>
                <a:cubicBezTo>
                  <a:pt x="9087" y="9773"/>
                  <a:pt x="9773" y="9087"/>
                  <a:pt x="9773" y="8246"/>
                </a:cubicBezTo>
                <a:lnTo>
                  <a:pt x="9773" y="7139"/>
                </a:lnTo>
                <a:cubicBezTo>
                  <a:pt x="9773" y="6930"/>
                  <a:pt x="9600" y="6757"/>
                  <a:pt x="9391" y="6757"/>
                </a:cubicBezTo>
                <a:lnTo>
                  <a:pt x="7520" y="6757"/>
                </a:lnTo>
                <a:lnTo>
                  <a:pt x="7520" y="5268"/>
                </a:lnTo>
                <a:close/>
                <a:moveTo>
                  <a:pt x="6757" y="9009"/>
                </a:moveTo>
                <a:lnTo>
                  <a:pt x="5268" y="9009"/>
                </a:lnTo>
                <a:lnTo>
                  <a:pt x="5268" y="7520"/>
                </a:lnTo>
                <a:lnTo>
                  <a:pt x="6757" y="7520"/>
                </a:lnTo>
                <a:close/>
                <a:moveTo>
                  <a:pt x="764" y="3016"/>
                </a:moveTo>
                <a:lnTo>
                  <a:pt x="2252" y="3016"/>
                </a:lnTo>
                <a:lnTo>
                  <a:pt x="2252" y="4505"/>
                </a:lnTo>
                <a:lnTo>
                  <a:pt x="764" y="4505"/>
                </a:lnTo>
                <a:close/>
                <a:moveTo>
                  <a:pt x="3016" y="3016"/>
                </a:moveTo>
                <a:lnTo>
                  <a:pt x="4002" y="3016"/>
                </a:lnTo>
                <a:lnTo>
                  <a:pt x="3016" y="4002"/>
                </a:lnTo>
                <a:close/>
                <a:moveTo>
                  <a:pt x="4505" y="3595"/>
                </a:moveTo>
                <a:lnTo>
                  <a:pt x="4505" y="4505"/>
                </a:lnTo>
                <a:lnTo>
                  <a:pt x="3594" y="4505"/>
                </a:lnTo>
                <a:close/>
                <a:moveTo>
                  <a:pt x="4505" y="2253"/>
                </a:moveTo>
                <a:lnTo>
                  <a:pt x="3016" y="2253"/>
                </a:lnTo>
                <a:lnTo>
                  <a:pt x="3016" y="764"/>
                </a:lnTo>
                <a:lnTo>
                  <a:pt x="4505" y="764"/>
                </a:lnTo>
                <a:close/>
                <a:moveTo>
                  <a:pt x="5268" y="764"/>
                </a:moveTo>
                <a:lnTo>
                  <a:pt x="6757" y="764"/>
                </a:lnTo>
                <a:lnTo>
                  <a:pt x="6757" y="2253"/>
                </a:lnTo>
                <a:lnTo>
                  <a:pt x="5268" y="2253"/>
                </a:lnTo>
                <a:close/>
                <a:moveTo>
                  <a:pt x="2252" y="2253"/>
                </a:moveTo>
                <a:lnTo>
                  <a:pt x="1380" y="2253"/>
                </a:lnTo>
                <a:lnTo>
                  <a:pt x="2252" y="1381"/>
                </a:lnTo>
                <a:close/>
                <a:moveTo>
                  <a:pt x="764" y="5268"/>
                </a:moveTo>
                <a:lnTo>
                  <a:pt x="2252" y="5268"/>
                </a:lnTo>
                <a:lnTo>
                  <a:pt x="2252" y="6757"/>
                </a:lnTo>
                <a:lnTo>
                  <a:pt x="764" y="6757"/>
                </a:lnTo>
                <a:close/>
                <a:moveTo>
                  <a:pt x="3016" y="5268"/>
                </a:moveTo>
                <a:lnTo>
                  <a:pt x="4505" y="5268"/>
                </a:lnTo>
                <a:lnTo>
                  <a:pt x="4505" y="6757"/>
                </a:lnTo>
                <a:lnTo>
                  <a:pt x="3016" y="6757"/>
                </a:lnTo>
                <a:close/>
                <a:moveTo>
                  <a:pt x="4505" y="7520"/>
                </a:moveTo>
                <a:lnTo>
                  <a:pt x="4505" y="9009"/>
                </a:lnTo>
                <a:lnTo>
                  <a:pt x="3016" y="9009"/>
                </a:lnTo>
                <a:lnTo>
                  <a:pt x="3016" y="7520"/>
                </a:lnTo>
                <a:close/>
                <a:moveTo>
                  <a:pt x="5268" y="5268"/>
                </a:moveTo>
                <a:lnTo>
                  <a:pt x="6236" y="5268"/>
                </a:lnTo>
                <a:lnTo>
                  <a:pt x="5268" y="6236"/>
                </a:lnTo>
                <a:close/>
                <a:moveTo>
                  <a:pt x="5268" y="4505"/>
                </a:moveTo>
                <a:lnTo>
                  <a:pt x="5268" y="3016"/>
                </a:lnTo>
                <a:lnTo>
                  <a:pt x="6757" y="3016"/>
                </a:lnTo>
                <a:lnTo>
                  <a:pt x="6757" y="4505"/>
                </a:lnTo>
                <a:close/>
                <a:moveTo>
                  <a:pt x="7520" y="3016"/>
                </a:moveTo>
                <a:lnTo>
                  <a:pt x="9009" y="3016"/>
                </a:lnTo>
                <a:lnTo>
                  <a:pt x="9009" y="4505"/>
                </a:lnTo>
                <a:lnTo>
                  <a:pt x="7520" y="4505"/>
                </a:lnTo>
                <a:close/>
                <a:moveTo>
                  <a:pt x="9009" y="1527"/>
                </a:moveTo>
                <a:lnTo>
                  <a:pt x="9009" y="2253"/>
                </a:lnTo>
                <a:lnTo>
                  <a:pt x="7520" y="2253"/>
                </a:lnTo>
                <a:lnTo>
                  <a:pt x="7520" y="764"/>
                </a:lnTo>
                <a:lnTo>
                  <a:pt x="8246" y="764"/>
                </a:lnTo>
                <a:cubicBezTo>
                  <a:pt x="8665" y="764"/>
                  <a:pt x="9009" y="1107"/>
                  <a:pt x="9009" y="1527"/>
                </a:cubicBezTo>
                <a:close/>
                <a:moveTo>
                  <a:pt x="1527" y="764"/>
                </a:moveTo>
                <a:lnTo>
                  <a:pt x="1788" y="764"/>
                </a:lnTo>
                <a:lnTo>
                  <a:pt x="764" y="1788"/>
                </a:lnTo>
                <a:lnTo>
                  <a:pt x="764" y="1527"/>
                </a:lnTo>
                <a:cubicBezTo>
                  <a:pt x="764" y="1107"/>
                  <a:pt x="1106" y="764"/>
                  <a:pt x="1527" y="764"/>
                </a:cubicBezTo>
                <a:close/>
                <a:moveTo>
                  <a:pt x="764" y="8246"/>
                </a:moveTo>
                <a:lnTo>
                  <a:pt x="764" y="7520"/>
                </a:lnTo>
                <a:lnTo>
                  <a:pt x="2252" y="7520"/>
                </a:lnTo>
                <a:lnTo>
                  <a:pt x="2252" y="9009"/>
                </a:lnTo>
                <a:lnTo>
                  <a:pt x="1527" y="9009"/>
                </a:lnTo>
                <a:cubicBezTo>
                  <a:pt x="1106" y="9009"/>
                  <a:pt x="764" y="8667"/>
                  <a:pt x="764" y="8246"/>
                </a:cubicBezTo>
                <a:close/>
                <a:moveTo>
                  <a:pt x="8246" y="9009"/>
                </a:moveTo>
                <a:lnTo>
                  <a:pt x="8041" y="9009"/>
                </a:lnTo>
                <a:lnTo>
                  <a:pt x="9009" y="8041"/>
                </a:lnTo>
                <a:lnTo>
                  <a:pt x="9009" y="8246"/>
                </a:lnTo>
                <a:cubicBezTo>
                  <a:pt x="9009" y="8667"/>
                  <a:pt x="8665" y="9009"/>
                  <a:pt x="8246" y="9009"/>
                </a:cubicBezTo>
                <a:close/>
                <a:moveTo>
                  <a:pt x="8450" y="7520"/>
                </a:moveTo>
                <a:lnTo>
                  <a:pt x="7520" y="8450"/>
                </a:lnTo>
                <a:lnTo>
                  <a:pt x="7520" y="7520"/>
                </a:lnTo>
                <a:close/>
                <a:moveTo>
                  <a:pt x="5827" y="6757"/>
                </a:moveTo>
                <a:lnTo>
                  <a:pt x="6757" y="5827"/>
                </a:lnTo>
                <a:lnTo>
                  <a:pt x="6757" y="6757"/>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443589" y="2852108"/>
            <a:ext cx="309014" cy="304066"/>
          </a:xfrm>
          <a:custGeom>
            <a:avLst/>
            <a:gdLst/>
            <a:ahLst/>
            <a:cxnLst/>
            <a:rect l="l" t="t" r="r" b="b"/>
            <a:pathLst>
              <a:path w="9917" h="9759" extrusionOk="0">
                <a:moveTo>
                  <a:pt x="5776" y="5261"/>
                </a:moveTo>
                <a:cubicBezTo>
                  <a:pt x="5985" y="5261"/>
                  <a:pt x="6157" y="5092"/>
                  <a:pt x="6157" y="4880"/>
                </a:cubicBezTo>
                <a:cubicBezTo>
                  <a:pt x="6157" y="4670"/>
                  <a:pt x="5986" y="4498"/>
                  <a:pt x="5776" y="4498"/>
                </a:cubicBezTo>
                <a:lnTo>
                  <a:pt x="5261" y="4498"/>
                </a:lnTo>
                <a:lnTo>
                  <a:pt x="5261" y="2988"/>
                </a:lnTo>
                <a:cubicBezTo>
                  <a:pt x="5689" y="2977"/>
                  <a:pt x="6105" y="2945"/>
                  <a:pt x="6502" y="2894"/>
                </a:cubicBezTo>
                <a:cubicBezTo>
                  <a:pt x="6602" y="3270"/>
                  <a:pt x="6673" y="3681"/>
                  <a:pt x="6712" y="4115"/>
                </a:cubicBezTo>
                <a:cubicBezTo>
                  <a:pt x="6732" y="4324"/>
                  <a:pt x="6916" y="4479"/>
                  <a:pt x="7125" y="4460"/>
                </a:cubicBezTo>
                <a:cubicBezTo>
                  <a:pt x="7336" y="4441"/>
                  <a:pt x="7490" y="4255"/>
                  <a:pt x="7472" y="4046"/>
                </a:cubicBezTo>
                <a:cubicBezTo>
                  <a:pt x="7431" y="3601"/>
                  <a:pt x="7359" y="3174"/>
                  <a:pt x="7258" y="2771"/>
                </a:cubicBezTo>
                <a:cubicBezTo>
                  <a:pt x="7620" y="2698"/>
                  <a:pt x="7956" y="2606"/>
                  <a:pt x="8254" y="2502"/>
                </a:cubicBezTo>
                <a:cubicBezTo>
                  <a:pt x="8732" y="3174"/>
                  <a:pt x="9011" y="3994"/>
                  <a:pt x="9011" y="4880"/>
                </a:cubicBezTo>
                <a:cubicBezTo>
                  <a:pt x="9011" y="5055"/>
                  <a:pt x="9001" y="5231"/>
                  <a:pt x="8979" y="5403"/>
                </a:cubicBezTo>
                <a:cubicBezTo>
                  <a:pt x="8953" y="5611"/>
                  <a:pt x="9101" y="5802"/>
                  <a:pt x="9309" y="5828"/>
                </a:cubicBezTo>
                <a:cubicBezTo>
                  <a:pt x="9327" y="5831"/>
                  <a:pt x="9343" y="5832"/>
                  <a:pt x="9358" y="5832"/>
                </a:cubicBezTo>
                <a:cubicBezTo>
                  <a:pt x="9546" y="5832"/>
                  <a:pt x="9711" y="5690"/>
                  <a:pt x="9735" y="5498"/>
                </a:cubicBezTo>
                <a:cubicBezTo>
                  <a:pt x="9762" y="5293"/>
                  <a:pt x="9773" y="5086"/>
                  <a:pt x="9773" y="4878"/>
                </a:cubicBezTo>
                <a:cubicBezTo>
                  <a:pt x="9773" y="3575"/>
                  <a:pt x="9266" y="2351"/>
                  <a:pt x="8345" y="1429"/>
                </a:cubicBezTo>
                <a:cubicBezTo>
                  <a:pt x="7423" y="506"/>
                  <a:pt x="6200" y="1"/>
                  <a:pt x="4898" y="1"/>
                </a:cubicBezTo>
                <a:lnTo>
                  <a:pt x="4892" y="1"/>
                </a:lnTo>
                <a:lnTo>
                  <a:pt x="4878" y="1"/>
                </a:lnTo>
                <a:cubicBezTo>
                  <a:pt x="3577" y="1"/>
                  <a:pt x="2351" y="509"/>
                  <a:pt x="1428" y="1429"/>
                </a:cubicBezTo>
                <a:cubicBezTo>
                  <a:pt x="508" y="2351"/>
                  <a:pt x="1" y="3574"/>
                  <a:pt x="1" y="4878"/>
                </a:cubicBezTo>
                <a:cubicBezTo>
                  <a:pt x="1" y="6180"/>
                  <a:pt x="509" y="7405"/>
                  <a:pt x="1428" y="8327"/>
                </a:cubicBezTo>
                <a:cubicBezTo>
                  <a:pt x="2351" y="9248"/>
                  <a:pt x="3574" y="9755"/>
                  <a:pt x="4878" y="9755"/>
                </a:cubicBezTo>
                <a:lnTo>
                  <a:pt x="4892" y="9755"/>
                </a:lnTo>
                <a:lnTo>
                  <a:pt x="4898" y="9755"/>
                </a:lnTo>
                <a:cubicBezTo>
                  <a:pt x="5182" y="9755"/>
                  <a:pt x="5466" y="9729"/>
                  <a:pt x="5745" y="9682"/>
                </a:cubicBezTo>
                <a:cubicBezTo>
                  <a:pt x="5953" y="9645"/>
                  <a:pt x="6090" y="9450"/>
                  <a:pt x="6054" y="9240"/>
                </a:cubicBezTo>
                <a:cubicBezTo>
                  <a:pt x="6052" y="9225"/>
                  <a:pt x="6047" y="9213"/>
                  <a:pt x="6043" y="9196"/>
                </a:cubicBezTo>
                <a:cubicBezTo>
                  <a:pt x="6076" y="9082"/>
                  <a:pt x="6058" y="8955"/>
                  <a:pt x="5977" y="8853"/>
                </a:cubicBezTo>
                <a:cubicBezTo>
                  <a:pt x="5847" y="8688"/>
                  <a:pt x="5609" y="8659"/>
                  <a:pt x="5443" y="8788"/>
                </a:cubicBezTo>
                <a:cubicBezTo>
                  <a:pt x="5382" y="8836"/>
                  <a:pt x="5321" y="8876"/>
                  <a:pt x="5258" y="8906"/>
                </a:cubicBezTo>
                <a:lnTo>
                  <a:pt x="5258" y="7513"/>
                </a:lnTo>
                <a:cubicBezTo>
                  <a:pt x="5379" y="7517"/>
                  <a:pt x="5498" y="7521"/>
                  <a:pt x="5617" y="7529"/>
                </a:cubicBezTo>
                <a:cubicBezTo>
                  <a:pt x="5826" y="7539"/>
                  <a:pt x="6006" y="7379"/>
                  <a:pt x="6020" y="7170"/>
                </a:cubicBezTo>
                <a:cubicBezTo>
                  <a:pt x="6031" y="6959"/>
                  <a:pt x="5870" y="6781"/>
                  <a:pt x="5661" y="6767"/>
                </a:cubicBezTo>
                <a:cubicBezTo>
                  <a:pt x="5527" y="6759"/>
                  <a:pt x="5394" y="6753"/>
                  <a:pt x="5258" y="6750"/>
                </a:cubicBezTo>
                <a:lnTo>
                  <a:pt x="5258" y="5260"/>
                </a:lnTo>
                <a:close/>
                <a:moveTo>
                  <a:pt x="3629" y="7889"/>
                </a:moveTo>
                <a:cubicBezTo>
                  <a:pt x="3581" y="7793"/>
                  <a:pt x="3534" y="7691"/>
                  <a:pt x="3493" y="7587"/>
                </a:cubicBezTo>
                <a:cubicBezTo>
                  <a:pt x="3815" y="7550"/>
                  <a:pt x="4152" y="7526"/>
                  <a:pt x="4498" y="7515"/>
                </a:cubicBezTo>
                <a:lnTo>
                  <a:pt x="4498" y="8900"/>
                </a:lnTo>
                <a:cubicBezTo>
                  <a:pt x="4185" y="8740"/>
                  <a:pt x="3882" y="8390"/>
                  <a:pt x="3629" y="7889"/>
                </a:cubicBezTo>
                <a:close/>
                <a:moveTo>
                  <a:pt x="2948" y="8230"/>
                </a:moveTo>
                <a:cubicBezTo>
                  <a:pt x="3018" y="8370"/>
                  <a:pt x="3093" y="8500"/>
                  <a:pt x="3169" y="8622"/>
                </a:cubicBezTo>
                <a:cubicBezTo>
                  <a:pt x="2754" y="8431"/>
                  <a:pt x="2375" y="8175"/>
                  <a:pt x="2047" y="7863"/>
                </a:cubicBezTo>
                <a:cubicBezTo>
                  <a:pt x="2254" y="7802"/>
                  <a:pt x="2480" y="7749"/>
                  <a:pt x="2719" y="7700"/>
                </a:cubicBezTo>
                <a:cubicBezTo>
                  <a:pt x="2789" y="7886"/>
                  <a:pt x="2865" y="8063"/>
                  <a:pt x="2948" y="8230"/>
                </a:cubicBezTo>
                <a:close/>
                <a:moveTo>
                  <a:pt x="1509" y="7237"/>
                </a:moveTo>
                <a:cubicBezTo>
                  <a:pt x="1108" y="6666"/>
                  <a:pt x="851" y="5990"/>
                  <a:pt x="783" y="5260"/>
                </a:cubicBezTo>
                <a:lnTo>
                  <a:pt x="2258" y="5260"/>
                </a:lnTo>
                <a:cubicBezTo>
                  <a:pt x="2282" y="5858"/>
                  <a:pt x="2363" y="6437"/>
                  <a:pt x="2494" y="6970"/>
                </a:cubicBezTo>
                <a:cubicBezTo>
                  <a:pt x="2137" y="7045"/>
                  <a:pt x="1806" y="7133"/>
                  <a:pt x="1509" y="7237"/>
                </a:cubicBezTo>
                <a:close/>
                <a:moveTo>
                  <a:pt x="1518" y="2507"/>
                </a:moveTo>
                <a:cubicBezTo>
                  <a:pt x="1813" y="2610"/>
                  <a:pt x="2143" y="2698"/>
                  <a:pt x="2500" y="2771"/>
                </a:cubicBezTo>
                <a:cubicBezTo>
                  <a:pt x="2364" y="3308"/>
                  <a:pt x="2282" y="3893"/>
                  <a:pt x="2258" y="4499"/>
                </a:cubicBezTo>
                <a:lnTo>
                  <a:pt x="783" y="4499"/>
                </a:lnTo>
                <a:cubicBezTo>
                  <a:pt x="851" y="3763"/>
                  <a:pt x="1114" y="3082"/>
                  <a:pt x="1518" y="2507"/>
                </a:cubicBezTo>
                <a:close/>
                <a:moveTo>
                  <a:pt x="4498" y="2227"/>
                </a:moveTo>
                <a:cubicBezTo>
                  <a:pt x="4156" y="2217"/>
                  <a:pt x="3820" y="2192"/>
                  <a:pt x="3499" y="2155"/>
                </a:cubicBezTo>
                <a:cubicBezTo>
                  <a:pt x="3540" y="2056"/>
                  <a:pt x="3583" y="1963"/>
                  <a:pt x="3629" y="1871"/>
                </a:cubicBezTo>
                <a:cubicBezTo>
                  <a:pt x="3879" y="1369"/>
                  <a:pt x="4183" y="1022"/>
                  <a:pt x="4498" y="862"/>
                </a:cubicBezTo>
                <a:close/>
                <a:moveTo>
                  <a:pt x="2948" y="1532"/>
                </a:moveTo>
                <a:cubicBezTo>
                  <a:pt x="2868" y="1693"/>
                  <a:pt x="2794" y="1862"/>
                  <a:pt x="2726" y="2041"/>
                </a:cubicBezTo>
                <a:cubicBezTo>
                  <a:pt x="2493" y="1995"/>
                  <a:pt x="2271" y="1945"/>
                  <a:pt x="2065" y="1884"/>
                </a:cubicBezTo>
                <a:cubicBezTo>
                  <a:pt x="2389" y="1578"/>
                  <a:pt x="2761" y="1326"/>
                  <a:pt x="3172" y="1138"/>
                </a:cubicBezTo>
                <a:cubicBezTo>
                  <a:pt x="3093" y="1259"/>
                  <a:pt x="3018" y="1390"/>
                  <a:pt x="2948" y="1532"/>
                </a:cubicBezTo>
                <a:close/>
                <a:moveTo>
                  <a:pt x="3253" y="2894"/>
                </a:moveTo>
                <a:cubicBezTo>
                  <a:pt x="3653" y="2946"/>
                  <a:pt x="4070" y="2977"/>
                  <a:pt x="4498" y="2991"/>
                </a:cubicBezTo>
                <a:lnTo>
                  <a:pt x="4498" y="4499"/>
                </a:lnTo>
                <a:lnTo>
                  <a:pt x="3021" y="4499"/>
                </a:lnTo>
                <a:cubicBezTo>
                  <a:pt x="3045" y="3931"/>
                  <a:pt x="3126" y="3388"/>
                  <a:pt x="3253" y="2894"/>
                </a:cubicBezTo>
                <a:close/>
                <a:moveTo>
                  <a:pt x="5260" y="2227"/>
                </a:moveTo>
                <a:lnTo>
                  <a:pt x="5260" y="862"/>
                </a:lnTo>
                <a:cubicBezTo>
                  <a:pt x="5640" y="1053"/>
                  <a:pt x="5991" y="1519"/>
                  <a:pt x="6254" y="2158"/>
                </a:cubicBezTo>
                <a:cubicBezTo>
                  <a:pt x="5936" y="2194"/>
                  <a:pt x="5602" y="2217"/>
                  <a:pt x="5260" y="2227"/>
                </a:cubicBezTo>
                <a:close/>
                <a:moveTo>
                  <a:pt x="6657" y="1251"/>
                </a:moveTo>
                <a:cubicBezTo>
                  <a:pt x="6632" y="1207"/>
                  <a:pt x="6605" y="1168"/>
                  <a:pt x="6579" y="1125"/>
                </a:cubicBezTo>
                <a:cubicBezTo>
                  <a:pt x="6997" y="1313"/>
                  <a:pt x="7379" y="1568"/>
                  <a:pt x="7709" y="1879"/>
                </a:cubicBezTo>
                <a:cubicBezTo>
                  <a:pt x="7498" y="1940"/>
                  <a:pt x="7272" y="1995"/>
                  <a:pt x="7031" y="2041"/>
                </a:cubicBezTo>
                <a:cubicBezTo>
                  <a:pt x="6922" y="1754"/>
                  <a:pt x="6796" y="1487"/>
                  <a:pt x="6657" y="1251"/>
                </a:cubicBezTo>
                <a:close/>
                <a:moveTo>
                  <a:pt x="4498" y="6752"/>
                </a:moveTo>
                <a:cubicBezTo>
                  <a:pt x="4069" y="6764"/>
                  <a:pt x="3649" y="6796"/>
                  <a:pt x="3250" y="6848"/>
                </a:cubicBezTo>
                <a:cubicBezTo>
                  <a:pt x="3123" y="6359"/>
                  <a:pt x="3045" y="5823"/>
                  <a:pt x="3021" y="5261"/>
                </a:cubicBezTo>
                <a:lnTo>
                  <a:pt x="4498" y="5261"/>
                </a:lnTo>
                <a:close/>
                <a:moveTo>
                  <a:pt x="9581" y="7042"/>
                </a:moveTo>
                <a:lnTo>
                  <a:pt x="7532" y="5400"/>
                </a:lnTo>
                <a:cubicBezTo>
                  <a:pt x="7428" y="5319"/>
                  <a:pt x="7310" y="5281"/>
                  <a:pt x="7193" y="5281"/>
                </a:cubicBezTo>
                <a:cubicBezTo>
                  <a:pt x="6915" y="5281"/>
                  <a:pt x="6651" y="5498"/>
                  <a:pt x="6651" y="5816"/>
                </a:cubicBezTo>
                <a:lnTo>
                  <a:pt x="6651" y="8535"/>
                </a:lnTo>
                <a:cubicBezTo>
                  <a:pt x="6651" y="8843"/>
                  <a:pt x="6907" y="9053"/>
                  <a:pt x="7176" y="9053"/>
                </a:cubicBezTo>
                <a:cubicBezTo>
                  <a:pt x="7298" y="9053"/>
                  <a:pt x="7425" y="9008"/>
                  <a:pt x="7529" y="8912"/>
                </a:cubicBezTo>
                <a:lnTo>
                  <a:pt x="8013" y="8468"/>
                </a:lnTo>
                <a:lnTo>
                  <a:pt x="8536" y="9544"/>
                </a:lnTo>
                <a:cubicBezTo>
                  <a:pt x="8604" y="9680"/>
                  <a:pt x="8739" y="9758"/>
                  <a:pt x="8878" y="9758"/>
                </a:cubicBezTo>
                <a:cubicBezTo>
                  <a:pt x="8933" y="9758"/>
                  <a:pt x="8991" y="9744"/>
                  <a:pt x="9045" y="9720"/>
                </a:cubicBezTo>
                <a:cubicBezTo>
                  <a:pt x="9234" y="9628"/>
                  <a:pt x="9312" y="9399"/>
                  <a:pt x="9220" y="9210"/>
                </a:cubicBezTo>
                <a:lnTo>
                  <a:pt x="8697" y="8138"/>
                </a:lnTo>
                <a:lnTo>
                  <a:pt x="8831" y="8074"/>
                </a:lnTo>
                <a:lnTo>
                  <a:pt x="9375" y="7944"/>
                </a:lnTo>
                <a:cubicBezTo>
                  <a:pt x="9795" y="7842"/>
                  <a:pt x="9917" y="7309"/>
                  <a:pt x="9581" y="7042"/>
                </a:cubicBezTo>
                <a:close/>
                <a:moveTo>
                  <a:pt x="8655" y="7332"/>
                </a:moveTo>
                <a:cubicBezTo>
                  <a:pt x="8604" y="7344"/>
                  <a:pt x="8553" y="7361"/>
                  <a:pt x="8509" y="7384"/>
                </a:cubicBezTo>
                <a:lnTo>
                  <a:pt x="7704" y="7764"/>
                </a:lnTo>
                <a:cubicBezTo>
                  <a:pt x="7634" y="7796"/>
                  <a:pt x="7571" y="7840"/>
                  <a:pt x="7513" y="7891"/>
                </a:cubicBezTo>
                <a:lnTo>
                  <a:pt x="7414" y="7984"/>
                </a:lnTo>
                <a:lnTo>
                  <a:pt x="7414" y="6281"/>
                </a:lnTo>
                <a:lnTo>
                  <a:pt x="8710" y="7320"/>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4419776" y="1602185"/>
            <a:ext cx="304460" cy="304484"/>
          </a:xfrm>
          <a:custGeom>
            <a:avLst/>
            <a:gdLst/>
            <a:ahLst/>
            <a:cxnLst/>
            <a:rect l="l" t="t" r="r" b="b"/>
            <a:pathLst>
              <a:path w="9310" h="9310" extrusionOk="0">
                <a:moveTo>
                  <a:pt x="9310" y="8219"/>
                </a:moveTo>
                <a:cubicBezTo>
                  <a:pt x="9310" y="8418"/>
                  <a:pt x="9145" y="8582"/>
                  <a:pt x="8946" y="8582"/>
                </a:cubicBezTo>
                <a:lnTo>
                  <a:pt x="5382" y="8582"/>
                </a:lnTo>
                <a:cubicBezTo>
                  <a:pt x="5181" y="8582"/>
                  <a:pt x="5018" y="8418"/>
                  <a:pt x="5018" y="8219"/>
                </a:cubicBezTo>
                <a:cubicBezTo>
                  <a:pt x="5018" y="8018"/>
                  <a:pt x="4854" y="7855"/>
                  <a:pt x="4655" y="7855"/>
                </a:cubicBezTo>
                <a:cubicBezTo>
                  <a:pt x="4454" y="7855"/>
                  <a:pt x="4291" y="8018"/>
                  <a:pt x="4291" y="8219"/>
                </a:cubicBezTo>
                <a:cubicBezTo>
                  <a:pt x="4291" y="8418"/>
                  <a:pt x="4454" y="8582"/>
                  <a:pt x="4655" y="8582"/>
                </a:cubicBezTo>
                <a:cubicBezTo>
                  <a:pt x="4854" y="8582"/>
                  <a:pt x="5018" y="8745"/>
                  <a:pt x="5018" y="8946"/>
                </a:cubicBezTo>
                <a:cubicBezTo>
                  <a:pt x="5018" y="9145"/>
                  <a:pt x="4854" y="9310"/>
                  <a:pt x="4655" y="9310"/>
                </a:cubicBezTo>
                <a:cubicBezTo>
                  <a:pt x="4181" y="9310"/>
                  <a:pt x="3776" y="9006"/>
                  <a:pt x="3625" y="8582"/>
                </a:cubicBezTo>
                <a:lnTo>
                  <a:pt x="364" y="8582"/>
                </a:lnTo>
                <a:cubicBezTo>
                  <a:pt x="163" y="8582"/>
                  <a:pt x="0" y="8418"/>
                  <a:pt x="0" y="8219"/>
                </a:cubicBezTo>
                <a:cubicBezTo>
                  <a:pt x="0" y="8018"/>
                  <a:pt x="163" y="7855"/>
                  <a:pt x="364" y="7855"/>
                </a:cubicBezTo>
                <a:lnTo>
                  <a:pt x="3628" y="7855"/>
                </a:lnTo>
                <a:cubicBezTo>
                  <a:pt x="3737" y="7545"/>
                  <a:pt x="3981" y="7301"/>
                  <a:pt x="4293" y="7189"/>
                </a:cubicBezTo>
                <a:lnTo>
                  <a:pt x="4293" y="6563"/>
                </a:lnTo>
                <a:lnTo>
                  <a:pt x="2220" y="6563"/>
                </a:lnTo>
                <a:cubicBezTo>
                  <a:pt x="1418" y="6563"/>
                  <a:pt x="765" y="5912"/>
                  <a:pt x="765" y="5109"/>
                </a:cubicBezTo>
                <a:lnTo>
                  <a:pt x="765" y="1273"/>
                </a:lnTo>
                <a:cubicBezTo>
                  <a:pt x="765" y="570"/>
                  <a:pt x="1337" y="0"/>
                  <a:pt x="2038" y="0"/>
                </a:cubicBezTo>
                <a:lnTo>
                  <a:pt x="3075" y="0"/>
                </a:lnTo>
                <a:cubicBezTo>
                  <a:pt x="3657" y="0"/>
                  <a:pt x="4149" y="393"/>
                  <a:pt x="4300" y="927"/>
                </a:cubicBezTo>
                <a:lnTo>
                  <a:pt x="7093" y="927"/>
                </a:lnTo>
                <a:cubicBezTo>
                  <a:pt x="7483" y="927"/>
                  <a:pt x="7848" y="1078"/>
                  <a:pt x="8123" y="1353"/>
                </a:cubicBezTo>
                <a:cubicBezTo>
                  <a:pt x="8396" y="1628"/>
                  <a:pt x="8547" y="1993"/>
                  <a:pt x="8547" y="2381"/>
                </a:cubicBezTo>
                <a:lnTo>
                  <a:pt x="8547" y="3291"/>
                </a:lnTo>
                <a:cubicBezTo>
                  <a:pt x="8547" y="3491"/>
                  <a:pt x="8384" y="3654"/>
                  <a:pt x="8184" y="3654"/>
                </a:cubicBezTo>
                <a:lnTo>
                  <a:pt x="8184" y="3654"/>
                </a:lnTo>
                <a:cubicBezTo>
                  <a:pt x="7984" y="3654"/>
                  <a:pt x="7820" y="3491"/>
                  <a:pt x="7820" y="3291"/>
                </a:cubicBezTo>
                <a:lnTo>
                  <a:pt x="7820" y="3145"/>
                </a:lnTo>
                <a:lnTo>
                  <a:pt x="2602" y="3145"/>
                </a:lnTo>
                <a:cubicBezTo>
                  <a:pt x="2402" y="3145"/>
                  <a:pt x="2239" y="2982"/>
                  <a:pt x="2239" y="2781"/>
                </a:cubicBezTo>
                <a:cubicBezTo>
                  <a:pt x="2239" y="2582"/>
                  <a:pt x="2402" y="2418"/>
                  <a:pt x="2602" y="2418"/>
                </a:cubicBezTo>
                <a:lnTo>
                  <a:pt x="7820" y="2418"/>
                </a:lnTo>
                <a:lnTo>
                  <a:pt x="7820" y="2381"/>
                </a:lnTo>
                <a:cubicBezTo>
                  <a:pt x="7820" y="2188"/>
                  <a:pt x="7744" y="2006"/>
                  <a:pt x="7608" y="1868"/>
                </a:cubicBezTo>
                <a:cubicBezTo>
                  <a:pt x="7469" y="1728"/>
                  <a:pt x="7288" y="1654"/>
                  <a:pt x="7093" y="1654"/>
                </a:cubicBezTo>
                <a:lnTo>
                  <a:pt x="3984" y="1654"/>
                </a:lnTo>
                <a:cubicBezTo>
                  <a:pt x="3783" y="1654"/>
                  <a:pt x="3621" y="1491"/>
                  <a:pt x="3621" y="1291"/>
                </a:cubicBezTo>
                <a:lnTo>
                  <a:pt x="3621" y="1273"/>
                </a:lnTo>
                <a:cubicBezTo>
                  <a:pt x="3621" y="973"/>
                  <a:pt x="3375" y="728"/>
                  <a:pt x="3075" y="728"/>
                </a:cubicBezTo>
                <a:lnTo>
                  <a:pt x="2038" y="728"/>
                </a:lnTo>
                <a:cubicBezTo>
                  <a:pt x="1738" y="728"/>
                  <a:pt x="1492" y="973"/>
                  <a:pt x="1492" y="1273"/>
                </a:cubicBezTo>
                <a:lnTo>
                  <a:pt x="1492" y="5109"/>
                </a:lnTo>
                <a:cubicBezTo>
                  <a:pt x="1492" y="5512"/>
                  <a:pt x="1818" y="5836"/>
                  <a:pt x="2220" y="5836"/>
                </a:cubicBezTo>
                <a:lnTo>
                  <a:pt x="7091" y="5836"/>
                </a:lnTo>
                <a:cubicBezTo>
                  <a:pt x="7491" y="5836"/>
                  <a:pt x="7819" y="5512"/>
                  <a:pt x="7819" y="5109"/>
                </a:cubicBezTo>
                <a:cubicBezTo>
                  <a:pt x="7819" y="4910"/>
                  <a:pt x="7981" y="4745"/>
                  <a:pt x="8182" y="4745"/>
                </a:cubicBezTo>
                <a:lnTo>
                  <a:pt x="8182" y="4745"/>
                </a:lnTo>
                <a:cubicBezTo>
                  <a:pt x="8381" y="4745"/>
                  <a:pt x="8546" y="4910"/>
                  <a:pt x="8546" y="5109"/>
                </a:cubicBezTo>
                <a:cubicBezTo>
                  <a:pt x="8546" y="5912"/>
                  <a:pt x="7893" y="6563"/>
                  <a:pt x="7091" y="6563"/>
                </a:cubicBezTo>
                <a:lnTo>
                  <a:pt x="5018" y="6563"/>
                </a:lnTo>
                <a:lnTo>
                  <a:pt x="5018" y="7189"/>
                </a:lnTo>
                <a:cubicBezTo>
                  <a:pt x="5327" y="7298"/>
                  <a:pt x="5573" y="7544"/>
                  <a:pt x="5683" y="7855"/>
                </a:cubicBezTo>
                <a:lnTo>
                  <a:pt x="8946" y="7855"/>
                </a:lnTo>
                <a:cubicBezTo>
                  <a:pt x="9148" y="7855"/>
                  <a:pt x="9310" y="8018"/>
                  <a:pt x="9310" y="8219"/>
                </a:cubicBezTo>
                <a:close/>
                <a:moveTo>
                  <a:pt x="2236" y="4418"/>
                </a:moveTo>
                <a:lnTo>
                  <a:pt x="2236" y="4418"/>
                </a:lnTo>
                <a:cubicBezTo>
                  <a:pt x="2236" y="4619"/>
                  <a:pt x="2400" y="4782"/>
                  <a:pt x="2599" y="4782"/>
                </a:cubicBezTo>
                <a:cubicBezTo>
                  <a:pt x="2800" y="4782"/>
                  <a:pt x="2963" y="4619"/>
                  <a:pt x="2963" y="4418"/>
                </a:cubicBezTo>
                <a:lnTo>
                  <a:pt x="2963" y="4418"/>
                </a:lnTo>
                <a:cubicBezTo>
                  <a:pt x="2963" y="4219"/>
                  <a:pt x="2800" y="4054"/>
                  <a:pt x="2599" y="4054"/>
                </a:cubicBezTo>
                <a:cubicBezTo>
                  <a:pt x="2400" y="4054"/>
                  <a:pt x="2236" y="4219"/>
                  <a:pt x="2236" y="4418"/>
                </a:cubicBezTo>
                <a:close/>
                <a:moveTo>
                  <a:pt x="3600" y="4418"/>
                </a:moveTo>
                <a:lnTo>
                  <a:pt x="3600" y="4418"/>
                </a:lnTo>
                <a:cubicBezTo>
                  <a:pt x="3600" y="4619"/>
                  <a:pt x="3763" y="4782"/>
                  <a:pt x="3964" y="4782"/>
                </a:cubicBezTo>
                <a:cubicBezTo>
                  <a:pt x="4163" y="4782"/>
                  <a:pt x="4328" y="4619"/>
                  <a:pt x="4328" y="4418"/>
                </a:cubicBezTo>
                <a:lnTo>
                  <a:pt x="4328" y="4418"/>
                </a:lnTo>
                <a:cubicBezTo>
                  <a:pt x="4328" y="4219"/>
                  <a:pt x="4163" y="4054"/>
                  <a:pt x="3964" y="4054"/>
                </a:cubicBezTo>
                <a:cubicBezTo>
                  <a:pt x="3763" y="4054"/>
                  <a:pt x="3600" y="4219"/>
                  <a:pt x="3600" y="4418"/>
                </a:cubicBezTo>
                <a:close/>
                <a:moveTo>
                  <a:pt x="4963" y="4418"/>
                </a:moveTo>
                <a:lnTo>
                  <a:pt x="4963" y="4418"/>
                </a:lnTo>
                <a:cubicBezTo>
                  <a:pt x="4963" y="4619"/>
                  <a:pt x="5128" y="4782"/>
                  <a:pt x="5327" y="4782"/>
                </a:cubicBezTo>
                <a:cubicBezTo>
                  <a:pt x="5528" y="4782"/>
                  <a:pt x="5690" y="4619"/>
                  <a:pt x="5690" y="4418"/>
                </a:cubicBezTo>
                <a:lnTo>
                  <a:pt x="5690" y="4418"/>
                </a:lnTo>
                <a:cubicBezTo>
                  <a:pt x="5690" y="4219"/>
                  <a:pt x="5528" y="4054"/>
                  <a:pt x="5327" y="4054"/>
                </a:cubicBezTo>
                <a:cubicBezTo>
                  <a:pt x="5128" y="4054"/>
                  <a:pt x="4963" y="4219"/>
                  <a:pt x="4963" y="4418"/>
                </a:cubicBezTo>
                <a:close/>
                <a:moveTo>
                  <a:pt x="6345" y="4418"/>
                </a:moveTo>
                <a:lnTo>
                  <a:pt x="6345" y="4418"/>
                </a:lnTo>
                <a:cubicBezTo>
                  <a:pt x="6345" y="4619"/>
                  <a:pt x="6509" y="4782"/>
                  <a:pt x="6709" y="4782"/>
                </a:cubicBezTo>
                <a:cubicBezTo>
                  <a:pt x="6909" y="4782"/>
                  <a:pt x="7072" y="4619"/>
                  <a:pt x="7072" y="4418"/>
                </a:cubicBezTo>
                <a:lnTo>
                  <a:pt x="7072" y="4418"/>
                </a:lnTo>
                <a:cubicBezTo>
                  <a:pt x="7072" y="4219"/>
                  <a:pt x="6909" y="4054"/>
                  <a:pt x="6709" y="4054"/>
                </a:cubicBezTo>
                <a:cubicBezTo>
                  <a:pt x="6509" y="4054"/>
                  <a:pt x="6345" y="4219"/>
                  <a:pt x="6345" y="4418"/>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3;p48">
            <a:extLst>
              <a:ext uri="{FF2B5EF4-FFF2-40B4-BE49-F238E27FC236}">
                <a16:creationId xmlns:a16="http://schemas.microsoft.com/office/drawing/2014/main" id="{814F2877-E611-4EC6-972D-7D8D32A6E875}"/>
              </a:ext>
            </a:extLst>
          </p:cNvPr>
          <p:cNvSpPr/>
          <p:nvPr/>
        </p:nvSpPr>
        <p:spPr>
          <a:xfrm>
            <a:off x="4153540" y="2374021"/>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TextBox 31">
            <a:extLst>
              <a:ext uri="{FF2B5EF4-FFF2-40B4-BE49-F238E27FC236}">
                <a16:creationId xmlns:a16="http://schemas.microsoft.com/office/drawing/2014/main" id="{9F98C295-9106-4533-8D5C-4CDF99E1488B}"/>
              </a:ext>
            </a:extLst>
          </p:cNvPr>
          <p:cNvSpPr txBox="1"/>
          <p:nvPr/>
        </p:nvSpPr>
        <p:spPr>
          <a:xfrm>
            <a:off x="3479100" y="3289252"/>
            <a:ext cx="4599092" cy="307777"/>
          </a:xfrm>
          <a:prstGeom prst="rect">
            <a:avLst/>
          </a:prstGeom>
          <a:noFill/>
        </p:spPr>
        <p:txBody>
          <a:bodyPr wrap="square">
            <a:spAutoFit/>
          </a:bodyPr>
          <a:lstStyle/>
          <a:p>
            <a:r>
              <a:rPr lang="en" sz="1400" b="1" dirty="0">
                <a:solidFill>
                  <a:schemeClr val="lt1"/>
                </a:solidFill>
                <a:latin typeface="Oxanium"/>
                <a:ea typeface="Oxanium"/>
                <a:cs typeface="Oxanium"/>
                <a:sym typeface="Oxanium"/>
              </a:rPr>
              <a:t>Forward Error correction</a:t>
            </a:r>
            <a:endParaRPr lang="en-IE" dirty="0"/>
          </a:p>
        </p:txBody>
      </p:sp>
      <p:sp>
        <p:nvSpPr>
          <p:cNvPr id="33" name="Google Shape;1382;p49">
            <a:extLst>
              <a:ext uri="{FF2B5EF4-FFF2-40B4-BE49-F238E27FC236}">
                <a16:creationId xmlns:a16="http://schemas.microsoft.com/office/drawing/2014/main" id="{6ED88B60-4629-47C5-9ED6-10F7552A1524}"/>
              </a:ext>
            </a:extLst>
          </p:cNvPr>
          <p:cNvSpPr/>
          <p:nvPr/>
        </p:nvSpPr>
        <p:spPr>
          <a:xfrm>
            <a:off x="4341060" y="2560150"/>
            <a:ext cx="441560" cy="453191"/>
          </a:xfrm>
          <a:custGeom>
            <a:avLst/>
            <a:gdLst/>
            <a:ahLst/>
            <a:cxnLst/>
            <a:rect l="l" t="t" r="r" b="b"/>
            <a:pathLst>
              <a:path w="9392" h="9778" extrusionOk="0">
                <a:moveTo>
                  <a:pt x="8646" y="5874"/>
                </a:moveTo>
                <a:lnTo>
                  <a:pt x="8646" y="3644"/>
                </a:lnTo>
                <a:cubicBezTo>
                  <a:pt x="8646" y="3591"/>
                  <a:pt x="8634" y="3539"/>
                  <a:pt x="8615" y="3495"/>
                </a:cubicBezTo>
                <a:cubicBezTo>
                  <a:pt x="8573" y="3328"/>
                  <a:pt x="8425" y="3206"/>
                  <a:pt x="8244" y="3206"/>
                </a:cubicBezTo>
                <a:cubicBezTo>
                  <a:pt x="8035" y="3206"/>
                  <a:pt x="7863" y="3033"/>
                  <a:pt x="7863" y="2824"/>
                </a:cubicBezTo>
                <a:cubicBezTo>
                  <a:pt x="7863" y="2613"/>
                  <a:pt x="8035" y="2442"/>
                  <a:pt x="8244" y="2442"/>
                </a:cubicBezTo>
                <a:cubicBezTo>
                  <a:pt x="8455" y="2442"/>
                  <a:pt x="8626" y="2613"/>
                  <a:pt x="8626" y="2824"/>
                </a:cubicBezTo>
                <a:cubicBezTo>
                  <a:pt x="8626" y="3033"/>
                  <a:pt x="8799" y="3206"/>
                  <a:pt x="9008" y="3206"/>
                </a:cubicBezTo>
                <a:cubicBezTo>
                  <a:pt x="9219" y="3206"/>
                  <a:pt x="9390" y="3033"/>
                  <a:pt x="9390" y="2824"/>
                </a:cubicBezTo>
                <a:cubicBezTo>
                  <a:pt x="9390" y="2192"/>
                  <a:pt x="8877" y="1679"/>
                  <a:pt x="8244" y="1679"/>
                </a:cubicBezTo>
                <a:cubicBezTo>
                  <a:pt x="7933" y="1679"/>
                  <a:pt x="7654" y="1803"/>
                  <a:pt x="7447" y="2006"/>
                </a:cubicBezTo>
                <a:lnTo>
                  <a:pt x="5838" y="1225"/>
                </a:lnTo>
                <a:cubicBezTo>
                  <a:pt x="5839" y="1200"/>
                  <a:pt x="5841" y="1172"/>
                  <a:pt x="5841" y="1146"/>
                </a:cubicBezTo>
                <a:cubicBezTo>
                  <a:pt x="5841" y="514"/>
                  <a:pt x="5328" y="1"/>
                  <a:pt x="4696" y="1"/>
                </a:cubicBezTo>
                <a:cubicBezTo>
                  <a:pt x="4065" y="1"/>
                  <a:pt x="3551" y="514"/>
                  <a:pt x="3551" y="1146"/>
                </a:cubicBezTo>
                <a:cubicBezTo>
                  <a:pt x="3551" y="1177"/>
                  <a:pt x="3554" y="1206"/>
                  <a:pt x="3555" y="1236"/>
                </a:cubicBezTo>
                <a:lnTo>
                  <a:pt x="1938" y="2001"/>
                </a:lnTo>
                <a:cubicBezTo>
                  <a:pt x="1732" y="1803"/>
                  <a:pt x="1454" y="1682"/>
                  <a:pt x="1146" y="1682"/>
                </a:cubicBezTo>
                <a:cubicBezTo>
                  <a:pt x="515" y="1682"/>
                  <a:pt x="0" y="2197"/>
                  <a:pt x="0" y="2827"/>
                </a:cubicBezTo>
                <a:cubicBezTo>
                  <a:pt x="0" y="3319"/>
                  <a:pt x="310" y="3739"/>
                  <a:pt x="746" y="3901"/>
                </a:cubicBezTo>
                <a:lnTo>
                  <a:pt x="746" y="5878"/>
                </a:lnTo>
                <a:cubicBezTo>
                  <a:pt x="310" y="6040"/>
                  <a:pt x="0" y="6460"/>
                  <a:pt x="0" y="6950"/>
                </a:cubicBezTo>
                <a:cubicBezTo>
                  <a:pt x="0" y="7582"/>
                  <a:pt x="515" y="8095"/>
                  <a:pt x="1146" y="8095"/>
                </a:cubicBezTo>
                <a:cubicBezTo>
                  <a:pt x="1459" y="8095"/>
                  <a:pt x="1741" y="7970"/>
                  <a:pt x="1947" y="7767"/>
                </a:cubicBezTo>
                <a:lnTo>
                  <a:pt x="3555" y="8536"/>
                </a:lnTo>
                <a:cubicBezTo>
                  <a:pt x="3554" y="8567"/>
                  <a:pt x="3551" y="8599"/>
                  <a:pt x="3551" y="8633"/>
                </a:cubicBezTo>
                <a:cubicBezTo>
                  <a:pt x="3551" y="9263"/>
                  <a:pt x="4065" y="9778"/>
                  <a:pt x="4696" y="9778"/>
                </a:cubicBezTo>
                <a:cubicBezTo>
                  <a:pt x="4907" y="9778"/>
                  <a:pt x="5078" y="9605"/>
                  <a:pt x="5078" y="9396"/>
                </a:cubicBezTo>
                <a:cubicBezTo>
                  <a:pt x="5078" y="9185"/>
                  <a:pt x="4907" y="9014"/>
                  <a:pt x="4696" y="9014"/>
                </a:cubicBezTo>
                <a:cubicBezTo>
                  <a:pt x="4487" y="9014"/>
                  <a:pt x="4314" y="8842"/>
                  <a:pt x="4314" y="8633"/>
                </a:cubicBezTo>
                <a:cubicBezTo>
                  <a:pt x="4314" y="8422"/>
                  <a:pt x="4487" y="8251"/>
                  <a:pt x="4696" y="8251"/>
                </a:cubicBezTo>
                <a:cubicBezTo>
                  <a:pt x="4907" y="8251"/>
                  <a:pt x="5078" y="8422"/>
                  <a:pt x="5078" y="8633"/>
                </a:cubicBezTo>
                <a:cubicBezTo>
                  <a:pt x="5078" y="8842"/>
                  <a:pt x="5250" y="9014"/>
                  <a:pt x="5459" y="9014"/>
                </a:cubicBezTo>
                <a:cubicBezTo>
                  <a:pt x="5670" y="9014"/>
                  <a:pt x="5841" y="8842"/>
                  <a:pt x="5841" y="8633"/>
                </a:cubicBezTo>
                <a:cubicBezTo>
                  <a:pt x="5841" y="8598"/>
                  <a:pt x="5839" y="8564"/>
                  <a:pt x="5838" y="8529"/>
                </a:cubicBezTo>
                <a:lnTo>
                  <a:pt x="7450" y="7773"/>
                </a:lnTo>
                <a:cubicBezTo>
                  <a:pt x="7657" y="7973"/>
                  <a:pt x="7938" y="8095"/>
                  <a:pt x="8246" y="8095"/>
                </a:cubicBezTo>
                <a:cubicBezTo>
                  <a:pt x="8457" y="8095"/>
                  <a:pt x="8628" y="7924"/>
                  <a:pt x="8628" y="7713"/>
                </a:cubicBezTo>
                <a:cubicBezTo>
                  <a:pt x="8628" y="7504"/>
                  <a:pt x="8457" y="7332"/>
                  <a:pt x="8246" y="7332"/>
                </a:cubicBezTo>
                <a:cubicBezTo>
                  <a:pt x="8037" y="7332"/>
                  <a:pt x="7864" y="7161"/>
                  <a:pt x="7864" y="6950"/>
                </a:cubicBezTo>
                <a:cubicBezTo>
                  <a:pt x="7864" y="6741"/>
                  <a:pt x="8037" y="6568"/>
                  <a:pt x="8246" y="6568"/>
                </a:cubicBezTo>
                <a:cubicBezTo>
                  <a:pt x="8457" y="6568"/>
                  <a:pt x="8628" y="6741"/>
                  <a:pt x="8628" y="6950"/>
                </a:cubicBezTo>
                <a:cubicBezTo>
                  <a:pt x="8628" y="7161"/>
                  <a:pt x="8800" y="7332"/>
                  <a:pt x="9009" y="7332"/>
                </a:cubicBezTo>
                <a:cubicBezTo>
                  <a:pt x="9220" y="7332"/>
                  <a:pt x="9391" y="7161"/>
                  <a:pt x="9391" y="6950"/>
                </a:cubicBezTo>
                <a:cubicBezTo>
                  <a:pt x="9390" y="6455"/>
                  <a:pt x="9081" y="6038"/>
                  <a:pt x="8646" y="5874"/>
                </a:cubicBezTo>
                <a:close/>
                <a:moveTo>
                  <a:pt x="4694" y="763"/>
                </a:moveTo>
                <a:cubicBezTo>
                  <a:pt x="4905" y="763"/>
                  <a:pt x="5076" y="934"/>
                  <a:pt x="5076" y="1145"/>
                </a:cubicBezTo>
                <a:cubicBezTo>
                  <a:pt x="5076" y="1354"/>
                  <a:pt x="4905" y="1526"/>
                  <a:pt x="4694" y="1526"/>
                </a:cubicBezTo>
                <a:cubicBezTo>
                  <a:pt x="4485" y="1526"/>
                  <a:pt x="4313" y="1354"/>
                  <a:pt x="4313" y="1145"/>
                </a:cubicBezTo>
                <a:cubicBezTo>
                  <a:pt x="4313" y="934"/>
                  <a:pt x="4485" y="763"/>
                  <a:pt x="4694" y="763"/>
                </a:cubicBezTo>
                <a:close/>
                <a:moveTo>
                  <a:pt x="1144" y="2442"/>
                </a:moveTo>
                <a:cubicBezTo>
                  <a:pt x="1355" y="2442"/>
                  <a:pt x="1526" y="2613"/>
                  <a:pt x="1526" y="2824"/>
                </a:cubicBezTo>
                <a:cubicBezTo>
                  <a:pt x="1526" y="3033"/>
                  <a:pt x="1355" y="3206"/>
                  <a:pt x="1144" y="3206"/>
                </a:cubicBezTo>
                <a:cubicBezTo>
                  <a:pt x="935" y="3206"/>
                  <a:pt x="762" y="3033"/>
                  <a:pt x="762" y="2824"/>
                </a:cubicBezTo>
                <a:cubicBezTo>
                  <a:pt x="762" y="2613"/>
                  <a:pt x="935" y="2442"/>
                  <a:pt x="1144" y="2442"/>
                </a:cubicBezTo>
                <a:close/>
                <a:moveTo>
                  <a:pt x="1144" y="7329"/>
                </a:moveTo>
                <a:cubicBezTo>
                  <a:pt x="935" y="7329"/>
                  <a:pt x="762" y="7156"/>
                  <a:pt x="762" y="6947"/>
                </a:cubicBezTo>
                <a:cubicBezTo>
                  <a:pt x="762" y="6736"/>
                  <a:pt x="935" y="6565"/>
                  <a:pt x="1144" y="6565"/>
                </a:cubicBezTo>
                <a:cubicBezTo>
                  <a:pt x="1355" y="6565"/>
                  <a:pt x="1526" y="6736"/>
                  <a:pt x="1526" y="6947"/>
                </a:cubicBezTo>
                <a:cubicBezTo>
                  <a:pt x="1526" y="7156"/>
                  <a:pt x="1356" y="7329"/>
                  <a:pt x="1144" y="7329"/>
                </a:cubicBezTo>
                <a:close/>
                <a:moveTo>
                  <a:pt x="7099" y="6947"/>
                </a:moveTo>
                <a:cubicBezTo>
                  <a:pt x="7099" y="6994"/>
                  <a:pt x="7104" y="7040"/>
                  <a:pt x="7108" y="7086"/>
                </a:cubicBezTo>
                <a:lnTo>
                  <a:pt x="5517" y="7831"/>
                </a:lnTo>
                <a:cubicBezTo>
                  <a:pt x="5310" y="7614"/>
                  <a:pt x="5016" y="7481"/>
                  <a:pt x="4694" y="7481"/>
                </a:cubicBezTo>
                <a:cubicBezTo>
                  <a:pt x="4371" y="7481"/>
                  <a:pt x="4076" y="7617"/>
                  <a:pt x="3868" y="7836"/>
                </a:cubicBezTo>
                <a:lnTo>
                  <a:pt x="2282" y="7078"/>
                </a:lnTo>
                <a:cubicBezTo>
                  <a:pt x="2288" y="7037"/>
                  <a:pt x="2289" y="6993"/>
                  <a:pt x="2289" y="6948"/>
                </a:cubicBezTo>
                <a:cubicBezTo>
                  <a:pt x="2289" y="6445"/>
                  <a:pt x="1961" y="6016"/>
                  <a:pt x="1508" y="5863"/>
                </a:cubicBezTo>
                <a:lnTo>
                  <a:pt x="1508" y="3910"/>
                </a:lnTo>
                <a:cubicBezTo>
                  <a:pt x="1961" y="3757"/>
                  <a:pt x="2289" y="3328"/>
                  <a:pt x="2289" y="2824"/>
                </a:cubicBezTo>
                <a:cubicBezTo>
                  <a:pt x="2289" y="2777"/>
                  <a:pt x="2286" y="2726"/>
                  <a:pt x="2280" y="2681"/>
                </a:cubicBezTo>
                <a:lnTo>
                  <a:pt x="3862" y="1931"/>
                </a:lnTo>
                <a:cubicBezTo>
                  <a:pt x="4070" y="2152"/>
                  <a:pt x="4366" y="2290"/>
                  <a:pt x="4693" y="2290"/>
                </a:cubicBezTo>
                <a:cubicBezTo>
                  <a:pt x="5023" y="2290"/>
                  <a:pt x="5320" y="2151"/>
                  <a:pt x="5528" y="1925"/>
                </a:cubicBezTo>
                <a:lnTo>
                  <a:pt x="7105" y="2688"/>
                </a:lnTo>
                <a:cubicBezTo>
                  <a:pt x="7099" y="2733"/>
                  <a:pt x="7098" y="2778"/>
                  <a:pt x="7098" y="2824"/>
                </a:cubicBezTo>
                <a:cubicBezTo>
                  <a:pt x="7098" y="3328"/>
                  <a:pt x="7426" y="3757"/>
                  <a:pt x="7879" y="3910"/>
                </a:cubicBezTo>
                <a:lnTo>
                  <a:pt x="7879" y="5861"/>
                </a:lnTo>
                <a:cubicBezTo>
                  <a:pt x="7428" y="6014"/>
                  <a:pt x="7099" y="6443"/>
                  <a:pt x="7099" y="6947"/>
                </a:cubicBezTo>
                <a:close/>
                <a:moveTo>
                  <a:pt x="5821" y="4212"/>
                </a:moveTo>
                <a:lnTo>
                  <a:pt x="5821" y="3895"/>
                </a:lnTo>
                <a:cubicBezTo>
                  <a:pt x="5821" y="3275"/>
                  <a:pt x="5307" y="2769"/>
                  <a:pt x="4676" y="2769"/>
                </a:cubicBezTo>
                <a:cubicBezTo>
                  <a:pt x="4044" y="2769"/>
                  <a:pt x="3531" y="3275"/>
                  <a:pt x="3531" y="3895"/>
                </a:cubicBezTo>
                <a:lnTo>
                  <a:pt x="3531" y="4212"/>
                </a:lnTo>
                <a:cubicBezTo>
                  <a:pt x="3204" y="4365"/>
                  <a:pt x="2976" y="4695"/>
                  <a:pt x="2976" y="5078"/>
                </a:cubicBezTo>
                <a:lnTo>
                  <a:pt x="2976" y="6434"/>
                </a:lnTo>
                <a:cubicBezTo>
                  <a:pt x="2976" y="6643"/>
                  <a:pt x="3149" y="6816"/>
                  <a:pt x="3358" y="6816"/>
                </a:cubicBezTo>
                <a:lnTo>
                  <a:pt x="5992" y="6816"/>
                </a:lnTo>
                <a:cubicBezTo>
                  <a:pt x="6203" y="6816"/>
                  <a:pt x="6374" y="6643"/>
                  <a:pt x="6374" y="6434"/>
                </a:cubicBezTo>
                <a:lnTo>
                  <a:pt x="6374" y="5078"/>
                </a:lnTo>
                <a:cubicBezTo>
                  <a:pt x="6374" y="4693"/>
                  <a:pt x="6146" y="4362"/>
                  <a:pt x="5821" y="4212"/>
                </a:cubicBezTo>
                <a:close/>
                <a:moveTo>
                  <a:pt x="4676" y="3533"/>
                </a:moveTo>
                <a:cubicBezTo>
                  <a:pt x="4885" y="3533"/>
                  <a:pt x="5058" y="3695"/>
                  <a:pt x="5058" y="3895"/>
                </a:cubicBezTo>
                <a:lnTo>
                  <a:pt x="5058" y="4124"/>
                </a:lnTo>
                <a:lnTo>
                  <a:pt x="4294" y="4124"/>
                </a:lnTo>
                <a:lnTo>
                  <a:pt x="4294" y="3895"/>
                </a:lnTo>
                <a:cubicBezTo>
                  <a:pt x="4294" y="3695"/>
                  <a:pt x="4465" y="3533"/>
                  <a:pt x="4676" y="3533"/>
                </a:cubicBezTo>
                <a:close/>
                <a:moveTo>
                  <a:pt x="5610" y="6049"/>
                </a:moveTo>
                <a:lnTo>
                  <a:pt x="3740" y="6049"/>
                </a:lnTo>
                <a:lnTo>
                  <a:pt x="3740" y="5076"/>
                </a:lnTo>
                <a:cubicBezTo>
                  <a:pt x="3740" y="4971"/>
                  <a:pt x="3825" y="4886"/>
                  <a:pt x="3931" y="4886"/>
                </a:cubicBezTo>
                <a:lnTo>
                  <a:pt x="5420" y="4886"/>
                </a:lnTo>
                <a:cubicBezTo>
                  <a:pt x="5525" y="4886"/>
                  <a:pt x="5610" y="4971"/>
                  <a:pt x="5610" y="5076"/>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9"/>
          <p:cNvSpPr txBox="1">
            <a:spLocks noGrp="1"/>
          </p:cNvSpPr>
          <p:nvPr>
            <p:ph type="title"/>
          </p:nvPr>
        </p:nvSpPr>
        <p:spPr>
          <a:xfrm>
            <a:off x="-505973" y="134525"/>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ENCRYPTION</a:t>
            </a:r>
            <a:endParaRPr dirty="0"/>
          </a:p>
        </p:txBody>
      </p:sp>
      <p:sp>
        <p:nvSpPr>
          <p:cNvPr id="1375" name="Google Shape;1375;p49"/>
          <p:cNvSpPr txBox="1">
            <a:spLocks noGrp="1"/>
          </p:cNvSpPr>
          <p:nvPr>
            <p:ph type="subTitle" idx="1"/>
          </p:nvPr>
        </p:nvSpPr>
        <p:spPr>
          <a:xfrm rot="-232">
            <a:off x="438555" y="1089472"/>
            <a:ext cx="4451700" cy="21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E" dirty="0"/>
              <a:t>AES  which is the advanced Encryption standard</a:t>
            </a:r>
          </a:p>
          <a:p>
            <a:pPr marL="0" lvl="0" indent="0" algn="l" rtl="0">
              <a:spcBef>
                <a:spcPts val="0"/>
              </a:spcBef>
              <a:spcAft>
                <a:spcPts val="0"/>
              </a:spcAft>
              <a:buNone/>
            </a:pPr>
            <a:r>
              <a:rPr lang="en-IE" dirty="0"/>
              <a:t> </a:t>
            </a:r>
          </a:p>
          <a:p>
            <a:pPr marL="0" lvl="0" indent="0" algn="l" rtl="0">
              <a:spcBef>
                <a:spcPts val="0"/>
              </a:spcBef>
              <a:spcAft>
                <a:spcPts val="0"/>
              </a:spcAft>
              <a:buNone/>
            </a:pPr>
            <a:r>
              <a:rPr lang="en-IE" dirty="0"/>
              <a:t>I am using it cause :</a:t>
            </a:r>
            <a:endParaRPr dirty="0"/>
          </a:p>
          <a:p>
            <a:pPr marL="457200" lvl="0" indent="-317500" algn="l" rtl="0">
              <a:spcBef>
                <a:spcPts val="1600"/>
              </a:spcBef>
              <a:spcAft>
                <a:spcPts val="0"/>
              </a:spcAft>
              <a:buSzPts val="1400"/>
              <a:buChar char="●"/>
            </a:pPr>
            <a:r>
              <a:rPr lang="en-IE" dirty="0"/>
              <a:t>Very secure </a:t>
            </a:r>
            <a:endParaRPr dirty="0"/>
          </a:p>
          <a:p>
            <a:pPr marL="457200" lvl="0" indent="-317500" algn="l" rtl="0">
              <a:spcBef>
                <a:spcPts val="0"/>
              </a:spcBef>
              <a:spcAft>
                <a:spcPts val="0"/>
              </a:spcAft>
              <a:buSzPts val="1400"/>
              <a:buChar char="●"/>
            </a:pPr>
            <a:r>
              <a:rPr lang="en-IE" dirty="0"/>
              <a:t>Fast </a:t>
            </a:r>
          </a:p>
          <a:p>
            <a:pPr marL="457200" lvl="0" indent="-317500" algn="l" rtl="0">
              <a:spcBef>
                <a:spcPts val="0"/>
              </a:spcBef>
              <a:spcAft>
                <a:spcPts val="0"/>
              </a:spcAft>
              <a:buSzPts val="1400"/>
              <a:buChar char="●"/>
            </a:pPr>
            <a:r>
              <a:rPr lang="en-IE" dirty="0"/>
              <a:t>Can be implemented easily using a library in python called “ </a:t>
            </a:r>
            <a:r>
              <a:rPr lang="en-IE" dirty="0" err="1"/>
              <a:t>pycryptodome</a:t>
            </a:r>
            <a:r>
              <a:rPr lang="en-IE" dirty="0"/>
              <a:t>”</a:t>
            </a:r>
            <a:endParaRPr dirty="0"/>
          </a:p>
          <a:p>
            <a:pPr marL="0" lvl="0" indent="0" algn="l" rtl="0">
              <a:spcBef>
                <a:spcPts val="0"/>
              </a:spcBef>
              <a:spcAft>
                <a:spcPts val="0"/>
              </a:spcAft>
              <a:buNone/>
            </a:pPr>
            <a:endParaRPr dirty="0"/>
          </a:p>
        </p:txBody>
      </p:sp>
      <p:sp>
        <p:nvSpPr>
          <p:cNvPr id="1376" name="Google Shape;1376;p49"/>
          <p:cNvSpPr/>
          <p:nvPr/>
        </p:nvSpPr>
        <p:spPr>
          <a:xfrm>
            <a:off x="6381427" y="74936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7" name="Google Shape;1377;p49"/>
          <p:cNvCxnSpPr>
            <a:stCxn id="1375" idx="3"/>
            <a:endCxn id="1376" idx="2"/>
          </p:cNvCxnSpPr>
          <p:nvPr/>
        </p:nvCxnSpPr>
        <p:spPr>
          <a:xfrm flipV="1">
            <a:off x="4890255" y="1157660"/>
            <a:ext cx="1491172" cy="9836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78" name="Google Shape;1378;p49"/>
          <p:cNvCxnSpPr>
            <a:stCxn id="1375" idx="3"/>
            <a:endCxn id="1379" idx="2"/>
          </p:cNvCxnSpPr>
          <p:nvPr/>
        </p:nvCxnSpPr>
        <p:spPr>
          <a:xfrm>
            <a:off x="4890255" y="2141272"/>
            <a:ext cx="2544503" cy="0"/>
          </a:xfrm>
          <a:prstGeom prst="straightConnector1">
            <a:avLst/>
          </a:prstGeom>
          <a:noFill/>
          <a:ln w="9525" cap="rnd" cmpd="sng">
            <a:solidFill>
              <a:schemeClr val="accent4"/>
            </a:solidFill>
            <a:prstDash val="solid"/>
            <a:round/>
            <a:headEnd type="none" w="med" len="med"/>
            <a:tailEnd type="none" w="med" len="med"/>
          </a:ln>
        </p:spPr>
      </p:cxnSp>
      <p:sp>
        <p:nvSpPr>
          <p:cNvPr id="1380" name="Google Shape;1380;p49"/>
          <p:cNvSpPr/>
          <p:nvPr/>
        </p:nvSpPr>
        <p:spPr>
          <a:xfrm>
            <a:off x="6381427" y="249791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7434758" y="1732972"/>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49"/>
          <p:cNvCxnSpPr>
            <a:stCxn id="1375" idx="3"/>
            <a:endCxn id="1380" idx="2"/>
          </p:cNvCxnSpPr>
          <p:nvPr/>
        </p:nvCxnSpPr>
        <p:spPr>
          <a:xfrm>
            <a:off x="4890255" y="2141272"/>
            <a:ext cx="1491172" cy="764943"/>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82" name="Google Shape;1382;p49"/>
          <p:cNvSpPr/>
          <p:nvPr/>
        </p:nvSpPr>
        <p:spPr>
          <a:xfrm>
            <a:off x="6628255" y="2788693"/>
            <a:ext cx="322944" cy="336192"/>
          </a:xfrm>
          <a:custGeom>
            <a:avLst/>
            <a:gdLst/>
            <a:ahLst/>
            <a:cxnLst/>
            <a:rect l="l" t="t" r="r" b="b"/>
            <a:pathLst>
              <a:path w="9392" h="9778" extrusionOk="0">
                <a:moveTo>
                  <a:pt x="8646" y="5874"/>
                </a:moveTo>
                <a:lnTo>
                  <a:pt x="8646" y="3644"/>
                </a:lnTo>
                <a:cubicBezTo>
                  <a:pt x="8646" y="3591"/>
                  <a:pt x="8634" y="3539"/>
                  <a:pt x="8615" y="3495"/>
                </a:cubicBezTo>
                <a:cubicBezTo>
                  <a:pt x="8573" y="3328"/>
                  <a:pt x="8425" y="3206"/>
                  <a:pt x="8244" y="3206"/>
                </a:cubicBezTo>
                <a:cubicBezTo>
                  <a:pt x="8035" y="3206"/>
                  <a:pt x="7863" y="3033"/>
                  <a:pt x="7863" y="2824"/>
                </a:cubicBezTo>
                <a:cubicBezTo>
                  <a:pt x="7863" y="2613"/>
                  <a:pt x="8035" y="2442"/>
                  <a:pt x="8244" y="2442"/>
                </a:cubicBezTo>
                <a:cubicBezTo>
                  <a:pt x="8455" y="2442"/>
                  <a:pt x="8626" y="2613"/>
                  <a:pt x="8626" y="2824"/>
                </a:cubicBezTo>
                <a:cubicBezTo>
                  <a:pt x="8626" y="3033"/>
                  <a:pt x="8799" y="3206"/>
                  <a:pt x="9008" y="3206"/>
                </a:cubicBezTo>
                <a:cubicBezTo>
                  <a:pt x="9219" y="3206"/>
                  <a:pt x="9390" y="3033"/>
                  <a:pt x="9390" y="2824"/>
                </a:cubicBezTo>
                <a:cubicBezTo>
                  <a:pt x="9390" y="2192"/>
                  <a:pt x="8877" y="1679"/>
                  <a:pt x="8244" y="1679"/>
                </a:cubicBezTo>
                <a:cubicBezTo>
                  <a:pt x="7933" y="1679"/>
                  <a:pt x="7654" y="1803"/>
                  <a:pt x="7447" y="2006"/>
                </a:cubicBezTo>
                <a:lnTo>
                  <a:pt x="5838" y="1225"/>
                </a:lnTo>
                <a:cubicBezTo>
                  <a:pt x="5839" y="1200"/>
                  <a:pt x="5841" y="1172"/>
                  <a:pt x="5841" y="1146"/>
                </a:cubicBezTo>
                <a:cubicBezTo>
                  <a:pt x="5841" y="514"/>
                  <a:pt x="5328" y="1"/>
                  <a:pt x="4696" y="1"/>
                </a:cubicBezTo>
                <a:cubicBezTo>
                  <a:pt x="4065" y="1"/>
                  <a:pt x="3551" y="514"/>
                  <a:pt x="3551" y="1146"/>
                </a:cubicBezTo>
                <a:cubicBezTo>
                  <a:pt x="3551" y="1177"/>
                  <a:pt x="3554" y="1206"/>
                  <a:pt x="3555" y="1236"/>
                </a:cubicBezTo>
                <a:lnTo>
                  <a:pt x="1938" y="2001"/>
                </a:lnTo>
                <a:cubicBezTo>
                  <a:pt x="1732" y="1803"/>
                  <a:pt x="1454" y="1682"/>
                  <a:pt x="1146" y="1682"/>
                </a:cubicBezTo>
                <a:cubicBezTo>
                  <a:pt x="515" y="1682"/>
                  <a:pt x="0" y="2197"/>
                  <a:pt x="0" y="2827"/>
                </a:cubicBezTo>
                <a:cubicBezTo>
                  <a:pt x="0" y="3319"/>
                  <a:pt x="310" y="3739"/>
                  <a:pt x="746" y="3901"/>
                </a:cubicBezTo>
                <a:lnTo>
                  <a:pt x="746" y="5878"/>
                </a:lnTo>
                <a:cubicBezTo>
                  <a:pt x="310" y="6040"/>
                  <a:pt x="0" y="6460"/>
                  <a:pt x="0" y="6950"/>
                </a:cubicBezTo>
                <a:cubicBezTo>
                  <a:pt x="0" y="7582"/>
                  <a:pt x="515" y="8095"/>
                  <a:pt x="1146" y="8095"/>
                </a:cubicBezTo>
                <a:cubicBezTo>
                  <a:pt x="1459" y="8095"/>
                  <a:pt x="1741" y="7970"/>
                  <a:pt x="1947" y="7767"/>
                </a:cubicBezTo>
                <a:lnTo>
                  <a:pt x="3555" y="8536"/>
                </a:lnTo>
                <a:cubicBezTo>
                  <a:pt x="3554" y="8567"/>
                  <a:pt x="3551" y="8599"/>
                  <a:pt x="3551" y="8633"/>
                </a:cubicBezTo>
                <a:cubicBezTo>
                  <a:pt x="3551" y="9263"/>
                  <a:pt x="4065" y="9778"/>
                  <a:pt x="4696" y="9778"/>
                </a:cubicBezTo>
                <a:cubicBezTo>
                  <a:pt x="4907" y="9778"/>
                  <a:pt x="5078" y="9605"/>
                  <a:pt x="5078" y="9396"/>
                </a:cubicBezTo>
                <a:cubicBezTo>
                  <a:pt x="5078" y="9185"/>
                  <a:pt x="4907" y="9014"/>
                  <a:pt x="4696" y="9014"/>
                </a:cubicBezTo>
                <a:cubicBezTo>
                  <a:pt x="4487" y="9014"/>
                  <a:pt x="4314" y="8842"/>
                  <a:pt x="4314" y="8633"/>
                </a:cubicBezTo>
                <a:cubicBezTo>
                  <a:pt x="4314" y="8422"/>
                  <a:pt x="4487" y="8251"/>
                  <a:pt x="4696" y="8251"/>
                </a:cubicBezTo>
                <a:cubicBezTo>
                  <a:pt x="4907" y="8251"/>
                  <a:pt x="5078" y="8422"/>
                  <a:pt x="5078" y="8633"/>
                </a:cubicBezTo>
                <a:cubicBezTo>
                  <a:pt x="5078" y="8842"/>
                  <a:pt x="5250" y="9014"/>
                  <a:pt x="5459" y="9014"/>
                </a:cubicBezTo>
                <a:cubicBezTo>
                  <a:pt x="5670" y="9014"/>
                  <a:pt x="5841" y="8842"/>
                  <a:pt x="5841" y="8633"/>
                </a:cubicBezTo>
                <a:cubicBezTo>
                  <a:pt x="5841" y="8598"/>
                  <a:pt x="5839" y="8564"/>
                  <a:pt x="5838" y="8529"/>
                </a:cubicBezTo>
                <a:lnTo>
                  <a:pt x="7450" y="7773"/>
                </a:lnTo>
                <a:cubicBezTo>
                  <a:pt x="7657" y="7973"/>
                  <a:pt x="7938" y="8095"/>
                  <a:pt x="8246" y="8095"/>
                </a:cubicBezTo>
                <a:cubicBezTo>
                  <a:pt x="8457" y="8095"/>
                  <a:pt x="8628" y="7924"/>
                  <a:pt x="8628" y="7713"/>
                </a:cubicBezTo>
                <a:cubicBezTo>
                  <a:pt x="8628" y="7504"/>
                  <a:pt x="8457" y="7332"/>
                  <a:pt x="8246" y="7332"/>
                </a:cubicBezTo>
                <a:cubicBezTo>
                  <a:pt x="8037" y="7332"/>
                  <a:pt x="7864" y="7161"/>
                  <a:pt x="7864" y="6950"/>
                </a:cubicBezTo>
                <a:cubicBezTo>
                  <a:pt x="7864" y="6741"/>
                  <a:pt x="8037" y="6568"/>
                  <a:pt x="8246" y="6568"/>
                </a:cubicBezTo>
                <a:cubicBezTo>
                  <a:pt x="8457" y="6568"/>
                  <a:pt x="8628" y="6741"/>
                  <a:pt x="8628" y="6950"/>
                </a:cubicBezTo>
                <a:cubicBezTo>
                  <a:pt x="8628" y="7161"/>
                  <a:pt x="8800" y="7332"/>
                  <a:pt x="9009" y="7332"/>
                </a:cubicBezTo>
                <a:cubicBezTo>
                  <a:pt x="9220" y="7332"/>
                  <a:pt x="9391" y="7161"/>
                  <a:pt x="9391" y="6950"/>
                </a:cubicBezTo>
                <a:cubicBezTo>
                  <a:pt x="9390" y="6455"/>
                  <a:pt x="9081" y="6038"/>
                  <a:pt x="8646" y="5874"/>
                </a:cubicBezTo>
                <a:close/>
                <a:moveTo>
                  <a:pt x="4694" y="763"/>
                </a:moveTo>
                <a:cubicBezTo>
                  <a:pt x="4905" y="763"/>
                  <a:pt x="5076" y="934"/>
                  <a:pt x="5076" y="1145"/>
                </a:cubicBezTo>
                <a:cubicBezTo>
                  <a:pt x="5076" y="1354"/>
                  <a:pt x="4905" y="1526"/>
                  <a:pt x="4694" y="1526"/>
                </a:cubicBezTo>
                <a:cubicBezTo>
                  <a:pt x="4485" y="1526"/>
                  <a:pt x="4313" y="1354"/>
                  <a:pt x="4313" y="1145"/>
                </a:cubicBezTo>
                <a:cubicBezTo>
                  <a:pt x="4313" y="934"/>
                  <a:pt x="4485" y="763"/>
                  <a:pt x="4694" y="763"/>
                </a:cubicBezTo>
                <a:close/>
                <a:moveTo>
                  <a:pt x="1144" y="2442"/>
                </a:moveTo>
                <a:cubicBezTo>
                  <a:pt x="1355" y="2442"/>
                  <a:pt x="1526" y="2613"/>
                  <a:pt x="1526" y="2824"/>
                </a:cubicBezTo>
                <a:cubicBezTo>
                  <a:pt x="1526" y="3033"/>
                  <a:pt x="1355" y="3206"/>
                  <a:pt x="1144" y="3206"/>
                </a:cubicBezTo>
                <a:cubicBezTo>
                  <a:pt x="935" y="3206"/>
                  <a:pt x="762" y="3033"/>
                  <a:pt x="762" y="2824"/>
                </a:cubicBezTo>
                <a:cubicBezTo>
                  <a:pt x="762" y="2613"/>
                  <a:pt x="935" y="2442"/>
                  <a:pt x="1144" y="2442"/>
                </a:cubicBezTo>
                <a:close/>
                <a:moveTo>
                  <a:pt x="1144" y="7329"/>
                </a:moveTo>
                <a:cubicBezTo>
                  <a:pt x="935" y="7329"/>
                  <a:pt x="762" y="7156"/>
                  <a:pt x="762" y="6947"/>
                </a:cubicBezTo>
                <a:cubicBezTo>
                  <a:pt x="762" y="6736"/>
                  <a:pt x="935" y="6565"/>
                  <a:pt x="1144" y="6565"/>
                </a:cubicBezTo>
                <a:cubicBezTo>
                  <a:pt x="1355" y="6565"/>
                  <a:pt x="1526" y="6736"/>
                  <a:pt x="1526" y="6947"/>
                </a:cubicBezTo>
                <a:cubicBezTo>
                  <a:pt x="1526" y="7156"/>
                  <a:pt x="1356" y="7329"/>
                  <a:pt x="1144" y="7329"/>
                </a:cubicBezTo>
                <a:close/>
                <a:moveTo>
                  <a:pt x="7099" y="6947"/>
                </a:moveTo>
                <a:cubicBezTo>
                  <a:pt x="7099" y="6994"/>
                  <a:pt x="7104" y="7040"/>
                  <a:pt x="7108" y="7086"/>
                </a:cubicBezTo>
                <a:lnTo>
                  <a:pt x="5517" y="7831"/>
                </a:lnTo>
                <a:cubicBezTo>
                  <a:pt x="5310" y="7614"/>
                  <a:pt x="5016" y="7481"/>
                  <a:pt x="4694" y="7481"/>
                </a:cubicBezTo>
                <a:cubicBezTo>
                  <a:pt x="4371" y="7481"/>
                  <a:pt x="4076" y="7617"/>
                  <a:pt x="3868" y="7836"/>
                </a:cubicBezTo>
                <a:lnTo>
                  <a:pt x="2282" y="7078"/>
                </a:lnTo>
                <a:cubicBezTo>
                  <a:pt x="2288" y="7037"/>
                  <a:pt x="2289" y="6993"/>
                  <a:pt x="2289" y="6948"/>
                </a:cubicBezTo>
                <a:cubicBezTo>
                  <a:pt x="2289" y="6445"/>
                  <a:pt x="1961" y="6016"/>
                  <a:pt x="1508" y="5863"/>
                </a:cubicBezTo>
                <a:lnTo>
                  <a:pt x="1508" y="3910"/>
                </a:lnTo>
                <a:cubicBezTo>
                  <a:pt x="1961" y="3757"/>
                  <a:pt x="2289" y="3328"/>
                  <a:pt x="2289" y="2824"/>
                </a:cubicBezTo>
                <a:cubicBezTo>
                  <a:pt x="2289" y="2777"/>
                  <a:pt x="2286" y="2726"/>
                  <a:pt x="2280" y="2681"/>
                </a:cubicBezTo>
                <a:lnTo>
                  <a:pt x="3862" y="1931"/>
                </a:lnTo>
                <a:cubicBezTo>
                  <a:pt x="4070" y="2152"/>
                  <a:pt x="4366" y="2290"/>
                  <a:pt x="4693" y="2290"/>
                </a:cubicBezTo>
                <a:cubicBezTo>
                  <a:pt x="5023" y="2290"/>
                  <a:pt x="5320" y="2151"/>
                  <a:pt x="5528" y="1925"/>
                </a:cubicBezTo>
                <a:lnTo>
                  <a:pt x="7105" y="2688"/>
                </a:lnTo>
                <a:cubicBezTo>
                  <a:pt x="7099" y="2733"/>
                  <a:pt x="7098" y="2778"/>
                  <a:pt x="7098" y="2824"/>
                </a:cubicBezTo>
                <a:cubicBezTo>
                  <a:pt x="7098" y="3328"/>
                  <a:pt x="7426" y="3757"/>
                  <a:pt x="7879" y="3910"/>
                </a:cubicBezTo>
                <a:lnTo>
                  <a:pt x="7879" y="5861"/>
                </a:lnTo>
                <a:cubicBezTo>
                  <a:pt x="7428" y="6014"/>
                  <a:pt x="7099" y="6443"/>
                  <a:pt x="7099" y="6947"/>
                </a:cubicBezTo>
                <a:close/>
                <a:moveTo>
                  <a:pt x="5821" y="4212"/>
                </a:moveTo>
                <a:lnTo>
                  <a:pt x="5821" y="3895"/>
                </a:lnTo>
                <a:cubicBezTo>
                  <a:pt x="5821" y="3275"/>
                  <a:pt x="5307" y="2769"/>
                  <a:pt x="4676" y="2769"/>
                </a:cubicBezTo>
                <a:cubicBezTo>
                  <a:pt x="4044" y="2769"/>
                  <a:pt x="3531" y="3275"/>
                  <a:pt x="3531" y="3895"/>
                </a:cubicBezTo>
                <a:lnTo>
                  <a:pt x="3531" y="4212"/>
                </a:lnTo>
                <a:cubicBezTo>
                  <a:pt x="3204" y="4365"/>
                  <a:pt x="2976" y="4695"/>
                  <a:pt x="2976" y="5078"/>
                </a:cubicBezTo>
                <a:lnTo>
                  <a:pt x="2976" y="6434"/>
                </a:lnTo>
                <a:cubicBezTo>
                  <a:pt x="2976" y="6643"/>
                  <a:pt x="3149" y="6816"/>
                  <a:pt x="3358" y="6816"/>
                </a:cubicBezTo>
                <a:lnTo>
                  <a:pt x="5992" y="6816"/>
                </a:lnTo>
                <a:cubicBezTo>
                  <a:pt x="6203" y="6816"/>
                  <a:pt x="6374" y="6643"/>
                  <a:pt x="6374" y="6434"/>
                </a:cubicBezTo>
                <a:lnTo>
                  <a:pt x="6374" y="5078"/>
                </a:lnTo>
                <a:cubicBezTo>
                  <a:pt x="6374" y="4693"/>
                  <a:pt x="6146" y="4362"/>
                  <a:pt x="5821" y="4212"/>
                </a:cubicBezTo>
                <a:close/>
                <a:moveTo>
                  <a:pt x="4676" y="3533"/>
                </a:moveTo>
                <a:cubicBezTo>
                  <a:pt x="4885" y="3533"/>
                  <a:pt x="5058" y="3695"/>
                  <a:pt x="5058" y="3895"/>
                </a:cubicBezTo>
                <a:lnTo>
                  <a:pt x="5058" y="4124"/>
                </a:lnTo>
                <a:lnTo>
                  <a:pt x="4294" y="4124"/>
                </a:lnTo>
                <a:lnTo>
                  <a:pt x="4294" y="3895"/>
                </a:lnTo>
                <a:cubicBezTo>
                  <a:pt x="4294" y="3695"/>
                  <a:pt x="4465" y="3533"/>
                  <a:pt x="4676" y="3533"/>
                </a:cubicBezTo>
                <a:close/>
                <a:moveTo>
                  <a:pt x="5610" y="6049"/>
                </a:moveTo>
                <a:lnTo>
                  <a:pt x="3740" y="6049"/>
                </a:lnTo>
                <a:lnTo>
                  <a:pt x="3740" y="5076"/>
                </a:lnTo>
                <a:cubicBezTo>
                  <a:pt x="3740" y="4971"/>
                  <a:pt x="3825" y="4886"/>
                  <a:pt x="3931" y="4886"/>
                </a:cubicBezTo>
                <a:lnTo>
                  <a:pt x="5420" y="4886"/>
                </a:lnTo>
                <a:cubicBezTo>
                  <a:pt x="5525" y="4886"/>
                  <a:pt x="5610" y="4971"/>
                  <a:pt x="5610" y="5076"/>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92451" y="1973262"/>
            <a:ext cx="301213" cy="336020"/>
          </a:xfrm>
          <a:custGeom>
            <a:avLst/>
            <a:gdLst/>
            <a:ahLst/>
            <a:cxnLst/>
            <a:rect l="l" t="t" r="r" b="b"/>
            <a:pathLst>
              <a:path w="8760" h="9773" extrusionOk="0">
                <a:moveTo>
                  <a:pt x="3624" y="9009"/>
                </a:moveTo>
                <a:lnTo>
                  <a:pt x="1527" y="9009"/>
                </a:lnTo>
                <a:cubicBezTo>
                  <a:pt x="1105" y="9009"/>
                  <a:pt x="764" y="8667"/>
                  <a:pt x="764" y="8246"/>
                </a:cubicBezTo>
                <a:lnTo>
                  <a:pt x="764" y="2482"/>
                </a:lnTo>
                <a:cubicBezTo>
                  <a:pt x="764" y="2060"/>
                  <a:pt x="1105" y="1718"/>
                  <a:pt x="1527" y="1718"/>
                </a:cubicBezTo>
                <a:lnTo>
                  <a:pt x="2728" y="1718"/>
                </a:lnTo>
                <a:lnTo>
                  <a:pt x="2728" y="1909"/>
                </a:lnTo>
                <a:cubicBezTo>
                  <a:pt x="2728" y="2541"/>
                  <a:pt x="3241" y="3054"/>
                  <a:pt x="3873" y="3054"/>
                </a:cubicBezTo>
                <a:cubicBezTo>
                  <a:pt x="4505" y="3054"/>
                  <a:pt x="5018" y="2541"/>
                  <a:pt x="5018" y="1909"/>
                </a:cubicBezTo>
                <a:lnTo>
                  <a:pt x="5018" y="1718"/>
                </a:lnTo>
                <a:lnTo>
                  <a:pt x="6220" y="1718"/>
                </a:lnTo>
                <a:cubicBezTo>
                  <a:pt x="6643" y="1718"/>
                  <a:pt x="6983" y="2060"/>
                  <a:pt x="6983" y="2482"/>
                </a:cubicBezTo>
                <a:lnTo>
                  <a:pt x="6983" y="4181"/>
                </a:lnTo>
                <a:cubicBezTo>
                  <a:pt x="6983" y="4390"/>
                  <a:pt x="7156" y="4563"/>
                  <a:pt x="7365" y="4563"/>
                </a:cubicBezTo>
                <a:cubicBezTo>
                  <a:pt x="7576" y="4563"/>
                  <a:pt x="7747" y="4390"/>
                  <a:pt x="7747" y="4181"/>
                </a:cubicBezTo>
                <a:lnTo>
                  <a:pt x="7747" y="2482"/>
                </a:lnTo>
                <a:cubicBezTo>
                  <a:pt x="7747" y="1640"/>
                  <a:pt x="7063" y="955"/>
                  <a:pt x="6220" y="955"/>
                </a:cubicBezTo>
                <a:lnTo>
                  <a:pt x="5018" y="955"/>
                </a:lnTo>
                <a:lnTo>
                  <a:pt x="5018" y="382"/>
                </a:lnTo>
                <a:cubicBezTo>
                  <a:pt x="5018" y="173"/>
                  <a:pt x="4846" y="0"/>
                  <a:pt x="4636" y="0"/>
                </a:cubicBezTo>
                <a:lnTo>
                  <a:pt x="3109" y="0"/>
                </a:lnTo>
                <a:cubicBezTo>
                  <a:pt x="2899" y="0"/>
                  <a:pt x="2728" y="173"/>
                  <a:pt x="2728" y="382"/>
                </a:cubicBezTo>
                <a:lnTo>
                  <a:pt x="2728" y="955"/>
                </a:lnTo>
                <a:lnTo>
                  <a:pt x="1527" y="955"/>
                </a:lnTo>
                <a:cubicBezTo>
                  <a:pt x="685" y="955"/>
                  <a:pt x="1" y="1640"/>
                  <a:pt x="1" y="2482"/>
                </a:cubicBezTo>
                <a:lnTo>
                  <a:pt x="1" y="8246"/>
                </a:lnTo>
                <a:cubicBezTo>
                  <a:pt x="1" y="9087"/>
                  <a:pt x="685" y="9773"/>
                  <a:pt x="1527" y="9773"/>
                </a:cubicBezTo>
                <a:lnTo>
                  <a:pt x="3624" y="9773"/>
                </a:lnTo>
                <a:cubicBezTo>
                  <a:pt x="3835" y="9773"/>
                  <a:pt x="4006" y="9602"/>
                  <a:pt x="4006" y="9391"/>
                </a:cubicBezTo>
                <a:cubicBezTo>
                  <a:pt x="4006" y="9182"/>
                  <a:pt x="3835" y="9009"/>
                  <a:pt x="3624" y="9009"/>
                </a:cubicBezTo>
                <a:close/>
                <a:moveTo>
                  <a:pt x="3491" y="764"/>
                </a:moveTo>
                <a:lnTo>
                  <a:pt x="4255" y="764"/>
                </a:lnTo>
                <a:lnTo>
                  <a:pt x="4255" y="1909"/>
                </a:lnTo>
                <a:cubicBezTo>
                  <a:pt x="4255" y="2120"/>
                  <a:pt x="4082" y="2291"/>
                  <a:pt x="3873" y="2291"/>
                </a:cubicBezTo>
                <a:cubicBezTo>
                  <a:pt x="3662" y="2291"/>
                  <a:pt x="3491" y="2120"/>
                  <a:pt x="3491" y="1909"/>
                </a:cubicBezTo>
                <a:close/>
                <a:moveTo>
                  <a:pt x="6449" y="5154"/>
                </a:moveTo>
                <a:cubicBezTo>
                  <a:pt x="5177" y="5154"/>
                  <a:pt x="4140" y="6191"/>
                  <a:pt x="4140" y="7464"/>
                </a:cubicBezTo>
                <a:cubicBezTo>
                  <a:pt x="4140" y="8736"/>
                  <a:pt x="5177" y="9773"/>
                  <a:pt x="6449" y="9773"/>
                </a:cubicBezTo>
                <a:cubicBezTo>
                  <a:pt x="7722" y="9773"/>
                  <a:pt x="8759" y="8736"/>
                  <a:pt x="8759" y="7464"/>
                </a:cubicBezTo>
                <a:cubicBezTo>
                  <a:pt x="8759" y="6191"/>
                  <a:pt x="7722" y="5154"/>
                  <a:pt x="6449" y="5154"/>
                </a:cubicBezTo>
                <a:close/>
                <a:moveTo>
                  <a:pt x="6449" y="9009"/>
                </a:moveTo>
                <a:cubicBezTo>
                  <a:pt x="5597" y="9009"/>
                  <a:pt x="4904" y="8316"/>
                  <a:pt x="4904" y="7464"/>
                </a:cubicBezTo>
                <a:cubicBezTo>
                  <a:pt x="4904" y="6610"/>
                  <a:pt x="5597" y="5917"/>
                  <a:pt x="6449" y="5917"/>
                </a:cubicBezTo>
                <a:cubicBezTo>
                  <a:pt x="7302" y="5917"/>
                  <a:pt x="7996" y="6610"/>
                  <a:pt x="7996" y="7464"/>
                </a:cubicBezTo>
                <a:cubicBezTo>
                  <a:pt x="7996" y="8316"/>
                  <a:pt x="7302" y="9009"/>
                  <a:pt x="6449" y="9009"/>
                </a:cubicBezTo>
                <a:close/>
                <a:moveTo>
                  <a:pt x="7385" y="7464"/>
                </a:moveTo>
                <a:cubicBezTo>
                  <a:pt x="7385" y="7673"/>
                  <a:pt x="7212" y="7846"/>
                  <a:pt x="7003" y="7846"/>
                </a:cubicBezTo>
                <a:lnTo>
                  <a:pt x="6449" y="7846"/>
                </a:lnTo>
                <a:cubicBezTo>
                  <a:pt x="6240" y="7846"/>
                  <a:pt x="6067" y="7673"/>
                  <a:pt x="6067" y="7464"/>
                </a:cubicBezTo>
                <a:lnTo>
                  <a:pt x="6067" y="6681"/>
                </a:lnTo>
                <a:cubicBezTo>
                  <a:pt x="6067" y="6471"/>
                  <a:pt x="6240" y="6299"/>
                  <a:pt x="6449" y="6299"/>
                </a:cubicBezTo>
                <a:cubicBezTo>
                  <a:pt x="6660" y="6299"/>
                  <a:pt x="6831" y="6471"/>
                  <a:pt x="6831" y="6681"/>
                </a:cubicBezTo>
                <a:lnTo>
                  <a:pt x="6831" y="7082"/>
                </a:lnTo>
                <a:lnTo>
                  <a:pt x="7003" y="7082"/>
                </a:lnTo>
                <a:cubicBezTo>
                  <a:pt x="7212" y="7082"/>
                  <a:pt x="7385" y="7253"/>
                  <a:pt x="7385" y="74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6543382" y="1047840"/>
            <a:ext cx="336045" cy="336020"/>
          </a:xfrm>
          <a:custGeom>
            <a:avLst/>
            <a:gdLst/>
            <a:ahLst/>
            <a:cxnLst/>
            <a:rect l="l" t="t" r="r" b="b"/>
            <a:pathLst>
              <a:path w="9773" h="9773" extrusionOk="0">
                <a:moveTo>
                  <a:pt x="9009" y="6337"/>
                </a:moveTo>
                <a:lnTo>
                  <a:pt x="9009" y="2291"/>
                </a:lnTo>
                <a:cubicBezTo>
                  <a:pt x="9009" y="1869"/>
                  <a:pt x="8667" y="1527"/>
                  <a:pt x="8246" y="1527"/>
                </a:cubicBezTo>
                <a:lnTo>
                  <a:pt x="7749" y="1527"/>
                </a:lnTo>
                <a:lnTo>
                  <a:pt x="7749" y="1909"/>
                </a:lnTo>
                <a:cubicBezTo>
                  <a:pt x="7749" y="2120"/>
                  <a:pt x="7578" y="2291"/>
                  <a:pt x="7368" y="2291"/>
                </a:cubicBezTo>
                <a:cubicBezTo>
                  <a:pt x="7158" y="2291"/>
                  <a:pt x="6986" y="2120"/>
                  <a:pt x="6986" y="1909"/>
                </a:cubicBezTo>
                <a:lnTo>
                  <a:pt x="6986" y="1527"/>
                </a:lnTo>
                <a:lnTo>
                  <a:pt x="5250" y="1527"/>
                </a:lnTo>
                <a:lnTo>
                  <a:pt x="5250" y="1909"/>
                </a:lnTo>
                <a:cubicBezTo>
                  <a:pt x="5250" y="2120"/>
                  <a:pt x="5077" y="2291"/>
                  <a:pt x="4868" y="2291"/>
                </a:cubicBezTo>
                <a:cubicBezTo>
                  <a:pt x="4657" y="2291"/>
                  <a:pt x="4486" y="2120"/>
                  <a:pt x="4486" y="1909"/>
                </a:cubicBezTo>
                <a:lnTo>
                  <a:pt x="4486" y="1527"/>
                </a:lnTo>
                <a:lnTo>
                  <a:pt x="2768" y="1527"/>
                </a:lnTo>
                <a:lnTo>
                  <a:pt x="2768" y="1909"/>
                </a:lnTo>
                <a:cubicBezTo>
                  <a:pt x="2768" y="2120"/>
                  <a:pt x="2596" y="2291"/>
                  <a:pt x="2387" y="2291"/>
                </a:cubicBezTo>
                <a:cubicBezTo>
                  <a:pt x="2176" y="2291"/>
                  <a:pt x="2005" y="2120"/>
                  <a:pt x="2005" y="1909"/>
                </a:cubicBezTo>
                <a:lnTo>
                  <a:pt x="2005" y="1527"/>
                </a:lnTo>
                <a:lnTo>
                  <a:pt x="1527" y="1527"/>
                </a:lnTo>
                <a:cubicBezTo>
                  <a:pt x="1106" y="1527"/>
                  <a:pt x="764" y="1869"/>
                  <a:pt x="764" y="2291"/>
                </a:cubicBezTo>
                <a:lnTo>
                  <a:pt x="764" y="8246"/>
                </a:lnTo>
                <a:cubicBezTo>
                  <a:pt x="764" y="8669"/>
                  <a:pt x="1106" y="9009"/>
                  <a:pt x="1527" y="9009"/>
                </a:cubicBezTo>
                <a:lnTo>
                  <a:pt x="8246" y="9009"/>
                </a:lnTo>
                <a:cubicBezTo>
                  <a:pt x="8667" y="9009"/>
                  <a:pt x="9009" y="8669"/>
                  <a:pt x="9009" y="8246"/>
                </a:cubicBezTo>
                <a:cubicBezTo>
                  <a:pt x="9009" y="8037"/>
                  <a:pt x="9182" y="7864"/>
                  <a:pt x="9391" y="7864"/>
                </a:cubicBezTo>
                <a:cubicBezTo>
                  <a:pt x="9602" y="7864"/>
                  <a:pt x="9773" y="8037"/>
                  <a:pt x="9773" y="8246"/>
                </a:cubicBezTo>
                <a:cubicBezTo>
                  <a:pt x="9773" y="9089"/>
                  <a:pt x="9087" y="9773"/>
                  <a:pt x="8246" y="9773"/>
                </a:cubicBezTo>
                <a:lnTo>
                  <a:pt x="1527" y="9773"/>
                </a:lnTo>
                <a:cubicBezTo>
                  <a:pt x="686" y="9773"/>
                  <a:pt x="0" y="9089"/>
                  <a:pt x="0" y="8246"/>
                </a:cubicBezTo>
                <a:lnTo>
                  <a:pt x="0" y="2291"/>
                </a:lnTo>
                <a:cubicBezTo>
                  <a:pt x="0" y="1449"/>
                  <a:pt x="686" y="764"/>
                  <a:pt x="1527" y="764"/>
                </a:cubicBezTo>
                <a:lnTo>
                  <a:pt x="2005" y="764"/>
                </a:lnTo>
                <a:lnTo>
                  <a:pt x="2005" y="382"/>
                </a:lnTo>
                <a:cubicBezTo>
                  <a:pt x="2005" y="173"/>
                  <a:pt x="2176" y="0"/>
                  <a:pt x="2387" y="0"/>
                </a:cubicBezTo>
                <a:cubicBezTo>
                  <a:pt x="2596" y="0"/>
                  <a:pt x="2768" y="173"/>
                  <a:pt x="2768" y="382"/>
                </a:cubicBezTo>
                <a:lnTo>
                  <a:pt x="2768" y="764"/>
                </a:lnTo>
                <a:lnTo>
                  <a:pt x="4486" y="764"/>
                </a:lnTo>
                <a:lnTo>
                  <a:pt x="4486" y="382"/>
                </a:lnTo>
                <a:cubicBezTo>
                  <a:pt x="4486" y="173"/>
                  <a:pt x="4657" y="0"/>
                  <a:pt x="4868" y="0"/>
                </a:cubicBezTo>
                <a:cubicBezTo>
                  <a:pt x="5077" y="0"/>
                  <a:pt x="5250" y="173"/>
                  <a:pt x="5250" y="382"/>
                </a:cubicBezTo>
                <a:lnTo>
                  <a:pt x="5250" y="764"/>
                </a:lnTo>
                <a:lnTo>
                  <a:pt x="6986" y="764"/>
                </a:lnTo>
                <a:lnTo>
                  <a:pt x="6986" y="382"/>
                </a:lnTo>
                <a:cubicBezTo>
                  <a:pt x="6986" y="173"/>
                  <a:pt x="7158" y="0"/>
                  <a:pt x="7368" y="0"/>
                </a:cubicBezTo>
                <a:cubicBezTo>
                  <a:pt x="7578" y="0"/>
                  <a:pt x="7749" y="173"/>
                  <a:pt x="7749" y="382"/>
                </a:cubicBezTo>
                <a:lnTo>
                  <a:pt x="7749" y="764"/>
                </a:lnTo>
                <a:lnTo>
                  <a:pt x="8246" y="764"/>
                </a:lnTo>
                <a:cubicBezTo>
                  <a:pt x="9087" y="764"/>
                  <a:pt x="9773" y="1449"/>
                  <a:pt x="9773" y="2291"/>
                </a:cubicBezTo>
                <a:lnTo>
                  <a:pt x="9773" y="6337"/>
                </a:lnTo>
                <a:cubicBezTo>
                  <a:pt x="9773" y="6548"/>
                  <a:pt x="9602" y="6719"/>
                  <a:pt x="9391" y="6719"/>
                </a:cubicBezTo>
                <a:cubicBezTo>
                  <a:pt x="9182" y="6719"/>
                  <a:pt x="9009" y="6549"/>
                  <a:pt x="9009" y="6337"/>
                </a:cubicBezTo>
                <a:close/>
                <a:moveTo>
                  <a:pt x="5250" y="3837"/>
                </a:moveTo>
                <a:cubicBezTo>
                  <a:pt x="5250" y="3627"/>
                  <a:pt x="5077" y="3456"/>
                  <a:pt x="4868" y="3456"/>
                </a:cubicBezTo>
                <a:cubicBezTo>
                  <a:pt x="4657" y="3456"/>
                  <a:pt x="4486" y="3627"/>
                  <a:pt x="4486" y="3837"/>
                </a:cubicBezTo>
                <a:lnTo>
                  <a:pt x="4486" y="6299"/>
                </a:lnTo>
                <a:cubicBezTo>
                  <a:pt x="4486" y="6510"/>
                  <a:pt x="4657" y="6681"/>
                  <a:pt x="4868" y="6681"/>
                </a:cubicBezTo>
                <a:cubicBezTo>
                  <a:pt x="5077" y="6681"/>
                  <a:pt x="5250" y="6510"/>
                  <a:pt x="5250" y="6299"/>
                </a:cubicBezTo>
                <a:close/>
                <a:moveTo>
                  <a:pt x="4868" y="7253"/>
                </a:moveTo>
                <a:cubicBezTo>
                  <a:pt x="4657" y="7253"/>
                  <a:pt x="4486" y="7426"/>
                  <a:pt x="4486" y="7635"/>
                </a:cubicBezTo>
                <a:cubicBezTo>
                  <a:pt x="4486" y="7846"/>
                  <a:pt x="4657" y="8017"/>
                  <a:pt x="4868" y="8017"/>
                </a:cubicBezTo>
                <a:cubicBezTo>
                  <a:pt x="5077" y="8017"/>
                  <a:pt x="5250" y="7846"/>
                  <a:pt x="5250" y="7635"/>
                </a:cubicBezTo>
                <a:cubicBezTo>
                  <a:pt x="5250" y="7426"/>
                  <a:pt x="5079" y="7253"/>
                  <a:pt x="4868" y="7253"/>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11">
            <a:extLst>
              <a:ext uri="{FF2B5EF4-FFF2-40B4-BE49-F238E27FC236}">
                <a16:creationId xmlns:a16="http://schemas.microsoft.com/office/drawing/2014/main" id="{8FCE2DF3-9996-4813-9A1C-C2611D4FF27C}"/>
              </a:ext>
            </a:extLst>
          </p:cNvPr>
          <p:cNvPicPr>
            <a:picLocks noChangeAspect="1"/>
          </p:cNvPicPr>
          <p:nvPr/>
        </p:nvPicPr>
        <p:blipFill>
          <a:blip r:embed="rId3"/>
          <a:stretch>
            <a:fillRect/>
          </a:stretch>
        </p:blipFill>
        <p:spPr>
          <a:xfrm>
            <a:off x="438484" y="2991471"/>
            <a:ext cx="4220164" cy="20175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49"/>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Forward Error correction </a:t>
            </a:r>
            <a:endParaRPr dirty="0"/>
          </a:p>
        </p:txBody>
      </p:sp>
      <p:sp>
        <p:nvSpPr>
          <p:cNvPr id="1375" name="Google Shape;1375;p49"/>
          <p:cNvSpPr txBox="1">
            <a:spLocks noGrp="1"/>
          </p:cNvSpPr>
          <p:nvPr>
            <p:ph type="subTitle" idx="1"/>
          </p:nvPr>
        </p:nvSpPr>
        <p:spPr>
          <a:xfrm rot="-232">
            <a:off x="720071" y="1314237"/>
            <a:ext cx="4451700" cy="21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count the amount of packets coming from the server, calculate the number of packets that are missing, and if that calculation returns with the missing packets, we request it from the ingress. To see the capability of forward error correction, the server must send them back again.</a:t>
            </a:r>
            <a:r>
              <a:rPr lang="en-IE" dirty="0"/>
              <a:t> </a:t>
            </a:r>
          </a:p>
          <a:p>
            <a:pPr marL="0" lvl="0" indent="0" algn="l" rtl="0">
              <a:spcBef>
                <a:spcPts val="0"/>
              </a:spcBef>
              <a:spcAft>
                <a:spcPts val="0"/>
              </a:spcAft>
              <a:buNone/>
            </a:pPr>
            <a:endParaRPr dirty="0"/>
          </a:p>
        </p:txBody>
      </p:sp>
      <p:sp>
        <p:nvSpPr>
          <p:cNvPr id="1376" name="Google Shape;1376;p49"/>
          <p:cNvSpPr/>
          <p:nvPr/>
        </p:nvSpPr>
        <p:spPr>
          <a:xfrm>
            <a:off x="5991913" y="17178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7" name="Google Shape;1377;p49"/>
          <p:cNvCxnSpPr>
            <a:stCxn id="1375" idx="3"/>
            <a:endCxn id="1376" idx="2"/>
          </p:cNvCxnSpPr>
          <p:nvPr/>
        </p:nvCxnSpPr>
        <p:spPr>
          <a:xfrm flipV="1">
            <a:off x="5171771" y="2126125"/>
            <a:ext cx="820142" cy="23991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78" name="Google Shape;1378;p49"/>
          <p:cNvCxnSpPr>
            <a:stCxn id="1375" idx="3"/>
            <a:endCxn id="1379" idx="2"/>
          </p:cNvCxnSpPr>
          <p:nvPr/>
        </p:nvCxnSpPr>
        <p:spPr>
          <a:xfrm>
            <a:off x="5171771" y="2366037"/>
            <a:ext cx="2086342" cy="680113"/>
          </a:xfrm>
          <a:prstGeom prst="straightConnector1">
            <a:avLst/>
          </a:prstGeom>
          <a:noFill/>
          <a:ln w="9525" cap="rnd" cmpd="sng">
            <a:solidFill>
              <a:schemeClr val="accent4"/>
            </a:solidFill>
            <a:prstDash val="solid"/>
            <a:round/>
            <a:headEnd type="none" w="med" len="med"/>
            <a:tailEnd type="none" w="med" len="med"/>
          </a:ln>
        </p:spPr>
      </p:cxnSp>
      <p:sp>
        <p:nvSpPr>
          <p:cNvPr id="1380" name="Google Shape;1380;p49"/>
          <p:cNvSpPr/>
          <p:nvPr/>
        </p:nvSpPr>
        <p:spPr>
          <a:xfrm>
            <a:off x="5991913" y="355787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7258113" y="26378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1" name="Google Shape;1381;p49"/>
          <p:cNvCxnSpPr>
            <a:stCxn id="1375" idx="3"/>
            <a:endCxn id="1380" idx="2"/>
          </p:cNvCxnSpPr>
          <p:nvPr/>
        </p:nvCxnSpPr>
        <p:spPr>
          <a:xfrm>
            <a:off x="5171771" y="2366037"/>
            <a:ext cx="820142" cy="1600138"/>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82" name="Google Shape;1382;p49"/>
          <p:cNvSpPr/>
          <p:nvPr/>
        </p:nvSpPr>
        <p:spPr>
          <a:xfrm>
            <a:off x="6238755" y="3798078"/>
            <a:ext cx="322944" cy="336192"/>
          </a:xfrm>
          <a:custGeom>
            <a:avLst/>
            <a:gdLst/>
            <a:ahLst/>
            <a:cxnLst/>
            <a:rect l="l" t="t" r="r" b="b"/>
            <a:pathLst>
              <a:path w="9392" h="9778" extrusionOk="0">
                <a:moveTo>
                  <a:pt x="8646" y="5874"/>
                </a:moveTo>
                <a:lnTo>
                  <a:pt x="8646" y="3644"/>
                </a:lnTo>
                <a:cubicBezTo>
                  <a:pt x="8646" y="3591"/>
                  <a:pt x="8634" y="3539"/>
                  <a:pt x="8615" y="3495"/>
                </a:cubicBezTo>
                <a:cubicBezTo>
                  <a:pt x="8573" y="3328"/>
                  <a:pt x="8425" y="3206"/>
                  <a:pt x="8244" y="3206"/>
                </a:cubicBezTo>
                <a:cubicBezTo>
                  <a:pt x="8035" y="3206"/>
                  <a:pt x="7863" y="3033"/>
                  <a:pt x="7863" y="2824"/>
                </a:cubicBezTo>
                <a:cubicBezTo>
                  <a:pt x="7863" y="2613"/>
                  <a:pt x="8035" y="2442"/>
                  <a:pt x="8244" y="2442"/>
                </a:cubicBezTo>
                <a:cubicBezTo>
                  <a:pt x="8455" y="2442"/>
                  <a:pt x="8626" y="2613"/>
                  <a:pt x="8626" y="2824"/>
                </a:cubicBezTo>
                <a:cubicBezTo>
                  <a:pt x="8626" y="3033"/>
                  <a:pt x="8799" y="3206"/>
                  <a:pt x="9008" y="3206"/>
                </a:cubicBezTo>
                <a:cubicBezTo>
                  <a:pt x="9219" y="3206"/>
                  <a:pt x="9390" y="3033"/>
                  <a:pt x="9390" y="2824"/>
                </a:cubicBezTo>
                <a:cubicBezTo>
                  <a:pt x="9390" y="2192"/>
                  <a:pt x="8877" y="1679"/>
                  <a:pt x="8244" y="1679"/>
                </a:cubicBezTo>
                <a:cubicBezTo>
                  <a:pt x="7933" y="1679"/>
                  <a:pt x="7654" y="1803"/>
                  <a:pt x="7447" y="2006"/>
                </a:cubicBezTo>
                <a:lnTo>
                  <a:pt x="5838" y="1225"/>
                </a:lnTo>
                <a:cubicBezTo>
                  <a:pt x="5839" y="1200"/>
                  <a:pt x="5841" y="1172"/>
                  <a:pt x="5841" y="1146"/>
                </a:cubicBezTo>
                <a:cubicBezTo>
                  <a:pt x="5841" y="514"/>
                  <a:pt x="5328" y="1"/>
                  <a:pt x="4696" y="1"/>
                </a:cubicBezTo>
                <a:cubicBezTo>
                  <a:pt x="4065" y="1"/>
                  <a:pt x="3551" y="514"/>
                  <a:pt x="3551" y="1146"/>
                </a:cubicBezTo>
                <a:cubicBezTo>
                  <a:pt x="3551" y="1177"/>
                  <a:pt x="3554" y="1206"/>
                  <a:pt x="3555" y="1236"/>
                </a:cubicBezTo>
                <a:lnTo>
                  <a:pt x="1938" y="2001"/>
                </a:lnTo>
                <a:cubicBezTo>
                  <a:pt x="1732" y="1803"/>
                  <a:pt x="1454" y="1682"/>
                  <a:pt x="1146" y="1682"/>
                </a:cubicBezTo>
                <a:cubicBezTo>
                  <a:pt x="515" y="1682"/>
                  <a:pt x="0" y="2197"/>
                  <a:pt x="0" y="2827"/>
                </a:cubicBezTo>
                <a:cubicBezTo>
                  <a:pt x="0" y="3319"/>
                  <a:pt x="310" y="3739"/>
                  <a:pt x="746" y="3901"/>
                </a:cubicBezTo>
                <a:lnTo>
                  <a:pt x="746" y="5878"/>
                </a:lnTo>
                <a:cubicBezTo>
                  <a:pt x="310" y="6040"/>
                  <a:pt x="0" y="6460"/>
                  <a:pt x="0" y="6950"/>
                </a:cubicBezTo>
                <a:cubicBezTo>
                  <a:pt x="0" y="7582"/>
                  <a:pt x="515" y="8095"/>
                  <a:pt x="1146" y="8095"/>
                </a:cubicBezTo>
                <a:cubicBezTo>
                  <a:pt x="1459" y="8095"/>
                  <a:pt x="1741" y="7970"/>
                  <a:pt x="1947" y="7767"/>
                </a:cubicBezTo>
                <a:lnTo>
                  <a:pt x="3555" y="8536"/>
                </a:lnTo>
                <a:cubicBezTo>
                  <a:pt x="3554" y="8567"/>
                  <a:pt x="3551" y="8599"/>
                  <a:pt x="3551" y="8633"/>
                </a:cubicBezTo>
                <a:cubicBezTo>
                  <a:pt x="3551" y="9263"/>
                  <a:pt x="4065" y="9778"/>
                  <a:pt x="4696" y="9778"/>
                </a:cubicBezTo>
                <a:cubicBezTo>
                  <a:pt x="4907" y="9778"/>
                  <a:pt x="5078" y="9605"/>
                  <a:pt x="5078" y="9396"/>
                </a:cubicBezTo>
                <a:cubicBezTo>
                  <a:pt x="5078" y="9185"/>
                  <a:pt x="4907" y="9014"/>
                  <a:pt x="4696" y="9014"/>
                </a:cubicBezTo>
                <a:cubicBezTo>
                  <a:pt x="4487" y="9014"/>
                  <a:pt x="4314" y="8842"/>
                  <a:pt x="4314" y="8633"/>
                </a:cubicBezTo>
                <a:cubicBezTo>
                  <a:pt x="4314" y="8422"/>
                  <a:pt x="4487" y="8251"/>
                  <a:pt x="4696" y="8251"/>
                </a:cubicBezTo>
                <a:cubicBezTo>
                  <a:pt x="4907" y="8251"/>
                  <a:pt x="5078" y="8422"/>
                  <a:pt x="5078" y="8633"/>
                </a:cubicBezTo>
                <a:cubicBezTo>
                  <a:pt x="5078" y="8842"/>
                  <a:pt x="5250" y="9014"/>
                  <a:pt x="5459" y="9014"/>
                </a:cubicBezTo>
                <a:cubicBezTo>
                  <a:pt x="5670" y="9014"/>
                  <a:pt x="5841" y="8842"/>
                  <a:pt x="5841" y="8633"/>
                </a:cubicBezTo>
                <a:cubicBezTo>
                  <a:pt x="5841" y="8598"/>
                  <a:pt x="5839" y="8564"/>
                  <a:pt x="5838" y="8529"/>
                </a:cubicBezTo>
                <a:lnTo>
                  <a:pt x="7450" y="7773"/>
                </a:lnTo>
                <a:cubicBezTo>
                  <a:pt x="7657" y="7973"/>
                  <a:pt x="7938" y="8095"/>
                  <a:pt x="8246" y="8095"/>
                </a:cubicBezTo>
                <a:cubicBezTo>
                  <a:pt x="8457" y="8095"/>
                  <a:pt x="8628" y="7924"/>
                  <a:pt x="8628" y="7713"/>
                </a:cubicBezTo>
                <a:cubicBezTo>
                  <a:pt x="8628" y="7504"/>
                  <a:pt x="8457" y="7332"/>
                  <a:pt x="8246" y="7332"/>
                </a:cubicBezTo>
                <a:cubicBezTo>
                  <a:pt x="8037" y="7332"/>
                  <a:pt x="7864" y="7161"/>
                  <a:pt x="7864" y="6950"/>
                </a:cubicBezTo>
                <a:cubicBezTo>
                  <a:pt x="7864" y="6741"/>
                  <a:pt x="8037" y="6568"/>
                  <a:pt x="8246" y="6568"/>
                </a:cubicBezTo>
                <a:cubicBezTo>
                  <a:pt x="8457" y="6568"/>
                  <a:pt x="8628" y="6741"/>
                  <a:pt x="8628" y="6950"/>
                </a:cubicBezTo>
                <a:cubicBezTo>
                  <a:pt x="8628" y="7161"/>
                  <a:pt x="8800" y="7332"/>
                  <a:pt x="9009" y="7332"/>
                </a:cubicBezTo>
                <a:cubicBezTo>
                  <a:pt x="9220" y="7332"/>
                  <a:pt x="9391" y="7161"/>
                  <a:pt x="9391" y="6950"/>
                </a:cubicBezTo>
                <a:cubicBezTo>
                  <a:pt x="9390" y="6455"/>
                  <a:pt x="9081" y="6038"/>
                  <a:pt x="8646" y="5874"/>
                </a:cubicBezTo>
                <a:close/>
                <a:moveTo>
                  <a:pt x="4694" y="763"/>
                </a:moveTo>
                <a:cubicBezTo>
                  <a:pt x="4905" y="763"/>
                  <a:pt x="5076" y="934"/>
                  <a:pt x="5076" y="1145"/>
                </a:cubicBezTo>
                <a:cubicBezTo>
                  <a:pt x="5076" y="1354"/>
                  <a:pt x="4905" y="1526"/>
                  <a:pt x="4694" y="1526"/>
                </a:cubicBezTo>
                <a:cubicBezTo>
                  <a:pt x="4485" y="1526"/>
                  <a:pt x="4313" y="1354"/>
                  <a:pt x="4313" y="1145"/>
                </a:cubicBezTo>
                <a:cubicBezTo>
                  <a:pt x="4313" y="934"/>
                  <a:pt x="4485" y="763"/>
                  <a:pt x="4694" y="763"/>
                </a:cubicBezTo>
                <a:close/>
                <a:moveTo>
                  <a:pt x="1144" y="2442"/>
                </a:moveTo>
                <a:cubicBezTo>
                  <a:pt x="1355" y="2442"/>
                  <a:pt x="1526" y="2613"/>
                  <a:pt x="1526" y="2824"/>
                </a:cubicBezTo>
                <a:cubicBezTo>
                  <a:pt x="1526" y="3033"/>
                  <a:pt x="1355" y="3206"/>
                  <a:pt x="1144" y="3206"/>
                </a:cubicBezTo>
                <a:cubicBezTo>
                  <a:pt x="935" y="3206"/>
                  <a:pt x="762" y="3033"/>
                  <a:pt x="762" y="2824"/>
                </a:cubicBezTo>
                <a:cubicBezTo>
                  <a:pt x="762" y="2613"/>
                  <a:pt x="935" y="2442"/>
                  <a:pt x="1144" y="2442"/>
                </a:cubicBezTo>
                <a:close/>
                <a:moveTo>
                  <a:pt x="1144" y="7329"/>
                </a:moveTo>
                <a:cubicBezTo>
                  <a:pt x="935" y="7329"/>
                  <a:pt x="762" y="7156"/>
                  <a:pt x="762" y="6947"/>
                </a:cubicBezTo>
                <a:cubicBezTo>
                  <a:pt x="762" y="6736"/>
                  <a:pt x="935" y="6565"/>
                  <a:pt x="1144" y="6565"/>
                </a:cubicBezTo>
                <a:cubicBezTo>
                  <a:pt x="1355" y="6565"/>
                  <a:pt x="1526" y="6736"/>
                  <a:pt x="1526" y="6947"/>
                </a:cubicBezTo>
                <a:cubicBezTo>
                  <a:pt x="1526" y="7156"/>
                  <a:pt x="1356" y="7329"/>
                  <a:pt x="1144" y="7329"/>
                </a:cubicBezTo>
                <a:close/>
                <a:moveTo>
                  <a:pt x="7099" y="6947"/>
                </a:moveTo>
                <a:cubicBezTo>
                  <a:pt x="7099" y="6994"/>
                  <a:pt x="7104" y="7040"/>
                  <a:pt x="7108" y="7086"/>
                </a:cubicBezTo>
                <a:lnTo>
                  <a:pt x="5517" y="7831"/>
                </a:lnTo>
                <a:cubicBezTo>
                  <a:pt x="5310" y="7614"/>
                  <a:pt x="5016" y="7481"/>
                  <a:pt x="4694" y="7481"/>
                </a:cubicBezTo>
                <a:cubicBezTo>
                  <a:pt x="4371" y="7481"/>
                  <a:pt x="4076" y="7617"/>
                  <a:pt x="3868" y="7836"/>
                </a:cubicBezTo>
                <a:lnTo>
                  <a:pt x="2282" y="7078"/>
                </a:lnTo>
                <a:cubicBezTo>
                  <a:pt x="2288" y="7037"/>
                  <a:pt x="2289" y="6993"/>
                  <a:pt x="2289" y="6948"/>
                </a:cubicBezTo>
                <a:cubicBezTo>
                  <a:pt x="2289" y="6445"/>
                  <a:pt x="1961" y="6016"/>
                  <a:pt x="1508" y="5863"/>
                </a:cubicBezTo>
                <a:lnTo>
                  <a:pt x="1508" y="3910"/>
                </a:lnTo>
                <a:cubicBezTo>
                  <a:pt x="1961" y="3757"/>
                  <a:pt x="2289" y="3328"/>
                  <a:pt x="2289" y="2824"/>
                </a:cubicBezTo>
                <a:cubicBezTo>
                  <a:pt x="2289" y="2777"/>
                  <a:pt x="2286" y="2726"/>
                  <a:pt x="2280" y="2681"/>
                </a:cubicBezTo>
                <a:lnTo>
                  <a:pt x="3862" y="1931"/>
                </a:lnTo>
                <a:cubicBezTo>
                  <a:pt x="4070" y="2152"/>
                  <a:pt x="4366" y="2290"/>
                  <a:pt x="4693" y="2290"/>
                </a:cubicBezTo>
                <a:cubicBezTo>
                  <a:pt x="5023" y="2290"/>
                  <a:pt x="5320" y="2151"/>
                  <a:pt x="5528" y="1925"/>
                </a:cubicBezTo>
                <a:lnTo>
                  <a:pt x="7105" y="2688"/>
                </a:lnTo>
                <a:cubicBezTo>
                  <a:pt x="7099" y="2733"/>
                  <a:pt x="7098" y="2778"/>
                  <a:pt x="7098" y="2824"/>
                </a:cubicBezTo>
                <a:cubicBezTo>
                  <a:pt x="7098" y="3328"/>
                  <a:pt x="7426" y="3757"/>
                  <a:pt x="7879" y="3910"/>
                </a:cubicBezTo>
                <a:lnTo>
                  <a:pt x="7879" y="5861"/>
                </a:lnTo>
                <a:cubicBezTo>
                  <a:pt x="7428" y="6014"/>
                  <a:pt x="7099" y="6443"/>
                  <a:pt x="7099" y="6947"/>
                </a:cubicBezTo>
                <a:close/>
                <a:moveTo>
                  <a:pt x="5821" y="4212"/>
                </a:moveTo>
                <a:lnTo>
                  <a:pt x="5821" y="3895"/>
                </a:lnTo>
                <a:cubicBezTo>
                  <a:pt x="5821" y="3275"/>
                  <a:pt x="5307" y="2769"/>
                  <a:pt x="4676" y="2769"/>
                </a:cubicBezTo>
                <a:cubicBezTo>
                  <a:pt x="4044" y="2769"/>
                  <a:pt x="3531" y="3275"/>
                  <a:pt x="3531" y="3895"/>
                </a:cubicBezTo>
                <a:lnTo>
                  <a:pt x="3531" y="4212"/>
                </a:lnTo>
                <a:cubicBezTo>
                  <a:pt x="3204" y="4365"/>
                  <a:pt x="2976" y="4695"/>
                  <a:pt x="2976" y="5078"/>
                </a:cubicBezTo>
                <a:lnTo>
                  <a:pt x="2976" y="6434"/>
                </a:lnTo>
                <a:cubicBezTo>
                  <a:pt x="2976" y="6643"/>
                  <a:pt x="3149" y="6816"/>
                  <a:pt x="3358" y="6816"/>
                </a:cubicBezTo>
                <a:lnTo>
                  <a:pt x="5992" y="6816"/>
                </a:lnTo>
                <a:cubicBezTo>
                  <a:pt x="6203" y="6816"/>
                  <a:pt x="6374" y="6643"/>
                  <a:pt x="6374" y="6434"/>
                </a:cubicBezTo>
                <a:lnTo>
                  <a:pt x="6374" y="5078"/>
                </a:lnTo>
                <a:cubicBezTo>
                  <a:pt x="6374" y="4693"/>
                  <a:pt x="6146" y="4362"/>
                  <a:pt x="5821" y="4212"/>
                </a:cubicBezTo>
                <a:close/>
                <a:moveTo>
                  <a:pt x="4676" y="3533"/>
                </a:moveTo>
                <a:cubicBezTo>
                  <a:pt x="4885" y="3533"/>
                  <a:pt x="5058" y="3695"/>
                  <a:pt x="5058" y="3895"/>
                </a:cubicBezTo>
                <a:lnTo>
                  <a:pt x="5058" y="4124"/>
                </a:lnTo>
                <a:lnTo>
                  <a:pt x="4294" y="4124"/>
                </a:lnTo>
                <a:lnTo>
                  <a:pt x="4294" y="3895"/>
                </a:lnTo>
                <a:cubicBezTo>
                  <a:pt x="4294" y="3695"/>
                  <a:pt x="4465" y="3533"/>
                  <a:pt x="4676" y="3533"/>
                </a:cubicBezTo>
                <a:close/>
                <a:moveTo>
                  <a:pt x="5610" y="6049"/>
                </a:moveTo>
                <a:lnTo>
                  <a:pt x="3740" y="6049"/>
                </a:lnTo>
                <a:lnTo>
                  <a:pt x="3740" y="5076"/>
                </a:lnTo>
                <a:cubicBezTo>
                  <a:pt x="3740" y="4971"/>
                  <a:pt x="3825" y="4886"/>
                  <a:pt x="3931" y="4886"/>
                </a:cubicBezTo>
                <a:lnTo>
                  <a:pt x="5420" y="4886"/>
                </a:lnTo>
                <a:cubicBezTo>
                  <a:pt x="5525" y="4886"/>
                  <a:pt x="5610" y="4971"/>
                  <a:pt x="5610" y="5076"/>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541845" y="2877984"/>
            <a:ext cx="301213" cy="336020"/>
          </a:xfrm>
          <a:custGeom>
            <a:avLst/>
            <a:gdLst/>
            <a:ahLst/>
            <a:cxnLst/>
            <a:rect l="l" t="t" r="r" b="b"/>
            <a:pathLst>
              <a:path w="8760" h="9773" extrusionOk="0">
                <a:moveTo>
                  <a:pt x="3624" y="9009"/>
                </a:moveTo>
                <a:lnTo>
                  <a:pt x="1527" y="9009"/>
                </a:lnTo>
                <a:cubicBezTo>
                  <a:pt x="1105" y="9009"/>
                  <a:pt x="764" y="8667"/>
                  <a:pt x="764" y="8246"/>
                </a:cubicBezTo>
                <a:lnTo>
                  <a:pt x="764" y="2482"/>
                </a:lnTo>
                <a:cubicBezTo>
                  <a:pt x="764" y="2060"/>
                  <a:pt x="1105" y="1718"/>
                  <a:pt x="1527" y="1718"/>
                </a:cubicBezTo>
                <a:lnTo>
                  <a:pt x="2728" y="1718"/>
                </a:lnTo>
                <a:lnTo>
                  <a:pt x="2728" y="1909"/>
                </a:lnTo>
                <a:cubicBezTo>
                  <a:pt x="2728" y="2541"/>
                  <a:pt x="3241" y="3054"/>
                  <a:pt x="3873" y="3054"/>
                </a:cubicBezTo>
                <a:cubicBezTo>
                  <a:pt x="4505" y="3054"/>
                  <a:pt x="5018" y="2541"/>
                  <a:pt x="5018" y="1909"/>
                </a:cubicBezTo>
                <a:lnTo>
                  <a:pt x="5018" y="1718"/>
                </a:lnTo>
                <a:lnTo>
                  <a:pt x="6220" y="1718"/>
                </a:lnTo>
                <a:cubicBezTo>
                  <a:pt x="6643" y="1718"/>
                  <a:pt x="6983" y="2060"/>
                  <a:pt x="6983" y="2482"/>
                </a:cubicBezTo>
                <a:lnTo>
                  <a:pt x="6983" y="4181"/>
                </a:lnTo>
                <a:cubicBezTo>
                  <a:pt x="6983" y="4390"/>
                  <a:pt x="7156" y="4563"/>
                  <a:pt x="7365" y="4563"/>
                </a:cubicBezTo>
                <a:cubicBezTo>
                  <a:pt x="7576" y="4563"/>
                  <a:pt x="7747" y="4390"/>
                  <a:pt x="7747" y="4181"/>
                </a:cubicBezTo>
                <a:lnTo>
                  <a:pt x="7747" y="2482"/>
                </a:lnTo>
                <a:cubicBezTo>
                  <a:pt x="7747" y="1640"/>
                  <a:pt x="7063" y="955"/>
                  <a:pt x="6220" y="955"/>
                </a:cubicBezTo>
                <a:lnTo>
                  <a:pt x="5018" y="955"/>
                </a:lnTo>
                <a:lnTo>
                  <a:pt x="5018" y="382"/>
                </a:lnTo>
                <a:cubicBezTo>
                  <a:pt x="5018" y="173"/>
                  <a:pt x="4846" y="0"/>
                  <a:pt x="4636" y="0"/>
                </a:cubicBezTo>
                <a:lnTo>
                  <a:pt x="3109" y="0"/>
                </a:lnTo>
                <a:cubicBezTo>
                  <a:pt x="2899" y="0"/>
                  <a:pt x="2728" y="173"/>
                  <a:pt x="2728" y="382"/>
                </a:cubicBezTo>
                <a:lnTo>
                  <a:pt x="2728" y="955"/>
                </a:lnTo>
                <a:lnTo>
                  <a:pt x="1527" y="955"/>
                </a:lnTo>
                <a:cubicBezTo>
                  <a:pt x="685" y="955"/>
                  <a:pt x="1" y="1640"/>
                  <a:pt x="1" y="2482"/>
                </a:cubicBezTo>
                <a:lnTo>
                  <a:pt x="1" y="8246"/>
                </a:lnTo>
                <a:cubicBezTo>
                  <a:pt x="1" y="9087"/>
                  <a:pt x="685" y="9773"/>
                  <a:pt x="1527" y="9773"/>
                </a:cubicBezTo>
                <a:lnTo>
                  <a:pt x="3624" y="9773"/>
                </a:lnTo>
                <a:cubicBezTo>
                  <a:pt x="3835" y="9773"/>
                  <a:pt x="4006" y="9602"/>
                  <a:pt x="4006" y="9391"/>
                </a:cubicBezTo>
                <a:cubicBezTo>
                  <a:pt x="4006" y="9182"/>
                  <a:pt x="3835" y="9009"/>
                  <a:pt x="3624" y="9009"/>
                </a:cubicBezTo>
                <a:close/>
                <a:moveTo>
                  <a:pt x="3491" y="764"/>
                </a:moveTo>
                <a:lnTo>
                  <a:pt x="4255" y="764"/>
                </a:lnTo>
                <a:lnTo>
                  <a:pt x="4255" y="1909"/>
                </a:lnTo>
                <a:cubicBezTo>
                  <a:pt x="4255" y="2120"/>
                  <a:pt x="4082" y="2291"/>
                  <a:pt x="3873" y="2291"/>
                </a:cubicBezTo>
                <a:cubicBezTo>
                  <a:pt x="3662" y="2291"/>
                  <a:pt x="3491" y="2120"/>
                  <a:pt x="3491" y="1909"/>
                </a:cubicBezTo>
                <a:close/>
                <a:moveTo>
                  <a:pt x="6449" y="5154"/>
                </a:moveTo>
                <a:cubicBezTo>
                  <a:pt x="5177" y="5154"/>
                  <a:pt x="4140" y="6191"/>
                  <a:pt x="4140" y="7464"/>
                </a:cubicBezTo>
                <a:cubicBezTo>
                  <a:pt x="4140" y="8736"/>
                  <a:pt x="5177" y="9773"/>
                  <a:pt x="6449" y="9773"/>
                </a:cubicBezTo>
                <a:cubicBezTo>
                  <a:pt x="7722" y="9773"/>
                  <a:pt x="8759" y="8736"/>
                  <a:pt x="8759" y="7464"/>
                </a:cubicBezTo>
                <a:cubicBezTo>
                  <a:pt x="8759" y="6191"/>
                  <a:pt x="7722" y="5154"/>
                  <a:pt x="6449" y="5154"/>
                </a:cubicBezTo>
                <a:close/>
                <a:moveTo>
                  <a:pt x="6449" y="9009"/>
                </a:moveTo>
                <a:cubicBezTo>
                  <a:pt x="5597" y="9009"/>
                  <a:pt x="4904" y="8316"/>
                  <a:pt x="4904" y="7464"/>
                </a:cubicBezTo>
                <a:cubicBezTo>
                  <a:pt x="4904" y="6610"/>
                  <a:pt x="5597" y="5917"/>
                  <a:pt x="6449" y="5917"/>
                </a:cubicBezTo>
                <a:cubicBezTo>
                  <a:pt x="7302" y="5917"/>
                  <a:pt x="7996" y="6610"/>
                  <a:pt x="7996" y="7464"/>
                </a:cubicBezTo>
                <a:cubicBezTo>
                  <a:pt x="7996" y="8316"/>
                  <a:pt x="7302" y="9009"/>
                  <a:pt x="6449" y="9009"/>
                </a:cubicBezTo>
                <a:close/>
                <a:moveTo>
                  <a:pt x="7385" y="7464"/>
                </a:moveTo>
                <a:cubicBezTo>
                  <a:pt x="7385" y="7673"/>
                  <a:pt x="7212" y="7846"/>
                  <a:pt x="7003" y="7846"/>
                </a:cubicBezTo>
                <a:lnTo>
                  <a:pt x="6449" y="7846"/>
                </a:lnTo>
                <a:cubicBezTo>
                  <a:pt x="6240" y="7846"/>
                  <a:pt x="6067" y="7673"/>
                  <a:pt x="6067" y="7464"/>
                </a:cubicBezTo>
                <a:lnTo>
                  <a:pt x="6067" y="6681"/>
                </a:lnTo>
                <a:cubicBezTo>
                  <a:pt x="6067" y="6471"/>
                  <a:pt x="6240" y="6299"/>
                  <a:pt x="6449" y="6299"/>
                </a:cubicBezTo>
                <a:cubicBezTo>
                  <a:pt x="6660" y="6299"/>
                  <a:pt x="6831" y="6471"/>
                  <a:pt x="6831" y="6681"/>
                </a:cubicBezTo>
                <a:lnTo>
                  <a:pt x="6831" y="7082"/>
                </a:lnTo>
                <a:lnTo>
                  <a:pt x="7003" y="7082"/>
                </a:lnTo>
                <a:cubicBezTo>
                  <a:pt x="7212" y="7082"/>
                  <a:pt x="7385" y="7253"/>
                  <a:pt x="7385" y="74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6232203" y="1942238"/>
            <a:ext cx="336045" cy="336020"/>
          </a:xfrm>
          <a:custGeom>
            <a:avLst/>
            <a:gdLst/>
            <a:ahLst/>
            <a:cxnLst/>
            <a:rect l="l" t="t" r="r" b="b"/>
            <a:pathLst>
              <a:path w="9773" h="9773" extrusionOk="0">
                <a:moveTo>
                  <a:pt x="9009" y="6337"/>
                </a:moveTo>
                <a:lnTo>
                  <a:pt x="9009" y="2291"/>
                </a:lnTo>
                <a:cubicBezTo>
                  <a:pt x="9009" y="1869"/>
                  <a:pt x="8667" y="1527"/>
                  <a:pt x="8246" y="1527"/>
                </a:cubicBezTo>
                <a:lnTo>
                  <a:pt x="7749" y="1527"/>
                </a:lnTo>
                <a:lnTo>
                  <a:pt x="7749" y="1909"/>
                </a:lnTo>
                <a:cubicBezTo>
                  <a:pt x="7749" y="2120"/>
                  <a:pt x="7578" y="2291"/>
                  <a:pt x="7368" y="2291"/>
                </a:cubicBezTo>
                <a:cubicBezTo>
                  <a:pt x="7158" y="2291"/>
                  <a:pt x="6986" y="2120"/>
                  <a:pt x="6986" y="1909"/>
                </a:cubicBezTo>
                <a:lnTo>
                  <a:pt x="6986" y="1527"/>
                </a:lnTo>
                <a:lnTo>
                  <a:pt x="5250" y="1527"/>
                </a:lnTo>
                <a:lnTo>
                  <a:pt x="5250" y="1909"/>
                </a:lnTo>
                <a:cubicBezTo>
                  <a:pt x="5250" y="2120"/>
                  <a:pt x="5077" y="2291"/>
                  <a:pt x="4868" y="2291"/>
                </a:cubicBezTo>
                <a:cubicBezTo>
                  <a:pt x="4657" y="2291"/>
                  <a:pt x="4486" y="2120"/>
                  <a:pt x="4486" y="1909"/>
                </a:cubicBezTo>
                <a:lnTo>
                  <a:pt x="4486" y="1527"/>
                </a:lnTo>
                <a:lnTo>
                  <a:pt x="2768" y="1527"/>
                </a:lnTo>
                <a:lnTo>
                  <a:pt x="2768" y="1909"/>
                </a:lnTo>
                <a:cubicBezTo>
                  <a:pt x="2768" y="2120"/>
                  <a:pt x="2596" y="2291"/>
                  <a:pt x="2387" y="2291"/>
                </a:cubicBezTo>
                <a:cubicBezTo>
                  <a:pt x="2176" y="2291"/>
                  <a:pt x="2005" y="2120"/>
                  <a:pt x="2005" y="1909"/>
                </a:cubicBezTo>
                <a:lnTo>
                  <a:pt x="2005" y="1527"/>
                </a:lnTo>
                <a:lnTo>
                  <a:pt x="1527" y="1527"/>
                </a:lnTo>
                <a:cubicBezTo>
                  <a:pt x="1106" y="1527"/>
                  <a:pt x="764" y="1869"/>
                  <a:pt x="764" y="2291"/>
                </a:cubicBezTo>
                <a:lnTo>
                  <a:pt x="764" y="8246"/>
                </a:lnTo>
                <a:cubicBezTo>
                  <a:pt x="764" y="8669"/>
                  <a:pt x="1106" y="9009"/>
                  <a:pt x="1527" y="9009"/>
                </a:cubicBezTo>
                <a:lnTo>
                  <a:pt x="8246" y="9009"/>
                </a:lnTo>
                <a:cubicBezTo>
                  <a:pt x="8667" y="9009"/>
                  <a:pt x="9009" y="8669"/>
                  <a:pt x="9009" y="8246"/>
                </a:cubicBezTo>
                <a:cubicBezTo>
                  <a:pt x="9009" y="8037"/>
                  <a:pt x="9182" y="7864"/>
                  <a:pt x="9391" y="7864"/>
                </a:cubicBezTo>
                <a:cubicBezTo>
                  <a:pt x="9602" y="7864"/>
                  <a:pt x="9773" y="8037"/>
                  <a:pt x="9773" y="8246"/>
                </a:cubicBezTo>
                <a:cubicBezTo>
                  <a:pt x="9773" y="9089"/>
                  <a:pt x="9087" y="9773"/>
                  <a:pt x="8246" y="9773"/>
                </a:cubicBezTo>
                <a:lnTo>
                  <a:pt x="1527" y="9773"/>
                </a:lnTo>
                <a:cubicBezTo>
                  <a:pt x="686" y="9773"/>
                  <a:pt x="0" y="9089"/>
                  <a:pt x="0" y="8246"/>
                </a:cubicBezTo>
                <a:lnTo>
                  <a:pt x="0" y="2291"/>
                </a:lnTo>
                <a:cubicBezTo>
                  <a:pt x="0" y="1449"/>
                  <a:pt x="686" y="764"/>
                  <a:pt x="1527" y="764"/>
                </a:cubicBezTo>
                <a:lnTo>
                  <a:pt x="2005" y="764"/>
                </a:lnTo>
                <a:lnTo>
                  <a:pt x="2005" y="382"/>
                </a:lnTo>
                <a:cubicBezTo>
                  <a:pt x="2005" y="173"/>
                  <a:pt x="2176" y="0"/>
                  <a:pt x="2387" y="0"/>
                </a:cubicBezTo>
                <a:cubicBezTo>
                  <a:pt x="2596" y="0"/>
                  <a:pt x="2768" y="173"/>
                  <a:pt x="2768" y="382"/>
                </a:cubicBezTo>
                <a:lnTo>
                  <a:pt x="2768" y="764"/>
                </a:lnTo>
                <a:lnTo>
                  <a:pt x="4486" y="764"/>
                </a:lnTo>
                <a:lnTo>
                  <a:pt x="4486" y="382"/>
                </a:lnTo>
                <a:cubicBezTo>
                  <a:pt x="4486" y="173"/>
                  <a:pt x="4657" y="0"/>
                  <a:pt x="4868" y="0"/>
                </a:cubicBezTo>
                <a:cubicBezTo>
                  <a:pt x="5077" y="0"/>
                  <a:pt x="5250" y="173"/>
                  <a:pt x="5250" y="382"/>
                </a:cubicBezTo>
                <a:lnTo>
                  <a:pt x="5250" y="764"/>
                </a:lnTo>
                <a:lnTo>
                  <a:pt x="6986" y="764"/>
                </a:lnTo>
                <a:lnTo>
                  <a:pt x="6986" y="382"/>
                </a:lnTo>
                <a:cubicBezTo>
                  <a:pt x="6986" y="173"/>
                  <a:pt x="7158" y="0"/>
                  <a:pt x="7368" y="0"/>
                </a:cubicBezTo>
                <a:cubicBezTo>
                  <a:pt x="7578" y="0"/>
                  <a:pt x="7749" y="173"/>
                  <a:pt x="7749" y="382"/>
                </a:cubicBezTo>
                <a:lnTo>
                  <a:pt x="7749" y="764"/>
                </a:lnTo>
                <a:lnTo>
                  <a:pt x="8246" y="764"/>
                </a:lnTo>
                <a:cubicBezTo>
                  <a:pt x="9087" y="764"/>
                  <a:pt x="9773" y="1449"/>
                  <a:pt x="9773" y="2291"/>
                </a:cubicBezTo>
                <a:lnTo>
                  <a:pt x="9773" y="6337"/>
                </a:lnTo>
                <a:cubicBezTo>
                  <a:pt x="9773" y="6548"/>
                  <a:pt x="9602" y="6719"/>
                  <a:pt x="9391" y="6719"/>
                </a:cubicBezTo>
                <a:cubicBezTo>
                  <a:pt x="9182" y="6719"/>
                  <a:pt x="9009" y="6549"/>
                  <a:pt x="9009" y="6337"/>
                </a:cubicBezTo>
                <a:close/>
                <a:moveTo>
                  <a:pt x="5250" y="3837"/>
                </a:moveTo>
                <a:cubicBezTo>
                  <a:pt x="5250" y="3627"/>
                  <a:pt x="5077" y="3456"/>
                  <a:pt x="4868" y="3456"/>
                </a:cubicBezTo>
                <a:cubicBezTo>
                  <a:pt x="4657" y="3456"/>
                  <a:pt x="4486" y="3627"/>
                  <a:pt x="4486" y="3837"/>
                </a:cubicBezTo>
                <a:lnTo>
                  <a:pt x="4486" y="6299"/>
                </a:lnTo>
                <a:cubicBezTo>
                  <a:pt x="4486" y="6510"/>
                  <a:pt x="4657" y="6681"/>
                  <a:pt x="4868" y="6681"/>
                </a:cubicBezTo>
                <a:cubicBezTo>
                  <a:pt x="5077" y="6681"/>
                  <a:pt x="5250" y="6510"/>
                  <a:pt x="5250" y="6299"/>
                </a:cubicBezTo>
                <a:close/>
                <a:moveTo>
                  <a:pt x="4868" y="7253"/>
                </a:moveTo>
                <a:cubicBezTo>
                  <a:pt x="4657" y="7253"/>
                  <a:pt x="4486" y="7426"/>
                  <a:pt x="4486" y="7635"/>
                </a:cubicBezTo>
                <a:cubicBezTo>
                  <a:pt x="4486" y="7846"/>
                  <a:pt x="4657" y="8017"/>
                  <a:pt x="4868" y="8017"/>
                </a:cubicBezTo>
                <a:cubicBezTo>
                  <a:pt x="5077" y="8017"/>
                  <a:pt x="5250" y="7846"/>
                  <a:pt x="5250" y="7635"/>
                </a:cubicBezTo>
                <a:cubicBezTo>
                  <a:pt x="5250" y="7426"/>
                  <a:pt x="5079" y="7253"/>
                  <a:pt x="4868" y="7253"/>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orward Error Correction (FEC) - Tech-FAQ">
            <a:extLst>
              <a:ext uri="{FF2B5EF4-FFF2-40B4-BE49-F238E27FC236}">
                <a16:creationId xmlns:a16="http://schemas.microsoft.com/office/drawing/2014/main" id="{CDEB0FB6-1B49-4ABC-928A-EA81E600D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53" y="3045994"/>
            <a:ext cx="2857500" cy="1709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2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096727" y="23428"/>
            <a:ext cx="4640700" cy="20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E" sz="2800" dirty="0"/>
              <a:t>What I achieved </a:t>
            </a:r>
            <a:endParaRPr sz="2800" dirty="0">
              <a:solidFill>
                <a:schemeClr val="accent4"/>
              </a:solidFill>
            </a:endParaRPr>
          </a:p>
        </p:txBody>
      </p:sp>
      <p:sp>
        <p:nvSpPr>
          <p:cNvPr id="1306" name="Google Shape;1306;p46"/>
          <p:cNvSpPr txBox="1">
            <a:spLocks noGrp="1"/>
          </p:cNvSpPr>
          <p:nvPr>
            <p:ph type="subTitle" idx="1"/>
          </p:nvPr>
        </p:nvSpPr>
        <p:spPr>
          <a:xfrm>
            <a:off x="2044473" y="3807301"/>
            <a:ext cx="5002800" cy="743281"/>
          </a:xfrm>
          <a:prstGeom prst="rect">
            <a:avLst/>
          </a:prstGeom>
        </p:spPr>
        <p:txBody>
          <a:bodyPr spcFirstLastPara="1" wrap="square" lIns="91425" tIns="91425" rIns="91425" bIns="91425" anchor="t" anchorCtr="0">
            <a:noAutofit/>
          </a:bodyPr>
          <a:lstStyle/>
          <a:p>
            <a:pPr>
              <a:lnSpc>
                <a:spcPct val="107000"/>
              </a:lnSpc>
              <a:spcAft>
                <a:spcPts val="800"/>
              </a:spcAft>
            </a:pPr>
            <a:r>
              <a:rPr lang="en-US" sz="800" dirty="0">
                <a:effectLst/>
                <a:latin typeface="Calibri" panose="020F0502020204030204" pitchFamily="34" charset="0"/>
                <a:ea typeface="Calibri" panose="020F0502020204030204" pitchFamily="34" charset="0"/>
                <a:cs typeface="Arial" panose="020B0604020202020204" pitchFamily="34" charset="0"/>
              </a:rPr>
              <a:t>I have developed a python script that utilizes UDP datagrams to send and retrieve files from the server to clients(workers). </a:t>
            </a:r>
          </a:p>
          <a:p>
            <a:pPr>
              <a:lnSpc>
                <a:spcPct val="107000"/>
              </a:lnSpc>
              <a:spcAft>
                <a:spcPts val="800"/>
              </a:spcAft>
            </a:pPr>
            <a:r>
              <a:rPr lang="en-US" sz="1050" dirty="0">
                <a:effectLst/>
                <a:latin typeface="Calibri" panose="020F0502020204030204" pitchFamily="34" charset="0"/>
                <a:ea typeface="Calibri" panose="020F0502020204030204" pitchFamily="34" charset="0"/>
                <a:cs typeface="Arial" panose="020B0604020202020204" pitchFamily="34" charset="0"/>
              </a:rPr>
              <a:t>The design involves the following;</a:t>
            </a:r>
            <a:endParaRPr lang="en-IE" sz="105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050" dirty="0">
                <a:effectLst/>
                <a:latin typeface="Calibri" panose="020F0502020204030204" pitchFamily="34" charset="0"/>
                <a:ea typeface="Calibri" panose="020F0502020204030204" pitchFamily="34" charset="0"/>
                <a:cs typeface="Arial" panose="020B0604020202020204" pitchFamily="34" charset="0"/>
              </a:rPr>
              <a:t>Host(sender) </a:t>
            </a:r>
          </a:p>
          <a:p>
            <a:pPr marL="342900" lvl="0" indent="-342900">
              <a:lnSpc>
                <a:spcPct val="107000"/>
              </a:lnSpc>
              <a:buFont typeface="Symbol" panose="05050102010706020507" pitchFamily="18" charset="2"/>
              <a:buChar char=""/>
            </a:pPr>
            <a:r>
              <a:rPr lang="en-US" sz="1050" dirty="0">
                <a:effectLst/>
                <a:latin typeface="Calibri" panose="020F0502020204030204" pitchFamily="34" charset="0"/>
                <a:ea typeface="Calibri" panose="020F0502020204030204" pitchFamily="34" charset="0"/>
                <a:cs typeface="Arial" panose="020B0604020202020204" pitchFamily="34" charset="0"/>
              </a:rPr>
              <a:t>Server = ingress</a:t>
            </a:r>
            <a:endParaRPr lang="en-IE" sz="105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050" dirty="0">
                <a:effectLst/>
                <a:latin typeface="Calibri" panose="020F0502020204030204" pitchFamily="34" charset="0"/>
                <a:ea typeface="Calibri" panose="020F0502020204030204" pitchFamily="34" charset="0"/>
                <a:cs typeface="Arial" panose="020B0604020202020204" pitchFamily="34" charset="0"/>
              </a:rPr>
              <a:t>Clients = Workers</a:t>
            </a:r>
            <a:endParaRPr lang="en-IE" sz="105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IE"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stCxn id="1309" idx="6"/>
            <a:endCxn id="1305" idx="1"/>
          </p:cNvCxnSpPr>
          <p:nvPr/>
        </p:nvCxnSpPr>
        <p:spPr>
          <a:xfrm flipV="1">
            <a:off x="1536588" y="1055278"/>
            <a:ext cx="560139" cy="247147"/>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stCxn id="1307" idx="2"/>
            <a:endCxn id="1305" idx="3"/>
          </p:cNvCxnSpPr>
          <p:nvPr/>
        </p:nvCxnSpPr>
        <p:spPr>
          <a:xfrm rot="10800000">
            <a:off x="6737428" y="1055279"/>
            <a:ext cx="869961" cy="247147"/>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cxnSpLocks/>
            <a:stCxn id="1311" idx="6"/>
            <a:endCxn id="1306" idx="1"/>
          </p:cNvCxnSpPr>
          <p:nvPr/>
        </p:nvCxnSpPr>
        <p:spPr>
          <a:xfrm>
            <a:off x="1536588" y="3841050"/>
            <a:ext cx="507885" cy="33789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cxnSpLocks/>
            <a:stCxn id="1310" idx="2"/>
            <a:endCxn id="1306" idx="3"/>
          </p:cNvCxnSpPr>
          <p:nvPr/>
        </p:nvCxnSpPr>
        <p:spPr>
          <a:xfrm rot="10800000" flipV="1">
            <a:off x="7047274" y="3841050"/>
            <a:ext cx="560115" cy="33789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CBD7E164-78D8-4730-A89E-7169524F3B75}"/>
              </a:ext>
            </a:extLst>
          </p:cNvPr>
          <p:cNvPicPr>
            <a:picLocks noChangeAspect="1"/>
          </p:cNvPicPr>
          <p:nvPr/>
        </p:nvPicPr>
        <p:blipFill>
          <a:blip r:embed="rId3"/>
          <a:stretch>
            <a:fillRect/>
          </a:stretch>
        </p:blipFill>
        <p:spPr>
          <a:xfrm>
            <a:off x="2096727" y="1336199"/>
            <a:ext cx="4976697" cy="2471102"/>
          </a:xfrm>
          <a:prstGeom prst="rect">
            <a:avLst/>
          </a:prstGeom>
        </p:spPr>
      </p:pic>
    </p:spTree>
    <p:extLst>
      <p:ext uri="{BB962C8B-B14F-4D97-AF65-F5344CB8AC3E}">
        <p14:creationId xmlns:p14="http://schemas.microsoft.com/office/powerpoint/2010/main" val="133972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46"/>
          <p:cNvSpPr txBox="1">
            <a:spLocks noGrp="1"/>
          </p:cNvSpPr>
          <p:nvPr>
            <p:ph type="title"/>
          </p:nvPr>
        </p:nvSpPr>
        <p:spPr>
          <a:xfrm>
            <a:off x="2096727" y="23428"/>
            <a:ext cx="4640700" cy="20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Topology Explanation</a:t>
            </a:r>
            <a:endParaRPr sz="2800" dirty="0">
              <a:solidFill>
                <a:schemeClr val="accent4"/>
              </a:solidFill>
            </a:endParaRPr>
          </a:p>
        </p:txBody>
      </p:sp>
      <p:sp>
        <p:nvSpPr>
          <p:cNvPr id="1306" name="Google Shape;1306;p46"/>
          <p:cNvSpPr txBox="1">
            <a:spLocks noGrp="1"/>
          </p:cNvSpPr>
          <p:nvPr>
            <p:ph type="subTitle" idx="1"/>
          </p:nvPr>
        </p:nvSpPr>
        <p:spPr>
          <a:xfrm>
            <a:off x="2044473" y="3807301"/>
            <a:ext cx="5002800" cy="743281"/>
          </a:xfrm>
          <a:prstGeom prst="rect">
            <a:avLst/>
          </a:prstGeom>
        </p:spPr>
        <p:txBody>
          <a:bodyPr spcFirstLastPara="1" wrap="square" lIns="91425" tIns="91425" rIns="91425" bIns="91425" anchor="t" anchorCtr="0">
            <a:noAutofit/>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When the server is operational, clients can make multiple file requests. I accept several files that he can ask for as input for this example. The data is sent to the server through our newly established UDP header when we are asked for the file names. After finding the file among the three workers, it returns it to the client.</a:t>
            </a:r>
            <a:endParaRPr lang="en-IE"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07" name="Google Shape;1307;p46"/>
          <p:cNvSpPr/>
          <p:nvPr/>
        </p:nvSpPr>
        <p:spPr>
          <a:xfrm>
            <a:off x="76073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8" name="Google Shape;1308;p46"/>
          <p:cNvCxnSpPr>
            <a:stCxn id="1309" idx="6"/>
            <a:endCxn id="1305" idx="1"/>
          </p:cNvCxnSpPr>
          <p:nvPr/>
        </p:nvCxnSpPr>
        <p:spPr>
          <a:xfrm flipV="1">
            <a:off x="1536588" y="1055278"/>
            <a:ext cx="560139" cy="247147"/>
          </a:xfrm>
          <a:prstGeom prst="bentConnector3">
            <a:avLst>
              <a:gd name="adj1" fmla="val 50000"/>
            </a:avLst>
          </a:prstGeom>
          <a:noFill/>
          <a:ln w="9525" cap="rnd" cmpd="sng">
            <a:solidFill>
              <a:schemeClr val="accent4"/>
            </a:solidFill>
            <a:prstDash val="solid"/>
            <a:round/>
            <a:headEnd type="none" w="med" len="med"/>
            <a:tailEnd type="none" w="med" len="med"/>
          </a:ln>
        </p:spPr>
      </p:cxnSp>
      <p:sp>
        <p:nvSpPr>
          <p:cNvPr id="1310" name="Google Shape;1310;p46"/>
          <p:cNvSpPr/>
          <p:nvPr/>
        </p:nvSpPr>
        <p:spPr>
          <a:xfrm>
            <a:off x="76073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719988" y="894125"/>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719988" y="3432750"/>
            <a:ext cx="816600" cy="8166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2" name="Google Shape;1312;p46"/>
          <p:cNvCxnSpPr>
            <a:stCxn id="1307" idx="2"/>
            <a:endCxn id="1305" idx="3"/>
          </p:cNvCxnSpPr>
          <p:nvPr/>
        </p:nvCxnSpPr>
        <p:spPr>
          <a:xfrm rot="10800000">
            <a:off x="6737428" y="1055279"/>
            <a:ext cx="869961" cy="247147"/>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3" name="Google Shape;1313;p46"/>
          <p:cNvCxnSpPr>
            <a:cxnSpLocks/>
            <a:stCxn id="1311" idx="6"/>
            <a:endCxn id="1306" idx="1"/>
          </p:cNvCxnSpPr>
          <p:nvPr/>
        </p:nvCxnSpPr>
        <p:spPr>
          <a:xfrm>
            <a:off x="1536588" y="3841050"/>
            <a:ext cx="507885" cy="33789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4" name="Google Shape;1314;p46"/>
          <p:cNvCxnSpPr>
            <a:cxnSpLocks/>
            <a:stCxn id="1310" idx="2"/>
            <a:endCxn id="1306" idx="3"/>
          </p:cNvCxnSpPr>
          <p:nvPr/>
        </p:nvCxnSpPr>
        <p:spPr>
          <a:xfrm rot="10800000" flipV="1">
            <a:off x="7047274" y="3841050"/>
            <a:ext cx="560115" cy="337892"/>
          </a:xfrm>
          <a:prstGeom prst="bentConnector3">
            <a:avLst>
              <a:gd name="adj1" fmla="val 50000"/>
            </a:avLst>
          </a:prstGeom>
          <a:noFill/>
          <a:ln w="9525" cap="rnd" cmpd="sng">
            <a:solidFill>
              <a:schemeClr val="accent4"/>
            </a:solidFill>
            <a:prstDash val="solid"/>
            <a:round/>
            <a:headEnd type="none" w="med" len="med"/>
            <a:tailEnd type="none" w="med" len="med"/>
          </a:ln>
        </p:spPr>
      </p:cxnSp>
      <p:cxnSp>
        <p:nvCxnSpPr>
          <p:cNvPr id="1315" name="Google Shape;1315;p46"/>
          <p:cNvCxnSpPr>
            <a:endCxn id="1310" idx="0"/>
          </p:cNvCxnSpPr>
          <p:nvPr/>
        </p:nvCxnSpPr>
        <p:spPr>
          <a:xfrm>
            <a:off x="8015688" y="1710750"/>
            <a:ext cx="0" cy="1722000"/>
          </a:xfrm>
          <a:prstGeom prst="straightConnector1">
            <a:avLst/>
          </a:prstGeom>
          <a:noFill/>
          <a:ln w="9525" cap="rnd" cmpd="sng">
            <a:solidFill>
              <a:schemeClr val="accent4"/>
            </a:solidFill>
            <a:prstDash val="solid"/>
            <a:round/>
            <a:headEnd type="none" w="med" len="med"/>
            <a:tailEnd type="none" w="med" len="med"/>
          </a:ln>
        </p:spPr>
      </p:cxnSp>
      <p:cxnSp>
        <p:nvCxnSpPr>
          <p:cNvPr id="1316" name="Google Shape;1316;p46"/>
          <p:cNvCxnSpPr>
            <a:endCxn id="1311" idx="0"/>
          </p:cNvCxnSpPr>
          <p:nvPr/>
        </p:nvCxnSpPr>
        <p:spPr>
          <a:xfrm>
            <a:off x="1128288" y="1710750"/>
            <a:ext cx="0" cy="1722000"/>
          </a:xfrm>
          <a:prstGeom prst="straightConnector1">
            <a:avLst/>
          </a:prstGeom>
          <a:noFill/>
          <a:ln w="9525" cap="rnd" cmpd="sng">
            <a:solidFill>
              <a:schemeClr val="accent4"/>
            </a:solidFill>
            <a:prstDash val="solid"/>
            <a:round/>
            <a:headEnd type="none" w="med" len="med"/>
            <a:tailEnd type="none" w="med" len="med"/>
          </a:ln>
        </p:spPr>
      </p:cxnSp>
      <p:sp>
        <p:nvSpPr>
          <p:cNvPr id="1317" name="Google Shape;1317;p46"/>
          <p:cNvSpPr/>
          <p:nvPr/>
        </p:nvSpPr>
        <p:spPr>
          <a:xfrm>
            <a:off x="7860747" y="3686079"/>
            <a:ext cx="309927" cy="288681"/>
          </a:xfrm>
          <a:custGeom>
            <a:avLst/>
            <a:gdLst/>
            <a:ahLst/>
            <a:cxnLst/>
            <a:rect l="l" t="t" r="r" b="b"/>
            <a:pathLst>
              <a:path w="9312" h="8673" extrusionOk="0">
                <a:moveTo>
                  <a:pt x="4657" y="4309"/>
                </a:moveTo>
                <a:cubicBezTo>
                  <a:pt x="3454" y="4309"/>
                  <a:pt x="2475" y="5288"/>
                  <a:pt x="2475" y="6491"/>
                </a:cubicBezTo>
                <a:cubicBezTo>
                  <a:pt x="2475" y="7695"/>
                  <a:pt x="3454" y="8673"/>
                  <a:pt x="4657" y="8673"/>
                </a:cubicBezTo>
                <a:cubicBezTo>
                  <a:pt x="5861" y="8673"/>
                  <a:pt x="6839" y="7695"/>
                  <a:pt x="6839" y="6491"/>
                </a:cubicBezTo>
                <a:cubicBezTo>
                  <a:pt x="6839" y="5290"/>
                  <a:pt x="5861" y="4309"/>
                  <a:pt x="4657" y="4309"/>
                </a:cubicBezTo>
                <a:close/>
                <a:moveTo>
                  <a:pt x="4657" y="5036"/>
                </a:moveTo>
                <a:cubicBezTo>
                  <a:pt x="4914" y="5036"/>
                  <a:pt x="5154" y="5103"/>
                  <a:pt x="5362" y="5220"/>
                </a:cubicBezTo>
                <a:lnTo>
                  <a:pt x="3387" y="7197"/>
                </a:lnTo>
                <a:cubicBezTo>
                  <a:pt x="3271" y="6987"/>
                  <a:pt x="3202" y="6747"/>
                  <a:pt x="3202" y="6491"/>
                </a:cubicBezTo>
                <a:cubicBezTo>
                  <a:pt x="3202" y="5690"/>
                  <a:pt x="3855" y="5036"/>
                  <a:pt x="4657" y="5036"/>
                </a:cubicBezTo>
                <a:close/>
                <a:moveTo>
                  <a:pt x="4657" y="7946"/>
                </a:moveTo>
                <a:cubicBezTo>
                  <a:pt x="4376" y="7946"/>
                  <a:pt x="4110" y="7864"/>
                  <a:pt x="3889" y="7725"/>
                </a:cubicBezTo>
                <a:lnTo>
                  <a:pt x="5892" y="5720"/>
                </a:lnTo>
                <a:cubicBezTo>
                  <a:pt x="6032" y="5944"/>
                  <a:pt x="6114" y="6207"/>
                  <a:pt x="6114" y="6490"/>
                </a:cubicBezTo>
                <a:cubicBezTo>
                  <a:pt x="6112" y="7293"/>
                  <a:pt x="5460" y="7946"/>
                  <a:pt x="4657" y="7946"/>
                </a:cubicBezTo>
                <a:close/>
                <a:moveTo>
                  <a:pt x="9312" y="4437"/>
                </a:moveTo>
                <a:cubicBezTo>
                  <a:pt x="9312" y="4868"/>
                  <a:pt x="9181" y="5281"/>
                  <a:pt x="8933" y="5631"/>
                </a:cubicBezTo>
                <a:cubicBezTo>
                  <a:pt x="8692" y="5973"/>
                  <a:pt x="8357" y="6234"/>
                  <a:pt x="7966" y="6379"/>
                </a:cubicBezTo>
                <a:cubicBezTo>
                  <a:pt x="7925" y="6395"/>
                  <a:pt x="7882" y="6402"/>
                  <a:pt x="7840" y="6402"/>
                </a:cubicBezTo>
                <a:cubicBezTo>
                  <a:pt x="7693" y="6402"/>
                  <a:pt x="7555" y="6311"/>
                  <a:pt x="7499" y="6165"/>
                </a:cubicBezTo>
                <a:cubicBezTo>
                  <a:pt x="7428" y="5979"/>
                  <a:pt x="7525" y="5768"/>
                  <a:pt x="7712" y="5698"/>
                </a:cubicBezTo>
                <a:cubicBezTo>
                  <a:pt x="8234" y="5502"/>
                  <a:pt x="8584" y="4997"/>
                  <a:pt x="8584" y="4439"/>
                </a:cubicBezTo>
                <a:cubicBezTo>
                  <a:pt x="8584" y="3938"/>
                  <a:pt x="8311" y="3484"/>
                  <a:pt x="7869" y="3249"/>
                </a:cubicBezTo>
                <a:cubicBezTo>
                  <a:pt x="7751" y="3186"/>
                  <a:pt x="7675" y="3063"/>
                  <a:pt x="7675" y="2927"/>
                </a:cubicBezTo>
                <a:lnTo>
                  <a:pt x="7675" y="2481"/>
                </a:lnTo>
                <a:cubicBezTo>
                  <a:pt x="7675" y="1515"/>
                  <a:pt x="6890" y="729"/>
                  <a:pt x="5925" y="729"/>
                </a:cubicBezTo>
                <a:cubicBezTo>
                  <a:pt x="5069" y="729"/>
                  <a:pt x="4325" y="1365"/>
                  <a:pt x="4194" y="2209"/>
                </a:cubicBezTo>
                <a:cubicBezTo>
                  <a:pt x="4173" y="2350"/>
                  <a:pt x="4072" y="2463"/>
                  <a:pt x="3937" y="2503"/>
                </a:cubicBezTo>
                <a:cubicBezTo>
                  <a:pt x="3803" y="2542"/>
                  <a:pt x="3656" y="2500"/>
                  <a:pt x="3563" y="2393"/>
                </a:cubicBezTo>
                <a:cubicBezTo>
                  <a:pt x="3394" y="2200"/>
                  <a:pt x="3150" y="2091"/>
                  <a:pt x="2895" y="2091"/>
                </a:cubicBezTo>
                <a:cubicBezTo>
                  <a:pt x="2405" y="2091"/>
                  <a:pt x="2005" y="2491"/>
                  <a:pt x="2005" y="2983"/>
                </a:cubicBezTo>
                <a:lnTo>
                  <a:pt x="2005" y="3637"/>
                </a:lnTo>
                <a:cubicBezTo>
                  <a:pt x="2005" y="3836"/>
                  <a:pt x="1841" y="4001"/>
                  <a:pt x="1642" y="4001"/>
                </a:cubicBezTo>
                <a:lnTo>
                  <a:pt x="1637" y="4001"/>
                </a:lnTo>
                <a:cubicBezTo>
                  <a:pt x="1137" y="4001"/>
                  <a:pt x="732" y="4401"/>
                  <a:pt x="732" y="4891"/>
                </a:cubicBezTo>
                <a:cubicBezTo>
                  <a:pt x="732" y="5320"/>
                  <a:pt x="1016" y="5681"/>
                  <a:pt x="1423" y="5764"/>
                </a:cubicBezTo>
                <a:cubicBezTo>
                  <a:pt x="1618" y="5804"/>
                  <a:pt x="1746" y="5997"/>
                  <a:pt x="1704" y="6193"/>
                </a:cubicBezTo>
                <a:cubicBezTo>
                  <a:pt x="1668" y="6366"/>
                  <a:pt x="1518" y="6484"/>
                  <a:pt x="1348" y="6484"/>
                </a:cubicBezTo>
                <a:cubicBezTo>
                  <a:pt x="1324" y="6484"/>
                  <a:pt x="1298" y="6482"/>
                  <a:pt x="1274" y="6477"/>
                </a:cubicBezTo>
                <a:cubicBezTo>
                  <a:pt x="916" y="6402"/>
                  <a:pt x="590" y="6205"/>
                  <a:pt x="359" y="5916"/>
                </a:cubicBezTo>
                <a:cubicBezTo>
                  <a:pt x="127" y="5630"/>
                  <a:pt x="1" y="5266"/>
                  <a:pt x="1" y="4891"/>
                </a:cubicBezTo>
                <a:cubicBezTo>
                  <a:pt x="1" y="4122"/>
                  <a:pt x="546" y="3477"/>
                  <a:pt x="1274" y="3313"/>
                </a:cubicBezTo>
                <a:lnTo>
                  <a:pt x="1274" y="2983"/>
                </a:lnTo>
                <a:cubicBezTo>
                  <a:pt x="1274" y="2089"/>
                  <a:pt x="1999" y="1364"/>
                  <a:pt x="2891" y="1364"/>
                </a:cubicBezTo>
                <a:cubicBezTo>
                  <a:pt x="3150" y="1364"/>
                  <a:pt x="3403" y="1426"/>
                  <a:pt x="3629" y="1543"/>
                </a:cubicBezTo>
                <a:cubicBezTo>
                  <a:pt x="3775" y="1183"/>
                  <a:pt x="4005" y="862"/>
                  <a:pt x="4302" y="604"/>
                </a:cubicBezTo>
                <a:cubicBezTo>
                  <a:pt x="4751" y="214"/>
                  <a:pt x="5328" y="1"/>
                  <a:pt x="5922" y="1"/>
                </a:cubicBezTo>
                <a:cubicBezTo>
                  <a:pt x="7290" y="1"/>
                  <a:pt x="8401" y="1113"/>
                  <a:pt x="8401" y="2478"/>
                </a:cubicBezTo>
                <a:lnTo>
                  <a:pt x="8401" y="2721"/>
                </a:lnTo>
                <a:cubicBezTo>
                  <a:pt x="8970" y="3106"/>
                  <a:pt x="9312" y="3743"/>
                  <a:pt x="9312" y="44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996928" y="3683691"/>
            <a:ext cx="262732" cy="309817"/>
          </a:xfrm>
          <a:custGeom>
            <a:avLst/>
            <a:gdLst/>
            <a:ahLst/>
            <a:cxnLst/>
            <a:rect l="l" t="t" r="r" b="b"/>
            <a:pathLst>
              <a:path w="7894" h="9308" extrusionOk="0">
                <a:moveTo>
                  <a:pt x="6735" y="1157"/>
                </a:moveTo>
                <a:cubicBezTo>
                  <a:pt x="5991" y="411"/>
                  <a:pt x="4999" y="1"/>
                  <a:pt x="3947" y="1"/>
                </a:cubicBezTo>
                <a:cubicBezTo>
                  <a:pt x="2894" y="1"/>
                  <a:pt x="1900" y="411"/>
                  <a:pt x="1157" y="1157"/>
                </a:cubicBezTo>
                <a:cubicBezTo>
                  <a:pt x="412" y="1902"/>
                  <a:pt x="1" y="2893"/>
                  <a:pt x="1" y="3946"/>
                </a:cubicBezTo>
                <a:cubicBezTo>
                  <a:pt x="1" y="5000"/>
                  <a:pt x="412" y="5991"/>
                  <a:pt x="1157" y="6736"/>
                </a:cubicBezTo>
                <a:cubicBezTo>
                  <a:pt x="1638" y="7217"/>
                  <a:pt x="2223" y="7558"/>
                  <a:pt x="2859" y="7739"/>
                </a:cubicBezTo>
                <a:cubicBezTo>
                  <a:pt x="2776" y="8216"/>
                  <a:pt x="2357" y="8580"/>
                  <a:pt x="1857" y="8580"/>
                </a:cubicBezTo>
                <a:lnTo>
                  <a:pt x="1512" y="8580"/>
                </a:lnTo>
                <a:cubicBezTo>
                  <a:pt x="1311" y="8580"/>
                  <a:pt x="1148" y="8744"/>
                  <a:pt x="1148" y="8944"/>
                </a:cubicBezTo>
                <a:cubicBezTo>
                  <a:pt x="1148" y="9144"/>
                  <a:pt x="1311" y="9307"/>
                  <a:pt x="1512" y="9307"/>
                </a:cubicBezTo>
                <a:lnTo>
                  <a:pt x="6385" y="9307"/>
                </a:lnTo>
                <a:cubicBezTo>
                  <a:pt x="6584" y="9307"/>
                  <a:pt x="6748" y="9144"/>
                  <a:pt x="6748" y="8944"/>
                </a:cubicBezTo>
                <a:cubicBezTo>
                  <a:pt x="6748" y="8744"/>
                  <a:pt x="6584" y="8580"/>
                  <a:pt x="6385" y="8580"/>
                </a:cubicBezTo>
                <a:lnTo>
                  <a:pt x="6075" y="8580"/>
                </a:lnTo>
                <a:cubicBezTo>
                  <a:pt x="5570" y="8580"/>
                  <a:pt x="5150" y="8209"/>
                  <a:pt x="5070" y="7726"/>
                </a:cubicBezTo>
                <a:cubicBezTo>
                  <a:pt x="5369" y="7638"/>
                  <a:pt x="5659" y="7514"/>
                  <a:pt x="5929" y="7355"/>
                </a:cubicBezTo>
                <a:cubicBezTo>
                  <a:pt x="6103" y="7254"/>
                  <a:pt x="6162" y="7031"/>
                  <a:pt x="6060" y="6859"/>
                </a:cubicBezTo>
                <a:cubicBezTo>
                  <a:pt x="5959" y="6686"/>
                  <a:pt x="5737" y="6627"/>
                  <a:pt x="5564" y="6728"/>
                </a:cubicBezTo>
                <a:cubicBezTo>
                  <a:pt x="5076" y="7014"/>
                  <a:pt x="4517" y="7162"/>
                  <a:pt x="3948" y="7162"/>
                </a:cubicBezTo>
                <a:cubicBezTo>
                  <a:pt x="2174" y="7162"/>
                  <a:pt x="729" y="5719"/>
                  <a:pt x="729" y="3944"/>
                </a:cubicBezTo>
                <a:cubicBezTo>
                  <a:pt x="729" y="2170"/>
                  <a:pt x="2174" y="725"/>
                  <a:pt x="3948" y="725"/>
                </a:cubicBezTo>
                <a:cubicBezTo>
                  <a:pt x="5723" y="725"/>
                  <a:pt x="7166" y="2170"/>
                  <a:pt x="7166" y="3944"/>
                </a:cubicBezTo>
                <a:cubicBezTo>
                  <a:pt x="7166" y="4526"/>
                  <a:pt x="7010" y="5096"/>
                  <a:pt x="6712" y="5594"/>
                </a:cubicBezTo>
                <a:cubicBezTo>
                  <a:pt x="6609" y="5765"/>
                  <a:pt x="6664" y="5989"/>
                  <a:pt x="6837" y="6091"/>
                </a:cubicBezTo>
                <a:cubicBezTo>
                  <a:pt x="7010" y="6195"/>
                  <a:pt x="7234" y="6139"/>
                  <a:pt x="7336" y="5966"/>
                </a:cubicBezTo>
                <a:cubicBezTo>
                  <a:pt x="7701" y="5357"/>
                  <a:pt x="7893" y="4657"/>
                  <a:pt x="7893" y="3943"/>
                </a:cubicBezTo>
                <a:cubicBezTo>
                  <a:pt x="7890" y="2891"/>
                  <a:pt x="7482" y="1901"/>
                  <a:pt x="6735" y="1157"/>
                </a:cubicBezTo>
                <a:close/>
                <a:moveTo>
                  <a:pt x="4354" y="7870"/>
                </a:moveTo>
                <a:cubicBezTo>
                  <a:pt x="4401" y="8132"/>
                  <a:pt x="4504" y="8374"/>
                  <a:pt x="4655" y="8583"/>
                </a:cubicBezTo>
                <a:lnTo>
                  <a:pt x="3272" y="8583"/>
                </a:lnTo>
                <a:cubicBezTo>
                  <a:pt x="3420" y="8375"/>
                  <a:pt x="3526" y="8135"/>
                  <a:pt x="3572" y="7873"/>
                </a:cubicBezTo>
                <a:cubicBezTo>
                  <a:pt x="3695" y="7885"/>
                  <a:pt x="3819" y="7892"/>
                  <a:pt x="3944" y="7892"/>
                </a:cubicBezTo>
                <a:cubicBezTo>
                  <a:pt x="4082" y="7892"/>
                  <a:pt x="4219" y="7885"/>
                  <a:pt x="4354" y="7870"/>
                </a:cubicBezTo>
                <a:close/>
                <a:moveTo>
                  <a:pt x="1999" y="3946"/>
                </a:moveTo>
                <a:cubicBezTo>
                  <a:pt x="1999" y="5019"/>
                  <a:pt x="2872" y="5892"/>
                  <a:pt x="3944" y="5892"/>
                </a:cubicBezTo>
                <a:cubicBezTo>
                  <a:pt x="5017" y="5892"/>
                  <a:pt x="5890" y="5019"/>
                  <a:pt x="5890" y="3946"/>
                </a:cubicBezTo>
                <a:cubicBezTo>
                  <a:pt x="5890" y="2874"/>
                  <a:pt x="5017" y="2001"/>
                  <a:pt x="3944" y="2001"/>
                </a:cubicBezTo>
                <a:cubicBezTo>
                  <a:pt x="2872" y="2001"/>
                  <a:pt x="1999" y="2874"/>
                  <a:pt x="1999" y="3946"/>
                </a:cubicBezTo>
                <a:close/>
                <a:moveTo>
                  <a:pt x="5163" y="3946"/>
                </a:moveTo>
                <a:cubicBezTo>
                  <a:pt x="5163" y="4618"/>
                  <a:pt x="4616" y="5165"/>
                  <a:pt x="3944" y="5165"/>
                </a:cubicBezTo>
                <a:cubicBezTo>
                  <a:pt x="3273" y="5165"/>
                  <a:pt x="2726" y="4618"/>
                  <a:pt x="2726" y="3946"/>
                </a:cubicBezTo>
                <a:cubicBezTo>
                  <a:pt x="2726" y="3275"/>
                  <a:pt x="3273" y="2728"/>
                  <a:pt x="3944" y="2728"/>
                </a:cubicBezTo>
                <a:cubicBezTo>
                  <a:pt x="4617" y="2728"/>
                  <a:pt x="5163" y="3275"/>
                  <a:pt x="5163" y="3946"/>
                </a:cubicBezTo>
                <a:close/>
                <a:moveTo>
                  <a:pt x="3926" y="3565"/>
                </a:moveTo>
                <a:cubicBezTo>
                  <a:pt x="3926" y="3364"/>
                  <a:pt x="4089" y="3201"/>
                  <a:pt x="4290" y="3201"/>
                </a:cubicBezTo>
                <a:cubicBezTo>
                  <a:pt x="4489" y="3201"/>
                  <a:pt x="4654" y="3364"/>
                  <a:pt x="4654" y="3565"/>
                </a:cubicBezTo>
                <a:cubicBezTo>
                  <a:pt x="4654" y="3764"/>
                  <a:pt x="4489" y="3928"/>
                  <a:pt x="4290" y="3928"/>
                </a:cubicBezTo>
                <a:cubicBezTo>
                  <a:pt x="4089" y="3928"/>
                  <a:pt x="3926" y="3765"/>
                  <a:pt x="3926" y="3565"/>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968751" y="1145078"/>
            <a:ext cx="314520" cy="314710"/>
          </a:xfrm>
          <a:custGeom>
            <a:avLst/>
            <a:gdLst/>
            <a:ahLst/>
            <a:cxnLst/>
            <a:rect l="l" t="t" r="r" b="b"/>
            <a:pathLst>
              <a:path w="9450" h="9455" extrusionOk="0">
                <a:moveTo>
                  <a:pt x="8882" y="2097"/>
                </a:moveTo>
                <a:lnTo>
                  <a:pt x="7355" y="572"/>
                </a:lnTo>
                <a:cubicBezTo>
                  <a:pt x="6783" y="1"/>
                  <a:pt x="5856" y="2"/>
                  <a:pt x="5285" y="572"/>
                </a:cubicBezTo>
                <a:lnTo>
                  <a:pt x="941" y="4917"/>
                </a:lnTo>
                <a:cubicBezTo>
                  <a:pt x="800" y="5060"/>
                  <a:pt x="800" y="5290"/>
                  <a:pt x="941" y="5432"/>
                </a:cubicBezTo>
                <a:lnTo>
                  <a:pt x="1450" y="5941"/>
                </a:lnTo>
                <a:lnTo>
                  <a:pt x="106" y="7268"/>
                </a:lnTo>
                <a:cubicBezTo>
                  <a:pt x="38" y="7338"/>
                  <a:pt x="0" y="7431"/>
                  <a:pt x="0" y="7527"/>
                </a:cubicBezTo>
                <a:cubicBezTo>
                  <a:pt x="0" y="7623"/>
                  <a:pt x="38" y="7717"/>
                  <a:pt x="106" y="7784"/>
                </a:cubicBezTo>
                <a:lnTo>
                  <a:pt x="1689" y="9348"/>
                </a:lnTo>
                <a:cubicBezTo>
                  <a:pt x="1760" y="9419"/>
                  <a:pt x="1852" y="9454"/>
                  <a:pt x="1945" y="9454"/>
                </a:cubicBezTo>
                <a:cubicBezTo>
                  <a:pt x="2038" y="9454"/>
                  <a:pt x="2131" y="9418"/>
                  <a:pt x="2201" y="9346"/>
                </a:cubicBezTo>
                <a:lnTo>
                  <a:pt x="3529" y="8020"/>
                </a:lnTo>
                <a:lnTo>
                  <a:pt x="4018" y="8509"/>
                </a:lnTo>
                <a:cubicBezTo>
                  <a:pt x="4088" y="8577"/>
                  <a:pt x="4178" y="8616"/>
                  <a:pt x="4274" y="8616"/>
                </a:cubicBezTo>
                <a:lnTo>
                  <a:pt x="4274" y="8616"/>
                </a:lnTo>
                <a:cubicBezTo>
                  <a:pt x="4371" y="8616"/>
                  <a:pt x="4463" y="8577"/>
                  <a:pt x="4533" y="8509"/>
                </a:cubicBezTo>
                <a:lnTo>
                  <a:pt x="7583" y="5438"/>
                </a:lnTo>
                <a:cubicBezTo>
                  <a:pt x="7726" y="5295"/>
                  <a:pt x="7724" y="5064"/>
                  <a:pt x="7582" y="4923"/>
                </a:cubicBezTo>
                <a:cubicBezTo>
                  <a:pt x="7440" y="4780"/>
                  <a:pt x="7209" y="4783"/>
                  <a:pt x="7067" y="4924"/>
                </a:cubicBezTo>
                <a:lnTo>
                  <a:pt x="4272" y="7735"/>
                </a:lnTo>
                <a:lnTo>
                  <a:pt x="3756" y="7218"/>
                </a:lnTo>
                <a:lnTo>
                  <a:pt x="4549" y="6426"/>
                </a:lnTo>
                <a:cubicBezTo>
                  <a:pt x="4582" y="6431"/>
                  <a:pt x="4616" y="6436"/>
                  <a:pt x="4650" y="6436"/>
                </a:cubicBezTo>
                <a:cubicBezTo>
                  <a:pt x="5001" y="6436"/>
                  <a:pt x="5288" y="6149"/>
                  <a:pt x="5288" y="5799"/>
                </a:cubicBezTo>
                <a:cubicBezTo>
                  <a:pt x="5288" y="5448"/>
                  <a:pt x="5001" y="5163"/>
                  <a:pt x="4650" y="5163"/>
                </a:cubicBezTo>
                <a:cubicBezTo>
                  <a:pt x="4300" y="5163"/>
                  <a:pt x="4015" y="5448"/>
                  <a:pt x="4015" y="5799"/>
                </a:cubicBezTo>
                <a:cubicBezTo>
                  <a:pt x="4015" y="5841"/>
                  <a:pt x="4018" y="5880"/>
                  <a:pt x="4025" y="5921"/>
                </a:cubicBezTo>
                <a:lnTo>
                  <a:pt x="3240" y="6706"/>
                </a:lnTo>
                <a:lnTo>
                  <a:pt x="2698" y="6164"/>
                </a:lnTo>
                <a:lnTo>
                  <a:pt x="4291" y="4583"/>
                </a:lnTo>
                <a:lnTo>
                  <a:pt x="5922" y="4583"/>
                </a:lnTo>
                <a:cubicBezTo>
                  <a:pt x="6019" y="4583"/>
                  <a:pt x="6112" y="4542"/>
                  <a:pt x="6182" y="4474"/>
                </a:cubicBezTo>
                <a:lnTo>
                  <a:pt x="6873" y="3770"/>
                </a:lnTo>
                <a:cubicBezTo>
                  <a:pt x="6912" y="3777"/>
                  <a:pt x="6953" y="3783"/>
                  <a:pt x="6997" y="3783"/>
                </a:cubicBezTo>
                <a:cubicBezTo>
                  <a:pt x="7347" y="3783"/>
                  <a:pt x="7632" y="3498"/>
                  <a:pt x="7632" y="3146"/>
                </a:cubicBezTo>
                <a:cubicBezTo>
                  <a:pt x="7632" y="2795"/>
                  <a:pt x="7347" y="2510"/>
                  <a:pt x="6997" y="2510"/>
                </a:cubicBezTo>
                <a:cubicBezTo>
                  <a:pt x="6645" y="2510"/>
                  <a:pt x="6360" y="2795"/>
                  <a:pt x="6360" y="3146"/>
                </a:cubicBezTo>
                <a:cubicBezTo>
                  <a:pt x="6360" y="3180"/>
                  <a:pt x="6364" y="3214"/>
                  <a:pt x="6367" y="3247"/>
                </a:cubicBezTo>
                <a:lnTo>
                  <a:pt x="5771" y="3855"/>
                </a:lnTo>
                <a:lnTo>
                  <a:pt x="4141" y="3855"/>
                </a:lnTo>
                <a:cubicBezTo>
                  <a:pt x="4045" y="3855"/>
                  <a:pt x="3954" y="3893"/>
                  <a:pt x="3885" y="3960"/>
                </a:cubicBezTo>
                <a:lnTo>
                  <a:pt x="2185" y="5650"/>
                </a:lnTo>
                <a:lnTo>
                  <a:pt x="1711" y="5175"/>
                </a:lnTo>
                <a:lnTo>
                  <a:pt x="5797" y="1087"/>
                </a:lnTo>
                <a:cubicBezTo>
                  <a:pt x="6083" y="801"/>
                  <a:pt x="6550" y="801"/>
                  <a:pt x="6837" y="1087"/>
                </a:cubicBezTo>
                <a:lnTo>
                  <a:pt x="8364" y="2613"/>
                </a:lnTo>
                <a:cubicBezTo>
                  <a:pt x="8645" y="2895"/>
                  <a:pt x="8648" y="3355"/>
                  <a:pt x="8364" y="3639"/>
                </a:cubicBezTo>
                <a:cubicBezTo>
                  <a:pt x="8222" y="3781"/>
                  <a:pt x="8222" y="4011"/>
                  <a:pt x="8364" y="4154"/>
                </a:cubicBezTo>
                <a:cubicBezTo>
                  <a:pt x="8505" y="4295"/>
                  <a:pt x="8736" y="4295"/>
                  <a:pt x="8878" y="4154"/>
                </a:cubicBezTo>
                <a:cubicBezTo>
                  <a:pt x="9449" y="3583"/>
                  <a:pt x="9448" y="2663"/>
                  <a:pt x="8882" y="2097"/>
                </a:cubicBezTo>
                <a:close/>
                <a:moveTo>
                  <a:pt x="1943" y="8577"/>
                </a:moveTo>
                <a:lnTo>
                  <a:pt x="880" y="7527"/>
                </a:lnTo>
                <a:lnTo>
                  <a:pt x="1965" y="6456"/>
                </a:lnTo>
                <a:lnTo>
                  <a:pt x="1967" y="6458"/>
                </a:lnTo>
                <a:lnTo>
                  <a:pt x="3014" y="7506"/>
                </a:ln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7860776" y="1147438"/>
            <a:ext cx="309860" cy="309983"/>
          </a:xfrm>
          <a:custGeom>
            <a:avLst/>
            <a:gdLst/>
            <a:ahLst/>
            <a:cxnLst/>
            <a:rect l="l" t="t" r="r" b="b"/>
            <a:pathLst>
              <a:path w="9310" h="9313" extrusionOk="0">
                <a:moveTo>
                  <a:pt x="2546" y="4655"/>
                </a:moveTo>
                <a:cubicBezTo>
                  <a:pt x="2546" y="4854"/>
                  <a:pt x="2383" y="5019"/>
                  <a:pt x="2182" y="5019"/>
                </a:cubicBezTo>
                <a:cubicBezTo>
                  <a:pt x="1983" y="5019"/>
                  <a:pt x="1818" y="4854"/>
                  <a:pt x="1818" y="4655"/>
                </a:cubicBezTo>
                <a:cubicBezTo>
                  <a:pt x="1818" y="4356"/>
                  <a:pt x="1574" y="4110"/>
                  <a:pt x="1273" y="4110"/>
                </a:cubicBezTo>
                <a:cubicBezTo>
                  <a:pt x="973" y="4110"/>
                  <a:pt x="728" y="4356"/>
                  <a:pt x="728" y="4655"/>
                </a:cubicBezTo>
                <a:cubicBezTo>
                  <a:pt x="728" y="4955"/>
                  <a:pt x="973" y="5201"/>
                  <a:pt x="1273" y="5201"/>
                </a:cubicBezTo>
                <a:cubicBezTo>
                  <a:pt x="1474" y="5201"/>
                  <a:pt x="1637" y="5364"/>
                  <a:pt x="1637" y="5564"/>
                </a:cubicBezTo>
                <a:cubicBezTo>
                  <a:pt x="1637" y="5764"/>
                  <a:pt x="1474" y="5928"/>
                  <a:pt x="1273" y="5928"/>
                </a:cubicBezTo>
                <a:cubicBezTo>
                  <a:pt x="572" y="5928"/>
                  <a:pt x="0" y="5356"/>
                  <a:pt x="0" y="4655"/>
                </a:cubicBezTo>
                <a:cubicBezTo>
                  <a:pt x="0" y="3953"/>
                  <a:pt x="572" y="3382"/>
                  <a:pt x="1273" y="3382"/>
                </a:cubicBezTo>
                <a:cubicBezTo>
                  <a:pt x="1976" y="3382"/>
                  <a:pt x="2546" y="3953"/>
                  <a:pt x="2546" y="4655"/>
                </a:cubicBezTo>
                <a:close/>
                <a:moveTo>
                  <a:pt x="4655" y="2546"/>
                </a:moveTo>
                <a:cubicBezTo>
                  <a:pt x="4856" y="2546"/>
                  <a:pt x="5019" y="2382"/>
                  <a:pt x="5019" y="2182"/>
                </a:cubicBezTo>
                <a:cubicBezTo>
                  <a:pt x="5019" y="1982"/>
                  <a:pt x="4856" y="1819"/>
                  <a:pt x="4655" y="1819"/>
                </a:cubicBezTo>
                <a:cubicBezTo>
                  <a:pt x="4355" y="1819"/>
                  <a:pt x="4109" y="1573"/>
                  <a:pt x="4109" y="1273"/>
                </a:cubicBezTo>
                <a:cubicBezTo>
                  <a:pt x="4109" y="974"/>
                  <a:pt x="4355" y="728"/>
                  <a:pt x="4655" y="728"/>
                </a:cubicBezTo>
                <a:cubicBezTo>
                  <a:pt x="4956" y="728"/>
                  <a:pt x="5200" y="974"/>
                  <a:pt x="5200" y="1273"/>
                </a:cubicBezTo>
                <a:cubicBezTo>
                  <a:pt x="5200" y="1473"/>
                  <a:pt x="5365" y="1637"/>
                  <a:pt x="5564" y="1637"/>
                </a:cubicBezTo>
                <a:cubicBezTo>
                  <a:pt x="5765" y="1637"/>
                  <a:pt x="5928" y="1473"/>
                  <a:pt x="5928" y="1273"/>
                </a:cubicBezTo>
                <a:cubicBezTo>
                  <a:pt x="5928" y="571"/>
                  <a:pt x="5358" y="0"/>
                  <a:pt x="4655" y="0"/>
                </a:cubicBezTo>
                <a:cubicBezTo>
                  <a:pt x="3954" y="0"/>
                  <a:pt x="3382" y="571"/>
                  <a:pt x="3382" y="1273"/>
                </a:cubicBezTo>
                <a:cubicBezTo>
                  <a:pt x="3382" y="1974"/>
                  <a:pt x="3954" y="2546"/>
                  <a:pt x="4655" y="2546"/>
                </a:cubicBezTo>
                <a:close/>
                <a:moveTo>
                  <a:pt x="8037" y="4110"/>
                </a:moveTo>
                <a:cubicBezTo>
                  <a:pt x="8338" y="4110"/>
                  <a:pt x="8582" y="4356"/>
                  <a:pt x="8582" y="4655"/>
                </a:cubicBezTo>
                <a:cubicBezTo>
                  <a:pt x="8582" y="4854"/>
                  <a:pt x="8747" y="5019"/>
                  <a:pt x="8946" y="5019"/>
                </a:cubicBezTo>
                <a:cubicBezTo>
                  <a:pt x="9147" y="5019"/>
                  <a:pt x="9310" y="4854"/>
                  <a:pt x="9310" y="4655"/>
                </a:cubicBezTo>
                <a:cubicBezTo>
                  <a:pt x="9310" y="3953"/>
                  <a:pt x="8739" y="3382"/>
                  <a:pt x="8037" y="3382"/>
                </a:cubicBezTo>
                <a:cubicBezTo>
                  <a:pt x="7336" y="3382"/>
                  <a:pt x="6764" y="3953"/>
                  <a:pt x="6764" y="4655"/>
                </a:cubicBezTo>
                <a:cubicBezTo>
                  <a:pt x="6764" y="5230"/>
                  <a:pt x="7148" y="5717"/>
                  <a:pt x="7673" y="5876"/>
                </a:cubicBezTo>
                <a:lnTo>
                  <a:pt x="7673" y="6818"/>
                </a:lnTo>
                <a:cubicBezTo>
                  <a:pt x="7265" y="6940"/>
                  <a:pt x="6942" y="7265"/>
                  <a:pt x="6818" y="7675"/>
                </a:cubicBezTo>
                <a:lnTo>
                  <a:pt x="5874" y="7675"/>
                </a:lnTo>
                <a:cubicBezTo>
                  <a:pt x="5752" y="7266"/>
                  <a:pt x="5429" y="6942"/>
                  <a:pt x="5017" y="6818"/>
                </a:cubicBezTo>
                <a:lnTo>
                  <a:pt x="5017" y="5585"/>
                </a:lnTo>
                <a:lnTo>
                  <a:pt x="5017" y="5574"/>
                </a:lnTo>
                <a:lnTo>
                  <a:pt x="5017" y="5566"/>
                </a:lnTo>
                <a:cubicBezTo>
                  <a:pt x="5017" y="5366"/>
                  <a:pt x="4854" y="5202"/>
                  <a:pt x="4653" y="5202"/>
                </a:cubicBezTo>
                <a:cubicBezTo>
                  <a:pt x="4354" y="5202"/>
                  <a:pt x="4108" y="4956"/>
                  <a:pt x="4108" y="4657"/>
                </a:cubicBezTo>
                <a:cubicBezTo>
                  <a:pt x="4108" y="4357"/>
                  <a:pt x="4354" y="4111"/>
                  <a:pt x="4653" y="4111"/>
                </a:cubicBezTo>
                <a:cubicBezTo>
                  <a:pt x="4953" y="4111"/>
                  <a:pt x="5199" y="4357"/>
                  <a:pt x="5199" y="4657"/>
                </a:cubicBezTo>
                <a:cubicBezTo>
                  <a:pt x="5199" y="4857"/>
                  <a:pt x="5363" y="5020"/>
                  <a:pt x="5563" y="5020"/>
                </a:cubicBezTo>
                <a:cubicBezTo>
                  <a:pt x="5763" y="5020"/>
                  <a:pt x="5926" y="4857"/>
                  <a:pt x="5926" y="4657"/>
                </a:cubicBezTo>
                <a:cubicBezTo>
                  <a:pt x="5926" y="3956"/>
                  <a:pt x="5356" y="3384"/>
                  <a:pt x="4653" y="3384"/>
                </a:cubicBezTo>
                <a:cubicBezTo>
                  <a:pt x="4435" y="3384"/>
                  <a:pt x="4229" y="3441"/>
                  <a:pt x="4048" y="3537"/>
                </a:cubicBezTo>
                <a:lnTo>
                  <a:pt x="2873" y="2363"/>
                </a:lnTo>
                <a:cubicBezTo>
                  <a:pt x="2732" y="2220"/>
                  <a:pt x="2501" y="2220"/>
                  <a:pt x="2360" y="2363"/>
                </a:cubicBezTo>
                <a:cubicBezTo>
                  <a:pt x="2217" y="2504"/>
                  <a:pt x="2217" y="2735"/>
                  <a:pt x="2360" y="2876"/>
                </a:cubicBezTo>
                <a:lnTo>
                  <a:pt x="3533" y="4052"/>
                </a:lnTo>
                <a:cubicBezTo>
                  <a:pt x="3436" y="4232"/>
                  <a:pt x="3381" y="4437"/>
                  <a:pt x="3381" y="4657"/>
                </a:cubicBezTo>
                <a:cubicBezTo>
                  <a:pt x="3381" y="5231"/>
                  <a:pt x="3765" y="5718"/>
                  <a:pt x="4290" y="5877"/>
                </a:cubicBezTo>
                <a:lnTo>
                  <a:pt x="4290" y="6821"/>
                </a:lnTo>
                <a:cubicBezTo>
                  <a:pt x="3765" y="6977"/>
                  <a:pt x="3381" y="7464"/>
                  <a:pt x="3381" y="8040"/>
                </a:cubicBezTo>
                <a:cubicBezTo>
                  <a:pt x="3381" y="8743"/>
                  <a:pt x="3952" y="9313"/>
                  <a:pt x="4653" y="9313"/>
                </a:cubicBezTo>
                <a:cubicBezTo>
                  <a:pt x="4854" y="9313"/>
                  <a:pt x="5017" y="9150"/>
                  <a:pt x="5017" y="8949"/>
                </a:cubicBezTo>
                <a:cubicBezTo>
                  <a:pt x="5017" y="8750"/>
                  <a:pt x="4854" y="8586"/>
                  <a:pt x="4653" y="8586"/>
                </a:cubicBezTo>
                <a:cubicBezTo>
                  <a:pt x="4354" y="8586"/>
                  <a:pt x="4108" y="8341"/>
                  <a:pt x="4108" y="8040"/>
                </a:cubicBezTo>
                <a:cubicBezTo>
                  <a:pt x="4108" y="7740"/>
                  <a:pt x="4354" y="7495"/>
                  <a:pt x="4653" y="7495"/>
                </a:cubicBezTo>
                <a:cubicBezTo>
                  <a:pt x="4953" y="7495"/>
                  <a:pt x="5199" y="7740"/>
                  <a:pt x="5199" y="8040"/>
                </a:cubicBezTo>
                <a:cubicBezTo>
                  <a:pt x="5199" y="8241"/>
                  <a:pt x="5363" y="8404"/>
                  <a:pt x="5563" y="8404"/>
                </a:cubicBezTo>
                <a:lnTo>
                  <a:pt x="6815" y="8404"/>
                </a:lnTo>
                <a:cubicBezTo>
                  <a:pt x="6972" y="8930"/>
                  <a:pt x="7459" y="9313"/>
                  <a:pt x="8035" y="9313"/>
                </a:cubicBezTo>
                <a:cubicBezTo>
                  <a:pt x="8236" y="9313"/>
                  <a:pt x="8399" y="9150"/>
                  <a:pt x="8399" y="8949"/>
                </a:cubicBezTo>
                <a:cubicBezTo>
                  <a:pt x="8399" y="8750"/>
                  <a:pt x="8236" y="8586"/>
                  <a:pt x="8035" y="8586"/>
                </a:cubicBezTo>
                <a:cubicBezTo>
                  <a:pt x="7736" y="8586"/>
                  <a:pt x="7490" y="8341"/>
                  <a:pt x="7490" y="8040"/>
                </a:cubicBezTo>
                <a:cubicBezTo>
                  <a:pt x="7490" y="7740"/>
                  <a:pt x="7736" y="7495"/>
                  <a:pt x="8035" y="7495"/>
                </a:cubicBezTo>
                <a:cubicBezTo>
                  <a:pt x="8335" y="7495"/>
                  <a:pt x="8581" y="7740"/>
                  <a:pt x="8581" y="8040"/>
                </a:cubicBezTo>
                <a:cubicBezTo>
                  <a:pt x="8581" y="8241"/>
                  <a:pt x="8745" y="8404"/>
                  <a:pt x="8945" y="8404"/>
                </a:cubicBezTo>
                <a:cubicBezTo>
                  <a:pt x="9145" y="8404"/>
                  <a:pt x="9308" y="8241"/>
                  <a:pt x="9308" y="8040"/>
                </a:cubicBezTo>
                <a:cubicBezTo>
                  <a:pt x="9308" y="7465"/>
                  <a:pt x="8924" y="6978"/>
                  <a:pt x="8399" y="6821"/>
                </a:cubicBezTo>
                <a:lnTo>
                  <a:pt x="8399" y="5567"/>
                </a:lnTo>
                <a:cubicBezTo>
                  <a:pt x="8399" y="5368"/>
                  <a:pt x="8236" y="5204"/>
                  <a:pt x="8035" y="5204"/>
                </a:cubicBezTo>
                <a:cubicBezTo>
                  <a:pt x="7736" y="5204"/>
                  <a:pt x="7490" y="4959"/>
                  <a:pt x="7490" y="4658"/>
                </a:cubicBezTo>
                <a:cubicBezTo>
                  <a:pt x="7490" y="4358"/>
                  <a:pt x="7737" y="4110"/>
                  <a:pt x="8037" y="4110"/>
                </a:cubicBezTo>
                <a:close/>
                <a:moveTo>
                  <a:pt x="1273" y="2546"/>
                </a:moveTo>
                <a:cubicBezTo>
                  <a:pt x="1474" y="2546"/>
                  <a:pt x="1637" y="2382"/>
                  <a:pt x="1637" y="2182"/>
                </a:cubicBezTo>
                <a:cubicBezTo>
                  <a:pt x="1637" y="1982"/>
                  <a:pt x="1474" y="1819"/>
                  <a:pt x="1273" y="1819"/>
                </a:cubicBezTo>
                <a:cubicBezTo>
                  <a:pt x="973" y="1819"/>
                  <a:pt x="728" y="1573"/>
                  <a:pt x="728" y="1273"/>
                </a:cubicBezTo>
                <a:cubicBezTo>
                  <a:pt x="728" y="974"/>
                  <a:pt x="973" y="728"/>
                  <a:pt x="1273" y="728"/>
                </a:cubicBezTo>
                <a:cubicBezTo>
                  <a:pt x="1574" y="728"/>
                  <a:pt x="1818" y="974"/>
                  <a:pt x="1818" y="1273"/>
                </a:cubicBezTo>
                <a:cubicBezTo>
                  <a:pt x="1818" y="1473"/>
                  <a:pt x="1983" y="1637"/>
                  <a:pt x="2182" y="1637"/>
                </a:cubicBezTo>
                <a:cubicBezTo>
                  <a:pt x="2383" y="1637"/>
                  <a:pt x="2546" y="1473"/>
                  <a:pt x="2546" y="1273"/>
                </a:cubicBezTo>
                <a:cubicBezTo>
                  <a:pt x="2546" y="571"/>
                  <a:pt x="1976" y="0"/>
                  <a:pt x="1273" y="0"/>
                </a:cubicBezTo>
                <a:cubicBezTo>
                  <a:pt x="572" y="0"/>
                  <a:pt x="0" y="571"/>
                  <a:pt x="0" y="1273"/>
                </a:cubicBezTo>
                <a:cubicBezTo>
                  <a:pt x="0" y="1974"/>
                  <a:pt x="572" y="2546"/>
                  <a:pt x="1273" y="2546"/>
                </a:cubicBezTo>
                <a:close/>
                <a:moveTo>
                  <a:pt x="8037" y="2546"/>
                </a:moveTo>
                <a:cubicBezTo>
                  <a:pt x="8238" y="2546"/>
                  <a:pt x="8401" y="2382"/>
                  <a:pt x="8401" y="2182"/>
                </a:cubicBezTo>
                <a:cubicBezTo>
                  <a:pt x="8401" y="1982"/>
                  <a:pt x="8238" y="1819"/>
                  <a:pt x="8037" y="1819"/>
                </a:cubicBezTo>
                <a:cubicBezTo>
                  <a:pt x="7737" y="1819"/>
                  <a:pt x="7491" y="1573"/>
                  <a:pt x="7491" y="1273"/>
                </a:cubicBezTo>
                <a:cubicBezTo>
                  <a:pt x="7491" y="974"/>
                  <a:pt x="7737" y="728"/>
                  <a:pt x="8037" y="728"/>
                </a:cubicBezTo>
                <a:cubicBezTo>
                  <a:pt x="8338" y="728"/>
                  <a:pt x="8582" y="974"/>
                  <a:pt x="8582" y="1273"/>
                </a:cubicBezTo>
                <a:cubicBezTo>
                  <a:pt x="8582" y="1473"/>
                  <a:pt x="8747" y="1637"/>
                  <a:pt x="8946" y="1637"/>
                </a:cubicBezTo>
                <a:cubicBezTo>
                  <a:pt x="9147" y="1637"/>
                  <a:pt x="9310" y="1473"/>
                  <a:pt x="9310" y="1273"/>
                </a:cubicBezTo>
                <a:cubicBezTo>
                  <a:pt x="9310" y="571"/>
                  <a:pt x="8739" y="0"/>
                  <a:pt x="8037" y="0"/>
                </a:cubicBezTo>
                <a:cubicBezTo>
                  <a:pt x="7336" y="0"/>
                  <a:pt x="6764" y="571"/>
                  <a:pt x="6764" y="1273"/>
                </a:cubicBezTo>
                <a:cubicBezTo>
                  <a:pt x="6764" y="1974"/>
                  <a:pt x="7336" y="2546"/>
                  <a:pt x="8037" y="2546"/>
                </a:cubicBezTo>
                <a:close/>
                <a:moveTo>
                  <a:pt x="1273" y="6764"/>
                </a:moveTo>
                <a:cubicBezTo>
                  <a:pt x="572" y="6764"/>
                  <a:pt x="0" y="7335"/>
                  <a:pt x="0" y="8037"/>
                </a:cubicBezTo>
                <a:cubicBezTo>
                  <a:pt x="0" y="8738"/>
                  <a:pt x="572" y="9310"/>
                  <a:pt x="1273" y="9310"/>
                </a:cubicBezTo>
                <a:cubicBezTo>
                  <a:pt x="1474" y="9310"/>
                  <a:pt x="1637" y="9146"/>
                  <a:pt x="1637" y="8946"/>
                </a:cubicBezTo>
                <a:cubicBezTo>
                  <a:pt x="1637" y="8746"/>
                  <a:pt x="1474" y="8583"/>
                  <a:pt x="1273" y="8583"/>
                </a:cubicBezTo>
                <a:cubicBezTo>
                  <a:pt x="973" y="8583"/>
                  <a:pt x="728" y="8337"/>
                  <a:pt x="728" y="8037"/>
                </a:cubicBezTo>
                <a:cubicBezTo>
                  <a:pt x="728" y="7737"/>
                  <a:pt x="973" y="7492"/>
                  <a:pt x="1273" y="7492"/>
                </a:cubicBezTo>
                <a:cubicBezTo>
                  <a:pt x="1574" y="7492"/>
                  <a:pt x="1818" y="7737"/>
                  <a:pt x="1818" y="8037"/>
                </a:cubicBezTo>
                <a:cubicBezTo>
                  <a:pt x="1818" y="8236"/>
                  <a:pt x="1983" y="8401"/>
                  <a:pt x="2182" y="8401"/>
                </a:cubicBezTo>
                <a:cubicBezTo>
                  <a:pt x="2383" y="8401"/>
                  <a:pt x="2546" y="8236"/>
                  <a:pt x="2546" y="8037"/>
                </a:cubicBezTo>
                <a:cubicBezTo>
                  <a:pt x="2546" y="7335"/>
                  <a:pt x="1976" y="6764"/>
                  <a:pt x="1273" y="6764"/>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Diagram&#10;&#10;Description automatically generated">
            <a:extLst>
              <a:ext uri="{FF2B5EF4-FFF2-40B4-BE49-F238E27FC236}">
                <a16:creationId xmlns:a16="http://schemas.microsoft.com/office/drawing/2014/main" id="{459EF7AA-E18C-4EFF-8190-F778858B4FDD}"/>
              </a:ext>
            </a:extLst>
          </p:cNvPr>
          <p:cNvPicPr>
            <a:picLocks noChangeAspect="1"/>
          </p:cNvPicPr>
          <p:nvPr/>
        </p:nvPicPr>
        <p:blipFill>
          <a:blip r:embed="rId3"/>
          <a:stretch>
            <a:fillRect/>
          </a:stretch>
        </p:blipFill>
        <p:spPr>
          <a:xfrm>
            <a:off x="2524589" y="703424"/>
            <a:ext cx="3696240" cy="2980267"/>
          </a:xfrm>
          <a:prstGeom prst="rect">
            <a:avLst/>
          </a:prstGeom>
        </p:spPr>
      </p:pic>
    </p:spTree>
    <p:extLst>
      <p:ext uri="{BB962C8B-B14F-4D97-AF65-F5344CB8AC3E}">
        <p14:creationId xmlns:p14="http://schemas.microsoft.com/office/powerpoint/2010/main" val="1005390549"/>
      </p:ext>
    </p:extLst>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301</Words>
  <Application>Microsoft Office PowerPoint</Application>
  <PresentationFormat>On-screen Show (16:9)</PresentationFormat>
  <Paragraphs>41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Overpass</vt:lpstr>
      <vt:lpstr>Calibri</vt:lpstr>
      <vt:lpstr>Symbol</vt:lpstr>
      <vt:lpstr>Oxanium</vt:lpstr>
      <vt:lpstr>Arial</vt:lpstr>
      <vt:lpstr>History of Internet Class for College by Slidesgo</vt:lpstr>
      <vt:lpstr>COMPUTER  NETWORKS</vt:lpstr>
      <vt:lpstr>INTRODUCTION</vt:lpstr>
      <vt:lpstr>First part </vt:lpstr>
      <vt:lpstr>Python Scripts</vt:lpstr>
      <vt:lpstr>Implemented functionalities  </vt:lpstr>
      <vt:lpstr>ENCRYPTION</vt:lpstr>
      <vt:lpstr>Forward Error correction </vt:lpstr>
      <vt:lpstr>What I achieved </vt:lpstr>
      <vt:lpstr>Topology Explanation</vt:lpstr>
      <vt:lpstr>Multiplexing – Next Step</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Abdelaziz Abushark</dc:creator>
  <cp:lastModifiedBy>Abushark Abdelaziz</cp:lastModifiedBy>
  <cp:revision>11</cp:revision>
  <dcterms:modified xsi:type="dcterms:W3CDTF">2022-10-16T20:31:12Z</dcterms:modified>
</cp:coreProperties>
</file>