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5e02175ba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5e02175ba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5e02175b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5e02175b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63250" y="1255225"/>
            <a:ext cx="50175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Generic Kubernetes based load testing framework</a:t>
            </a:r>
            <a:endParaRPr sz="3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Group 5</a:t>
            </a:r>
            <a:r>
              <a:rPr lang="en" sz="3300">
                <a:solidFill>
                  <a:srgbClr val="666666"/>
                </a:solidFill>
              </a:rPr>
              <a:t> </a:t>
            </a:r>
            <a:br>
              <a:rPr lang="en">
                <a:solidFill>
                  <a:srgbClr val="666666"/>
                </a:solidFill>
              </a:rPr>
            </a:br>
            <a:r>
              <a:rPr lang="en" sz="2000">
                <a:solidFill>
                  <a:srgbClr val="666666"/>
                </a:solidFill>
              </a:rPr>
              <a:t>Client: Rapid7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27500" y="2834125"/>
            <a:ext cx="29445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400">
                <a:solidFill>
                  <a:srgbClr val="A5A5A5"/>
                </a:solidFill>
              </a:rPr>
              <a:t>    </a:t>
            </a:r>
            <a:r>
              <a:rPr b="1" lang="en" sz="1400">
                <a:solidFill>
                  <a:schemeClr val="lt1"/>
                </a:solidFill>
              </a:rPr>
              <a:t>  2</a:t>
            </a:r>
            <a:r>
              <a:rPr b="1" baseline="30000" lang="en" sz="1400">
                <a:solidFill>
                  <a:schemeClr val="lt1"/>
                </a:solidFill>
              </a:rPr>
              <a:t>nd</a:t>
            </a:r>
            <a:r>
              <a:rPr b="1" lang="en" sz="1400">
                <a:solidFill>
                  <a:schemeClr val="lt1"/>
                </a:solidFill>
              </a:rPr>
              <a:t> YEARS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</a:rPr>
              <a:t>Holly Daly - 20331814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</a:rPr>
              <a:t>      Declan Quinn - 20334565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      Miguel Arrieta - 20332427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</a:rPr>
              <a:t>Abdelaziz Abushark - 20332134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72000" y="2834125"/>
            <a:ext cx="2944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r>
              <a:rPr b="1" baseline="30000" lang="en">
                <a:solidFill>
                  <a:schemeClr val="lt1"/>
                </a:solidFill>
              </a:rPr>
              <a:t>nd</a:t>
            </a:r>
            <a:r>
              <a:rPr b="1" lang="en">
                <a:solidFill>
                  <a:schemeClr val="lt1"/>
                </a:solidFill>
              </a:rPr>
              <a:t> YEARS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Aaron Byrne - 19334098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      Tomasz Bogun - 19335070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      Vitali Borsak - 19335086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57425" y="4050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300"/>
              <a:t>Create a mock search engine that searches vast amounts of data for specific information they need.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proposed system will run performance tests on the piece of software and report back the results.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test runner and project under test must be packaged up to a docker container and deployed to a Kubernetes cluster.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Monitor and graph the performance of the system.</a:t>
            </a:r>
            <a:endParaRPr sz="13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25" y="2888875"/>
            <a:ext cx="3837001" cy="65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988300" y="245650"/>
            <a:ext cx="31674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team and roles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Project under test:</a:t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Tomasz Bogun - 3rd Year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Declan Quinn - 2nd Year</a:t>
            </a:r>
            <a:endParaRPr sz="1800"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Docker and Kubernetes: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Aaron Byrne - 3rd Year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Abdelaziz Abushark- 2nd Year</a:t>
            </a:r>
            <a:endParaRPr sz="1800"/>
          </a:p>
        </p:txBody>
      </p:sp>
      <p:sp>
        <p:nvSpPr>
          <p:cNvPr id="71" name="Google Shape;71;p15"/>
          <p:cNvSpPr txBox="1"/>
          <p:nvPr/>
        </p:nvSpPr>
        <p:spPr>
          <a:xfrm>
            <a:off x="2440650" y="2967700"/>
            <a:ext cx="4262700" cy="1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Test Runner and Configuration</a:t>
            </a:r>
            <a:r>
              <a:rPr b="1" lang="en" sz="2100">
                <a:solidFill>
                  <a:schemeClr val="dk1"/>
                </a:solidFill>
              </a:rPr>
              <a:t>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800">
                <a:solidFill>
                  <a:schemeClr val="lt2"/>
                </a:solidFill>
              </a:rPr>
              <a:t>Vitali Borsak - 3rd Year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Holly Daly - 2nd Year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Miguel Arrieta - 2nd Year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549400" y="0"/>
            <a:ext cx="4045200" cy="6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Requirements</a:t>
            </a:r>
            <a:endParaRPr sz="3600"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413500" y="681000"/>
            <a:ext cx="40452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Performance testing system with a command line interface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Should test time, CPU, memory, disk and network utilization.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Keep track of these performance measurements through different software versions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Provides tests in isolation, through the use of a separate Kubernetes cluster.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5039900" y="681000"/>
            <a:ext cx="36921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Non- </a:t>
            </a:r>
            <a:r>
              <a:rPr lang="en" sz="2100">
                <a:solidFill>
                  <a:schemeClr val="lt2"/>
                </a:solidFill>
              </a:rPr>
              <a:t>Functional</a:t>
            </a:r>
            <a:endParaRPr sz="21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end result should make it easy for our client to test their desired software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under test needs to perform well as it searches through terabytes of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Kubernetes must be easily scalable to test the clients project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50" y="1558525"/>
            <a:ext cx="401002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769675" y="377425"/>
            <a:ext cx="3752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System Models - Use Case</a:t>
            </a:r>
            <a:endParaRPr sz="3000">
              <a:solidFill>
                <a:schemeClr val="lt2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575" y="1210700"/>
            <a:ext cx="4317424" cy="3014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549400" y="348650"/>
            <a:ext cx="40452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Model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13" y="1546975"/>
            <a:ext cx="62769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Dynamic Model</a:t>
            </a:r>
            <a:endParaRPr sz="322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863" y="572700"/>
            <a:ext cx="3684275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475150" y="232475"/>
            <a:ext cx="4193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