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60" r:id="rId6"/>
    <p:sldId id="261" r:id="rId7"/>
    <p:sldId id="262" r:id="rId8"/>
    <p:sldId id="263" r:id="rId9"/>
    <p:sldId id="299" r:id="rId10"/>
    <p:sldId id="300" r:id="rId11"/>
    <p:sldId id="301" r:id="rId12"/>
  </p:sldIdLst>
  <p:sldSz cx="9144000" cy="5143500" type="screen16x9"/>
  <p:notesSz cx="6858000" cy="9144000"/>
  <p:embeddedFontLs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Onest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04823A-DB34-415E-8710-52A89F174BBD}">
  <a:tblStyle styleId="{9204823A-DB34-415E-8710-52A89F174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C124D7-C540-41F0-A09B-CDBB3B13A3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21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6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7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9d430c92ce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9d430c92ce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75675"/>
            <a:ext cx="4084200" cy="21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9550"/>
            <a:ext cx="4084200" cy="35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" y="-6600"/>
            <a:ext cx="9143994" cy="5150093"/>
            <a:chOff x="7" y="-6600"/>
            <a:chExt cx="9143994" cy="5150093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-215099" y="3836188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26375" y="-6600"/>
              <a:ext cx="1317627" cy="587375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1"/>
          </p:nvPr>
        </p:nvSpPr>
        <p:spPr>
          <a:xfrm>
            <a:off x="1380175" y="1692550"/>
            <a:ext cx="7043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2"/>
          </p:nvPr>
        </p:nvSpPr>
        <p:spPr>
          <a:xfrm>
            <a:off x="1380175" y="2891150"/>
            <a:ext cx="7043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3"/>
          </p:nvPr>
        </p:nvSpPr>
        <p:spPr>
          <a:xfrm>
            <a:off x="1380175" y="4089800"/>
            <a:ext cx="7043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4"/>
          </p:nvPr>
        </p:nvSpPr>
        <p:spPr>
          <a:xfrm>
            <a:off x="1380175" y="1305000"/>
            <a:ext cx="70437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5"/>
          </p:nvPr>
        </p:nvSpPr>
        <p:spPr>
          <a:xfrm>
            <a:off x="1380182" y="2503600"/>
            <a:ext cx="70437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6"/>
          </p:nvPr>
        </p:nvSpPr>
        <p:spPr>
          <a:xfrm>
            <a:off x="1380175" y="3702200"/>
            <a:ext cx="70437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grpSp>
        <p:nvGrpSpPr>
          <p:cNvPr id="333" name="Google Shape;333;p19"/>
          <p:cNvGrpSpPr/>
          <p:nvPr/>
        </p:nvGrpSpPr>
        <p:grpSpPr>
          <a:xfrm>
            <a:off x="0" y="-6600"/>
            <a:ext cx="9144000" cy="863899"/>
            <a:chOff x="0" y="-6600"/>
            <a:chExt cx="9144000" cy="863899"/>
          </a:xfrm>
        </p:grpSpPr>
        <p:sp>
          <p:nvSpPr>
            <p:cNvPr id="334" name="Google Shape;334;p19"/>
            <p:cNvSpPr/>
            <p:nvPr/>
          </p:nvSpPr>
          <p:spPr>
            <a:xfrm>
              <a:off x="0" y="-6600"/>
              <a:ext cx="1204200" cy="8638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511775" y="-6600"/>
              <a:ext cx="1632226" cy="708650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1"/>
          </p:nvPr>
        </p:nvSpPr>
        <p:spPr>
          <a:xfrm>
            <a:off x="1274075" y="1682000"/>
            <a:ext cx="32601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ubTitle" idx="2"/>
          </p:nvPr>
        </p:nvSpPr>
        <p:spPr>
          <a:xfrm>
            <a:off x="5170683" y="1682000"/>
            <a:ext cx="32601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3"/>
          </p:nvPr>
        </p:nvSpPr>
        <p:spPr>
          <a:xfrm>
            <a:off x="1274075" y="3475100"/>
            <a:ext cx="32601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4"/>
          </p:nvPr>
        </p:nvSpPr>
        <p:spPr>
          <a:xfrm>
            <a:off x="5170683" y="3475100"/>
            <a:ext cx="32601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5"/>
          </p:nvPr>
        </p:nvSpPr>
        <p:spPr>
          <a:xfrm>
            <a:off x="1274075" y="1312450"/>
            <a:ext cx="32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6"/>
          </p:nvPr>
        </p:nvSpPr>
        <p:spPr>
          <a:xfrm>
            <a:off x="1274075" y="3105625"/>
            <a:ext cx="32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7"/>
          </p:nvPr>
        </p:nvSpPr>
        <p:spPr>
          <a:xfrm>
            <a:off x="5170657" y="1312450"/>
            <a:ext cx="32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8"/>
          </p:nvPr>
        </p:nvSpPr>
        <p:spPr>
          <a:xfrm>
            <a:off x="5170657" y="3105625"/>
            <a:ext cx="32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grpSp>
        <p:nvGrpSpPr>
          <p:cNvPr id="346" name="Google Shape;346;p20"/>
          <p:cNvGrpSpPr/>
          <p:nvPr/>
        </p:nvGrpSpPr>
        <p:grpSpPr>
          <a:xfrm>
            <a:off x="7" y="-6600"/>
            <a:ext cx="9143993" cy="5150099"/>
            <a:chOff x="7" y="-6600"/>
            <a:chExt cx="9143993" cy="5150099"/>
          </a:xfrm>
        </p:grpSpPr>
        <p:sp>
          <p:nvSpPr>
            <p:cNvPr id="347" name="Google Shape;347;p20"/>
            <p:cNvSpPr/>
            <p:nvPr/>
          </p:nvSpPr>
          <p:spPr>
            <a:xfrm rot="5400000" flipH="1">
              <a:off x="8077687" y="4077185"/>
              <a:ext cx="1241776" cy="890851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flipH="1">
              <a:off x="7" y="-6600"/>
              <a:ext cx="1317627" cy="587375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258150" y="4180737"/>
            <a:ext cx="1688400" cy="678563"/>
            <a:chOff x="258150" y="4180737"/>
            <a:chExt cx="1688400" cy="678563"/>
          </a:xfrm>
        </p:grpSpPr>
        <p:sp>
          <p:nvSpPr>
            <p:cNvPr id="350" name="Google Shape;350;p20"/>
            <p:cNvSpPr/>
            <p:nvPr/>
          </p:nvSpPr>
          <p:spPr>
            <a:xfrm>
              <a:off x="258150" y="4756400"/>
              <a:ext cx="16884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51" name="Google Shape;351;p20"/>
            <p:cNvGrpSpPr/>
            <p:nvPr/>
          </p:nvGrpSpPr>
          <p:grpSpPr>
            <a:xfrm>
              <a:off x="353423" y="4180737"/>
              <a:ext cx="303253" cy="572698"/>
              <a:chOff x="2281049" y="2132747"/>
              <a:chExt cx="152957" cy="288877"/>
            </a:xfrm>
          </p:grpSpPr>
          <p:sp>
            <p:nvSpPr>
              <p:cNvPr id="352" name="Google Shape;352;p20"/>
              <p:cNvSpPr/>
              <p:nvPr/>
            </p:nvSpPr>
            <p:spPr>
              <a:xfrm>
                <a:off x="2281049" y="2138410"/>
                <a:ext cx="152957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1" extrusionOk="0">
                    <a:moveTo>
                      <a:pt x="14" y="12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4"/>
                      <a:pt x="54" y="22"/>
                      <a:pt x="54" y="24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4" y="98"/>
                      <a:pt x="52" y="101"/>
                      <a:pt x="49" y="101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2"/>
                      <a:pt x="12" y="14"/>
                      <a:pt x="14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2303709" y="2212047"/>
                <a:ext cx="107637" cy="192586"/>
              </a:xfrm>
              <a:custGeom>
                <a:avLst/>
                <a:gdLst/>
                <a:ahLst/>
                <a:cxnLst/>
                <a:rect l="l" t="t" r="r" b="b"/>
                <a:pathLst>
                  <a:path w="37" h="67" extrusionOk="0">
                    <a:moveTo>
                      <a:pt x="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7" y="1"/>
                      <a:pt x="37" y="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5"/>
                      <a:pt x="36" y="67"/>
                      <a:pt x="3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2" y="67"/>
                      <a:pt x="0" y="65"/>
                      <a:pt x="0" y="6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2315039" y="2132747"/>
                <a:ext cx="84600" cy="34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2315039" y="2246033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2315039" y="2263024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2315039" y="2347990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2315039" y="2364981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2332032" y="2280019"/>
                <a:ext cx="56700" cy="5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20"/>
            <p:cNvGrpSpPr/>
            <p:nvPr/>
          </p:nvGrpSpPr>
          <p:grpSpPr>
            <a:xfrm>
              <a:off x="719992" y="4565075"/>
              <a:ext cx="372422" cy="198186"/>
              <a:chOff x="4750669" y="2078862"/>
              <a:chExt cx="261900" cy="139371"/>
            </a:xfrm>
          </p:grpSpPr>
          <p:sp>
            <p:nvSpPr>
              <p:cNvPr id="361" name="Google Shape;361;p20"/>
              <p:cNvSpPr/>
              <p:nvPr/>
            </p:nvSpPr>
            <p:spPr>
              <a:xfrm>
                <a:off x="4758865" y="2103459"/>
                <a:ext cx="245948" cy="114774"/>
              </a:xfrm>
              <a:custGeom>
                <a:avLst/>
                <a:gdLst/>
                <a:ahLst/>
                <a:cxnLst/>
                <a:rect l="l" t="t" r="r" b="b"/>
                <a:pathLst>
                  <a:path w="60" h="30" extrusionOk="0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4"/>
                      <a:pt x="55" y="30"/>
                      <a:pt x="48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5" y="30"/>
                      <a:pt x="0" y="24"/>
                      <a:pt x="0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750669" y="2078862"/>
                <a:ext cx="261900" cy="40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4799859" y="2128051"/>
                <a:ext cx="164400" cy="57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3"/>
          <p:cNvGrpSpPr/>
          <p:nvPr/>
        </p:nvGrpSpPr>
        <p:grpSpPr>
          <a:xfrm flipH="1">
            <a:off x="7" y="-6600"/>
            <a:ext cx="9143991" cy="5150093"/>
            <a:chOff x="10" y="-6600"/>
            <a:chExt cx="9143991" cy="5150093"/>
          </a:xfrm>
        </p:grpSpPr>
        <p:sp>
          <p:nvSpPr>
            <p:cNvPr id="390" name="Google Shape;390;p23"/>
            <p:cNvSpPr/>
            <p:nvPr/>
          </p:nvSpPr>
          <p:spPr>
            <a:xfrm rot="5400000" flipH="1">
              <a:off x="7836696" y="3836188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 flipH="1">
              <a:off x="10" y="-6600"/>
              <a:ext cx="2017800" cy="899501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3"/>
          <p:cNvGrpSpPr/>
          <p:nvPr/>
        </p:nvGrpSpPr>
        <p:grpSpPr>
          <a:xfrm>
            <a:off x="717950" y="4080485"/>
            <a:ext cx="3042900" cy="778815"/>
            <a:chOff x="717950" y="4080485"/>
            <a:chExt cx="3042900" cy="778815"/>
          </a:xfrm>
        </p:grpSpPr>
        <p:grpSp>
          <p:nvGrpSpPr>
            <p:cNvPr id="393" name="Google Shape;393;p23"/>
            <p:cNvGrpSpPr/>
            <p:nvPr/>
          </p:nvGrpSpPr>
          <p:grpSpPr>
            <a:xfrm>
              <a:off x="907412" y="4080485"/>
              <a:ext cx="663692" cy="686794"/>
              <a:chOff x="907412" y="4080485"/>
              <a:chExt cx="663692" cy="686794"/>
            </a:xfrm>
          </p:grpSpPr>
          <p:grpSp>
            <p:nvGrpSpPr>
              <p:cNvPr id="394" name="Google Shape;394;p23"/>
              <p:cNvGrpSpPr/>
              <p:nvPr/>
            </p:nvGrpSpPr>
            <p:grpSpPr>
              <a:xfrm>
                <a:off x="907412" y="4080485"/>
                <a:ext cx="302190" cy="686794"/>
                <a:chOff x="8211914" y="156488"/>
                <a:chExt cx="87313" cy="198438"/>
              </a:xfrm>
            </p:grpSpPr>
            <p:sp>
              <p:nvSpPr>
                <p:cNvPr id="395" name="Google Shape;395;p23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3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400;p23"/>
              <p:cNvGrpSpPr/>
              <p:nvPr/>
            </p:nvGrpSpPr>
            <p:grpSpPr>
              <a:xfrm>
                <a:off x="1268913" y="4080485"/>
                <a:ext cx="302190" cy="686794"/>
                <a:chOff x="8211914" y="156488"/>
                <a:chExt cx="87313" cy="198438"/>
              </a:xfrm>
            </p:grpSpPr>
            <p:sp>
              <p:nvSpPr>
                <p:cNvPr id="401" name="Google Shape;401;p23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3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23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23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23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6" name="Google Shape;406;p23"/>
            <p:cNvSpPr/>
            <p:nvPr/>
          </p:nvSpPr>
          <p:spPr>
            <a:xfrm>
              <a:off x="717950" y="4756400"/>
              <a:ext cx="30429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407" name="Google Shape;407;p23"/>
            <p:cNvGrpSpPr/>
            <p:nvPr/>
          </p:nvGrpSpPr>
          <p:grpSpPr>
            <a:xfrm>
              <a:off x="1681189" y="4226363"/>
              <a:ext cx="674397" cy="538672"/>
              <a:chOff x="1630426" y="4226363"/>
              <a:chExt cx="674397" cy="538672"/>
            </a:xfrm>
          </p:grpSpPr>
          <p:grpSp>
            <p:nvGrpSpPr>
              <p:cNvPr id="408" name="Google Shape;408;p23"/>
              <p:cNvGrpSpPr/>
              <p:nvPr/>
            </p:nvGrpSpPr>
            <p:grpSpPr>
              <a:xfrm>
                <a:off x="1630426" y="4226363"/>
                <a:ext cx="302172" cy="538672"/>
                <a:chOff x="6676801" y="159663"/>
                <a:chExt cx="109538" cy="195263"/>
              </a:xfrm>
            </p:grpSpPr>
            <p:sp>
              <p:nvSpPr>
                <p:cNvPr id="409" name="Google Shape;409;p23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23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23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23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23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5" name="Google Shape;415;p23"/>
              <p:cNvGrpSpPr/>
              <p:nvPr/>
            </p:nvGrpSpPr>
            <p:grpSpPr>
              <a:xfrm>
                <a:off x="2002651" y="4226363"/>
                <a:ext cx="302172" cy="538672"/>
                <a:chOff x="6676801" y="159663"/>
                <a:chExt cx="109538" cy="195263"/>
              </a:xfrm>
            </p:grpSpPr>
            <p:sp>
              <p:nvSpPr>
                <p:cNvPr id="416" name="Google Shape;416;p23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23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23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23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23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2" name="Google Shape;422;p23"/>
            <p:cNvGrpSpPr/>
            <p:nvPr/>
          </p:nvGrpSpPr>
          <p:grpSpPr>
            <a:xfrm>
              <a:off x="2465671" y="4451528"/>
              <a:ext cx="1005180" cy="304954"/>
              <a:chOff x="2465671" y="4451528"/>
              <a:chExt cx="1005180" cy="304954"/>
            </a:xfrm>
          </p:grpSpPr>
          <p:grpSp>
            <p:nvGrpSpPr>
              <p:cNvPr id="423" name="Google Shape;423;p23"/>
              <p:cNvGrpSpPr/>
              <p:nvPr/>
            </p:nvGrpSpPr>
            <p:grpSpPr>
              <a:xfrm>
                <a:off x="2465671" y="4451528"/>
                <a:ext cx="206580" cy="304954"/>
                <a:chOff x="1054008" y="744191"/>
                <a:chExt cx="206580" cy="304954"/>
              </a:xfrm>
            </p:grpSpPr>
            <p:sp>
              <p:nvSpPr>
                <p:cNvPr id="424" name="Google Shape;424;p23"/>
                <p:cNvSpPr/>
                <p:nvPr/>
              </p:nvSpPr>
              <p:spPr>
                <a:xfrm>
                  <a:off x="1077845" y="831591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23"/>
                <p:cNvSpPr/>
                <p:nvPr/>
              </p:nvSpPr>
              <p:spPr>
                <a:xfrm>
                  <a:off x="1064602" y="744191"/>
                  <a:ext cx="185392" cy="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9" extrusionOk="0">
                      <a:moveTo>
                        <a:pt x="72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3"/>
                        <a:pt x="77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1152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23"/>
                <p:cNvSpPr/>
                <p:nvPr/>
              </p:nvSpPr>
              <p:spPr>
                <a:xfrm>
                  <a:off x="1183784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23"/>
                <p:cNvSpPr/>
                <p:nvPr/>
              </p:nvSpPr>
              <p:spPr>
                <a:xfrm>
                  <a:off x="1218213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>
                  <a:off x="1120377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>
                  <a:off x="1094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1054008" y="890237"/>
                  <a:ext cx="206580" cy="15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70" extrusionOk="0">
                      <a:moveTo>
                        <a:pt x="81" y="8"/>
                      </a:moveTo>
                      <a:cubicBezTo>
                        <a:pt x="77" y="7"/>
                        <a:pt x="74" y="4"/>
                        <a:pt x="74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4" y="7"/>
                        <a:pt x="10" y="8"/>
                      </a:cubicBezTo>
                      <a:cubicBezTo>
                        <a:pt x="4" y="9"/>
                        <a:pt x="0" y="15"/>
                        <a:pt x="0" y="2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5" y="70"/>
                        <a:pt x="11" y="70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86" y="70"/>
                        <a:pt x="91" y="65"/>
                        <a:pt x="91" y="59"/>
                      </a:cubicBezTo>
                      <a:cubicBezTo>
                        <a:pt x="91" y="21"/>
                        <a:pt x="91" y="21"/>
                        <a:pt x="91" y="21"/>
                      </a:cubicBezTo>
                      <a:cubicBezTo>
                        <a:pt x="91" y="15"/>
                        <a:pt x="87" y="9"/>
                        <a:pt x="81" y="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1077845" y="893047"/>
                  <a:ext cx="156260" cy="1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" extrusionOk="0">
                      <a:moveTo>
                        <a:pt x="68" y="7"/>
                      </a:moveTo>
                      <a:cubicBezTo>
                        <a:pt x="65" y="6"/>
                        <a:pt x="63" y="3"/>
                        <a:pt x="6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3"/>
                        <a:pt x="4" y="6"/>
                        <a:pt x="0" y="7"/>
                      </a:cubicBezTo>
                      <a:lnTo>
                        <a:pt x="68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23"/>
                <p:cNvSpPr/>
                <p:nvPr/>
              </p:nvSpPr>
              <p:spPr>
                <a:xfrm>
                  <a:off x="1069899" y="932613"/>
                  <a:ext cx="172151" cy="7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6" extrusionOk="0">
                      <a:moveTo>
                        <a:pt x="5" y="36"/>
                      </a:move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4"/>
                        <a:pt x="75" y="3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2"/>
                        <a:pt x="73" y="0"/>
                        <a:pt x="7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2" y="36"/>
                        <a:pt x="5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1101681" y="948504"/>
                  <a:ext cx="111236" cy="3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5" extrusionOk="0">
                      <a:moveTo>
                        <a:pt x="7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5" y="15"/>
                        <a:pt x="49" y="12"/>
                        <a:pt x="49" y="7"/>
                      </a:cubicBezTo>
                      <a:cubicBezTo>
                        <a:pt x="49" y="3"/>
                        <a:pt x="45" y="0"/>
                        <a:pt x="4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2"/>
                        <a:pt x="3" y="15"/>
                        <a:pt x="7" y="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>
                  <a:off x="1112274" y="990879"/>
                  <a:ext cx="87400" cy="10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3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5"/>
                        <a:pt x="38" y="4"/>
                        <a:pt x="38" y="3"/>
                      </a:cubicBezTo>
                      <a:cubicBezTo>
                        <a:pt x="38" y="1"/>
                        <a:pt x="37" y="0"/>
                        <a:pt x="3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23"/>
                <p:cNvSpPr/>
                <p:nvPr/>
              </p:nvSpPr>
              <p:spPr>
                <a:xfrm>
                  <a:off x="1064602" y="852077"/>
                  <a:ext cx="185100" cy="2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1077845" y="872562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1075196" y="1049145"/>
                  <a:ext cx="158908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3836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3"/>
                <p:cNvSpPr/>
                <p:nvPr/>
              </p:nvSpPr>
              <p:spPr>
                <a:xfrm>
                  <a:off x="1054008" y="1030605"/>
                  <a:ext cx="206580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8" extrusionOk="0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5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5" y="8"/>
                        <a:pt x="89" y="5"/>
                        <a:pt x="9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0" name="Google Shape;440;p23"/>
              <p:cNvGrpSpPr/>
              <p:nvPr/>
            </p:nvGrpSpPr>
            <p:grpSpPr>
              <a:xfrm>
                <a:off x="2729621" y="4451528"/>
                <a:ext cx="206580" cy="304954"/>
                <a:chOff x="1054008" y="744191"/>
                <a:chExt cx="206580" cy="304954"/>
              </a:xfrm>
            </p:grpSpPr>
            <p:sp>
              <p:nvSpPr>
                <p:cNvPr id="441" name="Google Shape;441;p23"/>
                <p:cNvSpPr/>
                <p:nvPr/>
              </p:nvSpPr>
              <p:spPr>
                <a:xfrm>
                  <a:off x="1077845" y="831591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>
                  <a:off x="1064602" y="744191"/>
                  <a:ext cx="185392" cy="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9" extrusionOk="0">
                      <a:moveTo>
                        <a:pt x="72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3"/>
                        <a:pt x="77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1152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1183784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1218213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1120377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>
                  <a:off x="1094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1054008" y="890237"/>
                  <a:ext cx="206580" cy="15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70" extrusionOk="0">
                      <a:moveTo>
                        <a:pt x="81" y="8"/>
                      </a:moveTo>
                      <a:cubicBezTo>
                        <a:pt x="77" y="7"/>
                        <a:pt x="74" y="4"/>
                        <a:pt x="74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4" y="7"/>
                        <a:pt x="10" y="8"/>
                      </a:cubicBezTo>
                      <a:cubicBezTo>
                        <a:pt x="4" y="9"/>
                        <a:pt x="0" y="15"/>
                        <a:pt x="0" y="2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5" y="70"/>
                        <a:pt x="11" y="70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86" y="70"/>
                        <a:pt x="91" y="65"/>
                        <a:pt x="91" y="59"/>
                      </a:cubicBezTo>
                      <a:cubicBezTo>
                        <a:pt x="91" y="21"/>
                        <a:pt x="91" y="21"/>
                        <a:pt x="91" y="21"/>
                      </a:cubicBezTo>
                      <a:cubicBezTo>
                        <a:pt x="91" y="15"/>
                        <a:pt x="87" y="9"/>
                        <a:pt x="81" y="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1077845" y="893047"/>
                  <a:ext cx="156260" cy="1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" extrusionOk="0">
                      <a:moveTo>
                        <a:pt x="68" y="7"/>
                      </a:moveTo>
                      <a:cubicBezTo>
                        <a:pt x="65" y="6"/>
                        <a:pt x="63" y="3"/>
                        <a:pt x="6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3"/>
                        <a:pt x="4" y="6"/>
                        <a:pt x="0" y="7"/>
                      </a:cubicBezTo>
                      <a:lnTo>
                        <a:pt x="68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>
                  <a:off x="1069899" y="932613"/>
                  <a:ext cx="172151" cy="7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6" extrusionOk="0">
                      <a:moveTo>
                        <a:pt x="5" y="36"/>
                      </a:move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4"/>
                        <a:pt x="75" y="3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2"/>
                        <a:pt x="73" y="0"/>
                        <a:pt x="7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2" y="36"/>
                        <a:pt x="5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>
                  <a:off x="1101681" y="948504"/>
                  <a:ext cx="111236" cy="3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5" extrusionOk="0">
                      <a:moveTo>
                        <a:pt x="7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5" y="15"/>
                        <a:pt x="49" y="12"/>
                        <a:pt x="49" y="7"/>
                      </a:cubicBezTo>
                      <a:cubicBezTo>
                        <a:pt x="49" y="3"/>
                        <a:pt x="45" y="0"/>
                        <a:pt x="4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2"/>
                        <a:pt x="3" y="15"/>
                        <a:pt x="7" y="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1112274" y="990879"/>
                  <a:ext cx="87400" cy="10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3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5"/>
                        <a:pt x="38" y="4"/>
                        <a:pt x="38" y="3"/>
                      </a:cubicBezTo>
                      <a:cubicBezTo>
                        <a:pt x="38" y="1"/>
                        <a:pt x="37" y="0"/>
                        <a:pt x="3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>
                  <a:off x="1064602" y="852077"/>
                  <a:ext cx="185100" cy="2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>
                  <a:off x="1077845" y="872562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>
                  <a:off x="1075196" y="1049145"/>
                  <a:ext cx="158908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3836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1054008" y="1030605"/>
                  <a:ext cx="206580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8" extrusionOk="0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5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5" y="8"/>
                        <a:pt x="89" y="5"/>
                        <a:pt x="9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7" name="Google Shape;457;p23"/>
              <p:cNvGrpSpPr/>
              <p:nvPr/>
            </p:nvGrpSpPr>
            <p:grpSpPr>
              <a:xfrm>
                <a:off x="3000321" y="4451528"/>
                <a:ext cx="206580" cy="304954"/>
                <a:chOff x="1054008" y="744191"/>
                <a:chExt cx="206580" cy="304954"/>
              </a:xfrm>
            </p:grpSpPr>
            <p:sp>
              <p:nvSpPr>
                <p:cNvPr id="458" name="Google Shape;458;p23"/>
                <p:cNvSpPr/>
                <p:nvPr/>
              </p:nvSpPr>
              <p:spPr>
                <a:xfrm>
                  <a:off x="1077845" y="831591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>
                  <a:off x="1064602" y="744191"/>
                  <a:ext cx="185392" cy="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9" extrusionOk="0">
                      <a:moveTo>
                        <a:pt x="72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3"/>
                        <a:pt x="77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1152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>
                  <a:off x="1183784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>
                  <a:off x="1218213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>
                  <a:off x="1120377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1094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1054008" y="890237"/>
                  <a:ext cx="206580" cy="15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70" extrusionOk="0">
                      <a:moveTo>
                        <a:pt x="81" y="8"/>
                      </a:moveTo>
                      <a:cubicBezTo>
                        <a:pt x="77" y="7"/>
                        <a:pt x="74" y="4"/>
                        <a:pt x="74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4" y="7"/>
                        <a:pt x="10" y="8"/>
                      </a:cubicBezTo>
                      <a:cubicBezTo>
                        <a:pt x="4" y="9"/>
                        <a:pt x="0" y="15"/>
                        <a:pt x="0" y="2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5" y="70"/>
                        <a:pt x="11" y="70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86" y="70"/>
                        <a:pt x="91" y="65"/>
                        <a:pt x="91" y="59"/>
                      </a:cubicBezTo>
                      <a:cubicBezTo>
                        <a:pt x="91" y="21"/>
                        <a:pt x="91" y="21"/>
                        <a:pt x="91" y="21"/>
                      </a:cubicBezTo>
                      <a:cubicBezTo>
                        <a:pt x="91" y="15"/>
                        <a:pt x="87" y="9"/>
                        <a:pt x="81" y="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1077845" y="893047"/>
                  <a:ext cx="156260" cy="1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" extrusionOk="0">
                      <a:moveTo>
                        <a:pt x="68" y="7"/>
                      </a:moveTo>
                      <a:cubicBezTo>
                        <a:pt x="65" y="6"/>
                        <a:pt x="63" y="3"/>
                        <a:pt x="6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3"/>
                        <a:pt x="4" y="6"/>
                        <a:pt x="0" y="7"/>
                      </a:cubicBezTo>
                      <a:lnTo>
                        <a:pt x="68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1069899" y="932613"/>
                  <a:ext cx="172151" cy="7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6" extrusionOk="0">
                      <a:moveTo>
                        <a:pt x="5" y="36"/>
                      </a:move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4"/>
                        <a:pt x="75" y="3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2"/>
                        <a:pt x="73" y="0"/>
                        <a:pt x="7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2" y="36"/>
                        <a:pt x="5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1101681" y="948504"/>
                  <a:ext cx="111236" cy="3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5" extrusionOk="0">
                      <a:moveTo>
                        <a:pt x="7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5" y="15"/>
                        <a:pt x="49" y="12"/>
                        <a:pt x="49" y="7"/>
                      </a:cubicBezTo>
                      <a:cubicBezTo>
                        <a:pt x="49" y="3"/>
                        <a:pt x="45" y="0"/>
                        <a:pt x="4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2"/>
                        <a:pt x="3" y="15"/>
                        <a:pt x="7" y="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1112274" y="990879"/>
                  <a:ext cx="87400" cy="10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3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5"/>
                        <a:pt x="38" y="4"/>
                        <a:pt x="38" y="3"/>
                      </a:cubicBezTo>
                      <a:cubicBezTo>
                        <a:pt x="38" y="1"/>
                        <a:pt x="37" y="0"/>
                        <a:pt x="3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1064602" y="852077"/>
                  <a:ext cx="185100" cy="2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1077845" y="872562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1075196" y="1049145"/>
                  <a:ext cx="158908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3836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1054008" y="1030605"/>
                  <a:ext cx="206580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8" extrusionOk="0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5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5" y="8"/>
                        <a:pt x="89" y="5"/>
                        <a:pt x="9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4" name="Google Shape;474;p23"/>
              <p:cNvGrpSpPr/>
              <p:nvPr/>
            </p:nvGrpSpPr>
            <p:grpSpPr>
              <a:xfrm>
                <a:off x="3264271" y="4451528"/>
                <a:ext cx="206580" cy="304954"/>
                <a:chOff x="1054008" y="744191"/>
                <a:chExt cx="206580" cy="304954"/>
              </a:xfrm>
            </p:grpSpPr>
            <p:sp>
              <p:nvSpPr>
                <p:cNvPr id="475" name="Google Shape;475;p23"/>
                <p:cNvSpPr/>
                <p:nvPr/>
              </p:nvSpPr>
              <p:spPr>
                <a:xfrm>
                  <a:off x="1077845" y="831591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1064602" y="744191"/>
                  <a:ext cx="185392" cy="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9" extrusionOk="0">
                      <a:moveTo>
                        <a:pt x="72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3"/>
                        <a:pt x="77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1152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1183784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3"/>
                <p:cNvSpPr/>
                <p:nvPr/>
              </p:nvSpPr>
              <p:spPr>
                <a:xfrm>
                  <a:off x="1218213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3"/>
                <p:cNvSpPr/>
                <p:nvPr/>
              </p:nvSpPr>
              <p:spPr>
                <a:xfrm>
                  <a:off x="1120377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1094002" y="765379"/>
                  <a:ext cx="13243" cy="6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9" extrusionOk="0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1054008" y="890237"/>
                  <a:ext cx="206580" cy="15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70" extrusionOk="0">
                      <a:moveTo>
                        <a:pt x="81" y="8"/>
                      </a:moveTo>
                      <a:cubicBezTo>
                        <a:pt x="77" y="7"/>
                        <a:pt x="74" y="4"/>
                        <a:pt x="74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4" y="7"/>
                        <a:pt x="10" y="8"/>
                      </a:cubicBezTo>
                      <a:cubicBezTo>
                        <a:pt x="4" y="9"/>
                        <a:pt x="0" y="15"/>
                        <a:pt x="0" y="2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5" y="70"/>
                        <a:pt x="11" y="70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86" y="70"/>
                        <a:pt x="91" y="65"/>
                        <a:pt x="91" y="59"/>
                      </a:cubicBezTo>
                      <a:cubicBezTo>
                        <a:pt x="91" y="21"/>
                        <a:pt x="91" y="21"/>
                        <a:pt x="91" y="21"/>
                      </a:cubicBezTo>
                      <a:cubicBezTo>
                        <a:pt x="91" y="15"/>
                        <a:pt x="87" y="9"/>
                        <a:pt x="81" y="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1077845" y="893047"/>
                  <a:ext cx="156260" cy="1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" extrusionOk="0">
                      <a:moveTo>
                        <a:pt x="68" y="7"/>
                      </a:moveTo>
                      <a:cubicBezTo>
                        <a:pt x="65" y="6"/>
                        <a:pt x="63" y="3"/>
                        <a:pt x="6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3"/>
                        <a:pt x="4" y="6"/>
                        <a:pt x="0" y="7"/>
                      </a:cubicBezTo>
                      <a:lnTo>
                        <a:pt x="68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1069899" y="932613"/>
                  <a:ext cx="172151" cy="7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6" extrusionOk="0">
                      <a:moveTo>
                        <a:pt x="5" y="36"/>
                      </a:move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4"/>
                        <a:pt x="75" y="3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2"/>
                        <a:pt x="73" y="0"/>
                        <a:pt x="7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2" y="36"/>
                        <a:pt x="5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1101681" y="948504"/>
                  <a:ext cx="111236" cy="3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5" extrusionOk="0">
                      <a:moveTo>
                        <a:pt x="7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5" y="15"/>
                        <a:pt x="49" y="12"/>
                        <a:pt x="49" y="7"/>
                      </a:cubicBezTo>
                      <a:cubicBezTo>
                        <a:pt x="49" y="3"/>
                        <a:pt x="45" y="0"/>
                        <a:pt x="4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2"/>
                        <a:pt x="3" y="15"/>
                        <a:pt x="7" y="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1112274" y="990879"/>
                  <a:ext cx="87400" cy="10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3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5"/>
                        <a:pt x="38" y="4"/>
                        <a:pt x="38" y="3"/>
                      </a:cubicBezTo>
                      <a:cubicBezTo>
                        <a:pt x="38" y="1"/>
                        <a:pt x="37" y="0"/>
                        <a:pt x="3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1064602" y="852077"/>
                  <a:ext cx="185100" cy="2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1077845" y="872562"/>
                  <a:ext cx="156300" cy="2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1075196" y="1049145"/>
                  <a:ext cx="158908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0000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3836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1054008" y="1030605"/>
                  <a:ext cx="206580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8" extrusionOk="0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5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85" y="8"/>
                        <a:pt x="89" y="5"/>
                        <a:pt x="9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0" y="-1518427"/>
            <a:ext cx="11037143" cy="6661926"/>
            <a:chOff x="0" y="-1518427"/>
            <a:chExt cx="11037143" cy="6661926"/>
          </a:xfrm>
        </p:grpSpPr>
        <p:sp>
          <p:nvSpPr>
            <p:cNvPr id="493" name="Google Shape;493;p24"/>
            <p:cNvSpPr/>
            <p:nvPr/>
          </p:nvSpPr>
          <p:spPr>
            <a:xfrm rot="-9709374">
              <a:off x="7091324" y="-1045401"/>
              <a:ext cx="3539724" cy="3169799"/>
            </a:xfrm>
            <a:custGeom>
              <a:avLst/>
              <a:gdLst/>
              <a:ahLst/>
              <a:cxnLst/>
              <a:rect l="l" t="t" r="r" b="b"/>
              <a:pathLst>
                <a:path w="3516" h="3149" extrusionOk="0">
                  <a:moveTo>
                    <a:pt x="1194" y="217"/>
                  </a:moveTo>
                  <a:cubicBezTo>
                    <a:pt x="2213" y="0"/>
                    <a:pt x="2320" y="1159"/>
                    <a:pt x="2742" y="1233"/>
                  </a:cubicBezTo>
                  <a:cubicBezTo>
                    <a:pt x="3288" y="1329"/>
                    <a:pt x="3516" y="2085"/>
                    <a:pt x="3108" y="2547"/>
                  </a:cubicBezTo>
                  <a:cubicBezTo>
                    <a:pt x="2577" y="3149"/>
                    <a:pt x="1002" y="2785"/>
                    <a:pt x="486" y="2139"/>
                  </a:cubicBezTo>
                  <a:cubicBezTo>
                    <a:pt x="200" y="1781"/>
                    <a:pt x="0" y="471"/>
                    <a:pt x="1194" y="217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 rot="10799994">
              <a:off x="0" y="4290827"/>
              <a:ext cx="1912775" cy="852670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24"/>
          <p:cNvGrpSpPr/>
          <p:nvPr/>
        </p:nvGrpSpPr>
        <p:grpSpPr>
          <a:xfrm>
            <a:off x="5387875" y="4190049"/>
            <a:ext cx="3042900" cy="669251"/>
            <a:chOff x="5387875" y="4190049"/>
            <a:chExt cx="3042900" cy="669251"/>
          </a:xfrm>
        </p:grpSpPr>
        <p:sp>
          <p:nvSpPr>
            <p:cNvPr id="496" name="Google Shape;496;p24"/>
            <p:cNvSpPr/>
            <p:nvPr/>
          </p:nvSpPr>
          <p:spPr>
            <a:xfrm>
              <a:off x="5387875" y="4756400"/>
              <a:ext cx="30429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497" name="Google Shape;497;p24"/>
            <p:cNvGrpSpPr/>
            <p:nvPr/>
          </p:nvGrpSpPr>
          <p:grpSpPr>
            <a:xfrm>
              <a:off x="7054999" y="4256953"/>
              <a:ext cx="575773" cy="499439"/>
              <a:chOff x="7054999" y="4256953"/>
              <a:chExt cx="575773" cy="499439"/>
            </a:xfrm>
          </p:grpSpPr>
          <p:grpSp>
            <p:nvGrpSpPr>
              <p:cNvPr id="498" name="Google Shape;498;p24"/>
              <p:cNvGrpSpPr/>
              <p:nvPr/>
            </p:nvGrpSpPr>
            <p:grpSpPr>
              <a:xfrm>
                <a:off x="7054999" y="4256953"/>
                <a:ext cx="264448" cy="499439"/>
                <a:chOff x="2281049" y="2132747"/>
                <a:chExt cx="152957" cy="288877"/>
              </a:xfrm>
            </p:grpSpPr>
            <p:sp>
              <p:nvSpPr>
                <p:cNvPr id="499" name="Google Shape;499;p24"/>
                <p:cNvSpPr/>
                <p:nvPr/>
              </p:nvSpPr>
              <p:spPr>
                <a:xfrm>
                  <a:off x="2281049" y="2138410"/>
                  <a:ext cx="152957" cy="28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01" extrusionOk="0">
                      <a:moveTo>
                        <a:pt x="14" y="12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3" y="14"/>
                        <a:pt x="54" y="22"/>
                        <a:pt x="54" y="24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8"/>
                        <a:pt x="52" y="101"/>
                        <a:pt x="49" y="101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3" y="101"/>
                        <a:pt x="0" y="98"/>
                        <a:pt x="0" y="9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2"/>
                        <a:pt x="12" y="14"/>
                        <a:pt x="14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4"/>
                <p:cNvSpPr/>
                <p:nvPr/>
              </p:nvSpPr>
              <p:spPr>
                <a:xfrm>
                  <a:off x="2303709" y="2212047"/>
                  <a:ext cx="107637" cy="19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67" extrusionOk="0">
                      <a:moveTo>
                        <a:pt x="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0"/>
                        <a:pt x="37" y="1"/>
                        <a:pt x="37" y="3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7" y="65"/>
                        <a:pt x="36" y="67"/>
                        <a:pt x="34" y="67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2" y="67"/>
                        <a:pt x="0" y="65"/>
                        <a:pt x="0" y="6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4"/>
                <p:cNvSpPr/>
                <p:nvPr/>
              </p:nvSpPr>
              <p:spPr>
                <a:xfrm>
                  <a:off x="2315039" y="2132747"/>
                  <a:ext cx="84600" cy="3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4"/>
                <p:cNvSpPr/>
                <p:nvPr/>
              </p:nvSpPr>
              <p:spPr>
                <a:xfrm>
                  <a:off x="2315039" y="2246033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4"/>
                <p:cNvSpPr/>
                <p:nvPr/>
              </p:nvSpPr>
              <p:spPr>
                <a:xfrm>
                  <a:off x="2315039" y="2263024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4"/>
                <p:cNvSpPr/>
                <p:nvPr/>
              </p:nvSpPr>
              <p:spPr>
                <a:xfrm>
                  <a:off x="2315039" y="2347990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4"/>
                <p:cNvSpPr/>
                <p:nvPr/>
              </p:nvSpPr>
              <p:spPr>
                <a:xfrm>
                  <a:off x="2315039" y="2364981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24"/>
                <p:cNvSpPr/>
                <p:nvPr/>
              </p:nvSpPr>
              <p:spPr>
                <a:xfrm>
                  <a:off x="2332032" y="2280019"/>
                  <a:ext cx="56700" cy="56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7" name="Google Shape;507;p24"/>
              <p:cNvGrpSpPr/>
              <p:nvPr/>
            </p:nvGrpSpPr>
            <p:grpSpPr>
              <a:xfrm>
                <a:off x="7366324" y="4256953"/>
                <a:ext cx="264448" cy="499439"/>
                <a:chOff x="2281049" y="2132747"/>
                <a:chExt cx="152957" cy="288877"/>
              </a:xfrm>
            </p:grpSpPr>
            <p:sp>
              <p:nvSpPr>
                <p:cNvPr id="508" name="Google Shape;508;p24"/>
                <p:cNvSpPr/>
                <p:nvPr/>
              </p:nvSpPr>
              <p:spPr>
                <a:xfrm>
                  <a:off x="2281049" y="2138410"/>
                  <a:ext cx="152957" cy="28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01" extrusionOk="0">
                      <a:moveTo>
                        <a:pt x="14" y="12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3" y="14"/>
                        <a:pt x="54" y="22"/>
                        <a:pt x="54" y="24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8"/>
                        <a:pt x="52" y="101"/>
                        <a:pt x="49" y="101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3" y="101"/>
                        <a:pt x="0" y="98"/>
                        <a:pt x="0" y="9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2"/>
                        <a:pt x="12" y="14"/>
                        <a:pt x="14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24"/>
                <p:cNvSpPr/>
                <p:nvPr/>
              </p:nvSpPr>
              <p:spPr>
                <a:xfrm>
                  <a:off x="2303709" y="2212047"/>
                  <a:ext cx="107637" cy="19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67" extrusionOk="0">
                      <a:moveTo>
                        <a:pt x="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0"/>
                        <a:pt x="37" y="1"/>
                        <a:pt x="37" y="3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7" y="65"/>
                        <a:pt x="36" y="67"/>
                        <a:pt x="34" y="67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2" y="67"/>
                        <a:pt x="0" y="65"/>
                        <a:pt x="0" y="6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4"/>
                <p:cNvSpPr/>
                <p:nvPr/>
              </p:nvSpPr>
              <p:spPr>
                <a:xfrm>
                  <a:off x="2315039" y="2132747"/>
                  <a:ext cx="84600" cy="3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>
                  <a:off x="2315039" y="2246033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>
                  <a:off x="2315039" y="2263024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>
                  <a:off x="2315039" y="2347990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4"/>
                <p:cNvSpPr/>
                <p:nvPr/>
              </p:nvSpPr>
              <p:spPr>
                <a:xfrm>
                  <a:off x="2315039" y="2364981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4"/>
                <p:cNvSpPr/>
                <p:nvPr/>
              </p:nvSpPr>
              <p:spPr>
                <a:xfrm>
                  <a:off x="2332032" y="2280019"/>
                  <a:ext cx="56700" cy="56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6" name="Google Shape;516;p24"/>
            <p:cNvGrpSpPr/>
            <p:nvPr/>
          </p:nvGrpSpPr>
          <p:grpSpPr>
            <a:xfrm>
              <a:off x="6427389" y="4315778"/>
              <a:ext cx="455884" cy="447398"/>
              <a:chOff x="6427389" y="4315778"/>
              <a:chExt cx="455884" cy="447398"/>
            </a:xfrm>
          </p:grpSpPr>
          <p:grpSp>
            <p:nvGrpSpPr>
              <p:cNvPr id="517" name="Google Shape;517;p24"/>
              <p:cNvGrpSpPr/>
              <p:nvPr/>
            </p:nvGrpSpPr>
            <p:grpSpPr>
              <a:xfrm>
                <a:off x="6684564" y="4315778"/>
                <a:ext cx="198709" cy="447398"/>
                <a:chOff x="3578314" y="1775532"/>
                <a:chExt cx="196800" cy="443100"/>
              </a:xfrm>
            </p:grpSpPr>
            <p:sp>
              <p:nvSpPr>
                <p:cNvPr id="518" name="Google Shape;518;p24"/>
                <p:cNvSpPr/>
                <p:nvPr/>
              </p:nvSpPr>
              <p:spPr>
                <a:xfrm>
                  <a:off x="3578314" y="1775532"/>
                  <a:ext cx="196800" cy="443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3578314" y="1849318"/>
                  <a:ext cx="196759" cy="368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2" extrusionOk="0">
                      <a:moveTo>
                        <a:pt x="48" y="92"/>
                      </a:move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38" y="19"/>
                        <a:pt x="21" y="5"/>
                        <a:pt x="0" y="0"/>
                      </a:cubicBezTo>
                      <a:cubicBezTo>
                        <a:pt x="0" y="92"/>
                        <a:pt x="0" y="92"/>
                        <a:pt x="0" y="92"/>
                      </a:cubicBezTo>
                      <a:lnTo>
                        <a:pt x="48" y="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3611107" y="2005081"/>
                  <a:ext cx="1392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3611107" y="2029678"/>
                  <a:ext cx="1392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3627504" y="2062471"/>
                  <a:ext cx="1071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3" name="Google Shape;523;p24"/>
              <p:cNvGrpSpPr/>
              <p:nvPr/>
            </p:nvGrpSpPr>
            <p:grpSpPr>
              <a:xfrm>
                <a:off x="6427389" y="4315778"/>
                <a:ext cx="198709" cy="447398"/>
                <a:chOff x="3578314" y="1775532"/>
                <a:chExt cx="196800" cy="443100"/>
              </a:xfrm>
            </p:grpSpPr>
            <p:sp>
              <p:nvSpPr>
                <p:cNvPr id="524" name="Google Shape;524;p24"/>
                <p:cNvSpPr/>
                <p:nvPr/>
              </p:nvSpPr>
              <p:spPr>
                <a:xfrm>
                  <a:off x="3578314" y="1775532"/>
                  <a:ext cx="196800" cy="443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3578314" y="1849318"/>
                  <a:ext cx="196759" cy="368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2" extrusionOk="0">
                      <a:moveTo>
                        <a:pt x="48" y="92"/>
                      </a:move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38" y="19"/>
                        <a:pt x="21" y="5"/>
                        <a:pt x="0" y="0"/>
                      </a:cubicBezTo>
                      <a:cubicBezTo>
                        <a:pt x="0" y="92"/>
                        <a:pt x="0" y="92"/>
                        <a:pt x="0" y="92"/>
                      </a:cubicBezTo>
                      <a:lnTo>
                        <a:pt x="48" y="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3611107" y="2005081"/>
                  <a:ext cx="1392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3611107" y="2029678"/>
                  <a:ext cx="1392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3627504" y="2062471"/>
                  <a:ext cx="107100" cy="7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9" name="Google Shape;529;p24"/>
            <p:cNvGrpSpPr/>
            <p:nvPr/>
          </p:nvGrpSpPr>
          <p:grpSpPr>
            <a:xfrm>
              <a:off x="7829707" y="4190049"/>
              <a:ext cx="494701" cy="566307"/>
              <a:chOff x="7829707" y="4190049"/>
              <a:chExt cx="494701" cy="566307"/>
            </a:xfrm>
          </p:grpSpPr>
          <p:grpSp>
            <p:nvGrpSpPr>
              <p:cNvPr id="530" name="Google Shape;530;p24"/>
              <p:cNvGrpSpPr/>
              <p:nvPr/>
            </p:nvGrpSpPr>
            <p:grpSpPr>
              <a:xfrm>
                <a:off x="7829707" y="4190049"/>
                <a:ext cx="224001" cy="566307"/>
                <a:chOff x="839484" y="690268"/>
                <a:chExt cx="140369" cy="354896"/>
              </a:xfrm>
            </p:grpSpPr>
            <p:sp>
              <p:nvSpPr>
                <p:cNvPr id="531" name="Google Shape;531;p24"/>
                <p:cNvSpPr/>
                <p:nvPr/>
              </p:nvSpPr>
              <p:spPr>
                <a:xfrm>
                  <a:off x="839484" y="690268"/>
                  <a:ext cx="140369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9" extrusionOk="0">
                      <a:moveTo>
                        <a:pt x="62" y="19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0" y="0"/>
                        <a:pt x="62" y="1"/>
                        <a:pt x="62" y="4"/>
                      </a:cubicBezTo>
                      <a:lnTo>
                        <a:pt x="62" y="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4"/>
                <p:cNvSpPr/>
                <p:nvPr/>
              </p:nvSpPr>
              <p:spPr>
                <a:xfrm>
                  <a:off x="839484" y="732644"/>
                  <a:ext cx="140369" cy="2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15" extrusionOk="0">
                      <a:moveTo>
                        <a:pt x="62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32"/>
                        <a:pt x="10" y="111"/>
                        <a:pt x="10" y="111"/>
                      </a:cubicBezTo>
                      <a:cubicBezTo>
                        <a:pt x="9" y="113"/>
                        <a:pt x="11" y="115"/>
                        <a:pt x="13" y="115"/>
                      </a:cubicBezTo>
                      <a:cubicBezTo>
                        <a:pt x="31" y="115"/>
                        <a:pt x="31" y="115"/>
                        <a:pt x="31" y="115"/>
                      </a:cubicBezTo>
                      <a:cubicBezTo>
                        <a:pt x="48" y="115"/>
                        <a:pt x="48" y="115"/>
                        <a:pt x="48" y="115"/>
                      </a:cubicBezTo>
                      <a:cubicBezTo>
                        <a:pt x="51" y="115"/>
                        <a:pt x="52" y="113"/>
                        <a:pt x="52" y="111"/>
                      </a:cubicBezTo>
                      <a:cubicBezTo>
                        <a:pt x="52" y="111"/>
                        <a:pt x="54" y="32"/>
                        <a:pt x="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4"/>
                <p:cNvSpPr/>
                <p:nvPr/>
              </p:nvSpPr>
              <p:spPr>
                <a:xfrm>
                  <a:off x="863321" y="994842"/>
                  <a:ext cx="95345" cy="3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4" extrusionOk="0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8" y="14"/>
                      </a:lnTo>
                      <a:lnTo>
                        <a:pt x="36" y="14"/>
                      </a:lnTo>
                      <a:lnTo>
                        <a:pt x="36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4"/>
                <p:cNvSpPr/>
                <p:nvPr/>
              </p:nvSpPr>
              <p:spPr>
                <a:xfrm>
                  <a:off x="863321" y="1031921"/>
                  <a:ext cx="95345" cy="1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6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3" y="6"/>
                        <a:pt x="6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9" y="6"/>
                        <a:pt x="42" y="3"/>
                        <a:pt x="42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4"/>
                <p:cNvSpPr/>
                <p:nvPr/>
              </p:nvSpPr>
              <p:spPr>
                <a:xfrm>
                  <a:off x="852727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4"/>
                <p:cNvSpPr/>
                <p:nvPr/>
              </p:nvSpPr>
              <p:spPr>
                <a:xfrm>
                  <a:off x="871265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4"/>
                <p:cNvSpPr/>
                <p:nvPr/>
              </p:nvSpPr>
              <p:spPr>
                <a:xfrm>
                  <a:off x="889805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4"/>
                <p:cNvSpPr/>
                <p:nvPr/>
              </p:nvSpPr>
              <p:spPr>
                <a:xfrm>
                  <a:off x="908344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4"/>
                <p:cNvSpPr/>
                <p:nvPr/>
              </p:nvSpPr>
              <p:spPr>
                <a:xfrm>
                  <a:off x="926884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4"/>
                <p:cNvSpPr/>
                <p:nvPr/>
              </p:nvSpPr>
              <p:spPr>
                <a:xfrm>
                  <a:off x="945422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963962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887156" y="1013380"/>
                  <a:ext cx="45025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9" extrusionOk="0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4"/>
                <p:cNvSpPr/>
                <p:nvPr/>
              </p:nvSpPr>
              <p:spPr>
                <a:xfrm>
                  <a:off x="839484" y="732644"/>
                  <a:ext cx="140369" cy="71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1" extrusionOk="0">
                      <a:moveTo>
                        <a:pt x="31" y="14"/>
                      </a:move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8" y="19"/>
                        <a:pt x="60" y="8"/>
                        <a:pt x="62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9"/>
                        <a:pt x="5" y="31"/>
                      </a:cubicBezTo>
                      <a:lnTo>
                        <a:pt x="31" y="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4"/>
                <p:cNvSpPr/>
                <p:nvPr/>
              </p:nvSpPr>
              <p:spPr>
                <a:xfrm>
                  <a:off x="860671" y="920685"/>
                  <a:ext cx="100642" cy="74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2" extrusionOk="0">
                      <a:moveTo>
                        <a:pt x="22" y="1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1" y="28"/>
                        <a:pt x="1" y="28"/>
                      </a:cubicBezTo>
                      <a:cubicBezTo>
                        <a:pt x="0" y="30"/>
                        <a:pt x="2" y="32"/>
                        <a:pt x="4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42" y="32"/>
                        <a:pt x="43" y="30"/>
                        <a:pt x="43" y="28"/>
                      </a:cubicBezTo>
                      <a:cubicBezTo>
                        <a:pt x="43" y="28"/>
                        <a:pt x="43" y="17"/>
                        <a:pt x="44" y="0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4"/>
                <p:cNvSpPr/>
                <p:nvPr/>
              </p:nvSpPr>
              <p:spPr>
                <a:xfrm>
                  <a:off x="852727" y="782965"/>
                  <a:ext cx="113885" cy="52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3" extrusionOk="0">
                      <a:moveTo>
                        <a:pt x="50" y="23"/>
                      </a:moveTo>
                      <a:cubicBezTo>
                        <a:pt x="50" y="21"/>
                        <a:pt x="50" y="19"/>
                        <a:pt x="50" y="17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9"/>
                        <a:pt x="0" y="21"/>
                        <a:pt x="0" y="23"/>
                      </a:cubicBezTo>
                      <a:cubicBezTo>
                        <a:pt x="25" y="7"/>
                        <a:pt x="25" y="7"/>
                        <a:pt x="25" y="7"/>
                      </a:cubicBez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6" name="Google Shape;546;p24"/>
              <p:cNvGrpSpPr/>
              <p:nvPr/>
            </p:nvGrpSpPr>
            <p:grpSpPr>
              <a:xfrm>
                <a:off x="8100407" y="4190049"/>
                <a:ext cx="224001" cy="566307"/>
                <a:chOff x="839484" y="690268"/>
                <a:chExt cx="140369" cy="354896"/>
              </a:xfrm>
            </p:grpSpPr>
            <p:sp>
              <p:nvSpPr>
                <p:cNvPr id="547" name="Google Shape;547;p24"/>
                <p:cNvSpPr/>
                <p:nvPr/>
              </p:nvSpPr>
              <p:spPr>
                <a:xfrm>
                  <a:off x="839484" y="690268"/>
                  <a:ext cx="140369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9" extrusionOk="0">
                      <a:moveTo>
                        <a:pt x="62" y="19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0" y="0"/>
                        <a:pt x="62" y="1"/>
                        <a:pt x="62" y="4"/>
                      </a:cubicBezTo>
                      <a:lnTo>
                        <a:pt x="62" y="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24"/>
                <p:cNvSpPr/>
                <p:nvPr/>
              </p:nvSpPr>
              <p:spPr>
                <a:xfrm>
                  <a:off x="839484" y="732644"/>
                  <a:ext cx="140369" cy="2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15" extrusionOk="0">
                      <a:moveTo>
                        <a:pt x="62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32"/>
                        <a:pt x="10" y="111"/>
                        <a:pt x="10" y="111"/>
                      </a:cubicBezTo>
                      <a:cubicBezTo>
                        <a:pt x="9" y="113"/>
                        <a:pt x="11" y="115"/>
                        <a:pt x="13" y="115"/>
                      </a:cubicBezTo>
                      <a:cubicBezTo>
                        <a:pt x="31" y="115"/>
                        <a:pt x="31" y="115"/>
                        <a:pt x="31" y="115"/>
                      </a:cubicBezTo>
                      <a:cubicBezTo>
                        <a:pt x="48" y="115"/>
                        <a:pt x="48" y="115"/>
                        <a:pt x="48" y="115"/>
                      </a:cubicBezTo>
                      <a:cubicBezTo>
                        <a:pt x="51" y="115"/>
                        <a:pt x="52" y="113"/>
                        <a:pt x="52" y="111"/>
                      </a:cubicBezTo>
                      <a:cubicBezTo>
                        <a:pt x="52" y="111"/>
                        <a:pt x="54" y="32"/>
                        <a:pt x="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>
                  <a:off x="863321" y="994842"/>
                  <a:ext cx="95345" cy="3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4" extrusionOk="0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8" y="14"/>
                      </a:lnTo>
                      <a:lnTo>
                        <a:pt x="36" y="14"/>
                      </a:lnTo>
                      <a:lnTo>
                        <a:pt x="36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24"/>
                <p:cNvSpPr/>
                <p:nvPr/>
              </p:nvSpPr>
              <p:spPr>
                <a:xfrm>
                  <a:off x="863321" y="1031921"/>
                  <a:ext cx="95345" cy="1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6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3" y="6"/>
                        <a:pt x="6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9" y="6"/>
                        <a:pt x="42" y="3"/>
                        <a:pt x="42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24"/>
                <p:cNvSpPr/>
                <p:nvPr/>
              </p:nvSpPr>
              <p:spPr>
                <a:xfrm>
                  <a:off x="852727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24"/>
                <p:cNvSpPr/>
                <p:nvPr/>
              </p:nvSpPr>
              <p:spPr>
                <a:xfrm>
                  <a:off x="871265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24"/>
                <p:cNvSpPr/>
                <p:nvPr/>
              </p:nvSpPr>
              <p:spPr>
                <a:xfrm>
                  <a:off x="889805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908344" y="700862"/>
                  <a:ext cx="5297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4"/>
                <p:cNvSpPr/>
                <p:nvPr/>
              </p:nvSpPr>
              <p:spPr>
                <a:xfrm>
                  <a:off x="926884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4"/>
                <p:cNvSpPr/>
                <p:nvPr/>
              </p:nvSpPr>
              <p:spPr>
                <a:xfrm>
                  <a:off x="945422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4"/>
                <p:cNvSpPr/>
                <p:nvPr/>
              </p:nvSpPr>
              <p:spPr>
                <a:xfrm>
                  <a:off x="963962" y="700862"/>
                  <a:ext cx="2649" cy="31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4"/>
                <p:cNvSpPr/>
                <p:nvPr/>
              </p:nvSpPr>
              <p:spPr>
                <a:xfrm>
                  <a:off x="887156" y="1013380"/>
                  <a:ext cx="45025" cy="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9" extrusionOk="0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4"/>
                <p:cNvSpPr/>
                <p:nvPr/>
              </p:nvSpPr>
              <p:spPr>
                <a:xfrm>
                  <a:off x="839484" y="732644"/>
                  <a:ext cx="140369" cy="71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1" extrusionOk="0">
                      <a:moveTo>
                        <a:pt x="31" y="14"/>
                      </a:move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8" y="19"/>
                        <a:pt x="60" y="8"/>
                        <a:pt x="62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9"/>
                        <a:pt x="5" y="31"/>
                      </a:cubicBezTo>
                      <a:lnTo>
                        <a:pt x="31" y="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4"/>
                <p:cNvSpPr/>
                <p:nvPr/>
              </p:nvSpPr>
              <p:spPr>
                <a:xfrm>
                  <a:off x="860671" y="920685"/>
                  <a:ext cx="100642" cy="74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2" extrusionOk="0">
                      <a:moveTo>
                        <a:pt x="22" y="1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1" y="28"/>
                        <a:pt x="1" y="28"/>
                      </a:cubicBezTo>
                      <a:cubicBezTo>
                        <a:pt x="0" y="30"/>
                        <a:pt x="2" y="32"/>
                        <a:pt x="4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42" y="32"/>
                        <a:pt x="43" y="30"/>
                        <a:pt x="43" y="28"/>
                      </a:cubicBezTo>
                      <a:cubicBezTo>
                        <a:pt x="43" y="28"/>
                        <a:pt x="43" y="17"/>
                        <a:pt x="44" y="0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4"/>
                <p:cNvSpPr/>
                <p:nvPr/>
              </p:nvSpPr>
              <p:spPr>
                <a:xfrm>
                  <a:off x="852727" y="782965"/>
                  <a:ext cx="113885" cy="52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3" extrusionOk="0">
                      <a:moveTo>
                        <a:pt x="50" y="23"/>
                      </a:moveTo>
                      <a:cubicBezTo>
                        <a:pt x="50" y="21"/>
                        <a:pt x="50" y="19"/>
                        <a:pt x="50" y="17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9"/>
                        <a:pt x="0" y="21"/>
                        <a:pt x="0" y="23"/>
                      </a:cubicBezTo>
                      <a:cubicBezTo>
                        <a:pt x="25" y="7"/>
                        <a:pt x="25" y="7"/>
                        <a:pt x="25" y="7"/>
                      </a:cubicBez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2" name="Google Shape;562;p24"/>
            <p:cNvGrpSpPr/>
            <p:nvPr/>
          </p:nvGrpSpPr>
          <p:grpSpPr>
            <a:xfrm>
              <a:off x="5690775" y="4622461"/>
              <a:ext cx="596065" cy="140723"/>
              <a:chOff x="5690775" y="4622461"/>
              <a:chExt cx="596065" cy="140723"/>
            </a:xfrm>
          </p:grpSpPr>
          <p:grpSp>
            <p:nvGrpSpPr>
              <p:cNvPr id="563" name="Google Shape;563;p24"/>
              <p:cNvGrpSpPr/>
              <p:nvPr/>
            </p:nvGrpSpPr>
            <p:grpSpPr>
              <a:xfrm>
                <a:off x="5690775" y="4622461"/>
                <a:ext cx="264440" cy="140723"/>
                <a:chOff x="4750669" y="2078862"/>
                <a:chExt cx="261900" cy="139371"/>
              </a:xfrm>
            </p:grpSpPr>
            <p:sp>
              <p:nvSpPr>
                <p:cNvPr id="564" name="Google Shape;564;p24"/>
                <p:cNvSpPr/>
                <p:nvPr/>
              </p:nvSpPr>
              <p:spPr>
                <a:xfrm>
                  <a:off x="4758865" y="2103459"/>
                  <a:ext cx="245948" cy="11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30" extrusionOk="0">
                      <a:moveTo>
                        <a:pt x="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4"/>
                        <a:pt x="55" y="30"/>
                        <a:pt x="48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5" y="30"/>
                        <a:pt x="0" y="24"/>
                        <a:pt x="0" y="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4"/>
                <p:cNvSpPr/>
                <p:nvPr/>
              </p:nvSpPr>
              <p:spPr>
                <a:xfrm>
                  <a:off x="4750669" y="2078862"/>
                  <a:ext cx="261900" cy="40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4"/>
                <p:cNvSpPr/>
                <p:nvPr/>
              </p:nvSpPr>
              <p:spPr>
                <a:xfrm>
                  <a:off x="4799859" y="2128051"/>
                  <a:ext cx="164400" cy="570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7" name="Google Shape;567;p24"/>
              <p:cNvGrpSpPr/>
              <p:nvPr/>
            </p:nvGrpSpPr>
            <p:grpSpPr>
              <a:xfrm>
                <a:off x="6022400" y="4622461"/>
                <a:ext cx="264440" cy="140723"/>
                <a:chOff x="4750669" y="2078862"/>
                <a:chExt cx="261900" cy="139371"/>
              </a:xfrm>
            </p:grpSpPr>
            <p:sp>
              <p:nvSpPr>
                <p:cNvPr id="568" name="Google Shape;568;p24"/>
                <p:cNvSpPr/>
                <p:nvPr/>
              </p:nvSpPr>
              <p:spPr>
                <a:xfrm>
                  <a:off x="4758865" y="2103459"/>
                  <a:ext cx="245948" cy="11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30" extrusionOk="0">
                      <a:moveTo>
                        <a:pt x="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4"/>
                        <a:pt x="55" y="30"/>
                        <a:pt x="48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5" y="30"/>
                        <a:pt x="0" y="24"/>
                        <a:pt x="0" y="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4"/>
                <p:cNvSpPr/>
                <p:nvPr/>
              </p:nvSpPr>
              <p:spPr>
                <a:xfrm>
                  <a:off x="4750669" y="2078862"/>
                  <a:ext cx="261900" cy="40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4"/>
                <p:cNvSpPr/>
                <p:nvPr/>
              </p:nvSpPr>
              <p:spPr>
                <a:xfrm>
                  <a:off x="4799859" y="2128051"/>
                  <a:ext cx="164400" cy="570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7" y="-6600"/>
            <a:ext cx="9143994" cy="5150093"/>
            <a:chOff x="7" y="-6600"/>
            <a:chExt cx="9143994" cy="5150093"/>
          </a:xfrm>
        </p:grpSpPr>
        <p:sp>
          <p:nvSpPr>
            <p:cNvPr id="16" name="Google Shape;16;p3"/>
            <p:cNvSpPr/>
            <p:nvPr/>
          </p:nvSpPr>
          <p:spPr>
            <a:xfrm rot="10800000" flipH="1">
              <a:off x="7826375" y="4556118"/>
              <a:ext cx="1317627" cy="587375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-5400000" flipH="1">
              <a:off x="-215099" y="208506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1300" y="2174950"/>
            <a:ext cx="28308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168375" y="1180525"/>
            <a:ext cx="1332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 flipH="1">
            <a:off x="951200" y="799800"/>
            <a:ext cx="3437100" cy="3292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720000" y="3285925"/>
            <a:ext cx="49326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720000" y="1965503"/>
            <a:ext cx="49326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720004" y="1406600"/>
            <a:ext cx="493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720004" y="2727019"/>
            <a:ext cx="493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7" y="-6600"/>
            <a:ext cx="9143994" cy="5150093"/>
            <a:chOff x="7" y="-6600"/>
            <a:chExt cx="9143994" cy="5150093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-215099" y="3836188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826375" y="-6600"/>
              <a:ext cx="1317627" cy="587375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713225" y="1666950"/>
            <a:ext cx="4294800" cy="1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8031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2"/>
          </p:nvPr>
        </p:nvSpPr>
        <p:spPr>
          <a:xfrm>
            <a:off x="5299975" y="1008850"/>
            <a:ext cx="3090000" cy="303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60" name="Google Shape;60;p7"/>
          <p:cNvGrpSpPr/>
          <p:nvPr/>
        </p:nvGrpSpPr>
        <p:grpSpPr>
          <a:xfrm>
            <a:off x="0" y="-1700877"/>
            <a:ext cx="11517193" cy="6876026"/>
            <a:chOff x="0" y="-1700877"/>
            <a:chExt cx="11517193" cy="6876026"/>
          </a:xfrm>
        </p:grpSpPr>
        <p:sp>
          <p:nvSpPr>
            <p:cNvPr id="61" name="Google Shape;61;p7"/>
            <p:cNvSpPr/>
            <p:nvPr/>
          </p:nvSpPr>
          <p:spPr>
            <a:xfrm rot="-9709374">
              <a:off x="7571374" y="-1227851"/>
              <a:ext cx="3539724" cy="3169799"/>
            </a:xfrm>
            <a:custGeom>
              <a:avLst/>
              <a:gdLst/>
              <a:ahLst/>
              <a:cxnLst/>
              <a:rect l="l" t="t" r="r" b="b"/>
              <a:pathLst>
                <a:path w="3516" h="3149" extrusionOk="0">
                  <a:moveTo>
                    <a:pt x="1194" y="217"/>
                  </a:moveTo>
                  <a:cubicBezTo>
                    <a:pt x="2213" y="0"/>
                    <a:pt x="2320" y="1159"/>
                    <a:pt x="2742" y="1233"/>
                  </a:cubicBezTo>
                  <a:cubicBezTo>
                    <a:pt x="3288" y="1329"/>
                    <a:pt x="3516" y="2085"/>
                    <a:pt x="3108" y="2547"/>
                  </a:cubicBezTo>
                  <a:cubicBezTo>
                    <a:pt x="2577" y="3149"/>
                    <a:pt x="1002" y="2785"/>
                    <a:pt x="486" y="2139"/>
                  </a:cubicBezTo>
                  <a:cubicBezTo>
                    <a:pt x="200" y="1781"/>
                    <a:pt x="0" y="471"/>
                    <a:pt x="1194" y="217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-5400000" flipH="1">
              <a:off x="-417150" y="4086949"/>
              <a:ext cx="1505350" cy="671051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7" y="-6600"/>
            <a:ext cx="9143994" cy="5150093"/>
            <a:chOff x="7" y="-6600"/>
            <a:chExt cx="9143994" cy="5150093"/>
          </a:xfrm>
        </p:grpSpPr>
        <p:sp>
          <p:nvSpPr>
            <p:cNvPr id="66" name="Google Shape;66;p8"/>
            <p:cNvSpPr/>
            <p:nvPr/>
          </p:nvSpPr>
          <p:spPr>
            <a:xfrm rot="-5400000" flipH="1">
              <a:off x="-215099" y="208506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rot="10800000" flipH="1">
              <a:off x="7826375" y="4556118"/>
              <a:ext cx="1317627" cy="587375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8"/>
          <p:cNvGrpSpPr/>
          <p:nvPr/>
        </p:nvGrpSpPr>
        <p:grpSpPr>
          <a:xfrm>
            <a:off x="713225" y="4183667"/>
            <a:ext cx="3042900" cy="675633"/>
            <a:chOff x="713225" y="4183667"/>
            <a:chExt cx="3042900" cy="675633"/>
          </a:xfrm>
        </p:grpSpPr>
        <p:sp>
          <p:nvSpPr>
            <p:cNvPr id="69" name="Google Shape;69;p8"/>
            <p:cNvSpPr/>
            <p:nvPr/>
          </p:nvSpPr>
          <p:spPr>
            <a:xfrm>
              <a:off x="713225" y="4756400"/>
              <a:ext cx="30429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70" name="Google Shape;70;p8"/>
            <p:cNvGrpSpPr/>
            <p:nvPr/>
          </p:nvGrpSpPr>
          <p:grpSpPr>
            <a:xfrm>
              <a:off x="1571170" y="4337100"/>
              <a:ext cx="807523" cy="426064"/>
              <a:chOff x="1571170" y="4337100"/>
              <a:chExt cx="807523" cy="426064"/>
            </a:xfrm>
          </p:grpSpPr>
          <p:grpSp>
            <p:nvGrpSpPr>
              <p:cNvPr id="71" name="Google Shape;71;p8"/>
              <p:cNvGrpSpPr/>
              <p:nvPr/>
            </p:nvGrpSpPr>
            <p:grpSpPr>
              <a:xfrm>
                <a:off x="1571170" y="4337100"/>
                <a:ext cx="239023" cy="426064"/>
                <a:chOff x="6676801" y="159663"/>
                <a:chExt cx="109538" cy="195263"/>
              </a:xfrm>
            </p:grpSpPr>
            <p:sp>
              <p:nvSpPr>
                <p:cNvPr id="72" name="Google Shape;72;p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" name="Google Shape;78;p8"/>
              <p:cNvGrpSpPr/>
              <p:nvPr/>
            </p:nvGrpSpPr>
            <p:grpSpPr>
              <a:xfrm>
                <a:off x="1855420" y="4337100"/>
                <a:ext cx="239023" cy="426064"/>
                <a:chOff x="6676801" y="159663"/>
                <a:chExt cx="109538" cy="195263"/>
              </a:xfrm>
            </p:grpSpPr>
            <p:sp>
              <p:nvSpPr>
                <p:cNvPr id="79" name="Google Shape;79;p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" name="Google Shape;85;p8"/>
              <p:cNvGrpSpPr/>
              <p:nvPr/>
            </p:nvGrpSpPr>
            <p:grpSpPr>
              <a:xfrm>
                <a:off x="2139670" y="4337100"/>
                <a:ext cx="239023" cy="426064"/>
                <a:chOff x="6676801" y="159663"/>
                <a:chExt cx="109538" cy="195263"/>
              </a:xfrm>
            </p:grpSpPr>
            <p:sp>
              <p:nvSpPr>
                <p:cNvPr id="86" name="Google Shape;86;p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" name="Google Shape;92;p8"/>
            <p:cNvGrpSpPr/>
            <p:nvPr/>
          </p:nvGrpSpPr>
          <p:grpSpPr>
            <a:xfrm>
              <a:off x="851165" y="4183667"/>
              <a:ext cx="608478" cy="572690"/>
              <a:chOff x="851165" y="4183667"/>
              <a:chExt cx="608478" cy="572690"/>
            </a:xfrm>
          </p:grpSpPr>
          <p:grpSp>
            <p:nvGrpSpPr>
              <p:cNvPr id="93" name="Google Shape;93;p8"/>
              <p:cNvGrpSpPr/>
              <p:nvPr/>
            </p:nvGrpSpPr>
            <p:grpSpPr>
              <a:xfrm>
                <a:off x="1182790" y="4183667"/>
                <a:ext cx="276853" cy="572690"/>
                <a:chOff x="7851788" y="909437"/>
                <a:chExt cx="479400" cy="991500"/>
              </a:xfrm>
            </p:grpSpPr>
            <p:sp>
              <p:nvSpPr>
                <p:cNvPr id="94" name="Google Shape;94;p8"/>
                <p:cNvSpPr/>
                <p:nvPr/>
              </p:nvSpPr>
              <p:spPr>
                <a:xfrm>
                  <a:off x="7851788" y="909437"/>
                  <a:ext cx="479400" cy="991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8"/>
                <p:cNvSpPr/>
                <p:nvPr/>
              </p:nvSpPr>
              <p:spPr>
                <a:xfrm>
                  <a:off x="7911712" y="1002652"/>
                  <a:ext cx="359700" cy="772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8"/>
                <p:cNvSpPr/>
                <p:nvPr/>
              </p:nvSpPr>
              <p:spPr>
                <a:xfrm>
                  <a:off x="7978292" y="1535311"/>
                  <a:ext cx="226500" cy="173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8"/>
                <p:cNvSpPr/>
                <p:nvPr/>
              </p:nvSpPr>
              <p:spPr>
                <a:xfrm>
                  <a:off x="7991608" y="1548627"/>
                  <a:ext cx="138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8"/>
                <p:cNvSpPr/>
                <p:nvPr/>
              </p:nvSpPr>
              <p:spPr>
                <a:xfrm>
                  <a:off x="8024896" y="1548627"/>
                  <a:ext cx="465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8"/>
                <p:cNvSpPr/>
                <p:nvPr/>
              </p:nvSpPr>
              <p:spPr>
                <a:xfrm>
                  <a:off x="808482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8"/>
                <p:cNvSpPr/>
                <p:nvPr/>
              </p:nvSpPr>
              <p:spPr>
                <a:xfrm>
                  <a:off x="8098136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8"/>
                <p:cNvSpPr/>
                <p:nvPr/>
              </p:nvSpPr>
              <p:spPr>
                <a:xfrm>
                  <a:off x="8111452" y="1548627"/>
                  <a:ext cx="264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8"/>
                <p:cNvSpPr/>
                <p:nvPr/>
              </p:nvSpPr>
              <p:spPr>
                <a:xfrm>
                  <a:off x="815140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8"/>
                <p:cNvSpPr/>
                <p:nvPr/>
              </p:nvSpPr>
              <p:spPr>
                <a:xfrm>
                  <a:off x="8158056" y="1548627"/>
                  <a:ext cx="327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4" name="Google Shape;104;p8"/>
              <p:cNvGrpSpPr/>
              <p:nvPr/>
            </p:nvGrpSpPr>
            <p:grpSpPr>
              <a:xfrm>
                <a:off x="851165" y="4183667"/>
                <a:ext cx="276853" cy="572690"/>
                <a:chOff x="7851788" y="909437"/>
                <a:chExt cx="479400" cy="991500"/>
              </a:xfrm>
            </p:grpSpPr>
            <p:sp>
              <p:nvSpPr>
                <p:cNvPr id="105" name="Google Shape;105;p8"/>
                <p:cNvSpPr/>
                <p:nvPr/>
              </p:nvSpPr>
              <p:spPr>
                <a:xfrm>
                  <a:off x="7851788" y="909437"/>
                  <a:ext cx="479400" cy="991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8"/>
                <p:cNvSpPr/>
                <p:nvPr/>
              </p:nvSpPr>
              <p:spPr>
                <a:xfrm>
                  <a:off x="7911712" y="1002652"/>
                  <a:ext cx="359700" cy="772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8"/>
                <p:cNvSpPr/>
                <p:nvPr/>
              </p:nvSpPr>
              <p:spPr>
                <a:xfrm>
                  <a:off x="7978292" y="1535311"/>
                  <a:ext cx="226500" cy="173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>
                  <a:off x="7991608" y="1548627"/>
                  <a:ext cx="138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8"/>
                <p:cNvSpPr/>
                <p:nvPr/>
              </p:nvSpPr>
              <p:spPr>
                <a:xfrm>
                  <a:off x="8024896" y="1548627"/>
                  <a:ext cx="465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8"/>
                <p:cNvSpPr/>
                <p:nvPr/>
              </p:nvSpPr>
              <p:spPr>
                <a:xfrm>
                  <a:off x="808482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8"/>
                <p:cNvSpPr/>
                <p:nvPr/>
              </p:nvSpPr>
              <p:spPr>
                <a:xfrm>
                  <a:off x="8098136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8"/>
                <p:cNvSpPr/>
                <p:nvPr/>
              </p:nvSpPr>
              <p:spPr>
                <a:xfrm>
                  <a:off x="8111452" y="1548627"/>
                  <a:ext cx="264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815140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8158056" y="1548627"/>
                  <a:ext cx="327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5" name="Google Shape;115;p8"/>
            <p:cNvGrpSpPr/>
            <p:nvPr/>
          </p:nvGrpSpPr>
          <p:grpSpPr>
            <a:xfrm>
              <a:off x="2502041" y="4553953"/>
              <a:ext cx="1039106" cy="206282"/>
              <a:chOff x="2502041" y="4553953"/>
              <a:chExt cx="1039106" cy="206282"/>
            </a:xfrm>
          </p:grpSpPr>
          <p:grpSp>
            <p:nvGrpSpPr>
              <p:cNvPr id="116" name="Google Shape;116;p8"/>
              <p:cNvGrpSpPr/>
              <p:nvPr/>
            </p:nvGrpSpPr>
            <p:grpSpPr>
              <a:xfrm>
                <a:off x="2502041" y="4553953"/>
                <a:ext cx="497681" cy="206282"/>
                <a:chOff x="3070021" y="3103636"/>
                <a:chExt cx="492900" cy="204300"/>
              </a:xfrm>
            </p:grpSpPr>
            <p:sp>
              <p:nvSpPr>
                <p:cNvPr id="117" name="Google Shape;117;p8"/>
                <p:cNvSpPr/>
                <p:nvPr/>
              </p:nvSpPr>
              <p:spPr>
                <a:xfrm>
                  <a:off x="3070021" y="3103636"/>
                  <a:ext cx="492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8"/>
                <p:cNvSpPr/>
                <p:nvPr/>
              </p:nvSpPr>
              <p:spPr>
                <a:xfrm>
                  <a:off x="3070021" y="3103636"/>
                  <a:ext cx="3114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8"/>
                <p:cNvSpPr/>
                <p:nvPr/>
              </p:nvSpPr>
              <p:spPr>
                <a:xfrm>
                  <a:off x="3102814" y="3161020"/>
                  <a:ext cx="246300" cy="24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8"/>
                <p:cNvSpPr/>
                <p:nvPr/>
              </p:nvSpPr>
              <p:spPr>
                <a:xfrm>
                  <a:off x="3143808" y="3218410"/>
                  <a:ext cx="164400" cy="17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8"/>
                <p:cNvSpPr/>
                <p:nvPr/>
              </p:nvSpPr>
              <p:spPr>
                <a:xfrm>
                  <a:off x="3143808" y="3243002"/>
                  <a:ext cx="164400" cy="7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" name="Google Shape;122;p8"/>
              <p:cNvGrpSpPr/>
              <p:nvPr/>
            </p:nvGrpSpPr>
            <p:grpSpPr>
              <a:xfrm>
                <a:off x="3043466" y="4553953"/>
                <a:ext cx="497681" cy="206282"/>
                <a:chOff x="3070021" y="3103636"/>
                <a:chExt cx="492900" cy="204300"/>
              </a:xfrm>
            </p:grpSpPr>
            <p:sp>
              <p:nvSpPr>
                <p:cNvPr id="123" name="Google Shape;123;p8"/>
                <p:cNvSpPr/>
                <p:nvPr/>
              </p:nvSpPr>
              <p:spPr>
                <a:xfrm>
                  <a:off x="3070021" y="3103636"/>
                  <a:ext cx="492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8"/>
                <p:cNvSpPr/>
                <p:nvPr/>
              </p:nvSpPr>
              <p:spPr>
                <a:xfrm>
                  <a:off x="3070021" y="3103636"/>
                  <a:ext cx="3114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8"/>
                <p:cNvSpPr/>
                <p:nvPr/>
              </p:nvSpPr>
              <p:spPr>
                <a:xfrm>
                  <a:off x="3102814" y="3161020"/>
                  <a:ext cx="246300" cy="24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8"/>
                <p:cNvSpPr/>
                <p:nvPr/>
              </p:nvSpPr>
              <p:spPr>
                <a:xfrm>
                  <a:off x="3143808" y="3218410"/>
                  <a:ext cx="164400" cy="17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8"/>
                <p:cNvSpPr/>
                <p:nvPr/>
              </p:nvSpPr>
              <p:spPr>
                <a:xfrm>
                  <a:off x="3143808" y="3243002"/>
                  <a:ext cx="164400" cy="7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 flipH="1">
            <a:off x="0" y="-6600"/>
            <a:ext cx="9144001" cy="5150102"/>
            <a:chOff x="-1" y="-6600"/>
            <a:chExt cx="9144001" cy="5150102"/>
          </a:xfrm>
        </p:grpSpPr>
        <p:sp>
          <p:nvSpPr>
            <p:cNvPr id="132" name="Google Shape;132;p9"/>
            <p:cNvSpPr/>
            <p:nvPr/>
          </p:nvSpPr>
          <p:spPr>
            <a:xfrm rot="5400000">
              <a:off x="7492299" y="3491800"/>
              <a:ext cx="2004002" cy="1299401"/>
            </a:xfrm>
            <a:custGeom>
              <a:avLst/>
              <a:gdLst/>
              <a:ahLst/>
              <a:cxnLst/>
              <a:rect l="l" t="t" r="r" b="b"/>
              <a:pathLst>
                <a:path w="1385" h="618" extrusionOk="0">
                  <a:moveTo>
                    <a:pt x="1385" y="618"/>
                  </a:moveTo>
                  <a:cubicBezTo>
                    <a:pt x="1304" y="618"/>
                    <a:pt x="1224" y="540"/>
                    <a:pt x="1193" y="487"/>
                  </a:cubicBezTo>
                  <a:cubicBezTo>
                    <a:pt x="1100" y="330"/>
                    <a:pt x="930" y="367"/>
                    <a:pt x="849" y="389"/>
                  </a:cubicBezTo>
                  <a:cubicBezTo>
                    <a:pt x="688" y="433"/>
                    <a:pt x="450" y="464"/>
                    <a:pt x="304" y="295"/>
                  </a:cubicBezTo>
                  <a:cubicBezTo>
                    <a:pt x="196" y="172"/>
                    <a:pt x="0" y="298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lnTo>
                    <a:pt x="1385" y="618"/>
                  </a:ln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 rot="-5400000" flipH="1">
              <a:off x="-152100" y="145499"/>
              <a:ext cx="1522400" cy="1218201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>
            <a:off x="4571975" y="4076378"/>
            <a:ext cx="3858900" cy="782922"/>
            <a:chOff x="4571975" y="4076378"/>
            <a:chExt cx="3858900" cy="782922"/>
          </a:xfrm>
        </p:grpSpPr>
        <p:sp>
          <p:nvSpPr>
            <p:cNvPr id="135" name="Google Shape;135;p9"/>
            <p:cNvSpPr/>
            <p:nvPr/>
          </p:nvSpPr>
          <p:spPr>
            <a:xfrm>
              <a:off x="4571975" y="4756400"/>
              <a:ext cx="38589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136" name="Google Shape;136;p9"/>
            <p:cNvGrpSpPr/>
            <p:nvPr/>
          </p:nvGrpSpPr>
          <p:grpSpPr>
            <a:xfrm>
              <a:off x="7962962" y="4076378"/>
              <a:ext cx="302190" cy="686794"/>
              <a:chOff x="8211914" y="156488"/>
              <a:chExt cx="87313" cy="198438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8211914" y="169188"/>
                <a:ext cx="87313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94" extrusionOk="0">
                    <a:moveTo>
                      <a:pt x="28" y="0"/>
                    </a:moveTo>
                    <a:lnTo>
                      <a:pt x="0" y="0"/>
                    </a:lnTo>
                    <a:lnTo>
                      <a:pt x="5" y="94"/>
                    </a:lnTo>
                    <a:lnTo>
                      <a:pt x="28" y="94"/>
                    </a:lnTo>
                    <a:lnTo>
                      <a:pt x="49" y="94"/>
                    </a:lnTo>
                    <a:lnTo>
                      <a:pt x="55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8219851" y="318413"/>
                <a:ext cx="69850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41" h="21" extrusionOk="0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3"/>
                      <a:pt x="0" y="16"/>
                    </a:cubicBezTo>
                    <a:cubicBezTo>
                      <a:pt x="0" y="18"/>
                      <a:pt x="2" y="21"/>
                      <a:pt x="6" y="21"/>
                    </a:cubicBezTo>
                    <a:cubicBezTo>
                      <a:pt x="10" y="21"/>
                      <a:pt x="21" y="21"/>
                      <a:pt x="21" y="21"/>
                    </a:cubicBezTo>
                    <a:cubicBezTo>
                      <a:pt x="21" y="21"/>
                      <a:pt x="32" y="21"/>
                      <a:pt x="35" y="21"/>
                    </a:cubicBezTo>
                    <a:cubicBezTo>
                      <a:pt x="39" y="21"/>
                      <a:pt x="41" y="18"/>
                      <a:pt x="41" y="16"/>
                    </a:cubicBezTo>
                    <a:cubicBezTo>
                      <a:pt x="41" y="13"/>
                      <a:pt x="41" y="0"/>
                      <a:pt x="41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8211914" y="156488"/>
                <a:ext cx="8731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49" y="0"/>
                    </a:moveTo>
                    <a:cubicBezTo>
                      <a:pt x="46" y="0"/>
                      <a:pt x="26" y="0"/>
                      <a:pt x="26" y="0"/>
                    </a:cubicBezTo>
                    <a:cubicBezTo>
                      <a:pt x="26" y="0"/>
                      <a:pt x="5" y="0"/>
                      <a:pt x="2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0"/>
                      <a:pt x="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8219851" y="339051"/>
                <a:ext cx="698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5" extrusionOk="0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5"/>
                      <a:pt x="21" y="5"/>
                      <a:pt x="21" y="5"/>
                    </a:cubicBezTo>
                    <a:cubicBezTo>
                      <a:pt x="21" y="5"/>
                      <a:pt x="25" y="5"/>
                      <a:pt x="25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8265889" y="169188"/>
                <a:ext cx="33338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94" extrusionOk="0">
                    <a:moveTo>
                      <a:pt x="21" y="0"/>
                    </a:moveTo>
                    <a:lnTo>
                      <a:pt x="15" y="94"/>
                    </a:lnTo>
                    <a:lnTo>
                      <a:pt x="0" y="94"/>
                    </a:lnTo>
                    <a:lnTo>
                      <a:pt x="3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9"/>
            <p:cNvGrpSpPr/>
            <p:nvPr/>
          </p:nvGrpSpPr>
          <p:grpSpPr>
            <a:xfrm>
              <a:off x="7356567" y="4299587"/>
              <a:ext cx="469327" cy="463567"/>
              <a:chOff x="7356567" y="4299587"/>
              <a:chExt cx="469327" cy="463567"/>
            </a:xfrm>
          </p:grpSpPr>
          <p:grpSp>
            <p:nvGrpSpPr>
              <p:cNvPr id="143" name="Google Shape;143;p9"/>
              <p:cNvGrpSpPr/>
              <p:nvPr/>
            </p:nvGrpSpPr>
            <p:grpSpPr>
              <a:xfrm>
                <a:off x="7620517" y="4299587"/>
                <a:ext cx="205377" cy="463567"/>
                <a:chOff x="1353244" y="627957"/>
                <a:chExt cx="185392" cy="418457"/>
              </a:xfrm>
            </p:grpSpPr>
            <p:sp>
              <p:nvSpPr>
                <p:cNvPr id="144" name="Google Shape;144;p9"/>
                <p:cNvSpPr/>
                <p:nvPr/>
              </p:nvSpPr>
              <p:spPr>
                <a:xfrm>
                  <a:off x="1353244" y="707411"/>
                  <a:ext cx="185392" cy="3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49" extrusionOk="0">
                      <a:moveTo>
                        <a:pt x="61" y="6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11"/>
                        <a:pt x="19" y="15"/>
                        <a:pt x="16" y="1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3" y="34"/>
                        <a:pt x="0" y="40"/>
                        <a:pt x="0" y="47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44"/>
                        <a:pt x="5" y="149"/>
                        <a:pt x="10" y="149"/>
                      </a:cubicBezTo>
                      <a:cubicBezTo>
                        <a:pt x="71" y="149"/>
                        <a:pt x="71" y="149"/>
                        <a:pt x="71" y="149"/>
                      </a:cubicBezTo>
                      <a:cubicBezTo>
                        <a:pt x="77" y="149"/>
                        <a:pt x="81" y="144"/>
                        <a:pt x="81" y="138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cubicBezTo>
                        <a:pt x="81" y="40"/>
                        <a:pt x="79" y="34"/>
                        <a:pt x="75" y="2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3" y="15"/>
                        <a:pt x="61" y="11"/>
                        <a:pt x="61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1353244" y="1019929"/>
                  <a:ext cx="185392" cy="2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5" y="11"/>
                        <a:pt x="10" y="11"/>
                      </a:cubicBezTo>
                      <a:cubicBezTo>
                        <a:pt x="71" y="11"/>
                        <a:pt x="71" y="11"/>
                        <a:pt x="71" y="11"/>
                      </a:cubicBezTo>
                      <a:cubicBezTo>
                        <a:pt x="77" y="11"/>
                        <a:pt x="81" y="6"/>
                        <a:pt x="81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1398268" y="707411"/>
                  <a:ext cx="95345" cy="2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11" extrusionOk="0">
                      <a:moveTo>
                        <a:pt x="42" y="11"/>
                      </a:moveTo>
                      <a:cubicBezTo>
                        <a:pt x="41" y="9"/>
                        <a:pt x="41" y="8"/>
                        <a:pt x="41" y="6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0" y="9"/>
                        <a:pt x="0" y="11"/>
                      </a:cubicBezTo>
                      <a:lnTo>
                        <a:pt x="42" y="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1391638" y="694084"/>
                  <a:ext cx="108600" cy="15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1398268" y="683574"/>
                  <a:ext cx="95700" cy="10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1391646" y="627957"/>
                  <a:ext cx="108588" cy="5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24" extrusionOk="0">
                      <a:moveTo>
                        <a:pt x="43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2"/>
                        <a:pt x="46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1399591" y="641199"/>
                  <a:ext cx="10594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1420779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1441966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1460506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1481694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8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1371784" y="818646"/>
                  <a:ext cx="150963" cy="15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66" extrusionOk="0">
                      <a:moveTo>
                        <a:pt x="8" y="66"/>
                      </a:moveTo>
                      <a:cubicBezTo>
                        <a:pt x="58" y="66"/>
                        <a:pt x="58" y="66"/>
                        <a:pt x="58" y="66"/>
                      </a:cubicBezTo>
                      <a:cubicBezTo>
                        <a:pt x="62" y="66"/>
                        <a:pt x="66" y="63"/>
                        <a:pt x="66" y="58"/>
                      </a:cubicBezTo>
                      <a:cubicBezTo>
                        <a:pt x="66" y="8"/>
                        <a:pt x="66" y="8"/>
                        <a:pt x="66" y="8"/>
                      </a:cubicBezTo>
                      <a:cubicBezTo>
                        <a:pt x="66" y="3"/>
                        <a:pt x="62" y="0"/>
                        <a:pt x="5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3"/>
                        <a:pt x="0" y="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3"/>
                        <a:pt x="3" y="66"/>
                        <a:pt x="8" y="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" name="Google Shape;156;p9"/>
              <p:cNvGrpSpPr/>
              <p:nvPr/>
            </p:nvGrpSpPr>
            <p:grpSpPr>
              <a:xfrm>
                <a:off x="7356567" y="4299587"/>
                <a:ext cx="205377" cy="463567"/>
                <a:chOff x="1353244" y="627957"/>
                <a:chExt cx="185392" cy="418457"/>
              </a:xfrm>
            </p:grpSpPr>
            <p:sp>
              <p:nvSpPr>
                <p:cNvPr id="157" name="Google Shape;157;p9"/>
                <p:cNvSpPr/>
                <p:nvPr/>
              </p:nvSpPr>
              <p:spPr>
                <a:xfrm>
                  <a:off x="1353244" y="707411"/>
                  <a:ext cx="185392" cy="3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49" extrusionOk="0">
                      <a:moveTo>
                        <a:pt x="61" y="6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11"/>
                        <a:pt x="19" y="15"/>
                        <a:pt x="16" y="1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3" y="34"/>
                        <a:pt x="0" y="40"/>
                        <a:pt x="0" y="47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44"/>
                        <a:pt x="5" y="149"/>
                        <a:pt x="10" y="149"/>
                      </a:cubicBezTo>
                      <a:cubicBezTo>
                        <a:pt x="71" y="149"/>
                        <a:pt x="71" y="149"/>
                        <a:pt x="71" y="149"/>
                      </a:cubicBezTo>
                      <a:cubicBezTo>
                        <a:pt x="77" y="149"/>
                        <a:pt x="81" y="144"/>
                        <a:pt x="81" y="138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cubicBezTo>
                        <a:pt x="81" y="40"/>
                        <a:pt x="79" y="34"/>
                        <a:pt x="75" y="2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3" y="15"/>
                        <a:pt x="61" y="11"/>
                        <a:pt x="61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1353244" y="1019929"/>
                  <a:ext cx="185392" cy="2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5" y="11"/>
                        <a:pt x="10" y="11"/>
                      </a:cubicBezTo>
                      <a:cubicBezTo>
                        <a:pt x="71" y="11"/>
                        <a:pt x="71" y="11"/>
                        <a:pt x="71" y="11"/>
                      </a:cubicBezTo>
                      <a:cubicBezTo>
                        <a:pt x="77" y="11"/>
                        <a:pt x="81" y="6"/>
                        <a:pt x="81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>
                  <a:off x="1398268" y="707411"/>
                  <a:ext cx="95345" cy="2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11" extrusionOk="0">
                      <a:moveTo>
                        <a:pt x="42" y="11"/>
                      </a:moveTo>
                      <a:cubicBezTo>
                        <a:pt x="41" y="9"/>
                        <a:pt x="41" y="8"/>
                        <a:pt x="41" y="6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0" y="9"/>
                        <a:pt x="0" y="11"/>
                      </a:cubicBezTo>
                      <a:lnTo>
                        <a:pt x="42" y="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>
                  <a:off x="1391638" y="694084"/>
                  <a:ext cx="108600" cy="15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1398268" y="683574"/>
                  <a:ext cx="95700" cy="10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1391646" y="627957"/>
                  <a:ext cx="108588" cy="5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24" extrusionOk="0">
                      <a:moveTo>
                        <a:pt x="43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2"/>
                        <a:pt x="46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1399591" y="641199"/>
                  <a:ext cx="10594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1420779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>
                  <a:off x="1441966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1460506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8" extrusionOk="0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1481694" y="641199"/>
                  <a:ext cx="7946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8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1371784" y="818646"/>
                  <a:ext cx="150963" cy="15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66" extrusionOk="0">
                      <a:moveTo>
                        <a:pt x="8" y="66"/>
                      </a:moveTo>
                      <a:cubicBezTo>
                        <a:pt x="58" y="66"/>
                        <a:pt x="58" y="66"/>
                        <a:pt x="58" y="66"/>
                      </a:cubicBezTo>
                      <a:cubicBezTo>
                        <a:pt x="62" y="66"/>
                        <a:pt x="66" y="63"/>
                        <a:pt x="66" y="58"/>
                      </a:cubicBezTo>
                      <a:cubicBezTo>
                        <a:pt x="66" y="8"/>
                        <a:pt x="66" y="8"/>
                        <a:pt x="66" y="8"/>
                      </a:cubicBezTo>
                      <a:cubicBezTo>
                        <a:pt x="66" y="3"/>
                        <a:pt x="62" y="0"/>
                        <a:pt x="5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3"/>
                        <a:pt x="0" y="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3"/>
                        <a:pt x="3" y="66"/>
                        <a:pt x="8" y="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9" name="Google Shape;169;p9"/>
            <p:cNvGrpSpPr/>
            <p:nvPr/>
          </p:nvGrpSpPr>
          <p:grpSpPr>
            <a:xfrm>
              <a:off x="5700561" y="4161875"/>
              <a:ext cx="691419" cy="598003"/>
              <a:chOff x="5700561" y="4161875"/>
              <a:chExt cx="691419" cy="598003"/>
            </a:xfrm>
          </p:grpSpPr>
          <p:grpSp>
            <p:nvGrpSpPr>
              <p:cNvPr id="170" name="Google Shape;170;p9"/>
              <p:cNvGrpSpPr/>
              <p:nvPr/>
            </p:nvGrpSpPr>
            <p:grpSpPr>
              <a:xfrm>
                <a:off x="6075342" y="4161875"/>
                <a:ext cx="316637" cy="598003"/>
                <a:chOff x="2281049" y="2132747"/>
                <a:chExt cx="152957" cy="288877"/>
              </a:xfrm>
            </p:grpSpPr>
            <p:sp>
              <p:nvSpPr>
                <p:cNvPr id="171" name="Google Shape;171;p9"/>
                <p:cNvSpPr/>
                <p:nvPr/>
              </p:nvSpPr>
              <p:spPr>
                <a:xfrm>
                  <a:off x="2281049" y="2138410"/>
                  <a:ext cx="152957" cy="28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01" extrusionOk="0">
                      <a:moveTo>
                        <a:pt x="14" y="12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3" y="14"/>
                        <a:pt x="54" y="22"/>
                        <a:pt x="54" y="24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8"/>
                        <a:pt x="52" y="101"/>
                        <a:pt x="49" y="101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3" y="101"/>
                        <a:pt x="0" y="98"/>
                        <a:pt x="0" y="9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2"/>
                        <a:pt x="12" y="14"/>
                        <a:pt x="14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2303709" y="2212047"/>
                  <a:ext cx="107637" cy="19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67" extrusionOk="0">
                      <a:moveTo>
                        <a:pt x="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0"/>
                        <a:pt x="37" y="1"/>
                        <a:pt x="37" y="3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7" y="65"/>
                        <a:pt x="36" y="67"/>
                        <a:pt x="34" y="67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2" y="67"/>
                        <a:pt x="0" y="65"/>
                        <a:pt x="0" y="6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2315039" y="2132747"/>
                  <a:ext cx="84600" cy="3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2315039" y="2246033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9"/>
                <p:cNvSpPr/>
                <p:nvPr/>
              </p:nvSpPr>
              <p:spPr>
                <a:xfrm>
                  <a:off x="2315039" y="2263024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2315039" y="2347990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2315039" y="2364981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2332032" y="2280019"/>
                  <a:ext cx="56700" cy="56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" name="Google Shape;179;p9"/>
              <p:cNvGrpSpPr/>
              <p:nvPr/>
            </p:nvGrpSpPr>
            <p:grpSpPr>
              <a:xfrm>
                <a:off x="5700561" y="4161875"/>
                <a:ext cx="316637" cy="598003"/>
                <a:chOff x="2281049" y="2132747"/>
                <a:chExt cx="152957" cy="288877"/>
              </a:xfrm>
            </p:grpSpPr>
            <p:sp>
              <p:nvSpPr>
                <p:cNvPr id="180" name="Google Shape;180;p9"/>
                <p:cNvSpPr/>
                <p:nvPr/>
              </p:nvSpPr>
              <p:spPr>
                <a:xfrm>
                  <a:off x="2281049" y="2138410"/>
                  <a:ext cx="152957" cy="28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01" extrusionOk="0">
                      <a:moveTo>
                        <a:pt x="14" y="12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3" y="14"/>
                        <a:pt x="54" y="22"/>
                        <a:pt x="54" y="24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8"/>
                        <a:pt x="52" y="101"/>
                        <a:pt x="49" y="101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3" y="101"/>
                        <a:pt x="0" y="98"/>
                        <a:pt x="0" y="9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2"/>
                        <a:pt x="12" y="14"/>
                        <a:pt x="14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2303709" y="2212047"/>
                  <a:ext cx="107637" cy="19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67" extrusionOk="0">
                      <a:moveTo>
                        <a:pt x="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0"/>
                        <a:pt x="37" y="1"/>
                        <a:pt x="37" y="3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7" y="65"/>
                        <a:pt x="36" y="67"/>
                        <a:pt x="34" y="67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2" y="67"/>
                        <a:pt x="0" y="65"/>
                        <a:pt x="0" y="6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2315039" y="2132747"/>
                  <a:ext cx="84600" cy="3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9"/>
                <p:cNvSpPr/>
                <p:nvPr/>
              </p:nvSpPr>
              <p:spPr>
                <a:xfrm>
                  <a:off x="2315039" y="2246033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9"/>
                <p:cNvSpPr/>
                <p:nvPr/>
              </p:nvSpPr>
              <p:spPr>
                <a:xfrm>
                  <a:off x="2315039" y="2263024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9"/>
                <p:cNvSpPr/>
                <p:nvPr/>
              </p:nvSpPr>
              <p:spPr>
                <a:xfrm>
                  <a:off x="2315039" y="2347990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9"/>
                <p:cNvSpPr/>
                <p:nvPr/>
              </p:nvSpPr>
              <p:spPr>
                <a:xfrm>
                  <a:off x="2315039" y="2364981"/>
                  <a:ext cx="84600" cy="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2332032" y="2280019"/>
                  <a:ext cx="56700" cy="56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8" name="Google Shape;188;p9"/>
            <p:cNvGrpSpPr/>
            <p:nvPr/>
          </p:nvGrpSpPr>
          <p:grpSpPr>
            <a:xfrm>
              <a:off x="6570260" y="4223853"/>
              <a:ext cx="608030" cy="539276"/>
              <a:chOff x="6570260" y="4223853"/>
              <a:chExt cx="608030" cy="539276"/>
            </a:xfrm>
          </p:grpSpPr>
          <p:grpSp>
            <p:nvGrpSpPr>
              <p:cNvPr id="189" name="Google Shape;189;p9"/>
              <p:cNvGrpSpPr/>
              <p:nvPr/>
            </p:nvGrpSpPr>
            <p:grpSpPr>
              <a:xfrm>
                <a:off x="6901885" y="4223853"/>
                <a:ext cx="276405" cy="539276"/>
                <a:chOff x="2662480" y="2155224"/>
                <a:chExt cx="142250" cy="277548"/>
              </a:xfrm>
            </p:grpSpPr>
            <p:sp>
              <p:nvSpPr>
                <p:cNvPr id="190" name="Google Shape;190;p9"/>
                <p:cNvSpPr/>
                <p:nvPr/>
              </p:nvSpPr>
              <p:spPr>
                <a:xfrm>
                  <a:off x="2662480" y="2160887"/>
                  <a:ext cx="141627" cy="27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98" extrusionOk="0">
                      <a:moveTo>
                        <a:pt x="17" y="0"/>
                      </a:moveTo>
                      <a:cubicBezTo>
                        <a:pt x="17" y="2"/>
                        <a:pt x="18" y="3"/>
                        <a:pt x="19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24"/>
                        <a:pt x="20" y="18"/>
                        <a:pt x="8" y="26"/>
                      </a:cubicBezTo>
                      <a:cubicBezTo>
                        <a:pt x="2" y="30"/>
                        <a:pt x="0" y="36"/>
                        <a:pt x="0" y="4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1" y="94"/>
                        <a:pt x="3" y="96"/>
                        <a:pt x="6" y="98"/>
                      </a:cubicBezTo>
                      <a:cubicBezTo>
                        <a:pt x="43" y="98"/>
                        <a:pt x="43" y="98"/>
                        <a:pt x="43" y="98"/>
                      </a:cubicBezTo>
                      <a:cubicBezTo>
                        <a:pt x="47" y="96"/>
                        <a:pt x="49" y="94"/>
                        <a:pt x="49" y="90"/>
                      </a:cubicBezTo>
                      <a:cubicBezTo>
                        <a:pt x="49" y="40"/>
                        <a:pt x="49" y="40"/>
                        <a:pt x="49" y="40"/>
                      </a:cubicBezTo>
                      <a:cubicBezTo>
                        <a:pt x="49" y="36"/>
                        <a:pt x="48" y="30"/>
                        <a:pt x="42" y="26"/>
                      </a:cubicBezTo>
                      <a:cubicBezTo>
                        <a:pt x="30" y="18"/>
                        <a:pt x="32" y="24"/>
                        <a:pt x="32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2" y="3"/>
                        <a:pt x="32" y="2"/>
                        <a:pt x="32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2710626" y="2155224"/>
                  <a:ext cx="45320" cy="3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2" extrusionOk="0">
                      <a:moveTo>
                        <a:pt x="1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9"/>
                <p:cNvSpPr/>
                <p:nvPr/>
              </p:nvSpPr>
              <p:spPr>
                <a:xfrm>
                  <a:off x="2663430" y="2279839"/>
                  <a:ext cx="141300" cy="96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" name="Google Shape;193;p9"/>
              <p:cNvGrpSpPr/>
              <p:nvPr/>
            </p:nvGrpSpPr>
            <p:grpSpPr>
              <a:xfrm>
                <a:off x="6570260" y="4223853"/>
                <a:ext cx="276405" cy="539276"/>
                <a:chOff x="2662480" y="2155224"/>
                <a:chExt cx="142250" cy="277548"/>
              </a:xfrm>
            </p:grpSpPr>
            <p:sp>
              <p:nvSpPr>
                <p:cNvPr id="194" name="Google Shape;194;p9"/>
                <p:cNvSpPr/>
                <p:nvPr/>
              </p:nvSpPr>
              <p:spPr>
                <a:xfrm>
                  <a:off x="2662480" y="2160887"/>
                  <a:ext cx="141627" cy="27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98" extrusionOk="0">
                      <a:moveTo>
                        <a:pt x="17" y="0"/>
                      </a:moveTo>
                      <a:cubicBezTo>
                        <a:pt x="17" y="2"/>
                        <a:pt x="18" y="3"/>
                        <a:pt x="19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24"/>
                        <a:pt x="20" y="18"/>
                        <a:pt x="8" y="26"/>
                      </a:cubicBezTo>
                      <a:cubicBezTo>
                        <a:pt x="2" y="30"/>
                        <a:pt x="0" y="36"/>
                        <a:pt x="0" y="4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1" y="94"/>
                        <a:pt x="3" y="96"/>
                        <a:pt x="6" y="98"/>
                      </a:cubicBezTo>
                      <a:cubicBezTo>
                        <a:pt x="43" y="98"/>
                        <a:pt x="43" y="98"/>
                        <a:pt x="43" y="98"/>
                      </a:cubicBezTo>
                      <a:cubicBezTo>
                        <a:pt x="47" y="96"/>
                        <a:pt x="49" y="94"/>
                        <a:pt x="49" y="90"/>
                      </a:cubicBezTo>
                      <a:cubicBezTo>
                        <a:pt x="49" y="40"/>
                        <a:pt x="49" y="40"/>
                        <a:pt x="49" y="40"/>
                      </a:cubicBezTo>
                      <a:cubicBezTo>
                        <a:pt x="49" y="36"/>
                        <a:pt x="48" y="30"/>
                        <a:pt x="42" y="26"/>
                      </a:cubicBezTo>
                      <a:cubicBezTo>
                        <a:pt x="30" y="18"/>
                        <a:pt x="32" y="24"/>
                        <a:pt x="32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2" y="3"/>
                        <a:pt x="32" y="2"/>
                        <a:pt x="32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2710626" y="2155224"/>
                  <a:ext cx="45320" cy="3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2" extrusionOk="0">
                      <a:moveTo>
                        <a:pt x="1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2663430" y="2279839"/>
                  <a:ext cx="141300" cy="96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-832418" y="6"/>
            <a:ext cx="9976419" cy="5856071"/>
            <a:chOff x="-832418" y="6"/>
            <a:chExt cx="9976419" cy="5856071"/>
          </a:xfrm>
        </p:grpSpPr>
        <p:sp>
          <p:nvSpPr>
            <p:cNvPr id="209" name="Google Shape;209;p13"/>
            <p:cNvSpPr/>
            <p:nvPr/>
          </p:nvSpPr>
          <p:spPr>
            <a:xfrm>
              <a:off x="-832418" y="3998719"/>
              <a:ext cx="2074115" cy="1857359"/>
            </a:xfrm>
            <a:custGeom>
              <a:avLst/>
              <a:gdLst/>
              <a:ahLst/>
              <a:cxnLst/>
              <a:rect l="l" t="t" r="r" b="b"/>
              <a:pathLst>
                <a:path w="3516" h="3149" extrusionOk="0">
                  <a:moveTo>
                    <a:pt x="1194" y="217"/>
                  </a:moveTo>
                  <a:cubicBezTo>
                    <a:pt x="2213" y="0"/>
                    <a:pt x="2320" y="1159"/>
                    <a:pt x="2742" y="1233"/>
                  </a:cubicBezTo>
                  <a:cubicBezTo>
                    <a:pt x="3288" y="1329"/>
                    <a:pt x="3516" y="2085"/>
                    <a:pt x="3108" y="2547"/>
                  </a:cubicBezTo>
                  <a:cubicBezTo>
                    <a:pt x="2577" y="3149"/>
                    <a:pt x="1002" y="2785"/>
                    <a:pt x="486" y="2139"/>
                  </a:cubicBezTo>
                  <a:cubicBezTo>
                    <a:pt x="200" y="1781"/>
                    <a:pt x="0" y="471"/>
                    <a:pt x="1194" y="217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 rot="5400000">
              <a:off x="7836696" y="215112"/>
              <a:ext cx="1522412" cy="1092199"/>
            </a:xfrm>
            <a:custGeom>
              <a:avLst/>
              <a:gdLst/>
              <a:ahLst/>
              <a:cxnLst/>
              <a:rect l="l" t="t" r="r" b="b"/>
              <a:pathLst>
                <a:path w="1600" h="1149" extrusionOk="0">
                  <a:moveTo>
                    <a:pt x="535" y="898"/>
                  </a:moveTo>
                  <a:cubicBezTo>
                    <a:pt x="987" y="899"/>
                    <a:pt x="834" y="581"/>
                    <a:pt x="984" y="453"/>
                  </a:cubicBezTo>
                  <a:cubicBezTo>
                    <a:pt x="1093" y="361"/>
                    <a:pt x="1225" y="361"/>
                    <a:pt x="1398" y="380"/>
                  </a:cubicBezTo>
                  <a:cubicBezTo>
                    <a:pt x="1512" y="393"/>
                    <a:pt x="1600" y="274"/>
                    <a:pt x="1600" y="159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9"/>
                    <a:pt x="0" y="1149"/>
                    <a:pt x="0" y="1149"/>
                  </a:cubicBezTo>
                  <a:cubicBezTo>
                    <a:pt x="29" y="1145"/>
                    <a:pt x="164" y="897"/>
                    <a:pt x="535" y="898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41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3" hasCustomPrompt="1"/>
          </p:nvPr>
        </p:nvSpPr>
        <p:spPr>
          <a:xfrm>
            <a:off x="4351350" y="26583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4" hasCustomPrompt="1"/>
          </p:nvPr>
        </p:nvSpPr>
        <p:spPr>
          <a:xfrm>
            <a:off x="4351350" y="14741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8305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6543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 hasCustomPrompt="1"/>
          </p:nvPr>
        </p:nvSpPr>
        <p:spPr>
          <a:xfrm>
            <a:off x="4344575" y="38305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59604" y="1326500"/>
            <a:ext cx="20403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8"/>
          </p:nvPr>
        </p:nvSpPr>
        <p:spPr>
          <a:xfrm>
            <a:off x="5190984" y="1326500"/>
            <a:ext cx="20481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9"/>
          </p:nvPr>
        </p:nvSpPr>
        <p:spPr>
          <a:xfrm>
            <a:off x="1551900" y="2506700"/>
            <a:ext cx="20403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3"/>
          </p:nvPr>
        </p:nvSpPr>
        <p:spPr>
          <a:xfrm>
            <a:off x="5190984" y="2510675"/>
            <a:ext cx="20481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4"/>
          </p:nvPr>
        </p:nvSpPr>
        <p:spPr>
          <a:xfrm>
            <a:off x="1551900" y="3682875"/>
            <a:ext cx="20403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5"/>
          </p:nvPr>
        </p:nvSpPr>
        <p:spPr>
          <a:xfrm>
            <a:off x="5183250" y="3682875"/>
            <a:ext cx="20481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18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nest"/>
              <a:buNone/>
              <a:defRPr sz="2400" b="1"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>
            <a:off x="7062675" y="4072508"/>
            <a:ext cx="1866300" cy="786792"/>
            <a:chOff x="7062675" y="4072508"/>
            <a:chExt cx="1866300" cy="786792"/>
          </a:xfrm>
        </p:grpSpPr>
        <p:grpSp>
          <p:nvGrpSpPr>
            <p:cNvPr id="225" name="Google Shape;225;p13"/>
            <p:cNvGrpSpPr/>
            <p:nvPr/>
          </p:nvGrpSpPr>
          <p:grpSpPr>
            <a:xfrm>
              <a:off x="8437689" y="4072508"/>
              <a:ext cx="360383" cy="680622"/>
              <a:chOff x="2281049" y="2132747"/>
              <a:chExt cx="152957" cy="288877"/>
            </a:xfrm>
          </p:grpSpPr>
          <p:sp>
            <p:nvSpPr>
              <p:cNvPr id="226" name="Google Shape;226;p13"/>
              <p:cNvSpPr/>
              <p:nvPr/>
            </p:nvSpPr>
            <p:spPr>
              <a:xfrm>
                <a:off x="2281049" y="2138410"/>
                <a:ext cx="152957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1" extrusionOk="0">
                    <a:moveTo>
                      <a:pt x="14" y="12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4"/>
                      <a:pt x="54" y="22"/>
                      <a:pt x="54" y="24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4" y="98"/>
                      <a:pt x="52" y="101"/>
                      <a:pt x="49" y="101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2"/>
                      <a:pt x="12" y="14"/>
                      <a:pt x="14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303709" y="2212047"/>
                <a:ext cx="107637" cy="192586"/>
              </a:xfrm>
              <a:custGeom>
                <a:avLst/>
                <a:gdLst/>
                <a:ahLst/>
                <a:cxnLst/>
                <a:rect l="l" t="t" r="r" b="b"/>
                <a:pathLst>
                  <a:path w="37" h="67" extrusionOk="0">
                    <a:moveTo>
                      <a:pt x="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7" y="1"/>
                      <a:pt x="37" y="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5"/>
                      <a:pt x="36" y="67"/>
                      <a:pt x="3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2" y="67"/>
                      <a:pt x="0" y="65"/>
                      <a:pt x="0" y="6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315039" y="2132747"/>
                <a:ext cx="84600" cy="34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315039" y="2246033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315039" y="2263024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315039" y="2347990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2315039" y="2364981"/>
                <a:ext cx="84600" cy="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2332032" y="2280019"/>
                <a:ext cx="56700" cy="5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3"/>
            <p:cNvGrpSpPr/>
            <p:nvPr/>
          </p:nvGrpSpPr>
          <p:grpSpPr>
            <a:xfrm>
              <a:off x="8063475" y="4219497"/>
              <a:ext cx="275225" cy="536972"/>
              <a:chOff x="2662480" y="2155224"/>
              <a:chExt cx="142250" cy="277548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2662480" y="2160887"/>
                <a:ext cx="141627" cy="2718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98" extrusionOk="0">
                    <a:moveTo>
                      <a:pt x="17" y="0"/>
                    </a:moveTo>
                    <a:cubicBezTo>
                      <a:pt x="17" y="2"/>
                      <a:pt x="18" y="3"/>
                      <a:pt x="19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24"/>
                      <a:pt x="20" y="18"/>
                      <a:pt x="8" y="26"/>
                    </a:cubicBezTo>
                    <a:cubicBezTo>
                      <a:pt x="2" y="30"/>
                      <a:pt x="0" y="36"/>
                      <a:pt x="0" y="4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1" y="94"/>
                      <a:pt x="3" y="96"/>
                      <a:pt x="6" y="98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7" y="96"/>
                      <a:pt x="49" y="94"/>
                      <a:pt x="49" y="9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6"/>
                      <a:pt x="48" y="30"/>
                      <a:pt x="42" y="26"/>
                    </a:cubicBezTo>
                    <a:cubicBezTo>
                      <a:pt x="30" y="18"/>
                      <a:pt x="32" y="24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3"/>
                      <a:pt x="32" y="2"/>
                      <a:pt x="32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710626" y="2155224"/>
                <a:ext cx="45320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2" extrusionOk="0">
                    <a:moveTo>
                      <a:pt x="1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2663430" y="2279839"/>
                <a:ext cx="141300" cy="96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3"/>
            <p:cNvSpPr/>
            <p:nvPr/>
          </p:nvSpPr>
          <p:spPr>
            <a:xfrm>
              <a:off x="7062675" y="4756400"/>
              <a:ext cx="18663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7731850" y="4219497"/>
              <a:ext cx="275225" cy="536972"/>
              <a:chOff x="2662480" y="2155224"/>
              <a:chExt cx="142250" cy="277548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2662480" y="2160887"/>
                <a:ext cx="141627" cy="2718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98" extrusionOk="0">
                    <a:moveTo>
                      <a:pt x="17" y="0"/>
                    </a:moveTo>
                    <a:cubicBezTo>
                      <a:pt x="17" y="2"/>
                      <a:pt x="18" y="3"/>
                      <a:pt x="19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24"/>
                      <a:pt x="20" y="18"/>
                      <a:pt x="8" y="26"/>
                    </a:cubicBezTo>
                    <a:cubicBezTo>
                      <a:pt x="2" y="30"/>
                      <a:pt x="0" y="36"/>
                      <a:pt x="0" y="4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1" y="94"/>
                      <a:pt x="3" y="96"/>
                      <a:pt x="6" y="98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7" y="96"/>
                      <a:pt x="49" y="94"/>
                      <a:pt x="49" y="9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6"/>
                      <a:pt x="48" y="30"/>
                      <a:pt x="42" y="26"/>
                    </a:cubicBezTo>
                    <a:cubicBezTo>
                      <a:pt x="30" y="18"/>
                      <a:pt x="32" y="24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3"/>
                      <a:pt x="32" y="2"/>
                      <a:pt x="32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2710626" y="2155224"/>
                <a:ext cx="45320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2" extrusionOk="0">
                    <a:moveTo>
                      <a:pt x="1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2663430" y="2279839"/>
                <a:ext cx="141300" cy="96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>
            <a:spLocks noGrp="1"/>
          </p:cNvSpPr>
          <p:nvPr>
            <p:ph type="ctrTitle"/>
          </p:nvPr>
        </p:nvSpPr>
        <p:spPr>
          <a:xfrm>
            <a:off x="713225" y="1075675"/>
            <a:ext cx="4084200" cy="21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Organisation et gestion de pharmacie</a:t>
            </a:r>
            <a:endParaRPr b="0" dirty="0"/>
          </a:p>
        </p:txBody>
      </p:sp>
      <p:grpSp>
        <p:nvGrpSpPr>
          <p:cNvPr id="583" name="Google Shape;583;p28"/>
          <p:cNvGrpSpPr/>
          <p:nvPr/>
        </p:nvGrpSpPr>
        <p:grpSpPr>
          <a:xfrm>
            <a:off x="3517725" y="1115195"/>
            <a:ext cx="5411100" cy="3591705"/>
            <a:chOff x="3517725" y="1115195"/>
            <a:chExt cx="5411100" cy="3591705"/>
          </a:xfrm>
        </p:grpSpPr>
        <p:sp>
          <p:nvSpPr>
            <p:cNvPr id="584" name="Google Shape;584;p28"/>
            <p:cNvSpPr/>
            <p:nvPr/>
          </p:nvSpPr>
          <p:spPr>
            <a:xfrm>
              <a:off x="5109975" y="1434200"/>
              <a:ext cx="3539724" cy="3169799"/>
            </a:xfrm>
            <a:custGeom>
              <a:avLst/>
              <a:gdLst/>
              <a:ahLst/>
              <a:cxnLst/>
              <a:rect l="l" t="t" r="r" b="b"/>
              <a:pathLst>
                <a:path w="3516" h="3149" extrusionOk="0">
                  <a:moveTo>
                    <a:pt x="1194" y="217"/>
                  </a:moveTo>
                  <a:cubicBezTo>
                    <a:pt x="2213" y="0"/>
                    <a:pt x="2320" y="1159"/>
                    <a:pt x="2742" y="1233"/>
                  </a:cubicBezTo>
                  <a:cubicBezTo>
                    <a:pt x="3288" y="1329"/>
                    <a:pt x="3516" y="2085"/>
                    <a:pt x="3108" y="2547"/>
                  </a:cubicBezTo>
                  <a:cubicBezTo>
                    <a:pt x="2577" y="3149"/>
                    <a:pt x="1002" y="2785"/>
                    <a:pt x="486" y="2139"/>
                  </a:cubicBezTo>
                  <a:cubicBezTo>
                    <a:pt x="200" y="1781"/>
                    <a:pt x="0" y="471"/>
                    <a:pt x="1194" y="217"/>
                  </a:cubicBezTo>
                  <a:close/>
                </a:path>
              </a:pathLst>
            </a:custGeom>
            <a:solidFill>
              <a:srgbClr val="C6E9D8">
                <a:alpha val="2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5" name="Google Shape;585;p28"/>
            <p:cNvGrpSpPr/>
            <p:nvPr/>
          </p:nvGrpSpPr>
          <p:grpSpPr>
            <a:xfrm>
              <a:off x="6346989" y="1115195"/>
              <a:ext cx="1983169" cy="832656"/>
              <a:chOff x="6838351" y="186088"/>
              <a:chExt cx="1827300" cy="767213"/>
            </a:xfrm>
          </p:grpSpPr>
          <p:sp>
            <p:nvSpPr>
              <p:cNvPr id="586" name="Google Shape;586;p28"/>
              <p:cNvSpPr/>
              <p:nvPr/>
            </p:nvSpPr>
            <p:spPr>
              <a:xfrm>
                <a:off x="6838351" y="381351"/>
                <a:ext cx="1827300" cy="4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7" name="Google Shape;587;p28"/>
              <p:cNvGrpSpPr/>
              <p:nvPr/>
            </p:nvGrpSpPr>
            <p:grpSpPr>
              <a:xfrm>
                <a:off x="6857401" y="189263"/>
                <a:ext cx="109538" cy="195263"/>
                <a:chOff x="6676801" y="159663"/>
                <a:chExt cx="109538" cy="195263"/>
              </a:xfrm>
            </p:grpSpPr>
            <p:sp>
              <p:nvSpPr>
                <p:cNvPr id="588" name="Google Shape;588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4" name="Google Shape;594;p28"/>
              <p:cNvGrpSpPr/>
              <p:nvPr/>
            </p:nvGrpSpPr>
            <p:grpSpPr>
              <a:xfrm>
                <a:off x="8235351" y="271813"/>
                <a:ext cx="128588" cy="112713"/>
                <a:chOff x="8054751" y="242213"/>
                <a:chExt cx="128588" cy="112713"/>
              </a:xfrm>
            </p:grpSpPr>
            <p:sp>
              <p:nvSpPr>
                <p:cNvPr id="595" name="Google Shape;595;p28"/>
                <p:cNvSpPr/>
                <p:nvPr/>
              </p:nvSpPr>
              <p:spPr>
                <a:xfrm>
                  <a:off x="8054751" y="273963"/>
                  <a:ext cx="128588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7" extrusionOk="0">
                      <a:moveTo>
                        <a:pt x="61" y="6"/>
                      </a:moveTo>
                      <a:cubicBezTo>
                        <a:pt x="61" y="4"/>
                        <a:pt x="61" y="0"/>
                        <a:pt x="61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4"/>
                        <a:pt x="15" y="6"/>
                      </a:cubicBezTo>
                      <a:cubicBezTo>
                        <a:pt x="15" y="8"/>
                        <a:pt x="0" y="10"/>
                        <a:pt x="0" y="15"/>
                      </a:cubicBezTo>
                      <a:cubicBezTo>
                        <a:pt x="0" y="19"/>
                        <a:pt x="0" y="36"/>
                        <a:pt x="0" y="40"/>
                      </a:cubicBezTo>
                      <a:cubicBezTo>
                        <a:pt x="0" y="44"/>
                        <a:pt x="4" y="47"/>
                        <a:pt x="9" y="47"/>
                      </a:cubicBezTo>
                      <a:cubicBezTo>
                        <a:pt x="14" y="47"/>
                        <a:pt x="38" y="47"/>
                        <a:pt x="38" y="47"/>
                      </a:cubicBezTo>
                      <a:cubicBezTo>
                        <a:pt x="38" y="47"/>
                        <a:pt x="61" y="47"/>
                        <a:pt x="67" y="47"/>
                      </a:cubicBezTo>
                      <a:cubicBezTo>
                        <a:pt x="72" y="47"/>
                        <a:pt x="75" y="44"/>
                        <a:pt x="75" y="40"/>
                      </a:cubicBezTo>
                      <a:cubicBezTo>
                        <a:pt x="75" y="36"/>
                        <a:pt x="75" y="19"/>
                        <a:pt x="75" y="15"/>
                      </a:cubicBezTo>
                      <a:cubicBezTo>
                        <a:pt x="75" y="10"/>
                        <a:pt x="61" y="8"/>
                        <a:pt x="61" y="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8"/>
                <p:cNvSpPr/>
                <p:nvPr/>
              </p:nvSpPr>
              <p:spPr>
                <a:xfrm>
                  <a:off x="8054751" y="304126"/>
                  <a:ext cx="857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5" y="0"/>
                      </a:moveTo>
                      <a:cubicBezTo>
                        <a:pt x="43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43" y="22"/>
                        <a:pt x="45" y="22"/>
                      </a:cubicBezTo>
                      <a:cubicBezTo>
                        <a:pt x="48" y="22"/>
                        <a:pt x="50" y="20"/>
                        <a:pt x="50" y="18"/>
                      </a:cubicBezTo>
                      <a:cubicBezTo>
                        <a:pt x="50" y="16"/>
                        <a:pt x="50" y="11"/>
                        <a:pt x="50" y="11"/>
                      </a:cubicBezTo>
                      <a:cubicBezTo>
                        <a:pt x="50" y="11"/>
                        <a:pt x="50" y="5"/>
                        <a:pt x="50" y="3"/>
                      </a:cubicBezTo>
                      <a:cubicBezTo>
                        <a:pt x="50" y="1"/>
                        <a:pt x="48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8"/>
                <p:cNvSpPr/>
                <p:nvPr/>
              </p:nvSpPr>
              <p:spPr>
                <a:xfrm>
                  <a:off x="8072214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1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7"/>
                        <a:pt x="0" y="11"/>
                        <a:pt x="0" y="11"/>
                      </a:cubicBezTo>
                      <a:cubicBezTo>
                        <a:pt x="0" y="11"/>
                        <a:pt x="0" y="15"/>
                        <a:pt x="0" y="17"/>
                      </a:cubicBezTo>
                      <a:cubicBezTo>
                        <a:pt x="0" y="19"/>
                        <a:pt x="2" y="21"/>
                        <a:pt x="4" y="21"/>
                      </a:cubicBezTo>
                      <a:cubicBezTo>
                        <a:pt x="6" y="21"/>
                        <a:pt x="28" y="21"/>
                        <a:pt x="28" y="21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6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8"/>
                <p:cNvSpPr/>
                <p:nvPr/>
              </p:nvSpPr>
              <p:spPr>
                <a:xfrm>
                  <a:off x="8119839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21" extrusionOk="0">
                      <a:moveTo>
                        <a:pt x="23" y="0"/>
                      </a:moveTo>
                      <a:cubicBezTo>
                        <a:pt x="21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21" y="21"/>
                        <a:pt x="23" y="21"/>
                      </a:cubicBezTo>
                      <a:cubicBezTo>
                        <a:pt x="25" y="21"/>
                        <a:pt x="27" y="19"/>
                        <a:pt x="27" y="17"/>
                      </a:cubicBezTo>
                      <a:cubicBezTo>
                        <a:pt x="27" y="15"/>
                        <a:pt x="27" y="11"/>
                        <a:pt x="27" y="11"/>
                      </a:cubicBezTo>
                      <a:cubicBezTo>
                        <a:pt x="27" y="11"/>
                        <a:pt x="27" y="7"/>
                        <a:pt x="27" y="5"/>
                      </a:cubicBezTo>
                      <a:cubicBezTo>
                        <a:pt x="27" y="3"/>
                        <a:pt x="25" y="0"/>
                        <a:pt x="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9" name="Google Shape;599;p28"/>
              <p:cNvGrpSpPr/>
              <p:nvPr/>
            </p:nvGrpSpPr>
            <p:grpSpPr>
              <a:xfrm>
                <a:off x="8392514" y="186088"/>
                <a:ext cx="87313" cy="198438"/>
                <a:chOff x="8211914" y="156488"/>
                <a:chExt cx="87313" cy="198438"/>
              </a:xfrm>
            </p:grpSpPr>
            <p:sp>
              <p:nvSpPr>
                <p:cNvPr id="600" name="Google Shape;600;p28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8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5" name="Google Shape;605;p28"/>
              <p:cNvGrpSpPr/>
              <p:nvPr/>
            </p:nvGrpSpPr>
            <p:grpSpPr>
              <a:xfrm>
                <a:off x="7519389" y="255938"/>
                <a:ext cx="49213" cy="128588"/>
                <a:chOff x="7338789" y="226338"/>
                <a:chExt cx="49213" cy="128588"/>
              </a:xfrm>
            </p:grpSpPr>
            <p:sp>
              <p:nvSpPr>
                <p:cNvPr id="606" name="Google Shape;606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3" name="Google Shape;613;p28"/>
              <p:cNvGrpSpPr/>
              <p:nvPr/>
            </p:nvGrpSpPr>
            <p:grpSpPr>
              <a:xfrm>
                <a:off x="6983693" y="189263"/>
                <a:ext cx="109538" cy="195263"/>
                <a:chOff x="6676801" y="159663"/>
                <a:chExt cx="109538" cy="195263"/>
              </a:xfrm>
            </p:grpSpPr>
            <p:sp>
              <p:nvSpPr>
                <p:cNvPr id="614" name="Google Shape;614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0" name="Google Shape;620;p28"/>
              <p:cNvGrpSpPr/>
              <p:nvPr/>
            </p:nvGrpSpPr>
            <p:grpSpPr>
              <a:xfrm>
                <a:off x="7109984" y="189263"/>
                <a:ext cx="109538" cy="195263"/>
                <a:chOff x="6676801" y="159663"/>
                <a:chExt cx="109538" cy="195263"/>
              </a:xfrm>
            </p:grpSpPr>
            <p:sp>
              <p:nvSpPr>
                <p:cNvPr id="621" name="Google Shape;621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7" name="Google Shape;627;p28"/>
              <p:cNvGrpSpPr/>
              <p:nvPr/>
            </p:nvGrpSpPr>
            <p:grpSpPr>
              <a:xfrm>
                <a:off x="7236276" y="189263"/>
                <a:ext cx="109538" cy="195263"/>
                <a:chOff x="6676801" y="159663"/>
                <a:chExt cx="109538" cy="195263"/>
              </a:xfrm>
            </p:grpSpPr>
            <p:sp>
              <p:nvSpPr>
                <p:cNvPr id="628" name="Google Shape;628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4" name="Google Shape;634;p28"/>
              <p:cNvGrpSpPr/>
              <p:nvPr/>
            </p:nvGrpSpPr>
            <p:grpSpPr>
              <a:xfrm>
                <a:off x="7576289" y="255938"/>
                <a:ext cx="49213" cy="128588"/>
                <a:chOff x="7338789" y="226338"/>
                <a:chExt cx="49213" cy="128588"/>
              </a:xfrm>
            </p:grpSpPr>
            <p:sp>
              <p:nvSpPr>
                <p:cNvPr id="635" name="Google Shape;635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2" name="Google Shape;642;p28"/>
              <p:cNvGrpSpPr/>
              <p:nvPr/>
            </p:nvGrpSpPr>
            <p:grpSpPr>
              <a:xfrm>
                <a:off x="7633189" y="255938"/>
                <a:ext cx="49213" cy="128588"/>
                <a:chOff x="7338789" y="226338"/>
                <a:chExt cx="49213" cy="128588"/>
              </a:xfrm>
            </p:grpSpPr>
            <p:sp>
              <p:nvSpPr>
                <p:cNvPr id="643" name="Google Shape;643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0" name="Google Shape;650;p28"/>
              <p:cNvGrpSpPr/>
              <p:nvPr/>
            </p:nvGrpSpPr>
            <p:grpSpPr>
              <a:xfrm>
                <a:off x="8090032" y="271813"/>
                <a:ext cx="128588" cy="112713"/>
                <a:chOff x="8054751" y="242213"/>
                <a:chExt cx="128588" cy="112713"/>
              </a:xfrm>
            </p:grpSpPr>
            <p:sp>
              <p:nvSpPr>
                <p:cNvPr id="651" name="Google Shape;651;p28"/>
                <p:cNvSpPr/>
                <p:nvPr/>
              </p:nvSpPr>
              <p:spPr>
                <a:xfrm>
                  <a:off x="8054751" y="273963"/>
                  <a:ext cx="128588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7" extrusionOk="0">
                      <a:moveTo>
                        <a:pt x="61" y="6"/>
                      </a:moveTo>
                      <a:cubicBezTo>
                        <a:pt x="61" y="4"/>
                        <a:pt x="61" y="0"/>
                        <a:pt x="61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4"/>
                        <a:pt x="15" y="6"/>
                      </a:cubicBezTo>
                      <a:cubicBezTo>
                        <a:pt x="15" y="8"/>
                        <a:pt x="0" y="10"/>
                        <a:pt x="0" y="15"/>
                      </a:cubicBezTo>
                      <a:cubicBezTo>
                        <a:pt x="0" y="19"/>
                        <a:pt x="0" y="36"/>
                        <a:pt x="0" y="40"/>
                      </a:cubicBezTo>
                      <a:cubicBezTo>
                        <a:pt x="0" y="44"/>
                        <a:pt x="4" y="47"/>
                        <a:pt x="9" y="47"/>
                      </a:cubicBezTo>
                      <a:cubicBezTo>
                        <a:pt x="14" y="47"/>
                        <a:pt x="38" y="47"/>
                        <a:pt x="38" y="47"/>
                      </a:cubicBezTo>
                      <a:cubicBezTo>
                        <a:pt x="38" y="47"/>
                        <a:pt x="61" y="47"/>
                        <a:pt x="67" y="47"/>
                      </a:cubicBezTo>
                      <a:cubicBezTo>
                        <a:pt x="72" y="47"/>
                        <a:pt x="75" y="44"/>
                        <a:pt x="75" y="40"/>
                      </a:cubicBezTo>
                      <a:cubicBezTo>
                        <a:pt x="75" y="36"/>
                        <a:pt x="75" y="19"/>
                        <a:pt x="75" y="15"/>
                      </a:cubicBezTo>
                      <a:cubicBezTo>
                        <a:pt x="75" y="10"/>
                        <a:pt x="61" y="8"/>
                        <a:pt x="61" y="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8"/>
                <p:cNvSpPr/>
                <p:nvPr/>
              </p:nvSpPr>
              <p:spPr>
                <a:xfrm>
                  <a:off x="8054751" y="304126"/>
                  <a:ext cx="857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5" y="0"/>
                      </a:moveTo>
                      <a:cubicBezTo>
                        <a:pt x="43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43" y="22"/>
                        <a:pt x="45" y="22"/>
                      </a:cubicBezTo>
                      <a:cubicBezTo>
                        <a:pt x="48" y="22"/>
                        <a:pt x="50" y="20"/>
                        <a:pt x="50" y="18"/>
                      </a:cubicBezTo>
                      <a:cubicBezTo>
                        <a:pt x="50" y="16"/>
                        <a:pt x="50" y="11"/>
                        <a:pt x="50" y="11"/>
                      </a:cubicBezTo>
                      <a:cubicBezTo>
                        <a:pt x="50" y="11"/>
                        <a:pt x="50" y="5"/>
                        <a:pt x="50" y="3"/>
                      </a:cubicBezTo>
                      <a:cubicBezTo>
                        <a:pt x="50" y="1"/>
                        <a:pt x="48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8"/>
                <p:cNvSpPr/>
                <p:nvPr/>
              </p:nvSpPr>
              <p:spPr>
                <a:xfrm>
                  <a:off x="8072214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1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7"/>
                        <a:pt x="0" y="11"/>
                        <a:pt x="0" y="11"/>
                      </a:cubicBezTo>
                      <a:cubicBezTo>
                        <a:pt x="0" y="11"/>
                        <a:pt x="0" y="15"/>
                        <a:pt x="0" y="17"/>
                      </a:cubicBezTo>
                      <a:cubicBezTo>
                        <a:pt x="0" y="19"/>
                        <a:pt x="2" y="21"/>
                        <a:pt x="4" y="21"/>
                      </a:cubicBezTo>
                      <a:cubicBezTo>
                        <a:pt x="6" y="21"/>
                        <a:pt x="28" y="21"/>
                        <a:pt x="28" y="21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6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8"/>
                <p:cNvSpPr/>
                <p:nvPr/>
              </p:nvSpPr>
              <p:spPr>
                <a:xfrm>
                  <a:off x="8119839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21" extrusionOk="0">
                      <a:moveTo>
                        <a:pt x="23" y="0"/>
                      </a:moveTo>
                      <a:cubicBezTo>
                        <a:pt x="21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21" y="21"/>
                        <a:pt x="23" y="21"/>
                      </a:cubicBezTo>
                      <a:cubicBezTo>
                        <a:pt x="25" y="21"/>
                        <a:pt x="27" y="19"/>
                        <a:pt x="27" y="17"/>
                      </a:cubicBezTo>
                      <a:cubicBezTo>
                        <a:pt x="27" y="15"/>
                        <a:pt x="27" y="11"/>
                        <a:pt x="27" y="11"/>
                      </a:cubicBezTo>
                      <a:cubicBezTo>
                        <a:pt x="27" y="11"/>
                        <a:pt x="27" y="7"/>
                        <a:pt x="27" y="5"/>
                      </a:cubicBezTo>
                      <a:cubicBezTo>
                        <a:pt x="27" y="3"/>
                        <a:pt x="25" y="0"/>
                        <a:pt x="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5" name="Google Shape;655;p28"/>
              <p:cNvGrpSpPr/>
              <p:nvPr/>
            </p:nvGrpSpPr>
            <p:grpSpPr>
              <a:xfrm>
                <a:off x="8496964" y="186088"/>
                <a:ext cx="87313" cy="198438"/>
                <a:chOff x="8211914" y="156488"/>
                <a:chExt cx="87313" cy="198438"/>
              </a:xfrm>
            </p:grpSpPr>
            <p:sp>
              <p:nvSpPr>
                <p:cNvPr id="656" name="Google Shape;656;p28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8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8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8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28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1" name="Google Shape;661;p28"/>
              <p:cNvGrpSpPr/>
              <p:nvPr/>
            </p:nvGrpSpPr>
            <p:grpSpPr>
              <a:xfrm>
                <a:off x="7944714" y="271813"/>
                <a:ext cx="128588" cy="112713"/>
                <a:chOff x="8054751" y="242213"/>
                <a:chExt cx="128588" cy="112713"/>
              </a:xfrm>
            </p:grpSpPr>
            <p:sp>
              <p:nvSpPr>
                <p:cNvPr id="662" name="Google Shape;662;p28"/>
                <p:cNvSpPr/>
                <p:nvPr/>
              </p:nvSpPr>
              <p:spPr>
                <a:xfrm>
                  <a:off x="8054751" y="273963"/>
                  <a:ext cx="128588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7" extrusionOk="0">
                      <a:moveTo>
                        <a:pt x="61" y="6"/>
                      </a:moveTo>
                      <a:cubicBezTo>
                        <a:pt x="61" y="4"/>
                        <a:pt x="61" y="0"/>
                        <a:pt x="61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4"/>
                        <a:pt x="15" y="6"/>
                      </a:cubicBezTo>
                      <a:cubicBezTo>
                        <a:pt x="15" y="8"/>
                        <a:pt x="0" y="10"/>
                        <a:pt x="0" y="15"/>
                      </a:cubicBezTo>
                      <a:cubicBezTo>
                        <a:pt x="0" y="19"/>
                        <a:pt x="0" y="36"/>
                        <a:pt x="0" y="40"/>
                      </a:cubicBezTo>
                      <a:cubicBezTo>
                        <a:pt x="0" y="44"/>
                        <a:pt x="4" y="47"/>
                        <a:pt x="9" y="47"/>
                      </a:cubicBezTo>
                      <a:cubicBezTo>
                        <a:pt x="14" y="47"/>
                        <a:pt x="38" y="47"/>
                        <a:pt x="38" y="47"/>
                      </a:cubicBezTo>
                      <a:cubicBezTo>
                        <a:pt x="38" y="47"/>
                        <a:pt x="61" y="47"/>
                        <a:pt x="67" y="47"/>
                      </a:cubicBezTo>
                      <a:cubicBezTo>
                        <a:pt x="72" y="47"/>
                        <a:pt x="75" y="44"/>
                        <a:pt x="75" y="40"/>
                      </a:cubicBezTo>
                      <a:cubicBezTo>
                        <a:pt x="75" y="36"/>
                        <a:pt x="75" y="19"/>
                        <a:pt x="75" y="15"/>
                      </a:cubicBezTo>
                      <a:cubicBezTo>
                        <a:pt x="75" y="10"/>
                        <a:pt x="61" y="8"/>
                        <a:pt x="61" y="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8054751" y="304126"/>
                  <a:ext cx="857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5" y="0"/>
                      </a:moveTo>
                      <a:cubicBezTo>
                        <a:pt x="43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43" y="22"/>
                        <a:pt x="45" y="22"/>
                      </a:cubicBezTo>
                      <a:cubicBezTo>
                        <a:pt x="48" y="22"/>
                        <a:pt x="50" y="20"/>
                        <a:pt x="50" y="18"/>
                      </a:cubicBezTo>
                      <a:cubicBezTo>
                        <a:pt x="50" y="16"/>
                        <a:pt x="50" y="11"/>
                        <a:pt x="50" y="11"/>
                      </a:cubicBezTo>
                      <a:cubicBezTo>
                        <a:pt x="50" y="11"/>
                        <a:pt x="50" y="5"/>
                        <a:pt x="50" y="3"/>
                      </a:cubicBezTo>
                      <a:cubicBezTo>
                        <a:pt x="50" y="1"/>
                        <a:pt x="48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8"/>
                <p:cNvSpPr/>
                <p:nvPr/>
              </p:nvSpPr>
              <p:spPr>
                <a:xfrm>
                  <a:off x="8072214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1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7"/>
                        <a:pt x="0" y="11"/>
                        <a:pt x="0" y="11"/>
                      </a:cubicBezTo>
                      <a:cubicBezTo>
                        <a:pt x="0" y="11"/>
                        <a:pt x="0" y="15"/>
                        <a:pt x="0" y="17"/>
                      </a:cubicBezTo>
                      <a:cubicBezTo>
                        <a:pt x="0" y="19"/>
                        <a:pt x="2" y="21"/>
                        <a:pt x="4" y="21"/>
                      </a:cubicBezTo>
                      <a:cubicBezTo>
                        <a:pt x="6" y="21"/>
                        <a:pt x="28" y="21"/>
                        <a:pt x="28" y="21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6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8"/>
                <p:cNvSpPr/>
                <p:nvPr/>
              </p:nvSpPr>
              <p:spPr>
                <a:xfrm>
                  <a:off x="8119839" y="242213"/>
                  <a:ext cx="47625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21" extrusionOk="0">
                      <a:moveTo>
                        <a:pt x="23" y="0"/>
                      </a:moveTo>
                      <a:cubicBezTo>
                        <a:pt x="21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21" y="21"/>
                        <a:pt x="23" y="21"/>
                      </a:cubicBezTo>
                      <a:cubicBezTo>
                        <a:pt x="25" y="21"/>
                        <a:pt x="27" y="19"/>
                        <a:pt x="27" y="17"/>
                      </a:cubicBezTo>
                      <a:cubicBezTo>
                        <a:pt x="27" y="15"/>
                        <a:pt x="27" y="11"/>
                        <a:pt x="27" y="11"/>
                      </a:cubicBezTo>
                      <a:cubicBezTo>
                        <a:pt x="27" y="11"/>
                        <a:pt x="27" y="7"/>
                        <a:pt x="27" y="5"/>
                      </a:cubicBezTo>
                      <a:cubicBezTo>
                        <a:pt x="27" y="3"/>
                        <a:pt x="25" y="0"/>
                        <a:pt x="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6" name="Google Shape;666;p28"/>
              <p:cNvGrpSpPr/>
              <p:nvPr/>
            </p:nvGrpSpPr>
            <p:grpSpPr>
              <a:xfrm>
                <a:off x="8485855" y="682331"/>
                <a:ext cx="109543" cy="226558"/>
                <a:chOff x="7851788" y="909437"/>
                <a:chExt cx="479400" cy="991500"/>
              </a:xfrm>
            </p:grpSpPr>
            <p:sp>
              <p:nvSpPr>
                <p:cNvPr id="667" name="Google Shape;667;p28"/>
                <p:cNvSpPr/>
                <p:nvPr/>
              </p:nvSpPr>
              <p:spPr>
                <a:xfrm>
                  <a:off x="7851788" y="909437"/>
                  <a:ext cx="479400" cy="991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8"/>
                <p:cNvSpPr/>
                <p:nvPr/>
              </p:nvSpPr>
              <p:spPr>
                <a:xfrm>
                  <a:off x="7911712" y="1002652"/>
                  <a:ext cx="359700" cy="772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7978292" y="1535311"/>
                  <a:ext cx="226500" cy="173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7991608" y="1548627"/>
                  <a:ext cx="138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8024896" y="1548627"/>
                  <a:ext cx="465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808482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8098136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28"/>
                <p:cNvSpPr/>
                <p:nvPr/>
              </p:nvSpPr>
              <p:spPr>
                <a:xfrm>
                  <a:off x="8111452" y="1548627"/>
                  <a:ext cx="264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28"/>
                <p:cNvSpPr/>
                <p:nvPr/>
              </p:nvSpPr>
              <p:spPr>
                <a:xfrm>
                  <a:off x="815140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8"/>
                <p:cNvSpPr/>
                <p:nvPr/>
              </p:nvSpPr>
              <p:spPr>
                <a:xfrm>
                  <a:off x="8158056" y="1548627"/>
                  <a:ext cx="327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7" name="Google Shape;677;p28"/>
              <p:cNvSpPr/>
              <p:nvPr/>
            </p:nvSpPr>
            <p:spPr>
              <a:xfrm>
                <a:off x="6838351" y="908901"/>
                <a:ext cx="1827300" cy="4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8" name="Google Shape;678;p28"/>
              <p:cNvGrpSpPr/>
              <p:nvPr/>
            </p:nvGrpSpPr>
            <p:grpSpPr>
              <a:xfrm>
                <a:off x="8350905" y="682331"/>
                <a:ext cx="109543" cy="226558"/>
                <a:chOff x="7851788" y="909437"/>
                <a:chExt cx="479400" cy="991500"/>
              </a:xfrm>
            </p:grpSpPr>
            <p:sp>
              <p:nvSpPr>
                <p:cNvPr id="679" name="Google Shape;679;p28"/>
                <p:cNvSpPr/>
                <p:nvPr/>
              </p:nvSpPr>
              <p:spPr>
                <a:xfrm>
                  <a:off x="7851788" y="909437"/>
                  <a:ext cx="479400" cy="991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7911712" y="1002652"/>
                  <a:ext cx="359700" cy="772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8"/>
                <p:cNvSpPr/>
                <p:nvPr/>
              </p:nvSpPr>
              <p:spPr>
                <a:xfrm>
                  <a:off x="7978292" y="1535311"/>
                  <a:ext cx="226500" cy="173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8"/>
                <p:cNvSpPr/>
                <p:nvPr/>
              </p:nvSpPr>
              <p:spPr>
                <a:xfrm>
                  <a:off x="7991608" y="1548627"/>
                  <a:ext cx="138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28"/>
                <p:cNvSpPr/>
                <p:nvPr/>
              </p:nvSpPr>
              <p:spPr>
                <a:xfrm>
                  <a:off x="8024896" y="1548627"/>
                  <a:ext cx="465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>
                  <a:off x="808482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8"/>
                <p:cNvSpPr/>
                <p:nvPr/>
              </p:nvSpPr>
              <p:spPr>
                <a:xfrm>
                  <a:off x="8098136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>
                  <a:off x="8111452" y="1548627"/>
                  <a:ext cx="264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815140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>
                  <a:off x="8158056" y="1548627"/>
                  <a:ext cx="327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9" name="Google Shape;689;p28"/>
              <p:cNvGrpSpPr/>
              <p:nvPr/>
            </p:nvGrpSpPr>
            <p:grpSpPr>
              <a:xfrm>
                <a:off x="8215955" y="682331"/>
                <a:ext cx="109543" cy="226558"/>
                <a:chOff x="7851788" y="909437"/>
                <a:chExt cx="479400" cy="991500"/>
              </a:xfrm>
            </p:grpSpPr>
            <p:sp>
              <p:nvSpPr>
                <p:cNvPr id="690" name="Google Shape;690;p28"/>
                <p:cNvSpPr/>
                <p:nvPr/>
              </p:nvSpPr>
              <p:spPr>
                <a:xfrm>
                  <a:off x="7851788" y="909437"/>
                  <a:ext cx="479400" cy="991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7911712" y="1002652"/>
                  <a:ext cx="359700" cy="7725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8"/>
                <p:cNvSpPr/>
                <p:nvPr/>
              </p:nvSpPr>
              <p:spPr>
                <a:xfrm>
                  <a:off x="7978292" y="1535311"/>
                  <a:ext cx="226500" cy="173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8"/>
                <p:cNvSpPr/>
                <p:nvPr/>
              </p:nvSpPr>
              <p:spPr>
                <a:xfrm>
                  <a:off x="7991608" y="1548627"/>
                  <a:ext cx="138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8"/>
                <p:cNvSpPr/>
                <p:nvPr/>
              </p:nvSpPr>
              <p:spPr>
                <a:xfrm>
                  <a:off x="8024896" y="1548627"/>
                  <a:ext cx="465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8"/>
                <p:cNvSpPr/>
                <p:nvPr/>
              </p:nvSpPr>
              <p:spPr>
                <a:xfrm>
                  <a:off x="808482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8"/>
                <p:cNvSpPr/>
                <p:nvPr/>
              </p:nvSpPr>
              <p:spPr>
                <a:xfrm>
                  <a:off x="8098136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8"/>
                <p:cNvSpPr/>
                <p:nvPr/>
              </p:nvSpPr>
              <p:spPr>
                <a:xfrm>
                  <a:off x="8111452" y="1548627"/>
                  <a:ext cx="264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8"/>
                <p:cNvSpPr/>
                <p:nvPr/>
              </p:nvSpPr>
              <p:spPr>
                <a:xfrm>
                  <a:off x="8151400" y="1548627"/>
                  <a:ext cx="63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8"/>
                <p:cNvSpPr/>
                <p:nvPr/>
              </p:nvSpPr>
              <p:spPr>
                <a:xfrm>
                  <a:off x="8158056" y="1548627"/>
                  <a:ext cx="32700" cy="146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0" name="Google Shape;700;p28"/>
              <p:cNvGrpSpPr/>
              <p:nvPr/>
            </p:nvGrpSpPr>
            <p:grpSpPr>
              <a:xfrm>
                <a:off x="7343627" y="780313"/>
                <a:ext cx="49213" cy="128588"/>
                <a:chOff x="7338789" y="226338"/>
                <a:chExt cx="49213" cy="128588"/>
              </a:xfrm>
            </p:grpSpPr>
            <p:sp>
              <p:nvSpPr>
                <p:cNvPr id="701" name="Google Shape;701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8" name="Google Shape;708;p28"/>
              <p:cNvGrpSpPr/>
              <p:nvPr/>
            </p:nvGrpSpPr>
            <p:grpSpPr>
              <a:xfrm>
                <a:off x="7400527" y="780313"/>
                <a:ext cx="49213" cy="128588"/>
                <a:chOff x="7338789" y="226338"/>
                <a:chExt cx="49213" cy="128588"/>
              </a:xfrm>
            </p:grpSpPr>
            <p:sp>
              <p:nvSpPr>
                <p:cNvPr id="709" name="Google Shape;709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6" name="Google Shape;716;p28"/>
              <p:cNvGrpSpPr/>
              <p:nvPr/>
            </p:nvGrpSpPr>
            <p:grpSpPr>
              <a:xfrm>
                <a:off x="7457427" y="780313"/>
                <a:ext cx="49213" cy="128588"/>
                <a:chOff x="7338789" y="226338"/>
                <a:chExt cx="49213" cy="128588"/>
              </a:xfrm>
            </p:grpSpPr>
            <p:sp>
              <p:nvSpPr>
                <p:cNvPr id="717" name="Google Shape;717;p28"/>
                <p:cNvSpPr/>
                <p:nvPr/>
              </p:nvSpPr>
              <p:spPr>
                <a:xfrm>
                  <a:off x="7338789" y="272376"/>
                  <a:ext cx="49213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8" extrusionOk="0">
                      <a:moveTo>
                        <a:pt x="23" y="11"/>
                      </a:moveTo>
                      <a:cubicBezTo>
                        <a:pt x="23" y="9"/>
                        <a:pt x="23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9"/>
                        <a:pt x="6" y="11"/>
                      </a:cubicBezTo>
                      <a:cubicBezTo>
                        <a:pt x="6" y="13"/>
                        <a:pt x="0" y="15"/>
                        <a:pt x="0" y="18"/>
                      </a:cubicBezTo>
                      <a:cubicBezTo>
                        <a:pt x="0" y="21"/>
                        <a:pt x="0" y="40"/>
                        <a:pt x="0" y="42"/>
                      </a:cubicBezTo>
                      <a:cubicBezTo>
                        <a:pt x="0" y="45"/>
                        <a:pt x="2" y="48"/>
                        <a:pt x="5" y="48"/>
                      </a:cubicBezTo>
                      <a:cubicBezTo>
                        <a:pt x="8" y="48"/>
                        <a:pt x="14" y="48"/>
                        <a:pt x="14" y="48"/>
                      </a:cubicBezTo>
                      <a:cubicBezTo>
                        <a:pt x="14" y="48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2"/>
                      </a:cubicBezTo>
                      <a:cubicBezTo>
                        <a:pt x="29" y="40"/>
                        <a:pt x="29" y="21"/>
                        <a:pt x="29" y="18"/>
                      </a:cubicBezTo>
                      <a:cubicBezTo>
                        <a:pt x="29" y="15"/>
                        <a:pt x="23" y="13"/>
                        <a:pt x="23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28"/>
                <p:cNvSpPr/>
                <p:nvPr/>
              </p:nvSpPr>
              <p:spPr>
                <a:xfrm>
                  <a:off x="7365776" y="272376"/>
                  <a:ext cx="22225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8" extrusionOk="0">
                      <a:moveTo>
                        <a:pt x="3" y="48"/>
                      </a:moveTo>
                      <a:cubicBezTo>
                        <a:pt x="4" y="48"/>
                        <a:pt x="6" y="48"/>
                        <a:pt x="8" y="48"/>
                      </a:cubicBezTo>
                      <a:cubicBezTo>
                        <a:pt x="11" y="48"/>
                        <a:pt x="13" y="45"/>
                        <a:pt x="13" y="42"/>
                      </a:cubicBezTo>
                      <a:cubicBezTo>
                        <a:pt x="13" y="40"/>
                        <a:pt x="13" y="21"/>
                        <a:pt x="13" y="18"/>
                      </a:cubicBezTo>
                      <a:cubicBezTo>
                        <a:pt x="13" y="15"/>
                        <a:pt x="7" y="13"/>
                        <a:pt x="7" y="11"/>
                      </a:cubicBezTo>
                      <a:cubicBezTo>
                        <a:pt x="7" y="9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9"/>
                        <a:pt x="0" y="12"/>
                      </a:cubicBezTo>
                      <a:cubicBezTo>
                        <a:pt x="0" y="14"/>
                        <a:pt x="4" y="16"/>
                        <a:pt x="4" y="18"/>
                      </a:cubicBezTo>
                      <a:cubicBezTo>
                        <a:pt x="4" y="20"/>
                        <a:pt x="4" y="39"/>
                        <a:pt x="4" y="42"/>
                      </a:cubicBezTo>
                      <a:cubicBezTo>
                        <a:pt x="4" y="45"/>
                        <a:pt x="3" y="47"/>
                        <a:pt x="3" y="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28"/>
                <p:cNvSpPr/>
                <p:nvPr/>
              </p:nvSpPr>
              <p:spPr>
                <a:xfrm>
                  <a:off x="7345139" y="226338"/>
                  <a:ext cx="36513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extrusionOk="0"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16"/>
                        <a:pt x="0" y="2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6" y="16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28"/>
                <p:cNvSpPr/>
                <p:nvPr/>
              </p:nvSpPr>
              <p:spPr>
                <a:xfrm>
                  <a:off x="7345139" y="278726"/>
                  <a:ext cx="36600" cy="9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28"/>
                <p:cNvSpPr/>
                <p:nvPr/>
              </p:nvSpPr>
              <p:spPr>
                <a:xfrm>
                  <a:off x="7368951" y="278726"/>
                  <a:ext cx="12600" cy="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8"/>
                <p:cNvSpPr/>
                <p:nvPr/>
              </p:nvSpPr>
              <p:spPr>
                <a:xfrm>
                  <a:off x="7338789" y="310476"/>
                  <a:ext cx="190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7" extrusionOk="0">
                      <a:moveTo>
                        <a:pt x="9" y="0"/>
                      </a:moveTo>
                      <a:cubicBezTo>
                        <a:pt x="7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7" y="17"/>
                        <a:pt x="9" y="17"/>
                      </a:cubicBezTo>
                      <a:cubicBezTo>
                        <a:pt x="10" y="17"/>
                        <a:pt x="11" y="15"/>
                        <a:pt x="11" y="14"/>
                      </a:cubicBezTo>
                      <a:cubicBezTo>
                        <a:pt x="11" y="13"/>
                        <a:pt x="11" y="8"/>
                        <a:pt x="11" y="8"/>
                      </a:cubicBezTo>
                      <a:cubicBezTo>
                        <a:pt x="11" y="8"/>
                        <a:pt x="11" y="3"/>
                        <a:pt x="11" y="2"/>
                      </a:cubicBezTo>
                      <a:cubicBezTo>
                        <a:pt x="11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28"/>
                <p:cNvSpPr/>
                <p:nvPr/>
              </p:nvSpPr>
              <p:spPr>
                <a:xfrm>
                  <a:off x="7362601" y="226338"/>
                  <a:ext cx="1905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8" extrusionOk="0">
                      <a:moveTo>
                        <a:pt x="4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6" y="16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6"/>
                        <a:pt x="4" y="20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4" name="Google Shape;724;p28"/>
              <p:cNvGrpSpPr/>
              <p:nvPr/>
            </p:nvGrpSpPr>
            <p:grpSpPr>
              <a:xfrm>
                <a:off x="7899834" y="713638"/>
                <a:ext cx="109538" cy="195263"/>
                <a:chOff x="6676801" y="159663"/>
                <a:chExt cx="109538" cy="195263"/>
              </a:xfrm>
            </p:grpSpPr>
            <p:sp>
              <p:nvSpPr>
                <p:cNvPr id="725" name="Google Shape;725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1" name="Google Shape;731;p28"/>
              <p:cNvGrpSpPr/>
              <p:nvPr/>
            </p:nvGrpSpPr>
            <p:grpSpPr>
              <a:xfrm>
                <a:off x="8026126" y="713638"/>
                <a:ext cx="109538" cy="195263"/>
                <a:chOff x="6676801" y="159663"/>
                <a:chExt cx="109538" cy="195263"/>
              </a:xfrm>
            </p:grpSpPr>
            <p:sp>
              <p:nvSpPr>
                <p:cNvPr id="732" name="Google Shape;732;p28"/>
                <p:cNvSpPr/>
                <p:nvPr/>
              </p:nvSpPr>
              <p:spPr>
                <a:xfrm>
                  <a:off x="6676801" y="191413"/>
                  <a:ext cx="109538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96" extrusionOk="0">
                      <a:moveTo>
                        <a:pt x="49" y="11"/>
                      </a:moveTo>
                      <a:cubicBezTo>
                        <a:pt x="49" y="8"/>
                        <a:pt x="49" y="3"/>
                        <a:pt x="49" y="3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8"/>
                        <a:pt x="15" y="11"/>
                      </a:cubicBezTo>
                      <a:cubicBezTo>
                        <a:pt x="15" y="14"/>
                        <a:pt x="0" y="16"/>
                        <a:pt x="0" y="21"/>
                      </a:cubicBezTo>
                      <a:cubicBezTo>
                        <a:pt x="0" y="26"/>
                        <a:pt x="0" y="81"/>
                        <a:pt x="0" y="87"/>
                      </a:cubicBezTo>
                      <a:cubicBezTo>
                        <a:pt x="0" y="92"/>
                        <a:pt x="3" y="96"/>
                        <a:pt x="9" y="96"/>
                      </a:cubicBezTo>
                      <a:cubicBezTo>
                        <a:pt x="16" y="96"/>
                        <a:pt x="32" y="96"/>
                        <a:pt x="32" y="96"/>
                      </a:cubicBezTo>
                      <a:cubicBezTo>
                        <a:pt x="32" y="96"/>
                        <a:pt x="47" y="96"/>
                        <a:pt x="54" y="96"/>
                      </a:cubicBezTo>
                      <a:cubicBezTo>
                        <a:pt x="60" y="96"/>
                        <a:pt x="64" y="92"/>
                        <a:pt x="64" y="87"/>
                      </a:cubicBezTo>
                      <a:cubicBezTo>
                        <a:pt x="64" y="81"/>
                        <a:pt x="64" y="26"/>
                        <a:pt x="64" y="21"/>
                      </a:cubicBezTo>
                      <a:cubicBezTo>
                        <a:pt x="64" y="16"/>
                        <a:pt x="49" y="14"/>
                        <a:pt x="49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28"/>
                <p:cNvSpPr/>
                <p:nvPr/>
              </p:nvSpPr>
              <p:spPr>
                <a:xfrm>
                  <a:off x="6702201" y="191413"/>
                  <a:ext cx="58738" cy="14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9" extrusionOk="0">
                      <a:moveTo>
                        <a:pt x="34" y="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6"/>
                        <a:pt x="0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6"/>
                        <a:pt x="34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28"/>
                <p:cNvSpPr/>
                <p:nvPr/>
              </p:nvSpPr>
              <p:spPr>
                <a:xfrm>
                  <a:off x="6737126" y="194588"/>
                  <a:ext cx="49213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94" extrusionOk="0">
                      <a:moveTo>
                        <a:pt x="8" y="94"/>
                      </a:moveTo>
                      <a:cubicBezTo>
                        <a:pt x="12" y="94"/>
                        <a:pt x="16" y="94"/>
                        <a:pt x="19" y="94"/>
                      </a:cubicBezTo>
                      <a:cubicBezTo>
                        <a:pt x="25" y="94"/>
                        <a:pt x="29" y="90"/>
                        <a:pt x="29" y="85"/>
                      </a:cubicBezTo>
                      <a:cubicBezTo>
                        <a:pt x="29" y="79"/>
                        <a:pt x="29" y="24"/>
                        <a:pt x="29" y="19"/>
                      </a:cubicBezTo>
                      <a:cubicBezTo>
                        <a:pt x="29" y="14"/>
                        <a:pt x="14" y="12"/>
                        <a:pt x="14" y="9"/>
                      </a:cubicBezTo>
                      <a:cubicBezTo>
                        <a:pt x="14" y="6"/>
                        <a:pt x="14" y="1"/>
                        <a:pt x="14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11"/>
                      </a:cubicBezTo>
                      <a:cubicBezTo>
                        <a:pt x="0" y="14"/>
                        <a:pt x="12" y="19"/>
                        <a:pt x="12" y="22"/>
                      </a:cubicBezTo>
                      <a:cubicBezTo>
                        <a:pt x="12" y="24"/>
                        <a:pt x="12" y="79"/>
                        <a:pt x="12" y="84"/>
                      </a:cubicBezTo>
                      <a:cubicBezTo>
                        <a:pt x="12" y="90"/>
                        <a:pt x="8" y="94"/>
                        <a:pt x="8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28"/>
                <p:cNvSpPr/>
                <p:nvPr/>
              </p:nvSpPr>
              <p:spPr>
                <a:xfrm>
                  <a:off x="6676801" y="250151"/>
                  <a:ext cx="5238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42" extrusionOk="0">
                      <a:moveTo>
                        <a:pt x="22" y="0"/>
                      </a:moveTo>
                      <a:cubicBezTo>
                        <a:pt x="15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15" y="42"/>
                        <a:pt x="22" y="42"/>
                      </a:cubicBezTo>
                      <a:cubicBezTo>
                        <a:pt x="29" y="42"/>
                        <a:pt x="31" y="40"/>
                        <a:pt x="31" y="35"/>
                      </a:cubicBezTo>
                      <a:cubicBezTo>
                        <a:pt x="31" y="31"/>
                        <a:pt x="31" y="21"/>
                        <a:pt x="31" y="21"/>
                      </a:cubicBezTo>
                      <a:cubicBezTo>
                        <a:pt x="31" y="21"/>
                        <a:pt x="31" y="11"/>
                        <a:pt x="31" y="7"/>
                      </a:cubicBezTo>
                      <a:cubicBezTo>
                        <a:pt x="31" y="2"/>
                        <a:pt x="29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28"/>
                <p:cNvSpPr/>
                <p:nvPr/>
              </p:nvSpPr>
              <p:spPr>
                <a:xfrm>
                  <a:off x="6697439" y="159663"/>
                  <a:ext cx="41275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4"/>
                        <a:pt x="0" y="10"/>
                      </a:cubicBezTo>
                      <a:cubicBezTo>
                        <a:pt x="0" y="16"/>
                        <a:pt x="0" y="24"/>
                        <a:pt x="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28"/>
                <p:cNvSpPr/>
                <p:nvPr/>
              </p:nvSpPr>
              <p:spPr>
                <a:xfrm>
                  <a:off x="6738714" y="159663"/>
                  <a:ext cx="26988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4" extrusionOk="0">
                      <a:moveTo>
                        <a:pt x="16" y="10"/>
                      </a:moveTo>
                      <a:cubicBezTo>
                        <a:pt x="16" y="4"/>
                        <a:pt x="12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16"/>
                        <a:pt x="16" y="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8" name="Google Shape;738;p28"/>
              <p:cNvGrpSpPr/>
              <p:nvPr/>
            </p:nvGrpSpPr>
            <p:grpSpPr>
              <a:xfrm>
                <a:off x="7552602" y="712050"/>
                <a:ext cx="87313" cy="198438"/>
                <a:chOff x="8211914" y="156488"/>
                <a:chExt cx="87313" cy="198438"/>
              </a:xfrm>
            </p:grpSpPr>
            <p:sp>
              <p:nvSpPr>
                <p:cNvPr id="739" name="Google Shape;739;p28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8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4" name="Google Shape;744;p28"/>
              <p:cNvGrpSpPr/>
              <p:nvPr/>
            </p:nvGrpSpPr>
            <p:grpSpPr>
              <a:xfrm>
                <a:off x="7657052" y="712050"/>
                <a:ext cx="87313" cy="198438"/>
                <a:chOff x="8211914" y="156488"/>
                <a:chExt cx="87313" cy="198438"/>
              </a:xfrm>
            </p:grpSpPr>
            <p:sp>
              <p:nvSpPr>
                <p:cNvPr id="745" name="Google Shape;745;p28"/>
                <p:cNvSpPr/>
                <p:nvPr/>
              </p:nvSpPr>
              <p:spPr>
                <a:xfrm>
                  <a:off x="8211914" y="169188"/>
                  <a:ext cx="87313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94" extrusionOk="0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5" y="94"/>
                      </a:lnTo>
                      <a:lnTo>
                        <a:pt x="28" y="94"/>
                      </a:lnTo>
                      <a:lnTo>
                        <a:pt x="49" y="94"/>
                      </a:lnTo>
                      <a:lnTo>
                        <a:pt x="5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8"/>
                <p:cNvSpPr/>
                <p:nvPr/>
              </p:nvSpPr>
              <p:spPr>
                <a:xfrm>
                  <a:off x="8219851" y="318413"/>
                  <a:ext cx="69850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1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3"/>
                        <a:pt x="0" y="16"/>
                      </a:cubicBezTo>
                      <a:cubicBezTo>
                        <a:pt x="0" y="18"/>
                        <a:pt x="2" y="21"/>
                        <a:pt x="6" y="21"/>
                      </a:cubicBezTo>
                      <a:cubicBezTo>
                        <a:pt x="10" y="21"/>
                        <a:pt x="21" y="21"/>
                        <a:pt x="21" y="21"/>
                      </a:cubicBezTo>
                      <a:cubicBezTo>
                        <a:pt x="21" y="21"/>
                        <a:pt x="32" y="21"/>
                        <a:pt x="35" y="21"/>
                      </a:cubicBezTo>
                      <a:cubicBezTo>
                        <a:pt x="39" y="21"/>
                        <a:pt x="41" y="18"/>
                        <a:pt x="41" y="16"/>
                      </a:cubicBezTo>
                      <a:cubicBezTo>
                        <a:pt x="41" y="13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8"/>
                <p:cNvSpPr/>
                <p:nvPr/>
              </p:nvSpPr>
              <p:spPr>
                <a:xfrm>
                  <a:off x="8211914" y="156488"/>
                  <a:ext cx="8731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7" extrusionOk="0">
                      <a:moveTo>
                        <a:pt x="49" y="0"/>
                      </a:moveTo>
                      <a:cubicBezTo>
                        <a:pt x="46" y="0"/>
                        <a:pt x="26" y="0"/>
                        <a:pt x="26" y="0"/>
                      </a:cubicBezTo>
                      <a:cubicBezTo>
                        <a:pt x="26" y="0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8"/>
                <p:cNvSpPr/>
                <p:nvPr/>
              </p:nvSpPr>
              <p:spPr>
                <a:xfrm>
                  <a:off x="8219851" y="339051"/>
                  <a:ext cx="6985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5" extrusionOk="0">
                      <a:moveTo>
                        <a:pt x="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5"/>
                        <a:pt x="21" y="5"/>
                        <a:pt x="21" y="5"/>
                      </a:cubicBezTo>
                      <a:cubicBezTo>
                        <a:pt x="21" y="5"/>
                        <a:pt x="25" y="5"/>
                        <a:pt x="25" y="1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8"/>
                <p:cNvSpPr/>
                <p:nvPr/>
              </p:nvSpPr>
              <p:spPr>
                <a:xfrm>
                  <a:off x="8265889" y="169188"/>
                  <a:ext cx="33338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4" extrusionOk="0">
                      <a:moveTo>
                        <a:pt x="21" y="0"/>
                      </a:moveTo>
                      <a:lnTo>
                        <a:pt x="15" y="94"/>
                      </a:lnTo>
                      <a:lnTo>
                        <a:pt x="0" y="94"/>
                      </a:lnTo>
                      <a:lnTo>
                        <a:pt x="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50" name="Google Shape;750;p28"/>
            <p:cNvSpPr/>
            <p:nvPr/>
          </p:nvSpPr>
          <p:spPr>
            <a:xfrm>
              <a:off x="3517725" y="4604000"/>
              <a:ext cx="54111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751" name="Google Shape;751;p28"/>
            <p:cNvGrpSpPr/>
            <p:nvPr/>
          </p:nvGrpSpPr>
          <p:grpSpPr>
            <a:xfrm>
              <a:off x="5789374" y="2074935"/>
              <a:ext cx="1169489" cy="1277110"/>
              <a:chOff x="5789374" y="2074935"/>
              <a:chExt cx="1169489" cy="1277110"/>
            </a:xfrm>
          </p:grpSpPr>
          <p:sp>
            <p:nvSpPr>
              <p:cNvPr id="752" name="Google Shape;752;p28"/>
              <p:cNvSpPr/>
              <p:nvPr/>
            </p:nvSpPr>
            <p:spPr>
              <a:xfrm rot="-3098568">
                <a:off x="5826041" y="2417753"/>
                <a:ext cx="124615" cy="1538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76" extrusionOk="0">
                    <a:moveTo>
                      <a:pt x="61" y="10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5" y="1"/>
                      <a:pt x="53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8" y="0"/>
                    </a:cubicBezTo>
                    <a:cubicBezTo>
                      <a:pt x="40" y="4"/>
                      <a:pt x="24" y="16"/>
                      <a:pt x="19" y="21"/>
                    </a:cubicBezTo>
                    <a:cubicBezTo>
                      <a:pt x="18" y="22"/>
                      <a:pt x="17" y="22"/>
                      <a:pt x="17" y="20"/>
                    </a:cubicBezTo>
                    <a:cubicBezTo>
                      <a:pt x="16" y="17"/>
                      <a:pt x="15" y="7"/>
                      <a:pt x="13" y="5"/>
                    </a:cubicBezTo>
                    <a:cubicBezTo>
                      <a:pt x="11" y="2"/>
                      <a:pt x="4" y="2"/>
                      <a:pt x="6" y="6"/>
                    </a:cubicBezTo>
                    <a:cubicBezTo>
                      <a:pt x="7" y="11"/>
                      <a:pt x="7" y="23"/>
                      <a:pt x="7" y="23"/>
                    </a:cubicBezTo>
                    <a:cubicBezTo>
                      <a:pt x="5" y="32"/>
                      <a:pt x="0" y="66"/>
                      <a:pt x="0" y="66"/>
                    </a:cubicBezTo>
                    <a:cubicBezTo>
                      <a:pt x="0" y="66"/>
                      <a:pt x="19" y="76"/>
                      <a:pt x="19" y="75"/>
                    </a:cubicBezTo>
                    <a:cubicBezTo>
                      <a:pt x="19" y="74"/>
                      <a:pt x="26" y="61"/>
                      <a:pt x="35" y="55"/>
                    </a:cubicBezTo>
                    <a:cubicBezTo>
                      <a:pt x="45" y="48"/>
                      <a:pt x="49" y="38"/>
                      <a:pt x="54" y="31"/>
                    </a:cubicBezTo>
                    <a:cubicBezTo>
                      <a:pt x="58" y="25"/>
                      <a:pt x="60" y="20"/>
                      <a:pt x="60" y="16"/>
                    </a:cubicBezTo>
                    <a:cubicBezTo>
                      <a:pt x="62" y="14"/>
                      <a:pt x="62" y="12"/>
                      <a:pt x="61" y="10"/>
                    </a:cubicBez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978900" y="2074935"/>
                <a:ext cx="815583" cy="89777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96" extrusionOk="0">
                    <a:moveTo>
                      <a:pt x="321" y="79"/>
                    </a:moveTo>
                    <a:cubicBezTo>
                      <a:pt x="321" y="74"/>
                      <a:pt x="320" y="68"/>
                      <a:pt x="319" y="64"/>
                    </a:cubicBezTo>
                    <a:cubicBezTo>
                      <a:pt x="319" y="64"/>
                      <a:pt x="319" y="64"/>
                      <a:pt x="319" y="64"/>
                    </a:cubicBezTo>
                    <a:cubicBezTo>
                      <a:pt x="319" y="64"/>
                      <a:pt x="319" y="64"/>
                      <a:pt x="319" y="64"/>
                    </a:cubicBezTo>
                    <a:cubicBezTo>
                      <a:pt x="309" y="17"/>
                      <a:pt x="284" y="0"/>
                      <a:pt x="243" y="0"/>
                    </a:cubicBezTo>
                    <a:cubicBezTo>
                      <a:pt x="184" y="0"/>
                      <a:pt x="162" y="46"/>
                      <a:pt x="161" y="90"/>
                    </a:cubicBezTo>
                    <a:cubicBezTo>
                      <a:pt x="160" y="135"/>
                      <a:pt x="140" y="161"/>
                      <a:pt x="103" y="183"/>
                    </a:cubicBezTo>
                    <a:cubicBezTo>
                      <a:pt x="74" y="201"/>
                      <a:pt x="59" y="224"/>
                      <a:pt x="56" y="251"/>
                    </a:cubicBezTo>
                    <a:cubicBezTo>
                      <a:pt x="56" y="251"/>
                      <a:pt x="56" y="251"/>
                      <a:pt x="56" y="251"/>
                    </a:cubicBezTo>
                    <a:cubicBezTo>
                      <a:pt x="52" y="291"/>
                      <a:pt x="0" y="286"/>
                      <a:pt x="8" y="341"/>
                    </a:cubicBezTo>
                    <a:cubicBezTo>
                      <a:pt x="16" y="396"/>
                      <a:pt x="244" y="360"/>
                      <a:pt x="271" y="284"/>
                    </a:cubicBezTo>
                    <a:cubicBezTo>
                      <a:pt x="298" y="209"/>
                      <a:pt x="323" y="227"/>
                      <a:pt x="342" y="180"/>
                    </a:cubicBezTo>
                    <a:cubicBezTo>
                      <a:pt x="359" y="140"/>
                      <a:pt x="330" y="111"/>
                      <a:pt x="321" y="79"/>
                    </a:cubicBezTo>
                    <a:close/>
                  </a:path>
                </a:pathLst>
              </a:custGeom>
              <a:solidFill>
                <a:srgbClr val="3531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987330" y="2277249"/>
                <a:ext cx="722855" cy="69545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6" extrusionOk="0">
                    <a:moveTo>
                      <a:pt x="267" y="194"/>
                    </a:moveTo>
                    <a:cubicBezTo>
                      <a:pt x="285" y="143"/>
                      <a:pt x="303" y="135"/>
                      <a:pt x="318" y="120"/>
                    </a:cubicBezTo>
                    <a:cubicBezTo>
                      <a:pt x="314" y="119"/>
                      <a:pt x="299" y="116"/>
                      <a:pt x="291" y="115"/>
                    </a:cubicBezTo>
                    <a:cubicBezTo>
                      <a:pt x="281" y="113"/>
                      <a:pt x="274" y="95"/>
                      <a:pt x="291" y="83"/>
                    </a:cubicBezTo>
                    <a:cubicBezTo>
                      <a:pt x="307" y="71"/>
                      <a:pt x="308" y="45"/>
                      <a:pt x="304" y="25"/>
                    </a:cubicBezTo>
                    <a:cubicBezTo>
                      <a:pt x="301" y="5"/>
                      <a:pt x="208" y="11"/>
                      <a:pt x="195" y="13"/>
                    </a:cubicBezTo>
                    <a:cubicBezTo>
                      <a:pt x="181" y="16"/>
                      <a:pt x="169" y="0"/>
                      <a:pt x="173" y="39"/>
                    </a:cubicBezTo>
                    <a:cubicBezTo>
                      <a:pt x="177" y="78"/>
                      <a:pt x="188" y="74"/>
                      <a:pt x="190" y="95"/>
                    </a:cubicBezTo>
                    <a:cubicBezTo>
                      <a:pt x="191" y="116"/>
                      <a:pt x="151" y="121"/>
                      <a:pt x="109" y="132"/>
                    </a:cubicBezTo>
                    <a:cubicBezTo>
                      <a:pt x="68" y="142"/>
                      <a:pt x="56" y="199"/>
                      <a:pt x="49" y="228"/>
                    </a:cubicBezTo>
                    <a:cubicBezTo>
                      <a:pt x="43" y="251"/>
                      <a:pt x="27" y="218"/>
                      <a:pt x="21" y="203"/>
                    </a:cubicBezTo>
                    <a:cubicBezTo>
                      <a:pt x="9" y="213"/>
                      <a:pt x="0" y="225"/>
                      <a:pt x="4" y="251"/>
                    </a:cubicBezTo>
                    <a:cubicBezTo>
                      <a:pt x="12" y="306"/>
                      <a:pt x="240" y="270"/>
                      <a:pt x="267" y="194"/>
                    </a:cubicBezTo>
                    <a:close/>
                  </a:path>
                </a:pathLst>
              </a:custGeom>
              <a:solidFill>
                <a:srgbClr val="1A19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6303447" y="2525927"/>
                <a:ext cx="461532" cy="69967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32" extrusionOk="0">
                    <a:moveTo>
                      <a:pt x="105" y="0"/>
                    </a:moveTo>
                    <a:lnTo>
                      <a:pt x="0" y="31"/>
                    </a:lnTo>
                    <a:lnTo>
                      <a:pt x="0" y="332"/>
                    </a:lnTo>
                    <a:lnTo>
                      <a:pt x="105" y="332"/>
                    </a:lnTo>
                    <a:lnTo>
                      <a:pt x="206" y="332"/>
                    </a:lnTo>
                    <a:lnTo>
                      <a:pt x="219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6634330" y="2283571"/>
                <a:ext cx="37934" cy="73761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" y="0"/>
                    </a:moveTo>
                    <a:cubicBezTo>
                      <a:pt x="1" y="0"/>
                      <a:pt x="17" y="0"/>
                      <a:pt x="17" y="12"/>
                    </a:cubicBezTo>
                    <a:cubicBezTo>
                      <a:pt x="16" y="23"/>
                      <a:pt x="7" y="31"/>
                      <a:pt x="0" y="3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6417249" y="2509068"/>
                <a:ext cx="217068" cy="581654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6" extrusionOk="0">
                    <a:moveTo>
                      <a:pt x="84" y="6"/>
                    </a:moveTo>
                    <a:cubicBezTo>
                      <a:pt x="78" y="3"/>
                      <a:pt x="48" y="0"/>
                      <a:pt x="48" y="0"/>
                    </a:cubicBezTo>
                    <a:cubicBezTo>
                      <a:pt x="48" y="0"/>
                      <a:pt x="18" y="3"/>
                      <a:pt x="12" y="6"/>
                    </a:cubicBezTo>
                    <a:cubicBezTo>
                      <a:pt x="6" y="10"/>
                      <a:pt x="1" y="57"/>
                      <a:pt x="1" y="61"/>
                    </a:cubicBezTo>
                    <a:cubicBezTo>
                      <a:pt x="0" y="64"/>
                      <a:pt x="48" y="256"/>
                      <a:pt x="48" y="256"/>
                    </a:cubicBezTo>
                    <a:cubicBezTo>
                      <a:pt x="48" y="256"/>
                      <a:pt x="96" y="64"/>
                      <a:pt x="96" y="61"/>
                    </a:cubicBezTo>
                    <a:cubicBezTo>
                      <a:pt x="95" y="57"/>
                      <a:pt x="91" y="10"/>
                      <a:pt x="84" y="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6459398" y="2452166"/>
                <a:ext cx="134877" cy="638556"/>
              </a:xfrm>
              <a:custGeom>
                <a:avLst/>
                <a:gdLst/>
                <a:ahLst/>
                <a:cxnLst/>
                <a:rect l="l" t="t" r="r" b="b"/>
                <a:pathLst>
                  <a:path w="59" h="281" extrusionOk="0">
                    <a:moveTo>
                      <a:pt x="29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8"/>
                      <a:pt x="0" y="40"/>
                    </a:cubicBezTo>
                    <a:cubicBezTo>
                      <a:pt x="0" y="52"/>
                      <a:pt x="29" y="281"/>
                      <a:pt x="29" y="281"/>
                    </a:cubicBezTo>
                    <a:cubicBezTo>
                      <a:pt x="29" y="281"/>
                      <a:pt x="59" y="52"/>
                      <a:pt x="59" y="40"/>
                    </a:cubicBezTo>
                    <a:cubicBezTo>
                      <a:pt x="59" y="28"/>
                      <a:pt x="59" y="2"/>
                      <a:pt x="59" y="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6459400" y="2452177"/>
                <a:ext cx="13487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19" extrusionOk="0">
                    <a:moveTo>
                      <a:pt x="0" y="2"/>
                    </a:moveTo>
                    <a:cubicBezTo>
                      <a:pt x="0" y="2"/>
                      <a:pt x="0" y="7"/>
                      <a:pt x="0" y="13"/>
                    </a:cubicBezTo>
                    <a:cubicBezTo>
                      <a:pt x="7" y="17"/>
                      <a:pt x="17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1" y="19"/>
                      <a:pt x="51" y="17"/>
                      <a:pt x="59" y="13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F3E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6414151" y="2184525"/>
                <a:ext cx="2295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9" extrusionOk="0"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0"/>
                      <a:pt x="0" y="5"/>
                      <a:pt x="0" y="21"/>
                    </a:cubicBezTo>
                    <a:cubicBezTo>
                      <a:pt x="0" y="21"/>
                      <a:pt x="0" y="50"/>
                      <a:pt x="0" y="71"/>
                    </a:cubicBezTo>
                    <a:cubicBezTo>
                      <a:pt x="0" y="93"/>
                      <a:pt x="12" y="129"/>
                      <a:pt x="58" y="129"/>
                    </a:cubicBezTo>
                    <a:cubicBezTo>
                      <a:pt x="58" y="129"/>
                      <a:pt x="58" y="129"/>
                      <a:pt x="58" y="129"/>
                    </a:cubicBezTo>
                    <a:cubicBezTo>
                      <a:pt x="58" y="129"/>
                      <a:pt x="58" y="129"/>
                      <a:pt x="58" y="129"/>
                    </a:cubicBezTo>
                    <a:cubicBezTo>
                      <a:pt x="58" y="129"/>
                      <a:pt x="58" y="129"/>
                      <a:pt x="58" y="129"/>
                    </a:cubicBezTo>
                    <a:cubicBezTo>
                      <a:pt x="58" y="129"/>
                      <a:pt x="58" y="129"/>
                      <a:pt x="58" y="129"/>
                    </a:cubicBezTo>
                    <a:cubicBezTo>
                      <a:pt x="104" y="129"/>
                      <a:pt x="115" y="93"/>
                      <a:pt x="115" y="71"/>
                    </a:cubicBezTo>
                    <a:cubicBezTo>
                      <a:pt x="115" y="50"/>
                      <a:pt x="115" y="21"/>
                      <a:pt x="115" y="21"/>
                    </a:cubicBezTo>
                    <a:cubicBezTo>
                      <a:pt x="115" y="5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6461505" y="2574398"/>
                <a:ext cx="130662" cy="516324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7" extrusionOk="0">
                    <a:moveTo>
                      <a:pt x="0" y="0"/>
                    </a:moveTo>
                    <a:cubicBezTo>
                      <a:pt x="28" y="227"/>
                      <a:pt x="28" y="227"/>
                      <a:pt x="28" y="22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2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5875634" y="2543963"/>
                <a:ext cx="442564" cy="674382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97" extrusionOk="0">
                    <a:moveTo>
                      <a:pt x="191" y="20"/>
                    </a:moveTo>
                    <a:cubicBezTo>
                      <a:pt x="191" y="20"/>
                      <a:pt x="155" y="26"/>
                      <a:pt x="141" y="64"/>
                    </a:cubicBezTo>
                    <a:cubicBezTo>
                      <a:pt x="131" y="91"/>
                      <a:pt x="103" y="182"/>
                      <a:pt x="103" y="18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0" y="264"/>
                      <a:pt x="80" y="264"/>
                      <a:pt x="80" y="264"/>
                    </a:cubicBezTo>
                    <a:cubicBezTo>
                      <a:pt x="80" y="264"/>
                      <a:pt x="99" y="297"/>
                      <a:pt x="128" y="272"/>
                    </a:cubicBezTo>
                    <a:cubicBezTo>
                      <a:pt x="158" y="246"/>
                      <a:pt x="195" y="115"/>
                      <a:pt x="195" y="115"/>
                    </a:cubicBezTo>
                    <a:lnTo>
                      <a:pt x="191" y="2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6421464" y="2787250"/>
                <a:ext cx="103266" cy="303471"/>
              </a:xfrm>
              <a:custGeom>
                <a:avLst/>
                <a:gdLst/>
                <a:ahLst/>
                <a:cxnLst/>
                <a:rect l="l" t="t" r="r" b="b"/>
                <a:pathLst>
                  <a:path w="46" h="134" extrusionOk="0">
                    <a:moveTo>
                      <a:pt x="46" y="134"/>
                    </a:moveTo>
                    <a:cubicBezTo>
                      <a:pt x="46" y="134"/>
                      <a:pt x="2" y="24"/>
                      <a:pt x="1" y="21"/>
                    </a:cubicBezTo>
                    <a:cubicBezTo>
                      <a:pt x="0" y="18"/>
                      <a:pt x="24" y="0"/>
                      <a:pt x="24" y="0"/>
                    </a:cubicBezTo>
                    <a:lnTo>
                      <a:pt x="46" y="1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6524728" y="2787250"/>
                <a:ext cx="105372" cy="303471"/>
              </a:xfrm>
              <a:custGeom>
                <a:avLst/>
                <a:gdLst/>
                <a:ahLst/>
                <a:cxnLst/>
                <a:rect l="l" t="t" r="r" b="b"/>
                <a:pathLst>
                  <a:path w="46" h="134" extrusionOk="0">
                    <a:moveTo>
                      <a:pt x="0" y="134"/>
                    </a:moveTo>
                    <a:cubicBezTo>
                      <a:pt x="0" y="134"/>
                      <a:pt x="44" y="24"/>
                      <a:pt x="45" y="21"/>
                    </a:cubicBezTo>
                    <a:cubicBezTo>
                      <a:pt x="46" y="18"/>
                      <a:pt x="23" y="0"/>
                      <a:pt x="23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6566877" y="2591257"/>
                <a:ext cx="391986" cy="760788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5" extrusionOk="0">
                    <a:moveTo>
                      <a:pt x="87" y="0"/>
                    </a:moveTo>
                    <a:cubicBezTo>
                      <a:pt x="87" y="0"/>
                      <a:pt x="116" y="10"/>
                      <a:pt x="130" y="55"/>
                    </a:cubicBezTo>
                    <a:cubicBezTo>
                      <a:pt x="144" y="99"/>
                      <a:pt x="173" y="303"/>
                      <a:pt x="173" y="303"/>
                    </a:cubicBezTo>
                    <a:cubicBezTo>
                      <a:pt x="10" y="335"/>
                      <a:pt x="10" y="335"/>
                      <a:pt x="10" y="335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119" y="260"/>
                      <a:pt x="119" y="260"/>
                      <a:pt x="119" y="26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6381430" y="2283571"/>
                <a:ext cx="35827" cy="73761"/>
              </a:xfrm>
              <a:custGeom>
                <a:avLst/>
                <a:gdLst/>
                <a:ahLst/>
                <a:cxnLst/>
                <a:rect l="l" t="t" r="r" b="b"/>
                <a:pathLst>
                  <a:path w="16" h="33" extrusionOk="0">
                    <a:moveTo>
                      <a:pt x="16" y="0"/>
                    </a:moveTo>
                    <a:cubicBezTo>
                      <a:pt x="16" y="0"/>
                      <a:pt x="0" y="0"/>
                      <a:pt x="0" y="12"/>
                    </a:cubicBezTo>
                    <a:cubicBezTo>
                      <a:pt x="0" y="23"/>
                      <a:pt x="9" y="31"/>
                      <a:pt x="16" y="33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6754441" y="2877869"/>
                <a:ext cx="107481" cy="303471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0"/>
                    </a:moveTo>
                    <a:lnTo>
                      <a:pt x="39" y="144"/>
                    </a:lnTo>
                    <a:lnTo>
                      <a:pt x="51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2E15">
                  <a:alpha val="36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6040015" y="2820037"/>
                <a:ext cx="273968" cy="398308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76" extrusionOk="0">
                    <a:moveTo>
                      <a:pt x="0" y="117"/>
                    </a:move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27" y="176"/>
                      <a:pt x="56" y="151"/>
                    </a:cubicBezTo>
                    <a:cubicBezTo>
                      <a:pt x="86" y="125"/>
                      <a:pt x="121" y="0"/>
                      <a:pt x="121" y="0"/>
                    </a:cubicBezTo>
                    <a:cubicBezTo>
                      <a:pt x="121" y="0"/>
                      <a:pt x="70" y="118"/>
                      <a:pt x="56" y="137"/>
                    </a:cubicBezTo>
                    <a:cubicBezTo>
                      <a:pt x="41" y="155"/>
                      <a:pt x="12" y="155"/>
                      <a:pt x="0" y="117"/>
                    </a:cubicBezTo>
                    <a:close/>
                  </a:path>
                </a:pathLst>
              </a:custGeom>
              <a:solidFill>
                <a:srgbClr val="182E15">
                  <a:alpha val="36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5928321" y="2542787"/>
                <a:ext cx="183349" cy="461530"/>
              </a:xfrm>
              <a:custGeom>
                <a:avLst/>
                <a:gdLst/>
                <a:ahLst/>
                <a:cxnLst/>
                <a:rect l="l" t="t" r="r" b="b"/>
                <a:pathLst>
                  <a:path w="87" h="219" extrusionOk="0">
                    <a:moveTo>
                      <a:pt x="0" y="0"/>
                    </a:moveTo>
                    <a:lnTo>
                      <a:pt x="87" y="219"/>
                    </a:lnTo>
                    <a:lnTo>
                      <a:pt x="86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2E15">
                  <a:alpha val="36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5869312" y="2532249"/>
                <a:ext cx="59009" cy="3161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" extrusionOk="0">
                    <a:moveTo>
                      <a:pt x="3" y="14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5" y="3"/>
                      <a:pt x="25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3" y="14"/>
                      <a:pt x="3" y="14"/>
                    </a:cubicBezTo>
                    <a:close/>
                  </a:path>
                </a:pathLst>
              </a:custGeom>
              <a:solidFill>
                <a:srgbClr val="5F3E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6416250" y="2154925"/>
                <a:ext cx="2369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5" extrusionOk="0">
                    <a:moveTo>
                      <a:pt x="0" y="62"/>
                    </a:moveTo>
                    <a:cubicBezTo>
                      <a:pt x="0" y="72"/>
                      <a:pt x="2" y="82"/>
                      <a:pt x="3" y="85"/>
                    </a:cubicBezTo>
                    <a:cubicBezTo>
                      <a:pt x="8" y="95"/>
                      <a:pt x="22" y="112"/>
                      <a:pt x="35" y="113"/>
                    </a:cubicBezTo>
                    <a:cubicBezTo>
                      <a:pt x="48" y="115"/>
                      <a:pt x="66" y="97"/>
                      <a:pt x="68" y="91"/>
                    </a:cubicBezTo>
                    <a:cubicBezTo>
                      <a:pt x="73" y="82"/>
                      <a:pt x="79" y="59"/>
                      <a:pt x="78" y="46"/>
                    </a:cubicBezTo>
                    <a:cubicBezTo>
                      <a:pt x="77" y="32"/>
                      <a:pt x="68" y="29"/>
                      <a:pt x="55" y="25"/>
                    </a:cubicBezTo>
                    <a:cubicBezTo>
                      <a:pt x="42" y="22"/>
                      <a:pt x="21" y="16"/>
                      <a:pt x="18" y="0"/>
                    </a:cubicBezTo>
                    <a:cubicBezTo>
                      <a:pt x="21" y="24"/>
                      <a:pt x="0" y="43"/>
                      <a:pt x="0" y="62"/>
                    </a:cubicBez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6410487" y="2234423"/>
                <a:ext cx="236900" cy="969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43" extrusionOk="0">
                    <a:moveTo>
                      <a:pt x="115" y="30"/>
                    </a:moveTo>
                    <a:cubicBezTo>
                      <a:pt x="115" y="20"/>
                      <a:pt x="115" y="11"/>
                      <a:pt x="115" y="5"/>
                    </a:cubicBezTo>
                    <a:cubicBezTo>
                      <a:pt x="113" y="4"/>
                      <a:pt x="112" y="3"/>
                      <a:pt x="111" y="3"/>
                    </a:cubicBezTo>
                    <a:cubicBezTo>
                      <a:pt x="106" y="0"/>
                      <a:pt x="0" y="0"/>
                      <a:pt x="0" y="0"/>
                    </a:cubicBezTo>
                    <a:cubicBezTo>
                      <a:pt x="0" y="0"/>
                      <a:pt x="64" y="43"/>
                      <a:pt x="115" y="30"/>
                    </a:cubicBezTo>
                    <a:close/>
                  </a:path>
                </a:pathLst>
              </a:custGeom>
              <a:solidFill>
                <a:srgbClr val="5F3E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6409039" y="2113482"/>
                <a:ext cx="400415" cy="18124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80" extrusionOk="0">
                    <a:moveTo>
                      <a:pt x="0" y="54"/>
                    </a:moveTo>
                    <a:cubicBezTo>
                      <a:pt x="0" y="54"/>
                      <a:pt x="45" y="80"/>
                      <a:pt x="111" y="80"/>
                    </a:cubicBezTo>
                    <a:cubicBezTo>
                      <a:pt x="177" y="80"/>
                      <a:pt x="171" y="25"/>
                      <a:pt x="139" y="13"/>
                    </a:cubicBezTo>
                    <a:cubicBezTo>
                      <a:pt x="108" y="0"/>
                      <a:pt x="8" y="5"/>
                      <a:pt x="0" y="54"/>
                    </a:cubicBezTo>
                    <a:close/>
                  </a:path>
                </a:pathLst>
              </a:custGeom>
              <a:solidFill>
                <a:srgbClr val="3531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28"/>
            <p:cNvGrpSpPr/>
            <p:nvPr/>
          </p:nvGrpSpPr>
          <p:grpSpPr>
            <a:xfrm>
              <a:off x="5582699" y="3218366"/>
              <a:ext cx="2404800" cy="1385626"/>
              <a:chOff x="5582699" y="3218366"/>
              <a:chExt cx="2404800" cy="1385626"/>
            </a:xfrm>
          </p:grpSpPr>
          <p:sp>
            <p:nvSpPr>
              <p:cNvPr id="775" name="Google Shape;775;p28"/>
              <p:cNvSpPr/>
              <p:nvPr/>
            </p:nvSpPr>
            <p:spPr>
              <a:xfrm>
                <a:off x="6103239" y="3225598"/>
                <a:ext cx="916742" cy="16227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71" extrusionOk="0">
                    <a:moveTo>
                      <a:pt x="0" y="0"/>
                    </a:moveTo>
                    <a:cubicBezTo>
                      <a:pt x="0" y="0"/>
                      <a:pt x="26" y="9"/>
                      <a:pt x="58" y="9"/>
                    </a:cubicBezTo>
                    <a:cubicBezTo>
                      <a:pt x="90" y="9"/>
                      <a:pt x="305" y="3"/>
                      <a:pt x="310" y="9"/>
                    </a:cubicBezTo>
                    <a:cubicBezTo>
                      <a:pt x="316" y="15"/>
                      <a:pt x="121" y="53"/>
                      <a:pt x="122" y="62"/>
                    </a:cubicBezTo>
                    <a:cubicBezTo>
                      <a:pt x="123" y="71"/>
                      <a:pt x="196" y="65"/>
                      <a:pt x="209" y="65"/>
                    </a:cubicBezTo>
                    <a:cubicBezTo>
                      <a:pt x="221" y="65"/>
                      <a:pt x="369" y="36"/>
                      <a:pt x="380" y="32"/>
                    </a:cubicBezTo>
                    <a:cubicBezTo>
                      <a:pt x="391" y="29"/>
                      <a:pt x="404" y="17"/>
                      <a:pt x="376" y="9"/>
                    </a:cubicBezTo>
                    <a:cubicBezTo>
                      <a:pt x="349" y="1"/>
                      <a:pt x="292" y="0"/>
                      <a:pt x="29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6394067" y="3301466"/>
                <a:ext cx="195993" cy="71653"/>
              </a:xfrm>
              <a:custGeom>
                <a:avLst/>
                <a:gdLst/>
                <a:ahLst/>
                <a:cxnLst/>
                <a:rect l="l" t="t" r="r" b="b"/>
                <a:pathLst>
                  <a:path w="86" h="32" extrusionOk="0">
                    <a:moveTo>
                      <a:pt x="77" y="3"/>
                    </a:moveTo>
                    <a:cubicBezTo>
                      <a:pt x="77" y="3"/>
                      <a:pt x="53" y="0"/>
                      <a:pt x="49" y="0"/>
                    </a:cubicBezTo>
                    <a:cubicBezTo>
                      <a:pt x="44" y="0"/>
                      <a:pt x="11" y="15"/>
                      <a:pt x="5" y="18"/>
                    </a:cubicBezTo>
                    <a:cubicBezTo>
                      <a:pt x="0" y="22"/>
                      <a:pt x="23" y="32"/>
                      <a:pt x="34" y="27"/>
                    </a:cubicBezTo>
                    <a:cubicBezTo>
                      <a:pt x="45" y="22"/>
                      <a:pt x="52" y="16"/>
                      <a:pt x="55" y="18"/>
                    </a:cubicBezTo>
                    <a:cubicBezTo>
                      <a:pt x="57" y="19"/>
                      <a:pt x="65" y="23"/>
                      <a:pt x="73" y="25"/>
                    </a:cubicBezTo>
                    <a:cubicBezTo>
                      <a:pt x="81" y="27"/>
                      <a:pt x="86" y="23"/>
                      <a:pt x="86" y="23"/>
                    </a:cubicBezTo>
                    <a:lnTo>
                      <a:pt x="77" y="3"/>
                    </a:lnTo>
                    <a:close/>
                  </a:path>
                </a:pathLst>
              </a:custGeom>
              <a:solidFill>
                <a:srgbClr val="8E5B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6590060" y="3246673"/>
                <a:ext cx="368804" cy="107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1" extrusionOk="0">
                    <a:moveTo>
                      <a:pt x="0" y="51"/>
                    </a:moveTo>
                    <a:lnTo>
                      <a:pt x="174" y="0"/>
                    </a:lnTo>
                    <a:lnTo>
                      <a:pt x="175" y="15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182E15">
                  <a:alpha val="36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6541588" y="3305681"/>
                <a:ext cx="48472" cy="5690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6" y="0"/>
                    </a:moveTo>
                    <a:cubicBezTo>
                      <a:pt x="8" y="5"/>
                      <a:pt x="13" y="14"/>
                      <a:pt x="13" y="16"/>
                    </a:cubicBezTo>
                    <a:cubicBezTo>
                      <a:pt x="14" y="20"/>
                      <a:pt x="7" y="21"/>
                      <a:pt x="0" y="20"/>
                    </a:cubicBezTo>
                    <a:cubicBezTo>
                      <a:pt x="2" y="21"/>
                      <a:pt x="5" y="22"/>
                      <a:pt x="8" y="23"/>
                    </a:cubicBezTo>
                    <a:cubicBezTo>
                      <a:pt x="16" y="25"/>
                      <a:pt x="21" y="21"/>
                      <a:pt x="21" y="2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9" y="1"/>
                      <a:pt x="6" y="0"/>
                    </a:cubicBezTo>
                    <a:close/>
                  </a:path>
                </a:pathLst>
              </a:custGeom>
              <a:solidFill>
                <a:srgbClr val="5F3E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582699" y="3218366"/>
                <a:ext cx="2404800" cy="81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5648030" y="3293164"/>
                <a:ext cx="2276045" cy="1310828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622" extrusionOk="0">
                    <a:moveTo>
                      <a:pt x="540" y="0"/>
                    </a:moveTo>
                    <a:lnTo>
                      <a:pt x="0" y="0"/>
                    </a:lnTo>
                    <a:lnTo>
                      <a:pt x="47" y="622"/>
                    </a:lnTo>
                    <a:lnTo>
                      <a:pt x="540" y="622"/>
                    </a:lnTo>
                    <a:lnTo>
                      <a:pt x="1034" y="622"/>
                    </a:lnTo>
                    <a:lnTo>
                      <a:pt x="108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5713361" y="4150892"/>
                <a:ext cx="448887" cy="948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" extrusionOk="0">
                    <a:moveTo>
                      <a:pt x="198" y="21"/>
                    </a:moveTo>
                    <a:cubicBezTo>
                      <a:pt x="198" y="9"/>
                      <a:pt x="188" y="0"/>
                      <a:pt x="1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88" y="42"/>
                      <a:pt x="198" y="32"/>
                      <a:pt x="198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7315022" y="4197256"/>
                <a:ext cx="541615" cy="9272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41" extrusionOk="0">
                    <a:moveTo>
                      <a:pt x="0" y="21"/>
                    </a:moveTo>
                    <a:cubicBezTo>
                      <a:pt x="0" y="32"/>
                      <a:pt x="9" y="41"/>
                      <a:pt x="21" y="41"/>
                    </a:cubicBezTo>
                    <a:cubicBezTo>
                      <a:pt x="235" y="41"/>
                      <a:pt x="235" y="41"/>
                      <a:pt x="235" y="41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7561593" y="4403785"/>
                <a:ext cx="278183" cy="948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2" extrusionOk="0">
                    <a:moveTo>
                      <a:pt x="0" y="21"/>
                    </a:moveTo>
                    <a:cubicBezTo>
                      <a:pt x="0" y="33"/>
                      <a:pt x="9" y="42"/>
                      <a:pt x="21" y="42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5664889" y="3529197"/>
                <a:ext cx="398309" cy="9483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2" extrusionOk="0">
                    <a:moveTo>
                      <a:pt x="175" y="21"/>
                    </a:moveTo>
                    <a:cubicBezTo>
                      <a:pt x="175" y="9"/>
                      <a:pt x="166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66" y="42"/>
                      <a:pt x="175" y="32"/>
                      <a:pt x="17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5679642" y="3733618"/>
                <a:ext cx="208638" cy="94836"/>
              </a:xfrm>
              <a:custGeom>
                <a:avLst/>
                <a:gdLst/>
                <a:ahLst/>
                <a:cxnLst/>
                <a:rect l="l" t="t" r="r" b="b"/>
                <a:pathLst>
                  <a:path w="91" h="42" extrusionOk="0">
                    <a:moveTo>
                      <a:pt x="91" y="21"/>
                    </a:moveTo>
                    <a:cubicBezTo>
                      <a:pt x="91" y="9"/>
                      <a:pt x="82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82" y="42"/>
                      <a:pt x="91" y="32"/>
                      <a:pt x="91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7473080" y="3432255"/>
                <a:ext cx="442564" cy="96942"/>
              </a:xfrm>
              <a:custGeom>
                <a:avLst/>
                <a:gdLst/>
                <a:ahLst/>
                <a:cxnLst/>
                <a:rect l="l" t="t" r="r" b="b"/>
                <a:pathLst>
                  <a:path w="195" h="42" extrusionOk="0">
                    <a:moveTo>
                      <a:pt x="0" y="21"/>
                    </a:moveTo>
                    <a:cubicBezTo>
                      <a:pt x="0" y="32"/>
                      <a:pt x="9" y="42"/>
                      <a:pt x="21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7736512" y="3685148"/>
                <a:ext cx="158059" cy="9483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2" extrusionOk="0">
                    <a:moveTo>
                      <a:pt x="0" y="21"/>
                    </a:moveTo>
                    <a:cubicBezTo>
                      <a:pt x="0" y="32"/>
                      <a:pt x="10" y="42"/>
                      <a:pt x="21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6602705" y="3548164"/>
                <a:ext cx="368511" cy="3685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6695432" y="3640891"/>
                <a:ext cx="181241" cy="183348"/>
              </a:xfrm>
              <a:custGeom>
                <a:avLst/>
                <a:gdLst/>
                <a:ahLst/>
                <a:cxnLst/>
                <a:rect l="l" t="t" r="r" b="b"/>
                <a:pathLst>
                  <a:path w="86" h="87" extrusionOk="0">
                    <a:moveTo>
                      <a:pt x="86" y="30"/>
                    </a:moveTo>
                    <a:lnTo>
                      <a:pt x="57" y="30"/>
                    </a:lnTo>
                    <a:lnTo>
                      <a:pt x="57" y="0"/>
                    </a:lnTo>
                    <a:lnTo>
                      <a:pt x="29" y="0"/>
                    </a:lnTo>
                    <a:lnTo>
                      <a:pt x="29" y="30"/>
                    </a:lnTo>
                    <a:lnTo>
                      <a:pt x="0" y="30"/>
                    </a:lnTo>
                    <a:lnTo>
                      <a:pt x="0" y="58"/>
                    </a:lnTo>
                    <a:lnTo>
                      <a:pt x="29" y="58"/>
                    </a:lnTo>
                    <a:lnTo>
                      <a:pt x="29" y="87"/>
                    </a:lnTo>
                    <a:lnTo>
                      <a:pt x="57" y="87"/>
                    </a:lnTo>
                    <a:lnTo>
                      <a:pt x="57" y="58"/>
                    </a:lnTo>
                    <a:lnTo>
                      <a:pt x="86" y="58"/>
                    </a:lnTo>
                    <a:lnTo>
                      <a:pt x="86" y="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29;p34"/>
          <p:cNvSpPr txBox="1">
            <a:spLocks/>
          </p:cNvSpPr>
          <p:nvPr/>
        </p:nvSpPr>
        <p:spPr>
          <a:xfrm>
            <a:off x="65006" y="148270"/>
            <a:ext cx="27719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r>
              <a:rPr lang="fr-FR" dirty="0" smtClean="0"/>
              <a:t>Factures</a:t>
            </a:r>
            <a:endParaRPr lang="fr-FR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1657300" y="1407488"/>
            <a:ext cx="2801657" cy="969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4279613" y="2616593"/>
            <a:ext cx="2065110" cy="664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09" y="2091535"/>
            <a:ext cx="1371791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57" y="56878"/>
            <a:ext cx="4369557" cy="2701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1" y="3357857"/>
            <a:ext cx="8112005" cy="17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29;p34"/>
          <p:cNvSpPr txBox="1">
            <a:spLocks/>
          </p:cNvSpPr>
          <p:nvPr/>
        </p:nvSpPr>
        <p:spPr>
          <a:xfrm>
            <a:off x="65006" y="148270"/>
            <a:ext cx="12734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r>
              <a:rPr lang="fr-FR" dirty="0" err="1" smtClean="0"/>
              <a:t>Tasks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45" y="1258956"/>
            <a:ext cx="6308962" cy="13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>
            <a:spLocks noGrp="1"/>
          </p:cNvSpPr>
          <p:nvPr>
            <p:ph type="title" idx="2"/>
          </p:nvPr>
        </p:nvSpPr>
        <p:spPr>
          <a:xfrm>
            <a:off x="892713" y="92129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7" name="Google Shape;807;p30"/>
          <p:cNvSpPr txBox="1">
            <a:spLocks noGrp="1"/>
          </p:cNvSpPr>
          <p:nvPr>
            <p:ph type="title" idx="5"/>
          </p:nvPr>
        </p:nvSpPr>
        <p:spPr>
          <a:xfrm>
            <a:off x="5044220" y="346908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08" name="Google Shape;808;p30"/>
          <p:cNvSpPr txBox="1">
            <a:spLocks noGrp="1"/>
          </p:cNvSpPr>
          <p:nvPr>
            <p:ph type="title" idx="6"/>
          </p:nvPr>
        </p:nvSpPr>
        <p:spPr>
          <a:xfrm>
            <a:off x="2598733" y="205896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810" name="Google Shape;810;p30"/>
          <p:cNvSpPr txBox="1">
            <a:spLocks noGrp="1"/>
          </p:cNvSpPr>
          <p:nvPr>
            <p:ph type="subTitle" idx="1"/>
          </p:nvPr>
        </p:nvSpPr>
        <p:spPr>
          <a:xfrm>
            <a:off x="1551900" y="854192"/>
            <a:ext cx="1488396" cy="480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Conception</a:t>
            </a:r>
            <a:endParaRPr dirty="0"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9"/>
          </p:nvPr>
        </p:nvSpPr>
        <p:spPr>
          <a:xfrm>
            <a:off x="3333433" y="2058960"/>
            <a:ext cx="20403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Service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14"/>
          </p:nvPr>
        </p:nvSpPr>
        <p:spPr>
          <a:xfrm>
            <a:off x="5882895" y="3321369"/>
            <a:ext cx="20403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Les teste du Services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1"/>
          <p:cNvSpPr txBox="1">
            <a:spLocks noGrp="1"/>
          </p:cNvSpPr>
          <p:nvPr>
            <p:ph type="title"/>
          </p:nvPr>
        </p:nvSpPr>
        <p:spPr>
          <a:xfrm>
            <a:off x="2194695" y="206351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Diagramme de classe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" y="779051"/>
            <a:ext cx="8980285" cy="4066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1"/>
          <p:cNvSpPr txBox="1">
            <a:spLocks noGrp="1"/>
          </p:cNvSpPr>
          <p:nvPr>
            <p:ph type="title"/>
          </p:nvPr>
        </p:nvSpPr>
        <p:spPr>
          <a:xfrm>
            <a:off x="1188000" y="206351"/>
            <a:ext cx="682559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Diagramme du cas d’utulisation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935999"/>
            <a:ext cx="8791200" cy="39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338" r="26041"/>
          <a:stretch/>
        </p:blipFill>
        <p:spPr>
          <a:xfrm flipH="1">
            <a:off x="951200" y="799800"/>
            <a:ext cx="3437100" cy="3292500"/>
          </a:xfrm>
          <a:prstGeom prst="roundRect">
            <a:avLst>
              <a:gd name="adj" fmla="val 6294"/>
            </a:avLst>
          </a:prstGeom>
        </p:spPr>
      </p:pic>
      <p:sp>
        <p:nvSpPr>
          <p:cNvPr id="882" name="Google Shape;882;p32"/>
          <p:cNvSpPr txBox="1">
            <a:spLocks noGrp="1"/>
          </p:cNvSpPr>
          <p:nvPr>
            <p:ph type="title"/>
          </p:nvPr>
        </p:nvSpPr>
        <p:spPr>
          <a:xfrm>
            <a:off x="5036081" y="1296550"/>
            <a:ext cx="3394693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</a:t>
            </a:r>
            <a:r>
              <a:rPr lang="en" dirty="0" smtClean="0"/>
              <a:t>services</a:t>
            </a:r>
            <a:endParaRPr dirty="0"/>
          </a:p>
        </p:txBody>
      </p:sp>
      <p:grpSp>
        <p:nvGrpSpPr>
          <p:cNvPr id="884" name="Google Shape;884;p32"/>
          <p:cNvGrpSpPr/>
          <p:nvPr/>
        </p:nvGrpSpPr>
        <p:grpSpPr>
          <a:xfrm>
            <a:off x="3019675" y="4016385"/>
            <a:ext cx="5411100" cy="842915"/>
            <a:chOff x="3019675" y="4016385"/>
            <a:chExt cx="5411100" cy="842915"/>
          </a:xfrm>
        </p:grpSpPr>
        <p:sp>
          <p:nvSpPr>
            <p:cNvPr id="885" name="Google Shape;885;p32"/>
            <p:cNvSpPr/>
            <p:nvPr/>
          </p:nvSpPr>
          <p:spPr>
            <a:xfrm>
              <a:off x="3019675" y="4756400"/>
              <a:ext cx="5411100" cy="102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886" name="Google Shape;886;p32"/>
            <p:cNvGrpSpPr/>
            <p:nvPr/>
          </p:nvGrpSpPr>
          <p:grpSpPr>
            <a:xfrm>
              <a:off x="7866882" y="4016385"/>
              <a:ext cx="327848" cy="739999"/>
              <a:chOff x="1353244" y="627957"/>
              <a:chExt cx="185392" cy="418457"/>
            </a:xfrm>
          </p:grpSpPr>
          <p:sp>
            <p:nvSpPr>
              <p:cNvPr id="887" name="Google Shape;887;p32"/>
              <p:cNvSpPr/>
              <p:nvPr/>
            </p:nvSpPr>
            <p:spPr>
              <a:xfrm>
                <a:off x="1353244" y="707411"/>
                <a:ext cx="185392" cy="33900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49" extrusionOk="0">
                    <a:moveTo>
                      <a:pt x="61" y="6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1"/>
                      <a:pt x="19" y="15"/>
                      <a:pt x="16" y="1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34"/>
                      <a:pt x="0" y="40"/>
                      <a:pt x="0" y="4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4"/>
                      <a:pt x="5" y="149"/>
                      <a:pt x="10" y="149"/>
                    </a:cubicBezTo>
                    <a:cubicBezTo>
                      <a:pt x="71" y="149"/>
                      <a:pt x="71" y="149"/>
                      <a:pt x="71" y="149"/>
                    </a:cubicBezTo>
                    <a:cubicBezTo>
                      <a:pt x="77" y="149"/>
                      <a:pt x="81" y="144"/>
                      <a:pt x="81" y="13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0"/>
                      <a:pt x="79" y="34"/>
                      <a:pt x="75" y="2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3" y="15"/>
                      <a:pt x="61" y="11"/>
                      <a:pt x="61" y="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1353244" y="1019929"/>
                <a:ext cx="185392" cy="26485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7" y="11"/>
                      <a:pt x="81" y="6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1398268" y="707411"/>
                <a:ext cx="95345" cy="23837"/>
              </a:xfrm>
              <a:custGeom>
                <a:avLst/>
                <a:gdLst/>
                <a:ahLst/>
                <a:cxnLst/>
                <a:rect l="l" t="t" r="r" b="b"/>
                <a:pathLst>
                  <a:path w="42" h="11" extrusionOk="0">
                    <a:moveTo>
                      <a:pt x="42" y="11"/>
                    </a:moveTo>
                    <a:cubicBezTo>
                      <a:pt x="41" y="9"/>
                      <a:pt x="41" y="8"/>
                      <a:pt x="41" y="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9"/>
                      <a:pt x="0" y="11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1391638" y="694084"/>
                <a:ext cx="108600" cy="1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1398268" y="683574"/>
                <a:ext cx="95700" cy="10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1391646" y="627957"/>
                <a:ext cx="108588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4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2"/>
                      <a:pt x="46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1399591" y="641199"/>
                <a:ext cx="10594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4" h="18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1420779" y="641199"/>
                <a:ext cx="7946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4" h="18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1441966" y="641199"/>
                <a:ext cx="7946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4" h="18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1460506" y="641199"/>
                <a:ext cx="7946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" h="18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1481694" y="641199"/>
                <a:ext cx="7946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" h="18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1371784" y="818646"/>
                <a:ext cx="150963" cy="1509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8" y="66"/>
                    </a:moveTo>
                    <a:cubicBezTo>
                      <a:pt x="58" y="66"/>
                      <a:pt x="58" y="66"/>
                      <a:pt x="58" y="66"/>
                    </a:cubicBezTo>
                    <a:cubicBezTo>
                      <a:pt x="62" y="66"/>
                      <a:pt x="66" y="63"/>
                      <a:pt x="66" y="5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6" y="3"/>
                      <a:pt x="62" y="0"/>
                      <a:pt x="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3" y="66"/>
                      <a:pt x="8" y="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9" name="Google Shape;899;p32"/>
            <p:cNvSpPr/>
            <p:nvPr/>
          </p:nvSpPr>
          <p:spPr>
            <a:xfrm>
              <a:off x="6673310" y="4277235"/>
              <a:ext cx="134503" cy="479161"/>
            </a:xfrm>
            <a:custGeom>
              <a:avLst/>
              <a:gdLst/>
              <a:ahLst/>
              <a:cxnLst/>
              <a:rect l="l" t="t" r="r" b="b"/>
              <a:pathLst>
                <a:path w="38" h="133" extrusionOk="0"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28" y="81"/>
                    <a:pt x="28" y="77"/>
                    <a:pt x="31" y="75"/>
                  </a:cubicBezTo>
                  <a:cubicBezTo>
                    <a:pt x="32" y="73"/>
                    <a:pt x="33" y="72"/>
                    <a:pt x="33" y="7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1" y="25"/>
                    <a:pt x="28" y="25"/>
                  </a:cubicBezTo>
                  <a:cubicBezTo>
                    <a:pt x="26" y="24"/>
                    <a:pt x="24" y="21"/>
                    <a:pt x="24" y="18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3"/>
                    <a:pt x="22" y="1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1"/>
                    <a:pt x="14" y="3"/>
                    <a:pt x="14" y="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1"/>
                    <a:pt x="12" y="24"/>
                    <a:pt x="9" y="25"/>
                  </a:cubicBezTo>
                  <a:cubicBezTo>
                    <a:pt x="7" y="25"/>
                    <a:pt x="5" y="28"/>
                    <a:pt x="5" y="3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2"/>
                    <a:pt x="5" y="73"/>
                    <a:pt x="7" y="75"/>
                  </a:cubicBezTo>
                  <a:cubicBezTo>
                    <a:pt x="9" y="77"/>
                    <a:pt x="9" y="81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2" y="88"/>
                    <a:pt x="0" y="94"/>
                    <a:pt x="0" y="9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2" y="133"/>
                    <a:pt x="6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8" y="130"/>
                    <a:pt x="38" y="12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4"/>
                    <a:pt x="35" y="88"/>
                    <a:pt x="31" y="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6698530" y="4714364"/>
              <a:ext cx="84064" cy="42032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23" y="11"/>
                  </a:moveTo>
                  <a:cubicBezTo>
                    <a:pt x="23" y="10"/>
                    <a:pt x="22" y="10"/>
                    <a:pt x="21" y="10"/>
                  </a:cubicBezTo>
                  <a:cubicBezTo>
                    <a:pt x="19" y="9"/>
                    <a:pt x="17" y="6"/>
                    <a:pt x="17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6"/>
                    <a:pt x="5" y="9"/>
                    <a:pt x="2" y="10"/>
                  </a:cubicBezTo>
                  <a:cubicBezTo>
                    <a:pt x="1" y="10"/>
                    <a:pt x="1" y="10"/>
                    <a:pt x="0" y="11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690123" y="4705958"/>
              <a:ext cx="100877" cy="50438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1" y="12"/>
                  </a:moveTo>
                  <a:cubicBezTo>
                    <a:pt x="1" y="13"/>
                    <a:pt x="0" y="13"/>
                    <a:pt x="0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3"/>
                    <a:pt x="27" y="13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3" y="9"/>
                    <a:pt x="23" y="5"/>
                    <a:pt x="26" y="3"/>
                  </a:cubicBezTo>
                  <a:cubicBezTo>
                    <a:pt x="26" y="2"/>
                    <a:pt x="27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5"/>
                    <a:pt x="4" y="9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673310" y="4731177"/>
              <a:ext cx="134503" cy="25219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2" y="7"/>
                    <a:pt x="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5" y="7"/>
                    <a:pt x="38" y="4"/>
                    <a:pt x="38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698530" y="4634989"/>
              <a:ext cx="84300" cy="12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32"/>
            <p:cNvGrpSpPr/>
            <p:nvPr/>
          </p:nvGrpSpPr>
          <p:grpSpPr>
            <a:xfrm>
              <a:off x="6859501" y="4140046"/>
              <a:ext cx="243780" cy="616312"/>
              <a:chOff x="839484" y="690268"/>
              <a:chExt cx="140369" cy="354896"/>
            </a:xfrm>
          </p:grpSpPr>
          <p:sp>
            <p:nvSpPr>
              <p:cNvPr id="905" name="Google Shape;905;p32"/>
              <p:cNvSpPr/>
              <p:nvPr/>
            </p:nvSpPr>
            <p:spPr>
              <a:xfrm>
                <a:off x="839484" y="690268"/>
                <a:ext cx="140369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9" extrusionOk="0">
                    <a:moveTo>
                      <a:pt x="62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0" y="0"/>
                      <a:pt x="62" y="1"/>
                      <a:pt x="62" y="4"/>
                    </a:cubicBezTo>
                    <a:lnTo>
                      <a:pt x="62" y="1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839484" y="732644"/>
                <a:ext cx="140369" cy="262199"/>
              </a:xfrm>
              <a:custGeom>
                <a:avLst/>
                <a:gdLst/>
                <a:ahLst/>
                <a:cxnLst/>
                <a:rect l="l" t="t" r="r" b="b"/>
                <a:pathLst>
                  <a:path w="62" h="115" extrusionOk="0">
                    <a:moveTo>
                      <a:pt x="62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32"/>
                      <a:pt x="10" y="111"/>
                      <a:pt x="10" y="111"/>
                    </a:cubicBezTo>
                    <a:cubicBezTo>
                      <a:pt x="9" y="113"/>
                      <a:pt x="11" y="115"/>
                      <a:pt x="13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1" y="115"/>
                      <a:pt x="52" y="113"/>
                      <a:pt x="52" y="111"/>
                    </a:cubicBezTo>
                    <a:cubicBezTo>
                      <a:pt x="52" y="111"/>
                      <a:pt x="54" y="32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863321" y="994842"/>
                <a:ext cx="95345" cy="37078"/>
              </a:xfrm>
              <a:custGeom>
                <a:avLst/>
                <a:gdLst/>
                <a:ahLst/>
                <a:cxnLst/>
                <a:rect l="l" t="t" r="r" b="b"/>
                <a:pathLst>
                  <a:path w="36" h="14" extrusionOk="0">
                    <a:moveTo>
                      <a:pt x="18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18" y="14"/>
                    </a:lnTo>
                    <a:lnTo>
                      <a:pt x="36" y="14"/>
                    </a:lnTo>
                    <a:lnTo>
                      <a:pt x="36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863321" y="1031921"/>
                <a:ext cx="95345" cy="13243"/>
              </a:xfrm>
              <a:custGeom>
                <a:avLst/>
                <a:gdLst/>
                <a:ahLst/>
                <a:cxnLst/>
                <a:rect l="l" t="t" r="r" b="b"/>
                <a:pathLst>
                  <a:path w="42" h="6" extrusionOk="0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3" y="6"/>
                      <a:pt x="6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9" y="6"/>
                      <a:pt x="42" y="3"/>
                      <a:pt x="4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852727" y="700862"/>
                <a:ext cx="5297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871265" y="700862"/>
                <a:ext cx="5297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889805" y="700862"/>
                <a:ext cx="5297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908344" y="700862"/>
                <a:ext cx="5297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926884" y="700862"/>
                <a:ext cx="2649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945422" y="700862"/>
                <a:ext cx="2649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963962" y="700862"/>
                <a:ext cx="2649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887156" y="1013380"/>
                <a:ext cx="45025" cy="18540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839484" y="732644"/>
                <a:ext cx="140369" cy="71509"/>
              </a:xfrm>
              <a:custGeom>
                <a:avLst/>
                <a:gdLst/>
                <a:ahLst/>
                <a:cxnLst/>
                <a:rect l="l" t="t" r="r" b="b"/>
                <a:pathLst>
                  <a:path w="62" h="31" extrusionOk="0">
                    <a:moveTo>
                      <a:pt x="31" y="14"/>
                    </a:moveTo>
                    <a:cubicBezTo>
                      <a:pt x="57" y="31"/>
                      <a:pt x="57" y="31"/>
                      <a:pt x="57" y="31"/>
                    </a:cubicBezTo>
                    <a:cubicBezTo>
                      <a:pt x="58" y="19"/>
                      <a:pt x="60" y="8"/>
                      <a:pt x="6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4" y="19"/>
                      <a:pt x="5" y="31"/>
                    </a:cubicBezTo>
                    <a:lnTo>
                      <a:pt x="31" y="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860671" y="920685"/>
                <a:ext cx="100642" cy="7415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" extrusionOk="0">
                    <a:moveTo>
                      <a:pt x="22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" y="28"/>
                      <a:pt x="1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2" y="32"/>
                      <a:pt x="43" y="30"/>
                      <a:pt x="43" y="28"/>
                    </a:cubicBezTo>
                    <a:cubicBezTo>
                      <a:pt x="43" y="28"/>
                      <a:pt x="43" y="17"/>
                      <a:pt x="44" y="0"/>
                    </a:cubicBezTo>
                    <a:lnTo>
                      <a:pt x="22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852727" y="782965"/>
                <a:ext cx="113885" cy="52969"/>
              </a:xfrm>
              <a:custGeom>
                <a:avLst/>
                <a:gdLst/>
                <a:ahLst/>
                <a:cxnLst/>
                <a:rect l="l" t="t" r="r" b="b"/>
                <a:pathLst>
                  <a:path w="50" h="23" extrusionOk="0">
                    <a:moveTo>
                      <a:pt x="50" y="23"/>
                    </a:moveTo>
                    <a:cubicBezTo>
                      <a:pt x="50" y="21"/>
                      <a:pt x="50" y="19"/>
                      <a:pt x="50" y="17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25" y="7"/>
                      <a:pt x="25" y="7"/>
                      <a:pt x="25" y="7"/>
                    </a:cubicBezTo>
                    <a:lnTo>
                      <a:pt x="50" y="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32"/>
            <p:cNvGrpSpPr/>
            <p:nvPr/>
          </p:nvGrpSpPr>
          <p:grpSpPr>
            <a:xfrm>
              <a:off x="7473967" y="4346556"/>
              <a:ext cx="277623" cy="409828"/>
              <a:chOff x="1054008" y="744191"/>
              <a:chExt cx="206580" cy="304954"/>
            </a:xfrm>
          </p:grpSpPr>
          <p:sp>
            <p:nvSpPr>
              <p:cNvPr id="921" name="Google Shape;921;p32"/>
              <p:cNvSpPr/>
              <p:nvPr/>
            </p:nvSpPr>
            <p:spPr>
              <a:xfrm>
                <a:off x="1077845" y="831591"/>
                <a:ext cx="156300" cy="2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1064602" y="744191"/>
                <a:ext cx="185392" cy="874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9" extrusionOk="0">
                    <a:moveTo>
                      <a:pt x="7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3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2"/>
              <p:cNvSpPr/>
              <p:nvPr/>
            </p:nvSpPr>
            <p:spPr>
              <a:xfrm>
                <a:off x="1152002" y="765379"/>
                <a:ext cx="13243" cy="66212"/>
              </a:xfrm>
              <a:custGeom>
                <a:avLst/>
                <a:gdLst/>
                <a:ahLst/>
                <a:cxnLst/>
                <a:rect l="l" t="t" r="r" b="b"/>
                <a:pathLst>
                  <a:path w="6" h="29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2"/>
              <p:cNvSpPr/>
              <p:nvPr/>
            </p:nvSpPr>
            <p:spPr>
              <a:xfrm>
                <a:off x="1183784" y="765379"/>
                <a:ext cx="13243" cy="66212"/>
              </a:xfrm>
              <a:custGeom>
                <a:avLst/>
                <a:gdLst/>
                <a:ahLst/>
                <a:cxnLst/>
                <a:rect l="l" t="t" r="r" b="b"/>
                <a:pathLst>
                  <a:path w="6" h="29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1218213" y="765379"/>
                <a:ext cx="13243" cy="66212"/>
              </a:xfrm>
              <a:custGeom>
                <a:avLst/>
                <a:gdLst/>
                <a:ahLst/>
                <a:cxnLst/>
                <a:rect l="l" t="t" r="r" b="b"/>
                <a:pathLst>
                  <a:path w="6" h="29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>
                <a:off x="1120377" y="765379"/>
                <a:ext cx="13243" cy="66212"/>
              </a:xfrm>
              <a:custGeom>
                <a:avLst/>
                <a:gdLst/>
                <a:ahLst/>
                <a:cxnLst/>
                <a:rect l="l" t="t" r="r" b="b"/>
                <a:pathLst>
                  <a:path w="6" h="29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>
                <a:off x="1094002" y="765379"/>
                <a:ext cx="13243" cy="66212"/>
              </a:xfrm>
              <a:custGeom>
                <a:avLst/>
                <a:gdLst/>
                <a:ahLst/>
                <a:cxnLst/>
                <a:rect l="l" t="t" r="r" b="b"/>
                <a:pathLst>
                  <a:path w="6" h="29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1054008" y="890237"/>
                <a:ext cx="206580" cy="158908"/>
              </a:xfrm>
              <a:custGeom>
                <a:avLst/>
                <a:gdLst/>
                <a:ahLst/>
                <a:cxnLst/>
                <a:rect l="l" t="t" r="r" b="b"/>
                <a:pathLst>
                  <a:path w="91" h="70" extrusionOk="0">
                    <a:moveTo>
                      <a:pt x="81" y="8"/>
                    </a:moveTo>
                    <a:cubicBezTo>
                      <a:pt x="77" y="7"/>
                      <a:pt x="74" y="4"/>
                      <a:pt x="7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4"/>
                      <a:pt x="14" y="7"/>
                      <a:pt x="10" y="8"/>
                    </a:cubicBezTo>
                    <a:cubicBezTo>
                      <a:pt x="4" y="9"/>
                      <a:pt x="0" y="15"/>
                      <a:pt x="0" y="2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5"/>
                      <a:pt x="5" y="70"/>
                      <a:pt x="11" y="7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6" y="70"/>
                      <a:pt x="91" y="65"/>
                      <a:pt x="91" y="59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15"/>
                      <a:pt x="87" y="9"/>
                      <a:pt x="81" y="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>
                <a:off x="1077845" y="893047"/>
                <a:ext cx="156260" cy="15891"/>
              </a:xfrm>
              <a:custGeom>
                <a:avLst/>
                <a:gdLst/>
                <a:ahLst/>
                <a:cxnLst/>
                <a:rect l="l" t="t" r="r" b="b"/>
                <a:pathLst>
                  <a:path w="68" h="7" extrusionOk="0">
                    <a:moveTo>
                      <a:pt x="68" y="7"/>
                    </a:moveTo>
                    <a:cubicBezTo>
                      <a:pt x="65" y="6"/>
                      <a:pt x="63" y="3"/>
                      <a:pt x="6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4" y="6"/>
                      <a:pt x="0" y="7"/>
                    </a:cubicBezTo>
                    <a:lnTo>
                      <a:pt x="68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>
                <a:off x="1069899" y="932613"/>
                <a:ext cx="172151" cy="79454"/>
              </a:xfrm>
              <a:custGeom>
                <a:avLst/>
                <a:gdLst/>
                <a:ahLst/>
                <a:cxnLst/>
                <a:rect l="l" t="t" r="r" b="b"/>
                <a:pathLst>
                  <a:path w="75" h="36" extrusionOk="0">
                    <a:moveTo>
                      <a:pt x="5" y="36"/>
                    </a:move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4"/>
                      <a:pt x="75" y="32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2"/>
                      <a:pt x="73" y="0"/>
                      <a:pt x="7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5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2"/>
              <p:cNvSpPr/>
              <p:nvPr/>
            </p:nvSpPr>
            <p:spPr>
              <a:xfrm>
                <a:off x="1101681" y="948504"/>
                <a:ext cx="111236" cy="34431"/>
              </a:xfrm>
              <a:custGeom>
                <a:avLst/>
                <a:gdLst/>
                <a:ahLst/>
                <a:cxnLst/>
                <a:rect l="l" t="t" r="r" b="b"/>
                <a:pathLst>
                  <a:path w="49" h="15" extrusionOk="0">
                    <a:moveTo>
                      <a:pt x="7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5" y="15"/>
                      <a:pt x="49" y="12"/>
                      <a:pt x="49" y="7"/>
                    </a:cubicBezTo>
                    <a:cubicBezTo>
                      <a:pt x="49" y="3"/>
                      <a:pt x="45" y="0"/>
                      <a:pt x="4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3" y="15"/>
                      <a:pt x="7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>
                <a:off x="1112274" y="990879"/>
                <a:ext cx="87400" cy="10594"/>
              </a:xfrm>
              <a:custGeom>
                <a:avLst/>
                <a:gdLst/>
                <a:ahLst/>
                <a:cxnLst/>
                <a:rect l="l" t="t" r="r" b="b"/>
                <a:pathLst>
                  <a:path w="38" h="5" extrusionOk="0">
                    <a:moveTo>
                      <a:pt x="3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7" y="5"/>
                      <a:pt x="38" y="4"/>
                      <a:pt x="38" y="3"/>
                    </a:cubicBezTo>
                    <a:cubicBezTo>
                      <a:pt x="38" y="1"/>
                      <a:pt x="37" y="0"/>
                      <a:pt x="3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>
                <a:off x="1064602" y="852077"/>
                <a:ext cx="185100" cy="2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>
                <a:off x="1077845" y="872562"/>
                <a:ext cx="156300" cy="2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>
                <a:off x="1075196" y="1049145"/>
                <a:ext cx="15890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7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7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moveTo>
                      <a:pt x="7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7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moveTo>
                      <a:pt x="7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solidFill>
                <a:srgbClr val="A383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1054008" y="1030605"/>
                <a:ext cx="206580" cy="185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8" extrusionOk="0">
                    <a:moveTo>
                      <a:pt x="9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5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5" y="8"/>
                      <a:pt x="89" y="5"/>
                      <a:pt x="9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937;p32"/>
            <p:cNvGrpSpPr/>
            <p:nvPr/>
          </p:nvGrpSpPr>
          <p:grpSpPr>
            <a:xfrm>
              <a:off x="6223982" y="4281421"/>
              <a:ext cx="243781" cy="474953"/>
              <a:chOff x="318008" y="773705"/>
              <a:chExt cx="153611" cy="299277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339195" y="789596"/>
                <a:ext cx="108600" cy="1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318008" y="805487"/>
                <a:ext cx="153611" cy="26749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7" extrusionOk="0">
                    <a:moveTo>
                      <a:pt x="59" y="24"/>
                    </a:move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8" y="11"/>
                      <a:pt x="60" y="9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10" y="11"/>
                      <a:pt x="12" y="11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4"/>
                      <a:pt x="0" y="28"/>
                      <a:pt x="0" y="3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3"/>
                      <a:pt x="3" y="117"/>
                      <a:pt x="8" y="117"/>
                    </a:cubicBezTo>
                    <a:cubicBezTo>
                      <a:pt x="59" y="117"/>
                      <a:pt x="59" y="117"/>
                      <a:pt x="59" y="117"/>
                    </a:cubicBezTo>
                    <a:cubicBezTo>
                      <a:pt x="64" y="117"/>
                      <a:pt x="68" y="113"/>
                      <a:pt x="68" y="108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28"/>
                      <a:pt x="64" y="24"/>
                      <a:pt x="59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318008" y="1059739"/>
                <a:ext cx="150963" cy="13243"/>
              </a:xfrm>
              <a:custGeom>
                <a:avLst/>
                <a:gdLst/>
                <a:ahLst/>
                <a:cxnLst/>
                <a:rect l="l" t="t" r="r" b="b"/>
                <a:pathLst>
                  <a:path w="67" h="5" extrusionOk="0">
                    <a:moveTo>
                      <a:pt x="0" y="0"/>
                    </a:moveTo>
                    <a:cubicBezTo>
                      <a:pt x="2" y="3"/>
                      <a:pt x="5" y="5"/>
                      <a:pt x="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63" y="5"/>
                      <a:pt x="66" y="3"/>
                      <a:pt x="6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333899" y="773705"/>
                <a:ext cx="119182" cy="15891"/>
              </a:xfrm>
              <a:custGeom>
                <a:avLst/>
                <a:gdLst/>
                <a:ahLst/>
                <a:cxnLst/>
                <a:rect l="l" t="t" r="r" b="b"/>
                <a:pathLst>
                  <a:path w="53" h="8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2"/>
                      <a:pt x="51" y="0"/>
                      <a:pt x="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>
                <a:off x="344492" y="831971"/>
                <a:ext cx="98100" cy="29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>
                <a:off x="333899" y="924667"/>
                <a:ext cx="1167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355086" y="943207"/>
                <a:ext cx="76500" cy="3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365680" y="996176"/>
                <a:ext cx="55619" cy="15891"/>
              </a:xfrm>
              <a:custGeom>
                <a:avLst/>
                <a:gdLst/>
                <a:ahLst/>
                <a:cxnLst/>
                <a:rect l="l" t="t" r="r" b="b"/>
                <a:pathLst>
                  <a:path w="25" h="7" extrusionOk="0">
                    <a:moveTo>
                      <a:pt x="4" y="7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3" y="7"/>
                      <a:pt x="25" y="5"/>
                      <a:pt x="25" y="3"/>
                    </a:cubicBezTo>
                    <a:cubicBezTo>
                      <a:pt x="25" y="1"/>
                      <a:pt x="23" y="0"/>
                      <a:pt x="2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1" y="778197"/>
            <a:ext cx="7056782" cy="3435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1822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0743"/>
            <a:ext cx="1400370" cy="409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74" y="59635"/>
            <a:ext cx="5009321" cy="3212006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8" idx="3"/>
            <a:endCxn id="9" idx="1"/>
          </p:cNvCxnSpPr>
          <p:nvPr/>
        </p:nvCxnSpPr>
        <p:spPr>
          <a:xfrm>
            <a:off x="2120370" y="1405559"/>
            <a:ext cx="1835404" cy="26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92" y="3768896"/>
            <a:ext cx="8437478" cy="1299660"/>
          </a:xfrm>
          <a:prstGeom prst="rect">
            <a:avLst/>
          </a:prstGeom>
        </p:spPr>
      </p:pic>
      <p:cxnSp>
        <p:nvCxnSpPr>
          <p:cNvPr id="52" name="Curved Connector 51"/>
          <p:cNvCxnSpPr>
            <a:stCxn id="9" idx="2"/>
            <a:endCxn id="20" idx="0"/>
          </p:cNvCxnSpPr>
          <p:nvPr/>
        </p:nvCxnSpPr>
        <p:spPr>
          <a:xfrm rot="5400000">
            <a:off x="5189906" y="2498366"/>
            <a:ext cx="497255" cy="204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29;p34"/>
          <p:cNvSpPr txBox="1">
            <a:spLocks/>
          </p:cNvSpPr>
          <p:nvPr/>
        </p:nvSpPr>
        <p:spPr>
          <a:xfrm>
            <a:off x="134802" y="279373"/>
            <a:ext cx="27719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r>
              <a:rPr lang="fr-FR" dirty="0" smtClean="0"/>
              <a:t>Médicaments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9" y="2111205"/>
            <a:ext cx="1552792" cy="457264"/>
          </a:xfrm>
          <a:prstGeom prst="rect">
            <a:avLst/>
          </a:prstGeom>
        </p:spPr>
      </p:pic>
      <p:cxnSp>
        <p:nvCxnSpPr>
          <p:cNvPr id="48" name="Curved Connector 47"/>
          <p:cNvCxnSpPr>
            <a:stCxn id="11" idx="3"/>
            <a:endCxn id="13" idx="1"/>
          </p:cNvCxnSpPr>
          <p:nvPr/>
        </p:nvCxnSpPr>
        <p:spPr>
          <a:xfrm flipV="1">
            <a:off x="1935961" y="1346883"/>
            <a:ext cx="2598450" cy="992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411" y="0"/>
            <a:ext cx="4218649" cy="26937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" y="3480732"/>
            <a:ext cx="7362838" cy="1586151"/>
          </a:xfrm>
          <a:prstGeom prst="rect">
            <a:avLst/>
          </a:prstGeom>
        </p:spPr>
      </p:pic>
      <p:cxnSp>
        <p:nvCxnSpPr>
          <p:cNvPr id="60" name="Curved Connector 59"/>
          <p:cNvCxnSpPr>
            <a:stCxn id="13" idx="2"/>
            <a:endCxn id="16" idx="0"/>
          </p:cNvCxnSpPr>
          <p:nvPr/>
        </p:nvCxnSpPr>
        <p:spPr>
          <a:xfrm rot="5400000">
            <a:off x="4801598" y="1638593"/>
            <a:ext cx="786967" cy="2897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29;p34"/>
          <p:cNvSpPr txBox="1">
            <a:spLocks/>
          </p:cNvSpPr>
          <p:nvPr/>
        </p:nvSpPr>
        <p:spPr>
          <a:xfrm>
            <a:off x="65006" y="148270"/>
            <a:ext cx="27719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nest"/>
              <a:buNone/>
              <a:defRPr sz="30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r>
              <a:rPr lang="fr-FR" dirty="0" smtClean="0"/>
              <a:t>Commandes</a:t>
            </a:r>
            <a:endParaRPr lang="fr-FR" dirty="0"/>
          </a:p>
        </p:txBody>
      </p:sp>
      <p:cxnSp>
        <p:nvCxnSpPr>
          <p:cNvPr id="48" name="Curved Connector 47"/>
          <p:cNvCxnSpPr>
            <a:endCxn id="3" idx="1"/>
          </p:cNvCxnSpPr>
          <p:nvPr/>
        </p:nvCxnSpPr>
        <p:spPr>
          <a:xfrm flipV="1">
            <a:off x="1664291" y="1407488"/>
            <a:ext cx="1807378" cy="10449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3" idx="2"/>
            <a:endCxn id="5" idx="0"/>
          </p:cNvCxnSpPr>
          <p:nvPr/>
        </p:nvCxnSpPr>
        <p:spPr>
          <a:xfrm rot="5400000">
            <a:off x="5402530" y="1934045"/>
            <a:ext cx="481486" cy="2000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" y="2130258"/>
            <a:ext cx="1705213" cy="419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69" y="298174"/>
            <a:ext cx="5672331" cy="221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9" y="3175251"/>
            <a:ext cx="900238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rmacy Services Business Plan by Slidesgo">
  <a:themeElements>
    <a:clrScheme name="Simple Light">
      <a:dk1>
        <a:srgbClr val="2B312A"/>
      </a:dk1>
      <a:lt1>
        <a:srgbClr val="FEFEFE"/>
      </a:lt1>
      <a:dk2>
        <a:srgbClr val="C6E9D8"/>
      </a:dk2>
      <a:lt2>
        <a:srgbClr val="95CAB7"/>
      </a:lt2>
      <a:accent1>
        <a:srgbClr val="79A7B3"/>
      </a:accent1>
      <a:accent2>
        <a:srgbClr val="40545A"/>
      </a:accent2>
      <a:accent3>
        <a:srgbClr val="15262E"/>
      </a:accent3>
      <a:accent4>
        <a:srgbClr val="F0FFF8"/>
      </a:accent4>
      <a:accent5>
        <a:srgbClr val="FFFFFF"/>
      </a:accent5>
      <a:accent6>
        <a:srgbClr val="FFFFFF"/>
      </a:accent6>
      <a:hlink>
        <a:srgbClr val="1630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Archivo</vt:lpstr>
      <vt:lpstr>Onest</vt:lpstr>
      <vt:lpstr>Calibri</vt:lpstr>
      <vt:lpstr>Pharmacy Services Business Plan by Slidesgo</vt:lpstr>
      <vt:lpstr>Organisation et gestion de pharmacie</vt:lpstr>
      <vt:lpstr>01</vt:lpstr>
      <vt:lpstr>Diagramme de classe</vt:lpstr>
      <vt:lpstr>Diagramme du cas d’utulisation</vt:lpstr>
      <vt:lpstr>les services</vt:lpstr>
      <vt:lpstr>PowerPoint Presentation</vt:lpstr>
      <vt:lpstr>Client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et gestion de pharmacie</dc:title>
  <dc:creator>annabi aziz</dc:creator>
  <cp:lastModifiedBy>annabi aziz</cp:lastModifiedBy>
  <cp:revision>14</cp:revision>
  <dcterms:modified xsi:type="dcterms:W3CDTF">2024-12-18T09:28:09Z</dcterms:modified>
</cp:coreProperties>
</file>