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757726-B523-457B-B7E6-729D09BA0021}">
  <a:tblStyle styleId="{01757726-B523-457B-B7E6-729D09BA00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49bc88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49bc88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1cb16e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1cb16e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1cb16e9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1cb16e9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1cb16e9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1cb16e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1cb16e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1cb16e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1cb16e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f1cb16e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1cb16e9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1cb16e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1cb16e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f1cb16e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49bc88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49bc88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ateors/linuxcmd" TargetMode="External"/><Relationship Id="rId4" Type="http://schemas.openxmlformats.org/officeDocument/2006/relationships/hyperlink" Target="https://github.com/mateors/devo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ducation.github.com/git-cheat-sheet-educa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Boot Camp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using Git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MOSTAIN BILLAH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7"/>
              <a:t>Please contribute to the mentioned github repo.</a:t>
            </a:r>
            <a:endParaRPr sz="1377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Your contribution to our github repo are highly appreciable.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4274725" y="997100"/>
            <a:ext cx="465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https://github.com/mateors/linuxcmd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https://github.com/mateors/devops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Git is also known as a content-addressable file system.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-Track History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-Work Together</a:t>
            </a:r>
            <a:endParaRPr sz="12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Distributed Version Control System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Content-addressable File System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GIT?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Superfast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Scalable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integrity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900" y="3577325"/>
            <a:ext cx="3472102" cy="14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Version Control System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into two categories: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Centralized (TFS, Subversion)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Distributed (Git, Mercurial)</a:t>
            </a:r>
            <a:endParaRPr sz="11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650" y="389350"/>
            <a:ext cx="4691150" cy="244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875" y="2838125"/>
            <a:ext cx="4032200" cy="22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81375" y="3978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created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Linus Torvalds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1991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140375"/>
            <a:ext cx="4166400" cy="4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00" y="397800"/>
            <a:ext cx="2494050" cy="34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475" y="4096600"/>
            <a:ext cx="1714499" cy="7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0" l="24724" r="24413" t="0"/>
          <a:stretch/>
        </p:blipFill>
        <p:spPr>
          <a:xfrm>
            <a:off x="7680150" y="3943500"/>
            <a:ext cx="982800" cy="91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Architecture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625" y="500925"/>
            <a:ext cx="4509451" cy="422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Architecture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664225"/>
            <a:ext cx="4820975" cy="361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 sz="1200"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44850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{01757726-B523-457B-B7E6-729D09BA0021}</a:tableStyleId>
              </a:tblPr>
              <a:tblGrid>
                <a:gridCol w="2194125"/>
                <a:gridCol w="219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GitHub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Locally installed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Hosted on Web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line tool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 - web based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Manages repository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Space to upload a copy of repository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Independent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Depends on Git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575" y="169250"/>
            <a:ext cx="1259501" cy="12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51980" t="0"/>
          <a:stretch/>
        </p:blipFill>
        <p:spPr>
          <a:xfrm>
            <a:off x="4495800" y="169250"/>
            <a:ext cx="1394074" cy="12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8425" y="4251651"/>
            <a:ext cx="723875" cy="66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9379" y="4182050"/>
            <a:ext cx="723876" cy="72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6750" y="3176700"/>
            <a:ext cx="2106225" cy="11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Installation</a:t>
            </a:r>
            <a:endParaRPr sz="14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git --version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sudo apt install git-all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sudo apt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sudo apt install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https://www.digitalocean.com/community/tutorials/how-to-install-git-on-ubuntu-20-04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4758475" y="661450"/>
            <a:ext cx="3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847325" y="651575"/>
            <a:ext cx="33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init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status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log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diff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add 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commit -m “message”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branch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checkout branch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472175" y="3850225"/>
            <a:ext cx="45906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https://education.github.com/git-cheat-sheet-education.pdf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