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5890154-2F97-404E-B63B-96E355BD031E}">
  <a:tblStyle styleId="{45890154-2F97-404E-B63B-96E355BD03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5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4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f1cb16e9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f1cb16e9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f1cb16e9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f1cb16e9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f1cb16e9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f1cb16e9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f1cb16e9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f1cb16e9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f1cb16e9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f1cb16e9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f1cb16e9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f1cb16e9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f1cb16e9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f1cb16e9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f49bc887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f49bc887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mateors/linuxcmd" TargetMode="External"/><Relationship Id="rId4" Type="http://schemas.openxmlformats.org/officeDocument/2006/relationships/hyperlink" Target="https://github.com/mateors/devops" TargetMode="External"/><Relationship Id="rId5" Type="http://schemas.openxmlformats.org/officeDocument/2006/relationships/hyperlink" Target="https://github.com/mateors/sshcmd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DevOps Boot Camp 2021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 Shell Protocol - SSH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 MOSTAIN BILLAH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MASTER-ACADEMY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SSH?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SSH, also known as Secure Shell or Secure Socket Shell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-SCP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-22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88"/>
              <a:t>is a network protocol that gives users, particularly system administrators, a secure way to access a computer over an unsecured network.</a:t>
            </a:r>
            <a:endParaRPr sz="888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572000" y="500925"/>
            <a:ext cx="44415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 is SSH?</a:t>
            </a:r>
            <a:endParaRPr b="1" sz="13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350"/>
              <a:buFont typeface="Arial"/>
              <a:buChar char="●"/>
            </a:pPr>
            <a:r>
              <a:rPr b="1" lang="en" sz="13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Secure Shell</a:t>
            </a:r>
            <a:endParaRPr b="1" sz="13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Font typeface="Arial"/>
              <a:buChar char="●"/>
            </a:pPr>
            <a:r>
              <a:rPr b="1" lang="en" sz="13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Communication Protocol (http, https, ftp, ssh)</a:t>
            </a:r>
            <a:endParaRPr b="1" sz="13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Font typeface="Arial"/>
              <a:buChar char="●"/>
            </a:pPr>
            <a:r>
              <a:rPr b="1" lang="en" sz="135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lang="en" sz="135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ryptographic Network Protocol</a:t>
            </a:r>
            <a:endParaRPr b="1" sz="13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Font typeface="Arial"/>
              <a:buChar char="●"/>
            </a:pPr>
            <a:r>
              <a:rPr b="1" lang="en" sz="13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Traffic is Encrypted</a:t>
            </a:r>
            <a:endParaRPr b="1" sz="13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Font typeface="Arial"/>
              <a:buChar char="●"/>
            </a:pPr>
            <a:r>
              <a:rPr b="1" lang="en" sz="13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Manage anything on the remote computer</a:t>
            </a:r>
            <a:endParaRPr b="1" sz="13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3">
            <a:alphaModFix/>
          </a:blip>
          <a:srcRect b="19791" l="27351" r="27305" t="20342"/>
          <a:stretch/>
        </p:blipFill>
        <p:spPr>
          <a:xfrm>
            <a:off x="7295675" y="3504700"/>
            <a:ext cx="1105699" cy="109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SSH Architecture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The server must have sshd installed and running otherwise you will not be able to connect using SSH.</a:t>
            </a:r>
            <a:endParaRPr sz="1000"/>
          </a:p>
        </p:txBody>
      </p:sp>
      <p:sp>
        <p:nvSpPr>
          <p:cNvPr id="78" name="Google Shape;78;p15"/>
          <p:cNvSpPr txBox="1"/>
          <p:nvPr/>
        </p:nvSpPr>
        <p:spPr>
          <a:xfrm>
            <a:off x="4640000" y="572600"/>
            <a:ext cx="41958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Client Server communication model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SSH is the client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SSHD is the Server (openssh daemon)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9625" y="1655025"/>
            <a:ext cx="4820976" cy="2892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181375" y="39780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created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Tatu Ylönen</a:t>
            </a:r>
            <a:endParaRPr sz="24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1995</a:t>
            </a:r>
            <a:endParaRPr sz="24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644675" y="140375"/>
            <a:ext cx="4166400" cy="49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Finish Scientist, Finland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0750" y="639750"/>
            <a:ext cx="3194240" cy="19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 rotWithShape="1">
          <a:blip r:embed="rId4">
            <a:alphaModFix/>
          </a:blip>
          <a:srcRect b="19791" l="27351" r="27305" t="20342"/>
          <a:stretch/>
        </p:blipFill>
        <p:spPr>
          <a:xfrm>
            <a:off x="7594450" y="3914900"/>
            <a:ext cx="1105699" cy="109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4719000" y="829275"/>
            <a:ext cx="37812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Password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SSH Key (Public / Private Key Pair)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Host Based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Keys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&gt; ssh-keygen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99" name="Google Shape;99;p18"/>
          <p:cNvSpPr txBox="1"/>
          <p:nvPr/>
        </p:nvSpPr>
        <p:spPr>
          <a:xfrm>
            <a:off x="4728850" y="770050"/>
            <a:ext cx="41070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~/.ssh/id_rsa (private key)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~/..sh/id_rsa.pub (public key)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Public key goes into server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Private key remains in the client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Supported OS</a:t>
            </a:r>
            <a:endParaRPr sz="1200"/>
          </a:p>
        </p:txBody>
      </p:sp>
      <p:graphicFrame>
        <p:nvGraphicFramePr>
          <p:cNvPr id="105" name="Google Shape;105;p19"/>
          <p:cNvGraphicFramePr/>
          <p:nvPr/>
        </p:nvGraphicFramePr>
        <p:xfrm>
          <a:off x="4572000" y="96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{45890154-2F97-404E-B63B-96E355BD031E}</a:tableStyleId>
              </a:tblPr>
              <a:tblGrid>
                <a:gridCol w="2194125"/>
                <a:gridCol w="2194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Windows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Linux +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Windows 10 by default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Included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Older version using Putty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Shell terminal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Git Bash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Commands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&gt; ssh commands</a:t>
            </a:r>
            <a:endParaRPr sz="1400">
              <a:solidFill>
                <a:srgbClr val="D9D9D9"/>
              </a:solidFill>
            </a:endParaRPr>
          </a:p>
        </p:txBody>
      </p:sp>
      <p:graphicFrame>
        <p:nvGraphicFramePr>
          <p:cNvPr id="111" name="Google Shape;111;p20"/>
          <p:cNvGraphicFramePr/>
          <p:nvPr/>
        </p:nvGraphicFramePr>
        <p:xfrm>
          <a:off x="4531250" y="102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{45890154-2F97-404E-B63B-96E355BD031E}</a:tableStyleId>
              </a:tblPr>
              <a:tblGrid>
                <a:gridCol w="1773375"/>
                <a:gridCol w="2602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</a:t>
                      </a:r>
                      <a:r>
                        <a:rPr b="1" lang="en"/>
                        <a:t>ommands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Version Check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ssh -V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Generate Keys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ssh-keygen -t rsa -b 4096 -C “comment”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Start ssh-agent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eval $(ssh-agent -s)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 Identity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ssh-agent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ssh-add ~/.ssh/id_rsa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SSH agent all keys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ssh-add -l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Connect remote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ssh user@ip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86E8"/>
                          </a:solidFill>
                        </a:rPr>
                        <a:t>Test Github auth</a:t>
                      </a:r>
                      <a:endParaRPr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86E8"/>
                          </a:solidFill>
                        </a:rPr>
                        <a:t>s</a:t>
                      </a:r>
                      <a:r>
                        <a:rPr lang="en">
                          <a:solidFill>
                            <a:srgbClr val="4A86E8"/>
                          </a:solidFill>
                        </a:rPr>
                        <a:t>sh -T git@github.com</a:t>
                      </a:r>
                      <a:endParaRPr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Repo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77"/>
              <a:t>Please contribute to the mentioned github repo.</a:t>
            </a:r>
            <a:endParaRPr sz="1377"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Your contribution to our github repo are highly appreciable.</a:t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4274725" y="997100"/>
            <a:ext cx="4659900" cy="20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https://github.com/mateors/linuxcmd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https://github.com/mateors/devops</a:t>
            </a:r>
            <a:endParaRPr sz="135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https://github.com/mateors/sshcmd.git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