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9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5077-F022-4537-A6FA-53787185CBF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7722-77E9-41F9-A06E-97184D0D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9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5077-F022-4537-A6FA-53787185CBF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7722-77E9-41F9-A06E-97184D0D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2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5077-F022-4537-A6FA-53787185CBF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7722-77E9-41F9-A06E-97184D0D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5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5077-F022-4537-A6FA-53787185CBF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7722-77E9-41F9-A06E-97184D0DA3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0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5077-F022-4537-A6FA-53787185CBF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7722-77E9-41F9-A06E-97184D0D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21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5077-F022-4537-A6FA-53787185CBF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7722-77E9-41F9-A06E-97184D0D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94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5077-F022-4537-A6FA-53787185CBF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7722-77E9-41F9-A06E-97184D0D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78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5077-F022-4537-A6FA-53787185CBF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7722-77E9-41F9-A06E-97184D0D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0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5077-F022-4537-A6FA-53787185CBF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7722-77E9-41F9-A06E-97184D0D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5077-F022-4537-A6FA-53787185CBF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7722-77E9-41F9-A06E-97184D0D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9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5077-F022-4537-A6FA-53787185CBF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7722-77E9-41F9-A06E-97184D0D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5077-F022-4537-A6FA-53787185CBF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7722-77E9-41F9-A06E-97184D0D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6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5077-F022-4537-A6FA-53787185CBF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7722-77E9-41F9-A06E-97184D0D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5077-F022-4537-A6FA-53787185CBF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7722-77E9-41F9-A06E-97184D0D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4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5077-F022-4537-A6FA-53787185CBF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7722-77E9-41F9-A06E-97184D0D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5077-F022-4537-A6FA-53787185CBF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7722-77E9-41F9-A06E-97184D0D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3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5077-F022-4537-A6FA-53787185CBF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7722-77E9-41F9-A06E-97184D0D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5D5077-F022-4537-A6FA-53787185CBF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E7722-77E9-41F9-A06E-97184D0D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74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6A76-C165-4DBF-A69B-C7F1116FB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83632"/>
            <a:ext cx="8825658" cy="2530641"/>
          </a:xfrm>
        </p:spPr>
        <p:txBody>
          <a:bodyPr/>
          <a:lstStyle/>
          <a:p>
            <a:r>
              <a:rPr lang="en-US" dirty="0"/>
              <a:t>CSE 2216</a:t>
            </a:r>
            <a:br>
              <a:rPr lang="en-US" dirty="0"/>
            </a:br>
            <a:br>
              <a:rPr lang="en-US" dirty="0"/>
            </a:br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CEE80-4248-4A7A-BB45-0BA7BD2CB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948" y="4236103"/>
            <a:ext cx="8825658" cy="1626637"/>
          </a:xfrm>
        </p:spPr>
        <p:txBody>
          <a:bodyPr/>
          <a:lstStyle/>
          <a:p>
            <a:r>
              <a:rPr lang="en-US" b="1" dirty="0"/>
              <a:t>Summer 2021</a:t>
            </a:r>
          </a:p>
          <a:p>
            <a:r>
              <a:rPr lang="en-US" b="1" dirty="0"/>
              <a:t>Md. Rafi-Ur-Rashid</a:t>
            </a:r>
          </a:p>
          <a:p>
            <a:r>
              <a:rPr lang="en-US" b="1" dirty="0"/>
              <a:t>Lecturer, DEPT. OF CSE, UIU</a:t>
            </a:r>
          </a:p>
        </p:txBody>
      </p:sp>
    </p:spTree>
    <p:extLst>
      <p:ext uri="{BB962C8B-B14F-4D97-AF65-F5344CB8AC3E}">
        <p14:creationId xmlns:p14="http://schemas.microsoft.com/office/powerpoint/2010/main" val="50587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2364-E8F9-4773-A180-1AD1F499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73" y="2664070"/>
            <a:ext cx="7863406" cy="1400530"/>
          </a:xfrm>
        </p:spPr>
        <p:txBody>
          <a:bodyPr/>
          <a:lstStyle/>
          <a:p>
            <a:pPr algn="ctr"/>
            <a:r>
              <a:rPr lang="en-US" b="1" dirty="0"/>
              <a:t>   Now..</a:t>
            </a:r>
            <a:br>
              <a:rPr lang="en-US" b="1" dirty="0"/>
            </a:br>
            <a:r>
              <a:rPr lang="en-US" b="1" dirty="0"/>
              <a:t>  THE MOST IMPORTANT THING</a:t>
            </a:r>
          </a:p>
        </p:txBody>
      </p:sp>
    </p:spTree>
    <p:extLst>
      <p:ext uri="{BB962C8B-B14F-4D97-AF65-F5344CB8AC3E}">
        <p14:creationId xmlns:p14="http://schemas.microsoft.com/office/powerpoint/2010/main" val="125694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2364-E8F9-4773-A180-1AD1F499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747" y="2728735"/>
            <a:ext cx="7863406" cy="1400530"/>
          </a:xfrm>
        </p:spPr>
        <p:txBody>
          <a:bodyPr/>
          <a:lstStyle/>
          <a:p>
            <a:pPr algn="ctr"/>
            <a:r>
              <a:rPr lang="en-US" b="1" dirty="0"/>
              <a:t>Do not merely thrive for CGPA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57271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2364-E8F9-4773-A180-1AD1F499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58" y="2626747"/>
            <a:ext cx="9235005" cy="1400530"/>
          </a:xfrm>
        </p:spPr>
        <p:txBody>
          <a:bodyPr/>
          <a:lstStyle/>
          <a:p>
            <a:pPr algn="ctr"/>
            <a:r>
              <a:rPr lang="en-US" b="1" dirty="0"/>
              <a:t>Stay Focused on learning.</a:t>
            </a:r>
            <a:br>
              <a:rPr lang="en-US" b="1" dirty="0"/>
            </a:br>
            <a:r>
              <a:rPr lang="en-US" b="1" dirty="0"/>
              <a:t>CGPA will improve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22635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2364-E8F9-4773-A180-1AD1F499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55" y="2654090"/>
            <a:ext cx="9962793" cy="1400530"/>
          </a:xfrm>
        </p:spPr>
        <p:txBody>
          <a:bodyPr/>
          <a:lstStyle/>
          <a:p>
            <a:pPr algn="ctr"/>
            <a:r>
              <a:rPr lang="en-US" b="1" dirty="0"/>
              <a:t>Always Feel Free to Suggest Anything</a:t>
            </a:r>
            <a:br>
              <a:rPr lang="en-US" b="1" dirty="0"/>
            </a:br>
            <a:r>
              <a:rPr lang="en-US" b="1" dirty="0"/>
              <a:t>to Improve the Course Outcome</a:t>
            </a:r>
          </a:p>
        </p:txBody>
      </p:sp>
    </p:spTree>
    <p:extLst>
      <p:ext uri="{BB962C8B-B14F-4D97-AF65-F5344CB8AC3E}">
        <p14:creationId xmlns:p14="http://schemas.microsoft.com/office/powerpoint/2010/main" val="238116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2364-E8F9-4773-A180-1AD1F499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702" y="2878024"/>
            <a:ext cx="9962793" cy="1400530"/>
          </a:xfrm>
        </p:spPr>
        <p:txBody>
          <a:bodyPr/>
          <a:lstStyle/>
          <a:p>
            <a:pPr algn="ctr"/>
            <a:r>
              <a:rPr lang="en-US" b="1" dirty="0"/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211448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2364-E8F9-4773-A180-1AD1F499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7460"/>
            <a:ext cx="6781056" cy="1400530"/>
          </a:xfrm>
        </p:spPr>
        <p:txBody>
          <a:bodyPr/>
          <a:lstStyle/>
          <a:p>
            <a:r>
              <a:rPr lang="en-US" b="1" dirty="0"/>
              <a:t>     Who is your instructor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C3BC65E-9C69-4958-8F28-64404615C71E}"/>
              </a:ext>
            </a:extLst>
          </p:cNvPr>
          <p:cNvSpPr txBox="1">
            <a:spLocks/>
          </p:cNvSpPr>
          <p:nvPr/>
        </p:nvSpPr>
        <p:spPr>
          <a:xfrm>
            <a:off x="99647" y="2028469"/>
            <a:ext cx="10266484" cy="30886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      Md. Rafi-Ur-Rashid</a:t>
            </a:r>
          </a:p>
          <a:p>
            <a:r>
              <a:rPr lang="en-US" sz="3200" b="1" dirty="0"/>
              <a:t>      BSc. in dept. of CSE,</a:t>
            </a:r>
          </a:p>
          <a:p>
            <a:r>
              <a:rPr lang="en-US" sz="3200" b="1" dirty="0"/>
              <a:t>      Bangladesh University of </a:t>
            </a:r>
            <a:br>
              <a:rPr lang="en-US" sz="3200" b="1" dirty="0"/>
            </a:br>
            <a:r>
              <a:rPr lang="en-US" sz="3200" b="1" dirty="0"/>
              <a:t>      Engineering &amp; Technology.</a:t>
            </a:r>
          </a:p>
          <a:p>
            <a:r>
              <a:rPr lang="en-US" sz="3200" b="1" dirty="0"/>
              <a:t>      Former Software Engineer, Reve Systems.</a:t>
            </a:r>
          </a:p>
          <a:p>
            <a:r>
              <a:rPr lang="en-US" sz="3200" b="1" dirty="0"/>
              <a:t>      </a:t>
            </a:r>
          </a:p>
          <a:p>
            <a:r>
              <a:rPr lang="en-US" sz="3200" b="1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91025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2364-E8F9-4773-A180-1AD1F499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614" y="3009306"/>
            <a:ext cx="6781056" cy="1400530"/>
          </a:xfrm>
        </p:spPr>
        <p:txBody>
          <a:bodyPr/>
          <a:lstStyle/>
          <a:p>
            <a:r>
              <a:rPr lang="en-US" b="1" dirty="0"/>
              <a:t>     Why This Course?</a:t>
            </a:r>
          </a:p>
        </p:txBody>
      </p:sp>
    </p:spTree>
    <p:extLst>
      <p:ext uri="{BB962C8B-B14F-4D97-AF65-F5344CB8AC3E}">
        <p14:creationId xmlns:p14="http://schemas.microsoft.com/office/powerpoint/2010/main" val="117089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2364-E8F9-4773-A180-1AD1F499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701" y="2617421"/>
            <a:ext cx="8348598" cy="1400530"/>
          </a:xfrm>
        </p:spPr>
        <p:txBody>
          <a:bodyPr/>
          <a:lstStyle/>
          <a:p>
            <a:r>
              <a:rPr lang="en-US" b="1" dirty="0"/>
              <a:t> Because We Choose to be A </a:t>
            </a:r>
            <a:br>
              <a:rPr lang="en-US" b="1" dirty="0"/>
            </a:br>
            <a:r>
              <a:rPr lang="en-US" b="1" dirty="0"/>
              <a:t>    CSE Graduate. Simple!</a:t>
            </a:r>
          </a:p>
        </p:txBody>
      </p:sp>
    </p:spTree>
    <p:extLst>
      <p:ext uri="{BB962C8B-B14F-4D97-AF65-F5344CB8AC3E}">
        <p14:creationId xmlns:p14="http://schemas.microsoft.com/office/powerpoint/2010/main" val="58062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2364-E8F9-4773-A180-1AD1F499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614" y="3009306"/>
            <a:ext cx="6781056" cy="1400530"/>
          </a:xfrm>
        </p:spPr>
        <p:txBody>
          <a:bodyPr/>
          <a:lstStyle/>
          <a:p>
            <a:r>
              <a:rPr lang="en-US" b="1" dirty="0"/>
              <a:t>     What is in our plate?</a:t>
            </a:r>
          </a:p>
        </p:txBody>
      </p:sp>
    </p:spTree>
    <p:extLst>
      <p:ext uri="{BB962C8B-B14F-4D97-AF65-F5344CB8AC3E}">
        <p14:creationId xmlns:p14="http://schemas.microsoft.com/office/powerpoint/2010/main" val="147432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0787-7789-41D3-9E8D-5948CDBA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998A6-F36A-4DDB-BDE6-54E909035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1" y="1642371"/>
            <a:ext cx="8946541" cy="4469180"/>
          </a:xfrm>
        </p:spPr>
        <p:txBody>
          <a:bodyPr>
            <a:normAutofit/>
          </a:bodyPr>
          <a:lstStyle/>
          <a:p>
            <a:r>
              <a:rPr lang="en-US" sz="2400" dirty="0"/>
              <a:t>Topic 1:  Sorting algorithms: Bubble Sort. Selection Sort,</a:t>
            </a:r>
            <a:br>
              <a:rPr lang="en-US" sz="2400" dirty="0"/>
            </a:br>
            <a:r>
              <a:rPr lang="en-US" sz="2400" dirty="0"/>
              <a:t>                  Insertion Sort</a:t>
            </a:r>
          </a:p>
          <a:p>
            <a:endParaRPr lang="en-US" sz="2400" dirty="0"/>
          </a:p>
          <a:p>
            <a:r>
              <a:rPr lang="en-US" sz="2400" dirty="0"/>
              <a:t>Topic 2: Linked List</a:t>
            </a:r>
          </a:p>
          <a:p>
            <a:endParaRPr lang="en-US" sz="2400" dirty="0"/>
          </a:p>
          <a:p>
            <a:r>
              <a:rPr lang="en-US" sz="2400" dirty="0"/>
              <a:t>Topic 3: Stack &amp; Queue</a:t>
            </a:r>
          </a:p>
          <a:p>
            <a:endParaRPr lang="en-US" sz="2400" dirty="0"/>
          </a:p>
          <a:p>
            <a:r>
              <a:rPr lang="en-US" sz="2400" dirty="0"/>
              <a:t>Topic 4: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232031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0787-7789-41D3-9E8D-5948CDBA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998A6-F36A-4DDB-BDE6-54E909035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88" y="1502412"/>
            <a:ext cx="8946541" cy="4469180"/>
          </a:xfrm>
        </p:spPr>
        <p:txBody>
          <a:bodyPr>
            <a:normAutofit/>
          </a:bodyPr>
          <a:lstStyle/>
          <a:p>
            <a:r>
              <a:rPr lang="en-US" sz="2400" dirty="0"/>
              <a:t>Topic 5: Heap and Priority Queue</a:t>
            </a:r>
          </a:p>
          <a:p>
            <a:endParaRPr lang="en-US" sz="2400" dirty="0"/>
          </a:p>
          <a:p>
            <a:r>
              <a:rPr lang="en-US" sz="2400" dirty="0"/>
              <a:t>Topic 6 : Graph Implementation</a:t>
            </a:r>
          </a:p>
          <a:p>
            <a:endParaRPr lang="en-US" sz="2400" dirty="0"/>
          </a:p>
          <a:p>
            <a:r>
              <a:rPr lang="fr-FR" sz="2400" dirty="0"/>
              <a:t>Topic 7: Graph </a:t>
            </a:r>
            <a:r>
              <a:rPr lang="fr-FR" sz="2400" dirty="0" err="1"/>
              <a:t>Traversal</a:t>
            </a:r>
            <a:r>
              <a:rPr lang="fr-FR" sz="2400" dirty="0"/>
              <a:t>: BFS, DFS</a:t>
            </a:r>
          </a:p>
          <a:p>
            <a:endParaRPr lang="en-US" sz="2400" dirty="0"/>
          </a:p>
          <a:p>
            <a:r>
              <a:rPr lang="en-US" sz="2400" dirty="0"/>
              <a:t>Topic 8: Hashing</a:t>
            </a:r>
          </a:p>
        </p:txBody>
      </p:sp>
    </p:spTree>
    <p:extLst>
      <p:ext uri="{BB962C8B-B14F-4D97-AF65-F5344CB8AC3E}">
        <p14:creationId xmlns:p14="http://schemas.microsoft.com/office/powerpoint/2010/main" val="186878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2364-E8F9-4773-A180-1AD1F499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480" y="2794702"/>
            <a:ext cx="7863406" cy="1400530"/>
          </a:xfrm>
        </p:spPr>
        <p:txBody>
          <a:bodyPr/>
          <a:lstStyle/>
          <a:p>
            <a:r>
              <a:rPr lang="en-US" b="1" dirty="0"/>
              <a:t>     How to know our Progress?</a:t>
            </a:r>
          </a:p>
        </p:txBody>
      </p:sp>
    </p:spTree>
    <p:extLst>
      <p:ext uri="{BB962C8B-B14F-4D97-AF65-F5344CB8AC3E}">
        <p14:creationId xmlns:p14="http://schemas.microsoft.com/office/powerpoint/2010/main" val="170665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0787-7789-41D3-9E8D-5948CDBA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998A6-F36A-4DDB-BDE6-54E909035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1" y="1642371"/>
            <a:ext cx="8946541" cy="4469180"/>
          </a:xfrm>
        </p:spPr>
        <p:txBody>
          <a:bodyPr>
            <a:normAutofit/>
          </a:bodyPr>
          <a:lstStyle/>
          <a:p>
            <a:r>
              <a:rPr lang="en-US" sz="2400" dirty="0"/>
              <a:t>Class-time Problem Solving - 4/5 times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n-hour Challenge </a:t>
            </a:r>
            <a:r>
              <a:rPr lang="en-US" sz="2400" dirty="0"/>
              <a:t>(What’s that!!) -  4/5 times as well</a:t>
            </a:r>
          </a:p>
          <a:p>
            <a:endParaRPr lang="en-US" sz="2400" dirty="0"/>
          </a:p>
          <a:p>
            <a:r>
              <a:rPr lang="en-US" sz="2400" dirty="0"/>
              <a:t>Assignments – 2/3 times perhaps</a:t>
            </a:r>
          </a:p>
          <a:p>
            <a:endParaRPr lang="en-US" sz="2400" dirty="0"/>
          </a:p>
          <a:p>
            <a:r>
              <a:rPr lang="en-US" sz="2400" dirty="0"/>
              <a:t>And…..</a:t>
            </a:r>
            <a:r>
              <a:rPr lang="en-US" sz="2400" b="1" dirty="0"/>
              <a:t>A suspense for the daredevils during the last week!</a:t>
            </a:r>
          </a:p>
        </p:txBody>
      </p:sp>
    </p:spTree>
    <p:extLst>
      <p:ext uri="{BB962C8B-B14F-4D97-AF65-F5344CB8AC3E}">
        <p14:creationId xmlns:p14="http://schemas.microsoft.com/office/powerpoint/2010/main" val="3188120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</TotalTime>
  <Words>230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CSE 2216  Introduction</vt:lpstr>
      <vt:lpstr>     Who is your instructor</vt:lpstr>
      <vt:lpstr>     Why This Course?</vt:lpstr>
      <vt:lpstr> Because We Choose to be A      CSE Graduate. Simple!</vt:lpstr>
      <vt:lpstr>     What is in our plate?</vt:lpstr>
      <vt:lpstr>Course Content</vt:lpstr>
      <vt:lpstr>Course Content</vt:lpstr>
      <vt:lpstr>     How to know our Progress?</vt:lpstr>
      <vt:lpstr>Assessment</vt:lpstr>
      <vt:lpstr>   Now..   THE MOST IMPORTANT THING</vt:lpstr>
      <vt:lpstr>Do not merely thrive for CGPA in this Course</vt:lpstr>
      <vt:lpstr>Stay Focused on learning. CGPA will improve automatically</vt:lpstr>
      <vt:lpstr>Always Feel Free to Suggest Anything to Improve the Course Outcome</vt:lpstr>
      <vt:lpstr>ANY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3421</dc:title>
  <dc:creator>1505045 - Md. Rafi-Ur-Rashid</dc:creator>
  <cp:lastModifiedBy>1505045 - Md. Rafi-Ur-Rashid</cp:lastModifiedBy>
  <cp:revision>10</cp:revision>
  <dcterms:created xsi:type="dcterms:W3CDTF">2021-07-03T02:55:35Z</dcterms:created>
  <dcterms:modified xsi:type="dcterms:W3CDTF">2021-07-03T08:19:13Z</dcterms:modified>
</cp:coreProperties>
</file>