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9" r:id="rId1"/>
  </p:sldMasterIdLst>
  <p:notesMasterIdLst>
    <p:notesMasterId r:id="rId44"/>
  </p:notesMasterIdLst>
  <p:sldIdLst>
    <p:sldId id="256" r:id="rId2"/>
    <p:sldId id="313" r:id="rId3"/>
    <p:sldId id="270" r:id="rId4"/>
    <p:sldId id="271" r:id="rId5"/>
    <p:sldId id="273" r:id="rId6"/>
    <p:sldId id="274" r:id="rId7"/>
    <p:sldId id="315" r:id="rId8"/>
    <p:sldId id="306" r:id="rId9"/>
    <p:sldId id="316" r:id="rId10"/>
    <p:sldId id="318" r:id="rId11"/>
    <p:sldId id="328" r:id="rId12"/>
    <p:sldId id="329" r:id="rId13"/>
    <p:sldId id="319" r:id="rId14"/>
    <p:sldId id="320" r:id="rId15"/>
    <p:sldId id="322" r:id="rId16"/>
    <p:sldId id="339" r:id="rId17"/>
    <p:sldId id="325" r:id="rId18"/>
    <p:sldId id="330" r:id="rId19"/>
    <p:sldId id="324" r:id="rId20"/>
    <p:sldId id="326" r:id="rId21"/>
    <p:sldId id="340" r:id="rId22"/>
    <p:sldId id="341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42" r:id="rId31"/>
    <p:sldId id="303" r:id="rId32"/>
    <p:sldId id="312" r:id="rId33"/>
    <p:sldId id="338" r:id="rId34"/>
    <p:sldId id="307" r:id="rId35"/>
    <p:sldId id="277" r:id="rId36"/>
    <p:sldId id="278" r:id="rId37"/>
    <p:sldId id="280" r:id="rId38"/>
    <p:sldId id="297" r:id="rId39"/>
    <p:sldId id="295" r:id="rId40"/>
    <p:sldId id="298" r:id="rId41"/>
    <p:sldId id="282" r:id="rId42"/>
    <p:sldId id="27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1" autoAdjust="0"/>
    <p:restoredTop sz="95326" autoAdjust="0"/>
  </p:normalViewPr>
  <p:slideViewPr>
    <p:cSldViewPr snapToGrid="0">
      <p:cViewPr varScale="1">
        <p:scale>
          <a:sx n="87" d="100"/>
          <a:sy n="87" d="100"/>
        </p:scale>
        <p:origin x="10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7-13T03:06:05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14551 9949 133 0,'4'-10'40'0,"-2"2"15"0,1-1 16 16,1 0 19-16,-2 2 14 0,0 0 6 0,-2 7-3 16,0 0-9-16,0 0-15 0,0 0-15 0,0 0-15 15,0 0-21-15,0 0-13 0,0 0-8 0,0 0-10 16,0 0-2-16,0-2-3 0,2 5 0 0,0 3-2 15,-2 3 2-15,0 4 1 0,0 4 0 16,-1 3 2-16,-1 4-1 0,1 4 1 0,0 7-1 0,2 0 2 16,-1 4-1-16,-1 3-1 15,1 4 1-15,0 4-1 0,0 2 2 0,0 3-1 0,0 2 1 16,0-1-2-16,-1 0 1 0,-1 0 4 0,1 2 8 16,0 0 23-16,-1-2 14 0,-2-4 2 0,3-3-1 15,-1-5 2-15,-1-1-1 0,0-2-5 0,1-3-8 16,1-2-22-16,-1-4-13 0,0-3 19 0,1-1-1 15,1 1 0-15,-1-1 4 0,0 2 0 0,0-1 0 16,-1-1 0-16,0-2-1 0,1 4-22 16,-1-3 4-16,1-2-1 0,1 0-4 0,-1-4 1 15,0-2 1-15,1-1-1 0,-1-2-1 16,1 0 4-16,1 0-4 0,-2-3 0 0,1-1 0 16,1-2-1-16,-2 0 1 0,1 0-2 0,0 2 2 15,0 1-2-15,0 0 2 0,-1 3 4 0,0-2 6 16,1 1 0-16,-1 0-3 0,-1 5 1 0,1-1 0 15,0 2 1-15,1-3-1 0,0 1-3 0,-3-2-5 16,2-4 0-16,0 1 1 0,1-3 2 0,0-11 1 16,0 0 9-16,0 0 12 0,0 0 9 0,0 0 6 15,0 0 8-15,0 0 8 0,0 0 8 0,0 0 7 16,0 0-2-16,0 0-7 0,0 0-2 0,0 0-1 16,0 0-5-16,0 0-6 0,0 0-8 0,0 0-6 15,0 0-7-15,0 0-9 0,0 0-5 16,0 0-6-16,0 0-3 0,0 0-3 0,0 0 2 15,0 0-4-15,0 0-1 0,0 0 2 0,0 0 0 16,0 0-1-16,0 0-1 0,0 0 1 0,0 0-2 16,0 0 2-16,0 0-1 0,0 0 0 0,0 0-1 15,0 0 1-15,0 0 0 0,0 0-1 16,0 0-2-16,0 0 0 0,-2 10-1 0,2-10 0 16,0 0-1-16,0 0 2 0,0 0-1 0,-1 10-1 15,0-3 1-15,-1 1 2 0,1-1 0 0,0 4 1 16,-1 0 2-16,1 3-2 0,-1 1 2 0,0 2 2 15,2 0-1-15,0-1 0 0,0 1 0 16,0 1 1-16,0-1-1 0,-1-3 2 0,1-1-2 16,1-1-3-16,1-2-1 0,-1-1-2 0,-1-9-1 15,0 0-2-15,0 9 1 0,1-2-2 0,1 0 2 16,0-1 2-16,-2 0 2 0,3-1-1 0,-1-1 3 16,0 3-1-16,-2-7 1 0,0 5 1 0,0-5 0 15,3 6-4-15,-3-6 3 0,2 5-1 0,-2-5 0 16,0 0 0-16,0 0-1 0,0 0 1 0,0 0-1 15,0 0 1-15,0 0 0 0,0 0 2 0,0 0-1 16,0 0 1-16,0 0 2 0,0 0-2 0,0 0 1 16,0 0 0-16,0 0-2 0,0 0 1 0,3 2-1 15,-3-2 0-15,4 3-3 0,0-2 1 16,-4-1-2-16,5 0 3 0,2 1 2 16,5 0 0-16,0-1 1 0,5 0 1 0,4 1 0 15,6-1 4-15,1 2 2 0,5 0-2 0,5 1 1 16,4 3 3-16,5-2-1 0,5 1 2 0,5-2 0 15,6 2 7-15,3-2 0 0,5 2 0 0,3 1 4 16,1 0 3-16,3-1-3 0,4 1-1 0,4 1 1 16,3-1-9-16,-2 0-1 0,2 0-1 0,1 3-5 15,-5-1-5-15,4-1 5 0,1 0-1 0,-3 0 0 16,0 0 2-16,0-1 4 0,0-1 1 16,-2 1 1-16,1-1 0 0,2-3-3 0,-1 0-1 15,0-1 2-15,-1 0 0 0,1 0-6 0,-2-1 0 16,-3 0 1-16,-5-1-4 0,-1 0 2 0,-4-1 1 15,-4 2-2-15,-2-1-1 0,-4 1 1 0,-2 0-2 16,-4-1 0-16,-2 0 2 0,-4-2 1 0,-2 2 0 16,-3-1-2-16,-3 1 1 0,-1-3-1 0,-5 1 1 15,-2 1 0-15,-2-1 0 0,-2 0-2 16,-3 2-2-16,-3-1 2 0,-1-1 0 0,-4 1 2 16,-2 2-2-16,-3-2-2 0,-1 2 1 0,-2-2 2 15,-1 1-1-15,-3 0 3 0,-1 1 0 0,-6 0-4 16,8 0 1-16,-8 0 0 0,6 0 0 0,3 1-2 15,-4-2 4-15,4 1-4 0,-2 0 1 0,4 0 2 16,-2-1-1-16,1 1 1 0,1-1 1 16,-2 1 1-16,-2-1-3 0,-7 1 0 0,0 0-5 15,9-2-10-15,-9 2-20 0,0 0-33 0,7-2-30 16,-7 2-38-16,5-6-50 0</inkml:trace>
  <inkml:trace contextRef="#ctx0" brushRef="#br0" timeOffset="1383.95">14606 10013 232 0,'-13'3'65'15,"2"-3"15"-15,1-2 10 0,2 0 12 0,8 2 7 16,-8 0-17-16,2-2-10 0,0 1-10 16,6 1-8-16,0 0-11 0,0 0-7 0,0 0-10 15,0 0 0-15,0 0-1 0,0 0 3 0,0 0 2 16,0 0-3-16,0 0-5 0,0 0-3 0,0-4-5 15,5 3-6-15,2-3-5 0,4-1-9 0,4 1-5 16,8 1-4-16,9 1 1 0,8-3 3 16,8 2 5-16,13-1 4 0,5 2 2 0,10-1 9 0,8 2 2 15,5 3 10-15,8-1 3 0,2 1 3 0,5-2-1 16,8 4 0-16,7-1 2 0,1 1-5 16,2 0 5-16,0 3-10 0,2-1 0 0,4-2-1 15,2 0-4-15,1-1-2 0,-1 4 2 0,-1-3-1 16,-8-1-8-16,-6 2 2 0,-5-2-3 0,-7 1-2 15,-7-1-1-15,-8-1 0 0,-4 2-3 0,-8-1-3 16,-10-1 1-16,-3 0-1 0,-8 0 1 0,-3 0 7 16,0 0 6-16,-2-1 3 0,0-1-1 0,-3 0 1 15,-2 0 1-15,-4-2-1 0,3 2-1 0,-6-1-8 16,-3 1-6-16,-3 0-5 0,-2-1 1 0,-7 1-2 16,-3 0 0-16,-4 0-2 15,-4 0 1-15,0 1 0 0,-12-1 1 0,0 0 0 16,0 0 1-16,0 0 3 0,0 0 6 0,0 0 6 0,0 0 6 15,6-1 6-15,-6 1 4 0,0 0 3 16,6-1 2-16,-6 1-2 0,0 0-2 0,0 0-4 16,0 0-5-16,0 0-1 0,0 0-2 0,0 0-2 15,0 0-1-15,5-2 3 0,0-1 0 0,1 1 1 16,-1 0 0-16,0-1-2 0,0 0 0 0,3-5-2 16,3-1-2-16,2 0-5 0,0-4-1 0,1 3-3 15,2 0-3-15,-2-1-1 0,2 3-3 16,-2-3-3-16,-2 1-5 0,0 5-5 0,-12 5-7 0,0 0-2 15,8 0-5-15,-5 3-6 0,0 3-2 0,-2 2-2 16,-2 2 3-16,-2 3 3 0,3 1 4 16,0 6 5-16,-2 2 5 0,1 4 7 0,1 2 3 15,0 1 4-15,1 2 2 0,0 1 2 0,0 3 2 16,1 2-3-16,0 2-2 0,0 4-2 0,0 1 3 16,2 3-2-16,0 2 1 0,-3 2 0 0,0 5-1 15,1 5 1-15,-1 2 1 0,1 4 1 16,-1 0-3-16,1 0 2 0,0 1-1 0,-1 1 4 15,1 1-1-15,0-2 1 0,0-3 0 0,0-4 0 16,1-5 2-16,2-3 2 0,-1-2-1 0,-1-2-2 16,3-3 1-16,0 1 1 0,-3-5-3 0,3-1 3 15,-1 0-3-15,0 0 1 0,-1 0 0 16,1 0-2-16,-1 3 2 0,0 0 11 0,1-1 0 16,-2-3-1-16,3 1 1 0,-3-2-1 0,0-3 0 15,0-1 1-15,0-3-4 0,-3-3-12 0,3-5 2 16,-3-4 2-16,1-3-2 0,-1-3 0 0,-1-3 0 15,3-1 1-15,0-2 2 0,-2-8 0 0,0 0-1 16,0 0 0-16,0 0 4 0,0 0 13 0,0 0 7 16,0 0 7-16,0 0 5 0,0 0 4 0,0 0 6 15,0 0 3-15,0 0 0 0,0 0-13 16,0 0-5-16,0 0-6 0,0 0-6 0,0 0-1 0,0 0-7 16,0 0-5-16,0 0-2 0,0 0-1 0,0 0-2 15,0 0-1-15,0 0-1 0,0 0-1 0,0 0 1 16,0 0-1-16,0 0 3 15,0 0 0-15,0 0 0 0,0 0-2 0,0 0 2 16,0 0-1-16,0 0 1 0,0 0 1 0,0 0 0 16,0 0 0-16,0 0 2 0,0 0 1 0,0 0-1 15,-4 1-8-15,1-2-20 0,0-2-35 0,-3-3-50 16,-7-6-80-16,-7-5-205 0</inkml:trace>
  <inkml:trace contextRef="#ctx0" brushRef="#br0" timeOffset="3316.23">4830 11359 295 0,'0'0'127'0,"-4"4"24"0,4-4 20 16,-7 4 19-16,7-4 16 0,0 0-23 16,0 0-23-16,-6 2-16 0,6-2-15 0,0 0-16 15,-6 0-13-15,-1 1-13 0,7-1-12 0,0 0-12 16,0 0-6-16,0 0-6 0,0 0-3 0,-6 0-2 16,6 0 2-16,-7 1 2 0,0-1-3 0,-2 1 1 15,2 3-3-15,0 0-5 0,2 0-8 0,-2 2-3 16,1-1-10-16,0 1-5 0,6-6-2 0,-5 6-9 15,-2-1-2-15,1 2 0 0,0 2-1 0,-4 2-1 16,-2 4-2-16,-3 2 2 0,-5 2-2 0,0 4 3 16,-7 3-1-16,0 2-1 0,-4 4 2 0,-4 3-1 15,-1 2 1-15,1 0-1 0,-2 0 1 16,0-1 0-16,1 2 0 0,1-3 0 0,2-2 0 16,2-1 0-16,3-6-2 0,4-4 1 15,3-4-1-15,4-4 1 0,4-4-1 0,13-10 2 16,0 0 0-16,0 0-1 0,0 0 2 0,0 0-1 15,-9 9 3-15,9-9 4 0,0 0 11 0,0 0 8 16,0 0 6-16,0 0 11 0,0 0 6 0,0 0 14 16,0 0 6-16,0 0 4 0,0 0-2 0,0 0-3 15,0 0 1-15,0 0 0 0,0 0-1 0,0 0-4 16,0 0-5-16,0 0-2 0,0 0-6 0,0 0-1 16,0 0-9-16,0 0-7 0,0 0-8 0,0 0-6 15,0 0-6-15,0 0-5 0,0 0-5 16,0 0-10-16,-2 0-13 0,0-2-32 0,3-2-50 15,0-1-54-15,-1 1-77 0,0-2-108 0</inkml:trace>
  <inkml:trace contextRef="#ctx0" brushRef="#br0" timeOffset="10568.89">8260 10865 84 0,'0'0'27'0,"0"0"7"0,0 0 4 15,3 1 6-15,-3-1 4 0,0 0 0 0,0 0-4 16,0 0 0-16,0 0-5 0,0 0 0 0,0 0-3 15,0 0-2-15,3 4-1 0,-3-2-2 0,0-2-3 16,0 0-5-16,0 0-2 0,0 0-4 16,0 0-4-16,0 0-3 0,0 0-5 0,0 0-2 15,0 0-3-15,0 0 1 0,0 0-1 0,0 0-3 16,0 0 3-16,0 0-1 0,-3 1 1 0,0 4-1 16,3-5 1-16,0 0-2 0,0 0 0 0,0 0 2 15,0 0-3-15,0 0-1 0,0 0-4 0,0 0-3 16,0 0-4-16,0 0-8 0,0 0-4 0,0 0-11 15,0 0-9-15,0 0-12 0,0 0-18 0</inkml:trace>
  <inkml:trace contextRef="#ctx0" brushRef="#br0" timeOffset="11203.59">8325 10877 159 0,'0'0'50'16,"0"0"10"-16,0 0 12 0,0 0 10 0,0 0 9 15,-4-4-5-15,4 4-5 0,0 0-2 0,0 0 0 16,-5-3-1-16,5 3-2 0,0 0-1 0,0 0 2 16,0 0-2-16,0 0-3 0,0 0-1 0,0 0-9 15,-5-2-4-15,5 2-6 0,0 0-4 0,0 0-4 16,0 0-2-16,0 0-1 0,0 0-1 0,0 0-1 15,0 0-3-15,0 0-4 0,0 0-3 0,0 0-5 16,0 0-6-16,0 0-2 0,0 0-2 16,0 0 3-16,0 0 0 0,0 0 0 0,0 0-2 15,3-4 1-15,-1 3-3 0,1-1-1 0,1 0-3 16,3 2-7-16,0 0 0 0,1 0-2 0,1 0 1 16,2 0-1-16,0-1 2 0,-5 1-2 0,1 0 0 15,2 0 1-15,1-2 1 0,2 2-1 0,2-1 3 16,0-1-1-16,0 1 0 0,-1 0 0 0,0-1 0 15,-13 2-3-15,12 0 1 0,-2-1 1 0,-10 1-5 16,0 0 3-16,0 0 0 0,10 0 0 0,-10 0-2 16,0 0 4-16,0 0-4 0,0 0 2 0,0 0 2 15,0 0-2-15,0 0 0 0,0 0 0 16,0 0 1-16,0 0-1 0,0 0 0 16,0 0 0-16,0 0-1 0,0 0 1 0,0 0-2 15,0 0 0-15,0 0-4 0,0 0-7 0,0 0-8 16,0 0-14-16,0 0-15 0,0 0-18 0,0 0-20 15,0 0-19-15,0 0-23 0,0 0-23 0,0 0-22 16,1-2-22-16,-1-1-15 0</inkml:trace>
  <inkml:trace contextRef="#ctx0" brushRef="#br0" timeOffset="12116.3">8292 10826 217 0,'0'0'59'0,"0"0"16"15,0 0 14-15,0 0 13 0,0 0 11 0,0 0-8 16,0 0-9-16,0 0-4 0,0 0-7 0,0 0-10 15,0 0-10-15,0 0-10 0,0 0-8 0,0 0-9 16,0 0-7-16,0 0-11 0,0-4-6 16,0 7-5-16,0 3-5 0,0 2-3 0,-1 3-4 15,0 2 0-15,0 4 1 0,-1 1 3 16,0 3 2-16,0 2 3 0,2-3 1 0,0 0 5 16,0 1 24-16,0 1 6 0,1-2 6 0,0 0-1 15,0-2-5-15,0 0-1 0,-1-1-2 0,1 0-7 16,1-1-19-16,-2 0-7 0,1-2-5 0,1-2-1 15,-2 1 0-15,0 2 0 0,0-1 0 0,0-1 2 16,0-1-2-16,-1 2-2 0,0-2 2 0,1 0 0 16,0-1 0-16,-1 0-1 0,1-1 1 0,0-2-2 15,0 2 1-15,1-2 2 0,0 1-2 0,0-2 1 16,0-1 1-16,-1 1-1 0,0 0 2 16,0 0-1-16,0-1 1 0,1 1-2 0,-1-2 1 15,0 1-1-15,0-6 0 0,0 0 2 0,0 0-2 16,0 0 0-16,0 0 1 0,0 0 0 0,0 0 1 15,0 0 0-15,-1 6 1 0,1-6 4 0,0 0 3 16,0 0 4-16,0 0 0 0,0 0 2 0,0 0-1 16,0 0 1-16,0 0 0 0,0 0-5 0,0 0-3 15,0 0-2-15,0 0-3 0,0 0 0 0,0 0 0 16,0 0-2-16,0 0 0 0,0 0 1 0,0 0-1 16,0 0-1-16,0 0 3 0,0 0-2 15,0 0 2-15,0 6 4 0,0-6 12 16,0 0 9-16,0 0 9 0,0 0 8 0,0 0 7 15,0 0 9-15,0 0 8 0,0 0 4 0,0 0-6 16,0 0-4-16,0 0-5 0,5 4 0 0,0-3-2 16,1-1-6-16,0 0-11 0,-1-1-5 0,0 0-7 15,3-1-6-15,-2-1-4 0,2 0-7 0,0-3-7 16,1 5-2-16,-1-1 1 0,3 0-1 0,3 1-1 16,1-1 3-16,3 1 0 0,0 1-1 0,5 0-1 15,3 0 2-15,-2 0-2 0,-2 0-1 0,-1 0 2 16,-2 0-2-16,-4 0 0 0,0 1 0 0,-3 0 0 15,-12-1-1-15,0 0 1 0,0 0 0 16,0 0-2-16,0 0 1 0,0 0-1 0,0 0 1 16,0 0-1-16,0 0 1 0,0 0-1 0,0 0 1 15,0 0 1-15,8 1 0 0,-8-1-2 0,0 0 2 16,0 0 2-16,0 0-1 0,0 0-1 0,0 0 2 16,0 0 1-16,0 0-1 0,0 0 1 0,0 0 0 15,0 0-1-15,0 0 0 0,3 1 3 0,-6 1-1 16,2 0-2-16,-3-1 1 0,4-1 0 15,0 0-7-15,0 0-8 0,-5 0-6 0,5 0-9 16,-6 1-11-16,6-1-19 0,-6 0-22 0,-1 0-22 16,7 0-31-16,0 0-32 0,0 0-40 0,-9-1-42 15,0 0-45-15</inkml:trace>
  <inkml:trace contextRef="#ctx0" brushRef="#br0" timeOffset="13511.28">8926 10801 179 0,'-5'-6'41'0,"1"1"14"15,4 5 13-15,-3-5 15 0,-3 1 16 0,6 4 17 16,0 0-4-16,0 0-3 0,0 0-3 0,0 0-7 16,0 0-10-16,0 0-13 0,0 0-12 0,0 0-12 15,0 0-12-15,0 0-12 0,0 0-9 0,1-2-8 16,0 1-3-16,3 0-3 0,-1 1-4 0,2 0-7 15,2 1 4-15,0-1-1 0,3 1 3 0,0 1-2 16,2 1 1-16,-4-2 2 0,-1-1 1 0,1 1 1 16,0-1-1-16,3 0 7 0,-2 0-1 0,2 0 2 15,1-1 1-15,-1 1 2 0,1-3 1 0,2 1 0 16,-2 0 1-16,1 0-4 0,-3 0-1 16,-1 1 1-16,-9 1 3 0,0 0 5 0,0 0 5 15,0 0 7-15,0 0 3 0,0 0 3 0,0 0 2 16,0 0 2-16,0 0-2 0,0 0-7 0,0 0-5 15,0 0-6-15,0 0-2 0,0 0-2 0,0 0-2 16,0 0-4-16,0 0 6 0,0 0 2 0,0 0 2 16,9-2 2-16,-9 2-1 0,0 0-1 15,0 0-2-15,0 0 2 0,0 0-5 16,0 0-4-16,0 0-2 0,0 0-4 0,0 0-2 0,0 0 0 16,0 0-1-16,0 0-3 0,0 0-3 0,0 0 1 15,0 0-4-15,4 3 2 0,-4 0-5 16,0 1 1-16,-1 2-1 0,-2 5 2 0,1 1 1 0,-3 6 3 15,2 3 2-15,0 3-2 0,-1 5 5 16,3-1-2-16,1 3 3 0,-2 2 1 0,2 0-1 16,0-1-3-16,-1 1 0 0,0-2 4 0,0 1 19 15,0-1 16-15,0-1 1 0,0-4-2 0,1-1 2 16,1-3-1-16,-1-2 2 0,0-2-4 0,1-3-19 16,-1-3-16-16,0-12-4 0,2 8 2 0,-2-8 2 15,0 0-2-15,0 0-2 0,0 0 2 0,0 0 0 16,0 0 0-16,2 7 2 0,-2-7-2 0,0 0-1 15,0 0 1-15,0 0 0 0,0 0 0 16,0 0 0-16,0 0 0 0,0 0 0 0,0 0 0 16,2 6 0-16,-2-6 0 0,3 5 0 0,-1 0 0 15,0 0 0-15,0 0 0 0,1 2 0 16,-2-1 0-16,3 1 0 0,-4 1 0 0,1 0 0 16,1-1-2-16,-1 0 3 0,-1-1-2 0,1 1-1 15,-1-7 2-15,1 7 0 0,-1-7 0 0,0 0 0 16,0 0 2-16,0 0-3 0,0 0 2 0,0 0 2 15,0 0-2-15,0 0 2 0,0 0 1 0,0 0 2 16,0 0 0-16,0 0-1 0,0 0 2 16,0 0 0-16,0 0 2 0,0 0 2 0,0 0 5 0,0 0 1 15,0 0 2-15,0 0 5 0,0 0 1 0,0 0-3 16,0 0 1-16,0 0-3 0,0 0-3 0,0 0 0 16,0 0 0-16,0 0 2 0,-3 1 3 15,0 2 0-15,-2-2 1 0,0-2-2 0,-1 1-4 16,2-3-3-16,4 3-2 0,-7-1-8 0,-1-1-3 15,-2 1-1-15,1-1-1 0,0 4 0 0,-2 0 1 16,1 1 0-16,-4 0 0 0,1 2 0 0,0-1 0 16,-1 1 0-16,0 0 0 0,0-1 0 0,4-1 0 15,1 1 0-15,0-1 0 0,9-3 0 0,0 0-2 16,0 0 2-16,0 0 0 0,0 0 1 16,0 0-1-16,0 0 0 0,0 0 0 0,0 0-1 15,0 0 2-15,0 0 1 0,0 0-2 16,0 0 0-16,0 0 0 0,0 0 0 0,0 0 0 15,0 0 1-15,0 0 1 0,0 0-4 0,0 0 4 16,0 0-4-16,0 0 4 0,0 0-2 0,0 0 0 16,0 0 1-16,0 0-1 0,0 0 1 0,0 0-1 15,0 0 2-15,0 0-2 0,0 0 1 0,0 0 2 16,0 0-3-16,0 0 0 0,0 0 0 0,0 0 1 16,0 0 1-16,0 0-2 0,0 0 0 0,0 0-2 15,0 0 2-15,0 0 2 0,0 0-2 0,0 0-2 16,0 0 2-16,0 0 2 0,0 0-1 0,0 0 0 15,0 0-1-15,0 0 0 0,0 0 2 16,0 0-1-16,0 0-1 0,0 0 0 0,0 0 0 16,0 0 0-16,0 0 3 0,0 0-4 0,0 0-9 15,0 0-13-15,0 0-19 0,0 0-23 0,0 0-33 16,0 0-32-16,0 0-40 0,0 0-47 0,-5-2-51 16,3-1-72-16</inkml:trace>
  <inkml:trace contextRef="#ctx0" brushRef="#br0" timeOffset="42333.94">2147 6929 477 0,'-19'7'119'0,"6"-2"28"0,-2-2 26 0,8-1 22 16,7-2 17-16,0 0-37 0,0 0-8 16,0 0-7-16,0 0-16 0,0 0-18 0,0 0-16 15,0 0-16-15,0 0-6 0,-1 2-1 0,4-4-6 16,4 0-3-16,1 1-8 0,0-3-5 0,0 1-2 15,4 0-2-15,0-1-5 0,-1 0-9 0,4-1-5 16,-7 0-4-16,0 2 1 0,0 0-1 0,-1-1-3 16,1 0-2-16,-1 0-8 0,3 0-2 0,0-1-5 15,1-1-4-15,3-1-2 0,1-2-4 0,3 1-5 16,0-4 0-16,1 1-5 16,3-2-12-16,0 1-4 0,-1-2-9 0,3 0-16 0,-6-1-17 15,1 2-14-15,-4 1-16 0,-3 0-9 16,-1 1-9-16,0 1-18 0,-5-1-25 0,1 1-19 15,-1 2-19-15,-5-2-29 0,1 3-30 0,0 0-20 16,0 0-10-16</inkml:trace>
  <inkml:trace contextRef="#ctx0" brushRef="#br0" timeOffset="42582.78">2173 6741 517 0,'-13'4'143'0,"3"1"39"0,10-5 28 0,0 0 12 16,0 0 8-16,0 0-40 0,0 0-26 16,-1 3-33-16,2 1-30 0,3-2-43 0,3 2-29 15,1 1-12-15,5 1-7 0,2 3-7 0,4 1-12 16,2 1 4-16,1 3 1 0,-1 1 2 0,0-1 4 16,3 4 0-16,-1-2 1 0,2 0-3 0,-2 0 3 15,-3-2-3-15,-3-1-6 0,0-1-8 16,-2-1-18-16,0-2-25 0,-6 0-25 0,-2-2-33 15,-7-7-43-15,0 0-50 0,0 0-47 0</inkml:trace>
  <inkml:trace contextRef="#ctx0" brushRef="#br0" timeOffset="42782.15">2337 6485 780 0,'0'0'153'16,"-7"-10"15"-16,7 10 10 0,0 0 3 0,-6-3 3 15,1 6-48-15,2 1-40 0,1 3-41 0,1 1-28 16,-1 2-17-16,2 4-10 0,0 4-3 0,0 3-4 16,0 4 3-16,0 3 0 0,-1 3 4 0,1 2 0 15,0 4 2-15,0 0 3 0,-1 1-3 0,0-2 3 16,-2 0-4-16,1-1-1 0,-1-3-9 16,2-4-20-16,-2-3-32 0,0-3-35 0,-1-3-43 15,2-3-45-15,0-3-49 0</inkml:trace>
  <inkml:trace contextRef="#ctx0" brushRef="#br0" timeOffset="43157.05">2080 6467 280 0,'0'0'82'0,"-8"1"9"0,8-1-2 0,-2 3-1 15,2 3 0-15,2 0-30 0,6 5-12 0,1 2-15 16,5 4 0-16,5 4-4 0,4 4 1 0,0 1 4 16,2 4-1-16,0 1-2 0,1 1-4 0,-1 2-3 15,0-2-13-15,-3-1-5 0,-3-5 0 0,-3-1-1 16,0-2 0-16,-4-2-13 0,-4-4-33 16,-2-1-37-16,0-3-45 0</inkml:trace>
  <inkml:trace contextRef="#ctx0" brushRef="#br0" timeOffset="45212.68">2982 6435 316 0,'-5'-4'93'0,"5"4"19"0,0 0 12 16,0 0 16-16,-6-5 13 0,6 5-17 0,0 0-20 15,0 0-16-15,0 0-19 0,0 0-18 16,0 0-10-16,0 0-16 0,0 0-13 0,0 0-10 16,0 0-4-16,0 0-4 0,0 0-3 0,0 0-2 15,0 0-1-15,0 0 0 0,0 0 0 0,0 0 2 16,0 0-1-16,0 0 0 0,0 0 2 0,0 0 4 15,0 0 1-15,0 0 4 0,0 0-1 0,0 0 0 16,0 0-1-16,0 0 0 0,0 0 0 0,0 0-5 16,0 0-2-16,0 0-3 0,0 0 2 15,0 0-1-15,0 0-1 0,0 0 1 0,0 0-2 16,0 0 0-16,0 0 1 0,0 0 0 0,0 0 0 16,0 0-2-16,0 0 4 0,0 0-4 0,0 0 2 15,0 0 0-15,0 0 0 0,0 0-1 0,0 0-2 16,0 0 2-16,0 0-1 0,0 0 1 15,0 0 0-15,0 0-1 0,0 0 1 0,0 0-1 16,0 0 2-16,0 0-1 0,0 0-2 0,0 0-1 16,0 0 0-16,0 0-4 0,0 0-3 0,0 0-2 15,0 0-4-15,0 0-4 0,0 0-4 0,0 0-5 16,0 0-4-16,0 0-1 0,0 0-1 0,0 0 0 16,0 0 0-16,0 0 1 0,0 0-1 0,0 0 3 15,0 0 1-15,0 0 3 0,0 0-1 0,0 0 2 16,0 0 0-16,0 0 5 0,0 0 5 0,0 0 5 15,0 0 0-15,0 0 5 0,0 0 4 16,0 0 1-16,0 0 3 0,0 0-2 0,0 0 2 0,0 0-1 16,0 0 1-16,0 0-1 0,0 0-1 15,0 0 2-15,0 0-1 0,0 0 2 0,0 0 4 16,0 0 6-16,0 0 9 0,0 0 9 0,0 0 11 16,0 0 9-16,0 0 15 0,0 0 9 0,0 0 11 15,0 0 8-15,0 0 4 0,0 0-1 0,0 0 1 16,0 0-1-16,0 0-8 0,0 0-6 0,0 0-12 15,0 0-12-15,0 0-15 0,0 0-8 0,0 0-14 16,0 0-10-16,0 0-10 0,0 0-6 0,-4 3-2 16,3 6-4-16,-1 0 3 0,0 6-1 15,1 5 1-15,1 5 4 0,1 2 2 16,0 3 0-16,0 4 0 0,2 1 2 0,-3-5-1 16,-1-2 1-16,2 0 1 0,1-2-2 0,-1-5 1 15,0-3 1-15,-1-2 0 0,0-4 0 0,0-2 0 16,0-10-3-16,0 8-6 0,0-8-9 0,0 0-7 15,0 0-8-15,0 0-7 0,0 0-9 0,0 0-12 16,0 0-18-16,0 0-23 0,0 0-21 0,3 0-58 16</inkml:trace>
  <inkml:trace contextRef="#ctx0" brushRef="#br0" timeOffset="45365.96">2978 6284 541 0,'-16'-3'136'0,"16"3"11"0,0 0 3 0,-10-1-3 0,10 1-15 15,0 0-98-15,0 0-72 0,0 0-71 0</inkml:trace>
  <inkml:trace contextRef="#ctx0" brushRef="#br0" timeOffset="45699.83">3358 6129 771 0,'-2'-19'135'16,"0"-1"29"-16,-1 1 24 0,0 2 21 0,3 1 16 15,-1 1-35-15,-1 3-28 0,0 0-26 0,0 4-31 16,2 8-30-16,-6-5-24 0,0 2-24 0,1 2-19 15,-2 5-8-15,-2 0-10 0,-3 4-3 0,2 5-1 16,-2 2-1-16,-2 5-2 0,2 4 1 0,-1 3 2 16,2 5 0-16,2 7 4 0,1 7 1 0,2 2 1 15,2 4 1-15,3 0-2 0,2 1 2 0,2-1 1 16,1 2 1-16,0 0 2 0,-1-1 0 16,1-6 0-16,1-4 0 0,-1-3 2 0,-2-3 1 15,0-3 0-15,0-2 4 0,-2-4-1 0,1-2-7 16,-1-4-30-16,0-4-34 0,0-2-39 15,0-6-52-15,0-10-53 0,0 0-64 0</inkml:trace>
  <inkml:trace contextRef="#ctx0" brushRef="#br0" timeOffset="45849.59">2986 6585 881 0,'-14'8'154'0,"3"1"17"0,11-9 7 15,0 0-3-15,0 0 1 0,-2 5-76 16,7-1-28-16,14-5-46 0,13-3-60 0,14-5-38 16,8-2-64-16,13-4-72 0</inkml:trace>
  <inkml:trace contextRef="#ctx0" brushRef="#br0" timeOffset="46083.3">4404 6132 809 0,'-13'-11'173'0,"1"0"18"0,1 3 11 0,11 8 6 15,0 0 4-15,0 0-76 0,0 0-40 0,0 0-28 16,0 0-24-16,0 0-21 0,-6-2-13 16,0 6-8-16,1 2-3 0,4 5-2 0,-1 3-1 15,1 6-3-15,2 6 0 0,-1 5 2 0,2 5 2 16,-1 6 3-16,3-1 0 0,-2 4 0 0,0 1 2 15,3 2-2-15,-2-1-11 0,0-1-35 0,0-1-37 16,-1-4-39-16,0-4-40 0,-2-4-57 0</inkml:trace>
  <inkml:trace contextRef="#ctx0" brushRef="#br0" timeOffset="46299.03">4118 6422 740 0,'-23'4'89'16,"1"2"13"-16,4 1 13 0,4 1 2 0,5-3 8 16,9-5-36-16,0 0-20 0,0 0-14 0,-2 4-15 15,5 0-15-15,0-2-11 0,6 0 2 0,4 4 9 16,4-2 7-16,7 0 6 0,6-2 4 0,6-1 2 16,7-1 0-16,2-2-2 0,5-1-26 0,5-2-55 15,1-2-54-15,-2-2-64 0,1-1-64 16</inkml:trace>
  <inkml:trace contextRef="#ctx0" brushRef="#br0" timeOffset="46867.11">4714 6184 664 0,'-8'-10'160'0,"0"1"24"15,5 1 22-15,3 8 18 0,0 0 10 0,0 0-37 16,0 0-34-16,0 0-38 0,0 0-35 0,0 0-25 15,0 0-26-15,-5 0-19 0,1 2-12 0,1 2-9 16,2 4-6-16,-1 4-1 0,2 3-1 0,-1 4-1 16,1 4 3-16,1 4 3 0,0 5 0 0,-1-1 1 15,1 2 0-15,3 1 0 0,-3 1 3 16,2 1 3-16,-2 1 0 0,0-2 1 0,1-4-1 16,-1-3 0-16,-1-5 1 0,0-5 2 0,0-3-2 15,0-15 0-15,0 0 3 0,0 0 2 0,0 0 2 16,0 0 2-16,0 0 2 0,1 6 8 0,1-3 16 15,0-3 12-15,3-5 3 0,0-2 1 0,-1 0 2 16,0 0-1-16,5 1-3 0,-3 0-11 16,2 1-16-16,-2 4-17 0,-6 1-4 0,0 0-7 15,0 0-5-15,6 2-1 0,4 1-1 0,-2 1 1 16,1 1-2-16,1 2-1 0,1 0-9 16,1 1-1-16,4 1-5 0,1 0-13 0,3 2-14 15,2-2-2-15,1-1-16 0,0-3-16 0,5-1-19 16,4-3-34-16,0-3-23 0,2-3 9 0,1-4-3 15,-3-2-26-15,-1-3 11 0,0-4 29 0,-2-3 35 16,-4-3 59-16,-2-1 53 0,-4-2 38 0,-6 0 47 16,-3 2 60-16,-4 3 28 0,-1 2 4 0,-3 1-1 15,-2 5-22-15,-3 3-25 0,-2 3-34 0,-3 3-33 16,-1 6-29-16,-1 1-23 0,-4 4-15 0,1 2-8 16,-3 1 1-16,-1 3 1 0,-1 2 0 0,0 2 1 15,1 4-1-15,2-1 0 0,1 1 5 0,3 1 0 16,5-1 0-16,-1 0 0 0,5-3 0 15,2 0 1-15,2-3 1 0,4 2 1 0,-3-3-2 16,6-3 2-16,-1 0-1 0,5 0 5 16,0-2-1-16,4-2-1 0,2-1-20 0,3-3-27 15,5-2-43-15,1-2-56 0,4-4-77 0</inkml:trace>
  <inkml:trace contextRef="#ctx0" brushRef="#br0" timeOffset="47198.9">6346 6373 645 0,'0'0'143'0,"0"0"20"0,0 0 12 0,0 0 2 16,6-3 0-16,-1 3-47 0,1 6-25 0,-3 3-22 15,-2 4-19-15,-2 5-19 0,1 7 15 0,1 5 10 16,0 3 2-16,0 3-4 0,2-2-17 16,1 1-6-16,-2-3-2 0,1 3-2 15,1 1-26-15,1 0-12 0,-1-1-1 0,0-3-1 16,-1 0-12-16,-2-2-30 0,2 0-37 0,-2-1-45 15,0-5-60-15,-1-2-60 0</inkml:trace>
  <inkml:trace contextRef="#ctx0" brushRef="#br0" timeOffset="47441.49">6290 6404 477 0,'0'0'183'0,"0"0"23"15,0 0 18-15,0 0 6 0,0 0 5 0,-2-3-75 16,4 2-37-16,6 3-31 0,4 1-29 0,9 0-22 16,3 2-18-16,6-1-7 0,4 1-7 0,-2 1-3 15,1 0-5-15,-9 0-3 0,0 2-1 0,-5 0-3 16,-6 0 2-16,-5 3 1 0,-4 0 2 0,-5 3-1 16,-4-2 1-16,0 1 1 0,-5 1 1 0,0 2 3 15,-4 0 1-15,-3 1-2 0,-4 0-2 0,-3-2-7 16,-1-2-15-16,0-1-28 0,-2-1-39 15,-1-3-55-15,1-4-63 0</inkml:trace>
  <inkml:trace contextRef="#ctx0" brushRef="#br0" timeOffset="48022.08">6572 6424 238 0,'-9'5'91'0,"1"1"11"0,8-6 14 0,0 0 7 16,0 0 5-16,0 0-29 0,0 0-21 0,0 0-20 15,0 0-16-15,0 0-9 0,0 0-13 0,0 0 0 16,0 0 2-16,0 0 8 0,0 0 7 16,0 0 5-16,0 0 8 0,0 0 3 0,0 0 4 15,0 0-3-15,0 0-6 0,0 0-9 0,0 0-8 16,0 0-5-16,-4 3-8 0,1-1-5 0,6-4-5 15,1-2-4-15,1 2-1 0,0-1 0 0,-5 3 0 16,0 0-1-16,0 0-1 0,0 0-1 0,5-5 0 16,3 1 3-16,-8 4-5 0,0 0 1 0,0 0-1 15,0 0 0-15,0 0-3 0,0 0 3 0,0 0-3 16,6-1-2-16,1 0 3 0,-3 7 1 0,0 0-1 16,1 3 1-16,1 2 9 0,1 1 6 15,1 1 5-15,2 4 2 0,0 1 5 0,-3-1 0 16,3 0 3-16,-1-1-2 0,0 1-5 15,-3-2-9-15,0-1 1 0,-4-1-4 0,3 1-4 16,-4-4 1-16,-2-1-4 0,0-1 3 0,1-8 1 16,-4 6 0-16,4-6-3 0,0 0-2 0,0 0-9 15,-5 3-6-15,-1-5-7 0,2-2-9 0,-2-5-18 16,2-4-30-16,2-2-17 0,1-2-2 0,0-4 6 16,3-1 1-16,0-1 5 0,6 0 1 15,3 3 12-15,4-2 29 0,2 5 18 0,0 0 5 16,1 4 1-16,1 0 4 0,3 5 3 0,-3 3 7 0,5 1 8 15,-2 5-1-15,-3 1 2 0,-1 4 12 0,-1 1 14 16,-1 2 13-16,-2 1 13 0,-3 1 13 0,-2-3 7 16,0 1 3-16,-5-2 0 0,-4-7-13 15,3 7-13-15,-3-7-11 0,0 0-14 0,1 8-11 16,-2-1-11-16,0-2-13 0,-3 0-21 0,1-1-20 16,3-4-20-16,-6 4-35 0,3-1-44 0,3-3-37 15</inkml:trace>
  <inkml:trace contextRef="#ctx0" brushRef="#br0" timeOffset="48315.77">7166 6374 299 0,'0'0'138'0,"0"0"25"0,0 0 22 16,0 0 19-16,0 0 14 0,0 0-39 0,0 0-30 16,0 0-30-16,0 0-26 0,0 0-23 0,5-2-24 15,-2 3-19-15,-3 3-13 0,-2 2-8 0,-2 3-6 16,-1 6 0-16,-3-2 0 0,3 6-3 0,0-4-11 15,0 3-13-15,4-4-10 0,0 0-5 0,2-3-5 16,0 1-2-16,2-3-2 0,0-2-2 0,5 0 11 16,0-3 14-16,0 0 5 0,3-1 4 0,3-3 7 15,-1-2 7-15,0-3 8 0,-1-1 4 0,2-3 5 16,2-2-1-16,-3-4 6 0,0 2 7 0,-4-3 6 16,-2-3 0-16,1 3-3 0,-4 0 1 15,-1 1-4-15,-3-1-10 0,-2 2-13 0,-4 2-18 0,-4 2-26 16,-1-1-39-16,-3 4-25 0,-1 2-27 15,-2 1-29-15,1 2-26 0</inkml:trace>
  <inkml:trace contextRef="#ctx0" brushRef="#br0" timeOffset="48836.96">7571 5997 618 0,'-4'-11'139'0,"-1"2"24"16,-1 4 15-16,6 5 10 0,0 0 14 0,0 0-35 16,0 0-28-16,0 0-23 0,0 0-26 15,0 0-25-15,0 0-8 0,0 0-9 0,0 0-17 16,-3 0-11-16,1 3-9 0,-1 4-6 0,1 5-5 16,2 3 3-16,-1 4-8 0,1 3 4 0,0 2 8 15,1 5 1-15,-1 2 2 0,0 0 0 0,0 4 13 16,0 2-2-16,2-4-1 0,-2 2-3 0,0-2-6 15,-2 0 5-15,2-2-1 0,0-1-1 0,-1-4-11 16,0-4 3-16,0-6 2 0,-1-5 1 0,2-11 2 16,0 0-2-16,0 0-1 0,0 0 2 15,0 0 3-15,0 0-5 0,0 0-1 0,-1 3-3 16,-1-3-2-16,0-4-5 0,2-3-3 16,3-3-2-16,-1-1-5 0,1-1 3 0,2-5-39 15,1-3-33-15,2-1 1 0,0 5 5 0,-1 0-1 16,4 1 4-16,-2 0-1 0,2 1 1 0,-1 1 39 15,0 1 33-15,1 5-2 0,1 3 4 0,0 2 2 16,2 3 1-16,3 2 3 0,3 4 0 0,-4 0 2 16,3 1 5-16,-4 2 8 0,1-1 0 0,-3 3 3 15,1 0 1-15,-3 1-1 0,-4 1 3 0,-2-1 4 16,-4-1-4-16,-2-2-7 0,0 3-1 0,-2-1-3 16,-1-1 0-16,-2 2-2 0,-2-1-2 0,-2 0-4 15,0-1-1-15,-3 1 1 0,-2-2-2 16,-1 0-2-16,-4-2-1 0,0-1-1 0,0 0 0 15,-1-4-9-15,1 0-15 0,2-4-23 0,-2-2-31 16,4-4-37-16,-2-2-45 0,9-6-46 0</inkml:trace>
  <inkml:trace contextRef="#ctx0" brushRef="#br0" timeOffset="49065.93">7858 6064 804 0,'-15'5'238'0,"-1"0"39"16,4-1 27-16,12-4 14 0,0 0 9 16,0 0-110-16,0 0-55 0,0 0-35 0,-6 6-41 15,5 0-39-15,-2 1-27 0,4 3-13 0,1 4-10 16,-1 3-1-16,3 5-2 0,0 2 3 0,1 6 3 16,-1 4 0-16,1 2 0 0,1 3-1 0,-1-2 1 15,-1-1-11-15,0 0-23 0,-2-4-33 0,1 0-42 16,-1-5-41-16,-1-5-43 0,2-4-42 0,0-5-55 15,2-4-47-15</inkml:trace>
  <inkml:trace contextRef="#ctx0" brushRef="#br0" timeOffset="49415.68">8039 6408 347 0,'-6'-4'129'0,"6"4"19"0,-7 0 16 0,7 0 14 16,0 0 13-16,0 0-29 0,0 0-28 0,0 0-21 15,0 0-20-15,0 0-15 0,0 0-7 16,0 0-5-16,0-1-6 0,4 0-9 0,2-1-6 16,2 1-5-16,5-1-5 0,3-3-2 0,7-2-8 15,3-3-9-15,3-3-5 0,1-1-4 0,-6 1 0 16,-5 0 2-16,0 1 9 0,-5 2 9 0,-14 10 11 16,12-13 7-16,-12 13 2 0,0 0 1 0,0 0-3 15,2-6-5-15,-2 1-13 0,-5 0-12 0,-6 4-15 16,-3 2-14-16,-3 1-16 0,-1 1-6 0,-2 2-3 15,0 1 3-15,0 7 2 0,1 1 0 16,0 3 0-16,2 2 4 0,1 0 10 0,2 3 5 16,2 1 1-16,4-1 0 0,3-1-5 0,0-2 2 15,3-2 3-15,1-3 3 0,4-1 2 0,1-1 4 16,4-3 2-16,6-1-4 0,1-3-3 0,5-2-24 16,5-2-33-16,4 1-36 0,4-6-16 0,6-2-73 15,3-3-56-15</inkml:trace>
  <inkml:trace contextRef="#ctx0" brushRef="#br0" timeOffset="50060.8">8491 6253 432 0,'-11'0'215'16,"11"0"34"-16,0 0 26 0,0 0 18 0,0 0 10 15,0 0-64-15,0 0-54 0,0 0-52 0,0 0-41 16,-8 2-34-16,4 0-24 0,4 4-20 0,1 7-9 16,3 3-5-16,3 2 0 0,0 5 0 0,2 2 1 15,-2 2 0-15,1-1-2 0,-2-1 4 0,-2-1 0 16,-1-3-2-16,0-3 0 0,0-7 2 0,-3-11 0 16,0 0 3-16,0 0-1 0,0 0 2 15,0 0-1-15,0 0-2 0,0 0-2 0,0 0-5 16,0 0-1-16,0 0-2 0,1 4 0 0,0-7-2 15,-1-1 2-15,0-5 1 0,2-2 3 0,1-1 1 16,4-3-6-16,-1-2-13 0,0-5-4 0,3 0-18 16,2 5-2-16,-1 2 1 0,1 0 1 0,1 1-1 15,-1 4 7-15,0-2 12 0,0 4 5 0,0 1 21 16,4 6-1-16,-4 0 2 0,1 2 0 16,4 1 2-16,0 1 4 0,0-1-2 0,-2 3 0 15,0 2 0-15,-2-3-1 0,-3 3-1 0,-1 1-1 16,-4 0-1-16,0 2-4 0,-4-1-12 15,-2 0-14-15,0 2-12 0,-4 0-18 0,0-3-25 16,-1 6-28-16,0-3-33 0,1-2-31 0,2 0-20 16,4-9-9-16,0 0-10 0,0 0 5 0,0 0 17 15,2 4 22-15,-1-1 32 0,4-3 33 0,3-5 38 16,4-5 53-16,2-3 57 0,4-5 42 0,1-1 27 16,3-1 35-16,-1 0 26 0,-6 2 21 0,1 3 8 15,-2 1-17-15,-4 5-28 0,1 4-17 0,-4 3-12 16,-1 3-20-16,-2 4-19 0,-1 3-10 0,1 4-10 15,-2 0-9-15,1 2-8 0,-1 2-11 0,0 0-4 16,0 3-7-16,1-1-8 0,-1 0-10 16,1 0-6-16,-1-4-3 0,-1 0 0 0,2 1-1 15,1-3-3-15,-2-3 2 0,2-1-1 0,-4-8 0 16,4 6 4-16,0-2-1 0,2 0-1 0,-1-1 2 16,7-1 4-16,1-4-3 0,4-2-11 15,2-4-24-15,4-3-29 0,5-5-32 0,2-7-27 16,3-3-53-16,1-4-59 0</inkml:trace>
  <inkml:trace contextRef="#ctx0" brushRef="#br0" timeOffset="51167.4">10033 6249 310 0,'5'-7'112'0,"-5"7"27"0,3-7 18 16,-3 7 22-16,0 0 19 0,0 0-7 0,0 0-23 15,0 0-20-15,0 0-21 0,0 0-27 0,0-5-18 16,-1 3-24-16,-3 1-19 0,1 0-18 0,-4 2-13 16,-1 0-6-16,-1 1-8 0,-1 2-1 0,-4-1 1 15,-1 3 2-15,2-1 1 0,-1 0 2 0,0 0-6 16,-2-1-3-16,-1 2-10 0,2-2-8 0,-1 0-8 15,2 1-2-15,-2 1 0 0,5-1-2 0,1 1 8 16,2-1-1-16,1 0 5 0,0 1-2 16,7-6-2-16,0 5-6 0,0-5-8 0,-1 8 0 15,2 0-5-15,3 1-6 0,6-1 6 0,0-1 6 16,2 0 3-16,4 0 2 0,1-1-1 0,4-1-3 16,0-1 3-16,0-2 6 0,2-2-1 0,1 0 7 15,-2-3 6-15,0 3 13 0,0-1 20 0,-2 1 20 16,-4 0 17-16,1 4 16 0,-6-1 9 15,-1-1 12-15,-2 3 6 0,-5 1-2 0,-2 0-8 16,-4 0-13-16,0 0-12 0,-3 1-11 0,1 1-9 16,-1-1-9-16,-2 1-8 0,1 1-4 0,-2-1-1 15,2 3 0-15,-2-1-3 0,1-1-2 0,-4 3 0 16,1-1 1-16,-1-1-1 0,-2 1 4 16,0-2-5-16,2 0 1 0,0-2-1 0,-3-3-16 15,2 1-25-15,0-4-33 0,2-2-37 0,4-4-55 16,-1-1-47-16</inkml:trace>
  <inkml:trace contextRef="#ctx0" brushRef="#br0" timeOffset="51405.48">10127 6261 871 0,'-12'5'208'0,"12"-5"36"0,0 0 25 0,-13 2 23 16,13-2 22-16,0 0-53 0,0 0-43 0,0 0-39 15,0 0-32-15,0 0-35 0,0 0-27 16,0 0-26-16,0 0-22 0,0 0-22 16,-4 8-19-16,2 3-20 0,5 6-20 0,1 2-30 15,-1 2-21-15,2 3-14 0,4 1-17 0,-2 4-22 16,1 1-26-16,2 3-6 0,-4-7-7 0,-1-3 0 16,0-4-13-16,0-4-20 0,-5-15-9 0,0 0 4 15,0 0 0-15</inkml:trace>
  <inkml:trace contextRef="#ctx0" brushRef="#br0" timeOffset="51549.98">10190 6199 314 0,'-4'-21'145'0,"-3"3"14"0,1 2 13 16,3 6 3-16,-1 1 2 0,4 9-64 0,0 0-48 15,0 0-42-15,-2-8-49 0,2 8-61 0,0 0-73 16</inkml:trace>
  <inkml:trace contextRef="#ctx0" brushRef="#br0" timeOffset="51915.82">10244 6133 371 0,'-12'2'68'0,"0"-2"14"0,12 0 13 0,0 0 7 16,0 0 11-16,0 0 3 0,0 0-26 0,0 0-13 15,-6 2-2-15,14 2 8 0,4-1 5 0,7 1-3 16,3 0-10-16,6 0-2 0,0 0-1 0,3 1-10 16,2-1-16-16,0 2-25 0,-6-2-18 0,-5-1-5 15,-6 1-3-15,-16-4-2 0,0 0-1 0,11 5 0 16,-6 2 1-16,-4 1 1 0,-3-1 2 0,-5 1 0 16,-4 1 2-16,-1 1 1 0,-2 4 1 0,-2 4 1 15,-1 2 2-15,-1 0 0 0,0 2 1 0,-1-1 1 16,-1 1-3-16,3-1 1 0,1-1-1 15,4-2-1-15,2-3-1 0,2-3-1 0,8-12-2 16,-2 7-1-16,2 0 2 0,3-5-1 0,3 1 2 16,0 0 15-16,3-2 21 0,1 1 28 0,3 0 17 15,-2 1 19-15,3-1 10 0,1 0 6 0,2 1 1 16,0-2-16-16,3 1-21 0,-1-2-25 0,1 0-26 16,2 0-47-16,2-2-49 0,-1-2-48 0,4-2-67 15,-4-3-98-15</inkml:trace>
  <inkml:trace contextRef="#ctx0" brushRef="#br0" timeOffset="52099.14">10326 6334 1006 0,'-15'1'178'0,"15"-1"26"0,0 0 10 0,0 0 12 16,0 0 13-16,0 0-57 0,-5-4-46 0,3 1-38 15,5 1-36-15,5-2-28 0,3-2-27 0,7 2-31 16,4-1-41-16,3 1-47 0,4-3-50 0,5 2-38 16,-4 2-45-16,1 1-43 0</inkml:trace>
  <inkml:trace contextRef="#ctx0" brushRef="#br0" timeOffset="52398.87">10704 6295 408 0,'8'3'75'16,"-1"0"7"-16,2-2 7 0,-1 1 4 0,2-2 3 15,1 0-25-15,3-2-20 0,0-1-17 0,6-2-14 16,0-2-9-16,1 0-7 0,1-2-2 0,-3 0-4 16,1-1 1-16,-1-1 11 0,-4 0 17 0,-3-2 22 15,-2 4 16-15,-5 0 14 0,-1 0 13 0,-4 1 9 16,-2 2-2-16,-1 0-11 0,-4 1-18 16,-2 1-20-16,-5 2-16 0,0 2-16 0,-4 0-15 15,-1 2-10-15,-3 3 0 0,-3 3-2 0,-1 2 1 16,1 5-2-16,2 2 3 0,1 6-2 0,2 3 2 15,3 1 0-15,4 2 2 0,6-1 0 16,3 0 1-16,3-1 4 0,5-2 3 0,1 0 17 16,6-4 19-16,3-7 19 0,3-1 10 0,3-4 6 15,3-3 1-15,2-2 0 0,2-2-3 0,2-4-18 16,3-2-50-16,5-4-40 0,1-3-54 0,1-1-91 16,5-4-48-16</inkml:trace>
  <inkml:trace contextRef="#ctx0" brushRef="#br0" timeOffset="52866.74">12158 6138 197 0,'-2'-8'96'0,"2"8"9"0,-4-8 1 16,4 8 2-16,0 0-1 0,0 0-43 16,0 0-42-16,-4-9-39 0,4 9-38 0,0 0-37 15</inkml:trace>
  <inkml:trace contextRef="#ctx0" brushRef="#br0" timeOffset="54016.15">12056 6094 159 0,'-6'-3'48'0,"1"0"17"0,5 3 16 0,0 0 12 16,0 0 15-16,0 0 13 0,0 0-3 16,0 0-4-16,0 0-4 0,-6-2-11 0,6 2-14 15,0 0-11-15,0 0-15 0,0 0-15 0,0 0-10 16,-6 0-14-16,4 2-12 0,0-1-6 0,2 3 3 16,2 3 4-16,0 3-1 0,1 1 2 15,0 1 0-15,2 2 7 0,2 0 10 0,1 0 4 16,-2 2-5-16,-1-1-5 0,-1 0 0 0,-2-2 0 15,0 0-1-15,-1-2-6 0,-1-2-10 0,-2 0-2 16,2-9 0-16,-3 6 3 0,3-6-2 16,-4 3-1-16,-3-1 1 0,7-2 0 0,0 0-3 15,-5 0 2-15,-2 0-4 0,2-1 1 0,1-2 2 16,0-1 1-16,1-3-1 0,0-3-1 0,2-1 3 16,2-3-5-16,0-3 4 0,5-1 5 0,1-3-4 15,3 0 0-15,1 0-2 0,3 0 2 0,3 1 0 16,3 1 0-16,1 3-2 0,0 3-7 0,4 2 3 15,-2 3 0-15,-2 2-1 0,3 3 0 0,-1 4 0 16,-1 1 1-16,-2 4 0 0,-3 2-1 0,-3 1 0 16,-1 0 2-16,-2 3 4 0,-3 1-1 0,-2-1-1 15,-3 1 1-15,-4 1-1 0,1-1 2 0,-4 0-1 16,0 0 1-16,-2-1 1 0,1 0 1 16,-5-1 0-16,1 0 2 0,0-1-1 0,-2-2 1 15,1 0 0-15,0-3-5 0,-2-1-4 16,3-1-4-16,-1-2-6 0,2-3-11 0,-1-4-17 15,3 0-11-15,2-2-5 0,1-2 5 0,1-4 7 16,2 2 2-16,2 0 5 0,1-1 10 0,0 2 21 16,1 0 8-16,3 3 4 0,0 1-4 0,-1 3-5 15,2 0 0-15,-1 2-1 0,2 1 2 16,0 0-2-16,1 2 1 0,0 1-1 0,-1 0 3 0,3 0 0 16,1 0 1-16,0 1-1 0,1 0-1 0,3 0 2 15,0 0 1-15,2 0 3 0,3 0-2 0,1-1 1 16,2-1-1-16,2 0 2 0,0-2 0 15,1 0 0-15,-1 0-1 0,-2-2 0 0,0 0-1 16,-4-3 2-16,-2 1 3 0,-3 0 3 0,-2-1 7 16,-7-1 7-16,-7 7 9 0,4-6 12 0,-5-2 0 15,-4 1-2-15,1 0-1 0,-6-1-4 0,-3 1-6 16,0 1-10-16,-4 1-11 0,-2 1-13 0,-2 1-2 16,0 4-2-16,0 3-2 0,0 1 0 0,-1 4-1 15,2 3 0-15,-2 2 0 0,2 2 0 16,2 0 2-16,2 2 0 0,4 1 0 0,2-2 1 15,2 2 0-15,4-2 1 0,3-2 2 16,2-2 1-16,1-1 5 0,3-2 5 0,4-1 11 16,-1 0 5-16,2-3 2 0,5-2 2 0,1-2 0 15,5-3-2-15,5-3-19 0,7 1-40 0,6-5-38 16,4 0-44-16,5-2-37 0,5-4-46 0</inkml:trace>
  <inkml:trace contextRef="#ctx0" brushRef="#br0" timeOffset="54650.07">13051 6023 336 0,'0'0'116'0,"0"0"27"0,0 0 23 0,0 0 22 16,0 0 20-16,0 0-21 0,0 0-21 0,0 0-17 15,0 0-10-15,0 0-17 0,0 0-18 0,0 0-16 16,0 0-19-16,0 0-14 0,0 0-8 0,0 0-10 15,-4 5-15-15,1 1-9 0,3 1-7 0,3 2-6 16,1 1-2-16,2 4 1 0,1 0 0 16,1 2-2-16,1 4-1 0,-2 1 1 0,-2-3-1 15,-3 1 1-15,2-2 0 0,-2 0 0 16,-2-3-1-16,0 0-3 0,0-3-13 0,-3 0-15 0,3-11-4 16,0 0-2-16,-5 4-2 0,0-1 0 0,-3-2-1 15,-3-2 5-15,2-4 13 0,-1-2 15 0,-3-1-2 16,3-3 3-16,1-2-1 0,0-2 0 15,3 0-2-15,3-3-4 0,4 1-4 0,2-1-3 16,4 2 4-16,0-1-1 0,4 2 4 0,3 0 0 16,0 2 3-16,3 0 4 0,1 2 3 0,3 1 4 15,0 2 0-15,0-2 1 0,3 3 1 0,0 0 0 16,0 2-2-16,-2 1 0 0,-1 2 2 0,-1 1-2 16,-5 2 4-16,-1 1 1 0,-3 1 2 0,-3 4 2 15,0 0 5-15,-4 2 2 0,-2 2-1 0,-1 0 3 16,-1 0-5-16,-2 2 1 0,1-2-5 0,-1 2-63 15,-2 0 59-15,-2-1-2 0,1-1 0 16,-1 0-8-16,-2-1-11 0,2-1-17 16,-2-1-9-16,2-2 49 0,-1 0-69 0,7-6-6 15,0 0 1-15,0 0 3 0,0 0 25 0,0 0 19 16,-3-1 20-16,2-2 20 0,2-4 10 0,3-2 17 16,2-3 15-16,1-1 16 0,1-2-10 0,2 1-1 15,0-2-2-15,5-1-5 0,-2 3-5 0,4 1-12 16,0 2-16-16,1 0-15 0,2 2 0 0,1 1-3 15,2 1-9-15,-1 2-3 0,1 2 0 0,-1 3 2 16,-3 2 0-16,-1 3-2 0,-2 2 2 0,-4 2-3 16,-3 2 3-16,0 2 0 0,-4 0 1 0,-2 0 0 15,0 2-1-15,0 0 1 0,-3-2-1 0,1 0-20 16,0-2-19-16,0-1-31 0,0 0-32 16,-1-10-44-16,0 0-50 0</inkml:trace>
  <inkml:trace contextRef="#ctx0" brushRef="#br0" timeOffset="54999.02">14043 5937 459 0,'0'0'158'0,"7"-10"26"15,-6 4 17-15,-2 2 14 0,-4 2 8 0,-2 6-52 16,-3-3-39-16,1 1-34 0,-1 2-25 0,0 0-25 16,3 1-17-16,-1 0-14 0,0 2-9 0,-3 2-6 15,-3 0 0-15,0 1 1 0,-2 1-2 0,2 1-1 16,-1 1-1-16,1-1-25 0,0 0-21 15,3-1-22-15,2 0-20 0,0-1-13 0,4 0-1 16,3-2-12-16,2-1-14 0,0-7 12 0,0 0 18 16,3 4 23-16,2-3 18 0,4 0 12 0,0-2 4 15,2-4 28-15,4-1 34 0,2-3 32 0,0-3 31 16,2-2 24-16,-1-1 26 0,-1 3 17 0,-3 0 12 16,-1 0-6-16,-2 3-16 0,-11 9-20 0,0 0-28 15,0 0-27-15,0 0-28 0,0 0-22 0,0 0-15 16,8-1-10-16,-3 4-4 0,-1 4 0 0,0 3 0 15,-4 3 3-15,0 3 2 0,0 2 5 0,0-1 0 16,0 1 1-16,0 1 1 0,3-6 1 16,0-2-10-16,-1-3-25 0,2-1-19 15,-4-7-23-15,0 0-23 0,4 4-30 0,2-1-33 16,3-4-48-16</inkml:trace>
  <inkml:trace contextRef="#ctx0" brushRef="#br0" timeOffset="55175.83">14311 5900 447 0,'0'0'75'16,"0"0"13"-16,1-8 7 0,-2 4 12 0,-2 4 18 15,-1 4-12-15,-5 2-11 0,5 4-8 0,-3 3-16 16,1 0-11-16,3 1-5 0,-2 3-11 16,7-4-17-16,-1-1-17 0,1 1-6 0,-1-1-2 15,2 1-1-15,-1-1-1 0,1 0-12 0,1-2-29 16,-1-1-38-16,-1-2-44 0,-2-7-50 0</inkml:trace>
  <inkml:trace contextRef="#ctx0" brushRef="#br0" timeOffset="55349.24">14387 5641 688 0,'-15'-4'149'15,"0"2"19"-15,0-1 9 0,4 3 1 0,11 0 0 16,0 0-82-16,0 0-41 0,0 0-41 0,0 0-53 16,0 0-65-16,0 0-45 0,0 0-37 0</inkml:trace>
  <inkml:trace contextRef="#ctx0" brushRef="#br0" timeOffset="55716.39">14502 5839 160 0,'4'8'74'0,"-2"0"14"0,-1 1 15 0,-3 1 3 16,1 0 1-16,1 3-12 0,1 3 40 0,3 4 23 16,1-2 16-16,2 4-4 0,2-1-15 15,-1 0-1-15,2 0 1 0,-2-1-10 0,1-1-53 16,-2-1-48-16,-1-5-31 0,-3-2-10 0,-2-1-3 16,-1-10 0-16,0 0 0 0,0 0 0 0,0 0-2 15,0 0 1-15,0 0-3 0,0 0-8 0,-2 4 1 16,-3-3-2-16,1-1-4 0,1-1-1 0,-1-2 1 15,0-3-3-15,-1-1 0 0,1-2-5 16,1 0-2-16,2-5-9 0,2 1 0 0,2-1 2 16,1-1 1-16,2-2 1 0,0-2 2 0,5 1 13 15,2-1 1-15,4 1 8 0,4 3 5 0,1 2-3 16,1 2-1-16,1 3 3 0,-1 2 0 0,1 4 0 16,0 3-1-16,-2 2 2 0,-3 2-1 15,-3 3 6-15,-6 2 3 0,2 1 9 0,-2 0 6 16,-3 2-2-16,-3-2 4 0,-1 1-2 0,-1 0-1 15,-2 0-4-15,2-2-12 0,-2 0-30 0,0-1-33 16,-3 0-34-16,1-1-51 0,0-1-58 0</inkml:trace>
  <inkml:trace contextRef="#ctx0" brushRef="#br0" timeOffset="56062.63">15301 5889 612 0,'0'0'150'0,"0"0"22"0,0 0 18 15,5-9 12-15,-3 3 16 0,-3 4-42 0,-5 3-34 16,-2-1-36-16,-3 3-30 0,-2 1-22 0,-3 0-19 16,-2 2-11-16,-4 0-15 0,0 0-6 15,-1 0-5-15,-4 1 4 0,-2 1-2 0,-1 0-2 16,0 0 1-16,4 0-22 0,2 1-23 0,2-2-24 16,3-1-19-16,4 0-21 0,6 0-20 0,9-6-22 15,0 0-10-15,-4 7 10 0,2-2 22 0,5-1 23 16,0 2 22-16,4-2 21 0,2 0 23 0,6-1 37 15,0 1 28-15,3-1 20 0,0 2 12 0,0-2 15 16,2 0 12-16,1 1 16 0,-3-1 15 16,0 1 0-16,-2-1 1 0,-3 2 5 0,-4 0-3 15,1 0-12-15,-10-5-13 0,7 6-15 0,-4 0-18 16,-1 0-15-16,-3 1-15 0,-1 1-17 0,-1 0-8 16,-3 0 0-16,0-1-1 0,2 3 0 0,-5-1 0 15,2-1-2-15,-3 0-15 0,1 1-14 0,-3-1-24 16,-1-1-31-16,0 0-34 0,-3-2-54 15,0-1-50-15,-1-2-45 0</inkml:trace>
  <inkml:trace contextRef="#ctx0" brushRef="#br0" timeOffset="56633.34">16767 5894 493 0,'0'0'151'16,"0"0"22"-16,0 0 19 0,10 1 13 0,-4 0 7 15,-6-1-49-15,-8 0-40 0,0 0-31 0,-3 0-29 16,-3 0-20-16,-3 0-20 0,0 1-13 0,-3 2-8 16,4 0 0-16,-1 0-2 0,-5 2-7 0,1 1-16 15,-1 0-8-15,-3 1-18 0,2 1-21 16,4 1-23-16,-2 2-10 0,2-3-5 0,3 1 2 15,1-1 11-15,5-2 1 0,2 1 6 0,8-7 13 16,0 0 23-16,0 0 8 0,0 0 4 16,0 0 6-16,0 4 13 0,3 1 22 0,2-2 23 15,8 0 11-15,3-3 16 0,5-2 12 0,4 0 5 16,4 0 1-16,5 1 0 0,3-1-11 0,-5 0-1 16,-2 2 7-16,0-2 2 0,-5 3 7 0,-3 0 9 15,-4 2 9-15,-5-1-5 0,-13-2 0 0,0 0-9 16,6 4-12-16,-5 1-16 0,-4 1-15 0,-3 2-14 15,-1-1-11-15,-4 1-2 0,-1 1-3 0,1-1 0 16,-2 3 3-16,-1 0-1 0,3 3 0 0,-5-3 1 16,2 3 0-16,-1-4 0 0,-1 1 1 0,1-1 2 15,0-2-7-15,-2-1-21 0,2-3-37 0,0-2-47 16,0-3-44-16,0-4-79 0,3-2-41 16</inkml:trace>
  <inkml:trace contextRef="#ctx0" brushRef="#br0" timeOffset="57046.42">17301 5894 398 0,'0'0'188'0,"12"-2"9"0,-8 0 5 0,-8 2 6 0,-7 0 1 15,-7 0-82-15,-5 0-45 0,-4 3-31 0,-4 1-27 16,-1 2-10-16,-2 2-4 0,6 3-7 15,1 0 0-15,-2 2-3 0,2 0 0 0,5 3-2 16,0 2 2-16,2-2-9 0,2 0-15 0,4 2-12 16,0-2-18-16,5-1-21 0,2 0-19 0,3-3-17 15,1-1-9-15,2-2 3 0,1-9 11 0,2 4 14 16,4 0 18-16,1-3 26 0,3-2 29 0,4-4 36 16,1-1 34-16,1-2 28 0,2-3 17 0,3 1 7 15,-1-4 20-15,-1 2 20 0,0 0 8 16,0 0-5-16,-3 1-15 0,-1 1-10 0,-3 1-11 0,-2 2-8 15,-10 7-19-15,0 0-23 0,0 0-19 0,0 0-16 16,0 0-11-16,0 0-12 0,9 0-7 16,-4 4 0-16,1 3-2 0,-2 3 2 15,1 3-2-15,-1 1-1 0,1 1-5 0,-2 1-1 16,1 0-6-16,0 0-2 0,0-4-12 0,-2-2-16 16,3-2-19-16,-5-8-20 0,0 0-26 0,0 0-23 15,0 0-29-15,0 0-33 0,6 4-16 0,0-2-13 16</inkml:trace>
  <inkml:trace contextRef="#ctx0" brushRef="#br0" timeOffset="57782.9">17371 5929 648 0,'0'-10'139'0,"0"10"15"16,0 0 6-16,0 0 1 0,0 0 0 0,0 0-56 16,0 0-40-16,0 0-30 0,-1-4-19 15,-1 5-17-15,0 6-7 0,0 3 1 0,0 4 20 16,0 4 10-16,2-1 7 0,0 5 12 0,1-1 2 15,2 3 0-15,1-6 2 0,1 0-2 0,0-2-20 16,-1-1-7-16,-1-3-4 0,-2-2-12 0,-1 0 1 16,0-10 2-16,0 0-1 0,0 0 2 0,0 0 3 15,0 0 0-15,0 0 2 0,0 0 3 16,0 0-1-16,0 0 2 0,0 0 1 0,4 3 0 16,-1-4-1-16,-2-4-4 0,2-3-3 0,0-3 3 15,1-2 6-15,2-4-5 0,5-2-3 0,1-3-13 16,4-1-2-16,-5 5 1 0,5 1 2 15,-2 3-6-15,1 4-10 0,-1 2 2 0,0 1 1 16,1 4 10-16,-4 3 0 0,0 3 1 0,-1 3-1 16,-2 0 2-16,-1 1 2 0,1 2 0 0,-2 1 0 15,-1-1 4-15,-2 0-1 0,1 3 2 0,-1-2-2 16,-2 0 0-16,0 0 0 0,-1-2 1 0,0 1-6 16,-2-1-14-16,2-1-15 0,-1-1-20 15,1-6-19-15,0 6-22 0,0-6-15 0,0 0-11 0,0 0 8 16,0 0 13-16,0 0 22 0,2 0 23 0,3-1 39 15,-1-2 42-15,2-1 37 0,1-3 19 16,0-2 10-16,7-1 15 0,-2-3 4 0,2 3 4 16,0-2-15-16,-5 4-15 0,0 1-18 0,-9 7-5 15,0 0-7-15,0 0-17 0,0 0-11 0,0 0-10 16,0 0-7-16,7 0-6 0,0 2-4 16,1 5-6-16,0 2-3 0,-4 3 0 0,1 2 1 15,1-1 3-15,0 2 1 0,0 0-4 0,3-1-4 16,1-3-3-16,1-2-4 0,-3-2 0 0,1-2-1 15,-2-2-1-15,2-3 4 0,-2 0 6 0,1-3 2 16,3-2-11-16,2-1-1 0,-1-3 1 0,3-1 2 16,0-4-2-16,1-1-2 0,-1-2 1 0,3-3 1 15,-1-1 16-15,-1-1 11 0,-2 1 9 0,-1-1 5 16,-3 2 5-16,-3 1 3 0,0 3 0 0,-4 4-3 16,-2 1-3-16,-2 3-12 0,-4 6-9 15,-3 2-6-15,-2 1-5 0,-1 6-2 0,-5 1-1 16,-1 2 0-16,1 4 0 0,-1-1 8 0,0 2 0 15,-1 2 1-15,3-1 0 0,1 1-2 0,2-1 0 16,2 0 3-16,3-1 2 0,3-2-2 0,2-3 1 16,2 0-2-16,3-1 3 0,2-2 1 0,2-1 4 15,2 0 0-15,3-1 1 0,3-2-1 16,3-2 3-16,5 2-1 0,6-3-2 0,3 0 3 16,5-4-27-16,5 1-36 0,2-3-38 15,3-2-52-15,3-2-60 0</inkml:trace>
  <inkml:trace contextRef="#ctx0" brushRef="#br0" timeOffset="58033.3">18885 6098 225 0,'-10'7'101'16,"-1"-1"16"-16,0 0 15 0,3-2 11 0,1-1 9 16,1 0-32-16,6-3-12 0,-7 0-6 0,7 0 0 15,0 0-6-15,0 0-7 0,0 0-3 0,0 0 0 16,0 0 4-16,0 0 0 0,0 0 8 0,-2-3 5 15,2 0 2-15,1 1-1 0,3-1-5 0,4 0-8 16,-4-2-9-16,3 2-14 0,1 0-22 16,1 0-22-16,-9 3-15 0,0 0-9 0,0 0-9 15,0 0-5-15,0 0-7 0,0 0-11 0,5 1-6 16,-8 5 1-16,0 2 1 0,-3 2-2 0,-2 2-4 16,-3 3-11-16,-5 2-25 0,-3 1-29 15,-4 3-54-15,-1 2-83 0</inkml:trace>
  <inkml:trace contextRef="#ctx0" brushRef="#br0" timeOffset="58403.34">20189 5667 825 0,'-9'-4'174'0,"2"4"33"0,7 0 22 16,0 0 16-16,0 0 12 0,0 0-42 0,0 0-31 16,0 0-32-16,0 0-30 0,0 0-26 0,0 0-18 15,0 0-14-15,-8 0-12 0,8 0-10 0,0 0-10 16,0 0-10-16,0 0-8 0,0 0-6 0,0 0-11 16,0 0-16-16,0 0-20 0,-7 3-31 15,1 5-2-15,3 4-1 0,3 5 0 0,0 7 1 0,1 5 4 16,3 0 15-16,0 4 19 0,-1 1 28 15,-1 2 5-15,1-2 1 0,0-4-2 16,0-2 1-16,-2-6 1 0,1-5 0 0,-1-6 0 16,-1-11 1-16,0 0 1 0,0 0-1 0,0 0 2 15,0 0 0-15,0 0-3 0,0 0-7 0,0 0-13 16,0 0-14-16,0 0-20 0,0 0-16 0,0 0-22 16,0 0-20-16,0 0-21 0,0 0-17 0,0 0-47 15,1 2-33-15</inkml:trace>
  <inkml:trace contextRef="#ctx0" brushRef="#br0" timeOffset="58666.32">19868 5962 354 0,'-10'-4'137'0,"10"4"25"16,0 0 19-16,-9-4 20 0,2 1 14 0,7 3-29 15,0 0-24-15,0 0-22 0,0 0-20 0,0 0-20 16,0 0-14-16,0 0-16 0,0 0-12 0,0 0-10 16,0 0-15-16,0 0-9 0,0-1-7 0,2 0-5 15,5-2-5-15,3 1-3 0,6 0-1 0,3 0-6 16,12-2-1-16,7 0-9 0,7-2-11 16,4-1-25-16,-1-1-39 0,3 2-36 15,-1-2-40-15,-2 1-42 0,-5 0-38 0</inkml:trace>
  <inkml:trace contextRef="#ctx0" brushRef="#br0" timeOffset="59300.62">20448 5668 191 0,'-6'-4'112'0,"-1"2"27"16,0 0 31-16,7 2 32 0,0 0 21 15,0 0-20-15,0 0-17 0,0 0-16 0,0 0-16 0,0 0-15 16,0 0-25-16,0 0-30 0,0 0-25 16,0 0-14-16,0 0-15 0,-3 3-9 0,0 7-9 15,1 3-14-15,4 6-6 0,0 3-2 0,1 3 1 16,2 5 5-16,0 4 4 0,0 0-1 0,2 2-1 16,-1-5 2-16,-1-4 0 0,-1-3 0 0,-2-4 2 15,1-4-2-15,-1-3 0 0,0-3 2 16,-2-10 1-16,0 0 2 0,0 0-1 0,0 0 3 15,0 0 1-15,0 0 1 0,0 0 1 16,0 0 0-16,0 0-1 0,0 0 1 0,0 0 2 16,0 0-2-16,0 0 1 0,0 0 3 0,4 1 9 15,-1-4 8-15,0-1 7 0,0-2 9 0,4-2-2 16,0-1-1-16,0-1-4 0,3-2-7 0,2 1-10 16,1-1-12-16,-3 6-8 0,3 2-14 0,-1 2-6 15,2 3-9-15,-3 3-10 0,0 2-1 0,2 3 0 16,-1 1 2-16,-2 2-1 0,2 2 5 0,0 0 6 15,0 2 8-15,1 0 12 0,-1-2 4 0,0-2 0 16,-1-1-1-16,2-1 4 0,-2-3 0 0,1-3 1 16,0-1 0-16,-1-4 0 0,2-3-6 0,-1-3-25 15,5-3-12-15,-1-4-16 0,1-1-6 16,0-3-11-16,1-3-11 0,0-1-1 0,-1-3 4 16,-3 0 33-16,-1 0 15 0,-3 2 21 0,-5 2 7 15,-1 2 11-15,-2 2 11 0,-2 3-4 0,-3 3-78 16,-4 5 69-16,-2 5-4 0,-1 6-6 15,-4 4-5-15,0 5-2 0,-1 2 3 0,0 4 3 16,0 1 77-16,0 2-76 0,1 1 0 0,3 0 3 16,3-1 2-16,-1-2 1 0,7-3 0 0,-2 0 3 15,2-4 8-15,4-2 3 0,1-1 2 0,0-1 2 16,5-2 5-16,-1-1 2 0,2 0 1 0,4-3-1 16,0-1-8-16,5-2-23 0,4-1-23 15,3-1-18-15,5-3-28 0,2-3-39 0,4-1-70 0,-1-2-52 16</inkml:trace>
  <inkml:trace contextRef="#ctx0" brushRef="#br0" timeOffset="59733.11">21236 5825 234 0,'-11'1'83'0,"11"-1"29"0,-6 5 15 0,-1 1 13 16,4 1 6-16,2 1-20 0,1 2-9 0,0 2-5 15,3 2 5-15,1 2-8 0,0 2-5 0,0 2-10 16,2-2-3-16,1 0-12 0,-4-1-14 16,1 0-8-16,0-2-20 0,-1-3-20 15,-2-2-10-15,-1-2-3 0,0-8 0 0,0 0 3 16,0 0 0-16,0 0 2 0,0 0 2 0,0 0-1 16,0 0-2-16,2 2-5 0,0-4-15 0,-2-4-15 15,3-2-13-15,2-7-12 0,3-2-12 0,-2-5-8 16,6-1-13-16,2-3-6 0,3-2 9 0,0 6 3 15,2 0 10-15,-2 3 10 0,1 2 8 0,-1 3 11 16,1 6 15-16,-3 4 10 0,-1 5 7 0,0 4 8 16,-3 4 3-16,-2 4 8 0,0 2 10 0,0 1 16 15,0 2 10-15,-2 3 4 0,0-2 1 0,-2 0 3 16,0 0 9-16,-2-1 5 0,1-2-7 0,-1-3-13 16,0-1-1-16,-1-1 4 0,1-3 6 15,2-1 7-15,0-2 3 0,2-2-7 0,3 0-2 16,0-3-1-16,4-4-9 0,2 0-8 0,4-5-15 15,4-2-19-15,2-2-14 0,0-1-7 0,2-2-2 16,-2-2-2-16,0-3-23 0,0-1-30 16,-2-2-40-16,-2 0-59 0,-2 1-75 0</inkml:trace>
  <inkml:trace contextRef="#ctx0" brushRef="#br0" timeOffset="61068.26">3454 7778 295 0,'0'0'125'0,"-1"-6"25"16,1 6 21-16,0 0 18 0,0 0 11 16,0 0-27-16,0 0-29 0,0 0-28 0,0 0-26 15,0 0-27-15,2-1-20 0,1 3-18 0,-1 1-12 16,3 3-9-16,-1 4-2 0,-2 2 6 0,0 3 3 16,-1 2 2-16,1 0 1 0,0 1-1 0,0-3-1 15,-1-2 1-15,2 2-2 0,0-4-8 0,0 0-1 16,0-2 0-16,0-1 0 0,0-1-22 0,-1 0-36 15,-2-7-46-15,0 0-55 0,0 0-58 0</inkml:trace>
  <inkml:trace contextRef="#ctx0" brushRef="#br0" timeOffset="61216.14">3547 7583 576 0,'-8'-5'120'0,"8"5"8"0,0 0 2 0,0 0-2 16,0 0-9-16,0 0-83 0,0 0-76 0,0 0-69 16</inkml:trace>
  <inkml:trace contextRef="#ctx0" brushRef="#br0" timeOffset="61499.66">3899 7524 532 0,'-5'-16'118'0,"-1"0"22"0,0 3 11 0,0 1 14 15,0 0 9-15,-5 0-32 0,1 1-27 0,-1 0-29 16,-3 3-25-16,-1 1-23 0,-3 3-14 0,1 2-15 16,1 2-11-16,-1 2-6 0,0 6-5 0,2 5-1 15,-2 5 1-15,6 6-3 0,0 8 3 0,3 5 15 16,2 2-2-16,2 5 1 0,1 4 5 15,2 1 2-15,1 1-2 0,1 0 5 16,2-1 1-16,0-4-15 0,-2-4 3 0,2 0 3 16,1 0-2-16,-1-2 3 0,0 2 4 0,-1-4-4 15,-1-2-16-15,0-4-34 0,-2-5-52 0,1-2-64 16</inkml:trace>
  <inkml:trace contextRef="#ctx0" brushRef="#br0" timeOffset="61667.99">3597 7850 440 0,'-21'3'170'0,"2"-1"24"15,2 0 12-15,17-2 5 0,0 0 0 0,0 0-77 16,0 0-42-16,0 0-31 0,-7 1-30 0,7 2-28 16,3 0-14-16,6-1-6 0,4 0-6 15,7-2-11-15,8-1-28 0,6-2-23 0,11 0-38 16,3-1-47-16</inkml:trace>
  <inkml:trace contextRef="#ctx0" brushRef="#br0" timeOffset="62056.44">4904 7690 573 0,'0'-4'137'0,"-3"0"12"0,-2 1 8 0,-5 0 4 0,-1 3 5 16,-2 0-50-16,1 3-37 0,-4 2-25 15,0 2-21-15,0 2-8 0,-3 0-7 0,-1 2-7 16,-3 0-4-16,0 1-1 0,4 1 0 0,-3-1-2 16,3 2-1-16,0-2-3 0,2 0-9 0,5-4-16 15,1 0-20-15,4-1-18 0,7-7-13 0,0 0-16 16,0 0-17-16,0 0-5 0,0 0-1 0,-2 6 15 16,2-6 20-16,0 4 15 0,5 0 17 0,3-1 14 15,4-2 20-15,3 1 9 0,5-1 3 0,6 1 8 16,2-1-2-16,4 1 2 0,-2 1-5 0,3-1 3 15,-1 3-2-15,-1-2 2 0,-1 4 7 0,-1-2 6 16,-5 1 10-16,-6 1 13 0,-3-1 16 16,-5 1 9-16,-10-7 5 0,8 8-1 0,-6-2-4 15,0-1-6-15,-3 1-6 0,-3-2-5 0,-2 0-10 16,-2 2-5-16,0-2-1 0,-2 3 2 0,-2-1 4 16,-3 1 3-16,2 1 0 0,-3-1-8 15,-4 2-5-15,-4-1-4 0,2 0-13 0,-3-1-37 16,2 0-44-16,-1-7-51 0,2 1-66 0</inkml:trace>
  <inkml:trace contextRef="#ctx0" brushRef="#br0" timeOffset="62299.67">5119 7439 847 0,'-8'-4'168'0,"-2"2"28"15,10 2 25-15,-9-3 15 0,9 3 14 0,0 0-53 16,0 0-41-16,0 0-35 0,-5 2-29 0,2 1-31 16,1 1-27-16,1 2-17 0,1 3-16 0,1 3-6 15,0 4-5-15,-1 5-2 0,3 6 4 0,1 2 2 16,1 0 2-16,-3 2 1 0,3 4 2 0,-2-1 2 16,2 0 2-16,-1 2 0 0,1-4-7 15,2-1-29-15,-4-6-31 0,3-2-45 0,-1-3-49 16,-1-3-58-16,0-2-64 0</inkml:trace>
  <inkml:trace contextRef="#ctx0" brushRef="#br0" timeOffset="62837.17">4961 7798 364 0,'-12'-1'168'0,"3"0"36"0,9 1 22 0,0 0 22 16,0 0 12-16,0 0-42 0,0 0-32 0,0 0-19 15,0 0-34-15,0 0-32 0,0 0-22 0,-3-1-20 16,2 1-13-16,6 0-14 0,1-1-13 16,2 0-14-16,2 0-2 0,6-1-4 0,1 2-2 15,4-3-2-15,1-1 3 0,-4 2-1 0,1-1 0 16,-1 0 0-16,0 1 2 0,0 0-1 0,1-1 2 16,-1 1 0-16,-4-1 0 0,-1-1 2 0,1 3 2 15,0-3-1-15,-4 2 0 0,-1 1 1 0,2-2-1 16,-11 3 0-16,8-1 1 0,-8 1 0 0,0 0 0 15,0 0 8-15,0 0 2 0,0 0 6 0,0 0-1 16,0 0 1-16,0 0-1 0,0 0-2 0,0 0-3 16,2 1-6-16,0 2-5 0,-2-1-6 15,-2 1 1-15,-1 0-3 0,0 2 0 16,3-5-2-16,-4 5 0 0,0 1 1 0,-1 1 0 16,1-1 2-16,3-2-3 0,1-4 3 0,0 0-1 15,-1 6 2-15,1 0 5 0,2 2-2 0,0 0-1 16,-2 0-11-16,2 0-9 0,2 0-13 0,-2 0-8 15,2 0-15-15,-1 0-19 0,-3-8-19 0,0 0-14 16,0 0-7-16,0 0-3 0,0 0 6 0,4 4 5 16,-4-4 12-16,4 2 13 0,-4-2 19 0,0 0 17 15,0 0 18-15,0 0 15 0,0 0 10 0,0 0 8 16,0 0 8-16,0 0 10 0,0 0-1 0,0 0 2 16,0 0-2-16,0 0 1 0,0 0-3 0,0 0-7 15,0 0-6-15,0 0-5 0,4 4-2 0,-4-4-2 16,0 0 2-16,0 0-2 0,0 0 0 15,4 4 2-15,-1 1 1 0,-3-5 1 0,0 0-7 16,0 0-20-16,0 0-37 0,0 0-48 0,6 0-58 16</inkml:trace>
  <inkml:trace contextRef="#ctx0" brushRef="#br0" timeOffset="63017.06">5285 7652 545 0,'-8'-8'96'0,"3"-1"8"0,0 1 0 16,2 1-1-16,1 1-6 0,0 0-54 0,2-1-45 16,-1 0-59-16,2-1-59 0</inkml:trace>
  <inkml:trace contextRef="#ctx0" brushRef="#br0" timeOffset="63271.28">5374 7484 644 0,'0'0'147'0,"0"0"30"0,0 0 19 0,0 0 17 0,0 0 6 16,0 0-48-16,0 0-40 0,0 0-34 0,-9-1-28 15,3 3-31-15,7 5-20 0,2 3-15 0,1 5-6 16,3 2-1-16,-2 5-1 0,2-1 0 0,-1 1 3 16,4 2 0-16,-6 0 2 0,-1-1 0 15,2 0 0-15,1-2 0 0,-1-2 3 16,-3-1 3-16,2 1-1 0,0-1-20 0,-1 0-45 0,0-3-49 16,-2-3-57-16,3-1-66 0</inkml:trace>
  <inkml:trace contextRef="#ctx0" brushRef="#br0" timeOffset="63468.68">5568 7553 1088 0,'1'-20'215'0,"1"4"20"16,-2 16 8-16,0 0 1 0,0 0-4 0,0 0-103 16,0 0-56-16,1-7-39 0,2 6-26 0,-3 7-23 15,2 7-9-15,0 6 0 0,1 4 5 0,2 2 1 16,-1 0 3-16,0 3 3 0,0 0 2 0,0-4 2 15,-1-1 2-15,-1-1-1 0,-1-3-2 0,0-4-25 16,1-2-35-16,-1-2-43 0,0-2-59 16,-1-9-63-16,2 8-80 0</inkml:trace>
  <inkml:trace contextRef="#ctx0" brushRef="#br0" timeOffset="64067.48">6550 7347 630 0,'0'0'130'0,"-10"-5"17"15,10 5 10-15,0 0 1 0,0 0 1 0,-6-1-56 16,2 2-32-16,1 1-25 0,3 4-20 15,0 4-18-15,2-2-10 0,1 3-2 0,-1-3-1 16,2 1 3-16,1-1 0 0,-5-8 2 0,2 6-1 16,-2-6 0-16,0 0 2 0,0 0 2 15,0 0 1-15,0 0 3 0,0 0 7 0,0 0 9 16,0 0 9-16,0 0 12 0,0 0 7 0,0 0 5 16,0 0 5-16,0 0 3 0,0 0 1 0,0 0-3 15,0 0-4-15,0 0-9 0,0 0-2 0,0 0-3 16,0 0 0-16,0 0-2 0,0 0-3 0,1 0-5 15,0 0-3-15,-1-1-3 0,0 1-4 0,0-4-5 16,0 4-7-16,0 0-5 0,0 0-7 16,0 0-3-16,0 0-5 0,0 0-3 0,0 0-5 15,0 4-2-15,2 0 1 0,0 4 0 0,-2 4 4 16,3 4 2-16,0 2 1 0,3 10 4 0,-1 4 2 16,3 2 4-16,-1 1-1 0,0-4 1 0,-2 0-2 15,0-2 1-15,2-4 1 0,-2-1 0 0,-1-2-11 16,-2-4-29-16,1-3-36 0,-1-2-48 0,0-3-48 15,-2-10-50-15,0 0-51 0</inkml:trace>
  <inkml:trace contextRef="#ctx0" brushRef="#br0" timeOffset="64267.99">6420 7614 366 0,'-13'-1'107'15,"13"1"22"-15,0 0 15 0,0 0 10 0,0 0 9 16,0 0-28-16,0 0-27 0,-5 2-19 0,4 2-25 16,2-2-22-16,7 0-11 0,3-2-7 0,5 0-7 15,6-3-8-15,7 2 1 0,5-4 1 0,8 0 2 16,2-4-20-16,5-2-29 0,6-1-39 16,0-3-49-16,3-2-70 0</inkml:trace>
  <inkml:trace contextRef="#ctx0" brushRef="#br0" timeOffset="64867.45">6863 7343 522 0,'-2'-7'194'0,"2"7"34"0,-2-7 32 0,2 7 27 0,0-7 22 16,0 7-46-16,0 0-37 0,0 0-34 0,0 0-35 15,0 0-35-15,0 0-37 0,0 0-29 0,0-1-22 16,0 4-22-16,0 4-15 0,3 4-8 0,0 6-2 16,0 5-1-16,3 1 4 15,0 5 0-15,0 3 1 0,0 5 6 0,0-1 2 16,1 3-1-16,2-1-1 0,-3-2 3 0,-1-4-1 16,1-3-5-16,-3-2-12 0,1-3-17 0,0-3-19 15,-1-6-12-15,0-3-6 0,-3-11-5 0,0 0-3 16,0 0 3-16,0 0 14 0,4 3 19 0,0-3 17 15,0-2 16-15,0-1 8 0,-1-3 10 0,4-4 6 16,-1-1 1-16,1-2 1 0,3-2-3 0,3-3-1 16,-1 2-4-16,3 0-6 0,-1 2-5 0,2 0-2 15,-2 1-2-15,2 4-5 0,-4 3-4 16,-1 2-5-16,1 5-2 0,-1 5-6 0,-3 3-11 16,0 3-10-16,-1 0-4 0,1 1-2 0,-1 3 3 15,2 0 4-15,-1-1-4 0,2 2 1 0,-2-3 0 16,2-1 5-16,-3-2 0 0,2-3-2 0,-1-3 1 15,3-2-5-15,-1-3-4 0,3-3-6 0,1-2 5 16,1-3 1-16,0-3 3 0,0-3-19 0,1-3 4 16,1 0 5-16,-1-3 4 0,0-2 10 15,-3-1 15-15,-2-1 19 0,0-1 36 0,-6 3 60 16,0 2 24-16,-1 2 12 0,-3 2 3 0,-3 4 1 16,-4 2-8-16,-2 5-18 0,-6 4-32 0,-1 4-39 15,0 4-24-15,-2 3-13 0,0 4 1 0,1 3 3 16,-1 4 0-16,4 1 1 0,0 3 1 15,6-1 4-15,2 1-1 0,3 0 3 0,2-3 3 16,4-1 2-16,1-2 2 0,3-3 4 0,3-4 4 16,1-1-1-16,5-2 4 0,0-5 2 0,4-1-7 15,4-5-31-15,3-2-47 0,2-4-45 0,4-3-47 16</inkml:trace>
  <inkml:trace contextRef="#ctx0" brushRef="#br0" timeOffset="65483.18">8638 7227 320 0,'0'-19'116'0,"-1"3"35"0,1 2 30 0,0 3 15 15,0 0 10-15,0 11-19 0,0 0-25 0,0 0-23 16,0 0-30-16,0 0-37 0,0-2-29 0,1 6-18 16,0 4-11-16,1 4-10 0,1 4-4 15,-2 6 0-15,2-1 0 0,0 2 0 0,-1 1 0 16,1 1 3-16,-3-2-1 0,2-3 0 0,0 0 0 15,2-1-1-15,-3-3-1 0,2 1 2 0,-3-1 1 16,0 0 1-16,1 0 1 0,1 0 1 16,-1-1 1-16,0-1 0 0,-2-4-5 0,0 0-11 0,1-10-5 15,0 0-4-15,0 0-2 0,0 0-8 0,0 0-8 16,0 0-8-16,0 0 2 0,0 2 7 0,0-4-12 16,0-3-8-16,1-3-6 0,3-3 6 15,3-4 4-15,-1-2 0 0,5-1-14 0,1-3-9 16,2 2 11-16,1 6 8 0,1 1-1 0,3 3 0 15,-1 2-5-15,-1 3 6 0,0 3 12 16,0 3 9-16,2 3 8 0,-5 1 1 0,0 1 8 16,-1 1 6-16,-1 3 21 0,-3-1 14 0,-2 3 13 15,-1 1 7-15,-3 0 14 0,0 0 21 0,-2 3 16 16,-1 0 19-16,-1 1-3 0,-4-1-11 0,2 1-4 16,-2 0-2-16,0-2-15 0,0 1-18 0,-1-3-13 15,-3-1-19-15,1-2-6 0,-1-2 0 0,1-1-2 16,-4-2 3-16,-1-3-1 0,-4-3-4 0,-4 0-2 15,2-2-4-15,-2-2-4 0,1-2-4 16,-1-2-3-16,1-2-12 0,1-3-16 0,0-4-33 0,3-2-32 16,4-4-30-16,7-1-33 0,3-2-34 15</inkml:trace>
  <inkml:trace contextRef="#ctx0" brushRef="#br0" timeOffset="65832.88">8956 7472 309 0,'0'0'66'0,"-3"7"11"0,3-7 9 0,0 6 6 15,4-2 6-15,3 1-18 0,1-4-12 16,5 1-14-16,3 0-12 0,5-3-9 0,4-2-9 0,2 0-6 16,3-1-7-16,-1-1-8 0,2-1-7 15,-1-2-6-15,-5-1-1 0,1 2-5 0,-3-3-1 16,-4 2 0-16,-4-2 2 0,-6 2 8 0,-2 0 11 15,-5 1 22-15,-2 0 16 0,-4 2 15 0,-1 1-2 16,-1-2 0-16,-3 1 0 0,-2 1-7 0,-4 4-8 16,0 0-21-16,-4 1-16 0,1 2-11 0,-3 2 2 15,0 1-1-15,-3 3-1 0,2 3 0 0,0 2 1 16,4 4 2-16,3-1 0 0,2 5 3 0,4-1-3 16,2-1 3-16,2 1 0 0,5-2 2 0,3-1 2 15,2 0 3-15,3-3 4 0,-1-2 6 16,8-4 14-16,-1-3 6 0,5-2 5 0,3-1 1 15,6-2-6-15,4-3-5 0,2-1-13 0,2-4-33 16,5-2-55-16,0-4-49 0,-2-1-77 0</inkml:trace>
  <inkml:trace contextRef="#ctx0" brushRef="#br0" timeOffset="66250.53">9676 7335 460 0,'0'0'135'0,"0"0"24"0,-9-3 21 16,2-2 14-16,7 5 14 0,0 0-27 0,0 0-17 15,0 0-14-15,0 0-10 0,0 0-16 0,-4-4-12 16,4 4-9-16,0 0-12 0,-6-4-15 0,6 4-17 16,-5-3-18-16,1 0-22 0,-1-1-11 0,-2 2-8 15,-1 0-5-15,-4 2-5 0,-3 2-9 0,-4 2-5 16,-5 3-7-16,0 3-14 0,2 1-20 0,-1-1-21 15,2 1-30-15,3 1-29 0,-1-1-23 0,7 1-27 16,2-1-9-16,7-3 9 0,3 0 18 0,3-2 22 16,5 1 30-16,0-1 32 0,3-1 30 0,3-2 39 15,2 2 31-15,1-3 25 0,0 2 13 16,1-2 10-16,1 0 9 0,1-2 8 0,1 1 13 16,2 1 4-16,-4-1-11 0,1 1-9 0,0 0-3 15,-4-1 1-15,1 0-2 0,-4 3-7 16,-13-4-11-16,0 0-11 0,8 4 1 0,-1 1-6 15,-5 1-8-15,-3-1-8 0,-4 0-6 0,0 3 1 16,-4-1 1-16,0 2 2 0,-4 0 0 0,-1 0 1 16,-1-1 0-16,-1 1-5 0,-2-2-11 0,0 0-16 15,-1-1-39-15,-1-1-40 0,2-4-63 0</inkml:trace>
  <inkml:trace contextRef="#ctx0" brushRef="#br0" timeOffset="66467.17">9946 6951 475 0,'0'0'148'0,"0"0"19"0,0-7 4 15,0 7 10-15,-2 8 13 0,0 4-60 0,2 5-38 16,1 3-21-16,0 5-10 0,0 2-14 0,2 3-1 16,-1 2-9-16,1 0-12 0,0 1-10 0,1-1-9 15,0-2-1-15,0 0 1 0,0-1-3 0,-1-1-1 16,1 0 1-16,1-1 0 0,-1-4-1 0,1-2 1 15,-1-3-13-15,-2-1-32 16,1-3-38-16,-1-3-43 0,-2-11-46 0,0 0-47 16</inkml:trace>
  <inkml:trace contextRef="#ctx0" brushRef="#br0" timeOffset="66632.27">9800 7348 494 0,'-11'1'113'16,"11"-1"20"-16,0 0 17 0,0 0 8 0,0 0 9 16,0 0-30-16,0 1-26 0,5-1-28 0,9-2-22 15,3 1-18-15,14-4-26 0,7-1-12 0,11-4-29 16,8 0-41-16,8-3-58 0,9-2-62 16</inkml:trace>
  <inkml:trace contextRef="#ctx0" brushRef="#br0" timeOffset="67387.1">11356 7185 771 0,'-9'-8'159'0,"-1"3"12"15,1-1 8-15,0 2 5 0,1 4-1 16,0-1-64-16,1 1-49 0,-3 1-32 0,-2 3-16 16,0 3-14-16,-3 6-9 0,0 1-5 0,-2 4 2 15,1 4-3-15,-1 3 0 0,0 2-3 0,0 1-13 16,3 1-21-16,2-1-12 0,3-2-21 0,4-4-19 16,1-5-24-16,4-1-20 0,3-6-10 0,3-4 10 15,1-2 20-15,6-4 12 0,2-4 21 0,2 0 20 16,0-4 28-16,3-3 29 0,-1-1 24 0,2-2 26 15,-2 1 23-15,-2-2 23 0,0-1 35 0,-3 0 26 16,-2 0 21-16,-2-3 9 0,0 1 12 16,-3 3 1-16,-1 3-8 0,-2-1-8 0,0 2-24 15,-4 11-21-15,3-10-19 0,-3 10-15 0,0 0-22 16,0 0-23-16,0 0-17 0,0 0-15 0,0 0-12 16,0 0-11-16,0-2-13 0,-1 0-12 0,1 4-12 15,-2 5-1-15,-1 2 2 0,2 0 0 0,-1 2 3 16,2 1 3-16,-1 1 8 0,0 1 10 0,2-6 11 15,0 1 2-15,-1-9 1 0,0 0 1 16,1 8-1-16,-1-8 0 0,0 0 2 0,0 0-1 16,0 0 1-16,0 0 1 0,0 0-1 0,0 0-2 15,0 0-3-15,0 0-5 0,0 0-5 16,0 0-4-16,0 0-1 0,0 0-2 0,0 0 0 16,0 0 5-16,0 0 2 0,0 0 8 0,0 0 4 15,0 0 5-15,0 0 3 0,0 0 3 0,0 0 1 16,0 0-3-16,0 0 2 0,0 0 2 0,0 0 2 15,0 0 3-15,0 0 2 0,0 0-1 0,0 0 2 16,0 0 0-16,0 0-1 0,0 0-2 0,0 0-3 16,0 0-2-16,0 0-1 0,0 0 1 0,-1 1-1 15,1-1 1-15,0 0 1 0,0 0-1 16,0 0 1-16,0 0-3 0,0 0-2 0,0 0-2 0,0 0-1 16,0 0 0-16,0 0-4 0,0 0 0 0,2 0 0 15,2-2 2-15,-2 0 0 0,-2 2-1 0,3-4-2 16,0 0 0-16,-3 4 2 0,0 0-4 15,0 0-2-15,0 0 2 0,7-6-4 0,-3 3-1 16,-4 3-1-16,0 0-2 0,0 0-8 0,0 0-4 16,0 0-12-16,0 0-17 0,0 0-11 0,0 0-14 15,0 0-20-15,0 0-19 0,0 0-16 0,0 0-19 16,0 0-15-16,0 0-14 0,0 0-16 16,0 0-12-16</inkml:trace>
  <inkml:trace contextRef="#ctx0" brushRef="#br0" timeOffset="67932.89">11381 7324 97 0,'-3'4'19'0,"-2"0"5"0,5-4 9 0,-4 5 14 15,4 4 12-15,0-9 5 0,0 0-1 0,0 0 7 16,0 0 6-16,0 0 3 0,0 0 0 0,0 0-5 15,0 0-6-15,0 0-2 0,0 0 7 0,0 0 4 16,0 0 10-16,0 0 9 0,0 0 8 0,0 0 10 16,0 0 6-16,0 0 3 0,1 4-6 0,-1 0-4 15,3-8-8-15,1 0-10 0,-2-2-15 0,-2 6-13 16,0 0-15-16,0 0-11 0,0 0-10 0,0 0-11 16,0 0-8-16,0 0-11 0,0 0-9 15,0 0-9-15,0 0-10 0,0 0-13 0,0 0-8 16,0 0-9-16,0 0-11 0,0 0-5 0,0 0 5 15,0 0 1-15,0 0 9 0,0 0 12 0,2 1 10 16,-2-1 12-16,0 0 10 0,0 0 10 0,0 0 3 16,0 0 6-16,0 0 4 0,0 0 4 0,3-4 9 15,-3 4 8-15,5-7 11 0,-1 1 1 16,-1-2 4-16,-1 5 0 0,0-1 4 0,1-4-2 16,-2-1-6-16,-1-1 3 0,0-7 1 0,-4 5 6 15,0 0-2-15,-2-1-4 0,-1-1-3 16,-1 1-5-16,0 2-4 0,-1 2-13 0,-1 4-13 15,-3-1-10-15,1 4-4 0,-2 2-4 0,-2 4-1 16,-3 7-3-16,0 6-3 0,-4 3 0 0,1 7 3 16,-1 3 0-16,4 2-1 0,2 4 3 0,2 1-1 15,1 0 4-15,7-2 1 0,1-3-2 0,5-5-1 16,5-2-2-16,0-5 2 0,7-2-1 0,2-3 0 16,2-4-8-16,4-3-11 0,2-3-7 0,1-2-9 15,7-3-14-15,3-5-41 0,3-3-49 0,4-4-39 16,1-4-53-16</inkml:trace>
  <inkml:trace contextRef="#ctx0" brushRef="#br0" timeOffset="68099.97">11755 7240 366 0,'-25'16'107'15,"3"-3"19"-15,3 0 21 0,-1 0 6 0,1 0 1 16,7-3-37-16,1-1-25 0,2 0-25 0,2 0-21 15,0-3-23-15,2 2-40 0,4 1-28 0,1-2-22 16,1 1-25-16,4-1-27 0,2-2-28 0,3-1-28 16</inkml:trace>
  <inkml:trace contextRef="#ctx0" brushRef="#br0" timeOffset="68282.5">11883 7237 364 0,'4'-22'125'15,"0"2"26"-15,-2 4 13 0,-1-1 4 0,0 7 0 16,-1 10-37-16,-2-11-37 0,2 11-31 0,0 0-28 15,-2-2-30-15,-1 7-13 0,-2 5-3 0,1 7 5 16,1 4 3-16,-2 1 2 0,-1 2 2 0,1 3 2 16,0 0 3-16,2 0 1 0,-1-4-2 0,2-3-5 15,2-3-2-15,-1-3-1 0,1-5 1 0,3-1 4 16,-1-1 1-16,2-3-3 0,2-1-12 0,0-3-20 16,4-2-36-16,1 0-51 0,5-4-32 0</inkml:trace>
  <inkml:trace contextRef="#ctx0" brushRef="#br0" timeOffset="68633.46">12321 7017 505 0,'-17'6'108'0,"0"0"15"16,1 1 13-16,-1 1 11 0,0 0 11 0,2-3-20 15,-3 1-17-15,3-1-18 0,-1 2-19 0,1 0-15 16,0 1-12-16,0-1-11 0,-3 2-12 0,2 0-17 15,-1 1-13-15,2 2-6 0,0-1-10 0,3 3-13 16,0 1-22-16,-1 0-21 0,4 1-10 0,2 3-15 16,2-2-12-16,2-2-2 0,3-1 5 15,2-2 13-15,4 0 21 0,3-5 20 0,3-1 13 16,4-2 18-16,0-3 16 0,4-4 9 0,5 1 2 16,2-2 0-16,2-1-2 0,3 2 2 0,2-1 0 15,0 3 4-15,-3 1 12 0,-3-1 12 0,-3 2 10 16,-4 1 4-16,-5 1 8 0,-6 2 2 0,-4 1 3 15,-4 1-4-15,-4 1-13 0,-6 0-10 16,0 1 0-16,-4 2 0 0,1 0-4 0,-1-1-3 16,-3 2-1-16,0 0-3 0,-5 1-2 15,-1-2-15-15,-1 1-20 0,0-3-28 0,-2-1-28 16,3-2-32-16,0-2-33 0,1-2-39 0,1-1-44 16</inkml:trace>
  <inkml:trace contextRef="#ctx0" brushRef="#br0" timeOffset="68933.14">12208 7343 280 0,'17'-10'97'16,"1"2"12"-16,1 0 4 0,1-1 7 0,2-2 10 16,-1 0-24-16,2 1-17 0,2-5-15 0,1 0-3 15,-1 0-4-15,0 0 4 0,-1-1-3 0,-2-2-6 16,1 1-8-16,-3 0 0 0,-2 1 5 16,-3 0 2-16,-1 2 8 0,-7 1 13 0,3 0 9 0,-6 2 11 15,-1 1 4-15,-2 2-7 0,-5 3-10 0,1 0-14 16,-5 1-20-16,1 1-21 0,-3 2-13 15,-3 0-18-15,-3 1-9 0,-1 3-26 0,-2 3 20 16,-1 2-2-16,-1 2 0 16,0 5-1-16,2 3-7 0,0 3-2 0,3 4 2 0,1 2 22 15,6 1-21-15,2-1 1 0,3 0-1 0,1-1-4 16,4-3 6-16,2-4 3 0,3-2-1 0,2-4 2 16,4-3-1-16,4-1 0 0,1-4-8 0,3 0-4 15,3-6-16-15,5 0-25 0,5-3-20 0,7-1-50 16,5-1-52-16,2-4-63 0</inkml:trace>
  <inkml:trace contextRef="#ctx0" brushRef="#br0" timeOffset="69420.21">13634 7150 172 0,'-5'-4'45'0,"10"0"9"0,5 0 7 0,0-1 11 0,3-1 13 16,-1 0-2-16,5 0-1 0,-8 0 16 0,-9 6 16 16,10-7 19-16,-10 7 16 15,4-5 5-15,-3-1-6 0,-3 2-8 0,-4 2-14 16,0 1-24-16,-2 1-26 0,-1 1-29 0,-6 1-23 15,3 2-17-15,-4 3-8 0,-1 1-6 0,1 3-2 16,-3 2 1-16,0-1 1 0,0 4-1 0,0 3-3 16,-1 0-13-16,6 3-14 0,1-2-17 0,2 0-19 15,1 0-12-15,7-3-22 0,2 1-19 0,1-2-20 16,2-5-3-16,5-1 2 0,2-3 8 0,2-5 8 16,4-3-4-16,1-2 10 0,5-4 23 15,-2-1 25-15,5-8 27 0,0 0 33 0,-2-3 35 16,1-1 52-16,-3-1 45 0,-1 1 41 0,-3 0 32 15,0-1 25-15,-2 2 17 0,-2 3-2 0,-5 3-17 16,-1 4-34-16,-6 9-26 0,0 0-32 0,0 0-31 16,0 0-31-16,0 0-32 0,0 0-21 0,0 0-33 15,4-1-14-15,-1 2-2 0,-2 5-4 0,0 5 2 16,1 5 0-16,-2 4-6 0,0 1-4 0,1 0 10 16,1 1-3-16,-1 1-14 0,3-7-8 0,-1 2-9 15,2-6-16-15,1-2-18 0,-6-10-28 16,7 6-29-16</inkml:trace>
  <inkml:trace contextRef="#ctx0" brushRef="#br0" timeOffset="69783.59">13892 7107 660 0,'-5'-19'165'0,"0"1"19"16,2 3 14-16,3 15 10 0,0 0 4 0,0 0-55 15,0 0-49-15,0 0-43 0,0 0-26 0,0 0-20 16,0-4-15-16,2 6-10 0,1 2-5 0,1 5 1 15,2 3-1-15,-1 3 2 0,3 2 5 0,-2 3 1 16,0 1 0-16,0 4 2 0,-5-7 1 0,-1 0 0 16,0-2 3-16,-2-2 1 0,-1-2-1 0,1 0 0 15,2-12-6-15,0 0-10 0,-4 10-8 0,4-10-5 16,0 0-6-16,-4 3-5 0,2-3-6 16,0-5 0-16,-1-1-1 0,-1-4 0 0,0-1 9 15,2-4 2-15,2-1 2 0,3-2 6 0,4-3 5 16,0 4 3-16,0 1 4 0,2 0 7 0,4 3 1 15,0 2-1-15,4 3 5 0,0 3-4 16,-1 5 2-16,-2 0-1 0,2 5 3 0,-2 2 2 16,1 3 3-16,-3 0 4 0,-1-1 3 0,1 1 6 15,-3 0-3-15,-1-1 3 0,1-1-1 0,-4 2-1 16,-1 0 0-16,1-1-1 0,-2 0-4 0,0-1-18 16,-2-1-24-16,0-1-43 0,-1-6-50 0,0 0-59 15</inkml:trace>
  <inkml:trace contextRef="#ctx0" brushRef="#br0" timeOffset="70216.3">14385 7076 556 0,'-8'-4'146'0,"-1"0"22"0,-2-1 16 0,1 3 10 16,-1 1 1-16,1-1-55 0,0 0-35 0,1 2-29 15,-4 0-23-15,0 1-22 0,-1 2-17 0,-1 0-10 16,-3 3-3-16,2 1-2 0,-1 2-5 0,-1 3-2 15,2 0-9-15,1 2-11 0,0 3-16 0,4 1-16 16,1 1-10-16,3 1-19 0,4-1-16 16,1-2-15-16,3 0-5 0,4-3 2 0,3-1 6 15,2-2 1-15,4-5 0 0,2-2 13 16,1-6 18-16,5-2 17 0,0-3 15 0,3-2 10 16,-2-4 21-16,-1 0 38 0,-1 0 38 0,-4-2 45 15,1 0 27-15,-5-2 19 0,2 3 12 0,-7-4 7 16,0 1-7-16,-5-2-15 0,0-1-15 0,-1-3-25 15,0-4-26-15,0-5-15 0,-4-4-11 16,2 0-2-16,-2-1 14 0,0 1 4 0,-1 3-6 16,2 3-11-16,0 4-3 0,0 5-4 0,-1 4-4 0,2 17-10 15,0 0-21-15,-1-5-15 0,2 8-6 0,-1 6-5 16,1 5 1-16,-1 7 0 0,0 4 1 0,0 3 4 16,2 4 3-16,-1 4 6 0,1 0 0 15,2-1-1-15,-2-1 4 0,3 0 0 0,0-2 2 16,2-5 0-16,0 0 1 0,3-4-8 0,-3-5-7 15,0-1-14-15,2 0-21 0,-2-3-32 0,1-1-52 16,-1-4-50-16,2 0-52 0</inkml:trace>
  <inkml:trace contextRef="#ctx0" brushRef="#br0" timeOffset="70816.74">15542 6855 256 0,'-12'-1'77'16,"1"3"16"-16,11-2 16 0,0 0 13 0,0 0 12 15,0 0-10-15,-8 0-5 0,8 0-4 0,0 0-9 16,0 0-3-16,0 0-4 0,0 0 6 0,0 0 0 15,0 0-1-15,0 0-3 0,0 0-5 0,0 0-8 16,0 0-12-16,0 0-11 0,0 0-18 0,0 0-13 16,0 0-18-16,0 0-7 0,0 0-11 0,0 0-5 15,-7 2-5-15,1 2-4 0,0 2-1 16,1 1-1-16,1 4 2 0,1 2 4 0,-4 2 0 16,0 3 4-16,-1 1 4 0,0 1-1 0,0-2 4 15,-1-1 0-15,1-1 1 0,1 0-2 16,2-3-12-16,-1-3-13 0,4-2-14 0,2-1-15 15,0-7-26-15,2 4-29 0,4 0-13 0,0-2-19 16,3-1 13-16,1-1 9 0,3-2 14 0,3-1 16 16,2-2 28-16,-1-1 27 0,3-1 27 0,-3 1 27 15,0 0 19-15,-2-1 12 0,-2 2 6 16,0 0 3-16,-13 5-3 0,0 0 2 0,0 0-16 16,0 0-11-16,9-2-17 0,-1 3-11 0,-3 2-9 0,4 2-7 15,-3 1-10-15,2 4-10 0,3-1-4 16,4 2-6-16,1 2-3 0,1-2-1 0,1-3 4 15,1-2 8-15,1-2 10 0,-2-1 13 0,2 0 18 16,0-5 15-16,-3 0 19 0,-1-4 23 0,-1-1 23 16,0-1 16-16,-2 0 13 0,-4-1 16 0,2 2 9 15,-4-2 4-15,-2-2-12 0,-2 0-13 0,-1-1-15 16,-2-2-18-16,-1-3-17 0,-1 0-22 0,-1-2-19 16,-1-2-17-16,-2 0-13 0,0 0-19 15,-4 1-31-15,1 1-26 0,-5 4-40 0,-5 2-31 0,-3 5-22 16,2 4-26-16,-6 2-30 15,-1 5-39-15</inkml:trace>
  <inkml:trace contextRef="#ctx0" brushRef="#br0" timeOffset="71183.03">16257 6847 489 0,'0'0'101'0,"0"0"27"0,0 0 15 16,0 0 8-16,0 0 3 0,0 0 3 0,11 1-41 16,-5 2-34-16,-6 0-27 0,-6 3-26 15,-3 1-15-15,-3 1-9 0,-4 3-3 0,0 2-2 16,-1 1-2-16,0 1 2 0,5-4 0 0,3 2 0 16,-1-4-8-16,4 1-25 0,1 0-18 0,2-1-14 15,2-2-13-15,3-1-5 0,0-1-3 0,-2-5-1 16,5 2 10-16,4-2 24 0,-1 0 49 0,2-1 1 15,1-2 27-15,1-1 22 0,1-2 16 0,0-2 21 16,-2 0 20-16,4-1 18 0,-5 0-7 16,-1 0 32-16,0 0 2 0,-4-1-7 0,-1-1-13 15,-4 1-13-15,0 1-19 0,-2 0-18 0,-2 0-25 16,2 2-24-16,2 7-24 0,-5-7-16 0,1 0-16 16,-1 2-27-16,1 0-22 0,4 5-23 15,0 0-26-15,0 0-24 0,-5-4-25 0,5 4-26 16,0 0-22-16,-4-5-10 0</inkml:trace>
  <inkml:trace contextRef="#ctx0" brushRef="#br0" timeOffset="71616.71">16393 6770 537 0,'8'-5'141'0,"-8"5"27"16,0 0 19-16,0 0 14 0,0 0 12 15,0 0-29-15,0 0-32 0,0 0-25 0,0 0-32 0,0 0-27 16,0 0-22-16,8 0-15 0,-2 3-12 16,0 2-15-16,-2 1-5 0,2 2-6 0,0 2 1 15,-1 3-1-15,0-1 2 0,3 6 3 0,0 0-1 16,-3-4 1-16,0 0 4 0,-3-1-1 0,0 1-1 16,-1-2 3-16,-3-3 1 0,1-1 1 15,1-8 0-15,0 0-1 0,0 0-5 0,0 0-7 16,0 0-1-16,0 0-7 0,0 0-9 15,0 0-15-15,0 0-11 0,0 0-8 0,0 0 0 0,-3 2-4 16,-1-2-3-16,2-1-5 0,0-3-5 0,1-2-3 16,1-2 5-16,3-4 11 0,2-2 6 0,-1 0 6 15,4-3 6-15,4 4 8 0,3 0 15 16,2-2 16-16,2 1 4 0,0 2 4 0,2 1-2 16,0 3 2-16,-1 1 1 0,5 1 7 0,-3 2 4 15,0 4 5-15,-2 4 2 0,-4 0 1 0,0 3 4 16,-1 0 9-16,-3 1 12 0,-1 0 1 0,-4 0-3 15,-1 1-4-15,-5 0-2 0,-1 0-4 0,1-2-5 16,-3 1-18-16,-2-2-12 0,-1 0-7 16,0-1-8-16,-1 0-19 0,-1 1-24 0,-5-4-34 0,6 1-39 15,-2-2-46-15</inkml:trace>
  <inkml:trace contextRef="#ctx0" brushRef="#br0" timeOffset="71950.6">17070 6680 324 0,'0'0'140'16,"0"0"20"-16,0 0 20 0,0 0 11 0,7-4 7 15,-5 1-38-15,-6 3-37 0,-3 3-27 0,-5 1-27 16,-3 4-19-16,-2 1-22 0,-2 4-10 0,0 0-6 16,-4 1-5-16,5 0-1 0,0 2-2 0,-2 0-4 15,3 1-3-15,0-2-13 0,3-1-26 0,1 0-27 16,3 1-25-16,0-1-15 0,5-2-8 15,0-1-6-15,3-3-2 0,4-1 15 0,4-3 27 16,2 0 29-16,1-1 40 0,1 0 31 0,4-2 25 16,0-1 22-16,2 0 18 0,2 1 10 0,2 1 9 15,0-2 7-15,0 1-16 0,-1 2-14 0,-1 1-12 16,1 2-4-16,-2-2-1 0,-3 1-3 0,-2 1-8 16,-12-6-9-16,8 5 0 0,-4 2-2 0,-3-1-5 15,-1 2-8-15,-5-1-13 0,-1-1-8 0,0 1-8 16,-1 0-5-16,-1 1-5 0,-4 0-19 15,3 0-29-15,0-1-40 0,-4-1-49 16,0 0-55-16</inkml:trace>
  <inkml:trace contextRef="#ctx0" brushRef="#br0" timeOffset="72172.52">17171 6620 448 0,'7'-25'205'16,"-1"4"5"-16,-6 21 5 0,0 0 2 0,0 0-2 15,0 0-95-15,2-9-61 0,-2 10-35 0,0 8-14 16,0 9-6-16,0 5 16 0,2 3 8 0,1 5 4 16,-1 3 3-16,4 3 3 0,-2 2 6 0,3-3 0 15,0-4 1-15,-2 0-18 0,4-2-10 0,-4-5-2 16,0-2 0-16,0-1-3 0,-1-2-3 16,-1-4-1-16,1-3-16 0,0-1-33 0,-3-3-36 15,-1-9-51-15,0 0-58 0,0 0-60 0</inkml:trace>
  <inkml:trace contextRef="#ctx0" brushRef="#br0" timeOffset="72350">17121 6820 350 0,'-15'2'174'0,"0"2"35"0,3-2 30 0,12-2 18 15,0 0 12-15,0 0-58 0,0 0-33 0,0 0-24 16,-3 2-35-16,5 1-31 0,3-2-29 15,4-1-15-15,5-1-11 0,5-2-11 0,6 0-19 16,6-1-18-16,6-3-36 0,7-1-61 0,-3-3-72 16,5 2-62-16</inkml:trace>
  <inkml:trace contextRef="#ctx0" brushRef="#br0" timeOffset="72799.52">18589 6776 399 0,'-5'-4'152'0,"5"4"27"16,0 0 22-16,-6-7 16 0,6 7 9 0,0 0-38 15,0 0-41-15,0 0-34 0,0 0-34 0,0 0-31 16,0 0-24-16,0 0-16 0,0 0-17 0,0 0-14 16,-3 0-1-16,0 1-9 0,0 3-3 0,1 0-6 15,1 4-11-15,0 0-9 0,1 0 1 0,0-8 8 16,0 8 2-16,0-8 10 0,0 0 2 16,0 0 21-16,0 0 31 0,0 0 28 0,2 6 20 15,-2-6 15-15,2 3 16 0,-1-4 13 0,1-2 11 16,-1-4 2-16,0 2-6 0,-2-3-9 0,0 0-11 15,-2-1-9-15,-1 1-17 0,4 8-14 0,0 0-13 16,0 0-15-16,0 0-13 0,-6-4-11 0,-1 3-6 16,-4 0-9-16,2 4-19 0,-6 5-17 0,-1 3-4 15,-2 4-6-15,1 6-11 0,-1 2-13 0,1 3-9 16,1 0-13-16,4 1-4 0,2 0-6 0,6-1-24 16,3-3-14-16,5-5-7 0,4-2 5 0,2-4 1 15,6-5 6-15,2-5 9 0,6-2-6 0</inkml:trace>
  <inkml:trace contextRef="#ctx0" brushRef="#br0" timeOffset="73133.12">18927 6804 477 0,'-4'-7'65'0,"-2"3"16"0,-3 3 17 0,1 3 10 16,-3 1 8-16,-2 4-31 0,-3 2-11 0,1 1-1 15,-4 2 4-15,0 3-5 0,-1 0-16 0,1 0-12 16,-1 0-8-16,2 0-7 0,1-2-3 0,3 0-8 15,5 0-26-15,-1-3-28 0,4-2-16 0,6 0-10 16,0-8-9-16,0 3-8 0,5-1-5 16,3-4 4-16,2 0 13 0,6-2 18 0,-3-4 18 15,3-1 12-15,1-1 12 0,3-2 11 0,0-2 26 16,-3 0 14-16,1-1 20 0,-3 1 16 0,-2-2 21 16,-1 1 22-16,-1 3 10 0,0-1 3 0,-3 2-19 15,-8 11-12-15,0 0-21 0,0 0-19 0,0 0-26 16,0 0-28-16,0 0-15 0,3-1-8 0,1 2-2 15,0 5-1-15,-1 4 3 0,-1 3 1 0,1 4 3 16,-3 2 2-16,1-1 4 0,0 2 1 16,1 0-2-16,2-8 0 0,0 0-1 0,-1-4-5 15,0-1-17-15,-3-7-27 0,0 0-34 0,7 3-46 16,3-2-62-16</inkml:trace>
  <inkml:trace contextRef="#ctx0" brushRef="#br0" timeOffset="73472.35">19425 6656 241 0,'-2'-8'122'0,"-2"1"18"0,-5 6 12 15,-1 2 18-15,-4 5 17 0,-2 0-26 0,-1 3-20 16,-1 1-13-16,-1 1-10 0,4-1-17 16,-1 0-12-16,1 0-17 0,-2 1-17 0,2 0-18 0,-1 1-17 15,2-1-11-15,-1 0-8 0,4 0-2 0,0-1-11 16,-2 1-13-16,4-3-20 0,0 1-22 0,0-2-16 15,3 0-18-15,3-1-4 0,3-6 3 16,0 5 8-16,2-1 14 0,0-1 21 0,3-2 25 16,3-1 25-16,2 2 34 0,0 0 17 15,3 1 15-15,2-3 8 0,1 0 4 0,1 0 5 16,4 0-3-16,2 3-4 0,-2-1-10 0,2 1-12 16,0 1-9-16,-3-1-5 0,-4 2-6 0,-3 0-4 15,-2 2 0-15,-4-1-5 0,-6 1-3 0,-2 0-3 16,-4 1-3-16,-2 2-5 0,-4-2 3 0,-1 2-1 15,-1 1-4-15,-1-1-14 0,-3 1-23 0,1 0-24 16,-2-2-33-16,3-1-42 0,-2-1-51 16</inkml:trace>
  <inkml:trace contextRef="#ctx0" brushRef="#br0" timeOffset="73766.89">19435 6865 510 0,'16'-10'93'0,"-1"3"16"0,0 1 8 15,3-1 12-15,1 0 11 0,2 1-28 0,-2 0-15 16,3 1-5-16,-1-2-1 0,-2 0-8 0,-1 0 2 16,-3-1 6-16,0-1-1 0,-4 1-1 0,-3 1-3 15,-1-1-1-15,-2 0-3 0,-5 8-4 16,0 0-10-16,0-6-18 0,-3 0-12 16,3 6-13-16,-6-4-6 0,-1 4-12 0,-5 0-10 15,-2 4-7-15,-4 0-1 0,-4 6-5 0,2 1-5 16,-1 1-10-16,0 3-17 0,0 2-16 0,4 2-1 15,1-1-1-15,3 2-2 0,4-2 3 0,0-1 0 16,8-1 9-16,0-2 20 0,6-1 16 0,3-3 4 16,1-1 5-16,4-2 2 0,5-2 5 0,3-3 6 15,4-2 2-15,8 0-7 0,-1-4-5 0,6-1-16 16,3-2-16-16,5-2-35 0,2-2-75 0,2-1-73 16</inkml:trace>
  <inkml:trace contextRef="#ctx0" brushRef="#br0" timeOffset="74217.24">21097 6691 436 0,'0'0'112'0,"0"0"18"0,0 0 17 0,0 0 12 16,0 0 6-16,0 0-25 0,0 0-25 16,-6-3-21-16,0 3-26 0,1 0-18 0,-3 3-19 15,0 1-11-15,-1 2-8 0,-5 1-5 0,0 1-2 16,-3 1-7-16,-2 0 1 0,0 3-1 0,-2 0 2 16,-1 1 0-16,0-1 0 0,0-1 0 0,3 1-6 15,1-1-6-15,2-1-12 0,1-1-20 0,6-1-28 16,0 0-23-16,4-2-7 0,3 2-1 0,2-8 3 15,0 6 8-15,1 0 10 0,3-2 21 0,5 1 31 16,0-1 37-16,3-1 26 0,3 1 15 0,1-2 16 16,1 0 12-16,4-1 14 0,-1-1 9 15,4 1 7-15,-1-2-4 0,-2 2-10 0,2-1-7 0,-3 0-3 16,-3 1 2-16,-4 3-1 0,-13-4-4 16,0 0-9-16,8 4-11 0,-5 0-8 0,-3 1-6 15,-4 1-11-15,-3 3-13 0,-5 0-12 0,0 1-6 16,-3 1 1-16,-2 0 1 0,-2 0-3 15,5 0-11-15,-1 1-19 0,0-1-28 0,-2-1-32 16,3-1-44-16,0-1-56 0,1-2-61 0</inkml:trace>
  <inkml:trace contextRef="#ctx0" brushRef="#br0" timeOffset="74766.39">21381 6865 360 0,'0'0'69'16,"0"0"12"-16,0 0 11 0,0 0 8 0,0 0 12 15,0 0-13-15,0 0-6 0,0 0 0 0,0 0 1 16,6-7 0-16,-6 7 0 0,1-6 2 0,0 1 0 16,1-2 2-16,-2 0-4 0,0 0 0 0,0 1-5 15,0-1-4-15,0 2-5 0,-1-2-5 0,1 7-4 16,-2-6-12-16,2 6-8 0,0-6-14 0,0 6-9 15,0 0-9-15,-5-5-8 0,0 1-7 0,-1 1-6 16,0 2-4-16,-4 0-1 0,-2 1 0 0,1 1-1 16,-1 3-5-16,2-1-6 0,0 1-6 15,0 1-6-15,3 0-3 0,7-5-4 16,-7 6-6-16,4-1-3 0,3-1 6 0,0-4 7 16,2 6 9-16,-2-6 5 0,0 0 4 0,0 0 6 15,0 0 9-15,5 2 7 0,-1 0 2 0,0-1 5 16,2 1 7-16,1-3 7 0,-7 1 7 0,0 0 5 15,5-2 5-15,1 0 4 0,-6 2 3 0,5-4 0 16,-5 4-5-16,0 0-3 0,3-4-2 0,-3 4-3 16,3-6 2-16,-3 6 1 0,0 0 1 0,-2-4 3 15,1-1 5-15,-1 2-1 0,-1-2 0 0,3 5-6 16,-6-4-6-16,1 0-10 0,-1 1-10 16,-2 0-10-16,3 2-10 0,-4 0-5 0,3 1-11 15,-4 2-9-15,0 1-13 0,-1 2-9 0,-2 5-1 16,-3 1 1-16,0 5-1 0,0 0-6 0,-1 3 5 15,3 1 8-15,0-1 10 0,3 1 9 0,3 1 2 16,4-4 2-16,4-2 1 0,4 0 3 0,4-5-3 16,3 0-4-16,7-4-7 0,3-1-11 15,2-4-12-15,5-1-21 0,4-4-23 0,2-2-45 16,4-2-46-16,-1-1-19 0,1-3-10 0,0 1-7 16</inkml:trace>
  <inkml:trace contextRef="#ctx0" brushRef="#br0" timeOffset="75116.58">21619 6804 433 0,'-17'7'95'15,"-3"-1"20"-15,10-3 16 0,10-3 16 0,0 0 16 16,0 0-19-16,0 0-2 0,0 0-8 0,0 0-17 16,0 0-16-16,0 0-14 0,0 0-6 0,-3 4-9 15,3-2-14-15,5-2-13 0,2 0-6 0,4-2-7 16,7-1-1-16,4-3-8 0,1-1-10 0,7-3-16 15,0-1-14-15,-2-4-21 0,-1 1-3 0,0 0 1 16,-2 0 0-16,-5 0 5 0,-5 2 7 0,-5 1 12 16,-4 2 12-16,-5 2 15 0,-2 2-1 15,-3 3-1-15,-4-1-5 0,-4 4-1 0,-6 1-10 16,-5 1-4-16,-1 4-2 0,-5 4 0 16,-3 2 2-16,1 2-2 0,-1 3 2 0,0 3-1 15,1 2 5-15,3 0 0 0,8 2-1 0,3-1 1 16,3-3-2-16,6-1 2 0,2-3 0 0,5-2 4 15,1-3 0-15,4-2 1 0,4-2 6 0,1-4 7 16,3 0 5-16,3-4 1 0,2 0-2 0,3-2-15 16,4-2-13-16,3-1-12 0,2-1-26 0,1-2-44 15,1-2-52-15,4-1-55 0</inkml:trace>
  <inkml:trace contextRef="#ctx0" brushRef="#br0" timeOffset="75640.27">21969 6648 385 0,'-6'-3'142'0,"6"3"19"16,0 0 26-16,0 0 5 0,-4 1-1 0,1 2-48 15,0 2-37-15,1 2-26 0,3 3-30 0,2 3 1 16,1 1-14-16,0 4 8 0,2 0 9 0,1-1 1 16,-2 1 3-16,-1 0-2 0,1-1-1 15,0-1-21-15,-1-1-10 0,0-3-14 0,-2-1-7 16,-1-2 0-16,-1-1-3 0,0-1 3 15,0-7 0-15,0 0 1 0,0 0-1 0,0 0-2 16,0 0-5-16,0 0-5 0,0 0-5 0,0 0-11 16,0 0-3-16,-4 2-5 0,0-2-4 0,-3-2-2 15,1-1 2-15,0-1 0 0,2-3 0 0,-3-3 2 16,2-1-3-16,2-2-5 0,2-2 1 0,4 3 5 16,2-1 9-16,5 0 1 0,-1 1 6 0,2-1 8 15,0 2 8-15,2 3 7 0,3 0 8 16,-1 3 2-16,1 0-4 0,0 4 8 0,0-1 6 0,0 2 4 15,2 0 0-15,-3 2 1 0,2 0 0 16,-3 1 3-16,3 3-2 0,-3-1-2 0,-1 2-8 0,-2 0-2 16,-3 0 1-16,-3 2 2 0,-1 0-2 15,-1-1-4-15,-1 0 1 0,-3 0-2 0,0 0-1 16,-3 0-1-16,1-1-3 0,-2-1-4 0,5-6-2 16,-4 6 2-16,4-6-5 0,0 0 4 15,0 0-2-15,0 0 1 0,0 0-1 0,0 0-3 16,0 0 3-16,0 0-2 0,0 0 2 0,0 0-2 15,0 0 2-15,0 0 0 0,0 0-4 0,0 0 0 16,0 0-9-16,0 0-10 0,0 0-11 0,0 0-8 16,0 0-10-16,0 0-6 0,-2 0-2 15,2 0-10-15,0 0-7 0,0 0 1 0,-2-3-3 0,-1 0-22 16,2-1-19-16,1-2-27 0,0-1-36 16</inkml:trace>
  <inkml:trace contextRef="#ctx0" brushRef="#br0" timeOffset="76233.34">22588 6665 197 0,'-3'-6'71'0,"-2"3"16"0,0 0 11 0,-3 2 2 15,-2 6 2-15,-4 2-28 0,-4 6-15 0,-3 1-4 16,-1 3-11-16,2 0-15 0,0 1-11 0,-1 1-3 16,3 1 1-16,2 1 0 0,4-2-2 0,1-3-8 15,4-2-4-15,2-2 1 0,2-2 0 0,3-10-8 16,1 8-7-16,-1-8-3 0,5 4-5 0,2-2 1 15,0-1 1-15,4-4-2 0,2-2 6 0,1-2 9 16,1-1 7-16,1 0 8 0,0-2 12 0,0 1 25 16,-2 0 24-16,-2 1 25 0,1-2 13 0,-5 1 10 15,0 0 18-15,-2 0 13 0,2 0 4 0,-3 2-19 16,1-1-21-16,0 1-22 0,-6 7-17 16,0 0-11-16,0 0-22 0,6-4-16 0,-2 3-18 15,-4 1-5-15,0 0-6 0,5 1-1 16,0 3-2-16,-1 2 0 0,1 1 1 0,-1 2-1 15,-1 1 2-15,-1 0 1 0,1 2 0 0,-2-1-3 16,2-1-6-16,-1-1-9 0,1 0-17 0,0-2-23 16,-2 1-27-16,1-2-34 0,2 0-32 0,-4-6-42 15,6 5-41-15</inkml:trace>
  <inkml:trace contextRef="#ctx0" brushRef="#br0" timeOffset="76583.02">22835 6585 233 0,'0'0'21'0,"0"0"7"0,0 0 2 16,0-5 11-16,-4 9 27 0,1 7-2 0,-1 4 8 15,-1 2 9-15,1 4 23 0,3 0 13 0,-2 2 12 16,2 2 4-16,0 0-22 0,3-6-10 0,1-4-15 16,-2-2-12-16,1-1-22 0,0-1-20 0,-2-4-14 15,0-7-13-15,0 0-6 0,-3 6-2 0,3-6-1 16,0 0 0-16,0 0-6 0,0 0-51 0,-3 4 46 15,-1-2-2-15,-1-1-2 0,-3-2 0 16,3-1 3-16,5 2 0 0,-5-3 2 16,2-2 53-16,0-4-45 0,0-1 1 0,5-2 6 0,2-2 7 15,2-2 11-15,3-2 9 0,3-1 0 16,1-2-5-16,2 0-1 0,0 3-3 0,3 1-11 16,2 4-20-16,-1 3-22 0,0 3-14 0,0 4-12 15,-1 3-4-15,-2 6-6 0,0 3 1 0,-3 3-1 16,-1 0 11-16,-3 2 10 0,-2 0 3 0,-2 1 13 15,0-1 7-15,-2-1 3 0,-2-1-13 0,0-2-21 16,-2-2-28-16,1-1-35 0</inkml:trace>
  <inkml:trace contextRef="#ctx0" brushRef="#br0" timeOffset="76752.71">23130 6625 665 0,'1'-15'157'0,"2"1"20"0,-3 14 12 0,0 0 11 15,0 0-1-15,0 0-53 0,0 0-44 0,0 0-38 16,0 0-29-16,1-3-18 0,2 4-14 0,-3 4-9 16,1 6 0-16,-2 2 3 0,-2 5-6 15,2 0-23-15,1 3-27 0,-1-1-43 0,1 2-39 16,-1-7-44-16,1-1-53 0</inkml:trace>
  <inkml:trace contextRef="#ctx0" brushRef="#br0" timeOffset="77051.23">23558 6633 218 0,'-8'-7'73'0,"-5"4"18"0,-1 4 20 0,-3 5 10 16,-1 3 9-16,0 1-29 0,-2 4-13 0,-2-1-9 16,1 2-17-16,3 3-18 0,1-1-19 0,0 0-9 15,5-1-10-15,3 1-5 0,3-3-1 0,2 0 3 16,3-3 1-16,4 0-3 0,2-2-9 0,3-2-16 15,2-4-16-15,6-1-33 0,2-1-18 0,4-3-6 16,0-2-2-16,4-1 3 0,-2-1 28 16,1-1 38-16,-2-3 43 0,-1 0 56 0,-4 0 38 15,-2-2 28-15,-5-1 22 0,-2 1 15 0,-3 0-4 16,-3 1-18-16,-1 0-25 0,-1 0-26 16,-2 4-28-16,1-2-33 0,-4 2-27 0,-3 1-28 15,-1 0-32-15,1 1-31 0,-3 2-27 0,0 0-27 16,-2-1-29-16,-3 1-38 0</inkml:trace>
  <inkml:trace contextRef="#ctx0" brushRef="#br0" timeOffset="78099.88">3833 8856 655 0,'-1'-9'201'0,"1"0"31"0,0 9 26 15,0 0 16-15,0 0-19 0,0 0-31 16,0 0-43-16,0 0-36 0,0 0-36 16,0 0-30-16,0 0-27 0,0 0-18 0,0 0 18 15,0 0-39-15,0 0-12 0,0 0-5 0,1 1-4 16,1 5-2-16,-1 2 3 0,1 0 0 0,-2 4 1 15,3 0 5-15,0 3-1 0,-1 1-9 0,1 1-12 16,-1-3-15-16,1-1-28 0,0-2-30 0,2 0-37 16,-1-2-50-16,-1-2-45 0,-3-7-42 0</inkml:trace>
  <inkml:trace contextRef="#ctx0" brushRef="#br0" timeOffset="78266.86">3924 8622 776 0,'0'0'114'0,"0"0"5"0,0 0 0 15,0 0-6-15,0 0-14 0,0 0-72 0,0 0-73 16,0 0-63-16,-2-1-50 0,4 6-22 0</inkml:trace>
  <inkml:trace contextRef="#ctx0" brushRef="#br0" timeOffset="78651.05">4222 8855 447 0,'1'-6'160'0,"-1"6"27"16,-2-7 14-16,2 7 11 0,-3-4 3 0,0-2-51 16,-2 2-44-16,-2 2-34 0,0 2-29 0,-1-1-29 15,-2 3-14-15,-1-1-11 0,-3 1-3 0,-2 2-1 16,1-1-1-16,-3 1 1 0,1 1-2 0,0 1-2 15,0 0-7-15,-2-1-3 0,3 0-6 0,1-1-15 16,15-4-9-16,0 0-7 0,0 0-12 0,0 0-7 16,0 0-4-16,0 0-3 0,0 0 5 15,0 0 12-15,0 0 12 0,-4 5 5 0,4-2 14 16,4 2 12-16,3-2 11 0,5 0 9 0,2-2 10 16,5 1 8-16,1 0 4 0,5 1 7 0,1-1 11 15,-4 0 13-15,0 1 9 0,0-1 5 0,-2 1 5 16,-2 0 1-16,-1 0 1 0,-4 2-1 0,-1 0-11 15,-12-5-12-15,0 0-8 0,7 4-10 0,-3 2-9 16,-3 1-6-16,-3 0-8 0,-3 1-4 0,-1 3-1 16,0-1-1-16,-5 1 0 15,2 4 3-15,-2 2-2 0,-3-1-1 0,1 0 1 0,-3 0 0 16,-2-2-13-16,-1-2-27 0,-1-1-29 0,0-1-38 16,-2-2-48-16,2-5-56 0</inkml:trace>
  <inkml:trace contextRef="#ctx0" brushRef="#br0" timeOffset="79583.31">4969 8736 414 0,'0'0'145'0,"-3"-7"32"0,3 7 28 0,0 0 23 16,0 0 18-16,0 0-23 0,0 0-23 0,0 0-22 15,0 0-21-15,-4-7-21 0,4 7-22 16,0 0-16-16,0 0-15 0,-11 0-18 0,11 0-14 15,0 0-12-15,0 0-13 0,0 0-9 0,0 0-7 16,0 0-5-16,0 0-7 0,0 0 1 16,0 0 1-16,0 0-3 0,0 0 0 0,0 0-1 15,0 0-3-15,0 0-2 0,0 0-2 0,0 0-2 16,0 0-4-16,0 0 3 0,0 0-3 0,0 0 2 16,0 0 0-16,0 0 1 0,0 0 0 0,0 0-6 15,0 0-5-15,0 0-13 0,0 0-12 0,0 0-9 16,0 0-21-16,0 0-24 0,0 0-23 0,0-2-12 15,4 4-18-15,3 0-23 0,5 3-26 0,1 0-30 16</inkml:trace>
  <inkml:trace contextRef="#ctx0" brushRef="#br0" timeOffset="80195.53">5191 8824 457 0,'0'0'135'0,"0"0"29"0,0 0 25 15,0 0 19-15,0 0 16 0,0 0-21 0,0 0-16 16,0 0-21-16,0 0-25 0,0 0-21 0,0 0-21 15,0 0-14-15,0 0-13 0,0 0-11 0,3 4-13 16,-3-4-10-16,0-1-8 0,-5 0-10 0,-2-1-5 16,-1 0-3-16,-2 1-4 0,0-3-4 0,0 2-1 15,-2-1-3-15,6 1-3 0,-3 0 0 16,2 1-1-16,-1 0 1 0,1-1 1 16,7 2-1-16,0 0-3 0,-8 0 1 0,8 0-2 0,-8 0-2 15,8 0-1-15,0 0-5 0,0 0-2 0,0 0-2 16,0 0 2-16,0 0-3 0,0 0-2 15,0 0-1-15,0 0-1 0,0 0 0 0,0 0-2 16,0 0 4-16,0 0-2 0,0 0 5 0,0 0 2 16,0 0-1-16,0 0-2 0,0 0-2 0,0 0-5 15,0 0-8-15,0 0-4 0,0 0-6 0,0 0 0 16,0 0 4-16,0 0 4 0,0 0 9 0,0 0 4 16,0 0 8-16,0 0 8 0,0 0 2 15,0 0 6-15,0 0-2 0,0 0 2 0,0 0 0 0,0 0 3 16,0 0 0-16,0 0 0 0,0 0 3 0,0 0 1 15,0 0 8-15,0 0 7 0,0 0 6 0,0 0 4 16,0 0 6-16,0 0 8 0,0 0 5 16,-1-3 1-16,-1 1-1 0,2-2-3 0,2 0-4 15,1 2-2-15,0-2-3 0,2 1-11 0,1 0-8 16,-6 3-8-16,0 0-7 0,0 0-7 0,7-1-5 16,0 1-6-16,-7 0-4 0,2 4 2 0,4 2-1 15,-1 2 4-15,2 3 2 0,1-1 1 16,-2 3 4-16,0-2 0 0,-1 2 4 0,2-3 0 15,-3 2 1-15,1-3-3 0,-2 0 0 0,-1-1 0 16,-1-2-1-16,-1-6 0 0,0 0-4 0,0 0-3 16,0 0-5-16,0 0-2 0,0 0-2 15,0 0 1-15,0 0-1 0,0 0 1 0,0 0 4 0,0 0 5 16,0 0 4-16,0 0 6 0,0 0 2 16,0 0 1-16,0 0 1 0,0 0-3 0,0 0 0 15,0 0-5-15,0 0-4 0,0 0-9 0,0 0-10 16,0 0-10-16,0 0-12 0,0 0-17 0,0 0-24 15,-4 1-23-15,4-1-24 0,-3 0-40 0,-1-1-38 16</inkml:trace>
  <inkml:trace contextRef="#ctx0" brushRef="#br0" timeOffset="80834.33">5240 8846 324 0,'3'-3'60'0,"-3"0"8"0,0 1 4 15,-4-1 2-15,4 3 1 0,0 0-25 0,-4-5-13 16,4 5-14-16,0 0-9 0,0 0-8 16,0 0-6-16,0 0-2 0,0 0-3 0,0 0-1 15,0 0 0-15,0 0-1 0,0 0-1 16,0 0-1-16,0 0 1 0,0 0-1 0,-6-2 4 0,6 2 2 15,0 0 4-15,-7-4 6 0,-3 0 10 0,10 4 11 16,0 0 12-16,0 0 11 0,0 0 14 16,-8-6 17-16,8 6 8 0,-4-4 9 0,0 3 2 0,0-1-7 15,4 2-3-15,-6-4-7 0,0 0-12 16,-1 0-14-16,-1-1-7 0,2 0-10 0,-2 1-9 16,1 0-6-16,-3 2-7 0,2-2-5 0,-5 3-2 15,2 2-8-15,-4 3-4 0,0 3-6 0,-3 2-3 16,-1 2-1-16,-3 3 0 0,2 3 0 0,2 2-4 15,-1 1-9-15,5 0-5 0,1 4-7 0,6-4-2 16,2-1-4-16,5 3-2 0,4-2 1 0,4-5 2 16,1 0 13-16,3-1 3 0,1-2 10 0,3-2 4 15,0-6 7-15,2-1 2 0,4-4 0 16,-1-6 2-16,2-4-5 0,3 0-5 0,-2-3-5 0,5-4 0 16,-7-3 0-16,4-1 1 0,-4-1 2 15,-1-3-2-15,-4 0 9 0,-2-5 4 16,-3-4 3-16,-4-2-2 0,-3-4-1 0,-1-4 4 15,-1-3 3-15,-2-2 7 0,-2 0 11 0,-1 2 20 16,-1 6 21-16,-2 6 9 0,-1 3 3 0,1 6-9 16,-1 9-5-16,-1 7-10 0,-1 8-15 0,-1 10-20 15,-1 8-21-15,0 6-8 0,-1 4-4 0,3 7 1 16,0 6 5-16,2 3 5 0,-1 4 9 0,1 1 2 16,4 1 2-16,1-1 2 0,1-3 0 0,2-3 3 15,2-4 0-15,1-3 1 0,-1-3-6 0,0-6-3 16,3-2 0-16,-1-3 1 0,0-2 2 15,1-3 1-15,0-2-2 0,2 1-4 0,-2-5-20 0,1-1-26 16,0-2-36-16,3 1-50 0,2-3-68 16</inkml:trace>
  <inkml:trace contextRef="#ctx0" brushRef="#br0" timeOffset="81015.95">5563 8765 1047 0,'-4'-3'149'0,"-2"3"18"15,-2 2 8-15,1 3 5 0,0 1 4 16,1 0-50-16,-1-1-28 0,5 2-35 0,2 1-30 16,4 0-19-16,-1 1-9 0,1 1-3 15,0 0-3-15,1 2-3 0,-1 3-7 0,-1 1-25 16,3 1-40-16,1-1-49 0,-3-2-59 0,0-1-71 16</inkml:trace>
  <inkml:trace contextRef="#ctx0" brushRef="#br0" timeOffset="81151.24">5598 8714 499 0,'-8'-5'59'0,"8"5"0"16,0 0-1-16,-11-2-11 0,3 3-15 16,8-1-68-16</inkml:trace>
  <inkml:trace contextRef="#ctx0" brushRef="#br0" timeOffset="81424.23">5972 8419 839 0,'-7'-16'194'0,"1"0"27"0,-1 3 13 16,3 3 11-16,-1 3 10 0,5 7-63 0,-4-6-42 15,4 6-44-15,0 0-37 0,-6-2-28 0,-3 1-15 16,6 2-12-16,-3 1-11 0,0 2-12 0,-1 4-2 15,-2 3-3-15,2 3 1 0,-1 7 3 0,2 4-1 16,-1 4 0-16,0 4 2 0,2 4 2 16,0 2 0-16,2 2 4 0,1 1-1 0,0 1-2 15,3-1 5-15,-1-1-1 0,1-3 2 0,3-1 4 16,0 0-4-16,1-3-14 0,-1-2-13 0,1-4-21 16,1-3-18-16,-4-4-19 0,5-3-21 0,-7-18-21 15,0 0-12-15,8 10-11 0,2-6-27 0,-2-6-9 16,3-3-24-16</inkml:trace>
  <inkml:trace contextRef="#ctx0" brushRef="#br0" timeOffset="81834.13">6205 8419 291 0,'-5'-26'106'0,"2"0"36"0,-1 0 32 0,2 2 21 15,1-2 19-15,0 3-26 0,-1 1 2 0,1 1-8 16,-3 5-34-16,0 3-37 0,0 3-33 0,-1 5-23 16,-1 3-21-16,-2 5-26 0,-1 6-15 0,-3 5-7 15,-2 6 0-15,-1 7 0 0,0 5-2 0,-1 8 1 16,0 4 3-16,1 6 5 0,1 4 0 0,0 1 2 16,4 1-1-16,1-2 0 0,4-1 4 0,-1-2 2 15,3-3-2-15,1-1 1 0,1-1 2 0,-2-2-1 16,2 0 0-16,1-5 2 0,-2 1-10 15,1-3-27-15,0-3-27 0,0-1-34 0,0-6-47 16,0-4-45-16,-1-8-44 0</inkml:trace>
  <inkml:trace contextRef="#ctx0" brushRef="#br0" timeOffset="82033.63">5746 8755 249 0,'-23'2'121'0,"3"1"20"0,3-1 13 16,4 1 10-16,13-3 7 0,0 0-21 16,0 0-24-16,0 0-20 0,0 0-25 0,0 0-23 0,0 0-14 15,-4 2-10-15,9-2-8 0,5-1-7 16,8-1-14-16,6 0-7 0,10-2-8 0,6-1-13 16,9-3-8-16,7 0-41 0,4 0-43 0,-1-1-56 15</inkml:trace>
  <inkml:trace contextRef="#ctx0" brushRef="#br0" timeOffset="82366.83">6156 8799 239 0,'-13'6'67'0,"2"-1"12"16,11-5 16-16,0 0 7 0,0 0 2 16,0 0-17-16,0 0-12 0,0 0-9 0,-4 6-13 0,4-1-3 15,7-3-4-15,3-1-5 0,5-1-3 16,5-1-1-16,4-1-4 0,2-3-3 15,5-1-10-15,3-1-20 0,-5-2-16 0,2-1-1 16,-2-1 0-16,-2-2-1 0,-4 2 1 0,-5-2 6 16,-2 0 11-16,-3 1 14 0,-6 1 18 0,-2 1 14 15,-3 0 12-15,-4 2 1 0,-2-1-2 0,-2 2-8 16,-4 1-8-16,-1 2-12 0,-1 2-18 0,-4 2-17 16,-3 3-13-16,0 3-3 0,-5 3 3 0,1 4 0 15,-2 2 2-15,4 3 6 0,-1 3 2 16,1 0 6-16,4 2 1 0,0 0-1 0,5-2-2 0,2-2 3 15,3-1 0-15,4-3 1 0,2-2 1 16,1-3-2-16,4-1 1 0,3-2 2 0,2-2 4 16,2-1-1-16,5-1 2 0,4-2-19 0,4-2-30 15,1-2-40-15,3 0-60 0</inkml:trace>
  <inkml:trace contextRef="#ctx0" brushRef="#br0" timeOffset="82999.91">6558 8633 317 0,'-14'7'75'0,"4"0"10"15,0 0 17-15,5 1 23 0,3 1 22 0,-1 0-3 16,3 0 0-16,2 0-5 0,0 2 4 0,3-1-1 16,0 0-11-16,0 2-21 0,0 0-21 0,1-1-21 15,-2 0-17-15,0-1-16 0,1 1-17 0,-1 0-8 16,-2-3-1-16,-2 1-5 0,1-1 0 0,-2 0 0 15,-1-1 1-15,2-7 0 0,-2 6-5 0,-1-1-3 16,3-5-5-16,0 0-9 0,0 0-14 0,0 0-13 16,0 0-8-16,0 0-5 0,0 0 1 0,0 0-4 15,-1-2 1-15,1-4 4 0,0-2 14 0,4-3 24 16,0-3 10-16,2-3 4 0,4-3 4 0,1-2 2 16,6-2 3-16,5-2 5 0,1 6-4 15,1 1-11-15,2 2-3 0,2 3-1 0,-1 3 1 16,-1 3 2-16,3 4 0 0,-4 2-1 0,0 4 4 15,-5 4 4-15,-4 1 5 0,0 2 4 0,-5 1-1 16,-3 0 1-16,-1-1 3 0,-1 0 2 0,-4 2 0 16,-2-1-4-16,-1 0-3 0,-2 0-4 15,-6 2 1-15,2-2-2 0,-3 2-2 0,-1-1-4 16,1 0-8-16,-1-1-11 0,0-3-17 0,2 0-19 16,-1-4-10-16,10-3-10 0,0 0-1 0,0 0-1 15,0 0-3-15,-5 0 6 0,1-2 15 0,2-3 20 16,3-1 20-16,1 0 12 0,3-1 5 15,0-2 4-15,1 1 10 0,0-1 5 0,6-1 5 16,-4 2 0-16,3 0-11 0,4-2-4 0,1 1-1 16,4-3-2-16,1 1 1 0,1 0-2 0,1 0-1 15,1-3-2-15,1 0 4 0,0 1-2 0,-2 1 3 16,-3-1 17-16,-4 2 16 0,-2 1 25 0,-4 2 11 16,-4 0 8-16,-6 8-1 0,2-4-3 0,-5 2-2 15,-5 3-16-15,-4 3-20 0,-5 3-23 0,-6 4-13 16,2 2-8-16,-1 4-1 0,-2 1 1 0,1 3-15 15,4 0-8-15,-1 1-8 0,3 2-7 0,3-2-3 16,4 1-1-16,5-4 0 0,2-3 3 0,1 0 15 16,2-4 9-16,5-2 8 0,1 0 2 15,4-3-6-15,5-3-15 0,1-1-26 16,5-3-33-16,3-2-48 0</inkml:trace>
  <inkml:trace contextRef="#ctx0" brushRef="#br0" timeOffset="83618.98">7329 8530 341 0,'-15'-3'136'15,"3"3"23"-15,12 0 19 0,-8 1 24 0,8-1 13 16,0 0-41-16,0 0-30 0,0 0-24 0,-5 5-23 16,2 1-15-16,3-1-17 0,3 3-21 15,2 2-12-15,1 1-4 0,1 3-5 0,1 2 8 16,0 2 5-16,-1-1-7 0,-1 0-2 0,0 0-2 15,-3 1 1-15,-2-1-2 0,0 0-1 0,-1-1-11 16,-1 0-5-16,-1-2 0 0,-5 0-1 0,1-2-3 16,1-1-7-16,-3-2-6 0,2 1-16 0,-2-1-16 15,2-2-16-15,6-7-9 16,0 0-2-16,0 0-3 0,0 0 5 0,0 0 4 0,-3-1 15 0,3-2 22 16,0-4 26-16,5-3 10 0,0-4 4 15,6-3 12-15,2-2 11 0,4-1 4 0,2-2 0 16,2-1-6-16,-1 6-8 0,-1 1-3 15,0 2-1-15,0 6-6 0,0 1-12 0,0 4-2 16,-4 2 2-16,-2 2-4 0,-2 4-1 0,0 1-1 16,-2 1 1-16,-1 2-2 0,0 1 2 0,-2 1 0 15,-1-1-5-15,0 2-14 0,-2 1-15 0,3 0-11 16,0-2-16-16,-4 1-24 0,3-2-27 0,0-1-28 16,-2-1-27-16,1-1-11 0,-4-7-6 0,5 5-1 15,-5-5 11-15,0 0 20 0,0 0 25 0,5 0 31 16,0-1 36-16,-2-5 28 0,-2 0 29 0,2-2 23 15,2-1 16-15,-2 0 14 0,1-1 13 16,-1-2 10-16,1 1-3 0,1 3-3 0,-1 0-7 16,4 1-12-16,0 1-12 0,1 0-10 0,0 0-12 15,5 2-12-15,0-2-2 0,2 2 1 0,-1-2 1 16,1 1 0-16,-1 0 1 0,1 1 10 0,-1-1 18 16,1 1 18-16,-4-2 15 0,1 0 13 0,-5 0 8 15,0 0 12-15,-2 0 8 0,-6 6-4 16,6-6-10-16,-1 0-12 0,-5 6-14 0,0 0-9 15,0 0-10-15,0 0-12 0,0 0-11 0,0 0-6 16,0 0-11-16,0 0-10 0,-1-5-12 0,1 5-12 16,0 0-15-16,0 0-16 0,0 0-16 0,0 0-16 15,0 0-19-15,0 0-16 0,0 0-18 0,-1-6-18 16</inkml:trace>
  <inkml:trace contextRef="#ctx0" brushRef="#br0" timeOffset="83867.89">7902 8274 581 0,'-9'-17'157'0,"0"3"24"15,2 3 15-15,7 11 13 0,0 0 9 0,0 0-58 16,0 0-33-16,0 0-31 0,0 0-29 0,-3-2-26 16,0 6-16-16,1 5-12 0,0 8-7 0,2 5 1 15,2 5-6-15,-1 3 2 0,0 6 3 0,2 4 1 16,0 3-2-16,-3-4 3 0,1-1-3 15,1 0 1-15,0-3-3 0,1-3-2 0,-2-1 3 16,0-3 1-16,1-2 0 0,-1-4-12 16,-1-1-29-16,3-5-34 0,-2-2-39 0,-1-14-43 15,0 0-52-15,3 10-51 0</inkml:trace>
  <inkml:trace contextRef="#ctx0" brushRef="#br0" timeOffset="84116.01">7746 8605 675 0,'-16'2'166'0,"16"-2"30"16,0 0 25-16,0 0 17 0,0 0 18 0,0 0-22 15,0 0-17-15,-4 1-26 0,4 0-27 0,5 2-27 16,5-3-21-16,6 0-10 0,4 0-16 0,5 0-23 16,5-2-23-16,7 0-13 0,3-1-7 0,-3-1-4 15,3 0-3-15,2 0-7 0,2 0-3 0,-2-3-1 16,-2 1-4-16,-4-1 0 0,-3 3-6 0,-7-2-8 15,-4 0-6-15,-6 3-8 0,-2-1-8 0,-14 4-12 16,0 0-14-16,0 0-18 0,0 0-12 0,0 0-17 16,0 0-18-16,0 0-24 0,0 0-26 0,0 0-28 15,0 0-33-15,0 0-39 0</inkml:trace>
  <inkml:trace contextRef="#ctx0" brushRef="#br0" timeOffset="85351.41">9101 8508 301 0,'-3'-9'99'0,"0"3"21"0,3 6 20 0,-3-6 15 16,3 6 15-16,0 0-15 0,0 0-12 0,0 0-18 15,0 0-19-15,0 0-14 0,0 0-16 0,0 0-9 16,0 0-11-16,0 0-10 0,0 0-10 0,0 0 0 16,0 0-4-16,0 0-2 0,0 0-2 0,0 0-4 15,0 0-1-15,0 0-2 0,0 0-1 0,0 0-5 16,0 0-2-16,0 0-2 0,0 0 1 15,0 0 0-15,-4-4 0 0,-1 0-1 0,1 1 0 16,-2 1 2-16,-2 3-4 0,1 3-4 0,-2 1-2 16,-2 4-3-16,-5 2-1 0,-3 5-2 0,-1 0 0 15,-1 5-1-15,-3 2 2 0,2 2 1 0,-2 1-2 16,0 2-5-16,3-1-2 0,2 1-3 16,6-2-10-16,4-3-8 0,4-2-1 0,4-4-2 15,3-1 0-15,2-2 5 0,4-3 3 0,2-2 3 16,1-2 10-16,3-3 10 0,2-2 2 0,-2-2 2 15,5-2 4-15,-1-2-1 0,2-2 6 0,0-4-2 16,3-1 2-16,-4-3-1 0,4-1 1 16,-3-4-3-16,-2-2-3 0,1-1-5 0,-3-4-8 15,-2-2-4-15,-2-2 1 0,-1-4-3 0,-4-1-3 16,2-4 0-16,-4-3 2 0,-1-1 6 0,-1-4 1 16,0-4 7-16,-2 2 12 0,0 1 8 0,1 2 5 15,-1 3 5-15,-1 7 9 0,-1 4 1 0,-1 5-1 16,2 5-3-16,0 22-17 0,0 0-10 0,0 0-1 15,-1-6-5-15,-5 12-11 0,0 11-4 0,2 8 0 16,-3 10 1-16,0 5 3 0,1 6 3 0,2 6 0 16,2 4 0-16,0 7 3 0,2-8 3 0,4 0 1 15,4-2 1-15,-1-4 0 0,2-5 2 0,3-3 1 16,1-4 1-16,0-3-3 0,2-7 1 16,1-5 0-16,0-5-9 0,0-4-5 15,2-5-8-15,2-4-2 0,1-5 0 0,4-4-10 16,0-5-20-16,2-4-31 0,-2-3-23 0,-2-2-1 15,1-6-7-15,0-3 3 0,-3-4 5 0,-5-4 12 16,-2-1 21-16,-7 1 46 0,-1 1 47 0,-6 4 9 16,-1 4 11-16,-2 2-1 0,-4 7-8 0,-3 7-1 15,-2 5-1-15,-4 8-17 0,1 6-19 0,-1 6 3 16,-1 4 8-16,2 2-1 0,1 3 3 16,0 1 9-16,3 0 9 0,3-1 5 0,2 0 2 0,5-1-3 15,1-3-5-15,1-3 4 0,4-1 10 0,3-2 0 16,-1-2-4-16,6-3 1 0,-1 0 5 0,2-2 7 15,1-2 1-15,4-1-3 0,0-1-11 16,2-1-8-16,5-5-5 0,0-2-17 0,4-2-31 16,3-1-47-16,0-3-39 0,0-1-51 0,0-1-59 15</inkml:trace>
  <inkml:trace contextRef="#ctx0" brushRef="#br0" timeOffset="85551.22">9764 8444 214 0,'-20'1'112'0,"2"3"28"0,1 1 22 0,4 1 8 0,3 4 14 16,3 3-16-16,4 2 2 0,0 4 3 16,1 1-18-16,2 2-22 0,2-1-20 0,1 2-6 15,0 0-15-15,1 1-26 0,1 0-26 0,0 0-22 16,3 3-7-16,0 1-4 0,3-1-2 0,0 3-1 16,0 1 1-16,1 5 1 0,0 3 1 0,3 2-1 15,-3 1-19-15,-1-1-30 0,0-2-33 0,-1-5-44 16,-5-1-57-16,5-5-70 0</inkml:trace>
  <inkml:trace contextRef="#ctx0" brushRef="#br0" timeOffset="85800.47">9809 8644 649 0,'-13'-18'190'15,"3"4"28"-15,1 4 22 0,9 10 16 0,0 0 12 16,0 0-73-16,-2-5-41 0,4 2-31 0,-1 3-24 15,4 0-29-15,1 1-24 0,1 0-15 16,5 0-11-16,1-1-9 0,5 3-5 0,-1 0-3 16,-2 1-5-16,-1 2-2 0,1 0 0 0,-2 3-2 15,-2-1-1-15,1 2 0 0,-4 1 0 0,-3 0-2 16,-3 3 0-16,-5-3 2 0,-1 2-8 0,-1-1 0 16,-2-1-9-16,-3-1-12 0,-2 1-17 15,2-1-22-15,-6 0-30 0,0-2-36 0,-5-1-33 16,1-2-50-16,1-1-44 0</inkml:trace>
  <inkml:trace contextRef="#ctx0" brushRef="#br0" timeOffset="86116.22">9858 8686 514 0,'10'-5'115'0,"-1"-1"16"0,4 1 8 0,3 0-2 15,3-1 3-15,6 0-44 0,4 0-32 0,7-1-29 16,6 0-29-16,6 0-18 0,3-1-8 0,1-1-1 15,-2 0-6-15,-1 0 2 0,-6 0-1 0,-5 1 8 16,-7 2 28-16,-7 0 17 16,-24 6 14-16,0 0 14 0,0 0 7 0,12-6 3 15,-7 0 2-15,-8 0-5 0,-7 0-11 0,-3 3-18 16,-6 0-13-16,-2 2-12 0,-3 1-5 0,0 1-5 16,-3 2-2-16,4 4 0 0,-1 3-2 0,2 4 0 15,0 3-1-15,2 5-1 0,1 0 1 0,4 2 0 16,5 0 0-16,0-1 2 0,2 0 0 0,1-5 0 15,5-1 1-15,1-2 1 0,4-2 0 0,0-5 2 16,4-1 1-16,2-3 0 0,1 0 3 0,5-1-2 16,2-1-11-16,8-1-42 0,5-3-31 0,6-2-54 15,1-3-46-15</inkml:trace>
  <inkml:trace contextRef="#ctx0" brushRef="#br0" timeOffset="86499.89">10659 8432 242 0,'-13'0'74'0,"0"2"16"16,3 2 11-16,4 1 2 0,0 2 6 0,2 1-20 15,0 0-8-15,4 4 3 0,2 1 10 16,1 3 6-16,0 1 15 0,1 1 16 0,0 1 8 16,-1 1 2-16,1 0-9 0,2-2-19 0,0 0-18 15,-2-2-24-15,0-1-24 0,1-3-21 0,-4-2-10 16,2-1-12-16,-3-9-2 0,0 0-1 15,0 0 2-15,0 0 0 0,0 0-2 0,0 0-4 16,0 0-11-16,0 0-7 0,0 0-9 0,0 0-17 16,0 0-6-16,0 0-11 0,-1 1-7 0,-1-1-1 15,2-4 4-15,0-2 6 0,0-2 8 0,2-4 15 16,1-3-24-16,0 0 27 0,2-3 7 0,3-3 7 16,5 6 3-16,2-1 2 0,1 2 2 0,0 1 2 15,0 0 30-15,2 5-11 0,0 2 1 0,2 2 1 16,1 4 4-16,-1 5 2 0,-2 1 0 0,-3 1 3 15,2 3 7-15,-2 1 3 0,-1 0 3 0,-3 1-2 16,0 1-1-16,-4-3-3 0,-1 1 0 0,-2-1-2 16,-1-1-9-16,0 0-9 0,-3 1-24 0,2-2-30 15,-1 0-38-15,3-1-34 0,-1-1-32 16,1 2-42-16</inkml:trace>
  <inkml:trace contextRef="#ctx0" brushRef="#br0" timeOffset="86908.41">11309 8543 757 0,'4'-16'165'0,"-2"1"19"16,-6 5 18-16,-2 1 12 0,1 3 5 0,1 1-55 16,-4 3-45-16,0 0-39 0,-1 2-29 0,-1 3-19 15,-3 0-19-15,1 2-12 0,-1 3-5 0,-2 2-2 16,-1 3 3-16,-1-1-1 0,-2 2 1 0,3-1-7 16,-1 2-18-16,3-1-17 0,2 0-19 15,2-1-25-15,3-1-18 0,2-2-21 0,3 0-20 16,3-2-11-16,3-2 10 0,2 0 7 0,3-3 16 15,2-2 26-15,1-4 18 0,2 0 32 0,0-2 35 16,0-3 28-16,0-3 25 0,-1-3 20 0,1-2 10 16,-3-5 1-16,-1 0 13 0,-1-4 0 0,-3-3-7 15,0-4-13-15,1-5-21 0,0-7-18 0,-1-2-8 16,-1-5 7-16,1 1-7 0,0 2-8 0,-2 3 7 16,2 4 16-16,-2 4 14 0,-1 5 11 15,-1 8 1-15,-2 24-6 0,0 0-8 16,0 0-5-16,0 0-16 0,0 0-15 0,-1-8-7 15,0 10-6-15,-2 9-5 0,-2 9 1 0,0 7 1 0,3 6 6 16,-3 7 21-16,1 3 10 0,1 7 1 16,0 1 2-16,1-4 2 0,2-1 2 0,0 1-1 15,2-3-2-15,-1-5-20 0,1-2-7 0,2-8 1 16,-1-3-5-16,2-4-16 0,-1-4-19 0,4-3-25 16,-2-4-26-16,5-3-31 0,1-4-53 0,1-3-51 15</inkml:trace>
  <inkml:trace contextRef="#ctx0" brushRef="#br0" timeOffset="87151.43">11652 8346 273 0,'-7'-7'116'0,"0"-2"24"15,3 2 25-15,-1 0 20 0,1 0 16 0,0 0-22 16,4 7-22-16,0 0-17 0,0 0-25 0,-5-6-22 15,5 6-22-15,0 0-23 0,0 0-18 16,-2 3-12-16,-1 0-8 0,-1 5-9 0,1 4-2 16,-1 5-3-16,0 2-2 0,0 3 2 0,-2 2 2 15,1 2 1-15,3 0 1 0,-1-4 0 0,2 0 3 16,-2-2-3-16,1-2 3 0,0-2 0 16,2-2-8-16,0-2-24 0,0-2-35 0,0 1-48 0,0-11-63 15</inkml:trace>
  <inkml:trace contextRef="#ctx0" brushRef="#br0" timeOffset="87300.6">11681 8039 679 0,'-6'-15'60'15,"-2"6"-1"-15,8 9-2 0,0 0-18 0,0 0-20 16,-9-5-73-16,-2 6-56 0</inkml:trace>
  <inkml:trace contextRef="#ctx0" brushRef="#br0" timeOffset="87616.82">11804 8294 219 0,'-6'8'70'15,"1"1"11"-15,-2 3 12 0,3 0 17 0,-1 1 26 16,5-1-6-16,-6 0-7 0,3 1-20 0,0-1-15 15,1 0-10-15,0-1-12 0,0 0-16 0,-1-3-25 16,-1 2-12-16,3-3-6 0,-4-1-2 0,2-2-1 16,3-4 0-16,-4 6 0 0,1-2 1 15,3-4-3-15,0 0 1 0,0 0 0 0,0 0 2 16,0 0 1-16,0 0 1 0,0 0 2 0,0 0 10 16,0 0 15-16,-1-3 10 0,1 1 9 0,2-3 2 15,3 1 7-15,1-3 5 0,1-2-5 0,4 0-13 16,1-1-16-16,4-1-16 0,1-1-12 0,0 7-17 15,1 0-27-15,-1 3-20 0,-2 0-14 0,0 3-10 16,1 2-3-16,-3 2-3 0,0 2-10 0,-3 4-1 16,0-1-4-16,-1 3-9 0,-1-2-11 15,-2 1-18-15</inkml:trace>
  <inkml:trace contextRef="#ctx0" brushRef="#br0" timeOffset="88099.86">12174 8438 702 0,'-4'-11'219'0,"-2"-1"30"0,0 0 23 0,-1 0 19 16,-1 1 20-16,1 2-72 0,1 0-52 0,1 1-40 16,5 8-35-16,0 0-30 0,0 0-23 0,0 0-19 15,0 0-22-15,0 0-14 0,0 0-21 0,0 0-18 16,0 0-19-16,0 0-21 0,0 0-24 0,0 0-24 16,0 0-15-16,0 0-4 0,0 0 1 0,0 0 2 15,0 0 13-15,0 0 20 0,0 0 24 0,0-5 24 16,2 2 21-16,0 1 9 0,1 2 13 15,1 2 10-15,-4-2 10 0,0 0-1 0,4 3-1 16,-1 1 0-16,3 2-5 0,-1 2 1 0,-1 4-3 16,-5 1 2-16,-1 2-1 0,-2 8 1 0,-2 3 7 15,1 3 14-15,1 4 16 0,-1 3 19 0,1 0 16 16,1 2 12-16,-2-2 2 0,0-1 2 0,2-2-8 16,0-5-13-16,3 0-16 0,-2-2-12 0,1-2-6 15,1 0-11-15,0 0 0 0,-1 0-2 0,1 0 2 16,0 3 1-16,0 1-2 0,-1 2-5 0,0-3-8 15,0-1-2-15,-2-1 0 0,-1-2 0 16,0-2 2-16,-3-5-3 0,2-2 0 16,1-5 1-16,-3-6-1 0,1-2 1 0,-3-4 6 15,-1-4 2-15,-1-10 0 0,-4-4 0 0,-2-7 5 16,-5-4-4-16,-2-3 4 0,-3-3 1 0,-4-1 9 16,2-2 16-16,4 3 13 0,0 2 12 0,3 8 3 15,6 3 6-15,5 5-5 0,6 5-4 0,5 4-19 16,5 2-22-16,6 1-17 0,3 0-22 0,4-3-19 15,4 1-21-15,6-3-17 0,7 0-8 0,4-2-18 16,4-2-25-16,7-2-28 0,4-1-32 0,7-2-34 16,2-1-54-16</inkml:trace>
  <inkml:trace contextRef="#ctx0" brushRef="#br0" timeOffset="90100.57">12950 8136 208 0,'0'0'95'0,"0"0"28"16,0 0 30-16,0 0 29 0,0 0 26 0,5-7-5 15,-5 7-3-15,0 0-3 0,0 0-9 0,0 0-18 16,0 0-17-16,0 0-19 0,-1-5-24 0,-3 6-18 16,-2 0-20-16,-2 3-21 0,3-1-17 0,-3 3-13 15,-1 1-13-15,-1 2-14 0,-3 1-1 0,1 5-3 16,2 0 0-16,0 1 1 0,-1 2-5 0,2 1-18 15,-1 2-22-15,-2-1-14 0,4 2-18 16,2-1-16-16,6-3-7 0,2 0-7 0,4-2-10 0,3-2 9 16,7-1 12-16,0-2 10 0,3-1 16 15,5-2 17-15,-1-5 7 0,0 1 8 0,0-2 20 16,-2-4 34-16,-2-1 32 0,1-2 30 0,-3-2 29 16,-4-1 25-16,0-3 24 0,-3 1 18 0,-3-1 12 15,-4-2-9-15,-1-1-12 0,-3 1-17 0,-3-4-25 16,-1 2-22-16,-5-2-26 0,4 0-19 0,-3-1-20 15,-1 1-26-15,-3 2-25 0,0 0-34 0,-4 5-28 16,1 0-31-16,-2 3-30 0,-2 4-30 16,0 2-38-16,-1 4-35 0,-1 1-42 0</inkml:trace>
  <inkml:trace contextRef="#ctx0" brushRef="#br0" timeOffset="90516.45">13333 8144 304 0,'0'0'128'0,"0"0"16"16,0 0 16-16,0 0 8 0,0 0 3 0,0 0-45 15,0 0-30-15,0 0-13 0,15-4-14 0,-7 4-14 16,-3 4-14-16,-5-1-9 0,-3 0 0 0,-2 5-3 16,0 2-3-16,2 2-12 0,1 3-6 0,1 2-3 15,5-5-4-15,1 0 0 0,-1 2-1 0,1 0 0 16,0 1-3-16,-2-1 3 0,2-1-1 0,-5-1 2 15,0-3 4-15,1-1-1 0,-1-1 0 16,0-7 2-16,0 0 1 0,0 0 0 0,0 0 2 16,0 0-2-16,0 0 0 0,0 0 0 0,-2 2 1 15,-2-2 1-15,-2-1-53 0,1-3 54 0,-2-3 1 16,-1 1 1-16,2-2 0 0,2 0 1 16,0 0-2-16,1-3-2 0,3 5 52 0,2-2-56 15,3 0 1-15,2 1 2 0,3-1-3 0,1-3-4 16,3-4 0-16,3-1 2 0,3 1-3 15,0-1 0-15,1 2-5 0,2 2-4 0,-1 1 1 16,-1 3 2-16,0 4-1 0,-3 4-1 0,-3 6-1 0,-3 3-1 16,-1 1 3-16,-4 3 2 0,0 1 0 15,-2 2 0-15,-1 1 2 0,3 1 3 0,-3-2-2 16,0 1-24-16,1-2-28 0,-1 0-38 0,0-2-55 16,-1 2-70-16</inkml:trace>
  <inkml:trace contextRef="#ctx0" brushRef="#br0" timeOffset="90750.75">14589 8074 595 0,'0'0'133'0,"0"0"34"0,0 0 22 15,0 0 12-15,0 0 11 0,7 5-44 16,-2 0-22-16,-5-5-20 0,2 4-29 0,-4 2-33 15,-1 1-24-15,-4-2-12 0,4 5-11 0,-2 3-8 16,-1 2-7-16,2 2-2 0,3-1-3 0,1 3 2 16,0 2 1-16,0 2 1 0,0 1-23 0,3-1-40 15,-1-4-50-15,2 0-59 0,1-4-67 0</inkml:trace>
  <inkml:trace contextRef="#ctx0" brushRef="#br0" timeOffset="90899.53">14662 8024 953 0,'-14'-17'107'0,"7"3"12"0,-2 3 2 0,3 1 1 16,6 10-7-16,0 0-76 0,0 0-56 0,0 0-58 16,0 0-68-16,1-3-56 0</inkml:trace>
  <inkml:trace contextRef="#ctx0" brushRef="#br0" timeOffset="91323.17">14798 8097 713 0,'0'0'128'16,"0"0"17"-16,0 0 8 0,0 0 4 0,0 0 0 16,0 0-48-16,0 0-35 0,0 0-29 0,8 11-15 15,-1 5-13-15,-2-2-2 0,-2 3-2 0,4-1 0 16,-3 2-1-16,1-2 3 0,1 4 0 0,3 0-2 15,-1 0-5-15,1-2-6 0,-4-3-1 0,-1-2 1 16,-1-1-5-16,-3-2-7 0,1-1-4 0,-2-1-5 16,-1-1-2-16,-1-1-3 0,3-6-6 0,0 0-8 15,0 0-2-15,0 0 2 0,0 0 3 0,0 0 3 16,0 0 4-16,0 0 7 0,0 0 10 16,0 0 16-16,0 0 12 0,-3-2 22 0,0 0 9 15,1-4 8-15,-1-5 5 0,0-3-1 0,1-4-1 16,1-5-3-16,1-3-3 0,1-2-14 0,0-1-7 15,3 4-10-15,1 1-6 0,-1 0-2 0,1 3-7 16,2 3-4-16,2 3-5 0,-2 2-3 0,3 5-1 16,0 4-1-16,2 0 0 0,-1 2-3 0,1 4 0 15,0 2-1-15,3 3 1 0,-1 0 1 0,0 4 0 16,0 3 0-16,-2 0 1 0,2 2 2 16,-5 0 2-16,2 0-2 0,-3-1 0 0,-3-1-1 15,0-2 1-15,-2 2 1 0,-1-4 2 0,0 1 0 16,-2-4 0-16,0 0-16 0,-1 0-20 0,1-1-27 15,0-6-33-15,0 0-41 0,0 0-42 16,0 0-50-16</inkml:trace>
  <inkml:trace contextRef="#ctx0" brushRef="#br0" timeOffset="91533.26">15317 7994 282 0,'0'-6'96'0,"-5"3"20"0,-1 6 27 15,0 1 27-15,-3 5 13 0,2 0-24 0,0 2-21 16,3 3-12-16,-1-1-20 0,4-1-19 16,0 3-26-16,1 3-27 0,1 1-12 0,1 2-6 15,0 1-8-15,0 2-2 0,4 1 1 0,-1 1 0 16,1 2 0-16,1 3 3 0,0-1 0 0,0-2-4 16,-1-3-21-16,2-1-34 0,-1-5-46 0,0-3-42 15,0-2-50-15</inkml:trace>
  <inkml:trace contextRef="#ctx0" brushRef="#br0" timeOffset="91816.39">15250 8116 461 0,'-6'-12'207'15,"2"0"19"-15,4 0 20 0,2 1 15 0,2 4 6 16,2-2-69-16,3 1-48 0,0 1-45 0,2 0-35 15,1 1-20-15,1 1-21 0,3 1-14 0,0 1-7 16,4 1-5-16,-1 2-5 0,2 2-3 0,-2 0-1 16,0 3 0-16,-2-1-1 0,-1 3 2 0,-2 0-4 15,-3 0 1-15,-3 0-2 0,-3 0 3 0,-4-1-1 16,-2-1 2-16,1-5 0 0,-5 4-4 0,0-1-5 16,5-3-6-16,-6 4-5 0,-2 1-8 0,0 2-4 15,-4 0-12-15,-2 2-10 0,-2 1-15 0,-1-1-20 16,-3 1-31-16,-1 0-42 0,0 2-45 15</inkml:trace>
  <inkml:trace contextRef="#ctx0" brushRef="#br0" timeOffset="92216.27">15617 7953 682 0,'2'-8'156'16,"-2"8"19"-16,0-4 13 0,-4 1 9 0,-1 3 4 15,-3 0-65-15,0 2-44 0,0 1-24 0,2 2-23 16,6-5-20-16,-7 5-11 0,3 1-9 0,3-1-7 16,1 0 1-16,-1 0-2 0,1-5 0 15,0 7 1-15,0 0 1 0,2 0-2 0,0 0-1 16,0 0-6-16,1 2-10 0,0-1-15 0,0-1-16 16,1-1-18-16,4 1-8 0,1-3-6 0,2 0-2 15,-1-1 6-15,3-1 9 0,2-2 17 0,2 0 14 16,2-4 21-16,1 0 10 0,1-2 22 0,-4-2 24 15,2-2 13-15,-1-1 21 0,1 1 19 0,-3-1 13 16,-4 1 10-16,0 1 3 0,-12 9-9 16,0 0-18-16,0 0-11 0,0 0-22 0,8-6-22 15,-8 6-15-15,0 0-13 0,0 0-10 0,4-1-6 16,-1 4-3-16,1 2-1 0,-2 6 0 0,-1 1 4 16,0 3-1-16,1 1 4 0,-1 0 2 15,4 0 1-15,-2 0 1 0,2-4 2 0,2-2 2 16,-1-3 1-16,0-3 2 0,4 0-2 0,-3-2-8 15,2-3-19-15,0-1-20 0,0 0-30 0,0-3-45 16,0-2-60-16,1 0-55 0</inkml:trace>
  <inkml:trace contextRef="#ctx0" brushRef="#br0" timeOffset="92417.56">16195 7578 683 0,'10'-29'138'16,"-2"7"3"-16,-2 5 1 0,-6 17-2 0,2-9 4 15,-3 8-51-15,-2 7-21 0,-4 6-23 0,4 6-1 16,-1 6 3-16,1 5 1 0,2 5 3 16,0 1-4-16,0 5-13 0,1 1-14 0,2 2 0 15,0 1-12-15,1 1-4 0,0-5-1 16,0-1-1-16,-1-4 1 0,1 0 0 0,1-1 3 16,-1-3-3-16,0-3-14 0,-1-3-31 0,-2-4-29 15,0-4-37-15,2-3-42 0,-2-14-38 0,0 0-42 16</inkml:trace>
  <inkml:trace contextRef="#ctx0" brushRef="#br0" timeOffset="92733.43">16034 7872 327 0,'-14'3'150'0,"14"-3"25"15,0 0 18-15,0 0 12 0,0 0 9 0,0 0-24 16,-4 0-24-16,4 0-32 0,7 0-26 0,2 1-19 15,5-1-8-15,8 0 5 0,7-1 6 0,4 0-5 16,6-2-5-16,5 0-5 0,-1 1-9 0,0-1-2 16,1 0-2-16,-1 0-19 0,-4 0-12 0,-8 1-9 15,-5 0 4-15,-5-2 7 0,-7 2 16 0,-14 2 3 16,0 0 3-16,0 0 6 0,0 0 5 0,0 0 1 16,0 0-9-16,0 0-11 15,0 0-13-15,0 0-11 0,0 0-8 0,0 0-10 16,0 0-14-16,0 0-14 0,0 0-19 0,0 0-23 15,0 0-26-15,0 0-16 0,0 0-21 0,0 0-20 16,0 0-19-16,0 0-21 0,0 0-10 0,6-1-4 16,-5-1-12-16,-3 0-25 0,-5 0-19 0</inkml:trace>
  <inkml:trace contextRef="#ctx0" brushRef="#br0" timeOffset="95634.7">17032 7865 388 0,'1'-6'155'0,"-2"-1"27"0,1 7 18 16,0 0 15-16,0 0 10 0,-3-4-35 0,-2 0-44 15,2-1-38-15,-3 5-31 0,1 4-28 0,-1-3-20 16,2 3-17-16,-3 1-10 0,2 2-6 0,-1 1-2 15,-1-1-1-15,2 3 1 0,0 1 2 0,-1-1 0 16,2 4 2-16,-4-2-2 0,3 1-14 16,2-3-16-16,2 0-3 0,1-1-1 0,3-1-3 0,0-3-2 15,2 0-2-15,2-2 3 0,0-2 15 16,3 1 14-16,1-1 6 0,-1-1 3 0,3 0 2 16,0-1 4-16,-1-2 2 0,3 0 3 0,-2 0-1 15,2-2 5-15,-2 1 14 0,-1-2 14 0,-3 1 10 16,-9 5 12-16,11-6 5 0,-6 1 4 15,-5 5 3-15,5-6-6 0,-3-1-16 0,-4 2-18 16,0 0-14-16,-2 0-21 0,-1-1-17 0,0 3-25 16,-3-3-18-16,0 1-16 0,-2 1-24 0,1-1-32 15,0 0-25-15,-2 1-13 0,1 1-12 16,-1-2-4-16,0 2-10 0</inkml:trace>
  <inkml:trace contextRef="#ctx0" brushRef="#br0" timeOffset="96100.48">17222 7516 179 0,'-3'-28'66'0,"-1"-2"11"0,0 0 17 0,-1-3 15 16,0 2 24-16,-3 4 6 0,1 1-12 16,2 4-10-16,0 4-8 0,0 1-11 0,5 17-22 0,0 0-16 15,0 0-28-15,-7-2-26 0,-1 8-13 16,1 8-6-16,-1 11-4 0,0 4 2 0,2 8 0 16,-1 5 4-16,1 5 4 0,-1 4 15 0,0 3 2 15,1-6 2-15,2-2 5 0,1-1 1 0,2-4 6 16,0-3 9-16,0-2 1 0,1-6-15 0,-1-3 1 15,1-1 1-15,1-3-1 0,1-2 0 0,-1-2-4 16,-1-2-26-16,0-3-24 0,0-1-30 0,3-2-33 16,0-2-42-16,-3-9-39 0</inkml:trace>
  <inkml:trace contextRef="#ctx0" brushRef="#br0" timeOffset="96616.81">16920 7821 460 0,'0'0'164'0,"-9"0"19"0,9 0 12 0,0 0 6 16,0 0 2-16,0 0-61 0,0 0-43 0,-3-1-31 16,5-2-24-16,5-1-19 0,7 3-12 0,4-3-6 15,8 1-3-15,10-1-4 0,6 1 0 0,7-1 0 16,4 0 0-16,-4 1 0 0,0 1 0 0,-3-1 0 15,-6 3 0-15,-5-1 2 0,-8 1-1 16,-7 0 5-16,-20 0 8 0,0 0 7 0,0 0 3 16,0 0 1-16,11 2-1 0,-8 2-1 0,-4 1-5 15,-2 0-5-15,-3 2-9 0,-1 1-8 0,2 1-4 16,-2 0-4-16,2 2 2 0,1 1 1 0,1-2 3 16,0 2 0-16,1-2 2 0,1 4 5 0,1 1 2 15,0 0 2-15,0 1-3 0,0-2 4 0,1 1 0 16,-3 2 2-16,2-1-2 0,0-2-3 0,0-1-2 15,-1-2-1-15,1-11-3 0,0 0-2 16,0 0-1-16,0 0 2 0,0 0 2 16,2 1 1-16,0-1 7 0,0-3 6 0,1-1 11 15,2-4 4-15,1-5 1 0,3-3 7 0,1-4 6 16,0-2 3-16,4-2-4 0,-3 5-8 0,5-1-5 16,-2 1 0-16,1 0 6 0,-2 3-5 0,-1 2-3 15,2 2 1-15,-3 4-1 0,1 3 4 0,-3 1 0 16,-2 2-2-16,-1 2-8 0,-6 0-7 0,0 0-5 15,6 1-5-15,-6-1-5 0,0 0-8 0,5 4-20 16,-4-1-15-16,2 2-15 0,-3-1-16 0,1 2-25 16,1 1-25-16,-1 0-30 0,-1 1-33 0,2-1-25 15,-1-1-34-15</inkml:trace>
  <inkml:trace contextRef="#ctx0" brushRef="#br0" timeOffset="96871.51">17797 7832 451 0,'0'0'188'0,"0"0"26"0,0 0 25 0,0 0 16 15,0 0 11-15,0 0-50 0,0 0-49 0,0 0-44 16,0 0-42-16,4-2-28 0,-4 2-24 0,-4 2-21 16,2 0-11-16,-2 3-5 0,-1 2-1 15,-1 1-2-15,0 2 3 0,-1 1-1 0,3 2-2 16,6-2-16-16,-2 0-22 0,2 0-8 0,-1 1-8 16,2-1-3-16,0-2-11 0,1-2-12 0,1 0 1 15,3-3 19-15,-2 1 24 0,1-4 10 0,4-1 11 16,-3-1 3-16,3-1 20 0,1-2 30 15,-4 1 20-15,2-3 21 0,1-2 11 0,-3-1 1 16,0-4-2-16,-2 2 2 0,-2-3-14 0,-2 0-23 16,-4 0-25-16,-2-1-45 0,0 2-38 0,-5 0-31 15,-3 1-50-15,2 3-39 0,-4 4-40 0</inkml:trace>
  <inkml:trace contextRef="#ctx0" brushRef="#br0" timeOffset="97371.3">18005 7781 327 0,'13'-4'165'0,"-13"4"19"0,0 0 9 15,0 0 5-15,0 0-3 0,8 2-58 0,-3 1-39 16,-2 3-37-16,-1 3-29 0,-4 1-18 16,-1 1-8-16,1 0-4 0,-2 3 2 0,1-1-1 15,2 2 0-15,3-3-1 0,0 1 1 0,2-3 0 16,-3 1 1-16,1-1-1 0,1-1 1 0,-1 0 0 15,-1-2 2-15,-1-7 1 0,0 0-1 0,0 0-5 16,0 0-5-16,0 0-3 0,0 0-2 0,0 0 2 16,0 0 0-16,0 0 0 0,0 0 0 0,5 1 6 15,-4-3 4-15,1-2 1 0,1-2 1 0,-1-4 1 16,2-1 2-16,2-6 2 0,0-1 3 16,1-2 7-16,1-2-2 0,2 4 4 0,2-1-5 15,1 1-2-15,3 2-5 0,3 3-4 0,-2 2-3 16,2 5-12-16,0 2 2 0,2 5-3 0,-3 3 0 15,-1 2-1-15,-2 3-1 0,-3 1 1 0,-4 1 0 16,-2 2 2-16,0 0-1 0,-4 0 2 0,-2 1 4 16,-1-2 1-16,0 0 0 0,-1-2 0 0,-2-1-11 15,2 1-13-15,0-3-12 0,1 0-16 0,1-7-22 16,0 0-22-16,0 0-11 0,0 0 0 0,2 6 12 16,-2-6 27-16,6 1 39 0,-1-1 33 15,2-5 36-15,1 0 34 0,5-2 20 0,-1-4 10 16,5 1 1-16,2-3-9 0,1 0-12 0,-2 0-11 15,-1 2-10-15,0 1-11 0,-1 4-6 0,-3 1-8 16,1 1-1-16,-4 2-6 0,0 2-12 16,-10 0-9-16,4 2-5 0,-1 2-2 0,-3 0-9 15,0-4-16-15,1 5-36 0,-1-5-42 0,0 7-49 16,0-1-66-16</inkml:trace>
  <inkml:trace contextRef="#ctx0" brushRef="#br0" timeOffset="97800.43">19324 7619 443 0,'-15'8'150'0,"-1"0"33"0,4-1 17 16,4 1 13-16,2-3 9 0,6-5-44 0,0 0-31 15,-5 3-28-15,5-3-34 0,0 0-32 0,-5 6-19 16,2 0-11-16,2 0-10 0,0 1-8 15,0 1-1-15,3 4-1 0,2 0 0 0,5 2-3 16,-2-1-10-16,3 1-8 0,1-1-5 0,2 0-5 16,0-3-3-16,3 0-2 0,-1-3 2 0,0-3 2 15,-2-3 16-15,1-1 19 0,-2 0 20 0,-1-3 27 16,-2-3 23-16,-3-1 23 0,-1-1 18 0,0-2 12 16,2 0 10-16,-3 0 1 0,-1 0-9 15,-2-1-12-15,2 1-20 0,-1 2-21 0,-2 8-20 16,0 0-11-16,0 0-18 0,0 0-12 0,0 0-10 15,0 0-11-15,0 0-7 0,0 0-6 0,0 0-6 16,1-1-1-16,1 1-1 0,-2 4-1 0,0 1 2 16,-2 3 5-16,2 1 3 0,0 2 3 0,1 0 8 15,0 1 0-15,0 1 5 0,2-6 2 0,-1-1 1 16,5-1-1-16,0-1 0 0,-1-1-7 16,2 0-12-16,1-3-15 0,2 0-29 0,1 1-27 0,1-2-43 15,1-3-52-15,4-1-56 0,-1-1-65 16,1-3-52-16</inkml:trace>
  <inkml:trace contextRef="#ctx0" brushRef="#br0" timeOffset="98139.92">19881 7521 262 0,'-15'0'129'0,"4"2"25"15,-2-1 20-15,6 1 14 0,7-2 7 0,-5 3-36 16,5-3-31-16,0 0-27 0,-6 2-26 0,-1 1-27 15,-1 2-18-15,-2-1-16 0,2 2-6 0,-6 1-4 16,-2 2-2-16,0 0-2 0,0 3 0 16,-2 0-4-16,3 4-5 0,0 0-12 0,1-2-20 0,1 3-6 15,6-2 1-15,3 1-4 0,4-2-4 16,1-1 6-16,5-1 3 0,-1-3 17 0,8-3 31 16,1 0 28-16,3 0 24 0,-2-3 25 0,1-1 19 15,-1 0 17-15,3-1 16 0,-3 0 12 0,-1 1-2 16,-1 1-17-16,-13-3-17 0,10 2-19 0,-3-1-11 15,-7-1-16-15,0 0-15 0,4 4-17 16,-3 1-10-16,-2 1-12 0,1 0-5 0,-4 0-4 16,-2 2-5-16,0 0-14 0,0 0-15 0,-1 2-9 15,-3 0-10-15,-2 1-14 0,-1-1-28 16,-1 1-26-16,-1 0-44 0,-2-1-41 0,2-1-44 0</inkml:trace>
  <inkml:trace contextRef="#ctx0" brushRef="#br0" timeOffset="98440.76">19913 7821 184 0,'18'-11'77'0,"1"1"23"0,2 0 19 15,-2 0 11-15,2 0 20 0,0 1-3 0,-1-1 21 16,-1 2 22-16,-3 0 9 0,0 0-1 0,-5 0 2 16,0 1 5-16,-5 1-9 0,-3 1-15 0,-2-2-28 15,-2 2-27-15,-2-1-27 0,-1-1-24 0,0 0-21 16,-3 1-22-16,-2 0-15 0,0-1-15 0,-3 1-13 15,-2 2-15-15,-3 2-18 0,3 2-18 16,-3 4-12-16,0 2-8 0,-1 4-5 0,0 2 2 16,1 3 3-16,4 3 7 0,2-1 14 15,3 2 22-15,4-2 12 0,1-1 14 0,3-2 16 16,3-1 12-16,1-1 16 0,4-3 12 0,2-1 9 16,2-3 6-16,3 0 7 0,1 0 1 0,3 0-3 15,2 0-10-15,4-2-14 0,3-2-22 0,3-1-17 16,3 0-19-16,2 0-37 0,1-2-41 0,4-1-65 15,-1-3-72-15,1-1-58 0</inkml:trace>
  <inkml:trace contextRef="#ctx0" brushRef="#br0" timeOffset="98837.24">20515 7541 250 0,'0'0'72'0,"-11"1"3"0,5 2-2 15,1 3 5-15,0 2 7 0,2 0-17 0,1 2-2 16,0 2-6-16,0 3 5 0,1 2 38 0,-1 2 9 16,0-1-1-16,0 4 1 0,0-1-7 0,0 0-8 15,0 0-5-15,1-2-13 0,-1-1-42 16,1-4-7-16,-2-1-3 0,1-2-6 0,2-11 2 16,0 0-9-16,0 0-1 0,0 0 1 15,0 0 4-15,0 0 5 0,0 0-1 0,0 0 4 16,-2 3-4-16,1-3 1 0,0-4-3 0,1-2-3 15,0-4-6-15,2-1-22 0,2-4-17 0,4 0-6 16,3-5-7-16,5-1-15 0,1 3-10 0,7-3-9 16,2 1-13-16,4 1 17 0,1 0 16 0,-1 4 0 15,1 2 6-15,-3 3 10 0,0 4 11 0,-7 5 8 16,0 4 15-16,-3 7 0 0,-3 2 3 0,-6 2 6 16,0 0 6-16,-2 0 3 0,-3 0 3 0,-1 1 3 15,-3-1 8-15,-1-4 5 0,-2 1 1 16,0-2-6-16,-4-2-5 0,0 0-2 0,-1-2-1 15,0 2-4-15,-2-3-13 0,3 0-19 0,-1-1-30 16,0 0-34-16,0-2-45 0,1-4-56 0</inkml:trace>
  <inkml:trace contextRef="#ctx0" brushRef="#br0" timeOffset="125257.45">9507 10069 125 0,'1'-8'52'0,"-4"3"19"15,1-1 18-15,0 0 14 0,-3 0 15 0,2 0 5 16,-5 0 0-16,0-2-1 0,-1 2-5 15,2 3-7-15,-1-2-7 0,1-4-5 0,0 2-6 0,-3-1-13 16,0 0-10-16,0 0-11 0,-4-2-8 16,2 2-6-16,-4-1 0 0,1-1 2 0,-1 3 2 15,-1 0 5-15,0 1 0 0,1 0 1 0,0 1-3 16,-1 0-6-16,1 0-11 0,1-1-11 0,-1 3-10 16,1-2-8-16,-2 1-2 0,3 0-1 15,-3 1-1-15,3-1 1 0,-3 0-2 0,5 2 1 16,-2 0 1-16,4 0-1 0,-1 1-1 0,3-1 0 15,-1 1-1-15,1 0-2 0,-2-1 4 16,3 2-4-16,0 1 2 0,1-1-2 0,-2 1 0 16,2-1 0-16,-2 1 2 0,2 0 1 0,0-1-3 15,-3 1 3-15,4 0-1 0,-1 0-1 0,6-1 1 16,-7 1 1-16,0 0-2 0,-1 1 1 0,1 0-2 16,1-1 2-16,-1 0-1 0,-2 2 2 0,2 0-1 15,-3 0 0-15,-1 2-1 0,-2 0 2 0,-3-1 3 16,0 3-2-16,-3 0 1 0,2 0 0 0,-1 0 3 15,1-1-3-15,-2 1 3 0,2-1-3 0,2 0 1 16,2 1-1-16,0 0-1 0,6 1-2 0,-2 0-1 16,1-1 1-16,-1 1-2 0,2 0 2 0,0 1-2 15,0 1 0-15,0-1 0 0,0 2 3 16,0-1-1-16,-1-2 0 0,1 3 1 0,-1 0-2 0,2-1 1 16,-2 1-1-16,2-1 1 0,-1-1-2 15,1-1 0-15,1 0 2 0,1 2-1 16,-3-1-1-16,2 0 0 0,-1 2 2 0,0-1 0 15,3 1-1-15,-4 0 1 0,1 1-2 0,2-1-1 16,0 1 1-16,0-1 0 0,1 1-1 0,1-1 1 16,1-3-3-16,1 3 4 0,-1 0-3 0,1-1 1 15,0 3 0-15,-1-1 1 0,2 2 0 0,0 0 0 16,-1-1 2-16,1 1-2 0,1 1 2 0,0-1-1 16,1 0 2-16,0-1-1 0,1 1 1 0,-1 0-3 15,1-1 3-15,1-1 0 0,0 0 0 0,-2 0 0 16,3-1 0-16,-2 1 0 0,0-1-2 0,1 0 2 15,2-1 0-15,-2 1 0 0,2 1 2 16,1 1 2-16,1 0 0 0,1 1-1 0,1 0 3 16,0-1 0-16,-1 1-2 0,3 1-1 0,-1-3-1 15,1-1 0-15,2 0-1 0,-2-2 2 0,4-1-1 16,-1 0-1-16,1 0 1 0,2-1 1 0,3 0-2 16,-3 0 1-16,2 1-1 0,-1-1 0 15,0 0 2-15,0-1 0 0,1 2 1 0,1-3 0 16,0-2 1-16,2 1-1 0,-4 1-1 0,4-2 0 15,-2-2-2-15,4 1-1 0,0-2 0 16,0 0-1-16,1 0 1 0,-1 0-3 0,-4 0-2 0,1 0 1 16,1-1-2-16,-2 0 2 0,1 1-2 15,-2-3 2-15,-2 3-2 0,-1-2 5 0,-1 2 1 16,-1-1-1-16,2 1 1 0,-2-2 0 0,2-1 1 16,-2 2 1-16,0-1-2 0,-1 0-2 0,1-3 2 15,-2 2 2-15,1-3-1 0,-1-1 2 0,2-3-3 16,-1 0 0-16,1-1 1 0,1-3 2 0,1-1-7 15,2-2 1-15,-2 1 0 0,5-3-1 0,0 1 3 16,-4 1 1-16,2 0 2 0,-3 2 11 0,-1-1 18 16,-1 2 6-16,-4 3 8 0,-2 0 10 0,-4 2 8 15,-2 2 3-15,-2 0 3 0,-1 0-11 0,-1 0-11 16,0 0-7-16,-1-1-9 0,-3-2-10 16,-1 0-8-16,-2-3-6 0,0-2-6 0,0-2-1 15,-1-2 0-15,0-2-3 0,0-2-2 16,-1 0 0-16,-2-1 3 0,0 1 0 0,4 0 1 15,-2 0 4-15,-2 2 1 0,1 1 4 0,1 2 6 16,-4 3 1-16,2 2-3 0,-2-1 0 0,2 2-3 16,0 0 0-16,-4 2-5 0,1-1-2 0,0 1-15 15,-1-2-24-15,-3 3-34 0,0 0-30 0,-3 0-46 16,-4 4-77-16,0 2-72 0</inkml:trace>
  <inkml:trace contextRef="#ctx0" brushRef="#br0" timeOffset="152103.47">1671 13663 277 0,'-8'9'79'0,"0"0"32"0,8-9 39 15,0 0 31-15,0 0 23 0,0 0-5 0,0 0 2 16,0 0-14-16,0 0-19 0,0 0-21 0,0 0-22 16,5-1-19-16,6-6-13 0,7-3-5 0,4-2-12 15,5-6-4-15,4-3-7 0,5 0-11 0,4-5-13 16,3-2-12-16,0 2-11 0,-4 2-5 0,-2 1-5 15,-4 1-2-15,-4 5-1 0,-4 2-2 0,-4 4-6 16,-8 1-9-16,-13 10-18 0,11-8-20 0,-4 2-26 16,-6 1-40-16,-1-1-54 0,-1-2-60 0,1 0-62 15</inkml:trace>
  <inkml:trace contextRef="#ctx0" brushRef="#br0" timeOffset="152300.1">1930 13265 260 0,'-20'0'124'0,"4"0"14"0,3 2 16 15,2 0 13-15,3 0 23 0,8-2-50 0,-7 5-35 16,5-1-23-16,2 3-5 0,0 1 1 0,1 2-4 16,3 2-9-16,3 0-21 0,-2 2 8 15,2 0 3-15,3 0-2 0,0 1-14 0,0-2-13 16,2-1-12-16,0 2-6 0,-2-3 1 0,4 2-2 16,-3-2-5-16,1 1-4 0,-1-2-20 0,-1 0-24 15,0 0-33-15,0-2-32 0,-2-2-30 0,-1-1-26 16,-7-5-21-16,6 2-13 0</inkml:trace>
  <inkml:trace contextRef="#ctx0" brushRef="#br0" timeOffset="152450.34">2045 13381 383 0,'-7'-24'148'0,"3"4"42"0,-1 0 34 15,1 3 27-15,-2 3 20 0,6 14-23 0,-4-8-32 16,4 8-35-16,0 0-31 0,-6-5-38 0,-1 4-34 16,1 3-27-16,0 5-23 0,2 6-17 0,-4 2-7 15,-1 5-2-15,1 3-2 0,-4 4-2 0,1 4-1 16,-2 5 2-16,1 3 2 0,1 3-9 0,-3 0-33 15,0-2-45-15,2 2-73 0,1-4-88 0</inkml:trace>
  <inkml:trace contextRef="#ctx0" brushRef="#br0" timeOffset="152718.01">2680 13401 1362 0,'0'0'244'0,"0"0"34"0,0 0 36 16,0 0 27-16,0 0 7 0,0 0-130 0,0 0-57 16,0 0-31-16,2 0-28 0,-2 2-37 15,0-2-44-15,1 4-45 0,-3 0-27 0,1 7-4 16,-2 5-1-16,-1 6-4 0,1 10 0 0,-2 4-12 15,-1 5-15-15,6 9 2 0,0 4-5 0,-1 3-25 16,-2 4-32-16,-1-2-52 0,-1-2-72 0,-1-5-78 16</inkml:trace>
  <inkml:trace contextRef="#ctx0" brushRef="#br0" timeOffset="153135.12">2655 13448 1083 0,'-3'-41'256'0,"1"7"29"16,-1 11 28-16,2 6 21 0,1 17 16 0,0 0-112 16,0 0-71-16,0 0-43 0,0 0-32 0,0-11-30 15,3 4-28-15,5 3-20 0,6 2-21 0,11-1-25 16,5 0-5-16,4 1-16 0,7-1-20 0,7-1-19 16,3 1-17-16,2 1-19 0,-2-1-15 0,-2 3 4 15,-8 0-11-15,-8 3 16 0,-9 1 21 0,-4 2 17 16,-10 2 18-16,-6 2 19 0,-9 4 19 0,-3 2 19 15,-6 1 19-15,-4 5 8 0,-4 1 11 0,-4 4 9 16,-5 3 0-16,-4 3 4 0,-9 2 0 16,-4 4-1-16,-3-2-2 0,-2 1-6 0,2-4-8 15,2-3-6-15,2-4-1 0,9-3-3 0,3-5 1 0,6-4 2 16,10-5-2-16,19-10 6 0,0 0 3 16,0 0 8-16,0 0 0 0,0 0 4 0,0 0-2 15,-6 6-1-15,5-2 2 0,7-4 6 0,4 3 17 16,4 0 18-16,4 2 26 0,3-2 5 0,7 3 9 15,3 1 5-15,3-1 4 0,-3 3-10 16,2-1-21-16,1 0-26 0,-2-1-26 0,1 0-10 16,1 0-8-16,-2 1-9 0,-3-1-18 0,0 0-27 15,0 2-34-15,2-2-31 0,0 2-41 16,2 0-46-16,0-1-53 0,-1 0-73 0</inkml:trace>
  <inkml:trace contextRef="#ctx0" brushRef="#br0" timeOffset="153484.78">3505 13589 1334 0,'-9'-8'150'0,"1"5"30"0,1-2 23 0,7 5 18 16,-6 4 8-16,0-2-63 0,6-2-36 0,-4 2-24 16,4-2-26-16,0 0-27 0,-5 7-26 0,2 2-17 15,1-2-9-15,0 5-2 0,1 2 1 0,0 2-12 16,1 3-20-16,1 0-5 0,0 4-14 0,-1-1-27 15,2 0-29-15,0-5-26 0,0 1-30 16,3-4-4-16,0-4 16 0,-1-2-1 0,1-4 18 16,2-4 31-16,3-5 35 0,2-4 28 15,-1-2 45-15,2-3 37 0,-1-2 33 0,2-2 27 16,-1 1 21-16,0-2 17 0,0 3 14 0,-3 0 15 16,1 1 0-16,-5 4-12 0,-1 1-18 0,-5 10-19 15,0 0-18-15,0 0-19 0,0 0-19 0,0 0-20 16,0 0-20-16,0 0-16 0,4 0-12 0,-1 3-16 15,-2 4-12-15,0 1-19 0,-1 3-21 0,2 0-20 16,-2 2-24-16,1 2-23 0,2 0-28 16,-2 1-28-16,2-6-40 0,-1 1-45 0</inkml:trace>
  <inkml:trace contextRef="#ctx0" brushRef="#br0" timeOffset="153835.97">3794 13491 946 0,'-4'-9'170'0,"4"9"27"16,-4-5 22-16,4 5 19 0,0 0 9 0,0 0-57 16,0 0-40-16,0 0-34 0,0 0-33 0,-1 0-26 15,0 3-23-15,1 2-20 0,0 2-8 0,4 4-5 16,0 1-1-16,0 5 0 0,3 3 2 0,-3 1-2 16,4 4 0-16,-6 0 1 0,0 1-1 15,-2 0-9-15,0 1-6 0,-2-2-9 16,-2-1-10-16,-2-5-6 0,2-3-4 0,-1-4 3 15,5-12 3-15,0 0 10 0,0 0 11 0,-3 4 7 16,3-6 4-16,0-5 11 0,2-4-3 0,0-5 0 16,5-3-1-16,0-6-1 0,2 1 2 0,4-3 2 15,-2 0 7-15,-2 4 1 0,4 2 14 0,-1 2 10 16,1 1 5-16,-2 3 10 0,3 1 1 0,-1 6 6 16,-2-1 1-16,-1 3 2 0,0 1-7 0,-2 2-7 15,-8 3-9-15,0 0-10 0,7 0-5 0,-1 3-9 16,-1 2-6-16,-1 1-6 0,0 4-8 15,-1 4-15-15,-1 1-26 0,0 3-26 0,0 2-39 16,0 2-42-16,-1-3-50 0,0 1-59 0,0 1-65 16</inkml:trace>
  <inkml:trace contextRef="#ctx0" brushRef="#br0" timeOffset="154066.7">4289 13176 1094 0,'0'0'150'0,"0"0"22"0,0 0 22 0,0 0 13 0,0 0 3 16,0 0-71-16,-2-7-39 0,-1 7-21 15,0 6-18-15,-1 6-23 0,1 6-21 0,1 2-12 0,2 5-5 16,0 3 0-16,0 3 0 0,1 2 0 16,0 0 1-16,-1 2 0 0,-1 4 2 0,0 0-14 15,-2 4-19-15,-1-1-14 0,-3-3-21 0,0 1-31 16,-1-2-42-16,0 0-49 0,-2-6-49 0,3-9-36 15</inkml:trace>
  <inkml:trace contextRef="#ctx0" brushRef="#br0" timeOffset="154350.54">4161 13573 404 0,'-6'-7'144'0,"1"-1"27"0,5 8 21 16,-8-3 16-16,8 3 13 0,0 0-37 0,0 0-24 15,0 0-26-15,0 0-19 0,0 0-22 0,0 0-21 16,2-1-14-16,2 0-13 0,1 0-12 0,6 1-14 15,4 0-4-15,5 0-1 0,4-2-2 16,4 0 3-16,8 0-3 0,6-1 1 0,-7 1 0 16,-1-1 0-16,-2-1-1 0,-2 2-6 0,-5-1-2 15,-4 1 8-15,-4-1 12 0,-17 3 11 0,0 0 7 16,0 0 8-16,0 0 4 0,0 0 2 0,0 0-1 16,0 0-8-16,0 0-14 0,0 0-11 0,9 2-12 15,-5-1-8-15,-4 3-7 0,-3 0 0 0,1 3-4 16,-2 3-1-16,1 2 2 0,0 2-4 15,0 2 5-15,1 2-4 0,2-2-13 0,0 3-6 16,-1-1-26-16,0-1-28 0,1 1-33 0,0-4-39 16,-1-2-46-16,1-2-51 0,0-10-44 0</inkml:trace>
  <inkml:trace contextRef="#ctx0" brushRef="#br0" timeOffset="155017.98">4723 13478 547 0,'0'0'140'16,"6"-9"17"-16,-6 9 11 0,4-5 4 0,-4 2 2 16,-4 6-32-16,-2 0-35 0,-1 3-21 15,0 2-16-15,1 6-17 0,1 1-10 16,6 3 4-16,1 4 6 0,0 2-31 0,-2 0-3 16,3 2 3-16,-2 1-4 0,0-1 0 0,0 2 1 15,-1-4-9-15,-1-1-6 0,-1-5-1 0,-1-2 1 16,2-4 0-16,1-12 3 0,0 0-1 0,0 0 1 15,0 0 1-15,0 0 1 0,0 0 2 0,0 0 9 16,0 0 6-16,0 0 5 0,0 2 1 0,-2-5-1 16,3-5-5-16,1-6-4 0,3-5 9 0,3-8-15 15,7-4-13-15,1-3-15 0,4-2-9 0,3-1-4 16,1 5 2-16,2 5-1 0,-2 4-11 0,-2 2 4 16,-1 7 5-16,-4 7 11 0,-6 4 12 15,-1 3 6-15,-4 4 1 0,-2 2 2 0,-4 2-1 0,0 2 4 16,0 1-1-16,0 4 2 0,1-1-1 15,0 4-2-15,-1-1 0 0,1 2 0 0,-1-1 0 16,-1 1-6-16,0 0-13 0,-1 0-21 0,-1 1-5 16,-1-3-14-16,0-3-26 0,-1-4-19 0,1 0-2 15,4-10 6-15,0 0 10 0,-2 2 13 0,1-4-2 16,3-3 11-16,0-3 28 0,3-6 17 16,2-5 13-16,2-2 2 0,1-1 6 0,3-1 8 15,0-1 8-15,0 6 5 0,-1 3 2 16,-1-1 3-16,2 4-5 0,-2 4-5 0,-2 3-3 15,-1 3-6-15,0 2-3 0,-1 4-1 0,0 3-4 0,-1 1 0 16,0 3-4-16,1 1 1 0,-1 1 1 16,1 1 1-16,1 2-2 0,1-1 0 0,-2-2 1 15,0-3-4-15,1-2 4 0,-1-2 1 0,1-4 2 16,1-2 5-16,-1-1 10 0,1-6 17 0,-2-3 21 16,2-1 13-16,-1-2 4 0,-3-1 8 0,3 1 8 15,-2-2 6-15,-2 3 1 0,-3-1-12 16,-2 2-25-16,1 11-14 0,0 0-9 0,0 0-14 0,0 0-18 15,0 0-18-15,0 0-10 0,-2-1-7 0,-1 5 4 16,1 4-1-16,-2 1 2 0,2 5 3 16,0 1 7-16,-1 2 7 0,3 1-2 0,2 1-1 0,2-3 1 15,1-7 0-15,3-3 2 0,1-4-13 0,5-4-28 16,4-8-38-16,3-2-29 0,6-9-50 16,5-4-74-16</inkml:trace>
  <inkml:trace contextRef="#ctx0" brushRef="#br0" timeOffset="156650.62">6318 13153 647 0,'0'0'123'0,"0"0"23"0,0 0 15 0,-6-7 10 16,1 0 9-16,5 7-38 0,0 0-26 0,-4-5-16 15,-2 2-11-15,-1 0-19 0,3 2-12 0,1 1-5 16,-3 0-7-16,-2 0-6 0,1 2-8 0,7-2-9 16,-7 2-10-16,0 1-5 0,-2 1-3 0,-2 2 27 15,-2 4-36-15,-5 2 0 0,-1 2-4 0,-3 5 3 16,1 2-2-16,-2 1 0 0,0 2 0 0,3-1-34 15,1-1 29-15,4 0-20 0,5-5-18 16,4-2-15-16,5-1-7 0,2-4-3 16,2-2 2-16,3-2-4 0,4-2 4 0,2-3 20 15,3-3 21-15,1-2 15 0,3-3 10 0,1-1 2 16,-1-4 5-16,1-2 19 0,1-2 18 0,-2-3 8 16,-1 1 10-16,-1-3 9 0,-3 2 22 0,-3-1 9 15,-2 2 4-15,-3 3-2 0,-1 1-11 0,-1 3-8 16,-4 11-8-16,0 0-10 0,0 0-24 0,0 0-15 15,0 0-17-15,0 0-24 0,1-4-15 0,-1 3-10 16,-1 4-6-16,0 3-2 0,-2 7 4 0,0 2 5 16,1 3 9-16,-1 5 11 0,1 0 10 0,1 0 7 15,1-2 5-15,-1-1-1 0,0 1-19 16,2-1-14-16,1-3-16 0,1-2-30 0,2-3-48 0,1-5-39 16,4 0-60-16</inkml:trace>
  <inkml:trace contextRef="#ctx0" brushRef="#br0" timeOffset="157000.85">6544 13141 365 0,'-7'9'111'0,"2"3"29"0,0 3 31 16,3 1 21-16,2-1 8 0,2 3-15 0,3-3-15 15,-2 2-54-15,2-4-26 0,0 2-30 0,0 1-30 16,0 1-21-16,3 0-6 0,-1 1 0 15,0 1 1-15,-1 1 3 0,-2-2-3 0,2 1 3 16,-1-1-1-16,-3-6 1 0,-1 0 2 0,-1-12 1 16,0 0-2-16,0 0 2 0,-1 7 3 0,-1-5 2 15,-2 0 2-15,0-5-1 0,1-3-2 0,-1-3-10 16,0-4-7-16,0-4-14 0,3-2-18 0,2-4-14 16,3-1-2-16,1-3-3 0,1-3-7 0,4-2 10 15,2 2 5-15,2 0 12 0,2 3 15 0,2 3 12 16,2 3 6-16,2 5 12 0,-2 5 19 0,1 5 12 15,1 4 8-15,-3 4 3 0,-2 1 8 0,-3 3 0 16,3 1-6-16,-5 3-11 0,-2 1-10 0,-4 0-15 16,0 3-5-16,0-1-9 15,-1 2-20-15,-4 1-33 0,3 0-41 0,-3 2-43 16,2-1-41-16,3 1-47 0</inkml:trace>
  <inkml:trace contextRef="#ctx0" brushRef="#br0" timeOffset="157352.01">7315 13244 1255 0,'-8'-7'195'0,"-1"0"10"0,1 1 10 0,-3 1 3 0,3 3 2 15,-1 1-89-15,0 1-60 0,0 0-29 0,-1 2-21 16,-1 1-11-16,-3 2-11 0,0 1-4 0,-2 2-2 16,0 4 0-16,-2 1-1 0,-3 1-8 15,3 4-9-15,-1-1-26 0,1 1-25 0,2-1-35 0,1-1-36 16,3 1-38-16,4-3-14 0,3-3-11 15,5-11-3-15,0 7 23 0,9-5 6 0,3-4 24 16,5-2 29-16,5-3 36 0,2-6 19 0,3-2 36 16,3-4 44-16,-3-3 49 0,3 0 71 0,-5 1 57 15,-1 1 48-15,-7 1 31 0,-2 2 19 16,-4 3-7-16,-2 3-21 0,-9 11-40 0,0 0-48 16,0 0-49-16,0 0-39 0,0 0-34 0,4-3-21 15,-2 4-16-15,-2 2-12 0,0 5-8 0,-1 3-4 16,-1 4-1-16,1 2-4 0,1 0-8 15,-2 2-1-15,2 1 3 0,1-2-8 0,0 0-18 16,1-1-25-16,0-3-25 0,0-3-32 0,-2-11-29 16,0 0-38-16,0 0-35 0,0 0-27 0</inkml:trace>
  <inkml:trace contextRef="#ctx0" brushRef="#br0" timeOffset="157534.94">7477 13112 493 0,'8'-29'195'16,"0"2"35"-16,0 3 34 0,-3 3 17 0,-1 5 9 15,-4 16-62-15,0 0-49 0,0 0-51 0,0 0-46 16,3-7-39-16,0 6-31 0,1 7-22 0,-2 8-10 16,3 3-1-16,-2 8 4 0,2 5 5 15,0 4 5-15,-2 4 4 0,2 1-1 0,0-4 4 16,0 3-1-16,-2-1-2 0,1-1-20 0,-2 0-30 16,-1 0-35-16,2-3-34 0,-2-3-36 15,-1-1-54-15,3-2-61 0</inkml:trace>
  <inkml:trace contextRef="#ctx0" brushRef="#br0" timeOffset="157851.7">7629 13519 534 0,'11'-23'188'0,"2"-7"31"0,-1-1 29 0,2 1 37 16,-5 7 31-16,-2 4-39 0,-1 3-37 0,0 4-30 15,-6 12-48-15,0 0-33 0,0 0-31 0,0 0-42 16,0 0-32-16,0 0-24 0,7-6-13 16,-2 2-4-16,4 6 0 0,2 4 2 0,2 2-5 0,2 5-11 15,3 1-16-15,3-2-12 0,0 1-16 16,2-3-11-16,0-3-17 0,1-3-13 0,-2 0 0 15,-1-4 5-15,0-4 8 0,-3-3 10 0,1-2 18 16,-4-3 24-16,-1-3 23 0,0-2 16 0,1-1 15 16,-2-1 14-16,-4-1 23 0,0 1 19 0,-5 2 12 15,-1 2-6-15,-2 2-9 0,-1 13-5 0,-2-9-11 16,-1 7-8-16,-2 4-12 0,-5 7-17 0,-1 5-16 16,-4 7-6-16,0 5 0 0,-2 4 2 0,-2 5 6 15,-2 6 1-15,0 2 1 0,2 2 4 16,-4 1 2-16,1-1 1 0,2-1 4 0,-2-1 3 15,0-2 0-15,2-4-11 0,3-6-27 16,3-6-22-16,-1-5-25 0,15-20-21 0,0 0-18 16,0 0-19-16,-5 10-35 0,9-6-63 0</inkml:trace>
  <inkml:trace contextRef="#ctx0" brushRef="#br0" timeOffset="158167.7">8524 13234 576 0,'3'-5'133'0,"-6"1"10"16,-8 3 21-16,-11 3 24 0,-4 2 7 16,-4 2-57-16,-5 2-37 0,-2 0-17 0,-4 3-18 0,5 1-11 15,0-1-21-15,-1 4-25 0,2 0-8 16,2 0-2-16,4 1-2 0,2 1-6 0,3 1-19 16,4 0-24-16,5-1-27 0,3-2-18 0,3 0-9 15,4-2-1-15,4-5-3 0,4 2 6 0,2-5 21 16,7-3 28-16,1-1 34 0,5-3 35 0,3-2 16 15,5-1 9-15,3-1 16 0,1 0 10 16,2 0 16-16,0 1 4 0,1 1 2 0,-2 0 7 16,-3 2 17-16,-3 1 14 0,-7 1 2 0,-5 0-7 15,-13 0-15-15,0 0-9 0,0 0-11 0,8 5-24 16,-4 0-26-16,-4 1-20 0,-5 1-18 0,-3 2-6 16,-2 2-2-16,-3 0-12 0,-1 0-25 15,-2 3-26-15,-1 0-44 0,0 0-71 0,1-3-71 16</inkml:trace>
  <inkml:trace contextRef="#ctx0" brushRef="#br0" timeOffset="158350.6">8586 13267 553 0,'12'-7'259'0,"-2"4"30"0,-10 3 23 16,0 0 18-16,6 1 10 0,-2 3-111 0,-3 0-69 15,3 3-45-15,-4 3-34 0,0 0-31 0,0 2-25 16,1 1-15-16,0 4-10 0,-1 1 1 0,1 2-1 15,1 2-12-15,0 1-34 0,-1-2-33 16,-3 1-35-16,1 0-41 0,-2 4-24 0,-1-1-33 16,1-6-51-16,-3-4-39 0</inkml:trace>
  <inkml:trace contextRef="#ctx0" brushRef="#br0" timeOffset="158783.66">9168 13176 283 0,'0'0'157'16,"0"0"29"-16,0 0 26 0,0 0 20 0,13 1 8 15,-2-1-42-15,-9 1-39 0,-5 1-36 0,-7 2-31 16,-1-1-29-16,-6 3-24 0,-2 2-21 0,-1 0-8 16,-2 4-4-16,9-1-4 0,-4 2 0 0,1 1-6 15,-3 2-21-15,3-1-28 0,0 1-32 0,3-2-35 16,2-1-23-16,4-2-10 0,3-1-7 16,2-3 4-16,6-1 22 0,3-2 28 0,7-4 31 15,4 0 37-15,4-3 27 0,4-1 11 16,6 1 5-16,-1 0 4 0,4 1-3 0,-1 0 1 15,1 1 13-15,-2 2 26 0,-3 1 28 0,-7 3 20 16,-3-1 10-16,-7 2 2 0,-13-6 0 0,7 8 0 16,-3-1-12-16,-5 1-27 0,-5 1-33 0,-3-2-20 15,-2 1-6-15,-3 1-2 0,-1 2 4 0,-4 2 0 16,-5 3-2-16,0-1 4 0,-3 0 2 0,-5 6-21 16,-5 1-34-16,-4 1-61 0,0 0-70 0</inkml:trace>
  <inkml:trace contextRef="#ctx0" brushRef="#br0" timeOffset="159467.92">1489 14676 232 0,'-20'17'23'16,"-1"0"-1"-16,-1 1 15 0,4-1 23 15,0-1 9-15,4-1-12 0,1-2-5 0,4-2 0 16,0 1 1-16,5-2 2 0,0-1-3 16,4-9-2-16,0 0 12 0,0 0 17 0,-4 8 22 15,4-8 20-15,0 0 19 0,0 0 20 0,0 0 7 16,1 4-3-16,-1-4-7 0,4 2-14 0,2-3-19 16,1 0-21-16,3-2-16 0,4 0-24 0,2-2-16 15,5-1-17-15,3-1-17 0,1-1-9 0,2-1-3 16,-1 2-2-16,1 2-20 0,4-2-26 0,-2 1-25 15,-3 1-33-15,-4-1-36 0,-3 1-39 16,-2 2-39-16,-6 1-40 0,-11 2-20 0</inkml:trace>
  <inkml:trace contextRef="#ctx0" brushRef="#br0" timeOffset="159650.47">1605 14648 491 0,'-12'-8'173'15,"3"2"35"-15,-1 1 26 0,10 5 25 0,0 0 16 16,0 0-42-16,0 0-41 0,0 0-39 0,-4 0-43 15,1 2-37-15,3 2-32 0,2-1-26 0,1 3-18 16,1 2-9-16,3 2-4 0,-1 4-1 0,6 1 5 16,-1 2 2-16,0-2 4 0,1 2 5 15,1 2 2-15,-2 1-1 0,1 1-8 0,0-2-25 16,3 1-21-16,1-2-25 0,-4-1-33 16,3-5-52-16,-4-2-54 0,-1-3-45 0</inkml:trace>
  <inkml:trace contextRef="#ctx0" brushRef="#br0" timeOffset="159800.15">1700 14591 1095 0,'-9'-21'195'0,"5"5"16"0,-4 4 10 0,8 12 1 15,0 0 0-15,-5-5-93 0,-1 6-61 0,-2 5-33 16,3 8-18-16,1 0-16 0,-4 6-9 0,3 2-2 16,-2 9 0-16,-3 1 5 0,-4 5 0 0,2 1-2 15,-2 0-23-15,0 0-42 0,2-2-54 16,-2 1-60-16,4-3-72 0</inkml:trace>
  <inkml:trace contextRef="#ctx0" brushRef="#br0" timeOffset="160067.79">1464 14578 747 0,'-9'-4'159'0,"9"4"18"0,0 0 13 0,0 0 11 0,-6 1 3 16,2 2-63-16,3 1-49 0,0 4-31 0,6 0-21 0,2 5-20 15,2 2-16-15,0 4-10 0,7 2-2 16,2 4 1-16,3-2 5 0,3 2 5 0,1 3 0 16,8 2 1-16,2 1 3 0,0-1 2 0,2 1-1 15,-2-3-8-15,-5 1-24 0,-2-5-21 0,-4-2-20 16,-4-5-22-16,-1-1-30 0,-19-16-33 0,0 0-35 15,0 0-30-15</inkml:trace>
  <inkml:trace contextRef="#ctx0" brushRef="#br0" timeOffset="160568.1">2706 14971 46 0,'-4'-8'28'0,"1"-2"12"0,2-1 15 0,0-2 23 0,2-1 23 15,1-1 21-15,-2-2 31 0,1 2 28 0,-1 1 25 16,1 2 13-16,-1 0 2 0,0 12-6 0,0 0-10 16,0 0-14-16,0 0-31 0,0 0-37 0,0 0-39 15,0 0-28-15,1-3-20 0,-2 2-21 16,1 5-16-16,-2 5-13 0,0 5-8 0,1 7 1 16,1 6 8-16,-2 4 1 0,0 8 5 15,-2 0 4-15,0-1-4 0,0 3-22 0,0 2-19 16,-2 1-18-16,-1-1-30 0,0-3-39 0,-3-3-50 15,3-3-58-15,-3-5-52 0</inkml:trace>
  <inkml:trace contextRef="#ctx0" brushRef="#br0" timeOffset="160753.85">2664 14808 1218 0,'-5'-31'182'0,"-1"6"18"15,2 7 16-15,4 18 15 0,0 0 8 16,0 0-83-16,0 0-49 0,0 0-18 0,0 0-18 15,0-7-17-15,0 6-17 0,2 5-16 0,2 2-10 16,2 1-4-16,2 1-2 0,11 0-5 0,4 1 1 16,7 0 2-16,2-1-1 0,2-4-6 0,3-1-16 15,7-2-29-15,-3-1-42 0,1 0-59 0,-4-1-70 16,-8-1-63-16,-3-2-55 0</inkml:trace>
  <inkml:trace contextRef="#ctx0" brushRef="#br0" timeOffset="160936.94">2664 15094 493 0,'-18'13'160'0,"6"-2"42"0,12-11 45 15,-7 8 35-15,7-8 27 0,0 0-9 0,0 0-17 16,-2 6-24-16,3-2-40 0,3-3-31 0,2 1-36 16,5-4-28-16,8-1-23 0,4-1-21 0,7-2-15 15,8-2-20-15,1-3-13 0,3 1-37 0,3-1-63 16,1 0-63-16,2 1-61 0,-4 1-64 0,-10 1-68 15,-3 2-61-15</inkml:trace>
  <inkml:trace contextRef="#ctx0" brushRef="#br0" timeOffset="161104.46">2713 15325 215 0,'-42'28'84'0,"3"-2"6"16,4-2 14-16,7-5 20 0,8-2 25 0,7-2-4 15,13-15 5-15,0 0 7 0,0 0 13 0,-5 10 19 16,4-4 2-16,4-2-17 0,7-3-21 0,1-1-27 15,8 0-24-15,2-5-26 0,11 0-22 16,6-5-27-16,6-3-33 0,2-1-48 0,2-1-77 16,2-1-114-16</inkml:trace>
  <inkml:trace contextRef="#ctx0" brushRef="#br0" timeOffset="161300.68">3095 15102 709 0,'0'0'176'0,"0"0"12"0,0 0 14 0,0 0 13 16,0 0 17-16,0 0-47 0,-1-5-29 0,-1 3-29 16,4 5-18-16,3 2-7 0,6 4 4 0,6 4-7 15,4 0-14-15,4 3-22 0,3-1-16 0,4 2-7 16,-1-2-5-16,3-1-7 0,0 2-22 0,1-1-30 16,-4-1-36-16,-5-2-29 0,-1-2-34 0,-5-2-35 15,-4-1-36-15,-2-1-37 0,-14-6-33 0,0 0-11 16,0 0-2-16</inkml:trace>
  <inkml:trace contextRef="#ctx0" brushRef="#br0" timeOffset="161450.45">3434 15126 562 0,'-7'-18'206'0,"2"2"24"0,-1 3 17 0,6 13 18 16,-6-9 6-16,1 3-54 0,-2 5-59 0,3 2-45 16,-1 3-34-16,-1 1-24 0,-3 0-18 0,0 2-18 15,-2 3-10-15,-2 0-4 0,-3 4-5 0,-3 1-5 16,-1 2 1-16,-5 1 0 0,-1 5-6 0,-1 0-17 15,-3 1-32-15,2-2-49 0,3 0-67 0,0-1-80 16</inkml:trace>
  <inkml:trace contextRef="#ctx0" brushRef="#br0" timeOffset="161835.24">3811 15098 666 0,'0'0'207'15,"0"0"22"-15,-3-7 17 0,-1 2 9 0,4 5 2 16,-8-5-91-16,2 3-56 0,-1 0-35 0,-3 1-26 16,-1 2-22-16,1 1-18 0,-3 3-11 0,-2-1 0 15,0 3-1-15,-2 3 0 0,-2 1-1 16,-1 2 0-16,-1 0-1 0,-1 1 0 0,1 0-1 16,3 0-7-16,2 0-14 0,0-1-22 15,4 0-22-15,3-3-24 0,4-1-13 0,5-9-11 16,-1 7-6-16,1-7 2 0,3 4 14 0,3 0 26 15,3-4 23-15,3-2 25 0,5-4 15 0,3-3 16 16,4-3 14-16,3-3 23 0,2-4 15 0,0-2 14 16,0 2 6-16,-1 0 15 0,-1 1 16 0,-5 2 13 15,-3 2 9-15,-4 3-5 0,-15 11-5 0,0 0-15 16,0 0-7-16,13-7-14 0,-5 5-17 0,-3 4-17 16,-2 2-18-16,-2 2-13 0,0 3-10 0,2 1-5 15,-2 3 1-15,3 1-1 0,0 3-3 0,-1-2 1 16,2 1-7-16,1 0-25 0,-1 2-25 0,1 0-10 15,-3-1-25-15,2 1-42 0,-2-4-61 0,-3 0-60 16</inkml:trace>
  <inkml:trace contextRef="#ctx0" brushRef="#br0" timeOffset="162335.26">3976 15095 718 0,'2'-18'203'0,"-2"3"21"0,2 1 15 0,-2 14 7 16,0 0 10-16,0 0-88 0,0 0-59 0,0 0-35 15,0 0-26-15,3-3-24 0,1 3-16 0,-1 3-8 16,1 5-11-16,0 2-2 0,0 3 0 0,-1 3 1 16,1 2 0-16,0 3 7 0,3 2-1 0,-5-4 1 15,1 1 0-15,0-1 1 0,-1-1 3 0,0 1 2 16,-1 0 1-16,-1-1-2 0,0-1 2 16,0-2 4-16,-3-2-3 0,1-4-2 0,2-9 1 15,0 0-1-15,0 0 3 0,0 0 2 0,0 0 1 16,-2-1 1-16,1-3 4 0,-2-2-5 0,2-7-4 15,2-4-9-15,1-6-7 0,3-2-2 0,2-3-5 16,1-2-4-16,4 1-2 0,0 7 7 0,4 2 2 16,-1 1 5-16,2 5 7 0,-1 2 3 0,2 3 2 15,-3 2 2-15,1 3 2 0,1 1-1 0,1 4-1 16,-1 0 3-16,0 3-3 0,0 0-3 16,-2 1-2-16,-2 1 0 0,-2 1-2 15,0-1 2-15,-3 1 0 0,-8-7-1 0,4 7 0 16,-2 1 1-16,-2 1-8 0,-4-1-8 0,-3 1-3 15,0 1-3-15,-1 3 1 0,-3 1 2 0,-1 2-5 16,0 1-1-16,-3 1 9 0,3-3 2 0,1 0-1 16,0-2-3-16,2-2-2 0,9-11 0 0,0 0 6 15,0 0 10-15,0 0 17 0,0 0 29 0,-1 5 27 16,0-5 15-16,5-1 5 0,1-3 5 0,5-4-2 16,4-2-9-16,1-3-9 0,4 2-25 15,2-3-22-15,2 0-9 0,-2 2-7 0,1 1-2 0,-2-1-2 16,4 2-3-16,-2 1-19 0,-2 1-14 0,-2 1-12 15,-2 0-17-15,-3 2-14 0,-3 1-27 0,-1 1-31 16,-4-2-62-16,-5 5-50 0</inkml:trace>
  <inkml:trace contextRef="#ctx0" brushRef="#br0" timeOffset="162568.04">4554 15064 678 0,'-1'-1'160'0,"-3"1"43"16,-1 3 38-16,-1 0 25 0,0 1 17 0,6-4-35 15,-5 6-31-15,5-6-33 0,-6 7-47 0,1 1-46 16,7-2-38-16,-2 0-26 0,4 2-17 0,-1 3-13 16,-1 1-3-16,0 4-2 0,1 2-1 0,-1 4 5 15,-1 0-1-15,2 6 0 0,-3 7 5 16,0 5 3-16,0 2 0 0,-1 1-3 0,1 0-8 16,-2 0-19-16,0-2-24 0,0-3-21 0,1-1-37 15,-2-9-30-15,1-7-25 0,2-21-16 0,0 0-3 16,0 0 0-16,-2 8-21 0,0-8-23 0,-1-7-4 15</inkml:trace>
  <inkml:trace contextRef="#ctx0" brushRef="#br0" timeOffset="162767.99">4547 15043 458 0,'12'-15'136'0,"-2"3"16"0,4 2 9 16,1 3 9-16,3 2 11 0,1 1-41 15,-1 2-27-15,4 0-31 0,3 2-20 16,2 0-16-16,-2 2-11 0,3 2 0 0,-3-1-6 15,-3 3-11-15,-6-1-1 0,-1 2-2 0,-2 0 0 16,-5 0 0-16,-6 3-1 0,-1-2-11 0,-3 1-4 16,-4 1-1-16,0-1-2 0,0 3-2 0,-1 1 3 15,-6 1 3-15,-2 1 2 0,-5 2 5 0,-4-2-6 16,-1 0-23-16,-2 0-38 0,-4-1-44 0,-2-2-55 16,0-4-51-16</inkml:trace>
  <inkml:trace contextRef="#ctx0" brushRef="#br0" timeOffset="162968.37">5081 14526 1072 0,'15'-27'103'15,"-15"27"4"-15,0 0 1 0,0 0-1 0,0 0-4 16,11-10-73-16,-5 6-34 0,-5 10-4 0,-4 14 3 16,-1 4-7-16,1 4 1 0,-1 5 0 0,0 8 7 15,2 3-1-15,-3 5 4 0,-1-2 4 0,-1 4 0 16,0-2 2-16,-1 2 4 0,-1 2 4 15,-2-3-5-15,-2-2-18 0,2-7-32 0,-1-4-38 16,0-4-43-16,1-8-42 0,4-5-27 0,7-20-12 16</inkml:trace>
  <inkml:trace contextRef="#ctx0" brushRef="#br0" timeOffset="163316.01">5243 14946 670 0,'0'0'158'0,"0"0"22"0,0 0 8 16,0 0 3-16,0 0 1 0,0 0-49 0,0 0-40 15,0 0-35-15,0 0-29 0,0 0-15 0,9-8-5 16,-1 3-1-16,0 4 1 0,1 4-2 0,7 2-2 16,5-1 4-16,5 0-2 0,5 0-5 0,1-2-9 15,2-3-18-15,-1-4-21 0,-2-1-10 0,-3-3 2 16,-4 0 10-16,-6-1 14 0,-9-2 7 0,-2 0 11 16,-7 0 14-16,-5 2 18 0,-2 3 8 15,-5 3-7-15,-5 4-17 0,-4 4-16 0,-3 3-11 16,-1 4-4-16,-4 7-4 0,0 6-1 0,0 3 1 15,-1 4 3-15,3 2 4 0,1-1-2 0,6-1 2 16,4-1 1-16,5-2 3 0,3-4 2 16,3-1 1-16,5-6 4 0,6-3 23 0,1 0 26 15,4-3 31-15,2-1 25 0,1-2 25 0,3-1 23 16,2-3 22-16,2-1 12 0,1-3-13 0,1-1-19 16,3-1-31-16,3-5-30 0,1-1-32 0,-1 0-35 15,2-4-54-15,0 0-52 0,0-2-46 0,-3 0-62 16,3 0-50-16,-4-2-53 0,-3 2-46 15,-7 2-45-15</inkml:trace>
  <inkml:trace contextRef="#ctx0" brushRef="#br0" timeOffset="163651.06">6352 15025 807 0,'0'0'154'0,"0"0"16"0,0 0 8 0,0-5 3 0,-3 1-2 16,-1 1-70-16,0 3-44 0,0 4-25 0,0-1-20 15,0 5-16-15,-3 2-10 0,3 0-4 16,0 3 3-16,3 0-1 0,-2 3 4 16,3 2-2-16,-1 0 3 0,2 2-3 0,2-1-1 15,2-2-2-15,1-2-3 0,5-1 5 0,1-3-1 16,3-5 4-16,2-3-1 0,3-5 7 0,0-1 19 15,1-6 36-15,-2-1 34 0,-2-1 25 0,-3-1 23 16,-3 0 9-16,0-2 14 0,-6 0 3 0,-2 1-14 16,-3 0-29-16,-2-1-37 0,-2 1-30 0,-4 0-34 15,1-1-29-15,-3 1-39 0,-2 0-33 0,1 2-35 16,-3 1-43-16,-2 0-42 0,0 5-40 16,-2 0-42-16,1 3-36 0</inkml:trace>
  <inkml:trace contextRef="#ctx0" brushRef="#br0" timeOffset="163901.44">7032 14607 606 0,'34'-37'186'0,"-6"5"22"0,-7 5 14 16,-4 5 6-16,-6 4 0 0,-11 18-47 16,3-13-55-16,-5 6-51 0,-5 7-43 0,-6 6-22 15,1 4-15-15,-3 5-9 0,-4 4-3 0,0 4-2 16,-2 5 2-16,0 4-3 0,-1 7 3 0,0 4 0 15,1 4 2-15,4 1 2 0,1 0 2 16,0 0 2-16,3-2 1 0,1 0 3 0,2 0 0 16,1 0 2-16,1-3-1 0,-2-1 2 0,1 1 2 15,-3-2 0-15,-2 3 2 0,1-1-1 0,-2 2 8 16,1-2-1-16,-4-2 2 0,5-3-25 0,-4-4-38 16,5-5-43-16,-1-8-47 0,3-3-41 0,10-18-39 15</inkml:trace>
  <inkml:trace contextRef="#ctx0" brushRef="#br0" timeOffset="164080.1">6691 15002 1172 0,'-8'3'155'0,"-2"-1"38"16,10-2 20-16,0 0 11 0,0 0 2 16,3 2-58-16,5 1-32 0,8-1-27 15,7 0-39-15,11-2-34 0,6 0-24 0,9 1-9 16,9-1-31-16,11-1-21 0,11 2-31 0,3-1-33 15,5 0-38-15,6 0-61 0,4 0-92 0</inkml:trace>
  <inkml:trace contextRef="#ctx0" brushRef="#br0" timeOffset="164319.6">8632 14789 717 0,'-14'-6'152'0,"1"0"25"0,1 3 19 15,12 3 15-15,0 0 10 0,0 0-53 0,0 0-31 16,0 0-17-16,0 0-11 0,0 0-17 0,-9 2-14 16,9-2-13-16,-6 1-10 0,6-1-8 0,-4 4-10 15,2-1-15-15,2 3-14 0,2 3-13 0,-1 1-7 16,-4 5-3-16,2 7 0 0,0 2-1 0,-2 2 2 16,-1 2 3-16,-2 4 1 0,0 5 5 0,-2 2 3 15,-2 1-23-15,-2 3-8 0,0-1-6 16,-1 1-30-16,-1-1-33 0,-2-2-35 15,2-2-44-15,-2-2-48 0,0-5-28 0</inkml:trace>
  <inkml:trace contextRef="#ctx0" brushRef="#br0" timeOffset="164835.39">8525 14935 1394 0,'-1'-23'165'0,"1"4"33"0,-2 2 30 0,1 4 22 15,-1 4 20-15,2 9-56 0,0 0-28 0,2-8-13 16,2 1-23-16,0 0-34 0,3 0-28 0,5 0-28 16,3-3-19-16,4 1-21 0,5-2-18 15,4-1-33-15,6 0-20 0,-1 1-4 0,2 0-5 0,1 2-10 16,-2 3-18-16,-2 1-8 0,-4 5-2 16,0 3 19-16,-6 2 15 0,-6 2 5 0,-2 1 1 15,-4 1 14-15,-2 1 16 0,-4-1 9 0,0 2 4 16,-1-2-2-16,-5-2-3 0,0 1-8 15,-1 0-4-15,-1 1 1 0,-5 1 3 0,-1 1 1 16,-5 1-4-16,0 2 4 0,-5 2-4 0,-5 3 1 16,-2-1-18-16,-4 2-21 0,1-2-34 0,-1 1-36 15,3-2-18-15,5 1-24 0,-2-4-11 0,4-2-3 16,5-3 21-16,16-9 22 0,0 0 46 0,0 0 53 16,-4 6 47-16,4-2 47 0,9-2 39 15,0 0 29-15,7-2 23 0,2 0 15 0,3-2-3 16,5 0-12-16,-2-1-13 0,3 1-10 0,-4 2-15 15,1 2-12-15,-4 2-18 0,0-1-16 0,-3 1-10 16,-3 3-4-16,-2 0-6 0,-3 4-2 0,-1 0-2 16,-3 1-6-16,0 2-4 0,-1-2-1 0,-4 1 0 15,0 0-2-15,-5-1-7 0,1 0-8 0,0-2-4 16,-1 1 1-16,-3-1 4 0,-2 0 1 0,-1-2 1 16,-1 3 1-16,-3 0 4 0,0 0 2 0,-2 2 1 15,-6 2 2-15,0-1-2 0,-2-1 2 16,-3-1 6-16,-2 1-1 0,-3-2-7 15,-3-1-16-15,-4-2-40 0,3-3-35 0,-1-3-64 0,2-3-78 16</inkml:trace>
  <inkml:trace contextRef="#ctx0" brushRef="#br0" timeOffset="165518.25">9757 14857 73 0,'-9'0'8'0,"1"2"4"0,1 3 7 0,0 1 8 15,1 2 6-15,0 1-8 0,-1 0 3 16,3 2 6-16,0 0 2 0,0 0-2 0,1-1-7 15,-1-2-8-15,4-8-2 0,0 0 7 0,0 0 12 16,0 0 12-16,0 0 20 0,0 0 19 0,0 0 19 16,0 0 22-16,0 0 17 0,0 0 14 0,0 0 3 15,0 0 0-15,0 0-10 0,-1 0-6 0,1-2-17 16,1-4-23-16,2-2-20 0,1-5-21 0,0-2-20 16,2-3-12-16,0-3-6 0,2 0-8 15,-1-1 7-15,-4 5 8 0,-1 1 1 0,0 2 1 0,-2 1-2 16,-3 2-5-16,1 1-7 0,-3 3-11 15,-3 4-14-15,-4 2-13 0,-3 5-5 0,-5 4-6 16,-4 6-1-16,-5 7-4 0,-2 4 1 0,-2 6-1 16,-4 5 6-16,1 3 3 0,1 1 2 0,2 0 5 15,2 0 2-15,7-3 4 0,3-2-1 0,6-4 4 16,5-4 0-16,4-4 1 0,5-2 3 0,5-3 5 16,5-2 5-16,3-1 4 0,1-3 24 15,4-2 26-15,2-3 31 0,0-2 24 0,5-2 7 16,3-1-3-16,4-5 1 0,-1-1 9 0,-2 0 4 15,-1-3-5-15,1-1-17 0,-3-1-23 0,0 1-9 16,-1-1 0-16,-4 2-4 0,-5-1-12 16,-4 2-26-16,-1 0-28 0,-2-1-26 0,-1 0-28 0,-1 0-36 15,-1 1-38-15,1-1-39 0,-4-1-44 16,3 0-46-16,-5 0-53 0,0 0-61 0,-2-1-45 16</inkml:trace>
  <inkml:trace contextRef="#ctx0" brushRef="#br0" timeOffset="166684.04">11177 14772 248 0,'-9'-5'83'0,"-1"1"19"0,-1 2 3 0,-2 2 1 15,-2 4 1-15,0 2-35 0,-1 2-25 16,-2 5-14-16,-2 2-9 0,-1 1-17 0,1 3-4 16,-1 1-2-16,1 3-1 0,2 2 2 15,2 0-2-15,0 0 0 0,3 0 0 0,4-4-1 0,2-2-11 16,4-2-5-16,2-2-4 0,3-2 0 16,2-5 1-16,1-2 1 0,1-5 9 0,7-2 19 15,-2-4 36-15,1-1 23 0,3-3 32 0,-2 1 33 16,1-4 26-16,-2-1 15 0,4-1-2 0,-2-3-9 15,2-1-19-15,-4 1-11 0,0-1-21 0,-1-1-26 16,-2 1-21-16,-2 1-11 0,1 3-7 0,-2 2-9 16,-1 1-7-16,-5 11-7 0,0 0-10 0,0 0-14 15,0 0-18-15,1-2-25 0,-1 4-15 16,-1 3-5-16,0 5-5 0,-2 4 1 0,3 4 2 0,-1 3 7 16,-1 4 13-16,-1 2 18 0,1 2 16 15,1-5 1-15,2 0-15 0,-1-1-16 0,1-3-19 16,-1-1-25-16,1-6-34 0,1-2-36 0,-2-11-46 15,4 5-47-15</inkml:trace>
  <inkml:trace contextRef="#ctx0" brushRef="#br0" timeOffset="167035.41">11257 14945 914 0,'8'-13'214'0,"-1"4"21"15,-7 9 13-15,0 0 10 0,0 0 6 0,0 0-83 16,0 0-59-16,0 0-34 0,2-3-28 15,-1 3-21-15,-1 4-17 0,-3 3-7 0,1 1-10 16,0 1-5-16,-1 3-8 0,3 1-2 0,-4 2 1 16,1 4 2-16,2-4 1 0,-1 3-2 0,-1 3 2 15,0-1 2-15,1 2-4 0,-3-1-14 0,0-1-16 16,0-3-20-16,1-3-8 0,0-2-6 0,4-12-6 16,0 0-1-16,0 0 9 0,0 0 17 0,0 0 20 15,0 5 29-15,2-7 14 0,1-7 15 0,2-3 11 16,5-8 5-16,3-3-5 0,4-5-5 0,5 0-4 15,3-3-11-15,2 0-6 0,-1 5-9 0,1 4-8 16,2 3-6-16,-2 4 1 16,-2 6 0-16,-1 6 1 0,-3 5 1 0,-2 5-1 15,-3 2 0-15,-2 1 1 0,-4 1 3 0,0 1 1 0,-3 1 2 16,1-1 1-16,-4 0 1 0,1 2 4 16,1-4-5-16,-5 1-15 0,1 0-21 0,-2 0-19 15,1-1-35-15,-1-1-55 0,-1-1-56 0</inkml:trace>
  <inkml:trace contextRef="#ctx0" brushRef="#br0" timeOffset="167718.94">12007 14907 330 0,'2'-6'88'0,"-2"6"18"16,0 0 15-16,0-7 18 0,0 7 15 0,1-7-11 15,0-2-11-15,-7 8-12 0,1-1-8 0,5 2-13 16,-7-3-14-16,7 3-18 0,-9-2-14 0,-1 1-15 15,1 0-11-15,-2 1-13 0,0 3-12 0,-5 1-7 16,-1 4-2-16,0 2-1 0,-7 0-1 0,0 4-15 16,1 4-14-16,1 1-17 0,1 0-20 15,2 0-17-15,3-2-14 0,7 0-15 0,3-2-13 0,5 0 4 16,8-3 13-16,5-2 13 0,3-4 21 16,4-3 16-16,1-3 18 0,4-3 13 0,1-4 17 15,2-4 14-15,1-4 15 0,0-3 27 0,-4-3 13 16,0-3 12-16,1-3 8 0,-3-2 21 0,0-4 12 15,2-2 3-15,-1 0-8 0,-2-4-8 0,-1-5-2 16,0-2-3-16,-3-1 4 0,2 3-14 16,-4 3-3-16,-2 4 3 0,-2 4 0 0,-3 5-14 15,-4 5-11-15,-4 23-14 0,0 0-17 0,0 0-12 16,1-9-11-16,-2 14-12 0,-3 7-5 0,-4 8-2 16,0 8 2-16,-3 5 1 0,1 5 5 15,-2 6 6-15,0 5 1 0,-2 3 3 0,6-6 1 16,0-3 3-16,0 2-1 0,3-2 2 0,0-3 2 15,3-1-1-15,0 1 3 0,3-3-1 0,1-2-14 16,0-2-23-16,1-2-27 0,3-3-41 0,1-3-43 16,2-5-31-16,1-4-46 0</inkml:trace>
  <inkml:trace contextRef="#ctx0" brushRef="#br0" timeOffset="168086.29">13032 14520 612 0,'-7'-14'274'0,"0"3"27"15,5 1 29-15,2 10 19 0,0 0 12 16,0 0-111-16,0 0-68 0,0 0-54 0,0 0-43 16,-2 0-32-16,4 4-30 0,-2 3-21 0,1 7-15 15,0 5-6-15,-1 8 0 0,5 7 0 0,-2 6 5 16,0 6 3-16,1 5 2 0,-3-3 1 0,0 4 2 15,1 1 3-15,-2-1 3 0,1 0 0 16,-1-5-1-16,-2-6 1 0,0-5 1 0,1-4 2 16,-1-7 0-16,2-2 1 0,-1-7 2 0,1-16 2 15,0 0 9-15,0 0 12 0,0 0 23 0,0 0 26 0,1 7 23 16,0-7 20-16,1-1 13 0,1-7 3 16,3-4-7-16,1-4-16 0,1-5-28 0,2-5-37 15,6-6-36-15,5-7-33 0,2-3-25 0,7-5-12 16,4-6-12-16,7-7-16 0,2-4-32 0,2-1 0 15,-1 3-8-15,0 5-11 0,-7 8-21 0,-5 7-29 16,-7 7-32-16,-5 8-38 0,-7 6-26 0,-9 14-37 16</inkml:trace>
  <inkml:trace contextRef="#ctx0" brushRef="#br0" timeOffset="168367.41">13303 14703 367 0,'0'19'123'16,"0"3"24"-16,3 3 34 0,0 2 23 0,3 3 18 15,2 1 12-15,2 1-36 0,3 0-24 0,1-1-17 16,-1-4-24-16,2 0-34 0,-1-2-22 0,0-3-19 16,1-3-43-16,-2-1-8 0,-1-4-2 0,-2 0-1 15,0-5 3-15,-4 1 7 0,0-3 13 0,-6-7 17 16,0 0 17-16,0 0 22 0,0 0 25 0,0 0 19 16,6 4 19-16,-3-4 9 0,2-3 4 0,-2-1-5 15,0-1-11-15,-2-2-17 0,4-6-27 0,-1-5-25 16,6-7-28-16,3-4-34 0,2-5-31 0,7-6-29 15,3-6-23-15,6-8-24 0,4-10-34 16,4-3-9-16,-1 1-1 0,2 2-8 0,-1 5-10 16,-1 6 3-16,-2 7 0 0,-6 9-16 15,-3 7-10-15,-5 10-38 0,-4 10-47 0,-4 6-28 16</inkml:trace>
  <inkml:trace contextRef="#ctx0" brushRef="#br0" timeOffset="168787.2">14327 14526 324 0,'19'-17'119'0,"-5"0"32"0,-2 1 32 15,-7 3 21-15,0 0 16 0,-3 1-26 0,-2 2-24 16,-3 3-23-16,-1 0-23 0,-1 3-33 0,-6 1-29 15,0 2-25-15,-5 0-19 0,-4 3-5 0,-3 2-13 16,-4 3-7-16,-3 6-4 0,-2 6-2 0,-3 3-4 16,-1 6 3-16,1 5 0 0,2 3-1 0,5 6 3 15,3 2 0-15,4 2 4 0,5 1 1 0,7-1 11 16,5-1 30-16,5-2 11 0,7-5 13 16,2-3 17-16,7-4 30 0,3-4 19 15,5-5 33-15,3-3 13 0,1-4-12 0,2-5 5 16,1-3 4-16,-1-3 4 0,-1-3-11 0,0 0-16 15,-2-2-29-15,0-3-23 0,-1 1-17 0,-4-3-13 16,1 0-15-16,-1-1-21 0,-5 0-17 0,2 1-7 16,-2 0 0-16,-3-1-1 0,-1 2 1 0,-14 5-2 15,0 0-2-15,0 0-2 0,0 0-4 0,0 0-5 16,0 0-12-16,0 0-18 0,0 0-22 0,0 0-25 16,0 0-33-16,4-4-36 0,-3 0-37 0,-2 2-46 15,-1-2-55-15,2 4-57 0,-3-3-81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7-13T03:14:04.7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15789 13462 360 0,'-2'-9'106'0,"-2"2"23"0,4 7 21 0,0 0 18 0,0 0 14 15,0 0-12-15,0 0-14 0,0 0-15 16,0-6-18-16,0 6-11 0,0 0-12 0,0 0-8 0,-4-6-4 16,4 6-6-16,0 0-10 0,0 0-8 15,0 0-8-15,4-6-9 0,-4 6-9 0,0 0-10 16,0 0-11-16,0 0-10 0,0 0-3 0,0 0-6 16,3-2-3-16,1 3 0 0,1 1-5 0,4 3-3 15,5 2 2-15,-1 5 1 0,5 1-3 0,-3 6 4 16,3 6-3-16,1 3-1 0,2 4 5 0,0 1 1 15,-2 1 1-15,-1 1 2 0,-2 0 2 0,-2-2-1 16,-2 2 2-16,0-4 1 0,-3-5-1 16,-6-1 1-16,0-6 0 0,-1-2-2 0,-5-3 1 15,1-4 1-15,2-10 0 0,0 0-1 0,0 0 1 16,-2 4 0-16,-2-2-2 0,-1-3 4 0,-1-5-1 16,-3-3 2-16,1-3-2 0,-1-5 3 0,-2-4-4 15,1-4 0-15,1-9-1 0,-1-3-5 0,3-6-2 16,0-3-1-16,4-3 1 0,3-1-3 15,3 1 2-15,5 0-1 0,4 2 0 0,2 5 2 16,4 8 1-16,0 7 0 0,2 7-2 0,1 5 1 16,-3 4-2-16,2 4 0 0,1 6 0 15,-3 4 0-15,-1 3 2 0,-2 4-4 0,-1 1 2 16,-3 3 1-16,0 2 3 0,2 0 3 0,-4 3 2 16,1 2 1-16,-2 0 1 0,-1 0 2 0,-2 2 1 15,1 0 5-15,0 5-4 0,0-1-2 0,-2 1 0 16,-1 2 0-16,1-1 0 0,-1 2 1 0,1-2 0 15,-1-1-1-15,-1 0-2 0,-1-3-5 0,0-8-6 16,0 0-8-16,2-4-9 0,-3-13-8 0,0 0-8 16,0 0-6-16,0 0-6 0,0 0-5 0,0 0-9 15,0 0-13-15,0 0-17 0,1 5-43 0,-1-5-40 16</inkml:trace>
  <inkml:trace contextRef="#ctx0" brushRef="#br0" timeOffset="411.31">15779 14181 234 0,'-7'6'93'0,"-1"-2"20"0,3 2 17 0,5-6 19 0,-9 5 15 15,3-1-13-15,6-4-12 0,0 0-5 16,0 0-1-16,0 0-4 0,0 0-7 0,0 0-15 16,0 0-11-16,2 2-6 0,0-2-6 0,4 0-13 15,2-1-13-15,0-3-13 0,5-2-6 0,7 0 0 16,7-2 4-16,11-5 0 0,9-3-3 0,2-1 1 15,10-2 0-15,5-1 0 0,7-3-4 0,2 0-6 16,5 1-9-16,-5-2-8 0,-2 2-2 0,-3 1-7 16,-10 4-3-16,-9 4-4 0,-7 2-1 15,-10 2-4-15,-6 3 0 0,-5-2-2 0,-7 5-4 16,-14 3-10-16,0 0-12 0,0 0-14 0,0 0-12 16,0 0-20-16,0 0-25 0,0 0-33 0,0 0-49 15,0 0-30-15,0 0-38 0</inkml:trace>
  <inkml:trace contextRef="#ctx0" brushRef="#br0" timeOffset="584.71">16156 14183 614 0,'0'0'87'0,"0"0"14"0,0 0 21 0,0 0 21 15,-2 4 25-15,7-4-14 0,4-1-11 0,6-4-10 16,5 0-14-16,6-2-14 0,6-1-19 0,3-5-21 15,6 1-25-15,0-2-38 0,-1-2-48 16,-2 1-36-16,0-2-56 0,-8 2-61 0</inkml:trace>
  <inkml:trace contextRef="#ctx0" brushRef="#br0" timeOffset="1084.03">16250 14132 406 0,'-12'9'119'0,"1"1"27"0,3 1 25 0,1 3 21 16,0-2 11-16,1 1-24 0,2 1-18 0,1-1-16 16,2 2-25-16,-1-1-25 0,1 2-26 0,4 0-20 15,-1-3-10-15,0 0-13 0,2-2-7 16,0 1-11-16,0-2-9 0,2-1-10 0,-1-2-13 16,-5-7-13-16,0 0-4 0,6 4-7 0,0-1-3 15,-1-2-3-15,3-1-1 0,-2-3 7 0,1 0 12 16,-1-1 11-16,1-1 7 0,2-1 6 0,2 1 7 15,0-1 2-15,3 0 4 0,0 1 2 0,3-2 1 16,1 1 2-16,5-1-2 0,0 1 1 0,1-1-3 16,-1 0 1-16,0 0-1 0,1 1-1 0,-1 1 0 15,-1 0 1-15,0 3-4 0,-3 1 1 0,-5 2 0 16,-1 0-1-16,-5 3 2 0,-1 2 0 0,-2 2 0 16,-2 3 2-16,-7-1 6 0,0 5 18 0,-2 1 13 15,-1 1 2-15,-2 4 3 16,1 5 4-16,-2 3 3 0,-4 3 0 0,0 1-3 15,-3 2-14-15,1 2-7 0,-4-2 3 0,-3 2 1 16,-3 2-2-16,-2-5 0 0,-1-6 0 0,0-5 3 16,2-2 2-16,3-6-2 0,0-5 2 0,4-5 6 15,2-2 6-15,4-7 5 0,2-4 3 0,4-2 7 16,4-1 4-16,4-2-7 0,1-1-3 0,0 1 2 16,1-1-9-16,3-2-9 0,0-1-5 0,3 0-11 15,3 1-11-15,2-1 3 0,2-1-7 0,0 1-12 16,3-2-3-16,2 3-13 0,-1 0-11 15,0 2-21-15,-1 3-25 0,1 1-29 0,0 3-40 0,-2 2-56 16,-1 3-81-16</inkml:trace>
  <inkml:trace contextRef="#ctx0" brushRef="#br0" timeOffset="1549.29">16962 13878 890 0,'-8'-4'122'0,"-1"2"16"0,9 2 18 16,0 0 14-16,0 0 9 0,0 0-40 0,0 0-39 16,-1-3-19-16,3 2-19 0,7-2-15 0,6 1-16 15,7-3-14-15,7-3-9 0,9-1-5 16,5-3 2-16,6-3-3 0,3-2 1 0,-3 2-14 16,0-1-24-16,-6 1-26 0,-3 0-26 0,-7 2-23 15,-10 3-22-15,-4 2-30 0,-19 8-39 0,0 0-44 16</inkml:trace>
  <inkml:trace contextRef="#ctx0" brushRef="#br0" timeOffset="1751.31">17156 13651 941 0,'-10'-8'209'0,"1"1"30"0,9 7 22 16,-8-5 13-16,8 5 9 0,-8 1-64 0,3 1-61 15,0 1-45-15,0 1-32 0,1 3-33 0,2 3-21 16,0 5-16-16,1 2-8 0,2 5-8 0,2-1-2 15,2 3 1-15,2 2-1 0,0 2 3 0,2 4-1 16,0 2 7-16,2 3-4 0,0-2 4 0,3 1-5 16,-2-1-25-16,3-2-37 0,-4-2-31 0,1-5-44 15,2-4-57-15,-2-4-46 0,0-5-59 16,-1-4-48-16</inkml:trace>
  <inkml:trace contextRef="#ctx0" brushRef="#br0" timeOffset="1951.4">17564 13323 712 0,'0'0'112'0,"5"-17"29"0,-1 11 13 15,-2 7 9-15,-4 9 2 0,0 8-30 0,-1 6-21 16,0 3-16-16,0 7-18 0,3 5-26 0,2 1-14 16,1-3-9-16,3 3 0 0,0 2 0 0,1 1-3 15,2 3-5-15,2 0-12 0,-1 0-3 16,4-4-7-16,-2-5-24 0,3-2-32 0,1-4-49 15,-4-7-53-15,2-3-54 0,0-6-55 0</inkml:trace>
  <inkml:trace contextRef="#ctx0" brushRef="#br0" timeOffset="2204.36">17544 12890 1159 0,'-8'-17'201'0,"8"17"16"0,0 0 11 15,0 0 7-15,0 0 3 0,0 0-87 0,0 0-59 16,-3-8-40-16,7 9-21 0,6 11-18 16,11 11-11-16,11 9-8 0,6 10-4 0,12 8-4 15,6 9 4-15,5 13 4 0,6 12 2 0,0 4-2 16,-1 5 3-16,-4 4 1 0,-7 1-1 0,-10 1 4 16,-7-1-1-16,-9-1 0 0,-7-3 3 0,-10-2 1 15,-10-1 3-15,-8-1 0 0,-9-2 3 0,-8-2-1 16,-9-4 1-16,-9-2-6 0,-9-3-17 0,-13-6-26 15,-14-2-36-15,-9-7-62 0,-13-10-100 0</inkml:trace>
  <inkml:trace contextRef="#ctx0" brushRef="#br0" timeOffset="2467.17">15518 12911 1299 0,'-23'-32'32'16,"-3"11"-1"-16,-1 9 1 0,-2 10-6 16,-4 10 1-16,-2 8-34 0,-2 9-1 0,-1 11 1 15,1 13 0-15,-4 13-2 0,1 14-2 0,3 19 7 16,3 16-2-16,4 12-1 0,6 7 1 0,6 3 2 16,9 4-2-16,9 3 1 0,8 1 5 15,11-3-5-15,9 0 4 0,8-12 2 0,9-13 1 0,3-10-2 16,6-7 3-16,5-4 4 0,5-7-3 15,4-9 3-15,9-8-1 0,5-10-3 0,10-13-12 16,7-9-11-16,10-13-19 0,7-11-18 0,8-10-67 16,11-14-26-16</inkml:trace>
  <inkml:trace contextRef="#ctx0" brushRef="#br0" timeOffset="2933.12">18825 12639 419 0,'-2'-19'120'15,"-3"2"22"-15,2 2 18 0,3 5 19 0,0 10 16 16,0 0-39-16,0 0-22 0,0 0-14 0,0 0-21 15,0 0-21-15,0 0-18 0,-1-4-23 0,-2 5-16 16,2 4-11-16,1 8-9 0,1 5-5 0,3 8-3 16,2 7 1-16,3 5-1 0,0 8 3 0,1 5-1 15,5-1 1-15,0 2 1 0,0 2 2 0,0-1 2 16,0 0 1-16,0 2 2 0,-3-3 2 0,0 0 1 16,-2-3 0-16,2-2 3 0,-4-2-3 0,2-2-35 15,-1 0-37-15,-2-4-42 0,0-7-48 16,0-7-49-16,-1-8-38 0</inkml:trace>
  <inkml:trace contextRef="#ctx0" brushRef="#br0" timeOffset="3283.35">19460 12937 1026 0,'-13'0'147'0,"-1"1"17"0,0 1 11 0,0 1 8 16,2 1 3-16,5 2-58 0,-4 1-53 0,2 1-24 16,-1 2-14-16,-1 3-19 0,2 3-11 0,-3 3-7 15,-1 1-4-15,3 3-1 0,-2 2 3 0,3 1-1 16,1-1-10-16,2-2-12 0,3-2-16 0,4-2-20 16,1-5-11-16,2-4-3 0,4-2-2 0,2-4 5 15,5-4 9-15,0-3 16 0,3-3 19 0,2-3 19 16,0-1 12-16,2-4 4 0,-1 0 4 0,-4-2 29 15,2-1 25-15,-4 0 23 0,0-1 26 0,-5 0 23 16,-3 1 20-16,-2 2 15 16,-1 0 6-16,-5 2-23 0,-2 1-15 0,-3 3-24 15,-1-2-32-15,-2 2-33 0,-6 1-47 0,4 1-37 16,-4 3-34-16,0 0-32 0,-5 4-33 0,2 3-24 16,-1 1-29-16,2 3-31 0,-2 4-22 0,1 0-31 15,4 4-33-15</inkml:trace>
  <inkml:trace contextRef="#ctx0" brushRef="#br0" timeOffset="3784.27">19803 12832 1077 0,'10'-12'196'0,"-10"12"19"0,0 0 13 0,2-9 1 16,-2 9 0-16,-4-4-69 0,-1 5-62 0,-5 3-45 15,-1 1-26-15,-4 4-20 0,-3 1-14 16,2 4-3-16,-2 2-1 0,0 1-5 0,0 3-13 15,3-2-16-15,-1 0-13 0,4 0-12 0,0-1-10 16,4-2-9-16,4-3-8 0,4-12-2 0,0 0 9 16,0 0 12-16,-1 8 14 0,3-3 15 15,0-3 12-15,3-1 13 0,2-4 11 0,0-1 16 16,3-2 17-16,-2-1 14 0,4 0 7 0,-2 0 3 16,-10 7 0-16,0 0-3 0,0 0-4 0,0 0-9 15,4 0-10-15,-1 3-12 0,3 7-8 16,4 6 10-16,1 6 7 0,2 5 1 0,-1 8 5 0,3 7 9 15,2 5 17-15,3 7 3 0,5 1 13 0,1 8-11 16,2 1-7-16,-2 3 2 0,0 3-6 16,2 3-3-16,-2 2-17 0,-1 2 0 0,-1-3-11 15,0 1 0-15,-5-3-3 0,-1-6 2 0,-2-6 5 16,-5-7-1-16,-4-4-1 0,-5-7 1 0,-1-5 3 16,-3-9-2-16,-2-3 4 0,-5-8 3 0,1-4 2 15,-5-3 4-15,1-4 5 0,-2-2 6 0,-4-7-1 16,-4-4 0-16,-6-2-4 0,-4-5-6 15,-7-6-8-15,-2-5-9 0,-2 0-3 0,1-4-8 0,0 1-1 16,4-2 0-16,6 0-4 0,2 0 2 0,11 1-1 16,5 2 0-16,8-2-22 15,6-1-7-15,4-3-20 0,3-3-39 0,9-6-15 16,6-3-18-16,3-5-22 0,5-5-20 0,5-4-15 16,5-1-21-16,2 1-2 0,7 3-5 0,0 3-30 15</inkml:trace>
  <inkml:trace contextRef="#ctx0" brushRef="#br0" timeOffset="4320.25">20170 13037 285 0,'0'0'99'0,"0"0"12"0,0 0 22 16,0 0 22-16,0 0 19 0,1-6-23 0,-3 5-27 15,-2 2-16-15,-1 5-17 0,-4 2-12 0,1 3-20 16,-1 3-18-16,-2 3 2 0,0 2-8 0,-2 2 9 16,1-2 2-16,2 4 5 0,-2-1 0 15,2 1 0-15,0 0-1 0,-2 0-21 0,0 0-6 16,1-1-10-16,-2 1-3 0,2-3-2 15,4-3-2-15,-1-1-2 0,3-4-1 0,5-12-2 16,0 0 3-16,0 0 0 0,0 7 1 0,3-1-3 16,2-3 6-16,2-4 3 0,1-3 6 0,4-3 8 15,2-1 4-15,3-2 5 0,2-4 8 0,2 3 2 16,-5 0-3-16,2 1-6 0,-1-2-3 0,0 1-13 16,0 0-14-16,-2-2-29 0,0 1-36 0,-4 0-22 15,-1-1-31-15,-4 2-40 0,2-1-35 0,-4 2-30 16,-2-3-9-16,-2 2 6 0,-2-1 19 15,-3 2 19-15,-3 0 33 0,0 2 51 0,0 1 54 0,-3 0 62 16,0 1 52-16,1 2 49 0,10 4 40 0,0 0 32 16,0 0 27-16,0 0 10 0,0 0-8 0,0 0-18 15,-5 0-29-15,0 1-34 0,0 3-34 16,4 2-29-16,1 3-30 0,1 1-18 0,4 2-13 16,0 3-9-16,0 3-4 0,5 3 2 15,-3 0 0-15,3 3-1 0,-1 1 4 0,3 3 3 16,1 2-7-16,0 3-24 0,1 0-32 0,-1 3-36 15,3-2-69-15,-4-3-85 0</inkml:trace>
  <inkml:trace contextRef="#ctx0" brushRef="#br0" timeOffset="4750.1">20188 12548 1137 0,'-25'-8'217'0,"4"2"11"0,7 1 8 16,14 5 7-16,0 0-1 0,0 0-102 0,0 0-66 15,0 0-36-15,0 0-24 0,0 0-14 0,-7 1-10 16,10 5-7-16,5 5 2 0,5 6-2 0,2 2 4 16,1 3 2-16,1 4 2 0,1 0 2 0,-1 3 3 15,-2 1-2-15,-3-3 1 0,-4-4 0 0,-3-2 3 16,-2-4-3-16,0-3 4 15,-3-2 2-15,0-2-1 0,-4-1 2 0,4-9-1 0,0 0 1 16,0 0-2-16,0 0 1 0,0 0-1 16,-4 5-3-16,1-3-1 0,-2-2-3 0,-1-4-2 15,1-2 1-15,-3-4-5 0,2-5 0 0,1-7-7 16,0-5 1-16,2-5 6 0,3-3 3 0,2 0 0 16,2-1 4-16,1 1 5 0,3 2-1 0,4 1 8 15,2 4 1-15,1 5-4 0,1 7 0 0,3 4 2 16,-1 4-2-16,1 5 0 0,-1 0 1 0,-1 5 5 15,-1 1 8-15,-3 3 7 0,-1 2 6 0,1 3 1 16,-5-1 1-16,1 3 1 0,-2 2-4 0,0 1-4 16,-2 2-10-16,1 3-8 0,-1 4-18 15,2 3-23-15,-3 1-34 0,0-1-32 0,0 1-63 16,0-2-80-16</inkml:trace>
  <inkml:trace contextRef="#ctx0" brushRef="#br0" timeOffset="4933.31">20634 12578 1173 0,'-1'-16'177'16,"1"3"31"-16,0 13 28 0,0 0 26 0,0 0 22 16,0 0-47-16,0 0-26 0,0-9-6 0,0 9-14 15,2-7-21-15,1 3-20 0,2 0-24 0,6 0-22 16,3-4-20-16,8-1-26 0,4-2-23 0,7-3-36 16,3-3-33-16,3-1-40 0,2-1-42 0,0-2-45 15,-1-3-48-15,-4 1-56 0,-1-1-53 16,-9 0-50-16,-3 0-52 0</inkml:trace>
  <inkml:trace contextRef="#ctx0" brushRef="#br0" timeOffset="5133.64">20855 12187 409 0,'-16'6'176'0,"1"0"25"0,4 1 12 0,2 1 13 16,-1-2 6-16,5 1-48 0,0 1-47 0,1 2-39 15,3 1 6-15,0 2-23 0,3-1-14 0,1 1-14 16,-1 1-5-16,2 1-2 0,1 2-2 0,0 2-9 15,1 0-35-15,0-2-1 0,2 1 2 16,-2 1 0-16,2 2 2 0,0 1 6 16,-1 2 1-16,0 0-10 0,1-2-34 0,-1-2-27 15,0-1-43-15,0-3-53 0,-1-2-65 0,1-2-63 16</inkml:trace>
  <inkml:trace contextRef="#ctx0" brushRef="#br0" timeOffset="5369.7">21056 11848 659 0,'-7'-32'298'16,"-1"6"23"-16,1 8 22 0,-2 6 18 0,9 12 6 15,-6-1-145-15,-1 4-77 0,3 2-52 16,2 7-32-16,2 4-27 0,1 6-23 0,1 4-19 16,2 7-6-16,5 6 0 0,1 7 4 0,3 3 3 15,6 3 1-15,1 3 3 0,-1 0 2 0,2-2 2 16,1-1 1-16,-2-3-1 0,0-5 0 0,0-5-1 15,-4-4 0-15,1-5 0 0,-5-4-19 0,1-4-27 16,-3-4-23-16,-1-2-27 0,-2-5-26 16,1-4-23-16,-8-7-31 0,0 0-37 0,0 0-33 15,4 1-17-15,-3-3-19 0</inkml:trace>
  <inkml:trace contextRef="#ctx0" brushRef="#br0" timeOffset="5616.89">21168 11398 935 0,'-13'-19'108'0,"13"19"2"0,-12-10 0 0,2 6 2 16,3 7 3-16,4 4-59 0,3 2-34 0,5 5-15 15,5 6-2-15,6 6-2 0,8 5 3 0,7 9 0 16,5 10-1-16,5 11-1 0,6 8 6 0,3 9 7 16,3 7 2-16,3 7 6 0,4 0 3 0,-7 0 8 15,-5-2 6-15,-6-1-2 0,-8-3-2 0,-4-3-3 16,-10-1-2-16,-7-4 11 0,-8-2 18 0,-13-5-6 15,-9-1-8-15,-6 0 5 0,-10 0-1 16,-7-2 1-16,-8-4-1 0,-7-4-18 0,-8-4-23 16,-9-3-6-16,-7-5-37 0,-1-3-34 0,-7-3-56 15,-6 0-53-15,-4-5-81 0</inkml:trace>
  <inkml:trace contextRef="#ctx0" brushRef="#br0" timeOffset="6099.86">17897 12397 307 0,'-8'4'80'0,"0"1"6"0,2-1 2 16,-1 0-1-16,1 2 1 0,-3 3-26 0,1 2-22 16,-4 6-16-16,-2 14 8 0,2 12-2 0,-4 11 14 15,0 11 21-15,0 12 10 0,0 11 6 0,2 8 5 16,2 6 2-16,6 5-22 0,4 5-5 0,8-4-17 16,2-6-19-16,10-4-9 0,6-9-5 0,6-8 20 15,5-8 6-15,5-9 1 0,5-5 12 0,3-8 2 16,2-8-3-16,0-6 4 0,2-6-2 0,1-5-26 15,-1-3-6-15,-3-3-4 0,-2-1-9 0,-3-2-3 16,-5-2-19-16,-4-2-45 0,-4-2-46 16,-4-2-73-16</inkml:trace>
  <inkml:trace contextRef="#ctx0" brushRef="#br0" timeOffset="7433.99">10449 11529 384 0,'-18'10'92'0,"-1"-2"22"0,5 2 26 16,1-3 26-16,1 1 22 0,12-8-7 16,0 0-7-16,0 0-6 0,-1 5-9 0,1-3-22 15,2-1-14-15,6-3-16 0,5-3-11 0,6-2-8 16,6-5-7-16,9-4-3 0,14-5 2 15,7-5 5-15,5-3 0 0,10-6-4 0,9-2-9 16,4-2-3-16,3-2-8 0,1 1-12 0,-4 4-13 16,-5 3-7-16,-13 3-10 0,-9 6-5 0,-13 5-1 15,-9 5-8-15,-10 5 3 0,-24 9-3 0,0 0 4 16,0 0-1-16,0 0 2 0,0 0-9 0,0 0-13 16,0 0-25-16,0 0-30 0,0 0-26 15,10-7-37-15,-8 3-40 0,-4 0-48 0,-5 3-32 16,-6-1-56-16,-5 3-56 0</inkml:trace>
  <inkml:trace contextRef="#ctx0" brushRef="#br0" timeOffset="7670.19">10492 11635 410 0,'-13'12'143'0,"13"-12"30"16,0 0 31-16,0 0 15 0,-5 8 28 0,8-5-16 15,7-3-9-15,5-3-3 0,6-4-4 0,10-1-7 16,9-4-10-16,10-5 2 0,9-2-15 0,7-5-18 15,4-1-24-15,6-3-25 0,3-1-19 16,2 1-21-16,-1 0-21 0,-3-1-16 16,-8 3-14-16,-8 2-9 0,-8 3-8 0,-8 4 0 15,-10 3-6-15,-7 3 1 0,-7 2-3 0,-6 1 1 16,-15 8 0-16,0 0 1 0,0 0-1 0,0 0-10 16,0 0-13-16,0 0-25 0,0 0-33 0,0 0-39 15,0 0-43-15,5-5-54 0,-3-1-60 0,-4 2-94 16</inkml:trace>
  <inkml:trace contextRef="#ctx0" brushRef="#br0" timeOffset="8134.93">10854 12182 352 0,'-5'-13'153'0,"0"2"34"0,1 1 35 0,-1 2 27 16,5 8 25-16,0 0-23 0,0 0-25 0,0 0-12 16,-5-6-21-16,5 6-23 0,0 0-30 0,0 0-24 15,0 0-25-15,0 0-23 0,0 0-20 0,-3 1-21 16,0 1-17-16,1 4-12 0,2 4-5 0,3 6-4 15,0 3-4-15,2 4 3 0,-1 3-1 16,3 3 4-16,5 5 5 0,-2-3 1 0,2 0 1 0,1 2 0 16,0-1 4-16,1-2-11 0,-2 0-29 15,-1-4-37-15,1-2-46 0,-2-1-49 0,-3-6-59 16,4-3-60-16,-4-2-56 0</inkml:trace>
  <inkml:trace contextRef="#ctx0" brushRef="#br0" timeOffset="8450.87">11028 12316 457 0,'0'0'149'0,"-5"-13"28"16,5 13 29-16,0 0 26 0,0 0 23 15,0 0-42-15,0 0-26 0,0 0-7 0,-6-5-16 16,1 3-23-16,1 6-28 0,-1 1-25 0,1 0-26 16,-1 1-18-16,-1 1-19 0,1 0-13 0,-1 0-8 15,-1 4-7-15,4 0 0 0,-3 1 2 0,-1 4 2 16,-3 4-1-16,0 0 4 0,-2 3 1 0,0 2-4 15,0 1 2-15,-1-2-2 0,-1-2-8 0,2-3-3 16,1-4-1-16,2-3-1 0,9-12-4 0,0 0 2 16,-2 9 0-16,2-4 3 0,4-3 5 0,0-2 10 15,5-3 12-15,1 1 10 0,-1-1 14 0,2 1 15 16,2-1 12-16,0 2 5 0,-1-1 4 0,0 1-4 16,-2 0-8-16,2 0-12 0,-1 3-9 15,1-4-17-15,0 2-10 0,2-3-10 0,2 2-13 16,1-2-34-16,1 0-53 0,4-3-57 0,1-1-75 15,4-2-107-15</inkml:trace>
  <inkml:trace contextRef="#ctx0" brushRef="#br0" timeOffset="8634.35">11188 12371 1189 0,'0'0'232'16,"0"0"42"-16,0 0 40 0,0 0 21 0,0 0 9 15,0 0-83-15,-5 3-67 0,4-4-47 16,4-3-35-16,7-3-43 0,3-2-39 0,8-4-32 16,2-2-34-16,5-3-55 0,5-4-25 0,2-2-28 15,-5 0-36-15,-3 0-64 0,0-1-86 0,-2 3-71 16</inkml:trace>
  <inkml:trace contextRef="#ctx0" brushRef="#br0" timeOffset="8833.06">11247 12147 754 0,'-10'-3'269'0,"10"3"35"0,0 0 34 15,0 0 16-15,0 0 9 0,0 0-93 16,-4 1-77-16,2-1-50 0,2 1-44 0,1 4-39 16,2 0-33-16,1 4-17 0,2 1-10 0,3 1-7 15,0 3 0-15,2 2-2 0,-1-3-12 0,-1 3-20 16,1 1-28-16,2 1-26 0,-2 2-43 0,2-2-39 15,-1-1-31-15,-3-1-44 0,0-2-39 0,-2-1-34 16</inkml:trace>
  <inkml:trace contextRef="#ctx0" brushRef="#br0" timeOffset="9016.92">11307 12240 715 0,'-7'-17'192'0,"3"4"29"0,4 13 21 0,0 0 18 15,0 0 13-15,0 0-49 0,0 0-45 16,0 0-46-16,0 0-36 0,0-8-27 0,2 2-22 0,0 2-20 15,4 4-14-15,3 3-7 0,0 4-5 16,2 2-2-16,4 2 0 0,0 0 0 0,3 1 0 16,-5-3 1-16,4 1 2 0,-3 0-10 0,0 0-21 15,0-2-30-15,-3-1-36 0,2-2-36 0,-5-1-57 16,-1-4-63-16,1-2-72 0</inkml:trace>
  <inkml:trace contextRef="#ctx0" brushRef="#br0" timeOffset="9232.64">11486 12007 92 0,'-14'11'2'0,"-1"3"-2"16,0 4 0-16,0 1-6 0</inkml:trace>
  <inkml:trace contextRef="#ctx0" brushRef="#br0" timeOffset="9406.85">11217 12199 230 0,'0'0'31'0,"0"0"-3"0,0 0-5 15,0 0-10-15,-1-3-21 0</inkml:trace>
  <inkml:trace contextRef="#ctx0" brushRef="#br0" timeOffset="9717.36">11321 12078 133 0,'-6'-3'48'15,"6"3"20"-15,-8-4 19 0,8 4 22 16,0 0 22-16,-5-4 14 0,1 1 12 0,0-1 11 16,2-1 7-16,2 5 2 0,-3-5-6 0,3 5-11 15,0 0-15-15,0 0-19 0,0 0-20 0,0 0-23 16,0 0-23-16,0 0-21 0,0 0-15 0,0 0-12 16,-2 0-7-16,-1 3-7 0,0 4-2 0,1 3 0 15,-1 8-1-15,-1 4 3 0,-2 4 2 0,1 4-2 16,-1 3 1-16,-3 3 1 0,3-4 0 0,0 0 0 15,1-1-2-15,-3-3-6 0,2-3-30 0,1-4-33 16,2-1-39-16,1-4-56 0,1-6-66 16</inkml:trace>
  <inkml:trace contextRef="#ctx0" brushRef="#br0" timeOffset="10099.34">11092 12119 972 0,'-14'2'170'16,"2"-1"21"-16,12-1 18 0,0 0 15 0,0 0 10 15,-7 2-62-15,6 0-49 0,2 1-30 0,3 1-32 16,3 1-22-16,1 1-15 0,3 1-1 0,4 0 11 16,3 1 3-16,2 0 3 0,-3-1-1 0,2 3 5 15,1-2-1-15,0 0-2 0,3 0-13 16,1 0-20-16,-1-1-5 0,-3-2-2 0,0 0 3 15,1 0 1-15,0-1-3 0,2-1-16 0,-2 0-32 16,-2-1-43-16,-1-2-49 0,-3-2-58 16,0-2-81-16</inkml:trace>
  <inkml:trace contextRef="#ctx0" brushRef="#br0" timeOffset="10616.43">11778 11792 774 0,'-19'-12'126'0,"4"4"28"0,2-2 29 0,3 4 20 15,10 6 12-15,0 0-48 0,0 0-21 16,0 0-12-16,0 0-11 0,0 0-17 0,-10-3-15 16,10 3-13-16,0 0-2 0,0 0-1 0,0 0-3 15,0 0 0-15,0 0-7 0,0 0-5 0,0 0-12 16,0 0-9-16,0 0-9 0,0 0-6 0,0 0-4 15,0 0-9-15,0-4-5 0,0 0-9 0,2-3-5 16,-1 3-11-16,3-1-12 0,1 1-10 16,0-2-10-16,2 0-8 0,-2-1-6 0,3 0-3 15,-5 1 0-15,-2-1 7 0,0 0 12 0,1 0 9 16,-2 7 9-16,1-5 10 0,-1-2 9 0,0 7 10 16,0 0 10-16,0 0 12 0,0 0 7 15,0 0 7-15,0 0 7 0,0 0 1 0,0 0-2 0,0 0-1 16,0 0-6-16,-2 0-8 0,-4 0-6 15,2 2-9-15,-2 0-9 0,-1 5-1 0,0 0-3 16,1 4-2-16,-2 5-1 0,-1 6-1 0,1 5 3 16,-2-1 1-16,0 5 0 0,-1 4 3 0,1 2 1 15,-1 1 1-15,-1 2-1 0,-2-1 1 0,2-2-2 16,1-3 1-16,0-3 2 0,2-5-2 0,1-4-1 16,3-5-4-16,1-4-3 0,4-13-3 0,0 0-3 15,0 7-1-15,4-2-1 0,1-5-2 0,2-5 7 16,1-3 13-16,5-3 5 0,1-3 8 15,5-3 2-15,6-3 0 0,6-3 5 0,-1 0-2 16,3-2-4-16,1 1-17 0,-1 0-22 0,-2 0-32 0,-1-1-42 16,-4 2-60-16,1 0-87 15</inkml:trace>
  <inkml:trace contextRef="#ctx0" brushRef="#br0" timeOffset="10882.84">11743 11678 1474 0,'-15'-11'205'0,"1"1"17"0,14 10 10 0,0 0 0 16,0 0-3-16,0 0-103 0,-3-1-58 15,3 3-30-15,2 11-25 0,8 8-20 0,2 6-9 16,7 8 1-16,1 5 2 0,2 3 5 0,4 5 2 16,0 3 3-16,-2 1 5 0,-2-1 2 0,1 1 2 15,-2-5-1-15,-2-3 1 0,-3-6 0 0,-3-3-1 16,-2-3 1-16,-1-3-3 0,-2-4 0 0,1-4-3 15,-4-5 0-15,-1-4 2 0,-4-12 1 0,0 0 2 16,0 0-1-16,0 0 1 0,0 0 4 0,0 0-1 16,0 0 2-16,0 0 0 0,0 0 1 0,0 0-5 15,0 0-16-15,0 3-31 0,0-3-38 0,-2-3-50 16,-2-2-66-16,1-6-86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7-13T03:15:11.9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14412 7332 87 0,'-7'-3'9'0,"-1"-1"7"16,1 2 6-16,2-2 6 0,5 4 7 0,-6-4 10 16,0 0 8-16,-1 1 7 0,7 3 5 0,-7-4 3 15,2 1 9-15,-1 0 5 0,0-1 8 0,-1 3 8 16,-1-1 1-16,2 1 1 0,-3 1 4 0,2 0-3 16,-3-1-4-16,3 1-7 0,-5 0-12 0,0 1-17 15,-1 0-12-15,-1-2-8 0,2 2-8 0,-3 1-8 16,1-2-4-16,0 1-5 0,0 0 0 0,1 0 2 15,0 0 0-15,-1 3 1 0,0-3-2 16,-2 3-3-16,-2-1-3 0,0 2-1 0,-1-1-2 0,3 1 1 16,-3 0-1-16,0 0 2 0,3 0 0 15,2-2 0-15,2 2 3 0,3-1 0 0,-1 1-3 16,2 1-3-16,-1 1 0 0,0 0-3 0,-2 2-1 16,-1 0-2-16,-2 1-3 0,1 0 0 0,-4 2 2 15,3 0 0-15,-4 0 0 0,-1 3 2 0,-2 0 5 16,1 1 3-16,2 2 7 0,-3 3 7 0,1-3 1 15,1 3 0-15,0-2 1 0,2-1-5 16,2-1-5-16,4-1-2 0,4-3-6 16,-2 0-8-16,2 0-1 0,2 0-2 0,0 0-3 15,0 0 3-15,1 2-1 0,0 3 1 0,0 3 0 16,0 1 1-16,1 0-3 0,0 1 2 0,1-1 1 16,2-1-1-16,0 2 2 0,0 0-2 0,1 0 0 15,2-1 0-15,-1-3 3 0,2 2-1 0,0 3 2 16,1-1-1-16,1 0 0 0,0-1-1 0,2-1-1 15,-2 0 1-15,2-1-2 0,0 0 1 0,1 1-2 16,-2-3 4-16,4-1-1 0,-2-2 2 0,-1 1 1 16,4 0-1-16,-1-1 3 0,0 0 1 0,3-2 0 15,0-1-3-15,3-3 1 0,1 0 1 0,1-1 1 16,4 1 2-16,2-4-2 0,-2 2 0 0,4-3 1 16,1 0 3-16,2-3 1 0,-1 0-5 0,2 0-2 15,1-3-3-15,-2 0 2 0,0-2-2 16,-3 1 0-16,2-4-3 0,-2 0-2 0,-1-1 4 15,1-1 0-15,-4-1 1 0,2-2-2 16,-3 0 2-16,-2 0-1 0,0-1 1 0,0-2 2 16,-1 0-2-16,0-1 2 0,-1-3 1 0,1-1-2 15,-1-2 1-15,-2 0 1 0,2-1-1 0,0-4-2 16,0-1 2-16,1-1 1 0,-2-1-1 0,1 0 8 16,-3 1 7-16,-2 2 13 0,-2 1 14 15,1-1 11-15,-1 2 10 0,-2 1 16 0,0 2 18 0,-4 2 12 16,-1 1 14-16,-2 3 5 0,-3 2-2 0,0 0 1 15,0 0 0-15,-3 2-6 0,-3 1-8 16,-1-1-16-16,0-2-23 0,-3 0-18 0,0-2-13 16,-3-1-8-16,2-1-12 0,-2-4-12 0,-4-3-13 15,0-1-3-15,-1-3 0 0,-4-1 1 0,-1 0-7 16,-2 0-9-16,1 0 0 0,0 1-4 0,-2-2-13 16,0 5-20-16,0 2-17 0,-1 3-23 0,1 3-14 15,2 2-14-15,-1 3-24 0,-1 4-38 16,-1 3-40-16,-3 4-31 0,-1 5-50 0,-1 3-53 15</inkml:trace>
  <inkml:trace contextRef="#ctx0" brushRef="#br0" timeOffset="2068.64">16372 7231 214 0,'-2'-8'101'16,"2"8"16"-16,0 0 17 0,0 0 15 0,0 0 12 15,0 0-22-15,0 0-23 0,0 0-17 0,0 0-13 16,0 0-10-16,0 0-8 0,0 0-10 0,0 0-11 16,0 0-9-16,0 0-7 0,1 0-7 0,2 0-7 15,-1 6-7-15,5 3-4 0,0 7 3 0,7 5 17 16,-2 5 1-16,4 1 1 0,-1 5 1 0,1 2 2 16,-4-3 1-16,2 0-5 0,-3 0-9 15,-1-5-16-15,-2-1-1 0,-2-5 1 16,0-1 0-16,-2-3 1 0,-3-2 0 0,1-2 3 15,-2-4 1-15,0-8 1 0,0 0 1 0,0 0 1 16,0 0-2-16,0 0 2 0,0 0-1 0,0 0-2 16,-3 6-2-16,-1-3-2 0,0-2 0 0,-2-2-1 15,-2-3 0-15,0-2 0 0,-1-4 1 0,-2-3 2 16,2-3 7-16,1-1 7 0,2-2 8 0,3-1 3 16,-1-2-1-16,2 0 0 0,3-2-4 0,5 0-2 15,-1 2-1-15,2 1-5 0,0 3-5 0,1 0-3 16,1 2 1-16,-1 2 2 0,1 2-1 0,2 1 1 15,-1 1-8-15,-2 3 0 0,3-1-1 0,2 1-2 16,-3 1 1-16,7 0-2 0,-4 1 1 16,2 1 1-16,-4 4 0 0,1 1 1 0,1 2 0 15,-3 0 0-15,-2 5-3 0,-2-1 1 0,0 3 8 16,-2 4 3-16,0 1 2 0,-1 1-1 0,0-2 0 16,0 2-2-16,2 2 2 0,1 3 0 15,1 0-8-15,1 1-2 0,0-1-3 0,-1-1 0 16,0-1 2-16,-1-2 2 0,3 1 0 0,-2-1-1 15,-5-5 1-15,0-2-1 0,-2-10 0 0,0 0 1 16,0 0-1-16,0 0-3 0,0 0-4 0,0 0-6 16,0 0-10-16,0 0-11 0,0 0-16 15,0 0-23-15,0 0-28 0,0 0-31 0,0 0-43 16,2 3-48-16,-1-3-47 0</inkml:trace>
  <inkml:trace contextRef="#ctx0" brushRef="#br0" timeOffset="2418.12">16470 7829 456 0,'-21'8'170'0,"4"-1"20"0,0-3 21 15,4-1 13-15,1 1 10 0,12-4-61 0,0 0-41 16,0 0-19-16,0 0-11 0,0 0-12 15,0 0-11-15,0 0-8 0,0 4-4 0,2-3-1 16,4 1-5-16,-1 0-13 0,1-2-11 16,4 0-10-16,1-2-6 0,3 0-3 0,5 1-2 15,2-2-1-15,1-1 8 0,2-2 8 0,6-1 3 16,5 0 3-16,1-1-5 0,0 0 1 0,0 0-5 16,-2 1-7-16,-3 0-8 0,-5 0-6 0,0-1-4 15,-6 3 0-15,-5 0 1 0,-2 0 0 0,-4 0 2 16,1 0 0-16,-1-1-2 0,0 0-4 0,0 0-6 15,0-1-14-15,-9 7-15 0,8-4-23 16,-1-2-28-16,-3-1-33 0,-1 3-38 0,0-1-49 16,-3 5-63-16,5-6-71 0</inkml:trace>
  <inkml:trace contextRef="#ctx0" brushRef="#br0" timeOffset="2950.85">16678 7987 661 0,'-21'1'220'0,"0"0"31"0,9 0 20 0,-4-1 25 15,16 0 21-15,0 0-82 0,0 0-51 16,0 0-26-16,0 0-21 0,0 0-24 0,0 0-17 16,0 0-22-16,-3-1-22 0,3 0-13 0,3 1-17 15,4 0-8-15,-1 0-9 0,1-1-8 0,2 0-6 16,3 0-1-16,0 0 2 0,3 0-2 0,-3 1 3 15,-1-1 1-15,1 0 3 0,1 2 0 0,3-2 2 16,0 3 0-16,0-1-2 0,-1 2 0 0,1 0 2 16,-5 0-2-16,-2 2 0 0,2 1 2 0,-5 1-4 15,-1 2-6-15,-5 2-6 0,1-1-4 0,-3 3-9 16,-1 1-4-16,-2 3-8 0,-3 3-4 0,0 0 1 16,-5 2 0-16,-2 0-5 0,0-1-8 0,1-2-14 15,-3-1-24-15,2-1-24 0,3-4-28 16,0-4-25-16,12-9-12 0,0 0 1 0,0 0 8 15,0 0 22-15,-1 5 31 0,-2-4 35 0,9-4 35 16,2-2 33-16,2-2 35 0,3 1 28 0,4-1 22 16,1 0 17-16,0 0-51 0,4-1 63 0,-4 1 6 15,-2 1 5-15,0 3-5 0,2 0-8 16,-1 1-3-16,-2-2-3 0,-1 4 57 0,-2 1-61 16,-1 1-8-16,-4 2-12 0,-1 2-10 0,-1 2-9 15,-4 2-9-15,0 0-9 0,-1 2-4 0,0 2-1 16,-1 1 1-16,0 1 4 0,-2 0 0 0,-1 1 2 15,0-1-5-15,0 0-5 0,0 0-1 0,-4 0-1 16,0 0-2-16,0-2-2 0,-5-2-1 16,-1 0-3-16,-3-2-4 0,-4 0-7 0,-2-3-17 15,-2-1-47-15,-2-4-41 0,-1-2-52 0,1-4-85 16,1-6-98-16</inkml:trace>
  <inkml:trace contextRef="#ctx0" brushRef="#br0" timeOffset="3199.98">17032 7844 736 0,'0'0'215'0,"0"0"21"0,0 0 20 16,0 0 12-16,0 0 9 0,0 0-85 0,0 0-60 15,-5 2-38-15,1-1-21 0,4 0-20 0,13-5-19 16,4 2-8-16,2-3-11 0,3 0-3 0,3-2 0 15,2-2 1-15,3-1-3 0,-4-1-3 0,0 0 0 16,-1-1-4-16,0-1-3 0,-1 1-14 0,-2-1-16 16,-3 1-17-16,-2-1-16 0,-3 1-22 0,-2 2-17 15,-3 1-17-15,-3 1-17 0,-6 8-22 0,5-7-25 16,-5 7-25-16,0 0-25 0</inkml:trace>
  <inkml:trace contextRef="#ctx0" brushRef="#br0" timeOffset="3417.48">17207 7666 709 0,'-6'-7'279'0,"6"7"37"0,0 0 38 0,0 0 31 15,0 0 16-15,0 0-87 0,0 0-73 0,0 0-53 16,0 0-41-16,-4-1-38 0,0 1-38 0,2 2-34 16,3 4-20-16,0 2-13 0,3 2-8 0,1 3-5 15,-1 2 1-15,1 2-2 0,1 4 4 16,-2-4 2-16,1 5 2 0,3 1-3 0,-4 1-9 15,4 0-19-15,-2 1-29 0,-2-2-31 0,2-1-35 16,0-3-36-16,-1-3-42 0,0-3-38 16,0-1-38-16,-2-4-37 0,-3-8-31 0</inkml:trace>
  <inkml:trace contextRef="#ctx0" brushRef="#br0" timeOffset="3911.87">17575 7588 717 0,'-8'-11'247'0,"0"2"30"16,8 9 31-16,0 0 32 0,-5-9 19 0,3 2-85 15,2 7-54-15,1-6-37 0,1 2-27 0,4-3-29 16,-2 3-31-16,4-1-31 0,-1-1-21 16,1 2-14-16,3-1-17 0,-2 0-9 0,-1 2-5 15,3-1-5-15,-2 0 0 0,2 3 1 0,2 0-1 16,-3 0 0-16,4 3 1 0,-1-1-4 15,-1 3-5-15,-2 1-4 0,3 1-6 0,-5 2-9 16,0 1-14-16,-3 3-8 0,-2 2-4 0,-1 3 1 16,-5 3 3-16,-2 2 5 0,-3 4 5 0,-2 3 9 15,1 3 15-15,-5 2 8 0,1 0 5 0,-2-1 2 16,-2 0 3-16,0-1-1 0,2-3 3 0,-1-2-3 16,4-5 1-16,-1-4 0 0,4-3 3 0,1-4-1 15,8-11-1-15,0 0 4 0,0 0 1 16,0 0 11-16,-1 9 11 0,1-3 5 0,2-3 2 15,4-2 19-15,1-4 9 0,1 0 5 0,3 0 3 16,0-2-2-16,4 0 6 0,6-1 3 0,3-2 6 16,2-1-13-16,6-1-5 0,2 1-8 0,3-1-5 15,3-1-6-15,-2 1-16 0,1 0-7 0,-4 2-9 16,-6 0-4-16,-5 3-4 0,-5 1 2 0,-19 4 1 16,0 0-3-16,0 0 1 0,0 0 0 0,0 0 1 15,0 0 0-15,0 0-1 0,0 0 1 16,0 0-3-16,0 0-3 0,0 0-12 0,0 0-16 15,0 0-19-15,0 0-26 0,0 0-35 0,0 0-37 16,7-1-45-16,-5 2-47 0,-4 2-55 16,-4-2-60-16,-2 2-78 0</inkml:trace>
  <inkml:trace contextRef="#ctx0" brushRef="#br0" timeOffset="7782.81">3079 5945 320 0,'0'0'111'16,"0"0"19"-16,0 0 18 0,0 0 12 0,0 0 11 0,0 0-19 15,0 0-29-15,0 0-23 0,0 0-22 0,0 0-19 16,0 0-18-16,0 0-13 0,0 0-11 16,0 0-8-16,0 0-5 0,0 0-6 0,0 0 0 15,0 0-4-15,0 0 2 0,0 0 0 0,0 0 0 16,0 0-1-16,0 0 1 0,0 0 1 0,0 0 0 16,0 0 2-16,0 0-2 0,0 0 2 0,0 2-1 15,2 1 1-15,3 2 1 0,3 1 0 0,1 3 0 16,2 2 1-16,2 0-1 0,3 2 2 0,-1 2-1 15,-4-4 1-15,0 1-1 0,0-1-1 0,-2-1 0 16,-1-1-1-16,-1-1 1 0,-7-8-2 0,0 0 1 16,5 6-2-16,-5-6 1 0,0 0 1 0,0 0 1 15,0 0 0-15,0 0-2 0,0 0 1 0,0 0 0 16,0 0 2-16,0 0-2 0,0 0 1 16,0 0 0-16,0 0 0 0,0 0 1 15,0 0-1-15,4 7 0 0,-4-7-1 0,0 0 2 16,2 5-1-16,-2-5-1 0,0 0-1 0,3 7 2 15,-1 0 2-15,2-2-2 0,-1 2 0 0,-1 0 0 16,0 2 1-16,3-1-1 0,-2-1 0 0,-3-7-1 16,0 0 1-16,3 7 1 0,-3-7 0 0,0 0-1 15,0 0-1-15,0 0 1 0,0 0 1 0,0 0-1 16,0 0 0-16,0 0 0 0,0 0-1 0,0 0 1 16,0 0 3-16,0 0 0 0,0 0-3 0,0 0 3 15,0 0 0-15,0 0 1 0,0 0 1 16,0 0 0-16,0 0 0 0,0 0 1 0,0 0 2 15,0 0-1-15,0 0-5 0,0 0-11 0,0 0-13 16,0 0-18-16,0 0-36 0,1 0-36 0,-4-3-42 16,-1-2-39-16</inkml:trace>
  <inkml:trace contextRef="#ctx0" brushRef="#br0" timeOffset="9156.46">3146 6028 278 0,'-1'-8'107'0,"1"8"23"15,0-8 20-15,0 8 14 0,0 0 13 0,0 0-25 16,0 0-21-16,0 0-16 0,0 0-22 0,0 0-21 16,0 0-21-16,0 0-14 0,0 0-13 0,0 0-12 15,0 0-6-15,0 0-6 0,0 0-7 0,0 0-2 16,3 0 2-16,1 3-1 0,3 3 1 0,-4 4 2 16,6 2 1-16,-1 0-3 0,2 3 4 0,0 0 2 15,0 3 0-15,4 0-1 0,-4-5-1 16,0-2 2-16,1-1 0 0,-4-2 1 0,-2-1 1 0,0 0-1 15,-5-7 0-15,0 0 0 0,0 0 0 16,0 0-1-16,0 0 2 0,0 0-1 0,0 0-1 16,0 0-1-16,0 0 2 0,0 0 0 0,0 0 3 15,0 0 0-15,0 0 0 0,0 0 1 16,0 0 2-16,0 0 1 0,0 0 2 0,0 0 10 16,0 0 2-16,0 0 10 0,0 0 7 0,0 0 8 15,0 0 9-15,0 0 10 0,0 0 4 0,0 0-2 16,0 0-5-16,1 0-10 0,0 0-9 0,-1-2-9 15,-4-3-13-15,1-1-14 0,-3 0-9 0,1-2-7 16,-3 1-3-16,8 7 0 0,-7-8 0 16,0 1 2-16,2 2 2 0,5 5 2 0,0 0 1 15,0 0 3-15,0 0 2 0,0 0 2 0,0 0-1 16,0 0 2-16,-4-5-2 0,-1 0 1 0,5 5 1 16,-4-3 0-16,-1-2 1 0,5 5 1 0,-3-3 2 15,3 3 0-15,0 0 3 0,0 0-1 0,0 0-2 16,0 0 0-16,0 0-4 0,0 0-3 0,0 0-2 15,0 0-1-15,0 0-2 0,0 0 0 0,0 0 3 16,0 0-3-16,0 0 3 0,0 0-1 0,0 0 1 16,0 0-1-16,0 0 3 0,0 0 0 0,0 0 0 15,0 0 0-15,0 0 0 0,-4-4 0 16,4 4-2-16,0 0 0 0,-4-4-1 0,4 4 1 16,-5-4-7-16,5 4 2 0,0 0 0 0,-5-5 2 15,-1-1-1-15,-1 1-1 0,3-1-7 0,-3 2-3 16,2-2 4-16,-1-1-1 0,1 0 1 15,-1-1-1-15,2 0 1 0,4 8 2 0,-4-6 7 16,4 6 2-16,0 0 2 0,0 0 2 0,0 0-4 16,0 0 4-16,0 0-1 0,0 0-1 0,0 0-1 15,0 0-2-15,0 0-3 0,0 0-1 0,0 0-1 16,0 0-9-16,0 0-10 0,0 0-7 0,0-1 3 16,2 2 1-16,3 5 0 0,-1 0 3 0,4 3 2 15,0-1 7-15,1 4 9 0,1-1 8 16,2 2-2-16,-1 0 0 0,-4-3 2 0,0-3-2 15,-2 0 1-15,-5-7 0 0,0 0-1 0,3 5 1 16,-3-5 2-16,1 6 0 0,-1-6 0 0,0 0 0 16,1 5 0-16,-1-5 2 0,0 0-1 0,0 0 1 15,1 5-1-15,-1-5 0 0,0 0 1 0,0 0-1 16,0 0 2-16,0 0 0 0,0 0 1 0,0 0 2 16,0 0-2-16,0 0 2 0,0 0 3 0,0 0 3 15,-3 1-2-15,-2-2 0 0,-3-2-1 0,0-3 0 16,-1-2 1-16,-2-5-2 0,-1-1-1 0,0-3 2 15,0-3-1-15,-2-5-1 0,2 1-2 16,-1-1-1-16,2 1-3 0,4-3-1 16,-4 0-4-16,6 3-3 0,1 0-1 0,0 1-1 15,0 3 1-15,2 4-2 0,3 2 1 0,2 3 2 16,2 3 2-16,-5 8-3 0,5-5 3 0,2 2 0 16,3 3 1-16,-1 2 1 0,1 1-1 0,5 0 0 15,-1 2 0-15,2 2 1 0,-2 1 0 0,3 2-1 16,-2 2 3-16,1 1-2 0,-2 2 1 0,1 0 1 15,-1 1 0-15,-1 1-1 0,2 2 1 0,-4-1-1 16,2 0 1-16,-2 0 1 0,-1-2 0 0,-1 0 0 16,0-1 0-16,-1-1 0 0,0-2-1 0,-3 0 1 15,1-3-2-15,-1 0 2 0,-1-1-1 16,-2-2 1-16,2 0 0 0,-1 0 0 0,-3-6 1 16,0 0 1-16,5 6-2 0,-5-6 0 0,0 0 1 15,0 0-1-15,0 0 1 0,0 0 2 0,0 0 0 16,0 0 1-16,0 0 3 0,0 0-1 0,0 0 1 15,0 0-10-15,0 0-20 0,0 0-21 0,0 0-35 16,0 0-45-16,0 0-46 0,0 0-45 0</inkml:trace>
  <inkml:trace contextRef="#ctx0" brushRef="#br0" timeOffset="9450.04">3350 5793 841 0,'0'0'148'0,"0"0"22"0,0 0 17 16,0 0 13-16,0 0 13 0,0 0-34 0,0 0-35 16,0 0-22-16,-4-1-13 0,3-1-14 0,3-3-16 15,3-1-14-15,5-1-10 0,2-4-14 0,6-2-7 16,3-1-11-16,2-3-10 0,-1 0-9 0,0 2-1 15,-1-1-1-15,-1 2-2 0,-2 0-1 0,-1 2-8 16,-3 2-5-16,-2 1-13 0,-2 3-14 16,-10 6-19-16,0 0-19 0,8-4-22 0,-8 4-28 15,0 0-28-15,0 0-34 0,0 0-36 0,0 0-35 16</inkml:trace>
  <inkml:trace contextRef="#ctx0" brushRef="#br0" timeOffset="9633.45">3505 5904 377 0,'-5'10'171'16,"5"-10"40"-16,0 0 32 0,0 0 33 0,0 0 26 15,0 0-20-15,0 0-29 0,0 0-35 0,0 0-27 16,0 0-29-16,0 0-20 0,0 0-26 16,1 4-24-16,2-6-16 0,4-3-15 0,6-5-10 15,1-5-20-15,5-2-14 0,-1-1-21 0,5-3-42 16,2-2-43-16,0-4-38 0,-4 3-53 0,2 1-69 15,1-1-63-15,-4 2-94 0</inkml:trace>
  <inkml:trace contextRef="#ctx0" brushRef="#br0" timeOffset="9900.7">3815 5282 1036 0,'-17'-3'134'16,"17"3"40"-16,-12-1 3 0,12 1 1 0,0 0 0 15,0 0-77-15,-7 5-49 0,5 1-21 16,5 2 26-16,3 1-42 0,1 1-1 0,3 3-1 16,1 4 1-16,4 5-1 0,4 1 1 0,-1 1 2 15,-1-1-9-15,-1 0 0 0,-3-1 0 0,1 1 0 16,-1 0-2-16,1-2 3 0,0-3-1 0,-5-1-3 15,2-2-1-15,-4 0-20 0,1 2-31 0,-2-3-40 16,2 1-59-16,-2 0-65 0</inkml:trace>
  <inkml:trace contextRef="#ctx0" brushRef="#br0" timeOffset="10328.95">4030 5275 1214 0,'-14'-12'249'0,"1"3"27"16,6 1 25-16,1 1 22 0,6 7 10 0,0-7-113 16,1 1-54-16,3-1-41 0,0-2-25 0,0-2-28 15,2-4-25-15,4 0-23 0,-1-2-11 16,0 0-9-16,3 0-7 0,-4 3-1 16,1-1-3-16,1 0-2 0,1 3-8 0,0 4-18 15,1 2-20-15,-2 4-19 0,1 3-15 0,1 2-10 16,2 3-10-16,2 2-7 0,0 3 0 0,1 3 17 15,-1 4 17-15,-1 2 19 0,-1 2 16 0,-2 1 10 16,-4 3 13-16,-2 1 10 0,0 1 8 0,-4 2 3 16,-3 1 3-16,-2 2 3 0,-2 1 2 0,-3-1 0 15,-2 0-2-15,0-1 0 0,1-3 0 0,-2-1 1 16,1-5 0-16,1-3-1 0,2-5-2 0,7-15-1 16,0 0 2-16,0 0 2 0,0 0 6 0,0 0 20 15,0 0 18-15,0 0 23 0,-3 8 19 16,3-3 20-16,5-4 18 0,-1-3 19 0,3-1 7 15,0-3-14-15,4-1-15 0,1-3-24 0,1-3-18 16,4-2-21-16,-1-2-17 0,6-4-27 0,1-3-34 16,6-3-28-16,3-2-24 0,1-1-47 0,-2-2-40 15,2 1-42-15,1 0-61 0,-1 2-57 16,-4 4-47-16</inkml:trace>
  <inkml:trace contextRef="#ctx0" brushRef="#br0" timeOffset="11091.84">4227 6371 414 0,'0'0'134'0,"0"0"26"0,0 0 23 0,0 0 21 15,0 0 14-15,-8 1-33 0,3 1-26 0,5-2-31 16,0 0-23-16,-5 3-27 0,1 2-26 0,3 3-19 16,0 2-14-16,2 1-12 0,0 1-7 15,4 1-1-15,0 0-2 0,-1 0 3 0,0-1 1 16,3 1 1-16,-1 0-2 0,1-2 4 0,-1 0 15 16,-1-1-1-16,1 0 6 0,0 1 14 0,-3-1 2 15,1 1 0-15,0 1-2 0,1-2-1 0,-2 1-16 16,0-1-2-16,0-1-2 0,2-1-15 0,-2 1-2 15,0 0 0-15,0 1 3 0,1-2-2 0,-1-1-1 16,1 0 3-16,-1 0-1 0,-1-1-1 0,-2-6 2 16,0 0-2-16,0 0-1 0,0 0-1 15,0 0-8-15,0 0-15 0,0 0-15 0,0 0-17 16,0 0-20-16,0 0-17 0,0 0-25 16,0 0-26-16,0 0-23 0,0 0-25 0,0 0-29 15</inkml:trace>
  <inkml:trace contextRef="#ctx0" brushRef="#br0" timeOffset="12203.84">4476 6305 435 0,'-5'-7'121'0,"0"-1"32"0,3 2 27 0,-1-1 21 0,3 7 16 15,-3-5-17-15,3 5-19 0,-2-7-23 0,0-1-30 16,1-1-27-16,2-1-24 0,-1 3-19 0,3-1-16 15,-1-1-9-15,1 1-8 0,0-3-9 16,0 0-4-16,2 1-6 0,2 1-3 16,-3 0-2-16,3 2-2 0,1 0-3 0,-4 0-2 0,4 1 2 15,-3 0-2-15,2 3-1 0,-1 0 0 16,-6 3-3-16,5-2-1 0,-5 2-3 0,8-2-1 16,-2 2-2-16,0 0-2 0,0 0-3 0,-1 0-2 15,3 0-4-15,-2 1-5 0,0 2-3 0,0-1-8 16,0 0-1-16,0 4 1 0,0-1 4 0,-1 2 4 15,-2 3 4-15,1 0 7 0,0 0 5 16,-2 2 9-16,0-1 2 0,-1 3 5 0,1-1 0 0,-4-1 0 16,1 2 1-16,-1 0 0 0,0-1 3 15,1-1-1-15,-3 4 1 0,3-3-2 0,-2 1-1 16,2 1 3-16,-1-1-3 0,-2 1 2 0,0 0-1 16,1-1 1-16,-1 2 0 0,-1 1-1 0,1-1 4 15,-2 2 5-15,1-2 4 0,-1 1 6 0,-1 0 2 16,1-1 0-16,1 0 4 0,0-1 1 0,0 0 3 15,1-2-6-15,-1-2-3 0,2-1-5 16,2-1-1-16,1-9-2 0,0 0-2 0,0 0-1 16,0 0-4-16,0 0 0 0,0 0 1 0,0 0 5 15,0 0 6-15,0 0 9 0,0 0 3 0,0 0 4 16,0 0 3-16,0 0 0 0,0 0 1 0,0 0 0 16,0 0-5-16,0 0-6 0,0 0-3 0,0 0 1 15,0 0-2-15,0 0 2 0,0 0 1 16,0 0-2-16,0 0 0 0,0 0 1 0,0 0 3 15,0 0 2-15,0 0 7 0,0 0 2 0,0 0 7 16,0 0-1-16,0 0 4 0,0 0 2 0,0 0-3 16,0 0-4-16,0 0-6 0,0 0-6 0,0 0-8 15,0 0-4-15,0 0-6 0,0 0-4 0,0 0-3 16,0 0-1-16,0 0-3 0,0 0 0 0,0 0-1 16,0 0 2-16,0 0-1 0,0 0 0 0,0 0 0 15,0 0 0-15,0 0 2 0,0 0-2 16,0 0 1-16,0 0-1 0,0 0 0 0,0 0 2 0,0 0-1 15,0 0-1-15,0 0 0 0,0 0 2 16,0 0-4-16,0 0 3 0,0 0 1 0,0 0-2 16,0 0 0-16,0 0 1 0,0 0 1 0,0 0-1 15,0 0 2-15,0 0-3 0,0 0 3 16,0 0-2-16,0 0 2 0,0 0-2 0,0 0-1 16,0 0 2-16,0 0-2 0,0 0 0 0,0 0-2 15,0 0 4-15,0 0-4 0,0 0 4 0,0 0-1 16,0 0-2-16,0 0 2 0,0 0 2 0,0 0 0 15,1 4-2-15,1-2 2 0,2 0-1 0,1-2 1 16,-1-3 1-16,0 1-3 0,2-3-1 0,0 0 0 16,0 0-1-16,-6 5-1 0,8-7 1 15,-3 3-2-15,0 0 0 0,2-3 3 0,4 0 1 0,1-3 1 16,6 0 1-16,1-2 0 0,3 1-1 16,2-2 3-16,2-2-1 0,-4 3-3 0,2 0 1 15,-3 1-2-15,-4 1 1 0,-3 4 0 0,-14 6-1 16,10-5 0-16,-10 5-1 0,0 0 1 0,0 0-1 15,0 0 1-15,0 0-3 0,0 0 0 0,0 0-1 16,0 0-6-16,0 0-1 0,0 0-5 0,0 0-5 16,0 0-10-16,0 0-9 0,0 0-12 0,0 0-18 15,0 0-19-15,0 0-21 0,0 0-28 0,0 0-31 16,0 0-30-16,0 0-43 0,0 0-42 16</inkml:trace>
  <inkml:trace contextRef="#ctx0" brushRef="#br0" timeOffset="12684.03">3597 6857 443 0,'-8'-6'125'0,"8"6"25"0,0 0 22 0,0 0 20 16,0 0 13-16,-6-3-28 0,6 3-21 0,0 0-18 16,0 0-15-16,0 0-19 0,0 0-21 0,0 0-15 15,0 0-14-15,0 0-13 0,0 0-11 0,0 0-12 16,0 0-8-16,0 0-6 0,-5 0-4 0,1 1-6 15,4-1 1-15,-3 3-2 0,1 2-3 0,0-1 1 16,1 6 2-16,1 1 0 0,1 4 2 0,1 2 1 16,2 2 1-16,-2-1 2 15,0 2-1-15,2-1 1 0,1 1-1 0,-2 0 1 0,2-2-1 16,-1-2 2-16,0-2 0 0,0-3-1 16,-1-1 1-16,1-2 0 0,3-2 0 0,-7-6 0 15,0 0 1-15,0 0-1 0,0 0 1 0,0 0 2 16,0 0 0-16,0 0 3 0,0 0-1 0,0 0 3 15,4 3-3-15,1-2 2 0,0-2 2 0,-5 1-4 16,0 0 1-16,3-1-7 0,-3 1-16 0,2-3-26 16,2-2-26-16,3-1-25 0,-1-3-44 0,-2-2-66 15,2-2-52-15</inkml:trace>
  <inkml:trace contextRef="#ctx0" brushRef="#br0" timeOffset="12889.4">3580 6579 307 0,'-7'4'112'16,"1"0"25"-16,1 1 25 0,5-5 22 0,-6 4 18 15,6-4-21-15,0 0-19 0,0 0-13 0,0 0-20 16,0 0-25-16,0 0-22 0,0 0-21 0,0 0-17 16,-6 2-14-16,1-2-12 0,5 0-7 15,-5-2-7-15,5 2-4 0,0 0-14 0,-2-1-18 16,-1-3-22-16,1 0-25 0,2-1-30 0,0 1-34 15,3-1-28-15,1-1-28 0,1-1-29 0</inkml:trace>
  <inkml:trace contextRef="#ctx0" brushRef="#br0" timeOffset="13101.65">3770 6822 611 0,'-7'7'174'0,"7"-7"32"15,0 0 26-15,0 0 26 0,0 0 18 0,0 0-35 16,0 0-38-16,0 0-34 0,0 0-32 0,0 0-23 16,0 0-19-16,1 2-21 0,-1-2-12 15,8-3-8-15,0-3-9 0,0-1-6 0,3-4-7 0,5-2-8 16,1-1-13-16,1-1-18 0,2-2-26 16,-6 4-28-16,1-1-29 0,-2-1-45 0,1 1-55 15,-2 2-73-15,1 3-81 0</inkml:trace>
  <inkml:trace contextRef="#ctx0" brushRef="#br0" timeOffset="13283.33">3889 6942 986 0,'-8'6'226'0,"8"-6"29"0,0 0 21 15,0 0 14-15,0 0 6 0,0 0-80 0,0 0-65 16,-4 0-40-16,4-3-39 0,4-3-28 15,3-2-25-15,6-3-34 0,0-2-33 0,5-2-46 16,-2 0-41-16,3-2-55 0,1-1-67 0,-4 3-82 16</inkml:trace>
  <inkml:trace contextRef="#ctx0" brushRef="#br0" timeOffset="13750.63">5089 6271 512 0,'-7'5'177'0,"0"0"27"0,-2 2 21 0,-1 1 15 0,10-8 9 15,0 0-61-15,0 0-41 0,0 0-34 0,0 0-29 16,0 0-25-16,0 0-14 0,0 0-11 16,-5 2-4-16,5-2-4 0,0 0-4 0,-6-1 0 15,2-2-1-15,4 3-1 0,0 0-8 0,-3-2 0 16,3 2 0-16,0 0 10 0,-1-5 12 0,2 2 10 15,1-2 6-15,-1 2 7 0,2-2 4 0,0 0-3 16,3 0-6-16,-6 5-8 0,8-2-13 0,-8 2-11 16,8-1-11-16,-8 1-7 0,8 0-6 0,-2 1-1 15,-2 2 1-15,-1 2-1 0,-1-1-4 0,1 1 1 16,-1 1-1-16,0 5-1 0,-1 3-2 0,0 2-11 16,-2 4-1-16,0 2-14 0,-1 3-22 0,0 1-23 15,-2 2-37-15,-1 2-50 0,-3-1-62 16,0 0-72-16</inkml:trace>
  <inkml:trace contextRef="#ctx0" brushRef="#br0" timeOffset="14205.48">5625 5962 396 0,'0'0'140'15,"0"0"23"-15,0-4 12 0,-3 0 13 0,-4 4 9 16,1 0-37-16,2 1-36 0,4-1-27 0,-7 2-34 16,0 0-20-16,-2 1-13 0,1 1-13 0,-2 2-7 15,-1-3-3-15,-3 2-3 0,-5 0-1 0,-2 1-8 16,-1 0-2-16,-1-1-1 0,0-2-4 0,2 0-9 15,0-2-16-15,1-3-9 0,3-1-10 0,5-4-3 16,0-2-6-16,8-3 1 0,-2-1 6 0,2-1 9 16,3-1 16-16,1-1 16 0,1-2 12 0,3 0 16 15,3 1 10-15,0 3 2 0,4 0-3 16,-2 2 1-16,2 2 0 0,2 2-4 16,1 3 3-16,1 2-6 0,1 6-3 0,1 3 1 15,-1 2-1-15,2 3-1 0,-1 3 10 0,1 2 14 16,-2 2 9-16,0 1 7 0,-2-1 5 0,-1 3 2 15,-4-3 5-15,-2 3 0 0,0-2-7 0,-2 2-12 16,-2 2-14-16,-2-2-2 0,-1 2-5 0,0 3-3 16,-1 1-5-16,-2 1 1 0,0 2-6 0,-1 3 0 15,-3 2-1-15,2-2-5 0,-4-1-28 0,1-1-36 16,-2-5-53-16,2-2-72 0</inkml:trace>
  <inkml:trace contextRef="#ctx0" brushRef="#br0" timeOffset="14546.03">5887 6011 593 0,'0'0'153'0,"0"0"18"0,0 0 13 0,0 0 11 0,0 0 10 15,0 0-48-15,0 0-40 0,0 0-29 0,0 0-23 16,0 0-21-16,0 0-13 0,0 0-12 15,0 0-11-15,2 1-5 0,-3 1-4 0,-1 1-4 16,-2 0-3-16,-2 2 1 0,0-2-2 0,-2 3 1 16,2-1-2-16,6-5 0 0,0 0 4 15,0 0 2-15,0 0 4 0,0 0 6 0,0 0 11 16,0 0 10-16,-4 1 8 0,1-1 9 0,4-4 1 16,3 1 2-16,-1-2-5 0,4 0-4 0,2-1-11 15,3 0-9-15,-1-1-8 0,1 0-10 0,-3 7-5 16,-2 2-2-16,3 0 1 0,-4 1 0 0,2 1 2 15,-3 2 0-15,-2 4 1 0,-1 1 3 0,-1 3-9 16,-2 2-5-16,-1 1-4 0,-2 4-23 0,-2 4-40 16,-2 2-53-16,-3 5-82 0</inkml:trace>
  <inkml:trace contextRef="#ctx0" brushRef="#br0" timeOffset="16100.2">6382 5508 445 0,'0'0'157'0,"0"0"18"15,0 0 12-15,0 0 4 0,-2-6-1 0,-2 4-54 16,1 2-45-16,-2 4-35 0,-2 4-22 0,-2 5-18 15,-1 5-8-15,0 3-2 0,-1 6 0 16,-1 3 1-16,3 2 0 0,-1 3 1 16,2 2-1-16,1 1 2 0,1 0-3 0,4 0-4 15,2-1 0-15,4-2-5 0,3-2-10 0,4-2-11 16,5-3-7-16,3-5-1 0,5-3-2 0,0-4 0 16,4-4 1-16,-1-2 1 0,1-5 10 0,-1-3 11 15,-4-3 11-15,1-4 17 0,-2-2 13 0,-4-3 7 16,-1-1 4-16,-2-2 15 0,-1 0 14 0,-4 0 20 15,1-1 19-15,-4 2 4 0,0 1 9 0,-1 0 11 16,-3 1 5-16,-1 0-9 0,-3 1-16 0,-3 1-20 16,-2 0-23-16,1 1-26 0,-6 0-36 0,-2-1-32 15,1 0-28-15,-7 2-23 0,1 3-20 16,-4 2-32-16,-3 4-20 0,1 4-12 0,-1 2 2 16,-2 6 2-16,0 2-11 0,2 4-13 0,-1 1-11 15,5 1-26-15</inkml:trace>
  <inkml:trace contextRef="#ctx0" brushRef="#br0" timeOffset="16473.37">7125 5889 366 0,'-5'8'181'0,"5"-8"31"0,-5 7 20 0,0-1 18 16,5-6 14-16,-6 4-57 0,6-4-44 0,-7 4-37 16,1-3-30-16,-1 2-28 0,1 0-19 0,0-1-15 15,-1 0-14-15,-1-2-8 0,0 0 0 0,-2 0 0 16,1-2-5-16,-2 1-4 0,1-3-4 0,-1-3-9 16,2 0-13-16,2 0-5 0,1-2-7 0,1 0-5 15,1 0-1-15,4 0 0 0,2 1 0 0,3 0 4 16,1 1 12-16,0 2 7 0,2 2 5 0,-1 3 4 15,5 0 2-15,0 0 3 0,1 2 4 0,1 1 6 16,-1 2 5-16,1 0-1 0,-2 3 1 16,0 0-2-16,-1 0 2 0,-2 2-2 0,-2 1-1 15,-3 5-2-15,-1 1-9 0,-1 5-1 16,-3 2-10-16,-2 2-11 0,-1 3-27 0,-4 3-34 16,-3 4-40-16,-1 1-59 0,-3 6-62 0</inkml:trace>
  <inkml:trace contextRef="#ctx0" brushRef="#br0" timeOffset="17053.3">7181 5588 570 0,'-7'-3'164'0,"7"3"23"0,0 0 20 16,0 0 9-16,-4-5 9 0,0 1-44 0,4 4-33 15,-2-5-29-15,2-2-30 0,2 0-22 0,3-1-20 16,3-7-9-16,5-1-11 0,1-3-12 0,3-3-12 16,0-1-6-16,4 0 0 0,0-1 0 0,1 1 1 15,2 0-7-15,0 2 3 0,-1 6-1 16,-4 2 2-16,0 3-2 0,-2 6-2 15,-1 1 2-15,-2 2-3 0,-2 3 5 0,-3 2-1 16,-1 2 3-16,-4 2 0 0,2 1 2 0,-2 2 0 16,-1 2-2-16,-1 0 1 0,-1 3 2 0,-1 0 0 15,0 3-1-15,-1-1 1 0,-2-1-1 0,-1 2-1 16,-1-1-5-16,-2-1-16 0,1 0-8 0,0-2-13 16,-1-2-12-16,-2-3-21 0,5-3-13 15,4-7-13-15,0 0-2 0,0 0 12 0,0 0 5 0,0 0 13 16,0 0 14-16,0 0 23 0,0 0 21 0,0 0 21 15,-2 3 13-15,2-1 10 0,3-4 3 0,-1-1-2 16,7-2 2-16,-2-2-3 0,2 1 0 16,3-1 0-16,1 0-5 0,1 0-2 0,-2 6 5 15,-2 0 7-15,6 0-4 0,-2 3 3 0,0 1-3 16,-2 2-5-16,0-1 0 0,0 2-1 0,-3 1-5 16,-2 2-3-16,-1 1 0 0,-2 1 1 0,-6 1-3 15,0 1 0-15,-2 2 0 0,-2 2 2 0,-3 2 8 16,0 1-3-16,-4 1 5 0,-1 0-2 15,-3-1-1-15,0 1-1 0,-3-2-3 0,0 1-9 16,0-6-30-16,0-1-34 0,1-5-48 0,2-3-65 16,1-3-85-16</inkml:trace>
  <inkml:trace contextRef="#ctx0" brushRef="#br0" timeOffset="17351">8112 5720 494 0,'-7'10'105'0,"0"-1"19"0,-1-3 18 15,3 0 16-15,-3-3 9 0,2 0-33 0,-1-1-18 16,-1 0-12-16,8-2-18 0,0 0-14 0,-7 0-7 16,7 0-7-16,-5-2-3 0,1-1 3 0,1-3-4 15,0 0 0-15,2-3-2 0,2 1 0 16,2 0-1-16,-1-1-5 0,4 1-4 0,1 0-7 0,-2-1-1 15,2 3 0-15,1 1-1 0,1 1-5 16,-1 1-4-16,-2 2-3 0,0 0 0 0,-6 1 4 16,0 0-1-16,5 3-6 0,-1 1-4 15,1 4-1-15,-2 4-6 0,-1 2-4 0,-2 4-9 16,-2 4-5-16,-1 4-9 0,-5 4-11 0,-1 2-36 16,0 1-40-16,-5 4-47 0,-1-1-67 0,-4 0-82 15</inkml:trace>
  <inkml:trace contextRef="#ctx0" brushRef="#br0" timeOffset="18289.89">8415 4957 215 0,'-3'-6'87'15,"3"6"13"-15,0 0 13 0,0 0 13 0,0 0 13 16,0 0-20-16,-5-4-12 0,1 1-12 0,-1 0-8 16,-2 3-7-16,0 0-10 0,2 3-6 0,-1 2-10 15,1 1-5-15,2 3-6 0,-3 1-7 0,0 3-7 16,0 2-5-16,0 3-3 0,2 3-4 16,-3 3-1-16,-2-1-7 0,4 1-2 15,0-1-1-15,1 0 0 0,1 1-2 0,2-2 0 16,1-2-1-16,1-2-1 0,2-1 1 0,4-2-1 15,-1 0 0-15,4-2-1 0,-1 1 1 0,2-1-4 16,2-3 2-16,1-1 0 0,3-1 0 0,-1-2 0 16,2-2 0-16,0-2 2 0,0-4 0 0,0 1 8 15,0-3 13-15,-1-2 12 0,-1-1 20 0,-1 0 22 16,-4-1 16-16,0 0 19 0,0-1 17 0,-4-1 16 16,0 1 2-16,-1-3 2 0,-1 1-8 0,-2-4-11 15,-1 1-8-15,0-3-10 0,-1 0-12 16,-3-3-22-16,-1-1-20 0,0-1-17 0,-3-1-20 15,-3-3-25-15,0 0-23 0,-5 3-27 0,-2 1-33 16,-3 0-22-16,-4 2-38 0,-1 3-39 0,-4 6-43 16,-2 4-57-16,-2 5-69 0</inkml:trace>
  <inkml:trace contextRef="#ctx0" brushRef="#br1" timeOffset="27304.8">14279 9001 422 0,'-6'-5'124'0,"6"5"25"0,0 0 22 0,-8-5 17 16,3-1 19-16,-1 1-25 0,1 0-21 0,-1 0-9 15,0 1-9-15,2 0-6 0,-1 0-10 0,1-1-7 16,-2 2-7-16,-2 0-8 0,1 0-4 0,-1 0-11 16,2 1-14-16,-2-1-15 0,0 0-13 0,0 1-8 15,-1-1-12-15,-1 1-5 0,0-2-10 0,-2 1-8 16,-3 0-3-16,-1-1-2 0,0 1-2 0,1 1-1 16,-1 0 0-16,-2 1-1 0,1 1 1 0,1 1 2 15,-1 0 0-15,-1 2-2 0,2 1 0 0,-3 3 0 16,-3 0 0-16,-4 1 2 0,-3 3-2 15,2-1 0-15,-2 2 2 0,0 0-2 0,2 0 0 0,2 1 0 16,1-2 2-16,2 3-2 0,3 0 2 16,4 1-2-16,2-1-3 0,3 2 0 15,1-1 2-15,-3 4-1 0,5 1-4 0,-1 1 2 16,0 2-2-16,-1 1 2 0,4-2 0 0,1 3 3 16,1 2-3-16,1 1 3 0,-2 2 1 0,4-1-1 15,-1 1 3-15,2 1-2 0,1-2 1 0,1 0 0 16,0 1 0-16,-1-3-2 0,3 0 1 0,0-2 2 15,3-1-4-15,0 0 4 0,2-1-2 0,3-1 1 16,-2-2 2-16,0-1 2 0,0 0-4 0,6-1 2 16,-2-2 0-16,1 0-1 0,3-2 1 0,-2-1-3 15,2-2 1-15,2-4-1 0,0 2 1 16,2-2 0-16,2-3 0 0,1-1 1 0,4-2 1 16,-1-2-2-16,1-3 1 0,2-2-1 0,0-1-2 15,2-1 0-15,1-2 0 0,-1 0-1 0,0 0-2 16,-1-3 2-16,-1-1-1 0,-2 1 0 0,-2-1 2 15,-1 0 0-15,-2-1 0 0,-2 2-1 0,-2-4 3 16,0 0 2-16,-1-1-2 16,-2 1 1-16,-2-1 2 0,-2 1 6 0,0-1 5 0,-2-2 4 15,-2-1 7-15,0-1 7 0,-2-3 2 0,-2-2 1 16,-2-1 9-16,-1-2 2 0,-1 0 6 0,1 1 12 16,-3 0 8-16,-2 4 1 0,-1-3 4 0,-3 2 1 15,1 2-10-15,-3 3-8 0,-4-1-10 16,1 1-21-16,-4 0-16 0,-3-2-5 0,2 1-6 15,-1-1-3-15,-3 3-3 0,0 1-4 0,-3-1-9 16,-2 1-15-16,-1 1-24 0,-4 1-24 0,0 1-33 16,-3 2-21-16,-4-1-32 0,1 0-39 0,0 1-54 15,-3 1-68-15</inkml:trace>
  <inkml:trace contextRef="#ctx0" brushRef="#br1" timeOffset="29819.08">16515 9184 230 0,'0'0'123'0,"0"0"14"15,0 0 23-15,0 0 19 0,0 0 18 0,0 0-26 16,0 0-28-16,0 0-21 0,0 0-26 0,0 0-14 16,0 0-26-16,0 0-19 0,0 0-19 0,1-2-12 15,1 3-7-15,4 3-5 0,0 1 2 0,5 1-2 16,2 1 3-16,2 2 1 0,2 1 0 0,2 1 1 15,0 2 1-15,-7-1 0 0,-1 1-1 0,-1 2 2 16,0 0 0-16,-2 2 1 0,-1 3-1 0,-6-1 0 16,2 2 2-16,-3-1 1 0,1 1 2 15,0 1-2-15,-1-3 2 0,-2 0 1 16,-2-2 0-16,-1-6 2 0,-2 0-2 0,3-2-4 16,4-9-1-16,0 0 1 0,-5 5 0 0,0-5-3 15,-2-4 3-15,-1-5-2 0,2-2 4 0,-1-5 7 16,2-5 5-16,-2-2 11 0,3-7 2 0,0-2 1 15,3-4-2-15,1 1 5 0,3-3 0 0,2-1-6 16,1-1-6-16,3 2-12 0,4 1-3 0,3 6-3 16,1 5-1-16,-2 4-7 0,2 4-3 0,1 4 0 15,0 5 0-15,2 7 0 0,1 4 0 0,-2 5 0 16,-5 3 1-16,1 1 3 0,-2 3 1 0,1 2 0 16,-2 3 1-16,-1 1 2 0,0 0-1 0,-3 1 3 15,-2 0 0-15,1 1-2 0,0-1 2 0,-2 0-1 16,1 0-1-16,-1-3-1 0,-1 0 1 15,1 0-1-15,-1-3 2 0,0 2-1 0,-1-2-1 16,1 0 2-16,-1-4 0 0,0 1 1 0,-1-3-4 16,-2-9-12-16,0 0-15 0,0 0-19 15,0 0-18-15,0 0-27 0,0 0-30 0,0 0-35 16,0 0-37-16,0 0-39 0</inkml:trace>
  <inkml:trace contextRef="#ctx0" brushRef="#br1" timeOffset="30151.54">16672 9703 442 0,'-24'11'165'0,"3"-3"32"16,7-1 25-16,1-3 23 0,13-4 22 0,0 0-51 15,0 0-26-15,0 0-19 0,0 0-25 0,0 0-25 16,0 0-13-16,0 0-13 0,-4 2-16 0,6-2-17 15,3-3-12-15,4 1-9 0,3-4-2 0,10-2-6 16,4-1-12-16,5-1-10 0,6-1-7 0,4-1-2 16,0-1-1-16,5-1 5 0,4 2-2 15,2-2-1-15,-1 0 1 0,-5 1-1 16,-7 2 1-16,-4 2 1 0,-4 0-3 0,-3 0-2 0,-8 4 0 16,-20 5 3-16,17-6-1 0,-17 6 0 15,0 0 0-15,10-4-1 0,-10 4 2 0,7-4 0 16,-7 4-3-16,5-4-17 0,-5 4-23 0,3-4-33 15,-3 4-35-15,0 0-49 0,3-6-55 0,0 1-78 16</inkml:trace>
  <inkml:trace contextRef="#ctx0" brushRef="#br1" timeOffset="30739.89">16977 9773 444 0,'-14'5'123'0,"3"0"30"15,1-2 27-15,10-3 24 0,0 0 18 16,0 0-16-16,0 0-15 0,0 0-14 0,0 0-20 16,0 0-23-16,0 0-13 0,0 0-11 0,0 0-8 15,-2-1-12-15,3 0-9 0,1-2-10 0,4-2-5 16,0 0-1-16,1 2-5 0,1-4-9 0,4 0-9 16,2-1-8-16,0 0-3 0,-3 3-6 0,1 1-3 15,1 0-7-15,0 1-6 0,3-1-5 0,0 1-1 16,2-1-2-16,1 4-4 15,-2 0 0-15,0 0 1 0,0 3-1 0,-3-1 0 0,0 3-3 16,-2 0-2-16,-2 2-6 0,-3 2-7 16,-3 1-4-16,0 1-1 0,-3 1-6 0,0 2 1 15,-3-1-5-15,-1 2-4 0,-1 0 0 0,-2-1 4 16,-2 0 0-16,0 0 1 0,-1-1 2 0,-2-1-3 16,1-2 4-16,-1-3 1 0,0 0 4 0,3-3 2 15,8-4 0-15,0 0 2 0,0 0 2 0,0 0 4 16,-6 0 1-16,2-2 5 0,4 2 2 0,-1-2 7 15,2-2 4-15,1-1 3 0,3 0-1 0,0-3 0 16,3 1 0-16,3-1 1 0,-1 0-3 0,-1 2 0 16,3 1-5-16,0-1-1 0,0 0-2 0,1-1-1 15,2 1 3-15,1 3 1 0,1-1-1 16,-1 1-1-16,0 3 1 0,-2 0 0 0,0 1 1 16,-2 3 2-16,-2 0-2 0,-1 3 1 0,-5 1 4 15,-1 3 2-15,-2 1 2 0,-2 1 1 16,-1 4 0-16,0 1 0 0,-1 3 1 0,-4-1-2 15,0 2 2-15,1 0-2 0,-3-1 0 0,-2 1 2 16,-1-2 2-16,-3 1 2 0,1-5-4 0,-3 1 9 16,-2-3 0-16,0-1 1 0,0-3 2 0,-2-1-3 15,-1-1-3-15,0-2-1 0,-2-2 0 0,0-3-9 16,-1-1-11-16,2-3-11 0,1-1-22 0,0-1-29 16,3-2-36-16,2-1-49 0,1-4-65 0,6-4-67 15</inkml:trace>
  <inkml:trace contextRef="#ctx0" brushRef="#br1" timeOffset="31100.64">17678 9437 484 0,'-12'-4'137'0,"3"0"25"0,9 4 20 15,-10-1 18-15,10 1 13 0,0 0-35 16,0 0-29-16,0 0-19 0,0 0-17 0,0 0-22 16,0 0-21-16,0 0-13 0,0 0-9 0,0 0-11 15,0 0-8-15,0 0-7 0,-2-3-10 0,6-1 1 16,2 1 0-16,5-2-2 0,5 2-5 0,3-2 0 15,3-2-1-15,0 0 1 0,4-1 1 0,2-1 0 16,-5 2 1-16,-3 2 2 0,-1-1 2 16,-2 0 0-16,-7 1 0 0,-1 2-2 0,-2 0-1 15,1 1 1-15,-8 2-4 0,0 0 0 0,4-3-5 16,-4 3-5-16,4-4-13 0,0 1-17 0,1-1-23 16,-5 4-35-16,5-4-31 0,-1-2-44 0,1 1-52 15,-1-2-54-15</inkml:trace>
  <inkml:trace contextRef="#ctx0" brushRef="#br1" timeOffset="31636.2">17730 9204 189 0,'-8'-4'87'0,"1"0"22"16,7 4 23-16,0 0 23 0,-7-5 21 16,7 5-7-16,0 0-7 0,0 0-7 0,0 0-3 15,0 0-9-15,0 0-12 0,0 0-13 0,0 0-14 16,0 0-18-16,-7 0-9 0,7 0-9 0,-7 1-16 16,3 2-10-16,-1 0-10 0,2 1-11 0,2 1-6 15,2-1-3-15,-1 4-7 0,0 3-3 0,-1 3-1 16,2-1-2-16,1 3-1 0,0-1 1 0,3 1-2 15,2 2 2-15,-4 3 2 0,3 1 0 0,2 1 2 16,2-2 28-16,-1 0 3 0,-1-1 0 0,0-3 0 16,2 1 0-16,-3-2-1 0,-1-2 0 0,4 0-1 15,-5-4-28-15,-1-2-2 16,-4-8-1-16,0 0 2 0,0 0 0 0,0 0-1 16,5 5 2-16,-5-5-1 0,0 0 1 0,0 0 1 15,0 0-3-15,0 0-11 0,0 0-15 0,0 0-20 16,4 1-24-16,-4-1-25 0,4-1-31 0,1 0-33 15,-1-3-41-15,0-1-32 0,1-3-33 0</inkml:trace>
  <inkml:trace contextRef="#ctx0" brushRef="#br1" timeOffset="31933.74">18083 8989 494 0,'-12'4'208'0,"1"-1"8"0,-3 1 8 16,4 0 8-16,1 3 17 0,6 5-95 15,2 2-52-15,1 0-29 0,1 3-8 0,4 2 2 16,-2 4 12-16,1 1 10 0,2 4-14 0,0-1-18 16,1-1-4-16,1-3-2 0,0-1 0 0,0 1-10 15,-2-1-20-15,1-3-18 0,-2-1-3 0,1-2-1 16,0 0 2-16,-2-1 2 0,2 0-1 16,1-2 1-16,-3 0-2 0,1-3 2 0,-1-2 0 15,-4-8 0-15,0 0-3 0,0 0 1 0,0 0 2 16,0 0-2-16,0 0 3 0,0 0-1 0,0 0 1 15,0 0 2-15,0 0 1 0,0 0-1 0,0 0 2 16,0 0-11-16,0 0-15 0,0 0-23 0,0 0-33 16,0 0-39-16,0 0-47 0,0 0-57 15,0 0-69-15</inkml:trace>
  <inkml:trace contextRef="#ctx0" brushRef="#br2" timeOffset="41445.73">14562 10521 254 0,'4'-6'55'0,"-2"-1"11"15,0 1 11-15,-3-1 3 0,0-1 5 0,-1 0-10 16,0-2-4-16,-2 0-2 0,-1-1 2 0,-1 0 0 16,-1 1 1-16,-1-1 3 0,-2 2 2 0,-2 0-6 15,-1 2-6-15,-1-1-10 0,-2 1-11 0,-3-1-1 16,1 3-11-16,-3-2-6 0,-1 2-7 0,-1-1-3 15,-1 1-2-15,1 1 2 0,-1-1-3 0,1 1-11 16,-1 0 1-16,1 2 0 0,0 1-1 16,3 1 0-16,-4 0 0 0,1 1-2 0,-3 2 4 15,2 1-1-15,0 1-2 0,-1 1 0 16,-1 1 1-16,0 1-2 0,-1 2 0 0,-1 1 1 16,5 0-2-16,-2 1 1 0,-2 3 0 0,0 0 1 15,-2 2 3-15,3 0 3 0,-1 1 2 0,2 2 1 16,-1 0 1-16,1 0 2 0,2 1 0 0,2 1 7 15,3 1 2-15,0 0 2 0,1 1 0 0,1 1 3 16,3 0-1-16,0-2-4 0,4 0 1 0,2 4-5 16,0 2-6-16,4-1-5 0,1 0 1 0,3 0-5 15,5 0-2-15,0-2 2 0,3 2 0 0,2 1-4 16,1 0 2-16,5 0 1 0,0-6-2 0,4 1 0 16,4-1 2-16,5-3 3 0,1-1 0 0,3-2 1 15,3-2 0-15,2-3 2 0,2-3-1 0,5-4 0 16,3-2-1-16,-2-3 0 0,0-4-2 15,-5 1 2-15,-3-3 1 0,1 0 0 0,-2-2 5 16,-3-1 1-16,-3-1 1 0,-3-1 3 16,-4 3 6-16,-2-2 4 0,-1 1 11 0,-1-1 14 15,-3-2 8-15,0 1 9 0,-1-1 9 0,-3 1 2 16,1-2 2-16,-3-3-4 0,1-3-13 0,-1-4-15 16,1-6-11-16,0 0 4 0,-2-3-8 0,0 0-4 15,1-5 2-15,-4-1 6 0,0-2 4 0,-2 2 19 16,-4 3 11-16,1 6 1 0,-6 3 4 0,1 3 8 15,-3 2-1-15,-2 3-6 0,0 2-2 0,-5 3-24 16,0 2-13-16,-2-1-29 0,-6-2-26 16,-4 0-25-16,-4-2-38 0,-5-2-21 0,-5 1-44 15,-4-1-48-15,-6 2-46 0,-4 0-59 0,-4 5-63 16</inkml:trace>
  <inkml:trace contextRef="#ctx0" brushRef="#br2" timeOffset="46701.21">17186 10667 251 0,'0'0'91'0,"0"0"24"0,-6 1 30 0,0-1 24 16,6 0 26-16,0 0 1 0,0 0-5 0,0 0-5 15,0 0-6-15,0 0-10 0,-5-1-16 0,5 1-14 16,0 0-17-16,-7-2-18 0,1-1-13 0,6 3-13 16,0 0-13-16,0 0-9 0,-4-2-13 0,4 2-7 15,0 0-11-15,0 0-5 0,0 0-5 0,0 0-6 16,0 0-3-16,0 0-7 0,-7-2-2 0,-1 1-5 15,0 1 0-15,-1 4 0 0,-4 2 2 0,-2 2-1 16,-2 3-1-16,-2 5 0 0,-1 3 3 16,-3 6-1-16,1 2 3 0,1 2-3 0,0 2-2 15,3 0 2-15,2 0 0 0,4 0 0 16,1 0-8-16,5-5-7 0,2-1-4 0,3-4-1 16,3-4-2-16,1-2-4 0,2-1-5 0,1 0 0 15,2-1 5-15,1-1 7 0,1-1 4 0,-1 0 3 16,0 1 1-16,3-1 4 0,0-3 3 0,1 0 5 15,2-2 0-15,1-4-2 0,1 0 0 0,4-3-2 16,1-1-2-16,1-2 0 0,1-3 0 0,-1 0-1 16,-3 0-2-16,1-2 4 0,0-2 1 15,-4-1 4-15,0-1 4 0,-2 0 11 0,-4 0 16 0,-2 1 15 16,-2-1 16-16,0-2 7 0,-1 0 10 16,-3 0 4-16,-1 0 8 0,-4 0 2 0,1 1-4 15,-6-3-8-15,2 0-3 0,-2 0-3 0,1 0-9 16,-5 0-7-16,1 0-10 0,-1-1-13 0,-3 1-11 15,3 2-11-15,-3-2-13 0,1 3-10 0,0-1-10 16,-3 1-16-16,-1 1-15 0,0 1-18 0,1 0-23 16,-2 2-17-16,1 0-28 0,0 2-32 15,-3 2-39-15,0 2-31 0,0 2-43 0,1 3-58 16</inkml:trace>
  <inkml:trace contextRef="#ctx0" brushRef="#br3" timeOffset="56067.93">14295 12215 398 0,'-5'-15'92'0,"-1"0"7"0,2-3 10 16,0-2 28-16,1 2 24 0,-3-2-12 0,2 0-1 15,-1 1 8-15,0 1 5 0,-1 2 10 0,1 1 6 16,-3 5-16-16,2 3-10 0,0 2-25 16,-2 3-18-16,1-2-18 0,-1 2-9 0,1 1-19 15,-1 0-14-15,0 1-12 0,0 0-17 16,-2-1-7-16,-5 0-11 0,0 0-1 0,-3 1-1 15,0 0 1-15,-4 0-3 0,-2 1 0 0,0 2 1 16,-2-2-1-16,-1 5 1 0,-2 1-2 0,1 1 0 16,1 3-1-16,-1 2 1 0,-1 3 0 0,0 3 1 15,0 2 0-15,-1 4-1 0,0 2 1 0,0 2-1 16,3 1-3-16,3 2 0 0,1 2-2 0,3 1-5 16,3 0-2-16,4 0 2 0,4 0-3 0,4 1 0 15,5-1 3-15,4 0 0 0,4 2-4 16,4 0 4-16,3-1-8 0,7-2-4 0,4 2 1 0,5-4-1 15,2-2-1-15,2-4 3 0,-1-1 7 16,4-4-2-16,-1-5 11 0,1-4 5 0,-3-4 2 16,-1-3 5-16,-2-6-1 0,0-3 0 0,0-7-1 15,1-3 4-15,0-6-2 0,1-4 2 16,-2-6-3-16,0 0-2 0,0-4 3 0,-3-2 0 16,-1-1 1-16,-2-2 7 0,-4 1 4 0,-5-3 1 15,-1 3 16-15,-4-1 23 0,-2 1 11 0,-3-3 4 16,-3 0 16-16,-3 0 15 0,-1 2 8 0,-3 0 2 15,-4 2-6-15,-2 3-10 0,-2 2-3 0,0 4-2 16,-3 3-20-16,-3 3-27 0,-3 2-16 0,-2 3-14 16,-4 1-28-16,-4 3-57 0,-6 2-44 0,-5 4-52 15,-4 2-57-15,-8 5-29 0,-7 7-87 0,-3 6-73 16</inkml:trace>
  <inkml:trace contextRef="#ctx0" brushRef="#br3" timeOffset="62617.54">15896 12177 434 0,'-8'1'116'0,"0"0"19"0,1 0 16 0,-2 0 12 16,9-1 8-16,-7 0-36 0,7 0-32 0,0 0-20 16,0 0-15-16,0 0-18 0,0 0-18 0,0 0-11 15,0 0-8-15,0 0-8 0,0 0 0 0,0 0-2 16,0 0 1-16,0 0 7 0,0 0 12 0,0 0 8 15,0 0 7-15,0 0 8 0,0 0 3 0,0 0 8 16,0 0 2-16,0 0 3 0,0 0-2 0,0 0-2 16,0 0 0-16,0 0-2 0,0 0-1 0,0 0-6 15,0 0-7-15,0 0-11 16,0 0-8-16,0 0-8 0,0 0-10 0,0 0-20 16,0 0-23-16,0 0-25 0,0 0-29 0,0 0-40 15,-5-1-46-15,-1 2-48 0,-3 0-53 0</inkml:trace>
  <inkml:trace contextRef="#ctx0" brushRef="#br3" timeOffset="63407">15590 12057 191 0,'2'-7'98'0,"-2"7"18"0,0 0 17 0,0 0 7 16,0 0 8-16,0 0-23 0,-1 0-26 0,-1 0-21 16,1 2-22-16,0 3-16 0,0 5-15 0,1 4-4 15,3 2-8-15,0 4-4 0,2 5 25 0,-3 2 21 16,5-3 4-16,0 4-2 0,0 0-2 0,2 0-3 16,-2 2 2-16,0-2-3 0,-1 0-27 15,-1-1-21-15,1-4 0 0,-2-1 2 0,-2-2 1 16,1-2-2-16,-2-2 2 0,-1-3 1 0,0-13 0 15,0 0 5-15,0 0-2 0,0 0 2 0,0 0 2 16,0 0 6-16,0 0 0 0,0 0 4 0,0 3 1 16,-1-1-1-16,-3-6 2 0,-1-3-5 0,-3-5-4 15,0-4-1-15,-1-6-4 0,2-4-6 16,-3-2-7-16,3-4-4 0,0 3-2 0,1-1-1 16,2 0 2-16,2 0-5 0,3 2-1 0,5 0 1 15,-1 3 6-15,2 3-3 0,0 5 4 0,3 1 1 16,-2 2-2-16,2 0 2 0,5 3 0 15,-4 3 1-15,2 2 0 0,0 1 0 0,0 4-1 16,1 0 2-16,0 1 1 0,1 2 3 0,-1 2 1 16,0 2 2-16,-4 3-1 0,0 0 1 0,-2 1 0 15,-1 4-2-15,-1 1 2 0,1 2-3 0,-3 4 8 16,0-1 3-16,1 3 0 0,-1 1 5 0,-1 0-1 16,0 1 3-16,1-1-2 0,3 0 0 0,-3-1-6 15,1-2-4-15,-1-2-1 0,-1-1-2 0,-2-4 1 16,1-1-3-16,-1-4-1 0,-1-9-12 0,0 0-13 15,0 0-18-15,0 0-19 0,0 0-23 16,0 0-26-16,0 0-31 0,0 0-30 0,0 0-28 16,0 0-26-16</inkml:trace>
  <inkml:trace contextRef="#ctx0" brushRef="#br3" timeOffset="63724.18">15532 12704 723 0,'-15'8'149'0,"2"-1"27"0,1-2 24 0,12-5 14 0,-9 6 16 16,9-6-33-16,0 0-28 0,0 0-16 15,0 0-20-15,0 0-27 0,0 0-24 0,0 1-17 16,1-1-20-16,4-1-15 0,5-1-12 0,3 0-11 15,5-1-8-15,7-6 0 0,8 0 1 0,9-3 3 16,6-3 2-16,2 1 1 0,1 0-2 0,10-2 0 16,-2 0-1-16,0 1-3 0,-5-1 1 0,-2 5-1 15,-8 0-4-15,-8 2-6 0,-7 2-8 0,-7 4-10 16,-4-1-9-16,-18 4-13 0,0 0-17 0,0 0-18 16,0 0-23-16,0 0-32 0,0 0-41 0,10-4-48 15,-10 4-54-15</inkml:trace>
  <inkml:trace contextRef="#ctx0" brushRef="#br3" timeOffset="64218.7">15821 12865 412 0,'0'0'209'16,"0"0"30"-16,0 0 26 0,0 0 22 0,0 0 16 15,0 0-67-15,0 0-47 0,0 0-40 0,-6 0-33 16,7-5-30-16,4 0-25 0,4-1-23 0,3 0-16 15,0-3-8-15,4-1-9 0,3 0-2 0,4 1-3 16,3-2 0-16,-2 2 0 0,-2 4 0 0,-1 1 0 16,-2 1-4-16,-1 2-2 0,-2 2-1 15,-2 0-4-15,-3 5-2 0,-1-1-1 0,-6 4-3 16,-3 3 0-16,1 1-1 0,-2 1-1 0,-2 2 1 16,-1 0 2-16,0 3-1 0,-5 3 0 0,-1 0 0 15,-1 0-10-15,-2 2-5 0,-1-4-12 0,1 0-14 16,-1-4-30-16,3-1-28 0,-1-2-29 0,11-13-19 15,0 0-5-15,0 0 1 0,0 0 5 0,0 0 18 16,0 0 32-16,0 0 35 0,-4 3 34 0,3-3 21 16,5-3 21-16,0-2 21 0,5-4 21 15,3-1 14-15,2-2 14 0,0 1 7 0,5-1 7 16,2-2 7-16,-3 7 4 0,2 0-4 16,0 0-10-16,4 0-8 0,-1 1 0 0,-2 2 4 15,-2 3 1-15,1 3-1 0,-6 2-6 0,-2 1-6 16,-2 2-3-16,-4 3-6 0,-1 1-13 0,-3 3-11 15,-3 0-9-15,-2 1-7 0,0 0-1 0,0 2 0 16,-1 0-2-16,-1 3 6 0,-3 1 1 0,-4 2 1 16,-3-2-2-16,-3 2 7 0,-2-2-2 0,-2-1 0 15,-3-2 0-15,-3-1-5 0,-1-5-4 0,0-2-13 16,0-6-21-16,1-2-37 0,3-3-36 16,2-2-44-16,4-5-89 0,0-4-79 0</inkml:trace>
  <inkml:trace contextRef="#ctx0" brushRef="#br3" timeOffset="64467.41">16542 12601 1044 0,'3'1'163'0,"-4"-1"19"0,-2-1 16 16,0-1 12-16,-3 2 9 0,6 0-61 0,0 0-45 15,0 0-25-15,-2-5-21 0,0-1-21 0,3-2-14 16,4 0-13-16,7-1-9 0,2-1-7 0,3-2 0 16,2 1-3-16,3-1-1 0,3-3-18 0,0 1-13 15,1 1-25-15,0-1-18 0,-3 0-21 16,0-1-23-16,-2 1-28 0,-2 3-30 0,-3 0-15 16,-3 2-18-16,-13 9-9 0,0 0-21 0</inkml:trace>
  <inkml:trace contextRef="#ctx0" brushRef="#br3" timeOffset="64705.01">16579 12432 847 0,'-7'-7'244'0,"-1"0"43"0,2 0 35 16,6 7 35-16,0 0 28 0,0 0-52 0,0 0-55 0,0 0-49 16,0 0-43-16,0 0-43 0,0 0-38 15,-4 0-36-15,2 0-33 0,-1 4-38 0,2-1-8 16,-1 5-12-16,4 4-8 0,3 4 0 15,-1 1 1-15,0 5-8 0,2 1-1 0,0-3 11 16,0 6-7-16,4 1 0 0,-3 4-9 0,3-1-17 16,-2 0-30-16,-2-4-14 0,1-1-21 0,0-1-24 15,-1-3-28-15,1-4-28 0,-7-17-17 0,7 12-7 16,-4-6 1-16,4-5-4 0,-2-4 4 0,1-3-19 16</inkml:trace>
  <inkml:trace contextRef="#ctx0" brushRef="#br3" timeOffset="64936.31">16962 12203 986 0,'0'0'166'0,"0"-9"19"15,-3 5 19-15,-1 6 15 0,0 3 10 0,-1 4-72 16,1 0-44-16,2 6-22 0,1-2-22 0,0 3-18 16,5-3-19-16,-2-1-15 0,0 3-9 0,4 2-4 15,-2 0-1-15,2 4 1 0,1 0 0 0,-3-1-1 16,3 2 1-16,0 1 2 0,0-1 1 0,0 2 1 15,2-3-3-15,-1 0-25 0,-2-3-30 16,2-5-26-16,-3-2-37 0,-5-11-37 0,0 0-38 16,0 0-37-16,0 0-25 0,0 0 1 15,4 3 15-15</inkml:trace>
  <inkml:trace contextRef="#ctx0" brushRef="#br3" timeOffset="65184.48">16906 11788 942 0,'-10'-9'146'0,"3"6"11"0,2 3 6 0,1 4 2 16,4 4 2-16,1 0-69 0,2 3-42 0,4 5-16 15,4 2 6-15,3 1-6 0,8 4-6 0,3 4 0 16,5 4-3-16,4 6 3 0,3 4 0 0,5 2-4 16,0 1-22-16,-4 3-2 0,2-1 3 15,-4 1-2-15,-5-1 2 0,-6 1 0 0,-5-3-1 16,-5-2 2-16,-5 0 0 0,-5 2 49 0,-3 1-52 15,-3 0-1-15,-4 0 0 0,-5 0 1 0,-5 1 1 16,-6 1-5-16,-3 1-6 0,-4-1-64 16,-7 1 20-16,-6-4-35 0,-3-1-55 0,-4 0-60 15,-3-1-66-15</inkml:trace>
  <inkml:trace contextRef="#ctx0" brushRef="#br3" timeOffset="65551.95">15268 11983 115 0,'-18'9'41'0,"3"4"14"0,-2 4 9 16,1 4 8-16,-2 3 4 0,1 3-5 15,-1 4-4-15,-1 4-11 0,2 4-5 0,1 3-3 16,0 3-8-16,1 2-1 0,3 4 5 0,5 5-2 16,2 4 24-16,2 4 17 0,8 6-7 15,4-1-6-15,6 3 5 0,3-1-6 0,8 1-10 16,5-1 4-16,6-2-24 0,1-7-10 0,6-5-4 15,1-4-1-15,2-7-3 0,4-3-2 0,4-6 3 16,3-6-3-16,4-4-1 0,-3-9-7 0,2-4-4 16,1-4-16-16,1-9-48 0,0-3-94 0</inkml:trace>
  <inkml:trace contextRef="#ctx0" brushRef="#br3" timeOffset="67199.39">18013 11980 169 0,'0'0'62'0,"0"0"14"0,0 0 15 16,0 0 11-16,3-6 11 0,-3 6-10 0,2-6-7 15,-2 6-7-15,0 0-9 0,0 0-12 0,0 0-12 16,0 0-8-16,0 0-10 0,0 0-6 0,0 0-6 16,0 0-4-16,0 0-4 0,0 0-1 0,0 0 0 15,0 0 0-15,0 0 3 0,0 0-1 0,0 0 3 16,0 0 0-16,0 0 4 0,0 0 2 15,0 0 5-15,0 0 1 0,0 0 1 0,0 0 2 16,0 0-1-16,0 0 3 0,0 0-3 0,0 0-2 16,0 0-6-16,0 0-1 0,0 0-4 0,0 0-2 15,0 0-2-15,0 0-2 0,0 0-2 0,0 0 2 16,0 0-1-16,0 0-1 0,0 0 0 0,0 0-1 16,0 0 0-16,0 0 0 0,0 0 0 0,0 0-1 15,0 0 2-15,0 0 0 0,0 0 0 0,0 0-2 16,0 0-2-16,0 0-2 0,0-5-2 0,0 5-2 15,0 0 0-15,0 0-3 0,0 0 1 0,0 0-1 16,0 0-1-16,0 0 0 0,0 0 1 16,0 0-2-16,0 0-2 0,0 0 0 0,0 0-3 15,0 0 1-15,0 0-2 0,0 0-1 0,0 0-1 16,0 0-2-16,-1-1-3 0,0 2 2 0,-2 2-2 16,0 3 2-16,1 2 0 0,-1 5 1 0,3 3 3 15,0 4 4-15,0 4 10 0,2 3 0 16,1-4 2-16,0 1-1 0,0 0 2 0,1 1 0 15,0-2-2-15,1-2-2 0,-3 0-6 0,0-4 1 16,1-1-1-16,1 0 2 0,-1-1-1 0,-1-1 1 16,0-1-1-16,0-1 3 0,-1-1-2 0,1 0-2 15,0-1 1-15,-1 0 0 0,1 0-1 16,1-1 2-16,-2 1-2 0,1 0 0 0,-2 1 0 16,1-1 1-16,2 0 0 0,-1 2-1 0,0-1 2 15,-1-2-2-15,0 0 1 0,0 1-1 0,0-3 2 16,0 0-1-16,-1-7-1 0,2 7 2 0,-2-7-1 15,0 0 2-15,0 0 0 0,0 0 1 0,0 0 2 16,0 0-2-16,0 0 5 0,0 0 0 0,0 0 3 16,0 0-2-16,0 0-3 0,0 0-10 0,0 0-15 15,0 0-21-15,0 0-27 0,0 0-32 0,0 0-39 16,1 1-40-16,0-3-39 0,1-2-42 0</inkml:trace>
  <inkml:trace contextRef="#ctx0" brushRef="#br3" timeOffset="67852.84">18434 12258 132 0,'0'-9'63'0,"0"1"18"0,0 8 18 0,-2-5 19 16,2 5 16-16,0 0-2 0,-3-6-5 16,3 6-3-16,-4-3-11 0,-1-1-15 0,-1 1-17 15,6 3-21-15,-4-2-14 0,-4 2-17 0,0 1-13 16,0 3-12-16,-1 0-5 0,-2 3-2 15,0 4-3-15,-1-1 2 0,-1 2-3 0,2 3 1 16,-2 1 2-16,0 2-2 0,1-1 2 0,0 2 0 16,3-1 1-16,0-2-1 0,3-1 0 0,3-1 0 15,3-4-1-15,0 1 3 0,5-1-3 16,2-3-2-16,2-2-6 0,5 0-4 0,0-2-1 0,3-1-5 16,1-2-2-16,0-1-5 0,1-1-1 0,2-1 3 15,-1-3 5-15,-2 0 6 0,-1-2 2 0,-2-1 5 16,-1 0 4-16,-3 0 9 0,-1-1 8 15,0 0 10-15,-3 0 11 0,-3 0 11 0,0 0 14 16,-3 1 7-16,1 0 3 0,-4 1 0 0,1-2-2 16,-3 0-8-16,0-1-11 0,-3 2-12 0,1 0-11 15,-3-1-9-15,1 3-10 0,0 0-5 0,0 0-13 16,-4 2-17-16,2 2-5 0,-2 2-8 0,0 1-9 16,2 2-14-16,-3 0-12 0,4 3-24 0,-1-1-28 15,0 2-23-15</inkml:trace>
  <inkml:trace contextRef="#ctx0" brushRef="#br3" timeOffset="68101.28">18777 12174 381 0,'-3'-4'146'0,"-7"1"11"15,1-1 14-15,-2 2 14 0,-2 1 7 0,-1-1-49 16,0 0-42-16,-1 2-29 0,8 4-24 0,0-1-13 16,-1 2-15-16,-2 2-16 0,0 2-8 0,-2 3-9 15,3 1-15-15,1 1-24 0,-1 1-25 0,4 1-18 16,-1-1-21-16,1 1-19 0,5-1-20 16,0 0-14-16,1-4-4 0,5-1 16 0</inkml:trace>
  <inkml:trace contextRef="#ctx0" brushRef="#br3" timeOffset="68537.62">18682 12317 234 0,'7'-8'111'0,"-3"1"28"16,-4 7 24-16,0 0 18 0,0 0 16 0,0 0-18 16,0 0-18-16,0 0-21 0,0 0-25 0,0 0-24 15,0 0-25-15,0 0-19 0,3-1-21 0,0 1-13 16,-4 4-14-16,1 6-8 0,2 1-1 16,-3 7-2-16,2 3-1 0,3 4 5 0,4 5 19 15,1 4 4-15,2-1 10 0,1 2-1 0,1 5-3 16,2-1 1-16,0 1 1 0,-1-1-2 15,-2 0-15-15,-2 0-2 0,0-2-1 0,-2-3 0 16,1 0 1-16,-2-3 0 0,1-4-1 0,-1-4 0 16,-4-3 0-16,0-2 1 0,-1-5 0 0,1-1 0 15,-2-5 4-15,-1-7-3 0,0 0 2 0,0 0 0 16,-2 7 2-16,2-7-2 0,0 0 0 0,-4 3 3 16,-1 1-3-16,-1-2 3 0,-5 0 1 0,1 0-1 15,-6-1-2-15,-6-1 1 0,-4 0-2 0,-1-1-4 16,-4-2 1-16,1 2-1 0,-2-1-2 0,0-2-1 15,2 1 0-15,0-1 2 0,5 1-1 0,6-1 2 16,3-1-1-16,5 0-1 0,1 3 0 16,10 2 2-16,-6-6 7 0,2 1 4 0,3 0 9 15,1-2 5-15,2 0 9 0,1-4 8 0,-1 2 8 16,0 0 0-16,3-2 2 0,-3-4-5 16,2 0-10-16,2-3-9 0,0-3-9 0,2-3-10 15,2-2-11-15,2-1-9 0,3-2-9 0,1 1-3 16,1-2-2-16,-1 3-12 0,3 2-22 0,-6 4-19 15,2 3-21-15,-1 4-22 0,-1 2-33 0,-2 3-37 16,-4 3-38-16,-7 6-33 0</inkml:trace>
  <inkml:trace contextRef="#ctx0" brushRef="#br3" timeOffset="68942.03">19071 12379 333 0,'0'0'82'0,"-6"-5"9"0,0 1 9 0,0 3 7 16,0 2 9-16,-2 1-24 0,3 3-20 0,-2 2-4 15,-1 2 0-15,-2 2 1 0,2 0-2 0,0 3 4 16,-1 2 11-16,-3 0 0 0,2 2-2 15,1 0-9-15,-3 1-13 0,6-3-10 16,-2 1-7-16,0-2-10 0,1-1-19 0,1-1-7 16,3-1-2-16,0-2 0 0,1-2 0 0,0 0-1 15,0-2 3-15,0 3-4 0,2-9 2 0,0 0 1 16,0 0 12-16,0 0 9 0,0 0 15 0,0 0 9 16,0 0 12-16,0 0 4 0,2 1 2 0,2 0 1 15,1-2-9-15,-1-2-8 0,3-1-14 0,1 0-9 16,0-2-12-16,1 2-2 0,2-3-4 0,4-1-2 15,-3 4-2-15,3 0-5 0,-1-2 2 0,1 3-3 16,0-3 1-16,-1 0-1 0,-1 2-1 16,1 0-12-16,-3-1-17 0,0 1-21 0,-1-2-24 15,-3 3-33-15,-2-1-45 0,0 0-42 0,2 1-40 16,-1 0-35-16</inkml:trace>
  <inkml:trace contextRef="#ctx0" brushRef="#br3" timeOffset="69400.53">19136 12420 590 0,'-3'-7'142'16,"3"7"23"-16,0 0 25 0,0 0 16 0,-3-8 16 15,3 8-28-15,0 0-26 0,0 0-19 0,0 0-22 16,0 0-18-16,0 0-21 0,0 0-15 16,0 0-12-16,0 0-17 0,0 0-14 0,0 0-9 15,0 0-7-15,0 0-4 0,0 0-3 0,0 0-4 16,0 0-3-16,0 0 4 0,0 0 0 0,0 0 2 15,0 0 4-15,0 0 1 0,-5-4 6 0,5 4 7 16,-4-4 5-16,4 4 2 0,0 0 5 0,0 0 3 16,0 0 0-16,0 0 1 0,-3 0-3 0,-1 1-6 15,-1 1-7-15,0 1-6 0,1 2-8 0,4-5-9 16,-3 6-6-16,0 1-7 0,1 3-2 0,2 0 0 16,1 4 3-16,0 1-2 0,2 2 2 0,0 3 4 15,-1 1 2-15,1 2 3 0,2 4-1 16,-1 1 0-16,0 2 0 0,-1 0 2 0,2-1 1 15,0 0 1-15,2-2-2 0,-4-1 1 0,1-4 1 16,0-1-1-16,-1-5 2 0,0-1-1 0,0-6 0 16,-3-9-1-16,0 0 3 0,0 0 1 0,0 0-1 15,0 0 3-15,0 0 0 0,0 0 1 16,0 0 4-16,0 0 0 0,0 0 2 0,0 0 0 16,0 0 0-16,0 0-1 0,2 2 3 0,-2-2-3 15,3 1-6-15,-2-5-8 0,-1 0-13 0,2-1-25 16,0-1-29-16,-4-2-30 0,2 1-33 0,2-2-36 15,-2 9-38-15,0-9-43 0,-2 1-74 0</inkml:trace>
  <inkml:trace contextRef="#ctx0" brushRef="#br3" timeOffset="70668.5">18677 12211 241 0,'0'0'42'0,"5"-4"11"0,-2-1 5 0,-2 2 11 0,0-1 9 16,-1 4-10-16,3-4-5 0,-3 4-1 0,0-7 1 15,-2 1-7-15,2 6-1 0,0 0-7 0,0 0-2 16,0 0-7-16,0 0-3 0,0 0-8 15,0 0-4-15,-5-4-6 0,-4 0-5 0,4 4-4 16,-2 2-8-16,1 2-4 0,-2 0-1 0,-1 2 0 16,-1 1-2-16,1 2 0 0,-1 3 2 0,4-1 0 15,-2 2 1-15,1-2 0 0,-1 1-1 0,3 1 0 16,3 0 1-16,1 0 0 0,0-1 0 0,3-1 0 16,0-3-1-16,3 0 0 0,4 0 3 0,0-1-2 15,0-2-3-15,3-1 3 0,-2-1 1 0,1 0-1 16,2-1 1-16,-4 0 2 0,5-1 2 15,-1 0 3-15,-1-3 7 0,0 1-1 0,2-1 3 16,-1-2 0-16,-1 1 6 0,-2 0 8 16,1-2 5-16,-3 1 5 0,-1 0 4 0,-7 4 7 15,0 0 3-15,5-7 4 0,0 2-2 0,0-2-9 16,-4 0-6-16,0 0-8 0,0-2-9 0,-2 0-8 16,2-2-7-16,-1-1-4 0,-1 0-3 0,-2-1-1 15,0-1 0-15,-1 1-4 0,1 0 1 0,2 2 3 16,-1 0-1-16,-1 2 1 0,1 1 2 0,2 8 1 15,0 0-1-15,0 0 2 0,0 0 0 0,0 0-2 16,0 0 1-16,0 0-1 0,0 0-4 0,0 0 2 16,0 0-2-16,0 0 2 0,0 0-2 15,0 0 0-15,0 0 0 0,0 0 0 0,0 0 2 0,0 0 1 16,0 0 0-16,0 0-2 0,0 0 2 16,0 0 0-16,0 0-1 0,0 0 1 0,0 0 0 15,0 0-3-15,0 0 1 0,0 0 1 0,0 0-2 16,0 0 1-16,0 0-4 0,0 0-7 0,0 0-4 15,-5-3-2-15,5 3-5 0,0 0-7 0,0 0-56 16,0 0 28-16,0 0-17 0,0 0-21 0,0 0-23 16,-5-3-26-16,5 3-22 0</inkml:trace>
  <inkml:trace contextRef="#ctx0" brushRef="#br3" timeOffset="70867.59">18749 12168 211 0,'0'0'60'16,"0"0"7"-16,-8 2 8 0,8-2 5 0,0 0 5 16,0 0-18-16,0 0-10 0,0 0-12 0,0 0-7 15,0 0-8-15,-4 5-9 0,-2 0-4 0,1 1-5 16,5 0-7-16,0 1-2 0,4 1-4 0,-1 2-1 16,3 3 2-16,-1 3 2 0,2 2-1 0,-4 2 1 15,2 1-8-15,-1 2-18 0,3 2-26 0,-3-1-35 16</inkml:trace>
  <inkml:trace contextRef="#ctx0" brushRef="#br3" timeOffset="71687.99">19283 11943 262 0,'-2'-8'81'0,"-1"2"13"0,1-1 17 0,2 7 12 16,-3-7 11-16,3 7-16 0,0 0-11 0,0 0-11 15,0 0-8-15,0 0-2 0,0 0-5 0,0 0-5 16,0 0-2-16,0 0-2 0,0 0-3 0,0 0-2 16,0 0-4-16,0 0-12 0,0 0-10 0,0 0-8 15,0 0-12-15,0 0-11 0,2 0-7 0,0 1-6 16,1 4-4-16,2 2 0 0,3 5 0 0,0 1 0 15,1 2 2-15,0 3 7 0,5 3-4 16,-1 1 2-16,-1-2 0 0,-2-2 0 16,0 1 2-16,-1 0-2 0,-1-2-2 0,-1-1-2 15,-2-1 3-15,1-1 1 0,-1-2 0 0,-4-1 0 16,-1-1 0-16,2 0 3 0,-2-2 1 0,-2-1 3 16,2-1-1-16,0-6-1 0,0 0-1 0,0 0 1 15,0 0-2-15,0 0-3 0,0 0 0 0,0 0-6 16,-3 2 3-16,-1-3-7 0,-1-1-3 0,0-5-5 15,1-1-6-15,-2-4-16 0,1-5-11 16,0-2 2-16,1-6-3 0,0-2 6 0,4 2 13 0,-1-1 4 16,2 0 2-16,1 1 16 0,2 2 10 0,2 1 2 15,0 5 0-15,1 2-1 0,0 5-7 16,2 3 0-16,-1 2 6 0,2 3 4 0,0 0-1 0,-1 3 0 16,1 0 2-16,-2 3 2 0,4 1 9 15,-3 1 15-15,1 1 13 0,0 0 3 0,-3 1 6 16,-1 1 5-16,-2 0 0 0,2 2-1 0,-2 1-9 15,2-2-15-15,-1 3-13 0,-2-1-8 16,1 2-2-16,-1-1-5 0,0 1-1 0,2 1 0 16,1-3-13-16,-2 1-19 0,0-2-23 0,-1 0-33 15,-3-11-36-15,0 0-41 0,0 0-41 0,0 0-43 16</inkml:trace>
  <inkml:trace contextRef="#ctx0" brushRef="#br3" timeOffset="71961.5">19601 11708 481 0,'0'0'159'0,"3"-13"26"0,4 4 31 0,-1 5 28 16,4 7 17-16,-2 4-63 0,2 0-39 0,3 3-21 16,4-1-20-16,2 3-26 0,3 3-22 0,-3-6-20 15,-2 3-19-15,3 2-1 0,-1 2 4 0,1 5-3 16,1 3-1-16,-4 3-2 0,-1 4-7 0,-1 4-7 15,-3 0 3-15,-3 4-7 0,2 3-6 0,-5 2 2 16,-2 0 3-16,-4 1 0 0,0-2-2 16,-1 0 2-16,-4-1-2 0,1-3 1 0,-5-2 2 15,1-2-1-15,-6-3-5 0,-2-3-11 16,-8-2-16-16,-1-2-28 0,-5-1-33 0,-5-5-54 16,-3-1-72-16,-5-2-101 0</inkml:trace>
  <inkml:trace contextRef="#ctx0" brushRef="#br3" timeOffset="72504.24">17633 11845 310 0,'2'-8'130'0,"-2"8"27"16,2-8 29-16,-2 8 23 0,0 0 17 0,0 0-26 15,0 0-25-15,0 0-29 0,-2-2-32 0,-1 2-29 16,-3 1-30-16,0 5-26 0,-2 6-18 0,1 7-13 15,2 8-7-15,-5 9-1 0,1 9 1 0,-2 8 2 16,6 5 2-16,-1 5-1 0,2 5-1 0,2 1 1 16,6 0 2-16,2 2 1 0,3-4-1 15,3-4 2-15,5-6 1 0,7-5 1 0,2-6 6 16,7-3 1-16,2-3-2 0,4-3 1 0,-1-3 1 16,-1-7 0-16,1-3 0 0,0-5 0 0,-4-1-2 15,-4-4-2-15,-2-2 1 0,-5-4-10 0,0-2-36 16,-3-1-60-16,-5-2-84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7-13T03:31:55.9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2922 5437 491 0,'89'0'43'15,"-15"0"12"-15,-11 1 6 0,-2 6 1 0,2 13 2 16,-1 4 1-16,-1-2-13 0,1 2-14 15,-103 1-17-15,32 0-12 0,-19 0-6 16,16 4-2-16,11 0-1 0,2-1 0 0,-1-10 1 16,2 0-1-16,0 5 3 0,0 2 7 0,-1 5 9 15,-1 2 13-15,0 4 8 0,0 1-2 0,0 1 0 16,0-2-1-16,-1 1 1 0,0-1-7 0,-1-2-8 16,-3-5-15-16,2-2-5 0,1-2 0 0,0-2 1 15,0-4-1-15,0-3-2 0,0-1 2 0,-2-3-1 16,3-2-2-16,-2 0-12 0,3 0-13 0,-1-2-16 15,0-1-16-15,-1 2-19 0,-3 3-29 0,1-1-31 16</inkml:trace>
  <inkml:trace contextRef="#ctx0" brushRef="#br0" timeOffset="13721.42">10668 8442 24 0,'-10'0'2'0,"2"1"-1"0,0 1 0 16,8-2-1-16,-7 2 0 0,0-1 0 0,1 1 0 15,0 2-1-15,0 1 0 0,-1 1 2 0,3 0 2 16,-1 1 6-16,0-1 5 0,0 1 6 0,1-2 6 15,0 2 7-15,-2-1 5 0,6-6 5 0,0 0 5 16,0 0 4-16,0 0 3 0,0 0 2 0,0 0-1 16,-3 4 5-16,3-4 1 0,-4 5 1 0,4-5-4 15,0 0-4-15,0 0-5 0,0 0-8 0,0 0-6 16,0 0-11-16,0 0-5 0,0 0-9 0,0 0-2 16,0 0-5-16,0 0-3 0,-6 3-5 0,6-3-20 15,-3 5-18-15,-1-2-25 0,-1 1-23 0,5-4-29 16</inkml:trace>
  <inkml:trace contextRef="#ctx0" brushRef="#br0" timeOffset="14531.67">10429 8558 120 0,'-5'4'57'0,"5"-4"12"0,-5 6 12 16,5-6 12-16,0 0 12 0,-5 5-4 0,5-5-7 15,0 0-5-15,0 0-8 0,-6 4-12 16,6-4-6-16,0 0-11 0,0 0-12 0,0 0-11 16,0 0-6-16,0 0-6 0,0 0-6 0,0 0 6 15,0 0 9-15,0 0 9 0,0 0 12 0,0 0 7 16,0 0 8-16,0 0 6 0,2 2 0 0,1-2-3 15,1-3-3-15,3 0-6 0,5-2 0 0,2-1 0 16,3-1 5-16,5-4 3 0,3 2 6 0,4-3 2 16,-1 1-2-16,4-2-3 0,4 1-6 0,3-2-10 15,2 0-10-15,3-2-10 0,-1 0-5 0,4 0-6 16,3-3-8-16,4-1-6 0,2 0 0 0,1-2-1 16,0 0-3-16,1-4-1 0,1-2-1 15,0 2 0-15,0-1 0 0,-3 2 2 0,-7 0-2 16,-2 3 0-16,-6 1 1 0,0 4-1 15,-9-1 1-15,-2 6 2 0,-5 1 6 0,-4 2 2 16,-1 2 5-16,-5 1 6 0,0 1 2 0,-3 0 6 16,-3 0 1-16,1 1-1 0,-1 1-5 0,-3-3-2 15,0 3-5-15,1-2-3 0,1 1-7 0,-2 0-2 16,-1 0-3-16,2 0-2 0,-7 4-1 0,0 0 0 16,7-4 0-16,-7 4-1 0,0 0 1 0,0 0-2 15,0 0 1-15,0 0 1 0,0 0 1 0,0 0-1 16,0 0 2-16,0 0-4 0,0 0 2 0,0 0 2 15,0 0-2-15,0 0 0 0,6-2-2 16,-6 2 2-16,0 0-1 0,0 0 1 0,7-3-2 16,-7 3 2-16,0 0 2 0,0 0-2 0,0 0 0 15,0 0 0-15,0 0 0 0,0 0 0 0,0 0 1 16,0 0-2-16,0 0 0 0,0 0-1 0,0 0 2 16,0 0 0-16,0 0 0 0,0 0-1 0,0 0-4 15,0 0-3-15,0 0-6 0,0 0-8 0,0 0-10 16,0 0-11-16,0 0-13 0,0 0-14 0,0 0-14 15,0 0-14-15,0 0-12 0,0 0-13 16,0 0-12-16,0 0-12 0,0 0-6 0,0 0-11 16,-1-3-6-16,-1 0-11 0,0 0-12 0,-4-2-10 15</inkml:trace>
  <inkml:trace contextRef="#ctx0" brushRef="#br0" timeOffset="15336.51">11775 7921 77 0,'-9'-3'42'0,"2"0"9"0,7 3 7 16,-7-1 6-16,-1-3 2 0,0 2-3 0,2 0-13 15,6 2-7-15,0 0-8 0,0 0-6 0,0 0-7 16,0 0-2-16,0 0 0 0,0 0-5 0,-8-4-1 16,0 1-2-16,5 1-3 0,3 2-1 0,-6-3-1 15,6 3-2-15,-6-3-2 0,6 3 4 0,-6-2 6 16,6 2 8-16,0 0 10 0,0 0 13 0,0 0 12 16,-6-2 14-16,6 2 16 0,0 0 9 0,-9-1 7 15,9 1 6-15,-5-1-1 0,5 1-2 16,0 0-8-16,-8 0-9 0,8 0-10 0,0 0-9 15,0 0-7-15,0 0-12 0,0 0-11 0,0 0-5 16,-5 0-5-16,5 0-8 0,0 0-5 0,0 0-5 16,0 0-5-16,0 0 1 0,0 0 0 0,0 0 1 15,0 0 1-15,0 0-1 0,0 0 2 0,0 0-3 16,1 1 0-16,0 1-2 0,0-1-3 0,3 1-4 16,0-1-1-16,2 0 0 0,2 0-1 15,2 1 1-15,2-1 0 0,2-1 0 0,-4 1 3 16,1 0 3-16,2-1 2 0,1 1 2 15,1 1 2-15,-1-1 1 0,4 2 0 0,-2-3 1 0,3 0-1 16,0 1-2-16,-2 0-1 0,3 0-1 16,-3-2-2-16,1 2-1 0,-2-1-1 0,-1 0-1 15,-3-1 1-15,-12 1 0 0,0 0 3 0,11 2 2 16,-11-2 0-16,0 0 3 0,0 0 2 0,0 0 0 16,0 0 0-16,0 0 0 0,0 0-4 0,0 0 1 15,0 0-1-15,0 0-1 0,0 0 0 0,0 0 1 16,0 0-3-16,0 0 1 0,4 3-1 0,-1 0-3 15,-3 0-2-15,-3 0-3 0,-3 3 0 0,0-3-1 16,-1 1-2-16,1-1 2 0,-3 4-2 0,1-2 2 16,3 1 1-16,-2 1 2 0,3 0-2 0,-2 0 2 15,-1 3 1-15,0 2-3 0,-2 1 3 16,1 1 0-16,-2 1 0 0,2 2 0 0,-2 2 0 16,0 2 0-16,0-1 0 0,1 1 2 0,2-3-2 15,-1 1-2-15,2-3 2 0,0-3 0 16,6-13 0-16,-4 12 0 0,4-12 1 0,0 0 2 15,0 0 4-15,0 0 9 0,0 0 8 0,0 0 8 16,0 0 8-16,0 0 6 0,0 0 7 0,0 0 8 16,0 0 5-16,0 0 5 0,0 0 1 0,0 0 0 15,0 0 3-15,0 0 4 0,-4 0 9 0,2-6-6 16,0-5-9-16,-2-4-9 0,-1-5-10 0,-1-4-6 16,-3-3-10-16,2-5-9 0,-4-4-20 0,0-4-3 15,2 8 0-15,-3 3-2 0,4 0 3 0,-5 5 2 16,7 3 0-16,2 3 0 0,4 18-1 15,-5-13 0-15,5 13-6 0,0 0-2 0,0 0-11 16,-6-7-12-16,6 7-8 0,-2-1-11 0,0 4-12 16,-2 0-11-16,2 2-7 0,2-5-8 0,0 0 1 15,0 0-1-15,0 0-5 0,0 0 3 0,0 0 3 16,0 0 2-16,0 0-5 0,0 4-7 0,0-4-13 16,0 0-11-16,0 0-16 0,0 0-28 0,0 0-36 15,0 0-51-15,0 0-57 0</inkml:trace>
  <inkml:trace contextRef="#ctx0" brushRef="#br0" timeOffset="32191.19">12325 7389 156 0,'0'0'51'16,"0"0"14"-16,-6-3 10 0,6 3 10 0,-8-3 7 16,8 3-7-16,0 0-6 0,0 0-6 0,0 0-5 15,0 0-8-15,0 0-4 0,0 0-2 0,0 0 0 16,0 0-2-16,0 0 3 0,0 0 0 0,0 0 3 16,0 0 3-16,0 0 0 0,0 0 0 0,0 0-3 15,0 0 0-15,0 0-3 0,0 0-4 16,0 0-6-16,0 0-5 0,0 0-3 0,0 0-5 15,0 0-1-15,0 0-4 0,0 0-3 0,0 0-3 16,0 0-4-16,0 0-3 0,0 0-5 0,0 0-3 16,0 0-5-16,0 0-1 0,0 0-4 0,-2 2 0 15,2 1-1-15,3 3 1 0,2 2 1 0,1 0 0 16,-1 1 2-16,3 2-2 0,-1 0 2 0,4 1-2 16,0 2 2-16,-3-3-1 0,-1-1-1 0,0 0 3 15,-1 0-1-15,0 0-2 0,-1-1 0 0,-2 0 3 16,3 2-4-16,-2 0 0 0,0 1 1 0,1 0-1 15,-2 3 1-15,0-1 3 0,1 2-2 16,-1 0 0-16,2-1 3 0,-1 3-1 0,-2-1 0 16,0-2 0-16,1 1 0 0,-2-2-1 0,0-1 2 15,1-3 0-15,-4 1 1 0,1-1-1 16,1-2 1-16,-1-1-1 0,1-7 0 0,0 0 2 16,0 0 0-16,0 0 0 0,0 0-2 0,0 0 5 15,0 0-2-15,0 0-1 0,0 0 0 0,0 0 0 16,0 0 0-16,0 0-1 0,0 0 1 0,0 0-1 15,0 0 2-15,0 0 1 0,0 0 1 0,0 0 1 16,0 0 0-16,0 0 0 0,0 0 2 0,0 0 1 16,-4 2 1-16,0-1 0 0,0-3 4 0,0-1-4 15,-2-2 0-15,-1-3 0 0,2-5 2 16,-1 0-4-16,-2-2-2 0,4-1 0 0,1 2 1 16,-2 0 5-16,0-2 1 0,3 1 0 0,-1 0-2 15,2-1 2-15,-2 3 0 0,3 0 0 0,0-1-2 16,0-1-1-16,0 2-1 0,1 0 2 0,1 0 2 15,-1-2-1-15,3 1-1 0,0 0-4 0,1-2-1 16,2 0-4-16,0-1-3 0,3 1-3 0,0 0-1 16,1-2 0-16,2 1-1 0,0 2 1 0,-2 0 1 15,1 2 2-15,0-1 0 0,-3 4 2 0,0 2-1 16,-2-1 0-16,0 4-2 0,-3-3 4 16,-4 8-2-16,0 0 0 0,0 0 1 0,4-7-2 15,-4 7 1-15,0 0 1 0,0 0-1 0,0 0 0 16,0 0-1-16,0 0-1 0,4-5 2 15,-4 5-1-15,0 0-1 0,0 0 0 0,0 0 0 16,0 0-1-16,0 0 3 0,0 0 2 0,0 0-4 16,0 0 2-16,5-3 0 0,-2 3 2 0,-3 0 1 15,0 0-2-15,0 0 1 0,0 0-2 0,0 0 0 16,0 0-2-16,0 0 1 0,5 2-2 0,-1 0 0 16,1 0 0-16,-3 1-1 0,-2-3 0 0,4 4 1 15,1 3 2-15,-1 2-1 0,1 1-1 0,-3-1 1 16,2-1 0-16,-1 1-1 0,0-1 2 0,-2 2-1 15,1 0 1-15,-1-2-1 0,4 1 2 16,-2-1-1-16,-2-1-1 0,0 1 2 0,1-1 0 16,-2-1-1-16,0 0-2 0,3 0 2 0,-2-1-2 15,0 1 2-15,-1-6-1 0,0 0 2 0,0 0-1 16,1 7 1-16,-1 0 0 0,1-1 0 0,-1-6 0 16,1 5 0-16,-1-5 1 0,3 7-2 0,-2-1 0 15,-1-6-1-15,3 5 2 0,-1 1 0 0,0 1 0 16,2 0 2-16,-2-1-2 0,1-1 0 15,0 2 1-15,-1 0-1 0,-1-1 0 0,1-1 0 16,-2-5 0-16,1 7 0 0,-1-7-1 0,0 0 1 16,2 7-2-16,-2-7 2 0,1 6 0 0,1-1 0 15,-2-5 2-15,0 0-4 0,0 0 5 16,0 0-2-16,0 0 1 0,2 5-1 0,-2-5-1 16,3 5-1-16,-3-5-1 0,0 0 2 0,0 0-2 15,0 0 2-15,0 0-2 0,0 0 1 0,0 0 1 16,0 0 0-16,5 3 1 0,-5-3-1 0,0 0 2 15,0 0-4-15,0 0 4 0,0 0-1 0,0 0 0 16,0 0-1-16,0 0 0 0,0 0 2 0,6 2-1 16,-6-2 3-16,0 0 1 0,0 0 0 0,0 0 1 15,0 0 2-15,0 0 0 0,0 0-1 0,0 0-2 16,0 0-2-16,0 0-1 0,0 0-2 0,0 0 0 16,0 0-2-16,0 0-1 0,0 0 0 0,0 0 0 15,0 0 2-15,0 0 0 0,0 0-1 16,0 0 1-16,5 3 1 0,-5-3 1 0,0 0 1 15,0 0 1-15,0 0-1 0,0 0 3 0,0 0 0 16,0 0 5-16,0 0 4 0,0 0 6 0,0 0 6 16,0 0 1-16,0 0 7 0,0 0 2 15,0 0 4-15,0 0-2 0,0 0-1 0,0 0-3 16,0 0-3-16,0 0 0 0,0 0-4 0,0 0-2 16,0 0-2-16,0 0-2 0,5 1-2 0,-5-1-2 15,0 0-3-15,0 0-3 0,6-2-2 0,-1 2-2 16,-5 0-2-16,0 0-1 0,0 0-1 0,0 0 0 15,0 0 1-15,0 0 2 0,7-4 2 16,-3 1 1-16,2-2 4 0,-6 5 2 0,7-5 1 16,0 1 2-16,-1-1 2 0,0-1 1 0,0 1 1 15,-1 2 2-15,-5 3-3 0,5-5-1 0,-5 5 1 16,0 0-4-16,0 0-2 0,0 0-2 0,0 0-2 16,0 0-5-16,0 0-2 0,0 0-1 0,0 0 0 15,0 0-2-15,0 0-1 0,0 0 2 0,0 0-2 16,0 0 1-16,0 0-1 0,0 0 1 0,0 0-1 15,0 0 2-15,0 0 1 0,0 0-2 0,0 0 2 16,0 0 0-16,0 0 3 0,0 0-1 16,0 0 2-16,0 0 1 0,0 0-3 0,0 0 1 15,0 0-1-15,0 0 1 0,0 0-3 0,0 0-2 0,0 0-2 16,0 0 1-16,0 0-3 0,0 0-1 16,0 0-5-16,0 0-1 0,0 0 2 0,0 0-1 15,0 0 2-15,0 0-3 0,0 0 5 16,1 0-1-16,-1 0 5 0,0 0 2 0,0 0-1 15,0 0-1-15,0 0-1 0,0 0 2 0,0 0-1 16,0 0 1-16,0 0-1 0,0 0-2 0,0 0 2 16,0 0 1-16,0 0 0 0,0 0 0 0,0 0 0 15,0 0 0-15,0 0-2 0,0 0-1 0,0 0-1 16,0 0 0-16,0 0-1 0,0 0 1 0,0 0 0 16,0 0 0-16,0-1 1 0,0 1 2 15,0 0 1-15,0 0-2 0,0 0 1 0,0 0 1 16,0 0 0-16,0 0 0 0,0 0-2 0,0 0 1 15,0 0-1-15,0 0 2 0,0 0 0 0,0 0-1 16,0 0-1-16,0 0-1 0,0 0 3 0,0-1 0 16,0 1-1-16,0 0-1 0,0 0 1 0,0 0 0 15,-4 0-2-15,4 0-1 0,0 0-3 0,0 0-5 16,0 0 0-16,0 0-1 0,0 0-3 0,0 0-1 16,0 0 0-16,0 0 2 0,0 0 1 0,0 0 2 15,0 0 5-15,0 0 0 0,0 0 3 0,0 0 0 16,0 0 3-16,0 0 1 0,0 0 0 15,0 0 2-15,0 0 1 0,0 0 1 0,0 0 3 0,0 0 6 16,0 0 4-16,0 0 3 0,0 0 5 16,0 0 2-16,0 0 1 0,-4-1 2 0,4 1-3 15,0 0-2-15,0 0-6 0,0 0-2 16,0 0-7-16,0 0-3 0,0 0-3 0,0 0-2 16,0 0-2-16,0 0-3 0,0 0 1 0,0 0 0 15,0 0-1-15,0 0 0 0,0 0-1 0,0 0-2 16,0 0 0-16,0 0 1 0,0 0-1 0,0 0-1 15,0 0 0-15,0 0 0 0,0 0 1 0,0 0 2 16,0 0 1-16,0 0 0 0,0 0-1 0,0 0 2 16,0 0 1-16,0 0-1 0,0 0 1 0,0 0 0 15,0 0-1-15,0 0-2 0,0 0 0 16,0 0-3-16,0 0-2 0,0 0-2 0,0 0-3 16,0 0-4-16,0 0-4 0,0 0 1 0,0 0-1 15,0 0-1-15,0 0 3 0,0 0 2 0,0 0 2 16,0 0 3-16,0 0 3 0,0 0 3 0,0 0 2 15,0 0-2-15,0 0-3 0,0 0-2 0,0 0-2 16,0 0-3-16,0 0-5 0,0 0-9 0,0 0-9 16,0 0-7-16,0 0-9 0,0 0-12 0,0 0-11 15,0 0-16-15,0 0-13 0,-5-1-12 0,5 1-11 16,0 0-15-16,0 0-14 0,0 0-18 16,0 0-24-16,0 0-28 0</inkml:trace>
  <inkml:trace contextRef="#ctx0" brushRef="#br0" timeOffset="33099.58">12727 7260 79 0,'-7'5'46'16,"7"-5"18"-16,0 0 18 0,-4 5 15 0,4-5 11 16,0 0-1-16,0 0-2 0,0 0-5 0,0 0-18 15,-4 5-11-15,4-5-16 0,0 0-10 0,0 0-4 16,0 0-1-16,0 0 1 0,0 0 7 0,0 0 6 16,0 0 4-16,0 0 7 0,0 0 3 0,0 0 0 15,0 0 4-15,0 0 0 0,0 0 6 0,0 0 4 16,0 0-2-16,0 0 0 0,0 1-4 0,1 0 0 15,2 0-5-15,-1-4 0 0,4 0-8 0,2 0-2 16,-1-1-1-16,0 0-2 0,-2-3 1 16,5 1 8-16,-4 5 5 0,-1-4 0 0,2 0-7 15,1 1-7-15,1 0-7 0,0-2-7 0,3-1-6 16,4-1-11-16,3 0-10 0,1-1-9 0,3-2-1 16,3 0-3-16,0 1-2 0,-1-1-1 0,0 0-1 15,0 1-1-15,-3 2-1 0,-3 0 1 0,-3 3 0 16,-5-1-1-16,0 3 2 0,-11 3 2 0,8-3-4 15,-8 3 1-15,0 0 2 0,0 0 1 16,0 0-2-16,0 0 1 0,0 0 0 0,0 0-2 16,0 0 4-16,0 0-1 0,0 0-2 15,0 0 0-15,0 0 0 0,0 0-1 0,0 0-2 16,0 0-1-16,0 0-4 0,0 0-5 0,0 0-8 16,0 0-12-16,0 0-17 0,0 0-24 0,0 0-22 15,0 0-23-15,0 0-25 0,0 0-30 0,0 0-27 16,6-6-52-16,-3 0-70 0</inkml:trace>
  <inkml:trace contextRef="#ctx0" brushRef="#br0" timeOffset="33687.82">12966 7034 123 0,'-9'-3'64'0,"4"0"15"0,5 3 16 0,0 0 15 15,-7-4 15-15,2-1-9 0,5 5 3 0,-4-5 0 16,4 5-1-16,0 0 0 0,-2-5-5 0,2 5-6 16,0 0-5-16,0 0-3 0,0 0-5 0,-4-5-9 15,4 5-9-15,0 0-7 0,0 0-7 16,0 0-4-16,0 0-2 0,0 0-10 0,0 0-2 15,0 0-2-15,0 0-2 0,0 0-5 0,0 0-3 16,0 0-3-16,0 0-3 0,0 0 0 16,0 0-1-16,0 0-4 0,-4 0-4 0,4 0 0 15,0 0 0-15,-4 2-5 0,4-2 0 0,-2 1-4 16,1 2-2-16,1-1-5 0,0 2 1 0,-1 1-4 16,0 2 1-16,-1 1-2 0,4 1 2 0,0-4-2 15,1 1 0-15,1-1 2 0,-1 2-1 0,-1 1 1 16,1 1-1-16,1 2 2 0,-1 1-1 0,1 1 1 15,2 0 0-15,-3-1 0 0,1 3 0 0,0 1-2 16,0 0 1-16,0-1-1 0,0 2 1 0,0-2 0 16,1-1-1-16,-2 2 2 0,0-1 0 15,-1 1 2-15,2-1-1 0,-2-1 0 0,1-1-1 16,-2 0 0-16,1-1 0 0,1 0 0 0,-2 0-1 16,2-2 0-16,-1-1 1 0,1 0-2 0,-2-3 4 15,-1-6-1-15,1 7 0 0,-1-7 1 0,0 0 1 16,0 0 1-16,0 0 2 0,0 0 2 15,0 0 2-15,0 0 2 0,0 0 0 0,0 0 1 16,0 0 0-16,0 0 1 0,0 0-1 0,0 0-1 16,0 0 0-16,0 0-1 0,0 0 0 0,0 0-2 15,0 0-9-15,0 0-12 0,0 0-19 0,1-2-25 16,1-1-30-16,-1-4-35 0,1-4-79 0,2-5-86 16</inkml:trace>
  <inkml:trace contextRef="#ctx0" brushRef="#br0" timeOffset="34290.58">13261 6685 473 0,'-4'-5'109'0,"4"5"25"0,0 0 23 0,0 0 20 16,0 0 17-16,0 0-22 0,0 0-13 16,0 0-12-16,0 0-20 0,0 0-22 0,0 0-19 15,0 0-19-15,-4-1-18 0,2 2-14 0,0 2-13 16,1 2-11-16,0 2-5 0,3 3-5 0,0 4-2 15,4 1-2-15,-1 4 0 0,1 1 2 0,2 0-2 16,-1 1 1-16,5 1 11 0,-2 3 8 0,0-1-3 16,1 0 4-16,-3-1-2 0,0 0-2 15,1-3 1-15,-1 1-1 0,-1-3-9 0,0-2-8 16,-3-1 4-16,1 0 6 0,-2-1 3 0,2 0 3 16,0-2 0-16,-2 0-1 0,1-1 1 0,-2-1 1 15,1-2-4-15,0 0-5 0,0-1-1 0,-3-7 0 16,0 0-1-16,0 0 0 0,0 6 1 0,0-6-1 15,1 6 2-15,-1-1 0 0,0 2 2 0,0 1 1 16,2-2 5-16,-2 3 0 0,1-1-3 0,1-1-1 16,-2-7 1-16,0 0 0 0,0 0-3 0,2 6-1 15,-2-6 0-15,2 9 9 0,-1-2 9 0,-1-7 15 16,0 0 9-16,0 0 10 0,0 0 9 16,0 0 13-16,0 0 9 0,0 0 1 0,0 0 4 15,0 0-4-15,0 0-2 0,0 0-6 16,0 0-4-16,2 1-8 0,-1-2-9 0,-1 1-9 15,0-2-6-15,0-1-12 0,0 3-7 0,0 0-5 16,0-5-6-16,-1 1-5 0,0-1-9 0,0 0-16 16,1 5-20-16,0-10-32 0,0 0-42 0,0 10-58 15,0 0-64-15,0-5-77 0,-1-3-88 0</inkml:trace>
  <inkml:trace contextRef="#ctx0" brushRef="#br1" timeOffset="48199.5">6576 9547 50 0,'-13'4'21'0,"1"-1"3"0,-1 1 9 15,2-2 5-15,-1 1 4 0,-2 0-1 16,3-1-2-16,2 1-7 0,-3 1-4 0,2-3 2 16,2 2-4-16,-2-1-2 0,2 0-2 0,-1 2 1 15,0-2 1-15,0 0 0 0,0 0 1 0,-2 0-2 16,1 1-2-16,2-2-2 0,-5 1-2 0,1 2-2 16,0-2-1-16,-1 1-2 0,1 0-2 0,1-1-1 15,0 2-2-15,2-2-1 0,0-1-2 0,9-1-1 16,0 0-2-16,0 0 5 0,0 0 5 0,0 0 8 15,0 0 8-15,0 0 11 0,0 0 10 0,0 0 10 16,0 0 9-16,0 0 2 0,0 0 1 0,0 0 3 16,0 0-3-16,0 0-7 0,0 0-11 0,0 0-7 15,0 0-7-15,-2 1-4 0,4 1-8 16,1-2-9-16,2 0-3 0,0 0 6 16,2 0 8-16,0 0 0 0,2 0-1 0,-1 0 3 15,-8 0 3-15,10 0 5 0,-2 0 1 0,-1 0-2 16,2 1-3-16,0-1 2 0,6 1 2 0,-1 0 0 15,2 1 1-15,1-2-5 0,3 2-5 0,1-1-5 16,0 2-3-16,3-2-1 0,0 1-5 0,2-1-3 16,0-1-4-16,3 1-1 0,3 1 2 0,3-1-2 15,1 0-2-15,1 1-3 0,1-1 1 0,1 2-1 16,1-1 0-16,-2 0-2 0,1 1 0 0,1 0 0 16,-7 1 0-16,2-2 1 0,-1 0-2 0,-3 1-1 15,0-1 1-15,-3 0 2 0,1-2-1 16,1 0 0-16,0 1-1 0,1-2 1 0,2-1 3 15,-1 0 5-15,-2 1 11 0,2-1-1 0,1 1 2 16,1-1 0-16,0 1 0 0,-2-1-1 0,2 0 3 16,1 2-8-16,-3-2-9 0,1 1 0 0,0-1-3 15,0 0 1-15,0 1 0 0,0-2-2 0,0 0-1 16,-2 1 0-16,2 1-1 0,-3 0-1 16,0-1 2-16,1 1 0 0,1-1-1 0,0 1 0 15,-1 1 1-15,2 0 0 0,-1-2 0 0,2 1 1 16,-2 0-2-16,-2-1-1 0,0 1 4 0,-1 1-1 15,1-1-2-15,-3-1 2 0,0 0 0 16,-1 0-1-16,-4 1 2 0,-2-2-1 0,0 2-1 16,0-2 2-16,-1 2 1 0,1-1-2 0,-2-1-1 15,5 1 0-15,-1 0 2 0,0 1-1 0,3 0-1 16,2-1-1-16,1 1-1 0,0 0 1 0,0 1-1 16,-1-1 2-16,4 2-3 0,-4-1 2 0,3 1 1 15,0-1 0-15,2 1-2 0,-3-1 2 0,4 1 2 16,-1 1-2-16,-2-1 0 0,0-1 0 0,0 1-2 15,-1 0 2-15,-6-1 2 0,3 0-2 0,-3 0-2 16,1 0 2-16,-4 1 0 0,0-1-1 0,1 0 1 16,-2 0-1-16,0 0-1 0,2-1 1 0,0 1-41 15,1 1 42-15,-1-1 1 0,1 0-1 16,4 0 1-16,1-1 1 0,1 1-1 16,1 0 0-16,6-1 43 0,-2 0-44 0,0 0 0 15,1-1 2-15,1 2-2 0,-1-1 0 0,-2 1 0 16,-1 0 0-16,-1-1-2 0,-2 2 1 0,-7 0 1 15,-3-1-2-15,-2 2 2 0,-2-2-1 0,-4 0 1 16,-1-1 3-16,-9 1 4 0,10-1 3 0,-4 2 7 16,3-2 4-16,3 0 0 0,4 0 3 0,6 0-2 15,5 0-3-15,2 0-2 0,1-1-1 0,4 1-10 16,1 1-4-16,3-3 0 0,3 3-1 0,0-1 1 16,-3 0-1-16,-2 1-1 0,-2 0-1 0,-1 0 1 15,-1 0 0-15,0-1 0 0,-4 0-2 0,0 2 2 16,-3-1-1-16,2-1 1 0,-1 0 0 15,0 0 0-15,2-1 1 0,-3 2-1 0,4-2 0 16,2 0 0-16,1 0 0 0,-2 0 0 0,0 0 0 16,-2 1 0-16,-2-2-1 0,1 2-1 0,0-1 2 15,-2 0-1-15,0 0-1 0,-4 2 2 16,1 0-1-16,1-1 1 0,-4 0-1 0,1 1 1 16,2-1-2-16,-4 0 2 0,3 0 0 0,-3-1-1 15,0 1 0-15,2-1 1 0,-1 2 0 0,-1-2-2 16,0 1 1-16,-1 0 1 0,1-1 1 0,-2 1-1 15,0 0 2-15,1 1-4 0,2 0 1 16,-1-1 2-16,3-1-1 0,1 1-1 0,0-1-2 16,1 1 2-16,1 1-1 0,-1 0 1 0,-1 0 1 15,-1 0-1-15,-1 0 1 0,-3 0 0 0,1 0 0 16,-1 0 0-16,0 0 0 0,-5 0 0 0,1-1 1 16,-4-1 0-16,1 2 8 0,0-1 4 0,-10 1-1 15,0 0 1-15,8-2 1 0,1 1 0 0,2 0-1 16,0-1-2-16,1 1-6 0,4 0-4 0,-3-2-1 15,5 2-1-15,-1 0-2 0,0-1 1 0,0 0-1 16,-2 1 3-16,0 0 0 0,-3 1-2 0,-3-1 2 16,-1 0 2-16,-8 1 0 0,0 0-1 15,0 0 6-15,0 0 2 0,0 0 2 16,0 0 6-16,0 0 3 0,0 0 0 0,0 0 1 16,0 0-2-16,8-1-3 0,-8 1-3 0,6-1-5 15,2-1-4-15,-8 2-4 0,8-2-1 0,-2 1 1 16,-6 1-1-16,6 0-1 0,-6 0 2 0,6-2 2 15,-1 0-1-15,-5 2 0 0,0 0 1 0,0 0 1 16,0 0 0-16,0 0-1 0,0 0 0 0,0 0-1 16,0 0 2-16,0 0 0 0,0 0 0 0,0 0-3 15,0 0-1-15,0 0-11 0,0 0-13 0,8-1-16 16,-8 1-26-16,0 0-25 0,5-2-31 0,-5 2-43 16,6-4-43-16,-2 0-47 0,-1-2-48 0</inkml:trace>
  <inkml:trace contextRef="#ctx0" brushRef="#br1" timeOffset="48959.34">11893 9371 268 0,'0'0'92'0,"0"0"21"0,-8-2 20 15,2 0 18-15,6 2 17 0,-6-1-11 16,-3-1-7-16,9 2-10 0,0 0-11 0,0 0-10 15,0 0-7-15,0 0-6 0,0 0-7 0,0 0-5 16,0 0-2-16,0 0-4 0,0 0-3 16,0 0-6-16,0 0-5 0,0 0-9 0,0 0-4 15,0 0-10-15,0 0-10 0,0 0-5 0,0 0-10 16,0 0-6-16,0 0-9 0,0 0-4 0,1 0-6 16,3 2-2-16,-1-2-3 0,2 4-3 0,0 0 2 15,2-1 1-15,2 2 1 0,2 2-1 0,1 0 1 16,4 1 2-16,-5-2 2 0,0 0-1 0,5 2 2 15,0-1-1-15,2-1-1 0,-1 1 3 0,-1 0-2 16,3-2 1-16,-4 1-1 0,1-2 1 0,-1-1-2 16,-1 1 0-16,-5-2 2 0,0-1 0 0,-3 2-2 15,-6-3 0-15,0 0 0 0,0 0 1 16,0 0-1-16,0 0 1 0,0 0-1 0,0 0 2 16,0 0-1-16,0 0 2 0,0 0-4 0,0 0-1 15,0 0 2-15,0 0-4 0,0 0-3 0,0 2-4 16,-2 0-6-16,-1 0-9 0,0 2 2 0,-5 1-5 15,-1 1-2-15,-4 1 1 0,-1 1 3 16,-2 3 3-16,-2 0 7 0,3 0 7 0,1 1 0 16,-3 1 7-16,2-1 2 0,0 1 1 0,1-3 1 15,0 2-1-15,2-2 0 0,0-1 2 0,3-1-1 16,-1-1-1-16,3 0 2 0,0-2-2 0,7-5-2 16,0 0 2-16,0 0 0 0,0 0-1 0,0 0 2 15,0 0 4-15,0 0 0 0,0 0 6 0,0 0 5 16,0 0 5-16,0 0 7 0,0 0 8 15,0 0 8-15,0 0 4 0,0 0 8 0,0 0 9 16,0 0 9-16,0 0 7 0,0 0-1 0,-6 0-1 16,3-2-11-16,1-3-6 0,1-3-12 0,2-3-12 15,0-2-13-15,1-2-13 0,0-4-7 0,0-1-5 16,-2-1 3-16,4 3-3 0,-4-1 3 0,0 2-3 16,0 1 0-16,-1 1 2 0,-1 1-1 0,1 3-1 15,-1 1 1-15,0 1 2 0,2 9-1 0,0 0 1 16,0 0 2-16,0 0 2 0,0 0 8 0,0 0 3 15,0 0 6-15,0 0 7 0,0 0 7 16,0 0 3-16,0 0 3 0,0 0 0 16,0 0-7-16,0 0-3 0,0 0-8 0,0 0-6 15,0 0-7-15,0 0-3 0,0 0-6 0,0 0-1 16,0 0-6-16,0 0-7 0,0 0-14 0,0 0-21 16,0 0-32-16,0 0-44 0,0 0-49 0,0 0-63 15,0 0-83-15,3-10-136 0</inkml:trace>
  <inkml:trace contextRef="#ctx0" brushRef="#br1" timeOffset="54574.27">12373 9220 371 0,'0'0'95'0,"0"0"15"0,0 0 17 16,0 0 11-16,0 0 4 0,-1-6-27 0,1 6-30 16,0 0-17-16,0 0-17 0,0 0-17 0,1-3-17 15,-1 2-10-15,4-2-6 0,0 2-2 16,4 0 2-16,0 2 2 0,0 0 4 0,2 2 6 15,1 0 5-15,-4 1 6 0,-1-2 4 0,-6-2 5 16,0 0 4-16,4 3 0 0,-4-3-2 0,0 0-3 16,5 4-3-16,0-1-7 0,0 2-3 0,-5-5-4 15,3 5-6-15,0 2-3 0,0 0-4 0,1 2-2 16,-3 0-1-16,1 1-1 0,2 3 1 0,-1 1-3 16,1 1 1-16,-2 0 0 0,1 2 1 0,0-1 1 15,-1 1 1-15,0 0 0 0,0-1 0 0,0-1 1 16,-2-1 1-16,-1-2-1 0,-1 0 1 0,1-3-1 15,-1-1-1-15,-1-1 2 0,3-7 0 16,0 0 0-16,0 0-1 0,0 0 2 0,0 0 0 16,0 0 1-16,0 0 1 0,0 0-4 0,0 0 0 15,-3 5-2-15,1 0 5 0,2-5-1 0,0 0-2 16,0 0 1-16,-5 4-1 0,5-4 2 16,0 0-1-16,0 0 2 0,0 0-4 0,0 0 0 15,0 0 1-15,-3 5-1 0,3-5 0 0,-3 5 0 16,3-5 0-16,-4 5 2 0,3-2-2 0,-3 4 0 15,0-1-1-15,0 2 1 0,1 1 0 0,-3 0 1 16,0 1-1-16,0 0 0 0,0-1 0 0,1 1 0 16,-2 1 0-16,3-2 0 0,-2 0 1 0,2-2-2 15,4-7 2-15,0 0 4 0,0 0 6 16,0 0 7-16,0 0 8 0,0 0 10 0,0 0 7 16,0 0 9-16,0 0 5 0,-1 0 3 0,2-2 0 15,-1-2-1-15,1-1-1 0,1 1-4 0,1-3-7 16,0-5-9-16,0-1-10 0,3-3-8 0,0-3-7 15,-3 0-13-15,3-5-13 0,2-2-8 0,2-3-1 16,0-5-2-16,2 1 6 0,2 1 1 0,-2-2 0 16,4 0 6-16,-3 3 6 0,3 4 1 0,-2 2 0 15,-4 5 4-15,4 1-2 0,-5 7 1 0,-2-1 1 16,1 3 1-16,-2 2-1 0,-6 8 0 16,0 0 2-16,4-7-5 0,0 0 0 0,-4 7-1 15,5-4 0-15,0 2-3 0,-5 2 1 16,6-2 0-16,0 2-2 0,0-2 2 0,2 2-1 15,0 2 0-15,-1-1 0 0,3 4 0 0,-1 0 0 16,-1 2 0-16,3-2 1 0,-2 3-1 0,1 1 2 16,-2 1-1-16,0-1 0 0,0 1 1 0,1 0-3 15,-6 0 1-15,2 2 0 0,-3-5 0 0,0 3 0 16,-4 1 1-16,2-1-1 0,0-1 3 0,0 3 1 16,-2-1 2-16,-3 1-1 0,5 0 2 0,-3 0 0 15,0-2 0-15,-1 2 2 0,1-1-2 16,0-1 0-16,0 1 0 0,0-1-2 0,0-2 1 0,3 1-1 15,-2-1 0-15,0 2 0 0,2-1 2 0,0 0-1 16,0-1-2-16,-2 1 3 0,1-1 0 16,1 0 0-16,0-1 0 0,0 0-1 0,2-1-2 15,2-2 3-15,-1 1 3 0,-3-5-2 0,4 3 3 16,-4-3 4-16,4 4 3 0,2-1-27 0,1-1 30 16,-7-2 0-16,0 0-2 0,0 0 1 15,6 4-2-15,1-2-3 0,-7-2-2 0,6 1 28 16,1-1-28-16,-7 0 1 0,0 0 4 0,0 0 2 15,0 0 1-15,0 0 4 0,0 0 5 0,5 0 4 16,1-2 5-16,0-1 8 0,0-1 8 0,-1 0 7 16,4-2 3-16,-1-3-3 0,3-3-2 0,3-1-8 15,-1-1-5-15,5-1-12 0,-1-3-15 0,4-1-25 16,1-1-29-16,4-2-28 0,-2 2-33 16,0 1-32-16,-2 3-44 0,-5 1-57 0,0 2-68 15</inkml:trace>
  <inkml:trace contextRef="#ctx0" brushRef="#br1" timeOffset="57472.21">11327 10470 128 0,'-6'-2'41'0,"6"2"10"0,0 0 7 0,-8-2 7 16,2-2 8-16,6 4-6 0,0 0-3 0,0 0-5 15,0 0-7-15,0 0-8 0,0 0-4 0,0 0-9 16,0 0-7-16,-7-2-6 0,7 2-5 0,0 0-6 15,-6-1-3-15,0 0-1 0,-1 1-4 16,7 0 2-16,-5 1-1 0,-1 0 3 16,1 1 1-16,-3 1 3 0,8-3 2 0,0 0 5 15,-6 1 4-15,6-1 5 0,-6 3 2 0,-2-2 2 16,3 0 0-16,5-1 1 0,0 0 2 0,0 0-3 16,0 0 1-16,0 0-1 0,0 0 1 0,0 0 3 15,0 0 2-15,0 0-1 0,0 0 1 0,0 0-1 16,0 0 2-16,0 0 7 0,0 0 3 0,0 0 2 15,0 0 3-15,0 0-1 0,0 0-1 0,0 0-2 16,0 0-1-16,0 0-6 0,0 0-2 0,0 0-5 16,0 0-4-16,0 0 0 0,0 0-1 0,0 0 3 15,0 0-1-15,1-1 0 0,3 1 3 16,0 0 2-16,0 0-1 0,1 0-2 0,4 0-2 0,0-1-1 16,2 0-3-16,2 0-4 0,-6 1-4 15,0 1-2-15,2-1-4 0,-1-1 1 0,1 0-1 16,3 1 0-16,2 0 5 0,2 0 2 0,4-2 0 15,1 0 0-15,0 0 2 0,5-1-2 0,-2 0-2 16,4 1-1-16,2-2-7 0,-1 0 1 0,2-1-6 16,1 0-58-16,1 0 56 0,2 0 0 0,-1 1 1 15,-2-1 1-15,0 0-1 0,-2 1-2 16,-1-2 2-16,-2 2 57 0,-4-1-56 0,0 2-2 16,-5-1 0-16,-2 1 0 0,-3-1 0 0,3 1 0 15,-2 0-2-15,0 0 2 0,-4 2 0 0,0-1 4 16,1 0 5-16,-11 2-1 0,0 0 1 15,0 0-1-15,0 0 0 0,0 0-1 0,0 0 2 16,8 0-3-16,-1-1-6 0,-7 1 1 0,0 0-1 16,0 0 0-16,0 0 0 0,6-1 0 0,2 0-1 15,-2 1-1-15,1-1 1 0,2-1-1 0,2 1 2 16,-1-1 0-16,2 0-1 0,-1 0 1 0,-1-1-2 16,1 1 1-16,-11 2 2 0,0 0-2 0,11-1 1 15,-3 0 2-15,-8 1-2 0,0 0 0 0,0 0 1 16,0 0 0-16,0 0-2 0,0 0 1 0,0 0 0 15,0 0-2-15,0 0 4 0,0 0-2 0,0 0 0 16,0 0 1-16,0 0 1 0,0 0 1 16,0 0-2-16,0 0 2 0,0 0 0 0,0 0-2 15,0 0 1-15,0 0-1 0,0 0 2 0,0 0-2 16,0 0 1-16,0 0-1 0,0 0-1 0,0 0 2 16,0 0-5-16,0 0-10 0,0 0-18 15,0 0-29-15,0 0-33 0,0 0-41 0,0 0-53 16,0 0-69-16</inkml:trace>
  <inkml:trace contextRef="#ctx0" brushRef="#br2" timeOffset="61474.6">11242 10448 76 0,'0'0'31'0,"0"0"11"15,0 0 12-15,-8 2 14 0,8-2 12 0,0 0 16 16,0 0 9-16,0 0 11 0,0 0 6 0,0 0 8 16,0 0 7-16,0 0 4 0,0 0 4 0,0 0-1 15,0 0-6-15,0 0-7 0,-6 0-6 0,6 0-11 16,0 0-13-16,-8 0-13 0,8 0-11 16,0 0-11-16,0 0-12 0,-6 0-10 0,6 0-13 15,0 0-7-15,0 0-7 0,0 0-6 0,0 0-2 16,-7 0-8-16,7 0-1 0,0 0-1 0,0 0-2 15,0 0 1-15,0 0 1 0,-6-1 1 0,6 1-2 16,0 0 4-16,0 0-1 0,0 0 1 16,0 0 1-16,0 0-1 0,0 0 3 0,0 0 2 15,0 0 3-15,0 0 1 0,0 0 3 0,0 0 3 16,0 0 2-16,1-1-2 0,-1 1 1 0,2-1 0 16,1 0 1-16,0 0 2 0,2 2 6 0,3-1 4 15,0-1 1-15,2 1 2 0,4 0 0 0,-4 0-1 16,4-2-2-16,4 0-4 0,4 1-9 0,3-2-7 15,5 0-1-15,4 0-1 0,1 1-5 0,1-1-2 16,-1 0-1-16,1 0-2 0,-3 1-1 0,-2 0 1 16,0-1-2-16,1 3 0 0,-5-1 2 15,-1-1-1-15,-1 1 1 0,-3 1 1 0,-4-1-1 16,0 0-1-16,-1 0 1 0,-3 1-1 0,-14 0 1 16,12-1 1-16,-12 1-2 0,7-1 1 15,2 1-1-15,-4-1 1 0,3 0 1 0,0 1 0 16,2-1 0-16,1-1-2 0,1 1 1 0,1 1 1 15,1 0 0-15,-2 0 1 0,-1 0-2 0,1 0 0 16,-3 0-1-16,-9 0 2 0,0 0 0 0,0 0-1 16,0 0 1-16,10 0-1 0,-10 0 1 0,0 0 0 15,0 0 0-15,0 0-2 0,0 0 2 0,0 0 0 16,0 0 0-16,0 0 0 0,8-2 2 16,-8 2-2-16,0 0 0 0,0 0 1 0,0 0-1 0,0 0-1 15,8-1 1-15,-8 1 0 0,0 0-3 0,6-1 3 16,2-1 1-16,-3 1-1 0,2 0 0 15,0-1 3-15,-7 2-3 0,6-1-1 0,1-1 2 16,-7 2-2-16,0 0-1 0,0 0 1 0,0 0 1 16,7-1-2-16,-7 1 2 0,0 0 0 0,10-1-8 15,-4 1-6-15,0-1-6 0,-6 1-5 0,7-1-9 16,-1 0-6-16,3 0-5 0,-1-1-1 0,1 1 8 16,-1 0 7-16,2 0 3 0,-3 1 8 0,2-2 6 15,-1 0 7-15,0 1 4 0,-8 1 3 16,7-1-1-16,-7 1 1 0,8-1 1 15,-8 1-1-15,7 0 2 0,-7 0-2 0,0 0 1 16,6-1-1-16,-6 1 2 0,0 0-2 0,0 0 0 16,0 0 0-16,0 0 0 0,0 0 0 0,0 0 0 15,0 0-2-15,0 0 2 0,0 0 0 0,7-2 0 16,-3 0 0-16,-4 2 0 0,0 0-1 0,0 0 1 16,0 0 1-16,0 0-8 0,0 0-19 0,0 0-19 15,0 0-20-15,0 0-26 0,0 0-27 0,6-3-42 16,-1-1-54-16,1-1-76 0</inkml:trace>
  <inkml:trace contextRef="#ctx0" brushRef="#br2" timeOffset="62247.28">12126 10193 439 0,'-9'-4'122'0,"9"4"21"0,0 0 19 0,0 0 16 15,0 0 13-15,0 0-27 0,0 0-21 0,0 0-17 16,0 0-6-16,0 0-8 0,0 0-8 0,0 0 3 16,0 0-1-16,0 0-4 0,0 0-6 15,0 0-4-15,0 0-13 0,0 0-10 0,0 0-12 16,0 0-16-16,0 0-11 0,0 0-12 0,0 0-8 16,0 0-7-16,-4 2-5 0,5 0-3 15,2 1-2-15,1 1 0 0,1 0-3 0,2 2 2 16,2 1 3-16,2 1 0 0,-1 2 1 0,1 1 1 15,-2-3 3-15,0 2-1 0,1 0 1 0,1 0 0 16,-1 0-2-16,-1-1 0 0,0 0 2 0,1-1-2 16,-2 0 1-16,1-1 0 0,1 0 1 0,0-3 0 15,-3 2 1-15,3-2 2 0,-2 0-2 0,0-3 2 16,-2 2-2-16,-6-3 1 0,0 0-2 0,0 0-2 16,0 0 2-16,0 0 0 0,0 0 0 0,0 0 2 15,0 0-1-15,0 0-2 0,0 0 1 0,4 4 1 16,-4-4-1-16,0 0-1 0,0 4-2 0,0-1-3 15,-3-1-1-15,-2 2 0 0,0-2-6 0,-1 0-1 16,-2 2 0-16,-2 2 1 0,0-1 1 16,3 1 2-16,0 0 1 0,-3-1 4 0,1 4 3 15,-1 1 2-15,-2 0 2 0,1 1-1 16,-1 0 2-16,0 1-3 0,2-1 2 0,-1-2-1 16,1 0-1-16,2 1 0 0,0-1 0 0,1-1 0 15,0-1-1-15,2-1 1 0,2-1-2 0,3-5 2 16,0 0 3-16,0 0 0 0,0 0 1 0,0 0 2 15,0 0 5-15,0 0 6 0,0 0 8 0,0 0 11 16,0 0 2-16,0 0 11 0,0 0 5 16,0 0 4-16,0 0 1 0,0 0 2 0,0 0-1 0,0 0-4 15,0 0 8-15,0 0-5 0,-5-1-3 0,-1-3-4 16,1-1-7-16,3-4-8 0,-1-3-7 16,0-3-11-16,-1-2-10 0,1-1-6 0,1-1-2 15,-1-2-1-15,3 6 4 0,-1 1 5 0,2 1 4 16,-1 0 6-16,1 4 6 0,1 2 1 0,0 0 3 15,0 0-1-15,0 1 0 0,-2 6-2 0,0 0-7 16,3-5-4-16,-3 5-4 0,0 0-4 0,0 0-3 16,0 0-1-16,0 0-3 0,0 0 0 15,0 0 0-15,0 0 1 0,0 0-2 0,0 0-1 16,0 0 0-16,0 0-4 0,0-6-7 0,2 0-6 16,-1 1-13-16,0-2-14 0,1 1-19 0,-1-2-26 15,0-1-25-15,2 0-31 0,2-3-23 0,-1 0-25 16,0 1-21-16,0-1-20 0,1-1-13 15,-1 2-10-15,-2 0-9 0,-2 11 3 0,0 0-7 16</inkml:trace>
  <inkml:trace contextRef="#ctx0" brushRef="#br2" timeOffset="70475.21">12785 10160 248 0,'0'0'75'0,"-4"-5"15"0,4 5 14 16,0 0 13-16,0 0 15 0,0 0-9 0,0 0-6 15,0 0-5-15,0 0-6 0,0 0-7 0,0 0-6 16,0 0-8-16,0 0-9 0,0 0-6 0,0 0-11 16,0 0-5-16,0 0-6 0,0 0-7 0,0 0-3 15,0 0-4-15,0 0-3 0,0 0-5 16,0 0-4-16,0 0-2 0,0 0-1 0,0 0-1 16,0 0-1-16,0 0 0 0,0 0-2 0,2-6 2 15,-2 6 0-15,0 0 2 0,0 0-4 0,0 0 0 16,0 0-3-16,0 0-2 0,0 0-1 0,0 0-2 15,0 0-1-15,0 0-6 0,0 0-2 0,0 0-1 16,0 0-2-16,0 0-1 0,0 0 0 0,3-2-1 16,0 0-1-16,-5 7 0 0,1 1 3 0,1 3 1 15,1 0-1-15,1 3 3 0,-2 0 0 0,5 1-1 16,-6-3 1-16,-1-1 0 0,0-1-1 16,4 0 0-16,-2-1 2 0,-1 0-2 0,0-1 0 0,1-6 0 15,-1 6 1-15,-1-1-3 0,0 1 3 0,0 1 0 16,-1 0-1-16,1 0 2 0,1 0-2 15,-5 1 2-15,2-1 1 0,1 1 0 16,-3-2 0-16,3 1 1 0,0-1 1 0,-1 1 0 16,0-1 1-16,4-6 0 0,0 0 0 0,0 0-1 15,-4 5 1-15,4-5-3 0,-3 6 2 0,3-6-2 16,0 6 0-16,0-6 0 0,-2 5-2 0,0 0 1 16,-2 1-1-16,1 1 1 0,-1-1 0 0,3 1 1 15,0 1-2-15,-2-1 1 0,0 1 1 16,0-2 0-16,0 0-1 0,3-6-1 0,0 0 2 0,0 0-1 15,0 0 2-15,0 0 1 0,0 0 0 0,0 0 1 16,0 0 3-16,0 6 1 0,0-6 0 16,0 0 2-16,0 0-2 0,0 0 1 0,0 0 2 15,0 0 1-15,0 0 1 0,0 0 2 0,0 0 7 16,0 0 7-16,0 0 10 0,2 0 6 0,1-1 4 16,5-3 5-16,-5-2 5 0,2-3-5 0,5-3-6 15,-3-3-10-15,2-5-13 0,4-3-14 0,-4-3-12 16,1 4-5-16,-2 1 34 0,-1 0-42 0,1 1-2 15,-2 2 1-15,-2 1 3 0,2 4 9 0,-2 4 6 16,-4 9 0-16,0 0-40 0,0 0 43 16,4-8-1-16,-1 2-1 0,-2-1 0 15,4 1-3-15,0-1-3 0,1-1 0 0,4-2-1 16,0 0-1-16,0-2 1 0,1 2 0 0,-2-2 0 16,2 1 1-16,1 2 0 0,-4-1-1 0,-1 3-1 15,2 2 1-15,-9 5 0 0,0 0 1 0,0 0 0 16,0 0 2-16,0 0-1 0,0 0 1 0,0 0 1 15,0 0 1-15,0 0-1 0,0 0 0 0,0 0 0 16,0 0-1-16,0 0 1 0,0 0 0 0,0 0 0 16,0 0-3-16,2 0 2 0,-1 1-1 0,3 2 1 15,-3 2 0-15,1 1-1 0,-2 2 1 0,0 2-2 16,-1 1 2-16,1 2-2 0,-1-1-2 0,2-2 3 16,-1 1-3-16,-1 1 2 0,0 0-2 15,-1 0 0-15,0 0 3 0,2-1-1 0,0 1 1 0,-1-1-1 16,-1 2 3-16,2-3-1 0,-1 1 1 15,0-2 0-15,1 0 0 0,1-2 0 0,0 0 0 16,-1-7 0-16,0 0-1 0,0 7-1 16,0-7 1-16,0 0-1 0,0 7 1 0,0-2 1 15,2 1-2-15,-2-6 1 0,0 0 0 0,0 0-1 16,0 4 2-16,0-4 0 0,0 0-1 0,0 0 0 16,0 0 2-16,0 0-1 0,2 4 1 0,-2-4-1 15,0 0 0-15,0 0 2 0,0 0-2 0,0 0 1 16,0 0 1-16,0 0 2 0,0 0-1 0,0 0 2 15,5 2 1-15,-5-2 1 0,5 0 7 16,-1 0 3-16,0-2 0 0,2 1 2 0,1-3 2 16,-3 0 0-16,2-1 3 0,1-1 0 0,0-1-3 15,2-1-5-15,0 0-2 0,4-1-1 0,0-1-3 16,0 1-3-16,2 0-1 0,-1-2-5 0,2-1-4 16,-1-1-10-16,3 0-29 0,-5 2-29 0,2-2-25 15,-2 2-21-15,1 0-25 0,-1-1-25 0,1-1-31 16,-3 0-34-16,1 2-22 0</inkml:trace>
  <inkml:trace contextRef="#ctx0" brushRef="#br2" timeOffset="72304.5">13350 10124 233 0,'0'0'70'0,"0"0"15"0,0 0 11 0,0 0 9 0,0 0 7 16,0 0-19-16,0 0-17 0,0 0-13 15,-8 1-15-15,8-1-14 0,0 0-9 0,0 0-2 16,0 0-2-16,0 0 4 0,0 0 6 15,0 0 6-15,0 0 8 0,0 0 11 0,0 0 9 16,0 0 5-16,0 0 8 0,0 0 3 0,0 0 2 16,0 0 2-16,0 0 1 0,0 0 1 0,0 0-1 15,-2-3 4-15,2 0-2 0,1 0-7 0,4-2-9 16,3 0-9-16,3-3-7 0,6 0-11 0,3-2-14 16,5-1-14-16,1-2-10 0,0 0-4 0,2 0-1 15,1-1-2-15,-1 0-2 0,-1-1 1 0,-3 5 1 16,-3-1-2-16,-3 3 1 0,-4-2-1 15,-3 3 1-15,-1 5 1 0,-10 2 0 0,0 0 1 16,7-4-1-16,-7 4 0 0,0 0-3 0,0 0-8 16,0 0-9-16,0 0-11 0,0 0-18 0,0 0-22 15,0 0-22-15,0 0-32 0,0 0-33 0,0 0-33 16,0 0-37-16,0 0-29 0</inkml:trace>
  <inkml:trace contextRef="#ctx0" brushRef="#br2" timeOffset="72590.63">13507 9880 198 0,'-9'-2'102'15,"9"2"18"-15,0 0 19 0,0 0 15 16,-6 0 15-16,0 1-25 0,1 2-11 0,5-3-16 16,0 0-21-16,-3 3-15 0,3-3-19 0,-4 4-11 15,4-4-10-15,-5 7-8 0,5 1-9 0,0 1-4 16,0 1 0-16,4 0 6 0,-1 5 11 0,1-4-3 15,-1 2 1-15,2 1-1 0,2 1-4 0,0-3 0 16,1 1 2-16,2 1-9 0,0-1-10 0,1-1-3 16,0-3-5-16,1 0-2 0,-3 0 1 15,1-1-1-15,1-4-3 0,-3 3-1 0,-8-7 1 0,8 4 0 16,-1 0-2-16,-7-4-3 0,0 0-7 0,0 0-13 16,0 0-20-16,0 0-26 0,0 0-22 15,0 0-28-15,0 0-33 0,0 0-34 0,0 0-35 16</inkml:trace>
  <inkml:trace contextRef="#ctx0" brushRef="#br2" timeOffset="72908.39">13619 9841 658 0,'0'0'130'0,"0"0"21"0,0 0 12 0,0 0 11 16,0 0 7-16,-1-9-41 0,1 9-35 15,0 0-27-15,-4 0-25 0,0-1-23 0,-2 6-12 16,0 2-12-16,-1 5-6 0,-1 7-3 0,0 3 5 16,-3 2-1-16,2 4-1 0,1-3 3 0,1-1 1 15,-2 2 1-15,1-3-3 0,-1 1 3 0,1-1-5 16,-3-3 4-16,1 0 13 0,0-3 3 0,1 1-5 16,-1 0 2-16,1 0 0 0,-3-2 0 0,5-1-1 15,-2 1-5-15,2-3-11 0,-1-3-3 0,3-2 3 16,5-8 3-16,0 0-2 0,0 0 1 0,-2 8 2 15,2-8 0-15,0 0 3 0,0 0 1 0,0 0-4 16,0 0-13-16,0 0-16 0,0 3-22 16,1-1-19-16,1-5-24 0,3 0-47 0,2-6-55 15,0-3-51-15</inkml:trace>
  <inkml:trace contextRef="#ctx0" brushRef="#br2" timeOffset="73288.8">13444 9952 532 0,'0'0'128'0,"0"0"23"16,0 0 20-16,0 0 17 0,0 0 13 0,0 0-33 16,0 0-25-16,0 0-24 0,-7 0-24 0,7 0-23 15,0 0-18-15,0 0-15 0,0 0-11 0,0 0-9 16,-1 1-7-16,2 2-2 0,2 1 7 0,3 5 7 15,0 2 12-15,5 0 5 0,2 2 7 0,1 2 7 16,5 3 2-16,1-6 2 0,-2 1-9 0,1-2-9 16,-2-1-13-16,0-2-8 0,-1-2-10 0,-3 0-6 15,0 0-1-15,-4-1-4 0,-9-5 1 0,9 5 0 16,-9-5 0-16,0 0 0 0,6 3 0 0,-6-3 0 16,5 4-2-16,-5-4 4 0,0 0-4 0,0 0 2 15,0 0 0-15,0 0-1 0,0 0 2 16,0 0 0-16,0 0 2 0,0 0-1 0,0 0 1 15,0 0-3-15,0 0-3 0,0 0-9 0,0 0-7 16,0 0-17-16,0 0-19 0,0 0-20 0,0 0-21 16,0 0-24-16,0 0-26 0,0 0-23 0,0 0-34 15,-1 1-33-15,1-1-26 0</inkml:trace>
  <inkml:trace contextRef="#ctx0" brushRef="#br2" timeOffset="74479.53">14543 9561 213 0,'-6'-8'99'0,"6"8"18"0,0 0 16 0,0 0 11 15,0 0 12-15,0 0-25 0,0 0-20 0,0 0-17 16,0 0-12-16,0 0-15 0,0 0-11 0,0 0-7 16,0 0-11-16,0 0-6 0,0 0-3 0,0 0-8 15,0 0-5-15,0 0-5 0,0 0-7 0,-2 2-3 16,-1 2-1-16,3 2-1 0,0 2 0 16,3 3-1-16,0 3-1 0,2 2 2 0,2 1 2 15,1 5 12-15,-2 0 0 0,0-3 2 0,-1 2 7 16,1-3 2-16,-3-1 0 0,1-3 1 0,-2 0-1 15,-3 1-11-15,2-4 1 0,-3-1-3 0,2-1-6 16,-2-3-1-16,-1 0 2 0,3-6-4 16,-3 5 1-16,3-5 1 0,0 0 1 0,0 0-1 15,0 0 0-15,-4 7 0 0,4-7-1 0,0 0 3 16,0 0-1-16,0 0 0 0,0 0-1 0,0 0 1 16,0 0 0-16,0 0-2 0,0 0-1 15,0 0 0-15,-1 0 1 0,-1-1 1 0,4-6 0 16,-2 0-1-16,1-4 0 0,1-3-2 0,2-2 4 15,-2-4 0-15,3-5-2 0,3 0-4 0,-1 0-2 16,3 0 0-16,-2 0 3 0,2 1 1 0,3 2-4 16,-2 1-1-16,2 2 3 0,1 3 4 0,-1 4 1 15,-1 1 0-15,1 3-1 0,1 3 0 0,-2 2 2 16,-2 1 0-16,1 1-1 0,-3 3 4 0,1 0 1 16,-2 2-1-16,1 1 1 0,-3 3-1 0,2 5 0 15,-3-1-1-15,0 2-2 0,0 4-6 0,1 0-2 16,-1 2-1-16,-2 0 0 0,0 0-1 15,1-2 1-15,-3 0 0 0,2-1 0 0,0-3 1 16,-2 0 0-16,0-1 0 0,1-2 2 0,-1-2-1 16,1 0 1-16,1-1 0 0,-2-1 1 15,2-1-2-15,0 0 1 0,-2-6 2 0,0 0-1 16,0 0 1-16,0 0 1 0,0 0 1 0,0 0 1 16,1 7 2-16,-1-7-1 0,0 0 1 0,0 0 0 15,0 0-9-15,0 0-16 0,6 2-26 0,-6-2-40 16,3 0-42-16,2-2-51 0,-1 0-67 0</inkml:trace>
  <inkml:trace contextRef="#ctx0" brushRef="#br2" timeOffset="74991.44">14424 10053 160 0,'-6'2'62'15,"-2"0"19"-15,8-2 21 0,-7 2 19 0,7-2 21 16,0 0 4-16,0 0-1 0,0 0 2 16,0 0-4-16,-1 2-1 0,4-1-4 0,2-1-3 15,4 0-5-15,1 3-6 0,1-4 1 0,1 1-6 16,5-1-2-16,4 1-10 0,4-2-12 0,-1 0-8 16,3 1-3-16,5 0-2 0,0 0-9 0,3-1-7 15,5 1-6-15,-2-1-8 0,2 1-4 0,-3 0-9 16,-2 1-12-16,-4-1-11 0,-1-2-5 15,-8 2-7-15,0-2-2 0,-4 2-1 0,0-2 1 0,-5 1 1 16,1 0-1-16,-2-1 0 0,0 0-2 16,-2 2 3-16,1 0-1 0,1-1 1 0,-2 1-3 15,0-1 1-15,-1 0-2 0,2 0 1 0,-1-1 0 16,1 2-4-16,0 1-3 0,2-2-10 0,-2 1-11 16,0-1-18-16,4 0-10 0,-2 2-9 0,-1 0-16 15,-1 0-15-15,-3 0-13 0,1-3-4 0,-9 3-7 16,0 0-6-16,0 0-14 0,0 0-26 0,0 0-23 15,7-4-32-15,-7 4-42 0</inkml:trace>
  <inkml:trace contextRef="#ctx0" brushRef="#br2" timeOffset="75237.12">14850 10065 227 0,'-10'4'89'0,"10"-4"19"0,0 0 16 0,-7 3 13 0,7-3 10 16,0 0-18-16,0 0-10 0,0 0-10 0,0 0-13 15,0 0-14-15,-1 4-12 0,2 0-6 0,3-3-2 16,3 1-2-16,1 1-7 0,4-2-7 0,0-1-4 16,5 0-5-16,1 0-6 0,3-1-6 0,-1-2-10 15,0 3-17-15,2-2-23 0,0 0-36 16,-3-1-37-16,4-1-40 0,-2 1-48 0,-3-1-47 15</inkml:trace>
  <inkml:trace contextRef="#ctx0" brushRef="#br2" timeOffset="75815.42">14862 10093 377 0,'-14'3'97'0,"3"2"22"15,2-2 14-15,9-3 10 0,0 0 5 0,0 0-25 16,-8 5-21-16,8-5-24 0,-7 3-24 16,3 4-22-16,0 0-12 0,1-1-10 0,-1 4-3 15,-3-2 14-15,3 5 5 0,0-1 0 0,-1 1 1 16,-2-1-1-16,4 2-1 0,-3-1 1 0,-2-1-5 16,3-1-14-16,-1-2-6 0,6-2 1 0,-4 0-1 15,4-7 4-15,0 0-3 0,3 4 3 0,-2-2 2 16,7 0-3-16,-6-2 3 0,4-1-1 0,4-1 1 15,-2-1-2-15,0 2 4 0,-1-2-1 0,6-1 1 16,-2 1 1-16,2-1 0 0,-1 2 0 16,5-2 0-16,0 0 1 0,3 0-3 0,1-1 0 15,1 0-3-15,1 1-1 0,-2 0-2 0,-2 2 1 16,-1 0-3-16,-2 0-2 0,-1 1 1 0,-4 2 0 16,-2 2 1-16,0 0 5 0,-3 0 2 0,2 1 0 15,-2 2 2-15,-1-2-2 0,0 2 1 0,-2 1 2 16,-1 1-3-16,-2 1-6 0,0 1-1 15,-2 2 0-15,-1 1 0 0,-3-1 0 0,-1 1-2 16,-2 0-3-16,0-1 3 0,-2 2-1 0,-3 0 3 16,-2 2-2-16,-2-1 5 0,1 0 3 0,-4-1 7 15,-2-2 1-15,0 2 0 0,-2-2 3 0,0 0 4 16,0-3 3-16,-3-2 0 0,-1-5-1 0,-3-1-3 16,0-3-2-16,3 0 16 0,4 0 1 0,2-2-1 15,3-2-1-15,4-1-2 0,2 0 4 16,7-1-1-16,5 2 3 0,4 0-13 0,5-1-3 15,3 2 3-15,-2-2 9 0,0 1-1 0,4 1-5 16,-2 1-1-16,0 0-5 0,2 1-3 0,1 0-1 16,1 1-7-16,0 1-11 0,2-1-3 0,-2 1 2 15,4 1-1-15,-3 0-4 0,1 1-12 0,-1 1-21 16,1 0-28-16,-3-1-35 0,0 0-54 0,-4 1-71 16,-1-1-82-16</inkml:trace>
  <inkml:trace contextRef="#ctx0" brushRef="#br2" timeOffset="76403.42">15467 9980 102 0,'-7'-1'58'0,"7"1"16"0,0 0 15 0,-7-3 14 16,7 3 15-16,0 0-2 0,0 0-5 0,0 0-2 15,0 0-4-15,0 0-6 0,0 0-6 16,0 0-4-16,0 0 2 0,0 0 2 0,0 0-1 15,0 0 0-15,0 0 0 0,-1-3-1 0,2 1-1 16,3 4-4-16,0-2-9 0,3 0-14 16,5-2-3-16,3 4-14 0,3-3-9 0,3 1-10 15,2 0-9-15,-3 1-3 0,2-1-7 0,-2 0-1 16,0 2-6-16,2-4 4 0,-4 1-5 0,0-2 2 16,-4 3 0-16,0-2-1 0,0 2 1 0,-5-1-1 15,2-1 4-15,-3 1-4 0,0 0 2 0,0 1-2 16,-8 0 1-16,9 0-2 0,-9 0 0 0,0 0-2 15,0 0-6-15,7 0-8 0,1-4-11 16,-8 4-15-16,0 0-20 0,0 0-19 0,0 0-17 0,6-2-23 16,-6 2-26-16,0 0-29 0,2-5-37 15</inkml:trace>
  <inkml:trace contextRef="#ctx0" brushRef="#br2" timeOffset="77094.75">15646 9807 240 0,'-4'-6'72'0,"4"6"17"0,0 0 15 15,0 0 19-15,0 0 16 0,-6-3-6 0,6 3 0 16,0 0-6-16,0 0-4 0,0 0-7 0,0 0-4 15,0 0-10-15,0 0-7 0,0 0-9 0,0 0-10 16,0 0-6-16,0 0-7 0,0 0-3 16,0 0-11-16,0 0-5 0,0 0-7 0,0 0-6 15,0 0-7-15,-4-2-7 0,4 2-6 0,0 0-7 16,0 0-4-16,-4 1-7 0,-4 2-3 0,5 3-1 16,1 4 0-16,1 4-2 0,0 5 0 0,3 4 1 15,0 1 0-15,3 1 5 0,1 1 2 0,-1-2-1 16,2 3 0-16,-1-2 4 0,2 0-3 0,-1-3 3 15,0-4 0-15,-1-4-50 0,1 0 50 0,-3 1 1 16,2-3-1-16,-2 2 1 0,-1-4 2 16,2 0-1-16,-1-2 2 0,0 0 49 15,-4-8-51-15,3 6 1 0,-1 0 2 0,-2-6 1 0,0 0-1 16,0 0 0-16,0 0 0 0,0 0-2 16,0 0-12-16,5 4-23 0,-5-4-27 0,0 0-21 15,7 1-27-15,-4-1-31 0,2-2-41 0,-1-1-41 16,2-2-30-16</inkml:trace>
  <inkml:trace contextRef="#ctx0" brushRef="#br2" timeOffset="77547.21">16020 9853 631 0,'-8'-8'125'0,"1"0"30"0,3 3 26 0,0-3 23 0,3 2 18 15,-1 1-30-15,2 5-15 0,0 0-16 0,2-5-21 16,-1 0-25-16,3 1-20 0,-4 4-19 0,0 0-16 16,4-4-14-16,0 1-9 0,-4 3-11 0,6-3-12 15,0 0-6-15,2 2-5 0,-1 1-4 0,2 0-2 16,-2 0 0-16,3 2-1 0,-1 0 0 16,-2 2 1-16,4-2-1 0,-3 3-1 0,1-2-2 15,-2 1-4-15,2 0-3 0,-3 2-2 0,-1 1-1 16,1 0 2-16,-1 1-1 0,-2 0-4 0,-2 2 0 15,-1 0 2-15,0 1 1 0,-4 2-1 16,2 0 2-16,-2 3-2 0,-1 1 1 0,-2 2 4 16,0 2 4-16,-2-2 2 0,0 3 0 0,0 0 3 15,-1 1 0-15,3 0 1 0,-1-2 0 0,-1-1 1 16,-1-3-4-16,3-1 2 0,0-3 2 0,2 0 1 16,1-3-1-16,3 0 1 0,1-10-1 0,0 6 2 15,3 0 3-15,-1-2 1 0,-2-4 2 0,5 3 2 16,1 0 8-16,0-3 11 0,3 0 13 0,-1 0 8 15,3 0 4-15,0-1 5 0,2 1 3 0,0-1 1 16,5 0-6-16,3 1-9 0,2-2-12 0,5 0-13 16,2-1-24-16,3-2-18 0,0-1-46 15,2-2-60-15,0-2-53 0,-1 1-53 16,-4-3-74-16</inkml:trace>
  <inkml:trace contextRef="#ctx0" brushRef="#br2" timeOffset="77883.84">16321 9285 1053 0,'0'0'116'0,"0"0"14"16,0 0 4-16,0 0 5 0,0 0 1 0,-4-8-54 15,5 6-31-15,5 9-10 0,6 7-6 16,6 10-5-16,5 4-3 0,4 5 10 0,4 6-2 15,2 7 10-15,6 3-3 0,-5 3-6 0,-1 0-9 16,1 1-8-16,2 1-4 0,-5 1-12 0,-5 1 1 16,-3-2-8-16,-5-1 1 0,-6-1 0 0,-7 0 2 15,-5 1-1-15,-3-4 0 0,-6 1 34 0,-9-3-33 16,-3-4-1-16,-4-3 0 0,-1-2 1 0,-2-2-2 16,0-3 2-16,2-4-2 0,5-4-31 15,-4 0 30-15,1-3 2 0,2-2-1 0,2-3 1 16,-1-2-1-16,4-2-2 0,1-1-2 0,-1-4-8 15,-1 1-10-15,-2-2-23 0,1-3-27 16,-5-4-32-16,-4-3-56 0,-4-2-68 0</inkml:trace>
  <inkml:trace contextRef="#ctx0" brushRef="#br2" timeOffset="78510.89">14474 9176 182 0,'0'0'79'0,"0"0"11"15,0 0 8-15,0 0 2 0,0 0-2 0,-5-4-25 16,-2 4-20-16,-2 3-21 0,-4 5-19 0,-3 4-12 16,-1 10-9-16,-7 6 0 0,-3 7 3 0,-4 7 3 15,-3 5 2-15,1 4 5 0,-3 4 5 0,-2 3 3 16,2 0 2-16,-3 6 12 0,5 3 27 0,2-4 1 15,4 1-1-15,4-2 4 0,3-1 15 16,4-2 1-16,7-2 11 0,1 0-10 0,4-2-29 16,10-4-1-16,3-6 19 0,6-1 3 0,3-3-15 15,8-2-1-15,2-3-10 0,-2-2-4 0,2-3-1 16,6-5 10-16,-1 1-17 0,0-4-5 16,-1-4-1-16,-5-3 4 0,-2-4 4 0,-6-2 9 15,-2-3 3-15,2-4-6 0,-6 0-1 0,-12-3-5 16,0 0-3-16,0 0-4 0,0 0-6 0,0 0-6 15,0 0-12-15,0 0-14 0,0 0-22 0,0 0-35 16,0 0-36-16,0 0-50 0,7-3-81 0</inkml:trace>
  <inkml:trace contextRef="#ctx0" brushRef="#br2" timeOffset="87253.64">12809 10162 29 0,'-6'-1'7'0,"6"1"1"15,0 0 2-15,-9 0 0 0,9 0 1 16,-10 0-1-16,-2 1-3 0,12-1-1 0,-5 0-3 15,5 0 0-15,0 0-3 0,-8 1-2 0,8-1-8 16</inkml:trace>
  <inkml:trace contextRef="#ctx0" brushRef="#br2" timeOffset="90551.01">12694 10095 32 0,'-6'3'11'0,"6"-3"2"0,-7 3 1 0,7-3 4 16,0 0-1-16,0 0-3 0,0 0-2 15,0 0-2-15,0 0-3 0,0 0-2 0,0 0 1 16,0 0-6-16,0 0 3 0,0 0-2 0,0 0 0 16,0 0-1-16,0 0 2 0,0 0-1 0,0 0-1 15,0 0 2-15,0 0-2 0,0 0-2 0,0 0 2 16,0 0-1-16,0 0-1 0,-5 3 1 0,-1 2 1 16,6-5-1-16,0 0-1 0,-3 4 4 0,-3 1-2 15,6-5 0-15,0 0 1 0,-3 4-1 0,-1 0 0 16,2 2 1-16,-1-2 1 0,3-4-2 15,0 0 1-15,-5 6 1 0,5-6-2 0,0 0 1 16,0 0-2-16,0 0-2 0,0 0-3 0,0 0 1 16,0 0-2-16,0 0 1 0,0 0 0 15,-3 5 1-15,3-5 0 0,0 0 3 0,0 0 2 16,0 0 1-16,0 0 2 0,0 0 0 0,0 0 2 16,0 0 1-16,0 0 0 0,0 0 1 0,0 0 3 15,0 0-2-15,0 0 3 0,0 0 5 0,0 0 2 16,0 0 6-16,0 0 7 0,0 0 8 0,0 0 3 15,0 0 8-15,0 0 2 0,0 0 5 0,0 0 2 16,0 0 2-16,0 0 2 0,0 0 3 0,0 0 3 16,0 0 7-16,0 0 5 0,0 0 2 0,0 0 2 15,0 0 3-15,0 0-2 0,1 0-3 0,-1 0-5 16,2 0-7-16,0 0-7 0,1-2-6 16,-3 2-6-16,4-2-10 0,0-1-8 0,3-1-7 15,-7 4-4-15,8-4-5 0,3-1-4 0,0 1-5 16,-4 2-5-16,0 0 0 0,1-2 2 0,0 1-1 15,2 2 1-15,-10 1-2 0,9-2 1 0,-1 0 0 16,-2 2 0-16,-6 0-1 0,0 0 0 0,0 0-1 16,0 0-5-16,0 0-3 0,1 2-4 0,-1 0-2 15,1 2 1-15,-3 1 0 0,-2 2-1 0,1 0 1 16,-3 1 3-16,-1 0 3 0,2 2 1 0,-3-2 2 16,5-1-1-16,1 0 2 0,2-7-1 15,-3 7-1-15,3 0 1 0,0-7 1 16,0 6 0-16,0-6 1 0,0 0 1 0,-1 5-5 15,0 0 3-15,-1 1 0 0,1 1 0 0,-2 0 0 16,1 0 0-16,0 1 0 0,-1 2-3 0,0-1 3 16,-1-1-2-16,1 2 1 0,0 0 0 0,1-1-2 15,1 1 1-15,-1-1 1 0,0 0 4 0,1-1-2 16,-1-2-1-16,2-6 0 0,-3 7 2 0,3-7-1 16,-2 6 0-16,2-6-1 0,0 0 0 0,0 0 2 15,-3 5-1-15,1 1 2 0,0 0-1 0,0 0-1 16,2-6-1-16,0 0 0 0,0 0 0 0,0 0-1 15,-3 4 2-15,0 2-1 0,3-6 0 0,0 0-1 16,0 0 2-16,0 0 1 0,-2 4-2 16,2-4 2-16,0 0-2 0,0 0 2 0,0 0 1 15,0 0 1-15,0 0-1 0,0 0-1 0,0 0 3 16,0 0 0-16,0 0 1 0,0 0-1 0,0 0 1 16,0 0 3-16,0 0 2 0,0 0 3 0,0 0 5 15,0 0 2-15,0 0 7 0,0 0 5 0,0 0 2 16,0 0 3-16,0 0-1 0,1-3-2 0,1 0-6 15,-1-2-8-15,1-2-5 0,1-1-8 16,-2-1-7-16,3-2-6 0,-1-1-5 0,0 0-7 16,-2 5-6-16,-1 7-8 0,3-8-16 0,-2 1-18 15,3 0-24-15,-3-1-30 0,1-2-39 0,1-1-44 16,-1 1-43-16</inkml:trace>
  <inkml:trace contextRef="#ctx0" brushRef="#br2" timeOffset="92131.28">12576 10110 132 0,'0'0'41'0,"0"0"18"0,0 0 19 0,0 0 14 16,0 0 18-16,0 0 15 0,0 0-2 0,0 0 4 16,0 0-2-16,0 0-11 0,0 0-9 0,0 0-7 15,0 0-14-15,-1 1-6 0,6 1-10 0,-1 2-10 16,0-1-11-16,2-1-8 0,0 0-6 0,0 0-6 16,5-2-6-16,-2 0-5 0,2 0-5 15,-4 3-5-15,0 0-1 0,-2-2-2 0,2 1 0 16,0 1-3-16,0 0 2 0,3-1-4 0,-4 3 1 15,3-1-1-15,-3 2-1 0,4-3 2 16,-3 1-2-16,5 3 2 0,-4-2-2 0,1 2 1 16,0-1-2-16,-3 0 1 0,-1 1 2 0,0 0-2 15,-1-1 0-15,-3 1-1 0,0 2 1 0,-2-2-1 16,1 0 2-16,-2 0 0 0,-1 0-1 0,-1 2 0 16,2 0 0-16,-1 0 2 0,-3 0-1 0,-1 0 2 15,1 2 2-15,-1 1-1 0,-1 0 1 0,-1 0 2 16,2 1 0-16,-2-1-1 0,0-1-2 0,1-1 1 15,2 1-1-15,0-3-1 0,6-8 2 0,-6 6-2 16,6-6 1-16,0 0 2 0,0 0 1 0,0 0 2 16,0 0-1-16,0 0 3 0,0 0-1 15,0 0 0-15,0 0 0 0,0 0 2 0,0 0 3 0,0 0 0 16,0 0 3-16,0 0 4 0,0 0 3 16,0 0 2-16,0 0 78 0,0 0-74 0,0 0 0 15,-4 0-2-15,2-1-2 0,0-1-2 0,2-4-1 16,2 0-1-16,0-1-76 0,-1-2 71 15,3 0-1-15,0-1 1 0,0-3-1 0,1 5-3 16,1-1 0-16,-1-1 2 0,-2 1 0 0,1-1 1 16,0 1-1-16,2 0-1 0,-2-2 0 0,1 0-1 15,3 2-3-15,-4 1-2 0,4-1-4 0,-1 0-5 16,-1 2 1-16,2-1 2 0,-2 0-1 0,0 2-3 16,0 0-1-16,1 0 3 0,-3 1-1 0,0-2 1 15,-2 0-2-15,0 1-3 0,5-1 1 0,-2 0 2 16,2 0 0-16,-1-1-1 0,0 0 1 15,0 1 1-15,0 0 0 0,-1 0 2 0,1 2 0 16,-6 5 1-16,7-7 0 0,-3 2 0 0,0 1 0 16,-4 4 0-16,4-6 1 0,1 1-1 0,-1 2 0 15,2 0 0-15,0-1 1 0,-3 1-2 0,3-2 1 16,-2 1-1-16,3 0-1 0,-3 0 2 0,-4 4 0 16,6-3-2-16,-1 0-1 0,-5 3 1 0,0 0 0 15,0 0-1-15,0 0-2 0,0 0 3 0,0 0-3 16,0 0 1-16,4-3 0 0,-4 3-2 15,0 0 2-15,5-3 0 0,-5 3 1 0,0 0-1 16,7 0 0-16,-7 0 1 0,0 0 0 0,0 0 2 16,0 0-1-16,5-1 1 0,-5 1-1 15,6 1 1-15,-1 2 1 0,-5-3 0 0,0 0 0 16,3 4 0-16,-3-4 1 0,0 0-1 0,4 4 2 16,-1 1-2-16,1 1 1 0,-4-6 1 0,0 0-2 15,0 0 0-15,1 6-2 0,-1-6 2 0,0 0-1 16,2 7 1-16,-1-1-2 0,0 1 1 0,-1 0-1 15,0-1 2-15,0-6 2 0,0 6-2 0,0 2 0 16,0-2 0-16,0 1-2 0,0-1 1 0,-1 1 2 16,0-2-2-16,-1 3-2 0,0-2 2 0,-1 1-1 15,2-1 2-15,-1-1 0 0,1 2 0 0,0-1-1 16,0 1 1-16,-1-1 0 0,1 1 1 16,0-1-1-16,0-1-1 0,0 1 0 0,-1 0 1 15,0 1 0-15,2-7 0 0,-2 5 0 0,2-5-2 16,-2 6 2-16,-1 0 0 0,2-1 2 0,1 0-14 15,-2 0 12-15,1 2 0 0,-1-1 2 16,0-1-2-16,2 1 0 0,0 0 0 0,0 0 0 16,0-6 11-16,0 0-11 0,0 0 0 0,0 0-1 15,0 0 1-15,0 0 0 0,0 5 0 0,0-5 0 16,0 0 0-16,0 6 0 0,0 0 0 0,0-1 1 16,0-5-1-16,0 0-1 0,2 6-1 0,-2-6 1 15,0 0-1-15,0 0 2 0,0 0-1 16,0 0-2-16,0 0 2 0,0 0 2 0,0 0-1 15,0 0 0-15,0 0 0 0,0 0 0 0,0 0 3 16,0 0-2-16,0 0 2 0,0 0 0 0,0 0 1 16,0 0 2-16,0 0 2 0,0 0-1 0,0 0 2 15,0 0 5-15,0 0 6 0,3 0 5 0,0 1 6 16,1-1 5-16,1-1-1 0,1-1 2 0,-2 0-3 16,2-3-2-16,1 1-8 0,-1-1-8 0,1-2-5 15,-2 3-4-15,1-1-2 0,1 0-3 0,-1 0 1 16,1 0-3-16,0-2 1 0,3-1 2 0,-2 1 0 15,0 0 0-15,-2 1-2 0,1-1 2 16,0 2 3-16,-1-1 3 0,-1 1 1 0,0-1 5 0,-1 0-1 16,0 1 0-16,0 0 2 15,1 0 2-15,-1-3-4 0,1 3-2 0,-1-1-2 16,1 0-6-16,-2 0 2 0,1 0-2 0,1 1 0 16,0 1-4-16,-2-1 1 0,1 2 1 0,-4 3-1 15,6-5-1-15,-2 1 0 0,-4 4 0 0,0 0 0 16,0 0 0-16,0 0 0 0,0 0 0 0,0 0 0 15,0 0 3-15,0 0 0 0,0 0 2 0,0 0 3 16,0 0-1-16,0 0 3 0,0 0-2 0,0 0-1 16,0 0-1-16,0 0 0 0,0 0-4 15,0 0-2-15,0 0 2 0,0 0-4 0,0 0 2 16,0 0 2-16,0 0-2 0,0 0 0 0,0 0 0 16,0 0 1-16,0 0-1 0,0 0 2 0,0 0-2 15,0 0-2-15,0 0 2 0,0 0-4 0,0 0-5 16,0 0-6-16,0 0-11 0,0 0-12 0,0 0-18 15,0 0-27-15,0 0-28 0,0 0-36 0,0 0-47 16,0 0-55-16,0 0-66 0</inkml:trace>
  <inkml:trace contextRef="#ctx0" brushRef="#br2" timeOffset="101931.19">17049 6198 502 0,'-8'-5'92'0,"3"3"17"15,5 2 16-15,0 0 12 0,0 0 9 0,0 0-23 16,0 0-23-16,0 0-18 0,0 0-19 15,0 0-17-15,-5 0-13 0,1 4-13 16,1 0-9-16,0-1-4 0,0 3-1 0,2 1 2 16,1 3 5-16,-1 2 2 0,2 0-1 0,-1 2 0 15,1 1 1-15,-1 0 0 0,-1 1 2 0,1 3-4 16,0 0-3-16,-2 6 35 0,0 2 23 0,-1-1 4 16,1 3 0-16,0-1-1 0,-1 0-2 0,1 1 2 15,-2-1-3-15,0 0-40 0,1-3-21 0,1-4-4 16,0-2 0-16,1-2 0 0,-2-3 2 0,0-3 3 15,1-2 3-15,-1-1 2 0,3-8 1 0,0 0 1 16,0 0 2-16,0 0 0 0,-3 6 0 16,3-6-3-16,0 0-1 0,-5 1-2 0,-2-3-3 15,-4-3-14-15,-2-4-30 0,-7-4-37 0,-3-4-46 16,-4-4-56-16,-2-4-47 0,-1-4-60 0</inkml:trace>
  <inkml:trace contextRef="#ctx0" brushRef="#br2" timeOffset="102077.11">16872 5868 825 0,'0'0'102'16,"0"0"5"-16,0 0 1 0,-9-5-6 0,1 1-19 16,8 4-75-16,0 0-58 0,0 0-65 0,0 0-56 15</inkml:trace>
  <inkml:trace contextRef="#ctx0" brushRef="#br2" timeOffset="103172.4">16920 6371 172 0,'-4'11'51'0,"1"-2"12"0,-1 0 19 16,-1-6 16-16,5-3 14 0,0 0-4 0,0 0-9 15,-4 2-1-15,-2 1-6 0,1-5-7 0,-4-1-14 16,1-3-13-16,2-1-14 0,-4-4-10 0,2 0-6 16,0-3-6-16,2-2-2 0,-2 1-4 15,4-4-5-15,-2 0-4 0,4-1-3 0,2 0 5 16,0-1 1-16,4 0-3 0,2 1-3 0,1 0-3 16,1 0 1-16,2 1 1 0,2 2-1 0,0 3-4 15,2 3-11-15,-2 3-13 0,-2 5-5 0,3 4-3 16,-2 2-2-16,1 7-3 0,1 3 4 0,-2 6 1 15,-1 3 4-15,0 3 12 0,0 2 4 0,-2 6 4 16,-1 2 3-16,-2 0 1 0,-3 4 0 0,-3 2 4 16,-2 1 4-16,-1-1 8 0,-5 2 6 0,2-2 4 15,-3 1 10-15,-4-5 6 0,0-2 10 0,-2-5 2 16,0-4 1-16,0-5-4 0,-3-5-2 0,-1-6-5 16,-1-3-8-16,-4-5-6 0,5-4-9 15,0-2-5-15,3-4-4 0,1-4-10 16,3-3-2-16,1-2 5 0,8-4 4 0,3 1-5 15,2-2 1-15,8 0-2 0,2 0-1 0,2-1 8 16,4 4-1-16,2 5-5 0,2 0-6 0,2 6 1 16,-5 1-2-16,3 5-2 0,-1 2-11 0,-3 3-12 15,1 3-22-15,-2 2-29 0,-1 0-35 0,-4 1-47 16</inkml:trace>
  <inkml:trace contextRef="#ctx0" brushRef="#br2" timeOffset="103694.44">17723 5498 307 0,'0'0'105'0,"0"0"5"16,0 0 2-16,0 0 1 0,-6-1 1 16,6 3-45-16,7 3-27 0,1 5-12 0,5 3-7 15,9 3 9-15,2 4 4 0,0 1-1 16,1 2 13-16,0 3 3 0,-3-1 1 0,-2 0-1 16,-3-1 3-16,-2-3-13 0,-7-1-3 0,-2-1-1 15,-5-1-10-15,-1 0 1 0,-4-1 0 0,1-2-5 16,-1-1-5-16,-1-3 5 0,-3-2 6 0,5-1 10 15,3-8 2-15,-6 4 1 0,0-2 2 0,2-3 0 16,-5-5-5-16,2-2-5 0,-2-3-7 0,0-5-11 16,0-3-12-16,3-4-15 0,-2-4-6 0,3-1-4 15,2-3-2-15,3-1-4 0,2 1-3 0,5 1 2 16,3-2 5-16,6 5 9 0,-1 2 2 16,3 4 2-16,2 2 1 0,4 6 4 0,-1 4-1 15,0 2 0-15,0 3 1 0,0 2-1 0,0 5 2 16,-2 2-3-16,-3 1 0 0,-3 0 2 0,-4 6 7 15,-4 0 2-15,0 0 2 0,-2 2-1 0,-1-1 4 16,-4 3 6-16,0 0 7 0,0 1 2 0,0 2-2 16,0 2-2-16,1 0 1 0,1 0 3 15,-1 3 0-15,0-2-11 0,-1-1-23 0,1-2-31 16,-1-3-33-16,1-4-40 0,-1-12-43 0,0 0-31 16,2 9-27-16,1-4-14 0</inkml:trace>
  <inkml:trace contextRef="#ctx0" brushRef="#br2" timeOffset="104339.4">18376 5507 205 0,'-16'4'112'0,"4"2"30"16,4 0 25-16,8-6 15 0,-10 6 15 15,7-1-25-15,3-5-9 0,0 0-5 0,0 0-8 16,0 0-20-16,0 2-22 0,3-1-6 0,6-2-9 16,-2-2-7-16,5 2-16 0,2-1-19 0,1-3-16 15,2 2-8-15,3-4-3 0,3-1-8 0,0 1-7 16,0 0-3-16,1 2 0 0,0 0-2 0,-3-1-1 16,-3-2-3-16,1 1-9 0,0-1-23 0,-4 2-32 15,0-1-45-15,-5 3-60 0,0 0-68 0</inkml:trace>
  <inkml:trace contextRef="#ctx0" brushRef="#br2" timeOffset="104506.27">18400 5690 434 0,'-11'7'206'0,"1"-2"32"0,10-5 26 16,0 0 22-16,0 0 15 0,0 0-46 0,0 0-46 15,-1 0-49-15,5 0-43 0,3-3-29 0,2-3-28 16,5-1-21-16,5 0-17 0,2-2-15 0,8-2-22 15,4-5-52-15,7-1-30 0,-2 0-48 0,2 0-68 16,2 0-73-16</inkml:trace>
  <inkml:trace contextRef="#ctx0" brushRef="#br2" timeOffset="104974.7">18959 5274 1251 0,'-12'-23'201'0,"3"0"32"0,2 1 27 16,4 5 22-16,3 0 9 0,2 2-79 0,1 2-38 16,2 4-36-16,0 1-41 0,6 1-33 0,1 1-29 15,4 0-22-15,6 2-19 0,5 0-23 16,2 2-20-16,5 1-10 0,4 2-5 0,-1 2-12 16,-2 3-13-16,-3 4-6 0,-5 2 7 0,-5 3 16 15,-4 2 10-15,-8 4 9 0,-7 0 3 16,-8 3 13-16,-4 1 13 0,-5 0 7 0,-3 4 0 15,-3 0 4-15,-4-1 0 0,-1 0-4 0,-4 0-11 16,0-4-18-16,1-2-28 0,1-3-27 0,3-3-24 16,2-4-22-16,6-4-10 0,16-8 2 0,0 0 17 15,0 0 25-15,-8 0 42 0,5-1 34 0,4-3 29 16,4-1 20-16,6-2 28 0,4-3 21 0,2 2 14 16,5-1 5-16,-1 0 2 0,2 0 9 0,-2 4 11 15,3 2 7-15,2 0-6 0,3 3-11 0,-1 1-10 16,5 4-6-16,-1-4-1 0,-3 6 0 0,-3-1-1 15,-2 1-1-15,-4 2 0 0,-5-3-7 0,-4 1-5 16,-7 0-8-16,-5 1-13 0,-2-1-16 16,-8 0-11-16,2-1-8 0,-1 2-3 0,-1 1-1 15,-2 1 3-15,-2 2 2 0,-2 2 5 16,-7 2 8-16,-4 2 2 0,-5 1 5 0,-4 1 0 16,-4 1 0-16,-5-2-4 0,-3-1-6 0,-1-2-26 15,0-2-32-15,5-3-30 0,0-3-51 0,4-4-67 16,5 0-84-16,4-4-84 0</inkml:trace>
  <inkml:trace contextRef="#ctx0" brushRef="#br2" timeOffset="105530.29">16973 7341 296 0,'-2'-10'150'0,"2"10"21"16,-3-6 20-16,-2 3 10 0,0 3 3 0,2 2-60 15,-1 3-38-15,-2 2-32 0,2 2-28 0,0 2-22 16,1 3-21-16,1 2-11 0,1 0-5 16,2 7 6-16,0 1 11 0,-1 5 7 0,1-1 1 15,0 3 6-15,-1 1 40 0,1 2 20 0,0 0 12 16,-1 0 6-16,-1-3-8 0,0-2-2 0,-3-1 15 16,0-1-4-16,-1 0-33 0,-2-3-14 0,1-2-7 15,-2-4-3-15,0-2 5 0,-1 0 2 0,1-2-12 16,0-3 1-16,2-3-2 0,-2-2-2 0,8-6-3 15,-6 4-5-15,-3-3-6 0,-4-3-11 0,-2-3-15 16,-6-4-38-16,-1-4-31 0,-4-4-42 16,-1-2-54-16,-2-5-72 0,2-6-67 0,0-5-37 15</inkml:trace>
  <inkml:trace contextRef="#ctx0" brushRef="#br2" timeOffset="105677.2">16806 7214 1135 0,'9'-8'195'0,"-9"8"24"16,0 0 17-16,0 0 6 0,0 0 2 0,0 0-75 16,0 0-54-16,0 0-40 0,0 0-41 0,8-4-51 15,-8 4-45-15,9-4-45 0,-2-1-48 0,3 3-62 16,2-1-71-16</inkml:trace>
  <inkml:trace contextRef="#ctx0" brushRef="#br2" timeOffset="105879.5">17035 7387 667 0,'-9'6'165'0,"4"-1"28"0,5-5 17 0,0 0 18 15,0 0 15-15,0 0-36 0,0 0-33 0,0 3-30 16,5-1-29-16,2-1-23 0,4 1-16 0,5-3-14 16,3-1-11-16,3 0-11 0,4-3-11 15,3 1-5-15,1-3-5 0,1 1-5 0,-2-2-4 16,1 1-6-16,-2 0-17 0,-4 0-16 0,-4 1-21 15,-3 0-23-15,-4 1-36 0,-2-1-54 0,-11 6-70 16,0 0-84-16</inkml:trace>
  <inkml:trace contextRef="#ctx0" brushRef="#br2" timeOffset="106068.3">17164 7549 900 0,'-11'9'211'0,"1"-1"40"16,1-1 29-16,9-7 22 0,0 0 16 0,0 0-46 15,0 0-35-15,0 0-27 0,0 4-36 0,0-4-34 16,3 1-23-16,2-1-18 0,2-1-16 0,1-2-15 16,5-1-20-16,2-2-15 0,3-1-18 0,3-1-23 15,5-1-32-15,-6-2-32 0,2 1-42 16,1 1-48-16,-3-1-50 0,4 0-78 0,-5 1-100 16</inkml:trace>
  <inkml:trace contextRef="#ctx0" brushRef="#br2" timeOffset="106367.33">17713 7111 1211 0,'-14'-9'201'16,"0"2"29"-16,6 3 25 0,8 4 14 0,-7 0 7 15,1 4-81-15,4 0-44 0,3 2-32 16,-1 1-36-16,0 1-30 0,-1-1-25 0,0 0-15 15,3 3-9-15,-2 1-5 0,-1 1-7 0,-1 4 0 16,-1 1 2-16,0 5 1 0,2 3-1 0,0 4 3 16,0-1 2-16,1 2-2 0,-1 1 3 0,0 3 0 15,1-1-1-15,1-1 2 0,-1-4 1 0,0-2-2 16,1-2 1-16,1-6 2 0,-1 1-2 0,0-3 1 16,0-3-1-16,-1-13-5 0,0 0-9 0,0 0-15 15,0 0-19-15,0 0-21 0,0 0-19 0,5 4-22 16,0-5-32-16,-2-1-31 0,3-3-36 15,0-3-47-15,-1-3-44 0</inkml:trace>
  <inkml:trace contextRef="#ctx0" brushRef="#br2" timeOffset="108412.26">19369 6982 372 0,'0'0'112'0,"0"0"21"16,0 0 23-16,-5-4 15 0,-1 1 11 0,1 5-25 16,-1 1-28-16,1 0-26 0,-1 4-22 0,2 1-20 15,-2 2-20-15,-1 3-12 0,2-1-4 0,1 0-1 16,1-1 4-16,-1 1-1 0,3 0-2 0,0-1-1 16,1 0-3-16,0 0-2 0,1-2-8 0,0 0-4 15,0-2-3-15,3 2 10 0,-1-1 12 0,1-1 8 16,-2 0 3-16,0 1 0 0,-2-8 1 0,0 0-1 15,0 0-2-15,0 0-8 0,0 0-10 16,0 0-12-16,0 0-12 0,0 0-20 0,0 0-22 16,0 0-25-16,0 0-25 0,0 0-36 0,3 0-45 15,0 0-41-15,0 0-33 0</inkml:trace>
  <inkml:trace contextRef="#ctx0" brushRef="#br2" timeOffset="108571.72">19363 6858 684 0,'-2'-11'188'0,"-3"3"32"0,5 8 26 16,0 0 19-16,-5-5 14 0,5 5-55 0,0 0-41 16,0 0-36-16,0 0-34 0,0 0-31 0,0 0-28 15,0 0-29-15,0 0-33 0,0 0-43 16,0 0-44-16,0 0-49 0,2-3-64 0,2 1-58 16,2 1-61-16</inkml:trace>
  <inkml:trace contextRef="#ctx0" brushRef="#br2" timeOffset="108920.12">19739 7004 335 0,'3'6'131'0,"-3"-1"30"0,-5-1 27 16,0-2 19-16,-3-2 12 0,-5 0-34 0,2 0-22 16,-3 0-23-16,14 0-24 0,0 0-24 0,0 0-23 15,0 0-18-15,-11 1-13 0,11-1-10 16,-5 1-5-16,1-1-6 0,-3 0-6 15,2 1-5-15,-3-1-3 0,-2 1-3 0,1-1 0 16,-2 0-2-16,-2 1 1 0,1-1-2 0,1 1 2 16,-2 0-1-16,3-1 0 0,10 0 3 0,0 0-1 15,0 0 0-15,0 0 0 0,0 0 1 0,0 0 1 16,0 0-1-16,0 0 3 0,0 0 2 0,0 0 5 16,0 0 6-16,0 0 5 0,0 0-1 0,-2 0 6 15,3 1 7-15,2-2 1 0,2 0 2 0,4-1-2 16,3-1-4-16,4 1-2 0,4-2-3 0,6-2-1 15,2 1-8-15,-3-1-3 0,1-3-6 0,0 1-1 16,4 1-2-16,0-1-3 0,-3 0-6 16,-1 1-14-16,-3 1-15 0,-7 1-22 0,-2 0-21 0,-14 5-40 15,0 0-54-15,0 0-56 0,0 0-49 16</inkml:trace>
  <inkml:trace contextRef="#ctx0" brushRef="#br2" timeOffset="109138.49">19658 7110 411 0,'0'0'186'0,"0"0"32"16,0 0 31-16,0 0 25 0,0 0 19 0,0 0-47 15,0 0-42-15,0 0-31 0,0 0-31 0,0 4-24 16,5-1-31-16,3-3-20 0,4 0-16 16,3-2-14-16,3 0-9 0,2-1-5 0,6-1-8 15,-1 0-5-15,3-1-3 0,-9 1-2 0,0 0-4 16,-3 0 0-16,0 1-13 0,-2 0-21 0,0-2-23 15,-5 0-19-15,0 2-30 0,-1 0-44 0,-1 0-59 16,0 0-63-16,1-1-70 0</inkml:trace>
  <inkml:trace contextRef="#ctx0" brushRef="#br2" timeOffset="110762.36">20255 6776 221 0,'-8'0'130'0,"8"0"33"0,-5-2 31 16,0-1 25-16,0-1 24 0,5 4-12 0,0 0-12 15,0 0-22-15,0 0-28 0,-1-5-24 0,1 5-24 16,1-7-15-16,2 0-18 0,1 3-17 16,4 1-19-16,0-4-13 0,0 2-6 0,4-1-6 15,2-1-10-15,2 0-10 0,1 0-7 0,2 0 0 16,1 0-2-16,-1 2 0 0,-1 0-3 0,-1 1-2 16,1 2 0-16,-3 2-3 0,-1 1 1 0,-2 3-4 15,-5 0-1-15,-3 4 0 0,-2-1-2 0,-1 0 1 16,-1 2-1-16,-1 0 3 0,-2 0 0 0,-1 1 1 15,-1-1-1-15,-2 0 0 0,1-1 0 0,1-1-2 16,-3 1-4-16,2 0-3 0,0-3-4 16,0 0-2-16,0 0-2 0,0-1-2 0,6-4-5 0,0 0-1 15,0 0-2-15,0 0-1 0,0 0 2 16,0 0 4-16,0 0 2 0,0 0 5 16,0 0 6-16,0 0 7 0,2 0 5 0,0-1 10 15,2-2 5-15,0 2 5 0,3-2 3 0,0 0 1 16,5 0 0-16,-1 0 0 0,1 0 1 0,4-1-6 15,-3 5-2-15,2 1-4 0,0 0-3 0,1 2-1 16,-3 0-1-16,-1 3 2 0,-2-1 3 0,-2 0 0 16,-1 2 0-16,-3 1-1 0,-4-2 2 0,-3 3 1 15,-2-2 1-15,-2 2-2 0,1 1 1 0,-3-1 2 16,1 0 1-16,-1 2 5 0,1-2 1 0,-3 2 6 16,1-1 8-16,-4-1 8 0,-1 0 2 0,-5-1-1 15,1-1-1-15,-1-1-2 0,-1-2-1 0,0 0-9 16,1-2-13-16,-1-1-17 0,0-1-19 15,2-2-20-15,5-1-23 0,0 0-18 0,4-1-29 16,1-1-31-16,2 0-32 0,2-1-32 0,1 0-34 16</inkml:trace>
  <inkml:trace contextRef="#ctx0" brushRef="#br2" timeOffset="111208.24">20914 6840 517 0,'2'-7'168'0,"-2"7"24"16,0 0 22-16,0 0 18 0,0 0 17 0,0 0-34 15,0 0-33-15,0 0-27 0,0 0-28 0,0 0-18 16,0 0-19-16,0 0-15 0,0 0-17 0,0 0-16 16,0 0-12-16,0 0-13 0,0 0-8 0,0 0-8 15,0 0-5-15,0-1-7 0,-4 3-16 0,-1 3-14 16,3 3-7-16,-4 3-12 0,0 5-6 16,-3 3-16-16,-1 1-29 0,-2 0-36 15,0 1-54-15,0-4-72 0</inkml:trace>
  <inkml:trace contextRef="#ctx0" brushRef="#br2" timeOffset="111964.8">21273 6649 73 0,'-8'0'38'0,"1"1"6"0,7-1 4 0,-7 0 4 16,7 0 3-16,0 0-9 0,0 0-8 0,0 0-7 15,0 0-10-15,0 0-4 0,0 0-4 0,0 0-5 16,0 0-2-16,0 0-2 0,0 0-3 0,0 0 2 15,0 0 0-15,0 0 0 0,0 0 4 0,0 0 6 16,0 0 8-16,0 0 6 0,0 0 10 16,0 0 7-16,0 0 9 0,0 0 11 0,0 0 2 15,0 0 7-15,0 0-1 0,0 0 1 16,0 0-1-16,0 0-5 0,0 0-4 0,0 0-6 16,0 0-5-16,0 0-9 0,0 0-8 0,0 0-5 15,0 0-5-15,0 0 1 0,0 0-5 0,0 0 2 16,0 0 4-16,0 0 8 0,0 0 7 0,0 0 9 15,0 0 9-15,0 0 8 0,0 0 4 0,0 0 1 16,0 0-1-16,0 0-7 0,0 0-4 0,0 0-7 16,0 0-10-16,0 0-10 0,0 0-6 0,0 0-4 15,0 0-3-15,0 0 2 0,0 0 1 0,0 0 0 16,0 0-1-16,0 0-2 0,0 0-2 0,0 0-2 16,0 0-3-16,0 0-4 0,0 0-5 0,0 0-5 15,0 0 0-15,0 0 1 0,0 0 1 16,0 0-1-16,0 0 2 0,0 0-2 0,0 0 2 0,0 0 0 15,0 0 0-15,0 0-2 0,0 0 1 16,0 0-2-16,0 0 0 0,0 0-2 0,0 0 1 16,0 0 0-16,0 0-1 0,0 0 1 0,0 0-1 15,0 0 2-15,0 0 0 0,0 0 5 0,0 0 0 16,0 0-1-16,0 0 1 0,0 0 0 16,0 0 1-16,0 0-2 0,0 0 0 0,0 0 1 15,0 0 2-15,0 0 0 0,0 0 4 16,0 0-1-16,0 0 1 0,0 0 0 0,0 0-2 15,-4 0-1-15,4 0-2 0,0 0-2 16,0 0-4-16,0 0-4 0,0 0-6 0,0 0-8 0,0 0-9 16,0 0-8-16,0 0-11 0,0 0-7 15,0 0-12-15,0 0-6 0,0 0-6 0,0 0 3 16,0 0-1-16,0 0-3 0,0 0-7 0,0 0-10 16,0 0-11-16,0 0-16 0,0 0-15 0,0 0-17 15,0 0-16-15,0 0-15 0,-7-1-16 0</inkml:trace>
  <inkml:trace contextRef="#ctx0" brushRef="#br2" timeOffset="114855">21359 6576 146 0,'-12'2'58'0,"0"-1"14"16,-2 2 7-16,3 2 10 0,3-2 10 0,-3 0-4 15,4-1-9-15,7-2-12 0,-7 3-9 0,1 1-5 16,6-4 3-16,0 0-1 0,0 0-2 0,0 0 1 16,0 0 5-16,0 0 6 0,0 0 8 0,0 0 6 15,0 0 3-15,0 0 7 0,0 0 5 0,0 0-4 16,0 0-5-16,0 1-3 0,1 0 0 16,1 0-4-16,4 0-6 0,0-3-11 0,2 0-7 0,0 0 0 15,0-1 0-15,1 0-5 0,1-2-12 0,-5 3-10 16,1-1-7-16,2 0-4 0,3 0-4 15,0-1-6-15,2 1-6 0,2-1-1 16,1 0-3-16,2 1-2 0,0-1-1 0,-3 1 2 16,2 0-4-16,-3 0 4 0,-3 1-1 0,-11 2-1 15,11-3 1-15,-11 3-1 0,0 0 2 0,0 0-1 16,0 0 2-16,0 0-2 0,0 0 1 0,0 0-2 16,0 0-5-16,0 0-9 0,0 0-14 0,0 0-19 15,0 0-19-15,0 0-17 0,0 0-32 0,0 0-35 16,0 0-44-16,0 0-40 0,0 0-37 0</inkml:trace>
  <inkml:trace contextRef="#ctx0" brushRef="#br2" timeOffset="115450.58">21846 6397 266 0,'-4'-6'129'0,"-2"0"22"0,0 0 25 15,6 6 17-15,0 0 15 0,0 0-34 0,0 0-25 16,0 0-18-16,0 0-9 0,0 0-13 0,0 0-18 16,-3-6-15-16,1 0-12 0,2 6-8 0,0 0-5 15,1-7-7-15,1 1-9 0,1 1-9 0,2 0-6 16,2-1-5-16,2-1-1 0,1-1-5 0,3 0-4 16,-3 3-2-16,0 0-3 0,-3-1 0 0,2 0 0 15,-1 3-1-15,-8 3-2 0,7-2 3 0,-7 2-3 16,7-1-1-16,-7 1-2 0,7 1-1 15,-1 1-1-15,-2 1-1 0,1 2 1 0,2 3-5 16,-2 4-4-16,4 1-3 0,-2 0 0 0,-2 2-4 16,-1 1-7-16,-1 0-8 0,-1 1-1 0,-1 0 2 15,-1 1 5-15,-4 0 5 0,0-1 1 0,-4 1 7 16,-2 1 9-16,-3 0 10 0,2 3 1 0,-3-2 4 16,0 2 3-16,-1-3 1 0,1-1 2 0,0-3-3 15,3-2 0-15,1-3-31 0,10-10 31 0,0 0-2 16,0 0-3-16,0 0 1 0,0 0 9 15,-3 7 2-15,4-2 8 0,2-3 43 16,2-3-22-16,2-2 12 0,6 0 16 0,1-2 12 0,7 0 1 16,2-1 5-16,3-1-3 0,2-1-9 15,-1 0-8-15,5 0-11 0,3-3-16 0,4-1-13 16,-1 0-20-16,1 1-17 0,-4-2-36 0,-1 1-34 16,-5-1-40-16,-1 4-54 0,-6 1-67 0,0 1-83 15</inkml:trace>
  <inkml:trace contextRef="#ctx0" brushRef="#br2" timeOffset="116667.29">17291 8226 217 0,'-5'10'45'16,"4"2"27"-16,-1 2 20 0,2 3 37 0,2 2 18 15,1 4 2-15,2 2 12 0,0 3 9 0,0 1-19 16,1 1-22-16,0 3-8 0,-2 2 1 16,4 0-9-16,-3 1-14 0,-2-3-20 0,0-2-12 15,1-2-2-15,-3-2-3 0,1-1-11 0,-2-2-36 16,-1-5-5-16,0-3 0 0,-2-4 6 0,0-5 5 15,3-7 3-15,0 0 0 0,0 0 0 0,-4 6 2 16,-2-2-2-16,-3-1 1 0,-1-2-6 0,-2-2-12 16,-3-1-17-16,0-5-19 0,-1-1-27 0,0-3-45 15,-3-6-74-15,2-2-74 0,-1-6-59 0</inkml:trace>
  <inkml:trace contextRef="#ctx0" brushRef="#br2" timeOffset="116808.73">17172 7970 362 0,'-2'-4'87'0,"-3"2"9"0,0 1 7 15,5 1 0-15,0 0-1 0,0 0-34 0,0 0-41 16,0 0-38-16,0 0-47 0,0 0-55 0</inkml:trace>
  <inkml:trace contextRef="#ctx0" brushRef="#br2" timeOffset="116996.1">17586 8310 354 0,'0'0'111'0,"0"0"10"0,0 0 11 16,0 0 8-16,2 4 4 0,0 0-24 0,3-2-25 15,4-1-23-15,3-2-18 0,7-1-9 0,6 0-8 16,5-4-9-16,5-1-9 0,4-1-12 0,-4 1-22 15,3-1-41-15,-2 1-59 0,0-1-63 0</inkml:trace>
  <inkml:trace contextRef="#ctx0" brushRef="#br2" timeOffset="117161.84">17650 8541 510 0,'0'0'158'16,"0"0"29"-16,0 0 18 0,0 0 21 0,0 0 19 15,0 0-23-15,0 0-35 0,0 0-39 0,-1 2-32 16,8-2-27-16,7-2-15 0,1-3-22 0,9-3-18 16,5-1-31-16,7-4-32 0,5-2-41 0,4-3-75 15,4 0-84-15</inkml:trace>
  <inkml:trace contextRef="#ctx0" brushRef="#br2" timeOffset="117805.17">18300 8178 398 0,'-10'-4'86'0,"4"0"27"0,6 4 25 0,0 0 20 0,-6-7 16 16,3 0 15-16,3 7-20 0,-2-4-16 0,0-3-16 16,3 2-16-16,0-2-13 0,3 1-18 0,0 0-13 15,1-1-16-15,1 1-12 0,1 1-14 16,3 0-9-16,-3 1-12 0,2-1-11 0,1-1-5 16,2-1 1-16,0 1-2 0,0 3 0 0,1-1 0 15,-1 1-1-15,2 0 0 0,-2 1-2 0,0 0-2 16,-1 1-11-16,0 2-12 0,-3 1-11 0,-1 2-12 15,-2 1-4-15,-1 4-4 0,1 3 0 0,-2 4-3 16,-4 3 1-16,0 7 15 0,-2 4 9 0,-4 4 13 16,-1 3 6-16,-4 4 3 0,-2 3 5 0,-6 0 13 15,-2 0 10-15,-4 1 11 0,-1 0 14 16,-3-4 8-16,1-2 8 0,-1-3 6 0,1-4 4 16,3-4 0-16,3-2 0 0,5-5-12 0,1-4-12 15,7-3-7-15,3-3-6 0,7-11 0 16,0 0 2-16,0 0-2 0,0 5 1 0,2-3 8 15,5-2 8-15,1-1 5 0,4-2 5 0,-1-1 3 16,6-2 1-16,1 2 3 0,6-1 2 0,3-1-7 16,3-1-6-16,6 0-3 0,5 0-6 0,8-2-8 15,5-1-16-15,5-3-41 0,-2 1-50 0,5-2-55 16,-2-2-78-16,-3 0-104 0</inkml:trace>
  <inkml:trace contextRef="#ctx0" brushRef="#br2" timeOffset="119074.68">19526 8085 319 0,'5'0'55'15,"-5"0"17"-15,3 0 16 0,-3 0 8 0,0 0 6 16,0 0 1-16,0 0-21 0,0 0-21 0,0 0-17 16,4 6-3-16,0 4 19 0,-2 3 7 0,-1 1 2 15,0-1 9-15,0 2 11 0,-1 1 12 0,-1 3 19 16,1 6-7-16,0 1-28 0,1-5-5 0,-1-4 1 15,-1 1-7-15,1 1-9 0,0-1-9 0,0 0-18 16,-1 0-6-16,2-1-7 0,-1-2-8 0,0 2-7 16,1-3-3-16,1-2-1 0,0-2-2 0,-1-2-4 15,-1-8-19-15,0 0-23 0,0 0-24 16,5 4-24-16,0-2-24 0,2-2-25 0,-1-4-22 16,0-1-23-16,2-4-1 0,-1-1-20 15</inkml:trace>
  <inkml:trace contextRef="#ctx0" brushRef="#br2" timeOffset="119256">19686 7786 281 0,'-15'-1'124'0,"3"-1"23"0,12 2 23 16,0 0 14-16,0 0 7 0,0 0-50 0,0 0-24 15,0 0-18-15,0 0-22 0,0 0-24 16,0 0-22-16,0 0-15 0,0 0-19 0,0 0-22 15,0 0-30-15,0 0-36 0,0 0-33 0,0 0-40 16</inkml:trace>
  <inkml:trace contextRef="#ctx0" brushRef="#br2" timeOffset="119523.64">19877 8146 334 0,'5'9'126'0,"-3"-1"27"0,-4-4 28 16,0-4 24-16,-6 2 21 0,3-3-19 15,5 1-16-15,-7 2-13 0,7-2-14 0,0 0-17 16,0 0-21-16,0 0-20 0,-4-4-17 16,4 4-14-16,0 0-13 0,-1-4-15 0,2 0-9 15,4 1-11-15,0 0-7 0,3-2-3 0,2 0-4 16,2-3-6-16,5 0-6 0,1-2-2 0,-1 2-9 15,2 0-11-15,2-2-13 0,2 0-20 0,-2 0-24 16,0 2-25-16,-2 2-33 0,-3 1-38 0,-2 0-41 16,-14 5-40-16,0 0-47 0</inkml:trace>
  <inkml:trace contextRef="#ctx0" brushRef="#br2" timeOffset="119676.91">19892 8271 640 0,'0'0'189'0,"0"0"29"0,0 0 23 0,0 0 18 16,0 0 14-16,0 0-51 0,0 0-43 0,0 4-40 16,4-4-35-16,11-4-29 0,5-1-21 0,8-3-20 15,7-3-35-15,5-4-50 0,6-2-51 0,4-4-69 16,0 0-91-16</inkml:trace>
  <inkml:trace contextRef="#ctx0" brushRef="#br2" timeOffset="120410.66">20571 7786 557 0,'-10'-5'168'0,"10"5"34"16,-11-3 27-16,11 3 20 0,0 0 13 0,-7-3-50 16,7 3-30-16,0 0-26 0,0 0-27 0,0 0-30 15,0 0-25-15,0 0-18 0,-1-3-11 0,2-1-10 16,0 1-9-16,1-1-9 0,7 0-8 16,-3 0-4-16,2 0-5 0,2 0 1 15,2 0-4-15,2-1-2 0,-2 2 0 0,5-2-2 16,3 1-1-16,1-1 1 0,-2 1-2 0,2 1-5 15,0 3-6-15,0 0-1 0,-2 2-3 0,-1 2 2 16,-3 0-1-16,-8 3-4 0,-3 0 2 0,-1 4 2 16,-3 1 5-16,0 1 2 0,-4 1 3 0,-1 2 2 15,-1 0 1-15,-3 3 3 0,1 1 0 0,-3-1 0 16,-2 2 0-16,-1-1-2 0,-2-1-2 0,3-2-5 16,-1-3-5-16,0-3-6 0,2-1-5 0,1-3-11 15,11-7-3-15,0 0-9 0,0 0-5 16,0 0 2-16,0 0 3 0,0 0 4 0,0 0 0 15,0 0 9-15,-4 4 4 0,6-3 4 0,2-2 7 16,4-3 3-16,1 1 4 0,4-1 2 0,4-2 8 16,2 0 3-16,1-1 3 0,7 0 2 0,-6 2 2 15,2 1 2-15,1 0-4 0,0 1 1 0,0 2-2 16,-3 1-1-16,-3 1-1 0,-3 3 11 0,-4 1 7 16,-5 0-1-16,-2 2 2 0,-5 2 15 0,-1 1 4 15,-2 3 6-15,-4 1 2 0,1 4-3 16,-3 1 4-16,1 4 5 0,-4 2 5 0,-5 1-9 15,2 1-1-15,-3 1 4 0,-5-1-1 0,-2-1-4 16,-4-3-13-16,-2-3-5 0,-1-3-8 0,0-7-16 16,-1-2-29-16,2-5-34 0,2-2-36 15,3-5-58-15,2-4-50 0</inkml:trace>
  <inkml:trace contextRef="#ctx0" brushRef="#br2" timeOffset="120594.27">21142 7984 238 0,'-2'11'142'15,"-3"-4"32"-15,0 0 24 0,0-1 9 0,-2-2 4 16,3 0-41-16,-3 2-33 0,3 1-34 16,-4 2-33-16,1 2-34 0,-3 2-22 0,-2 5-8 15,1 3-3-15,-4 0-30 0,1 1-59 0,1-1-84 16</inkml:trace>
  <inkml:trace contextRef="#ctx0" brushRef="#br2" timeOffset="120855.9">21532 7752 576 0,'-12'-3'107'0,"12"3"21"16,0 0 16-16,0 0 14 0,0 0 12 0,0 0-27 16,0 0-9-16,0 0 5 0,0 0 1 0,0 0-6 15,0 0-4-15,0 0 8 0,0 0 5 0,0 0 2 16,-3-2-8-16,2-2-15 0,3 1-20 0,3-1-14 16,3 0-13-16,4-2-22 0,4-1-23 0,8-2-44 15,5-4-53-15,7-3-36 0,1 0-51 0,4-2-51 16,-1-2-51-16,1 0-59 0,1 1-63 15</inkml:trace>
  <inkml:trace contextRef="#ctx0" brushRef="#br2" timeOffset="121235.08">21994 7400 1203 0,'-4'-11'208'0,"3"2"27"0,1 9 16 0,1-7 11 0,-1 7 1 16,4-5-92-16,1 2-47 0,2 1-37 0,1 0-31 16,1 0-28-16,3 0-16 0,2 1-12 0,2 2-3 15,0 2-1-15,2 0-1 0,-2 0-2 16,1 2-3-16,-3 1-2 0,0 1-4 0,-4 2-1 16,-3 1-1-16,-4 1-3 0,0 0 0 0,-2 0-1 15,-5 2 3-15,-1 2 3 0,-1 2 3 0,-1 1 5 16,-3 1 1-16,0 1 3 0,0 2-1 0,-2 2 5 15,-1 1 0-15,-2 0 2 0,2-1-1 0,0-1-1 16,0-3 1-16,4-1-1 0,0-3-4 0,3-1-10 16,2-2-7-16,4-5-6 0,4-2-4 0,2-3 1 15,2-2 1-15,1-1 0 0,2-1 8 0,-1-2 11 16,4-1 14-16,-1 1 18 0,5-3 16 16,4 0 0-16,3-2 2 0,5 0-1 0,3-2-2 15,2-1-3-15,0 1-7 0,3-2-30 16,1 0-34-16,-3-1-39 0,-2 2-73 0,-6 0-93 15,-5 2-100-15</inkml:trace>
  <inkml:trace contextRef="#ctx0" brushRef="#br2" timeOffset="121958.44">17608 9498 303 0,'-7'1'129'0,"2"-2"22"0,5 1 16 16,0 0 13-16,0 0 4 0,-5 2-39 0,0 0-39 15,2 0-33-15,-1 0-28 0,1 1-23 0,0 5-16 16,4 12 0-16,2 2 21 0,2 3 19 15,1 5 19-15,6 0 9 0,-2 2 1 0,3 3 2 16,2 2 10-16,1 2-11 0,0 2-21 16,0-2-9-16,1-3-17 0,-4-4-3 0,-1-3 1 15,-2-2-2-15,-3-4-7 0,-3-4-1 0,-3-2 0 16,-1-2-7-16,-5-5 2 0,0-4 0 0,-3 1-2 16,-1-2-17-16,-1-2-21 0,-5-2-37 0,-1-2-67 15,-2-5-60-15,-2-4-70 0</inkml:trace>
  <inkml:trace contextRef="#ctx0" brushRef="#br2" timeOffset="122109.1">17427 9137 406 0,'2'1'54'0,"-2"2"-3"0,-2 2 0 0,1 1 0 16,-1 3-3-16,3 1-52 0,1 1-54 0</inkml:trace>
  <inkml:trace contextRef="#ctx0" brushRef="#br2" timeOffset="122293.23">17950 9677 590 0,'0'0'194'0,"0"0"31"16,-5 8 23-16,5-8 15 0,0 0 8 15,0 0-70-15,0 0-51 0,0 0-33 0,0 0-32 16,0 0-32-16,0 0-22 0,2 4-17 0,3-3-7 16,6-3-6-16,6-1-16 0,-1-2-26 0,4 1-30 15,2-3-46-15,3 2-62 0,-2-1-61 0</inkml:trace>
  <inkml:trace contextRef="#ctx0" brushRef="#br2" timeOffset="122464.65">18036 9826 451 0,'-11'11'200'0,"2"-3"35"0,9-8 31 0,0 0 24 16,-5 7 20-16,5-7-52 0,0 0-44 0,0 0-37 15,0 0-29-15,0 0-30 0,-2 0-31 0,4 0-23 16,0-3-22-16,5-1-15 0,3-2-17 0,3-3-31 16,7-2-41-16,4-5-41 0,8-4-61 0,5-3-91 15,-1 1-99-15</inkml:trace>
  <inkml:trace contextRef="#ctx0" brushRef="#br2" timeOffset="122882.63">18453 9448 583 0,'-16'-12'225'15,"4"3"13"-15,12 9 9 0,0 0 8 0,0 0 1 16,0 0-115-16,0 0-60 0,0 0-30 0,-7-9-21 15,6 3-13-15,4 3-10 0,6 2-7 0,4 2-2 16,3 2 4-16,4-1-4 0,0 3 2 0,2 1 0 16,-1 0-1-16,-1 2-3 0,-4 1-2 0,-1 0-1 15,-2 1-3-15,-4 0 1 0,-3 1-2 0,-5 1-5 16,-2 1 2-16,-2 1 2 0,0-1 0 0,-3 0 2 16,0 1-1-16,-1-1-6 0,0 1-6 0,-3-1 1 15,2-3-16-15,3-1-18 0,5-9-19 0,0 0-18 16,0 0-12-16,0 0-6 0,0 0-7 15,0 0-8-15,0 0 6 0,0 4 13 16,2-1 18-16,1-3 18 0,3-3 17 0,6-1 13 16,2-1 14-16,7-4 19 0,3 1 15 0,3 0 14 15,3-1 9-15,-6 4 8 0,3 0 7 0,-3 3 6 16,0 0 6-16,-4 2 8 0,-4 3 10 0,-6 2 0 16,-3 1-6-16,-5 3-5 0,0 3-2 0,-6 2-3 15,1 4-4-15,-1 3-2 0,-5 2-12 0,-1 0-7 16,2 1 0-16,-4 0-2 0,3 3-6 0,-5-2-2 15,-2-3 0-15,-3-2-14 0,0-5-21 16,1-4-28-16,0-5-41 0,1-2-67 0</inkml:trace>
  <inkml:trace contextRef="#ctx0" brushRef="#br2" timeOffset="123110.12">19820 9217 723 0,'5'8'161'0,"-4"1"19"0,-4-1 15 16,-3 3 20-16,0-1 12 0,2 0-56 15,-1 2-38-15,2 0-22 0,-1 3-19 16,2 0-14-16,0 3-11 0,2 3-9 0,1-2-10 16,2 2-7-16,1 2-6 0,-1 1-8 0,1 3-5 15,2 0-2-15,0 1-13 0,1-2-28 0,-1-1-25 16,-2-4-28-16,1 2-36 0,-1-4-49 0,2-3-54 15,-1-3-63-15</inkml:trace>
  <inkml:trace contextRef="#ctx0" brushRef="#br2" timeOffset="123276.99">19868 9063 1280 0,'-17'-9'162'0,"0"-1"24"0,1 7 19 0,3-2 6 15,13 5 1-15,-8 0-86 0,8 0-42 16,0 0-25-16,0 0-38 0,0 0-53 0,0 0-54 16,0 0-59-16,0 0-67 0,-1-3-79 0</inkml:trace>
  <inkml:trace contextRef="#ctx0" brushRef="#br2" timeOffset="123466.35">20165 9321 628 0,'0'0'163'16,"0"0"25"-16,0 0 24 0,0 0 19 16,0 0 15-16,0 0-61 0,0 0-30 0,0 0-18 15,0 0-23-15,0 0-22 0,-3 0-25 0,3-1-16 16,6 0-16-16,5-2-8 0,8-2-7 0,7-3-9 16,5 0-13-16,4 0-30 0,3-1-39 0,0-2-53 15,-6 4-57-15,-1-1-57 0,-2 2-66 0</inkml:trace>
  <inkml:trace contextRef="#ctx0" brushRef="#br2" timeOffset="123613.76">20249 9513 508 0,'-11'9'173'0,"11"-9"35"0,0 0 28 16,0 0 21-16,0 0 16 0,0 0-29 16,0 0-32-16,0 0-38 0,0 0-39 0,-3 5-33 15,6-5-27-15,2-6-23 0,7 0-15 0,5-1-21 16,6-6-36-16,6-2-58 0,3-4-49 0,7-4-33 15,7-3-93-15</inkml:trace>
  <inkml:trace contextRef="#ctx0" brushRef="#br2" timeOffset="124035.07">20859 8983 638 0,'-12'-12'214'0,"5"0"21"15,2 0 25-15,3 3 17 0,4 2 6 0,1 3-106 16,1 0-57-16,0 1-27 0,1 1-20 0,4 0-24 16,2 0-25-16,1 0-17 0,4 1-4 0,0 1-6 15,2-1 1-15,2 1 0 0,1 1 1 0,2 1-1 16,-2 0 1-16,-2 0-2 0,-2 3-4 0,-5 1-2 16,-3 0-2-16,-2 1-5 0,-3 0 1 0,-4 2-4 15,-3 2 0-15,-2 1-5 0,-2 1-3 0,-1-2-3 16,-2 3-4-16,-2 2-3 0,0 1-2 0,1-1 2 15,-4 1-10-15,3 0-5 0,-3-4-12 0,2-2-15 16,2-3-16-16,1 2-9 0,10-10-10 16,0 0-4-16,0 0 4 0,0 0 8 15,0 0 16-15,-2 5 21 0,3-6 23 0,2-2 18 16,4-1 18-16,5-1 14 0,1-3 13 0,5 1 14 16,1-2 8-16,3 2 4 0,1-1 13 0,-1 4 14 15,-3 1 4-15,2 1-3 0,-3 2 1 0,-1 3 3 16,-5 1 10-16,-4 1 7 0,-3 4-13 0,-4-2-17 15,-3 3-7-15,-4 2-4 0,-2 1-7 0,-2 4-13 16,-4 2-12-16,-2-1-14 0,-2 4 1 0,2 0-1 16,-2-1-19-16,-2-1-34 0,0 1-44 15,-1-4-65-15,2-2-96 0</inkml:trace>
  <inkml:trace contextRef="#ctx0" brushRef="#br2" timeOffset="124196.99">21469 8998 1053 0,'-8'3'116'0,"-3"2"8"0,-4 1 9 0,1 3 3 15,-1 3 1-15,4 3-60 0,-1 1-25 0,4 1-17 16,2 4-11-16,-1 0-22 0,0 3-24 16,-1 0-48-16,1 1-82 0</inkml:trace>
  <inkml:trace contextRef="#ctx0" brushRef="#br2" timeOffset="124647.31">21888 8699 487 0,'-13'-7'161'0,"13"7"20"16,-6-4 16-16,6 4 11 0,0 0 4 0,0 0-65 15,0 0-48-15,-5-5-24 0,5 5-18 0,0 0-12 16,0 0-10-16,0 0 1 0,0 0 3 16,0 0 4-16,0-5 5 0,2 2 4 0,1 0-4 15,2-1-7-15,3 1-6 0,2-3-9 0,2 1-6 16,4-2-3-16,4 1-3 0,1 1-3 0,-2-2 2 15,3 0-3-15,0-1 1 0,3 1-1 0,-1-3-3 16,2 3-3-16,1-2-2 0,-2 0-26 0,4-1-50 16,-3-1-59-16,-1 0-70 0</inkml:trace>
  <inkml:trace contextRef="#ctx0" brushRef="#br2" timeOffset="125067.61">22554 8322 968 0,'-19'-8'178'0,"1"1"37"15,4 2 30-15,3 1 18 0,11 4 10 16,0 0-82-16,0 0-33 0,0 0-12 0,0 0-22 16,-1-3-30-16,2 0-28 0,3-2-15 0,1 0-10 15,4 1-7-15,0 0-7 0,2 1-9 0,2 0-7 16,1-1-6-16,-1 1-4 0,-3 1-2 0,1 0-3 15,-2 2-2-15,0 1-1 0,1 2-4 0,-1 0-6 16,-2 3-5-16,-2 0-4 0,-1 1-7 16,0 3-1-16,-3 0 2 0,0 2-5 0,-1 2-4 15,-2 0 3-15,-2 0 2 0,-1 2 2 0,-2 0 5 16,1 2 2-16,-2 2-2 0,-4-2 7 0,2 3 5 16,-2 0 3-16,-1-2 4 0,1 2 3 0,-1 0 2 15,3-1 1-15,1-1 1 0,-2-1 1 0,6-3 0 16,1-2 2-16,0-2-4 0,0-1 1 0,4-10-1 15,0 0 2-15,5 5 1 0,-1-1 2 0,0-2 8 16,3-3 11-16,3-2 16 0,2-1 17 0,4 0 9 16,4-1 3-16,5-1 7 0,5-2 0 0,1 2-7 15,1-1-11-15,2 0-14 0,2-2-23 16,2 1-51-16,0-2-54 0,-3-1-75 16,-2 1-98-16,-2 3-113 0</inkml:trace>
  <inkml:trace contextRef="#ctx0" brushRef="#br2" timeOffset="125783.36">18097 11026 268 0,'0'0'38'0,"-7"0"2"0,1 3 5 0,3 4 17 15,3 7 34-15,3 4 8 0,3 7-7 0,-1 2 2 16,2 6 21-16,3 0 13 0,0 3-4 0,-3 0-17 16,4 2-36-16,-3-1-25 15,1-1-4-15,-4-4 1 0,-2 1-7 0,0-3 3 0,-2-4 1 16,-1-1 0-16,0-4 3 0,1-1-5 15,-1-3-2-15,-2-1-3 0,0-3-13 0,0-2-13 16,0-3-3-16,-2 0 3 0,0-1-4 0,-3 0-9 16,-1-2-17-16,-3-1-33 0,-5-3-44 0,-1-3-54 15,-3-2-75-15</inkml:trace>
  <inkml:trace contextRef="#ctx0" brushRef="#br2" timeOffset="125928.91">17738 10636 406 0,'0'0'87'0,"0"0"7"16,0 0 4-16,-9-2 1 0,9 2-1 15,0 0-49-15,0 0-26 0,0 0-17 0,-4 0-25 16,8 3-37-16,4 1-42 0</inkml:trace>
  <inkml:trace contextRef="#ctx0" brushRef="#br2" timeOffset="126107.2">18254 11042 692 0,'0'0'174'0,"0"0"30"0,10 3 23 0,-10-3 18 0,0 0 10 16,0 0-56-16,0 0-45 0,9 2-36 0,1-1-32 16,-1-2-29-16,-1-1-25 0,4-1-16 15,2-3-11-15,4 1-19 0,1 0-37 0,2-5-45 16,2 5-51-16,-1-2-54 0,-3 2-68 0</inkml:trace>
  <inkml:trace contextRef="#ctx0" brushRef="#br2" timeOffset="126273.06">18380 11237 400 0,'-5'6'148'0,"5"-6"34"0,0 0 36 0,0 0 31 0,0 0 28 15,0 0-15-15,0 0-23 0,0 0-25 16,0 0-31-16,0 0-28 0,0 0-35 0,0 0-31 15,0 1-27-15,2-3-19 0,0-2-18 0,4-3-18 16,3-3-34-16,5-1-36 0,3-5-38 0,2-3-57 16,4-3-74-16,3-2-68 0</inkml:trace>
  <inkml:trace contextRef="#ctx0" brushRef="#br2" timeOffset="128246.94">18135 11234 138 0,'0'0'53'15,"-7"1"14"-15,-2-3 8 0,2-2 4 0,0-2 6 16,-2-4-6-16,1-3-7 0,0-3-12 0,1-3-12 16,3-1-11-16,-2-1-12 0,6-1-4 0,0 1-8 15,1 1-9-15,2 2-8 0,4 3-9 0,1 4-12 16,6 6-16-16,2 3-5 0,2 7 1 0,5 6 3 15,-2 2-1-15,2 6 1 0,0 2 6 0,1 3 11 16,-3 1 15-16,-1 4 7 0,-2-1 9 16,-3 1 4-16,-5-1 6 0,-1 0 15 0,-4 1 10 15,-3 0 10-15,-3-2 7 0,-2 2 10 0,-4-2-2 16,1 0 8-16,-5-3 2 0,-1-2-10 16,1 0-8-16,-3-3-3 0,-1-5-5 0,0-2-8 15,-2-2-5-15,0-5-6 0,-2-3-5 0,-1-4-5 16,1-1-3-16,-1-3-4 0,-2-4-9 0,2-3-7 15,0-2-3-15,0-3-7 0,5-6-5 0,-1-5-4 16,4-4 1-16,1-4 6 0,1-5 13 0,3-7 1 16,2-2 1-16,3-7 2 0,1 0 5 0,3-1 4 15,2 5-2-15,3 4-9 0,4 6-5 16,2 8 0-16,3 6-11 0,2 8-3 0,6 8-2 16,1 11 2-16,0 6-3 0,-1 9-2 0,1 3-2 15,0 5-1-15,-1 2 11 0,-4 3 2 0,0 2 0 16,-6 1 2-16,-1 2 4 0,-5 2 5 0,-1 0 4 15,-4-2 6-15,-3 1 5 0,-4 0 1 0,-2-2 6 16,-1-2 5-16,-2-1 6 0,-4-2 3 0,-3-4-1 16,1-4-3-16,-3-3-3 0,-1-4-2 0,0-4-6 15,3-4-12-15,-1-4-7 0,3-6-13 0,1-4 4 16,5-6 1-16,5-3-1 0,4-2 4 16,3-3-1-16,8-5 0 0,3 1-4 0,4 0 10 15,1 2-2-15,5 2-6 0,0 1 1 0,4 6-1 16,-1 3 1-16,3 4 5 0,1 2 2 15,-2 6-11-15,2 4-27 0,-3 2-30 0,0 1-45 16</inkml:trace>
  <inkml:trace contextRef="#ctx0" brushRef="#br2" timeOffset="131480.49">12945 10459 196 0,'-9'3'89'15,"2"0"13"-15,-3 1 11 0,10-4 10 0,0 0 10 16,0 0-32-16,0 0-18 0,-13 4-10 0,13-4-5 16,0 0-13-16,0 0-11 0,0 0-10 0,0 0-8 15,0 0-11-15,0 0-8 0,0 0-20 0,0 0-19 16,0 0-27-16,0 0-32 0,0 0-33 0</inkml:trace>
  <inkml:trace contextRef="#ctx0" brushRef="#br3" timeOffset="171846.44">10158 11120 146 0,'-11'5'46'16,"11"-5"10"-16,0 0 11 0,0 0 7 0,-12 5 7 15,7-3-3-15,-2-2-3 0,7 0-3 0,0 0-3 16,-3 2-5-16,-3 0-3 0,6-2-3 0,0 0 0 15,-7 1-9-15,2 1-4 0,-1 1-6 0,6-3-10 16,0 0-2-16,0 0-5 0,0 0-5 0,0 0-1 16,0 0 8-16,0 0-1 0,0 0 4 0,0 0 7 15,0 0 7-15,0 0 7 0,0 0 10 16,0 0 3-16,0 0-3 0,0 0 4 0,0 0-3 16,0 1-5-16,2 0-10 0,0-1-5 0,2-1-6 15,0 1-6-15,3-3-3 0,0 2-4 0,0-2-1 16,-7 3 4-16,10-1 1 0,-10 1-3 0,10-3-4 15,-4 2-2-15,-6 1-4 0,0 0-3 0,5-1 0 16,3 1-7-16,-2 0 0 0,6 1-2 0,-2 0 0 16,2 1 1-16,2 0 0 0,1-1 0 0,0 2-2 15,4 0 2-15,0 0 0 0,4 0 2 16,3 0 2-16,1 1 3 0,1-1 3 0,3 2 0 16,2-2 0-16,2 1 1 0,5 0 2 0,1-1-1 15,4 0 0-15,-3-1-5 0,0 1 0 16,1 0-2-16,0 0 4 0,3-1-2 0,-2 0 1 15,-2 1 4-15,0-2-2 0,-3 1 2 0,0-1-2 16,-2 2 0-16,1-3 0 0,-3 2 0 0,-1 0-3 16,2-2-3-16,-2 1 2 0,-1-1-3 0,-1 2 2 15,-2-2 4-15,1 0-3 0,0 0-1 0,-1 0-1 16,1-1 2-16,-2-1-2 0,-2 1 1 0,4 0-4 16,-4 0 1-16,4 0 0 0,1 1 0 0,0 0-1 15,0 0 1-15,2 0-1 0,-1 0 1 16,0 0-1-16,1-1 2 0,1-1-3 0,0 1 1 15,-3-1 1-15,-2 1-4 0,-1 0 1 0,-2-1-1 16,-2 1 2-16,0-2-2 0,-3 2 2 0,2 0 0 16,0 0 1-16,-1-1 0 0,-2 0 1 0,2 1-1 15,-2-1-1-15,-1 2 2 0,0-1-2 0,-1-1 0 16,-3 0-2-16,1 0 2 0,-2 2-1 0,0 0-1 16,0-2 4-16,-1 0-4 0,1 0 1 0,2 0 1 15,-1-1-1-15,0 1-1 0,2 1 2 16,-1-1 2-16,2 0-1 0,1-2 0 0,1 2 1 15,0-1-2-15,0 1 3 0,-1 1-2 0,-2-1 0 16,-1 2-1-16,-3-4-1 0,2 3 1 16,-5 0 0-16,-1 0 0 0,-10 1 0 0,0 0 0 15,0 0 0-15,7 0 0 0,-7 0-1 0,7 0 2 16,-7 0-2-16,0 0 1 0,0 0-3 0,0 0 3 16,0 0-2-16,0 0 2 0,0 0 0 0,6 0-1 15,1-1 2-15,1-1-2 0,-2 0 1 0,2 2 0 16,-8 0 3-16,0 0-3 0,0 0 1 0,0 0-2 15,0 0-2-15,0 0-3 0,0 0-4 0,0 0-5 16,0 0-9-16,0 0-6 0,0 0-10 0,0 0-5 16,4-3-9-16,0 0-4 0,-4 3-8 0,5-6-22 15,-5 1-9-15,-1-2-9 0,-7 0-2 16,4-2 3-16,-3 1 9 0,-1 0 4 0,-3-2 9 16,2-1 13-16,-2 1 10 0,-1 1 12 0,2 0 11 15,1-2 4-15,2 4 4 0,-2 1 2 0,1 0 7 16,1-1 16-16,0 4 14 0,-2-1 11 0,2 2 10 15,7 2 10-15,0 0 10 0,-7-2 13 16,0 0 9-16,7 2 9 0,-6 2 6 0,6-2 2 16,0 0-1-16,0 0-5 0,0 0-3 0,0 0-4 15,0 0-5-15,0 0-4 0,0 0-4 0,0 0-8 16,0 0-6-16,0 0-5 0,0 0-7 0,0 0-8 16,0 0-4-16,0 0-8 0,0 0-7 0,0 0-4 15,0 0-1-15,0 0-2 0,-1 2-2 16,0-1-2-16,2 1-5 0,2 0 0 0,-1 1 1 15,5 3-1-15,0-1 1 0,3 1 1 0,1 1 2 16,2 1 1-16,-4-2 1 0,2 1-1 0,1 1-1 16,1 1-1-16,5 0 1 0,-3 0-2 0,2-2 0 15,1 1-1-15,-3-1-3 0,1 0 0 0,-3 0-2 16,0 1 1-16,1-2-1 0,-6-1 2 0,0 0 0 16,-2-1 0-16,-6-4 3 0,0 0 1 0,5 4 1 15,-5-4 0-15,0 0 1 0,0 0-1 0,0 0 0 16,0 0 0-16,0 0 1 0,0 0-1 0,0 0 2 15,0 0-1-15,3 6-2 0,-3-6 1 0,0 0 1 16,0 0-2-16,0 0 0 0,0 0-49 0,3 4 48 16,-3-4 0-16,0 0 1 15,1 6-3-15,-1-6 2 0,0 5 1 0,0-5 0 16,-2 3 50-16,1 2-47 0,-3-1-2 0,-1 2 4 16,-1 0-1-16,0 0 2 0,0 0 3 0,-2 0 1 15,0 1 1-15,0 0 2 0,0 1 1 0,-2 0-1 16,-2 1 3-16,0 2-2 0,-2 0 1 0,1 0-2 15,-2 1 1-15,0 0 0 0,1 0 2 0,-1-2 0 16,1 0 1-16,2-2 4 0,3 0 2 0,0-3 4 16,9-5 4-16,0 0 2 0,0 0 5 0,0 0 5 15,0 0 4-15,0 0 0 0,0 0 1 0,0 0 2 16,0 0-4-16,0 0 3 0,0 0-4 16,0 0-1-16,0 0 0 0,0 0 2 0,0 0-1 15,0 0 5-15,0 0 5 0,-7 0 0 0,4 0 2 16,0-3-2-16,1-1-2 0,0-1-1 0,1-1-1 15,2-2-8-15,1 0-10 0,-1-2-6 0,2-2-6 16,-2 4-1-16,1 0-5 0,-1-1-8 0,3-2-3 16,-2 1-1-16,3-1-2 0,-3-5-37 15,0-1 4-15,0-2-2 0,0 2 5 0,1-1 3 16,-1 1 2-16,-1 0 2 0,2 0 4 0,-2 2 36 16,-1 15-3-16,0-11 2 0,0 11-2 0,2-10-2 15,-2 10-1-15,0 0-2 0,0 0-1 0,0 0-4 16,0 0 4-16,0 0-3 0,0 0-3 15,0 0-1-15,0 0-5 0,0 0-3 0,0 0-5 16,0 0-3-16,0 0-4 0,0 0-4 0,0 0-5 16,0 0-7-16,0 0-5 0,0 0-3 0,0 0-2 15,0 0-1-15,0 0-5 0,0 0-2 0,0 0-3 16,0 0 2-16,0 0 1 0,0 0-1 0,0 0 3 16,0 0-7-16,0 0-2 0,0 0-5 0,0 0-5 15,0 0-8-15,2-7-15 0,-2 7-20 0,0-5-25 16,0-1-36-16</inkml:trace>
  <inkml:trace contextRef="#ctx0" brushRef="#br3" timeOffset="177490.25">13258 11068 160 0,'-1'-8'70'16,"-1"1"13"-16,2 7 15 0,0 0 12 0,0 0 16 15,0 0-5-15,0 0-2 0,0 0-1 0,0 0 0 16,0 0 1-16,0 0-1 0,0 0-1 0,0 0-4 15,0 0-8-15,0 0-6 0,0 0-10 0,0 0-10 16,0 0-10-16,0 0-9 0,0 0 12 0,0 0-31 16,0 0-6-16,0 0-6 0,0 0-4 15,0 0-5-15,0 0-3 0,0 0-3 0,0 0-25 16,0 0 19-16,0 0-2 0,0-2-5 16,2 2-1-16,1 3 2 0,-2 3-2 0,3 2-2 15,-1 3 2-15,2 1-1 0,2 4-2 0,0 4 3 16,0 2 0-16,-2-3 2 0,-1 3-2 0,1 1 1 15,0 1 0-15,-1 2 2 0,-1-1 3 0,0 0-1 16,-2 0 2-16,-1-3-4 0,-1-1 3 0,-1-2 2 16,0-2 1-16,-2-2 2 0,1-3 1 0,-1-3-1 15,4-9 0-15,0 0 3 0,0 0-1 0,0 0-3 16,-5 3-2-16,0-1 2 0,-1-2-4 0,2-4 1 16,-1 1-3-16,2-4-1 0,-1 0 0 0,1-1 0 15,1-4-2-15,0 0-6 0,1-2-14 16,1-6-16-16,0-3-5 0,3-5-2 0,1-4-3 15,2-2 1-15,4-1 0 0,-1-2 3 0,3 2 14 0,1 0 14 16,1 6 5-16,1 4 4 0,0 2-1 16,0 7 0-16,-1 1 2 0,-1 4 0 0,-3 4 0 15,0 0 0-15,2 1 2 0,-3 5-2 0,2-3 2 16,-1 1-2-16,-1 3-1 0,3 0-1 16,-1 4 3-16,-1 0-3 0,2 1 1 0,0 3 0 15,0 0 0-15,-2 0 1 0,0 1-2 0,-2 1 1 16,-3 2 1-16,2-1 9 0,-2 3 5 0,-2 0 5 15,-1-2 8-15,1 3 1 0,-3-1 4 0,3 1 0 16,-3 3 1-16,1 0-4 0,-1 0-5 16,-1-1-3-16,1 1-5 0,0-1 0 0,0 1-1 15,-4-2 0-15,1 0-2 0,-1 1-2 0,0-2 2 16,1 0 0-16,0-1-2 0,0 0 1 0,0-3-6 16,-1 1-2-16,-1-3-3 0,2 0-8 0,-1-3-9 15,4-6-11-15,0 0-11 0,0 0-15 0,0 0-15 16,0 0-17-16,0 0-19 0,0 1-26 0,-3-2-26 15,2-5-56-15,0-2-16 0</inkml:trace>
  <inkml:trace contextRef="#ctx0" brushRef="#br3" timeOffset="179478.38">4139 10585 249 0,'0'0'80'0,"0"0"16"0,0 0 17 0,0 0 13 0,0 0 8 16,0 0-9-16,0 0-2 0,0 0 0 0,0 0-3 15,0 0-4-15,0 0-9 0,0 0-5 0,0 0 0 16,0 0-1-16,0 0-10 0,0 0-7 0,0 0-9 15,0 0-10-15,-3 0-7 0,0 0-6 16,-2 0-9-16,2 2-12 0,0 3-10 0,-1 0-10 16,0 3-6-16,-5 3-3 0,-1 4 1 0,-3 0-1 15,1-1 1-15,1 3 1 0,-3 3 4 0,1 4 4 16,-3 3 5-16,-1 3 5 0,-2 1 5 0,0 1 6 16,-1 0 2-16,3 0 3 0,-2-2 2 0,2 0-2 15,2-5-4-15,0-1-6 0,3-4-4 0,2-4-4 16,-1-3-2-16,11-13-2 0,0 0-2 0,-5 10 3 15,5-10 9-15,0 0 5 0,0 0 7 0,0 0 6 16,0 0 7-16,-6 6 5 0,6-6 5 0,0 0 3 16,0 0-5-16,0 0-1 15,0 0-4-15,0 0-5 0,0 0-5 0,0 0-3 16,0 0-7-16,0 0-7 0,0 0-5 0,0 0-5 16,0 0-5-16,0 0-5 0,0 0-7 0,0 0-16 15,0 0-19-15,0 0-32 0,0 0-40 0,0 0-40 16,-1 1-52-16,2-2-69 0,0-3-93 0</inkml:trace>
  <inkml:trace contextRef="#ctx0" brushRef="#br3" timeOffset="180929.22">13969 11089 432 0,'-10'1'95'0,"1"2"19"0,9-3 22 0,0 0 17 16,0 0 14-16,0 0-19 0,0 0-12 16,-7 2-12-16,7-2-8 0,0 0-10 0,0 0-11 15,0 0-10-15,0 0-9 0,0 0-9 0,0 0-8 16,0 0-6-16,0 0-8 0,0 0-8 0,-1 2-9 16,3-1-7-16,1 1-4 0,1-1-3 0,3 1-4 15,-1-1 2-15,1-1-5 0,1 0 1 0,2 0 1 16,3-1-1-16,-4-1 2 0,2-1 0 15,2 0 0-15,5-1-3 0,1-1 0 0,2 1-3 16,4-2-4-16,0 1-6 0,3-1-9 0,-3-1-9 16,0 0-19-16,-2 2-20 0,-3 1-16 0,-4-2-25 15,-1 3-23-15,-2-2-31 0,-2 2-38 16,-5-2-37-16,-6 5-22 0</inkml:trace>
  <inkml:trace contextRef="#ctx0" brushRef="#br3" timeOffset="181162.72">14118 10953 678 0,'-12'-5'145'0,"3"-1"31"0,2 2 29 15,-3 1 27-15,10 3 21 0,0 0-28 0,0 0-18 16,0 0-16-16,0 0-25 0,0 0-21 16,0 0-28-16,-3 1-26 0,2 2-25 0,2 0-24 15,1 2-19-15,1-1-16 0,5 3-5 0,-2 5-10 16,3 0-1-16,0 1-1 0,3 3 3 0,-3-5 1 15,1 3 3-15,2 2-2 0,-1 4-7 0,3 0-10 16,-3-1-28-16,2-1-28 0,-2 1-28 16,-2-2-34-16,2 0-38 0,-3-2-34 0,-4-2-37 15,2-2-30-15,-6-11-12 0</inkml:trace>
  <inkml:trace contextRef="#ctx0" brushRef="#br3" timeOffset="181349.42">14246 11038 685 0,'-3'-19'198'0,"-1"1"30"15,0 1 24-15,-2 4 18 0,0 2 5 16,1 4-67-16,-2 5-49 0,-1 2-45 0,1 4-39 16,-1 5-30-16,-3 3-22 0,1 4-19 0,-1 4-4 15,-3 2 3-15,0 5 9 0,-5 6 6 0,1 0 5 16,-2 2-1-16,-1 0 1 0,3-2-2 0,0-1-4 16,3-3-13-16,0 0-22 0,4-4-26 0,4-6-22 15,-1-3-32-15,3-4-41 0,5-12-47 0,0 0-56 16,0 0-45-16</inkml:trace>
  <inkml:trace contextRef="#ctx0" brushRef="#br3" timeOffset="181783.22">14795 10736 202 0,'6'-8'91'0,"-6"8"25"0,0 0 28 0,0 0 26 16,0 0 18-16,-1-7-8 0,-1 2-12 15,-3 1-18-15,0 1-21 0,-3 3-26 0,-1 2-27 16,-4 4-25-16,0 3-15 0,-4 5-2 0,1 9 5 15,-1 3 11-15,-4 7 14 0,1 5 8 0,-1 4 11 16,2 4 6-16,0 1 0 0,2 1-7 0,4 2-10 16,2-4-16-16,1-1-14 0,7-3-7 0,6-4-12 15,3 0-5-15,2-2-1 0,6-3-4 0,1 0-7 16,2-2 1-16,2-3 0 0,7 1-2 0,0-6 3 16,0-2-4-16,0-2 1 0,2-4 1 15,-1-2-2-15,-3-3-1 0,-1-3-1 0,-6-3 1 16,-2 0-2-16,-15-4 2 0,0 0-2 0,0 0 2 15,0 0 0-15,0 0 3 0,0 0-2 16,0 0-7-16,0 0-10 0,0 0-19 0,0 0-29 16,0 0-28-16,0 0-40 0,7-5-42 0,-3 3-48 15,-1-3-47-15</inkml:trace>
  <inkml:trace contextRef="#ctx0" brushRef="#br3" timeOffset="184436.01">12957 10582 129 0,'-7'-2'30'0,"-2"1"8"0,2 1 9 0,-1 0 8 15,0-1 9-15,-2 2 6 0,0 1-3 0,-1 1-2 16,0-1-8-16,1 2-7 0,-3-1-6 0,1 1-6 16,1-1-7-16,-2 0-5 0,1 2-6 0,0-2-8 15,0 0 1-15,1-1 0 0,-2 1 2 16,3-1 2-16,0 0 2 0,2 0 2 0,8-2 10 15,0 0 12-15,0 0 8 0,0 0 8 0,0 0 3 0,0 0 3 16,0 0 12-16,0 0 5 0,0 0-9 16,-2 4-6-16,7-2-4 0,1 0-6 0,0-1-6 15,1 1-7-15,3-1-15 0,0 0-9 16,2 0 0-16,3-1 1 0,-1 0 0 0,-1 0 5 16,-2 0 5-16,1-1 4 0,4 1 4 0,0-1 0 15,2 0-1-15,3 1-5 0,1 0-8 0,5 0-5 16,3 1 0-16,2 0 0 0,2 0-2 0,3-1 0 15,2 2 2-15,4 0-2 0,3-1-1 0,1 0-1 16,4-1-6-16,-2 1-4 0,3-1-2 0,-1-1 0 16,4 1-1-16,1-1 4 0,2 0 0 0,2 1 0 15,-1-1 2-15,2 2 1 0,-1-1 3 16,3-1-2-16,-2 0 2 0,1 0-3 0,-4 0 1 16,0 1-1-16,-5-2-3 0,-3 1-3 0,-1 1-1 15,-3-2 1-15,-2 2-1 0,-5-1 1 0,-3 0-1 16,-1 2 0-16,-2-1-1 0,-2 0 4 0,5-1 1 15,-2 1 6-15,1-1 4 0,0 0 0 0,1 0 0 16,-1 0 0-16,1-2 0 0,-1 1 0 0,1 2-4 16,-3-1-8-16,-3-1-3 0,1 0-2 15,-2 2 1-15,-2 0 1 0,-1-2-2 0,1 1-2 16,0 1 2-16,0 0 0 0,0-3 2 0,1 1 0 16,3 0-2-16,-1 2 3 0,0-4 2 15,2 1 0-15,1 1 2 0,0 0-1 0,-2-2-3 16,3 2 0-16,-2-2-1 0,-1 2-2 0,0 0 0 15,0-2-1-15,-1 2-2 0,-1 0 2 0,-2 0-1 16,0 0 1-16,-3 0 1 0,-2 1-1 0,-1 0-1 16,-2-1 1-16,-3 1 1 0,0-1 0 0,-2 1 1 15,-1 1 0-15,-2-3-1 0,3 1 5 0,1 0 2 16,2-1 0-16,3-1-1 0,4 2 1 0,-1-1 1 16,4-1-1-16,2 1 3 0,2-2-3 0,2 2-3 15,3-1 0-15,1 1 1 0,-1 0-2 0,-2 1-2 16,0-2 1-16,-1 1-4 0,1 2 1 0,-2-1-1 15,0 1 1-15,-5-1 1 0,-2 1 0 16,-3 0 0-16,-4 0 0 0,1 0 1 0,-1 0 2 16,-3-1 0-16,-2 0 0 0,-2 0-2 15,-1 2 0-15,-1-1 1 0,-1-1-1 0,-8 2 2 16,0 0-2-16,0 0-1 0,7 0 0 0,-7 0 0 16,0 0 2-16,0 0-2 0,10 1 1 0,-10-1-1 15,0 0 0-15,0 0 3 0,0 0 0 0,0 0 0 16,0 0-3-16,0 0 3 0,0 0-2 0,0 0 1 15,0 0 0-15,0 0 0 0,0 0-1 0,0 0 2 16,0 0 0-16,6-3-7 0,-6 3-6 0,0 0-13 16,3-3-15-16,-3 3-19 0,0 0-18 15,0-4-20-15,0 4-15 0,-2-3-19 0,2 3-22 16,-1-4-19-16,-2 0-18 0,0-1-17 0,0 1-20 16</inkml:trace>
  <inkml:trace contextRef="#ctx0" brushRef="#br3" timeOffset="184875.33">14919 10585 175 0,'-8'-2'55'0,"-1"-1"13"0,2 1 11 16,-3 0 10-16,1 0 10 0,9 2-9 0,0 0-6 16,0 0-5-16,-6-2-1 0,6 2-3 0,0 0-2 15,0 0 0-15,0 0-6 0,0 0-2 16,0 0-4-16,1 1-8 0,3 1-11 0,2 0-9 15,-1 0-14-15,3 1-7 0,0 0-7 0,8 2-6 16,0-2 1-16,5 1 8 0,-2-1 11 0,6-1 3 16,2 1 7-16,4 0 2 0,5-1 4 0,7 0 2 15,1 0-2-15,3-1-1 0,2 0-6 0,0-1-2 16,2 0-4-16,-1-1-2 0,0-2-4 0,-1 2-2 16,-1-2-3-16,-1 2-7 0,-2-2-2 0,-7 0-4 15,-4 1 2-15,-4 0-5 0,-5 0-7 0,-4 0-7 16,-6 1-15-16,-15 1-19 0,0 0-17 0,0 0-26 15,0 0-33-15,0 0-32 0,0 0-36 16</inkml:trace>
  <inkml:trace contextRef="#ctx0" brushRef="#br3" timeOffset="185546.95">14895 10964 426 0,'-2'-12'65'0,"2"12"12"16,0 0 10-16,0 0 14 0,0 0 10 0,0 0-14 15,0 0-10-15,0 0-3 0,0 0-2 0,0 0 0 16,0 0 0-16,0 0 0 0,1-5 0 0,-1 5 0 16,0 0 1-16,0 0-3 0,4-5-8 0,-1 3-10 15,-3 2-11-15,3-1-16 0,-3 1-12 0,4 2-12 16,0 2-9-16,2 0-5 0,-2 3-3 0,2 2 1 16,2 3-1-16,-3 1 3 0,-1 1 2 0,2 2 1 15,-2 0 3-15,0 1-3 0,2-1 2 16,-2 2 1-16,-1 0 0 0,1-2 0 15,-4 1 1-15,0 0 0 0,0-1 1 0,-2 1-1 16,-1-1 0-16,-1-1-2 0,-2 0-2 0,-1-3 0 16,0 0-2-16,-1-1 2 0,3-3-3 0,-2-1 2 15,7-7-2-15,0 0 2 0,0 0-1 0,0 0 0 16,-7 4-1-16,1-5-3 0,2-4-1 0,1-3-2 16,2-6-6-16,1-2-6 0,4-5 2 0,0-3 4 15,4-4-9-15,0-2-1 0,3 0 6 0,1 0 2 16,2 3 7-16,2 1 4 0,-2 2-2 0,3 4-2 15,-1 1 8-15,-1 4 1 0,-2 6-2 0,-1 1-1 16,0 2-3-16,-3 3 1 0,1 2 3 0,0-1 9 16,-1 4 2-16,-2 1 6 0,0 3 3 0,-3-1 0 15,1-1 5-15,1 3-1 0,-2-1 3 16,1 3-6-16,-2 0 1 0,1 1-4 0,-2 2 1 16,0 0 2-16,-2 2 4 0,2 2 3 0,-1 2 1 15,-1 1-4-15,0 0-2 0,-1 0-2 16,-1 1-1-16,2 0-1 0,-1-2-5 0,-1 0-2 15,1-2-7-15,-2-2 3 0,1-2-7 0,0-3-6 16,2-9-11-16,0 0-9 0,0 0-9 0,0 0-16 16,0 0-17-16,0 0-22 0,0 0-9 0,0 0-18 15,-3 4-23-15,3-4-20 0,-3 0-22 0,2-3-12 16</inkml:trace>
  <inkml:trace contextRef="#ctx0" brushRef="#br3" timeOffset="185983.3">14839 11365 206 0,'-6'4'50'0,"6"-4"15"16,0 0 13-16,0 0 17 0,-5 5 14 0,-3-1 4 16,4 1 0-16,4-5 2 0,0 0-1 0,0 0 4 15,0 4 6-15,1 0-1 0,2-1 0 16,0 0-7-16,3-2 0 0,-1 0 3 0,0 0 0 16,2-1-7-16,1 0-8 0,5 0-5 0,-4-1-5 15,1 0-5-15,2 0-9 0,1-2-10 0,3 3-8 16,2-2-7-16,5 1-7 0,-1-2-7 0,4 1-8 15,0 0-8-15,-1-2-5 0,1 1-4 0,2 1-5 16,-2-1-2-16,-4 0-6 0,-2 0-3 16,-1 0 0-16,-3 1 1 0,-2 1 0 0,-2-1 1 0,-1-1 0 15,-3 1 1-15,0 0-1 0,-1 0-1 16,-7 2 0-16,0 0-4 0,7-2-5 0,-1 0-6 16,-6 2-12-16,5-3-13 0,1-1-16 0,-6 4-20 15,5-3-20-15,1 0-27 0,-1-1-21 0,1 0-32 16,-2 0-34-16,-4 4-33 0,0 0-24 0,0 0-24 15</inkml:trace>
  <inkml:trace contextRef="#ctx0" brushRef="#br3" timeOffset="186207.28">15078 11403 148 0,'-10'3'75'0,"0"1"12"16,10-4 14-16,0 0 15 0,-7 4 14 0,7-4-16 15,-7 3-5-15,7-3-10 0,0 0-10 0,0 0-8 16,-1 4-6-16,1-1-11 0,4 0-11 0,0 0-10 16,0-1-14-16,2 0-3 0,1-1-2 0,0-2 0 15,2 0-6-15,1-1-3 0,1 0-3 0,2-3-2 16,5 1-4-16,-2-1-9 0,4-1-14 0,1 1-27 16,0 0-18-16,0 0-22 0,-1 1-26 0,-1-1-27 15,-1 1-27-15</inkml:trace>
  <inkml:trace contextRef="#ctx0" brushRef="#br3" timeOffset="186783.11">15129 11432 331 0,'-8'1'98'0,"-2"-1"17"0,3 2 13 16,7-2 15-16,-7 2 9 0,7-2-25 0,-4 3-20 15,-2 2-10-15,2 0-17 0,-1 0-13 16,1 2-11-16,-1 0-13 0,1 0-10 0,0 0-6 16,1 1-5-16,0 0-8 0,0-2-2 15,-1 2 1-15,1-2-4 0,1 0-1 0,-2 0 1 16,2-1-2-16,0 1 0 0,2-6-2 0,0 0 1 16,-2 7-3-16,-2-1 0 0,0 0 1 0,0 1 0 15,2-3 1-15,-2 2-4 0,1-1 3 0,3-5-1 16,0 0 0-16,0 0-1 0,0 0 1 0,0 0 0 15,0 0 0-15,0 0 0 0,0 0 0 0,0 0 0 16,0 0 4-16,2 3 1 0,1 1-1 0,0-3 2 16,3-2-1-16,2-1 4 0,1 0-1 0,2-3 0 15,3-1-4-15,5 1-1 0,2-2-1 0,-2 0-1 16,1-2-1-16,2 2-3 0,-2 0-1 16,2 1-2-16,0 1 0 0,-3 0 1 0,-1 3-1 15,-4-1-1-15,-1 2-2 0,-6 1 0 0,-7 0-1 16,5 4-1-16,-1-1-1 0,-1 2 0 0,-2 0-3 15,-2 0 4-15,1 1 2 0,-3 2 3 0,1-1 3 16,-1 2 6-16,-1 0-1 0,1 1 4 16,-1 0 1-16,0 1-2 0,-5 3 7 0,2 2 13 15,-2 2 6-15,-1 2 8 0,-3 2 5 0,0 1 1 16,-3 0 3-16,0 1 1 0,-1 1-5 0,0-2-15 16,0-3-5-16,2-1-8 0,-1-4-4 0,2-3 1 15,0-2 1-15,2-5 7 0,2-1 8 0,1-3 7 16,1-3-1-16,0 0-1 0,0-1 1 15,2-3-3-15,-1-1-5 0,2 1-12 0,-3-1-12 16,5-2-13-16,-1-2-9 0,2-1-12 0,0-1-22 16,2-1-23-16,0-2-26 0,1 1-20 0,0-2-47 15,1-3-135-15</inkml:trace>
  <inkml:trace contextRef="#ctx0" brushRef="#br3" timeOffset="187072.72">15585 11285 924 0,'-12'1'134'15,"0"1"9"-15,12-2 10 0,0 0 12 0,0 0 11 16,0 0-55-16,-3 3-34 0,3-3-17 0,-1 2-3 15,3 0-5-15,0 1-5 0,5-2-12 0,0 1-7 16,0-1-7-16,4-2-2 0,4-1-7 0,1-3-6 16,0 0-3-16,0 1-3 0,6 0-3 0,0-2-5 15,0-1-4-15,0 1-11 0,-1-2-11 0,1 1-17 16,-2 0-30-16,-1-1-34 0,-1 0-33 0,-2-3-56 16,-5 0-39-16,-1 0-36 0</inkml:trace>
  <inkml:trace contextRef="#ctx0" brushRef="#br3" timeOffset="187345.71">15709 11126 575 0,'-11'0'128'16,"11"0"38"-16,0 0 31 0,-8 2 27 0,8-2 23 16,0 0 13-16,-5 1-34 0,1 3-29 0,4 0-32 15,-2 1-25-15,1 0-22 0,1 1-22 16,1 0-23-16,1 1-13 0,-2 1-14 15,3 0-10-15,-3-1-12 0,0 2-11 0,-1 3-8 16,0 3-6-16,0 2 1 0,1 1 0 0,-3 3 0 16,2 1 1-16,-1 2 2 0,-1 1 0 0,2-1-2 15,0 1 0-15,0-4-5 0,-1-4-9 0,1-2-13 16,1-1-21-16,0-14-21 0,0 0-18 0,0 0-15 16,0 0-16-16,0 0-13 0,0 0-11 0,0 0-12 15,1 4-14-15,2-4-6 0,1-4-32 16,5-7-54-16</inkml:trace>
  <inkml:trace contextRef="#ctx0" brushRef="#br3" timeOffset="187588.87">16062 11072 774 0,'0'0'200'0,"0"0"27"0,0 0 26 0,0 0 22 16,0 0 13-16,0 0-57 0,0 0-50 0,0 0-35 15,0 0-32-15,10-4-28 0,-4 4-25 0,-2 6-21 16,-1 2-15-16,-3 3-13 0,-2 6-7 15,1 1-3-15,-3 6-1 0,1 2-1 0,0 5 2 16,3-5-1-16,0 2 2 0,0 3 1 0,-1-2-1 16,1 1 1-16,-2-2-1 0,0-2 1 0,0-2-4 15,1-5-8-15,0-2-15 0,0-5-18 0,0-1-17 16,1-11-22-16,0 0-19 0,0 0-26 0,0 0-26 16,-3 2-26-16,1-2-28 0,1-4-28 15,1-1-22-15,0-2-10 0</inkml:trace>
  <inkml:trace contextRef="#ctx0" brushRef="#br3" timeOffset="187960.61">16136 10831 936 0,'0'0'169'0,"0"0"24"16,0 0 14-16,0 0 23 0,0 0 14 0,0 0-67 16,0 0-41-16,2-8-19 0,-2 8-19 0,3-6-25 15,0 2-16-15,3 4-23 0,1 4-17 0,0 2-13 16,5 4-5-16,4 6-5 0,2 2 0 15,3 3 2-15,-2 1 0 0,-2 2 1 0,1-1 0 16,-2 3 0-16,2 3 1 0,-2 0 0 16,-4 1 1-16,-4 0 0 0,-4-1 2 0,-3 0-1 15,-2 2 3-15,-1 2 1 0,-3 1-1 0,0 0 1 16,-2-1 2-16,-3 0 1 0,0-1 1 0,-1-2 3 16,-4-1 3-16,1 0 3 0,-1-2 6 0,-1-2 1 15,-2-2 2-15,3-2-1 0,-2-1-1 0,3-3 2 16,-1 0-2-16,2-2-2 0,1-3-3 0,4-2-2 15,-1-1 2-15,3-3 3 0,6-6 2 0,0 0 0 16,0 0 2-16,0 0 3 0,0 0 2 16,0 0 0-16,0 0-4 0,0 0-2 0,0 0-3 15,0 0-3-15,0 0-3 0,0 0-6 0,0 0-5 16,0 0-7-16,-1 1-13 0,-3-2-16 0,4 0-20 16,3-3-31-16,0-1-36 0,0-2-39 0,0-2-47 15,1 0-49-15,0-2-74 0</inkml:trace>
  <inkml:trace contextRef="#ctx0" brushRef="#br3" timeOffset="191839.28">3888 10332 250 0,'0'0'121'0,"0"-8"22"16,0 8 20-16,0 0 19 0,0 0 17 0,0 0-22 16,0 0-17-16,0 0-13 0,0 0-10 0,0 0-8 15,0 0-6-15,0-7-9 0,-1 0-7 0,1 7-4 16,0 0-11-16,0 0-7 0,0 0-9 0,0 0-4 15,0 0-8-15,0 0-5 0,0 0-2 0,0 0-6 16,0 0-2-16,0 0-2 0,0 0-2 0,0 0-4 16,0 0-4-16,0 0-7 0,0 0-5 0,0 0-6 15,0 0-8-15,0 0-4 0,0 0-7 0,0 0-6 16,0 0-5-16,-2 0-6 0,-2 2-13 0,2 2-8 16,0 6 3-16,0 2-2 0,1 6 2 0,0 6 1 15,3 5 5-15,-3 7 5 0,1 3 12 16,3-1 10-16,-1 3 0 0,0 4 0 0,2 0 2 15,-2 2-1-15,1 1-2 0,1 3 3 0,-2-3-2 16,0-1 0-16,1-2 0 0,-1-1 2 0,-1 0-1 16,2-1-1-16,0-2 2 0,-1 1-1 15,0-2-1-15,0-4 2 0,0-2 0 0,0 2-1 16,0 1-1-16,1 0 2 0,0-3-1 0,0-1 1 16,-1-1 0-16,0-3-1 0,0 0-1 0,-1 2 0 15,1 1 2-15,1-1-2 0,-3 1 1 0,2-1-1 16,-1 2 2-16,0 1 0 0,-1 2 0 15,2 1 2-15,0-6-2 0,-2 0 1 0,1-1 1 16,0-4-4-16,1-2 2 0,-2 0 0 0,1-2 0 16,0-1-1-16,0-1 1 0,-1-1 0 0,-1 3 0 15,1 0 1-15,1 0-1 0,0 1 0 0,-1 1 0 16,3 0 0-16,-2 1-1 0,-1 0 1 0,1 1-2 16,1 0 1-16,1 0 1 0,-2 3 0 0,2-1 0 15,0 1 3-15,0-1-2 0,-1-2-1 0,0-1 2 16,2 0-1-16,-3-1-1 0,2-1 0 0,0-1 0 15,0-1-1-15,0-2 1 0,-1-2-2 0,-1 0 1 16,1-2 1-16,1 2 0 0,-1-3 1 16,1 1-1-16,-2-1 0 0,2-2 2 0,-2 0-1 15,-1 2 0-15,2 1-1 0,-2 0 2 16,1 4-2-16,-1 0 1 0,1 2 2 0,0 2-3 16,-1 0 3-16,-1 1 0 0,2-1-2 0,-1-2-1 15,0 0 0-15,-1 0 2 0,0-3-2 0,1 0 1 16,0-5-1-16,0-1 0 0,0-2 2 0,1 0-1 15,-1-2-1-15,0-1 0 0,1-1 0 0,-1-6 0 16,1 6 0-16,0 0 0 0,0 1 0 0,-1-1-1 16,0 0 2-16,1 1-1 0,-2 0 0 15,1 0 0-15,0 2 0 0,-1 1 0 0,0 0 0 0,0 0 2 16,0-2-2-16,1 1-2 0,-1 0 1 0,1-1 2 16,0-8-1-16,0 0 0 0,0 0 0 15,-1 8 0-15,1-8 1 0,0 0 2 0,0 0 0 16,0 0-2-16,0 0 2 0,0 0 0 0,0 0 0 15,0 0 2-15,0 0 0 0,0 0 0 0,0 0 4 16,0 0 3-16,0 0 10 0,0 0 10 16,0 0 11-16,0 0 9 0,0 0 15 0,0 0 10 15,0 0 8-15,0 0 6 0,0 0-2 0,0 0-6 16,0 0-4-16,0 0-12 0,0 0-15 0,0 0-12 16,3 3-9-16,1-1-14 0,2-3-9 0,0 0-6 15,0-3-9-15,2 0-2 0,-1-2-1 0,2 2-2 16,4-3-1-16,2 0 4 0,2 3 2 0,4 1 3 15,5-3 2-15,5 1 4 0,4 1-1 16,4-2 4-16,0 1-3 0,0-1-2 0,-1 1-4 16,-3 0-4-16,-4 1-2 0,-8 0-6 0,-3 1 2 15,-8 1-1-15,-12 2-1 0,0 0 2 0,0 0 3 16,0 0-4-16,0 0-6 0,0 0-10 0,0 0-18 16,0 0-25-16,0 0-29 0,0 0-34 0,0 0-39 15,0 0-42-15,0 0-47 0,9-5-51 0</inkml:trace>
  <inkml:trace contextRef="#ctx0" brushRef="#br3" timeOffset="192530.56">3987 10416 91 0,'-13'-2'51'0,"2"1"15"15,1-2 19-15,0 1 16 0,0 0 17 16,2-2 5-16,0 2 8 0,8 2 3 0,0 0 0 16,-8-3 2-16,2 0-6 0,6 3 2 0,-5-3-13 15,5 3-8-15,0 0-9 0,-5-4-9 0,0 0-10 16,0-1-10-16,0 1-8 0,0 0-13 0,0 1 1 16,-1-1-2-16,-1 2-2 0,7 2 1 0,0 0-2 15,0 0-9-15,0 0-2 0,0 0 0 0,0 0-3 16,0 0-7-16,0 0-7 0,0 0-8 0,0 0-2 15,0 0-3-15,1-3-2 0,-1 0-7 0,2 0-3 16,4 0-4-16,0 1 1 0,2-1 2 0,4-1 3 16,5-1 13-16,8-2 8 0,2-2 4 15,1 0 2-15,5-2 2 0,0 0 1 0,1-2-1 0,4-1-6 16,0 2-9-16,-2-2-7 0,0 3-1 16,-6 1-1-16,-6 1-4 0,-3 1 2 0,-4 2-1 15,-4 1 1-15,-13 5-2 0,0 0 1 0,0 0-1 16,11-4 1-16,-11 4 1 0,0 0 0 0,0 0 0 15,0 0 0-15,0 0 1 0,0 0-1 0,8-2-1 16,0-2-6-16,-8 4-12 0,0 0-23 0,0 0-32 16,4-3-36-16,0-4-54 0,0-1-106 15</inkml:trace>
  <inkml:trace contextRef="#ctx0" brushRef="#br3" timeOffset="203714.65">11843 11920 193 0,'-10'-4'55'15,"4"1"10"-15,0 2 7 0,-1 1 9 0,7 0 11 16,-6 0-5-16,-3 2-2 0,4-1-3 0,-5 2-3 15,3-1-2-15,-2 0-2 0,2 0-2 16,7-2-3-16,-8 3-8 0,1-1-4 0,-3 0-4 0,4 1-3 16,0-1-5-16,-1 1 1 0,7-3-5 15,0 0-4-15,0 0-2 0,-6 3-2 0,6-3 3 16,0 0 4-16,0 0 7 0,0 0 4 16,0 0 2-16,0 0-3 0,0 0-2 0,1 1-2 15,0 2-8-15,6-2-7 0,1 0-10 0,-1-2-6 16,7 1-2-16,0 1 2 0,5 1 5 0,4-1 7 15,4-1 10-15,0 3 9 0,7-1 4 0,5 0 1 16,5 0-1-16,7 2 4 0,3-2 2 0,5 0-6 16,3 1-10-16,0-2-10 0,3 1-6 0,0-2-2 15,-3 0-3-15,-2 1-6 0,-4 2-7 0,0-1-4 16,-6 0-3-16,-4 1 0 0,-3-1 0 16,-7 0-2-16,-5-1 4 0,-6 2-2 0,-4 0-2 0,-6-2 2 15,-15-1 0-15,0 0 2 0,0 0-1 16,0 0 5-16,0 0 1 0,0 0 3 0,0 0 2 15,0 0 0-15,0 0 2 0,0 0 0 0,0 0-1 16,0 0-3-16,0 0-3 0,0 0-2 0,0 0-2 16,0 0-2-16,0 0 1 0,0 0-4 0,0 0 4 15,0 0-5-15,0 0-4 0,0 0-10 0,0 0-8 16,0 0-15-16,0 0-18 0,9-2-15 0,-9 2-28 16,0 0-20-16,0 0-25 0,5-3-22 15,-1 1-28-15,-3-3-24 0,-1 0-39 0</inkml:trace>
  <inkml:trace contextRef="#ctx0" brushRef="#br4" timeOffset="207661.07">12582 11933 194 0,'2'-6'75'0,"-2"-1"20"0,1-1 18 16,-2 0 22-16,1 8 16 0,1-7-3 0,-2 0-3 15,1 7 0-15,0 0-2 0,-3-7-7 0,1 1-7 16,2 6-11-16,0 0-10 0,-4-4-13 0,0 0-13 16,4 4-16-16,0 0-13 0,0 0-14 0,0 0-9 15,0 0-12-15,0 0-6 0,0 0-5 0,0 0-3 16,0 0-3-16,0 0 1 0,0 0-1 0,0 0-1 16,0 0 0-16,0 0 1 0,0 0 1 0,0 0 1 15,0 0 1-15,0 0-1 0,0 0 0 16,0 0-1-16,0 0 3 0,-3-5-2 0,3 5-1 15,-2-6 0-15,2 6-5 0,0 0-4 0,0 0-9 16,0 0-11-16,-2-4-14 0,2-2-14 0,-1 1-21 16,1-4-27-16,1-2-33 0,1 0-32 0,3-3-32 15,-1 1-30-15</inkml:trace>
  <inkml:trace contextRef="#ctx0" brushRef="#br4" timeOffset="208342.89">12592 11734 139 0,'0'0'72'15,"0"0"20"-15,0 0 21 0,0 0 22 0,0 0 19 16,0 0 0-16,0 0 2 0,0 0-1 0,0 0-2 16,0 0-7-16,0 0-12 0,0 0-16 0,0 0-21 15,0 0-16-15,0 0-20 0,0 0-19 0,0 0-18 16,0 0-13-16,5-3-9 0,1 4-5 0,2 5-1 16,-1 4-2-16,4 1 3 0,0 3 0 0,1 4 2 15,4 0 0-15,2 2 1 0,2 1 1 0,1-6 2 16,2 1 0-16,0-3-2 0,2 0 3 0,-4-1 0 15,3-2 1-15,-2 0-2 0,-6-1-2 0,-1-2 1 16,-2-1-2-16,-2 0 0 0,-2-1-2 0,-9-5 1 16,6 5-2-16,-6-5 0 0,0 0 0 15,0 0 1-15,0 0 0 0,0 0 0 0,0 0 0 16,0 0-1-16,0 0 3 0,0 0-2 0,0 0 2 16,1 5-2-16,-1 0 2 0,-2 0-2 0,2-5 2 15,-3 4 0-15,1 0-1 0,-3 0 1 0,0-1-1 16,0 1 1-16,5-4-2 0,-8 3 2 0,2 1-1 15,1-1-1-15,-2 2 1 0,0 1 1 16,0 2 0-16,-1 2 1 0,1 1 6 0,-4 3 1 16,-1 2 11-16,-4 0 5 0,1 3 3 0,-2-1 0 15,-1-2 1-15,1 2-3 0,0-2-3 16,-1 0-2-16,-1-2-8 0,3 0 0 0,-1-4-3 0,5 1 1 16,1-2-1-16,0 0 2 0,2-2 2 15,1-2-2-15,-1 0 0 0,9-5-1 0,0 0 4 16,0 0 2-16,0 0 11 0,0 0 10 0,0 0 9 15,0 0 14-15,0 0 9 0,0 0 7 0,0 0 5 16,0 0 7-16,0 0 1 0,-3-1 0 0,3 1 3 16,-4-2-2-16,1-2 1 0,2-2-9 0,-3-3-8 15,2-3-5-15,1-2-6 0,0-5-7 0,1-3-17 16,0-6-12-16,-3 1-13 0,1-1 0 0,1 0 0 16,0 1-5-16,2 2-6 0,0 1-3 0,1 1 3 15,0 5-1-15,-1 5 5 0,-1 13-1 16,0 0 0-16,0 0 1 0,0 0 1 0,0 0 4 15,0 0 0-15,0 0 7 0,0 0-1 0,0 0 1 16,0 0-1-16,0 0-1 0,0 0-2 0,1-10-2 16,-1 3-3-16,0 7-3 0,0-7-3 15,0 7 1-15,1-5-2 0,-1 5-1 0,2-7 0 16,-2-2-4-16,1 0 2 0,1 0-7 0,-1-2-4 16,1 2-12-16,0 1-13 0,-2 0-28 0,0 8-45 15,4-9-42-15,-4 0-73 0,0-1-90 0,0-3-168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7-13T03:39:29.80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7150 10649 17 0,'-2'-3'5'0,"-1"0"0"0,-1-1 1 15,-1 0 0-15,-1 1-1 0,-1 1 1 0,-1 1-3 16,0 1 1-16,8 0-3 0,0 0-1 0,-10 2 0 15,3-2 0-15,1-1-3 0,1 0-4 0</inkml:trace>
  <inkml:trace contextRef="#ctx0" brushRef="#br0" timeOffset="1671.41">7256 10735 128 0,'0'0'51'16,"0"0"14"-16,0 0 12 0,0 0 11 0,0 0 8 15,-4-1-2-15,-2-1-12 0,6 2-7 0,0 0-7 16,-5-2-8-16,5 2-6 0,-5-2-4 16,5 2-6-16,0 0-8 0,0 0 0 0,0 0-6 15,-7-3-5-15,1-1-7 0,-1 1-2 0,7 3-5 16,-5-1-1-16,5 1 0 0,-6-3 3 0,6 3-1 16,-7-3-2-16,2 2 0 0,-3 0 0 0,2-1 0 15,1 0-3-15,-2 0 0 0,1 1-3 0,-6 1-1 16,1-1 1-16,0 1 0 0,-3 0-2 0,2-1-1 15,0 1 6-15,1-2-1 0,-2 3 1 0,-1 0 2 16,1-2-3-16,1-2 1 0,-1 2 0 0,2 2 0 16,1-3 0-16,-1 1 4 0,-2 1 6 0,2 0 6 15,2-1 4-15,-1 0-3 16,3 2 1-16,0 0-1 0,0-1-1 0,-1-2-5 16,2 2-7-16,1 0-3 0,-1-1-3 0,6 1 4 15,0 0 1-15,0 0 1 0,0 0-1 0,0 0 0 16,-6 1 1-16,-2-1-1 0,0-1 0 0,8 1-2 15,0 0-2-15,-6-1-1 0,6 1 0 0,-7 0-1 16,7 0-3-16,-6 0 1 0,-2 0-2 0,0 0 3 16,1 0-2-16,1 0-1 0,-1 0 0 0,0 0 0 15,-1 1 1-15,8-1 1 0,-6 1-1 0,-2 0-2 16,8-1 1-16,0 0 0 0,0 0 0 0,0 0 0 16,0 0 0-16,0 0 0 0,0 0 0 0,0 0 0 15,-7 1 1-15,0-1-1 0,7 0 0 0,0 0 0 16,0 0 0-16,-6 0 2 0,6 0-2 15,0 0 0-15,0 0-2 0,0 0 2 0,-6 1 0 16,6-1 0-16,0 0 0 0,0 0-1 0,0 0 1 16,0 0 0-16,0 0 1 0,0 0 1 0,0 0-2 15,0 0 1-15,0 0-1 0,0 0 2 0,-9 1-2 16,9-1 0-16,-6 1-2 0,6-1 2 0,0 0 2 16,0 0-2-16,0 0 0 0,-9-1-2 0,3 1 2 15,-4 0-54-15,4 0 54 0,-1 0-1 0,-1 0-1 16,-2 0 1-16,2 0 1 0,1 0 0 15,7 0 0-15,0 0 54 0,0 0-54 16,0 0 0-16,0 0 0 0,0 0 0 0,0 0 0 0,0 0 1 16,0 0-1-16,0 0 0 0,0 0 0 15,0 0 0-15,0 0 0 0,0 0 0 0,0 0 0 16,0 0-1-16,0 0 1 0,0 0 1 0,0 0-1 16,0 0 2-16,0 0-2 0,0 0 0 0,0 0 0 15,0 0 0-15,0 0 1 0,0 0-2 0,0 0 2 16,0 0-2-16,-7 0 1 0,7 0 0 0,0 0 0 15,0 0 1-15,0 0-1 0,0 0 2 0,-7 1-4 16,-1-1 2-16,8 0 0 0,0 0 0 0,0 0 2 16,-7 0-4-16,-1 0 1 0,0 0-1 0,0 0 2 15,0 0 0-15,-4 0 2 0,1 0-2 0,-2 0-2 16,-1 0 2-16,1 0 0 0,-2 1 0 0,3 0 0 16,-3 0 0-16,1 0-1 0,2-1 1 15,-1 1 0-15,3-1 1 0,2 1-1 0,8-1 0 16,-9 1 0-16,9-1 0 0,-7 0 0 0,7 0 0 15,0 0 0-15,-9 1-1 0,2 0 1 0,0-1 0 16,7 0 0-16,-6 1 1 0,6-1-1 0,-6 1 2 16,0-1-1-16,-3 2-1 0,2-2 0 15,-1 1 0-15,2-1 0 0,6 0 0 0,-7 0 0 16,7 0-1-16,-8 0-1 0,8 0 4 0,0 0-2 16,0 0 0-16,0 0 0 0,0 0-2 0,0 0 2 15,0 0 0-15,-6 2 0 0,6-2-1 0,0 0 1 16,0 0 0-16,0 0 0 0,-6 2 0 15,0-2 0-15,6 0 0 0,0 0 0 0,0 0-2 16,0 0 2-16,0 0 0 0,0 0 0 0,0 0 0 16,-7 2-1-16,7-2 1 0,0 0-2 0,0 0 4 15,0 0-4-15,0 0 1 0,0 0 1 0,0 0 0 16,0 0 0-16,0 0-1 0,0 0 2 0,0 0-1 16,0 0 1-16,0 0 1 0,0 0-2 0,0 0 0 15,0 0 0-15,0 0 1 0,0 0-1 0,0 0 0 16,0 0 0-16,0 0 0 0,0 0 0 0,0 0 0 15,0 0 2-15,0 0-2 0,0 0 0 0,0 0 0 16,0 0 1-16,0 0-1 0,0 0 2 0,0 0-1 16,0 0-1-16,0 0 0 0,0 0-1 15,0 0 1-15,0 0-3 0,0 0 1 0,0 0-3 16,0 0-1-16,0 0 3 0,0 0-2 0,0 0-3 16,0 0 0-16,0 0-2 0,0 0-3 0,0 0 3 15,0 0-1-15,0 0-4 0,0 0 0 0,0 0 1 16,0 0-1-16,0 0-1 0,0 0 2 15,0 0-3-15,0 0 0 0,0 0 2 0,0 0 0 16,0 0 3-16,0 0-1 0,0 0 2 0,0 0-1 16,0 0 4-16,0 0 0 0,0 0-2 0,0 0-3 15,0 0 0-15,0 0-1 0,0 0 1 0,0 0 1 16,0 0-1-16,0 0 0 0,0 0 3 16,0 0 3-16,0 0 1 0,0 0 3 0,0 0-1 15,0 0 1-15,0 0 0 0,0 0 1 0,0 0-3 16,0 0-2-16,0 0-1 0,0 0-2 0,0 0-1 15,0 0-5-15,0 0-2 0,0 0 0 0,0 0-3 16,0 0-1-16,0 0-2 0,0 0-5 0,0 0-5 16,0 0-6-16,0 0-11 0,0 0-13 0,0 0-11 15,0 0-9-15,0 0-8 0,0 0-10 0,0 0-13 16</inkml:trace>
  <inkml:trace contextRef="#ctx0" brushRef="#br0" timeOffset="4715.24">5973 10654 183 0,'0'0'81'0,"-1"-7"15"15,1 7 14-15,1-6 13 0,-1 6 14 0,0 0-8 16,0 0-7-16,0 0-4 0,0 0-7 0,0 0-8 15,0 0-10-15,0 0-8 0,0 0-10 0,0 0-11 16,0 0-11-16,0 0-16 0,0 0-10 0,0 0-10 16,0 0-3-16,0 0-5 0,0 0-6 0,0 0-3 15,0 0-4-15,0 0-1 0,0 0-2 16,0 0 0-16,0 0-3 0,0 0 0 0,1 1 0 16,0 1-1-16,0 3 0 0,2 2-1 0,0 5 5 0,0 4 1 15,1 3 1-15,-1 3 1 0,1 2-1 16,-1 6 3-16,0-7-1 0,-1 3-2 0,1-1 0 15,0 1-1-15,0-3 2 0,-2-2 0 0,0 2 2 16,2-3 2-16,-2 2 0 0,1-2 3 0,-1-1 0 16,-1-2-2-16,0 3 2 0,2-3-1 0,-1 2-1 15,0-2-2-15,0-2 2 0,-1-2-1 16,0-1-1-16,0-2 2 0,1 2-1 0,-1-2 2 16,0-1-2-16,-1-1 1 0,1-2-1 0,0-6 0 15,0 0 2-15,0 0-2 0,0 0 1 0,0 0 0 16,0 7 1-16,-1-2-1 0,1-5 0 0,0 6 1 15,1 0-1-15,0 2 1 0,-2 0-1 16,1 2 5-16,0 0 1 0,0 1 0 0,0 0 0 16,1-1 0-16,0 0 0 0,0 1 0 0,-1 0-2 15,0-2-4-15,0-9-1 0,0 0 0 0,0 0 0 16,0 0 1-16,0 0 1 0,0 0 1 0,0 0 1 16,0 0 1-16,0 0 2 0,0 0 6 0,0 0 8 15,0 0 10-15,0 0 10 0,0 0 5 0,0 0 10 16,0 0 9-16,0 0 7 0,0 0 5 0,0 0-1 15,0 0-2-15,0 0-4 0,0 0 3 16,0 0-6-16,0 0-3 0,0 0-3 0,0 0-3 16,0 0-3-16,0 0-5 0,1 0-5 0,0-1-5 15,2-1-9-15,-1-2-7 0,-1 1-6 0,-1 3-5 16,0-5-8-16,0 5 0 0,0 0-5 0,0 0-2 16,0 0 2-16,0 0 0 0,0 0 0 0,0 0-1 15,0 0 1-15,0 0-1 0,0 0 1 16,0 0 1-16,0 0 3 0,0 0 0 0,0 0 4 15,0 0 0-15,0 0 1 0,0 0 3 0,3-3 2 16,1-1 1-16,1-1-4 0,-5 5 3 0,5-5-3 16,-5 5-1-16,3 0 3 0,-3 0-2 0,7 0-1 15,-3 0-2-15,-4 0 1 0,5-1-5 0,-5 1 0 16,9 0 1-16,-9 0-4 0,8 0-4 0,-3-3-1 16,-5 3 0-16,0 0 1 0,5-2 0 15,-5 2 0-15,0 0-1 0,5-1 0 0,-5 1 1 16,0 0 2-16,7-3-1 0,-7 3-1 0,7-1 2 15,1-2 0-15,2 2 1 0,6-2 0 0,4-1 0 16,3 1 1-16,4-2 0 0,4-1 1 0,5 0-1 16,4-1-1-16,0-1 0 0,3 1 0 0,1-2 0 15,0 0 0-15,2 1-1 0,-1-1-1 0,1 1 1 16,-3 1-3-16,-2 0-6 0,0 0-3 0,-5 1-2 16,-2 2-8-16,-4-1-7 0,-5 2-7 0,-5 3-1 15,-6-2 3-15,-4 3 4 16,-10-1 1-16,0 0 0 0,11 1 6 0,-11-1 9 0,5 0 5 15,2 3 2-15,-2-1 1 0,1 1 1 16,3-1 2-16,-2-1 2 0,1 2-1 0,-1-2 1 16,2 0 0-16,-9-1 2 0,0 0 0 0,6 2-1 15,2-2-1-15,-2 2 1 0,-6-2 1 0,7 2-2 16,-2-1-1-16,-5-1-4 0,0 0-4 0,7 1-3 16,-3 1-6-16,-4-2-7 0,0 0-5 0,0 0-5 15,0 0-3-15,0 0 1 0,0 0 2 0,0 0 3 16,7 4 4-16,-2-1 8 0,-5-3 5 0,6 4 4 15,-6-4 4-15,0 0 4 0,0 0 2 16,0 0 0-16,0 0 3 0,0 0 2 0,0 0 0 16,0 0 3-16,0 0-1 0,0 0 2 0,0 0-1 15,0 0 5-15,0 0-1 0,0 0-1 0,0 0 2 16,0 0 3-16,0 0 4 0,0 0 3 0,0 0 1 16,0 0-3-16,0 0 1 0,0 0-3 0,0 0 0 15,0 0-5-15,0 0-4 0,0 0-2 0,0 0-3 16,0 0 1-16,0 0 3 0,0 0 3 0,0 0 2 15,0 0 6-15,0 0 3 0,2-2 2 0,1 0 2 16,-2 0 5-16,-1 2-1 0,1-3 3 16,-1-2 3-16,-1-1-3 0,0-2 3 0,-3-3 1 15,0-1 2-15,0-2-2 0,1 3 4 0,-1-3-4 16,-1-7-8-16,0-1-3 0,-2-6-4 0,0-3-6 16,-2-7-7-16,1-2-3 0,2-5-9 15,-3 1-3-15,2 0 3 0,1 4 2 0,1 5-1 16,1 3-1-16,-1 8 4 0,2 2 0 0,2 8 2 15,1 14-1-15,0 0 0 0,0 0-1 0,0 0-1 16,0 0 2-16,0 0 0 0,0 0-1 0,0 0 2 16,0 0-1-16,0 0 2 0,0 0-1 0,0 0 2 15,0 0-2-15,0 0 2 0,0 0 3 0,0 0-1 16,0 0 3-16,0 0-1 0,0 0 0 16,0 0-2-16,0 0 2 0,0 0-1 0,-3-7-3 0,3 7-2 15,0 0-1-15,0 0 0 0,0 0-1 16,0 0-1-16,0 0 0 0,0 0-3 0,0 0 4 0,0 0-2 15,0 0 2-15,0 0-2 0,-4-3 2 16,0 3-2-16,4 0 1 0,0 0 4 0,-5 1-4 16,0-1 4-16,5 0-1 0,0 0 2 15,-6 2 0-15,6-2 4 0,0 0-3 0,-6 2-1 16,6-2 1-16,0 0-1 0,0 0-2 0,-7 1-2 16,-3 0 0-16,-2-1-5 0,3 0 2 0,-3-1-2 15,-6 1-4-15,-4 0-4 0,-1 1-2 0,-5 0 2 16,-3 2-1-16,-1 0-4 0,-5 2-5 0,-2 0-4 15,-4 2 0-15,-5 1 2 0,1 1 4 0,-2 1-2 16,-2 0 2-16,3-1 5 0,-1-1 6 16,-1 0 5-16,3 0 5 0,3-1 2 0,0 0-1 15,4-3 3-15,3 0 0 0,5 0 0 0,3-2 0 16,2 0 1-16,2-1 0 0,3 1-1 0,6 0 3 16,-1-1-2-16,17-1-3 0,-10 2 2 0,10-2 0 15,0 0 0-15,0 0-2 0,0 0 1 0,0 0 0 16,0 0-2-16,0 0 3 0,-8 0-3 0,8 0 2 15,0 0-4-15,-9-1 2 0,9 1 0 0,0 0-1 16,0 0 62-16,0 0-61 0,0 0 2 0,0 0 0 16,0 0 2-16,0 0 0 0,0 0 2 0,0 0-2 15,0 0-56-15,0 0 59 0,0 0 2 0,0 0-1 16,0 0 1-16,0 0 0 16,0 0 1-16,0 0 2 0,0 0-2 0,0 0 0 15,0 0-3-15,0 0 0 0,0 0-2 0,0 0 1 16,0 0-1-16,0 0 0 0,0 0-1 0,0 0 0 15,0 0 3-15,0 0 0 0,0 0 1 0,0 0 0 16,0 0 1-16,0 0 0 0,0 0 1 0,0 0 3 16,0 0-2-16,0 0 2 0,0 0 1 0,0 0-2 15,0 0-4-15,0 0 1 0,0 0-4 0,0 0 0 16,0 0-3-16,0 0-2 0,0 0 0 0,0 0 0 16,0 0-1-16,0 0-15 0,0 0-28 0,0 0-43 15,0 0-55-15,0 0-79 0,0 0-105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7-13T03:39:45.29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1989 16930 11 0,'0'0'1'0,"0"0"3"0,0 0 6 0,0 0 7 16,0 0 7-16,0 0 9 0,0 0 10 0,0 0 11 15,-1 4 10-15,1-4 7 0,2 4 2 16,-6 3-1-16,4-7 0 0,0 0-5 0,0 0-11 16,0 0-8-16,0 0-9 0,0 0-13 0,0 0-6 15,0 0-6-15,0 0-7 0,0 0-4 0,0 0-13 16,-4 8-16-16,-1 1-21 0,5-9-27 0</inkml:trace>
  <inkml:trace contextRef="#ctx0" brushRef="#br0" timeOffset="1982.34">16490 7844 255 0,'-11'-6'61'0,"11"6"15"0,0 0 16 0,0 0 13 16,0 0 10-16,0 0-9 0,0 0-13 0,0 0-11 16,0 0-17-16,-4 1-14 0,1 4-17 0,3 3-13 15,3-1-8-15,3 2-8 0,2-1 1 0,0 5-3 16,2 1 7-16,-2 1 1 0,1 2 10 15,-5 0 3-15,1 0 9 0,-3 2 7 0,0 2-1 16,-3 2-1-16,-1 4-4 0,-2 1 2 0,-2 1-4 16,2 0-1-16,-4 0-10 0,2-1-4 0,-5-3 0 15,3-2 2-15,-4-2-2 0,2-6-3 16,1-4-6-16,1-4 2 0,1-4 0 0,-1-5-4 16,1-2-13-16,3-5-3 0,1-2-8 0,0-6-5 15,3-7-1-15,5-1-4 0,2-7 1 0,2-4 0 16,3-2 13-16,4 2 2 0,0-1 17 0,2 2 10 15,1 1 8-15,-1 5 11 0,2 6 10 0,-2 3 8 16,0 5 5-16,-2 6 3 0,0 2-7 16,-5 3-10-16,1 1-3 0,-2 2-10 0,-1 2-13 15,0 2-7-15,-2 1-6 0,-3 3-4 0,0 2 0 16,-1 1 0-16,1 3-2 0,-2 1 2 0,0 2 2 16,5 2 2-16,-2 1-1 0,1 3-14 0,0 0-27 15,-2 2-32-15,1 0-46 0,1 2-59 0,-1-2-70 16</inkml:trace>
  <inkml:trace contextRef="#ctx0" brushRef="#br0" timeOffset="2183.46">16949 8000 585 0,'-5'-5'151'16,"5"5"27"-16,0 0 26 0,0 0 22 15,0 0 29-15,0 0-23 0,0 0-27 0,0 0-27 16,0 0-28-16,0 0-23 0,0 0-24 0,2-4-23 15,1 1-29-15,3 0-23 0,2 2-10 0,3 0-7 16,8 0-3-16,6 0-7 0,3 1-8 0,3-2-20 16,3 0-41-16,-4-1-46 0,1-1-43 0,0 1-40 15,-3-2-52-15,-2 1-52 0</inkml:trace>
  <inkml:trace contextRef="#ctx0" brushRef="#br0" timeOffset="2372.94">17202 7864 661 0,'-7'-5'246'0,"7"5"33"0,0 0 26 16,0 0 22-16,0 0 14 0,0 0-81 0,-9-4-72 15,3 2-48-15,0 2-41 0,3 3-35 0,0 1-26 16,-1 4-22-16,3 3-16 0,-2 2-8 0,-1 1 1 16,2 3 2-16,1 2 0 0,-2 2-17 0,2 1-32 15,-2 2-92-15,2 4 25 0,-1-1-48 0,1 0-55 16,1-2-65-16,3 1-73 0</inkml:trace>
  <inkml:trace contextRef="#ctx0" brushRef="#br0" timeOffset="2726.57">17526 7967 805 0,'0'-16'129'15,"-2"2"25"-15,-1 5 14 0,3 9 27 0,-4-8 26 16,4 8-33-16,0 0-12 0,0 0-8 0,1-6-5 15,0-1-18-15,2 0-10 0,3 1-25 0,-1 1-24 16,2-1-22-16,3 2-20 0,0 0-17 0,3-3-15 16,2 3-7-16,-2 0-5 0,4 0-3 0,3 2-6 15,3 2-2-15,-2 1-10 0,5 1-10 0,-6 1-10 16,-4 1-7-16,0 2-6 0,-1 2-4 16,-4 3 1-16,-6 1 2 0,-7 1 10 0,-4 2 8 15,-4 1 13-15,-4 2 7 0,-1 3 7 0,-2 1 4 16,-4 3 2-16,-3 1 3 0,-1 0 1 0,1 0 3 15,-1 2-3-15,2-3 1 0,3-1-1 16,5-3 0-16,-2-3 1 0,8-3-2 0,2-4 0 16,7-11-2-16,0 0 1 0,0 0-2 0,0 6 2 15,1 1-3-15,3-6 1 0,2-1 1 0,4-1 3 16,3-1 3-16,5-2 0 0,11 1 2 0,5-2 2 16,7-2 2-16,4 0-12 0,10 0-37 0,6 0-39 15,6-1-74-15,7-3-111 0</inkml:trace>
  <inkml:trace contextRef="#ctx0" brushRef="#br0" timeOffset="3423">21900 7655 337 0,'0'0'74'0,"0"0"6"15,0 0 2-15,0 0 2 0,0 0-1 0,-12 0-31 16,5 3-18-16,6 5 9 0,0 2 2 0,4 4-1 16,-1 4 11-16,2 3 5 0,4 4 8 0,-3 4 24 15,3 2-1-15,-1-4-23 0,-3 0-11 0,2-2-6 16,0 0-13-16,-3-1-4 0,-2 1-10 0,1-1-18 16,-4-2-2-16,0-1 3 0,-1 0 4 0,-1 1 0 15,-1-1 2-15,0-3 3 0,1-5 1 0,0-2-3 16,4-11 1-16,-7 7 7 0,7-7 0 15,0 0 7-15,-5 0 6 0,3-3 3 16,0-6 3-16,-1-2 0 0,1-8-1 0,2-3-9 16,0-4-4-16,4-2-9 0,2-5-8 0,5 0-2 15,0 1-2-15,1 0-2 0,3 1-1 0,1-1 1 16,4 4-1-16,-3 3 2 0,2 4-1 0,2 4-6 16,-2 4 1-16,2 2 0 0,1 4-1 0,-1 1 1 15,2 4 1-15,-1 2 0 0,-1 3 0 0,-1 0-2 16,-1 3 2-16,-3 1-1 0,-2 2-2 0,-4 1 0 15,-3 3-1-15,-1 2 1 0,-3 1 2 0,-1 2 1 16,-2 0 0-16,0 2 0 0,-2 1 0 16,0 1-15-16,-1 0-28 0,-2 1-34 0,0-1-50 0,-1-2-78 15</inkml:trace>
  <inkml:trace contextRef="#ctx0" brushRef="#br0" timeOffset="3622.48">22496 7949 852 0,'-4'-8'175'0,"-4"2"12"16,1 2 4-16,7 4 8 0,0 0 7 0,0 0-64 16,0 0-48-16,0 0-25 0,0 0-12 0,-1-1 1 15,2 1 8-15,1 2 5 0,3 0 6 0,3 0 1 16,-1 0 1-16,6-2-9 0,-2 0-15 16,5 0-13-16,3 0-10 0,1-1-24 0,3-1-40 0,4-2-15 15,3 1-21-15,0-1-25 0,0-2-19 16,-2 2-15-16,0-2-36 0,-2 1-41 0,-1-4-36 15</inkml:trace>
  <inkml:trace contextRef="#ctx0" brushRef="#br0" timeOffset="3801.36">22759 7736 340 0,'-10'-4'156'0,"10"4"27"0,0 0 17 0,0 0 16 0,0 0 10 15,-5 1-46-15,-2 0-41 0,2 1-35 0,-1 3-32 16,0 1-26-16,2 2-18 0,-1 0-17 0,0 3-11 15,-1 1-1-15,1 2-1 0,0-1 0 16,-4 3 0-16,4 5 1 0,-1 1 2 0,-1 3-1 16,1 2-24-16,0 3-41 0,0 0-59 15,2 2-67-15</inkml:trace>
  <inkml:trace contextRef="#ctx0" brushRef="#br0" timeOffset="4208.34">23016 7930 790 0,'6'-23'141'0,"-3"3"20"0,0 3 15 0,-2 2 12 16,0 1 8-16,0 3-47 0,-1 2-33 0,0 9-21 15,1-7-15-15,4 1-6 0,-2 2 1 0,-1-2 3 16,5 2-6-16,1-1-3 0,1-2 6 0,3 1-8 16,5-1-8-16,5-1-12 0,-1-1-18 0,0 1-14 15,2 0-4-15,1 2-3 0,-3 2-12 0,3 2 0 16,-2 2-6-16,-2 4-13 0,-3 3-8 0,-5 1-7 15,-1 5-7-15,-4-1-5 0,0 4 1 0,-4 2-4 16,-1 0 5-16,-4 1 10 0,-4 2 10 0,-4-3 5 16,-4 3 7-16,-1 1 8 0,-4 0 1 15,-3 0 3-15,-2-1-1 0,-2 0 4 0,1 2 0 16,-2-5 1-16,4 1-2 0,1 0 2 0,1-3 0 16,3-2-1-16,4 0-1 0,7-2 2 15,2-2 2-15,5-3 5 0,1-2 4 0,3-2 6 16,0-1 23-16,6-4 22 0,2-1 17 0,3 1 15 15,5-5 16-15,3-1 13 0,6 0 10 0,8-3 3 16,5-2-19-16,7-1-22 0,5-2-13 0,2 0-16 16,5-1-15-16,-3-3-17 0,-1 2-12 0,-2-4-17 15,-6 4-6-15,-6 0-6 0,-7 3-24 0,-8 1-36 16,-4 2-47-16,-5 3-48 0,-5 1-57 0,-14 8-65 16,0 0-83-16</inkml:trace>
  <inkml:trace contextRef="#ctx0" brushRef="#br0" timeOffset="6515.54">4051 10834 36 0,'-8'2'23'0,"2"0"6"0,6-2 8 0,0 0 5 0,0 0 6 16,0 0 5-16,0 0 2 0,0 0 3 16,-4 4 0-16,4-4 1 0,-4 5 4 0,4-5 3 15,0 0 3-15,-4 4 2 0,4-4-4 0,0 0-4 16,0 0-2-16,0 0-6 0,-5 5-5 0,5-5-8 15,0 0-5-15,0 0-7 0,-2 5-4 0,2-5-3 16,0 0-6-16,-5 3-3 0,5-3-4 0,0 0-2 16,0 0-3-16,0 0-2 0,0 0-2 0,0 0 0 15,0 0 1-15,0 0-2 0,0 0 1 16,0 0-1-16,-4 4 1 0,4-4 1 0,0 0 1 16,0 0-2-16,-4 4 1 0,-1 0 1 0,-1 0-2 15,-1 1 1-15,-2-1-1 0,1 2 1 0,0 1-2 16,-1 0-2-16,2 1 2 0,-1 0 0 0,2-3-1 15,0 2-1-15,0-2 2 0,6-5 0 16,0 0 3-16,0 0 4 0,0 0 8 0,0 0 12 16,0 0 12-16,0 0 20 0,0 0 19 0,0 0 12 15,4 0 2-15,1-2 3 0,2-4 1 0,-1-1-2 16,3-1-7-16,1-2-16 0,-1 1-17 0,3-2-8 16,1-1-1-16,-5 2 1 0,2-1-10 0,6-4-6 15,5 0-3-15,2-1-4 0,6-2-4 0,3-1-3 16,2-1-3-16,2-2-6 0,3-1-1 0,2-2-2 15,4 1 0-15,-6 0 0 0,-1 1-1 16,-3 1-1-16,-4 4 0 0,-3 0 0 0,-2 3-2 0,-4 2 0 16,-5 2-2-16,-1 3 1 0,-16 8 2 15,0 0-1-15,0 0-1 0,0 0 2 0,0 0-1 16,0 0 0-16,0 0 0 0,0 0 0 0,0 0-1 16,0 0-2-16,0 0-5 0,0 0-11 15,0 0-6-15,0 0-15 0,0 0-14 0,0 0-9 16,0 0-21-16,0 0-19 0,0 0-24 0,0 0-18 15,0 0-16-15,0 0-14 0,2-6-12 0,-3 5-32 16</inkml:trace>
  <inkml:trace contextRef="#ctx0" brushRef="#br0" timeOffset="7154.8">4395 10455 282 0,'-6'-5'103'0,"0"0"23"0,6 5 23 15,0 0 19-15,-7-3 17 0,1 2-19 0,6 1-15 16,-6-1-9-16,6 1-18 0,0 0-15 0,0 0-17 16,0 0-16-16,0 0-9 0,0 0-9 0,-6 0-9 15,6 0-7-15,0 0-3 0,0 0-4 0,0 0-5 16,0 0-5-16,0 0-5 0,0 0-6 0,0 0-5 16,0 0-6-16,0 0-6 0,1 0-6 0,2 2 1 15,1 1 1-15,2-1-2 0,4 2 1 0,3-1 5 16,21 4 0-16,-13-5 4 0,2 1 1 15,-5-1-2-15,2 0 0 0,-3 1 1 16,1 0-1-16,-2-2 2 0,0 2-1 16,-2-1 1-16,1-1-1 0,-4 0 1 0,0-1-1 15,0 1 2-15,-2 0-3 0,1 0 0 0,-10-1 0 16,0 0 1-16,0 0 1 0,0 0-1 0,0 0-1 16,0 0 1-16,0 0 2 0,5 4 1 0,-3-1 0 15,-1 1-1-15,-2 0-1 0,-2 2-2 0,-1-1 2 16,-2 1-4-16,1 0-3 0,-3 0 0 0,0 2-1 15,4 0 0-15,-1 1 2 0,-2 2 3 16,2 1-2-16,-1 2 3 0,-1 3 2 0,1 0-1 0,-1 3 1 16,1-2-1-16,0 0 2 0,-1-2-3 15,2-2-2-15,1-3 2 0,1-3 0 0,3-8-1 16,0 0 1-16,0 0 0 0,0 0-1 0,0 0 2 16,0 0 3-16,0 0 5 0,0 0 13 0,0 0 16 15,0 0 15-15,0 0 17 0,0 0 17 0,0 0 13 16,0 0 15-16,0 0 10 0,0 0 6 0,-2 2 1 15,0-1 4-15,1-4-3 0,-1-2-1 0,2-1-11 16,-3-2-16-16,2-4-17 0,-4-3-19 0,-3-9-32 16,-4-5-24-16,-4 2-16 0,0-4-13 15,-3-4-5-15,1 0 1 0,-5-2 2 0,0-1 0 16,1 4 16-16,3 4 8 0,2 8 0 0,5 5-2 16,1 3-1-16,11 14-1 0,0 0-2 15,0 0-3-15,0 0-4 0,0 0-10 0,0 0-8 16,0 0-16-16,0 0-14 0,0 0-16 0,0 0-17 15,0 0-18-15,0 0-17 0,0 0-16 0,0 0-23 16,0 0-29-16,0 0-34 0,0 0-51 0,0 0-73 16</inkml:trace>
  <inkml:trace contextRef="#ctx0" brushRef="#br0" timeOffset="17199.25">1694 5462 665 0,'-6'-7'157'0,"1"1"23"0,1-1 12 16,-1 0 13-16,5 7 13 0,-2-6-43 0,2 6-39 16,0 0-25-16,0 0-25 0,0 0-20 0,0 0-11 15,0 0-11-15,0 0-13 0,0 0-9 0,0 0-11 16,0 0-7-16,0 0-4 0,2-3-4 0,3 3-3 15,-5 0-1-15,0 0-2 0,1 4 0 0,2 0 2 16,0 2 3-16,1 4 0 0,1 1 3 16,0 4 0-16,2 0 1 0,-1 2-1 0,-4 0 1 15,-1 1-1-15,1-3 1 0,1-1 0 0,-3-1-1 16,0-1 2-16,-1-1-1 0,-1-3 0 0,2-8-2 16,0 0-7-16,0 0-7 0,0 0-2 0,0 0 0 15,-4 8-4-15,4-8 0 0,-6 5-2 0,6-5-5 16,-6 3 6-16,2-3 6 0,-1-3 1 0,-1-1-4 15,1-2-6-15,0-4-6 0,1-3-2 0,2 1 0 16,2-2-2-16,3-2 0 0,5-2-1 0,0-1 4 16,6-1 8-16,2 0 7 0,1-1 7 0,0 3 7 15,5-1 5-15,1 0 1 0,-2 2 0 0,2 3 4 16,-1 4-1-16,-4 1 2 0,-1 4-4 16,-3 1 3-16,0 3-4 0,-3 3 2 15,-3 3 3-15,0 1-2 0,-3 3-1 0,-1 0 2 16,-1 4 4-16,-1 1-2 0,-1 2 0 0,1 0-2 15,0 1 0-15,-2 1 0 0,0-1 1 0,0 1-2 16,0-1-1-16,-2-1 2 0,1-2 0 0,0 1 2 16,-2-2 1-16,0-1-3 0,0 0-8 0,0-2-18 15,0-3-19-15,1 1-20 0,2-8-21 0,0 0-25 16,0 0-26-16,0 0-30 0,0 0-25 0</inkml:trace>
  <inkml:trace contextRef="#ctx0" brushRef="#br0" timeOffset="17462.71">2104 5476 654 0,'-18'0'173'0,"-1"0"33"0,8 1 32 16,11-1 28-16,0 0 19 0,0 0-32 0,0 0-28 15,0 0-30-15,0 0-33 0,0 0-35 0,0 0-31 16,-3 1-27-16,3 0-19 0,3-2-19 0,1 1-14 15,3-1-10-15,0 0-4 0,3 1 0 16,-1-1 0-16,5-1-2 0,1 1 1 0,-4 0-2 16,2-1 1-16,2-2 0 0,1 2 1 0,2 0-1 15,2-2 0-15,-1-1-13 0,1 0-24 16,-1 0-26-16,-2 0-30 0,2 0-31 0,-3 2-41 16,-1-3-49-16,-4 2-56 0,-1 0-42 0</inkml:trace>
  <inkml:trace contextRef="#ctx0" brushRef="#br0" timeOffset="17633.86">2132 5562 229 0,'-14'6'138'0,"4"-1"34"15,10-5 35-15,0 0 26 0,0 0 23 0,0 0-7 16,0 0-14-16,0 0-23 0,0 0-34 0,0 0-28 16,0 0-31-16,0 0-26 0,-4 2-22 15,7-2-24-15,4-3-19 0,3 1-12 0,5-2-9 16,3-1-30-16,7-2-46 0,4 0-29 0,4-2-35 15,5 0-55-15,-3 0-71 0</inkml:trace>
  <inkml:trace contextRef="#ctx0" brushRef="#br0" timeOffset="18194.65">2755 5249 313 0,'8'-11'113'0,"-1"1"17"0,2-1 19 16,0 3 20-16,2 0 28 0,1 0-19 0,-2 1-12 15,-10 7-9-15,0 0-7 0,10-4-13 0,-10 4-11 16,0 0-14-16,0 0-25 0,0 0-20 0,0 0-21 16,-1-2-10-16,0 1-11 0,-7 3-5 0,2 1-7 15,-8 3-8-15,0 3-3 0,-3 3-4 0,-1 1 2 16,-1 3-4-16,-4 1 0 0,7-1 3 0,-3 0-1 15,7 1 1-15,-5-1 1 0,4 1 1 0,1-1-1 16,3-3-1-16,0-1-9 0,2-3-11 16,7-9-9-16,0 0-4 0,0 0-6 0,0 0-6 15,1 4-3-15,-1 1 0 0,3-3 9 0,1-1 11 16,3-1 42-16,2-3-30 0,3-1 7 0,2-1 6 16,3-1 1-16,5-1 4 0,2 2-2 0,1 0-9 15,2-2-50-15,0-2 11 0,1 0-25 16,0-2-29-16,-2 0-29 0,-1-2-17 0,-2 2-10 15,-9-2-1-15,-2-2 9 0,-5 1 25 0,-1 2 26 16,-4 0 35-16,-3 0 29 0,-3 1 21 0,-2 1 26 16,0 0 27-16,-4 0 31 0,2 1 28 0,-1 2 31 15,1-1 31-15,-3 0 30 0,6 2 29 0,5 6 20 16,0 0 11-16,0 0-3 0,0 0-20 16,0 0-32-16,0 0-34 0,0 0-32 0,0 0-33 15,0 0-38-15,0 0-32 0,-4 1-21 0,0 3-8 16,2 3-5-16,1 3 1 0,0 4-2 0,1 4 2 15,1 3 3-15,-1 2 3 0,1 2-1 0,0 2 0 16,-1-6-1-16,2 0-17 0,-1 3-16 0,1-2 0 16,0-1-24-16,-1-1-15 0,0-1-23 0,1-1-24 15,-1-2-21-15,0 2-12 0,-1-2-25 0,-2 0-44 16,2-6-25-16,-3-1-39 0</inkml:trace>
  <inkml:trace contextRef="#ctx0" brushRef="#br0" timeOffset="18703.37">1526 5672 200 0,'-34'5'66'0,"2"-2"12"0,2 2 10 0,3-4 7 0,5 1 4 16,1 1-19-16,6-1-15 0,0-1-14 0,15-1-8 16,0 0-4-16,0 0 4 0,0 0 10 15,0 0 17-15,0 0 14 0,0 0 6 0,0 0 4 16,0 0 0-16,0 0-8 0,-3 1-10 0,2 1-18 16,5 0-18-16,5-1-3 0,3 0 12 0,6 0 15 15,5 0 11-15,8 1 10 0,7-1 10 0,10-1 6 16,7-1 3-16,9-1-12 0,11 0-9 0,9-1-18 15,9-1-13-15,5-1-8 0,6 1-10 0,0-2-7 16,4 0 1-16,-1 1-1 0,-1 0-10 0,-5 2-3 16,-5-1-1-16,-7 1-3 0,-5-1-3 0,-8 2 0 15,-5 1-3-15,-7-1-1 0,-8 0 1 16,-12 1 1-16,-11 0 13 0,-7 0 12 16,-7 0 17-16,-3 0 16 0,-16 1 14 0,0 0 14 15,0 0 14-15,0 0 10 0,0 0-5 0,0 0-4 16,0 0-10-16,0 0-14 0,0 0-8 0,0 0-18 15,0 0-13-15,0 0-11 0,0 0-9 0,0 0-9 16,0 0-7-16,0 0-1 0,0 0-7 0,0 0 1 16,0 0-5-16,0 0-12 0,0 0-9 0,0 0-16 15,0 0-20-15,0 0-27 0,0 0-28 0,0 0-36 16,0 0-38-16,0 0-44 0,0 0-59 0,0 0-78 16</inkml:trace>
  <inkml:trace contextRef="#ctx0" brushRef="#br0" timeOffset="20686.08">842 5815 518 0,'0'0'106'0,"0"0"14"0,0 0 12 0,0 0 5 16,0 0 2-16,0 0-39 0,0 0-28 0,0 0-25 15,-3-2-19-15,0 3-12 0,-2 3-9 0,4 4 0 16,-2 3 10-16,2 4 21 0,-2 5 2 0,0 1 4 16,1 3-1-16,-2 1 4 0,1-1 4 15,-1-1-2-15,2 1-12 0,-3-1-20 0,1-2 0 16,0-2-1-16,1 0-1 0,-1-1-3 0,-1-2-7 16,3-1-3-16,0-3 2 0,2-2-1 15,0-2 0-15,0-8 4 0,0 0 8 0,0 0 9 16,2 7 13-16,2-4 14 0,1-1 17 0,-1-2 17 15,0-2 5-15,3 0 1 0,-2-2-3 0,-1 0-2 16,4 0-7-16,-4-1-7 0,-4 5-15 0,5-5-16 16,1-3-10-16,0-1-17 0,4-1-33 0,1-4-50 15,0-2-52-15,2-3-69 0,-2 0-62 0,2-2-70 16</inkml:trace>
  <inkml:trace contextRef="#ctx0" brushRef="#br0" timeOffset="20941.45">834 5789 647 0,'0'0'168'0,"0"0"23"16,0 0 23-16,0 0 18 0,0 0 15 0,0 0-49 16,0 0-38-16,0 0-36 0,0 0-25 15,0 0-22-15,0 0-24 0,-5-7-16 0,5 7-14 16,0 0-11-16,0 0-4 0,0 0-3 0,0 0 1 15,0 0-2-15,-3-7-1 0,3 7-2 0,0 0-5 16,0 0-7-16,-4-6-9 0,1 1-10 0,3 5-16 16,-1-5-21-16,1 5-19 0,0 0-26 15,0 0-21-15,1-3-25 0,1-1-29 0,0 0-26 16,3 1-37-16</inkml:trace>
  <inkml:trace contextRef="#ctx0" brushRef="#br0" timeOffset="21379.6">1017 6021 751 0,'-11'-4'130'16,"11"4"27"-16,0 0 22 0,-7-3 19 0,7 3 15 15,0 0 14-15,0 0-45 0,0 0-32 0,0 0-23 16,0 0-19-16,0 0-15 0,0 0-13 0,0 0-7 15,0 0-7-15,0 0-5 0,0 0-3 0,0 0-5 16,0 0-4-16,0 0-2 0,0 0-3 16,0 0-9-16,0 0-4 0,0 0-3 0,0 0-5 15,0 0-5-15,0 0-4 0,0 0-2 0,-7-2-4 16,1-1-1-16,6 3-1 0,0 0-4 0,0 0-4 16,-6-1-1-16,6 1-1 0,0 0-4 0,0 0-2 15,-4-2 0-15,-1 1-3 0,5 1 2 0,0 0 1 16,0 0 3-16,0 0 0 0,0 0 2 0,0 0 1 15,0 0-1-15,0 0 3 0,0 0 2 0,2 0 3 16,0 0 1-16,1 0 0 0,1 1 2 16,2-2 5-16,2 1 2 0,2-1 0 0,4 1-2 15,2-1-2-15,1-2-4 0,-4 0 2 0,0 2-1 16,2-3-5-16,-2 1 1 0,3 0-2 0,-1-1 1 16,1 1-2-16,-4-1-9 0,2 0-18 0,-1 0-22 15,1 0-21-15,-2-1-20 0,-2 0-25 0,2-1-34 16,0 0-43-16,-3 0-40 0,2 0-26 0,-2 2-35 15,-9 4-34-15</inkml:trace>
  <inkml:trace contextRef="#ctx0" brushRef="#br0" timeOffset="21577.19">1029 6059 293 0,'0'0'136'0,"0"0"38"0,-9 4 32 0,9-4 32 16,0 0 28-16,0 0-4 0,0 0-6 0,0 0-14 15,0 0-19-15,0 0-24 0,0 0-19 0,0 0-24 16,-2 3-25-16,3-2-24 0,3 0-20 0,2-2-22 16,3 1-18-16,4-3-15 0,4-1-15 0,5-2-22 15,5-1-34-15,4-1-33 0,-3 1-35 0,2 0-42 16,-1-2-46-16,-2 2-54 0,2-1-71 0</inkml:trace>
  <inkml:trace contextRef="#ctx0" brushRef="#br0" timeOffset="21943.08">1726 5842 285 0,'-13'-1'94'0,"-1"-1"15"16,3 0 16-16,2 2 15 0,-1 2 8 0,0 0-40 15,3 1-26-15,-3 1-13 0,2 2-11 16,-3-1-10-16,3 1-1 0,-4 2-13 0,0 2-7 16,1 1 0-16,0-1 4 0,-1 2-1 0,-1 1-2 15,3 1-4-15,-1 1-14 0,0-1-3 0,3 2-2 16,1-1-2-16,3-1-6 0,0-1 2 0,7 0 1 16,1 0 0-16,2-2 3 0,1-2 1 0,3-1 3 15,2-2 4-15,3-3 13 0,0 0 12 0,1-2 6 16,2-2 4-16,-2-3 3 0,5-1 13 0,-1-1 16 15,-5-2 21-15,5 0 14 0,-3 0 13 0,0-3 4 16,-4 1 6-16,-1-1-3 0,-3-2-10 16,0 1-18-16,-9-2-29 0,0 0-32 0,0-3-40 15,-8 0-36-15,0-1-47 0,-2 2-51 0,-2-1-69 16,-2 3-78-16,-3 1-71 0</inkml:trace>
  <inkml:trace contextRef="#ctx0" brushRef="#br0" timeOffset="22855.59">475 6379 149 0,'-15'4'69'0,"2"-2"8"15,0 2 7-15,4 0 10 0,9-4 9 0,-8 4-14 16,8-4-11-16,0 0-2 0,0 0-1 0,0 0 3 16,0 0 3-16,0 0 1 0,0 0 0 0,0 0-3 15,0 0-1-15,0 0 1 0,0 0-1 0,-2 3-6 16,3 1-1-16,4 0-5 0,3-4-6 0,-1 2 2 16,7-1 3-16,3-1 6 0,7-2 5 15,6-2 3-15,11-1-7 0,8-2 6 0,7-1 3 16,8-2-2-16,10 0-7 0,10-2-10 0,4-1-11 15,7 3-6-15,1-3 1 0,0 1-12 0,0 0-6 16,0 3-6-16,-4-2-2 0,-4 1-8 0,-3 1-4 16,-4 1 1-16,-5 2-4 0,-4-1 1 0,-3-1 0 15,-6 3-2-15,-11-1-1 0,-6 1 2 0,-10 1 8 16,-5 1 8-16,-8 0 13 0,-6 1 11 0,-17 2 11 16,0 0 7-16,0 0 8 0,0 0 3 15,0 0-5-15,0 0-8 0,0 0-12 0,0 0-11 16,0 0-8-16,0 0-12 0,0 0-8 15,0 0-4-15,0 0-6 0,0 0-4 0,0 0-5 16,0 0-5-16,0 0-4 0,0 0-5 0,0 0-4 16,0 0-5-16,0 0-1 0,0 0 1 0,0 0-1 15,0 0 3-15,0 0 1 0,0 0-2 0,0 0-3 16,0 0-6-16,0 0-8 0,0 0-14 0,0 0-16 16,0 0-17-16,0 0-24 0,0 0-28 0,0 0-30 15,7-5-33-15,-4 2-39 0,-6 2-43 0</inkml:trace>
  <inkml:trace contextRef="#ctx0" brushRef="#br0" timeOffset="33536.41">1147 6611 265 0,'-7'-1'103'0,"0"1"23"15,7 0 22-15,0 0 24 0,0 0 20 0,0 0-14 16,0 0-12-16,0 0-15 0,0 0-14 0,0 0-18 16,0 0-17-16,-6-4-19 0,6 4-17 0,0 0-16 15,0 0-7-15,0 0-8 0,0 0-6 0,0 0-3 16,-4-4 0-16,4 4-1 0,0 0 4 0,0 0 3 15,0 0 1-15,-4-4-1 0,4 4 1 0,0 0-2 16,-1-3-2-16,1 3 0 0,0 0-5 16,0 0-4-16,0 0-5 0,0 0-2 0,0 0-3 15,0 0 0-15,0 0-4 0,0 0-4 16,0 0 0-16,0 0-2 0,0 0 0 0,0 0-3 16,0 0-3-16,0 0-5 0,0 0-2 0,0 0-5 15,0 0-5-15,0 0-7 0,0 0-5 0,0 0-7 16,0 0-8-16,0 0-6 0,0 0-9 0,0 0-5 15,0 0-9-15,0 0-9 0,0 0-12 0,0 0-9 16,0 0-14-16,0 0-13 0,0 0-15 0,0 0-20 16,0 0-18-16</inkml:trace>
  <inkml:trace contextRef="#ctx0" brushRef="#br0" timeOffset="34901.5">2918 5236 134 0,'0'0'62'0,"0"0"11"0,0 0 18 0,1 2 15 0,-3 1 8 15,-2-3-20-15,-1 1-11 0,-7 1-8 0,5-1-9 16,-5 2-9-16,-7-2-15 0,-1-2-10 16,-1-1-1-16,7 0 7 0,0-3 4 0,3 1 12 15,1-1 7-15,3-2 2 0,-2-1 5 0,9-1-4 16,8 1-7-16,-1 0-9 0,1 0-7 0,-1 1-17 15,4 1-7-15,-3 1-6 0,2 0-8 16,1 1 0-16,1 0-2 0,-4 3-5 0,0-1-4 16,0 0 2-16,0 2-1 0,1 1 1 0,-1 2-1 15,1 0-1-15,-3 2-2 0,0 2 1 0,-2 1 2 16,-3 1 0-16,-1 1 1 0,-4 3 2 0,1-1 4 16,-1 2 2-16,-2 0 1 0,-3 2 2 15,-1 0 1-15,-5 1-1 0,-2 0 3 0,-1 0-3 16,-4 0 0-16,1-2-1 0,0-2 1 0,-2-1 0 15,0-3 0-15,4-2 2 0,0-3 0 0,7-2 2 16,-1-1 1-16,13-1 1 0,-7-2 10 0,2-5 10 16,-1-1 9-16,4-4 7 0,2-2 6 0,0-3 10 15,2-2 4-15,2-1 0 0,1-1-12 0,2 0-11 16,2-1-10-16,1 4-11 0,7-1-18 0,5 6-12 16,2 1-10-16,1 3-5 0,1 4-8 0,0 3-6 15,1 4-3-15,-3 2-1 0,-1 3 9 16,0 2 3-16,-9 5 1 0,-4 0-14 0,-5 1 28 0,1 5 7 15,-5-2 11-15,-3 3 0 16,-3-1 4-16,0 2-2 0,-3 0 3 0,-1-1 20 16,-6 1-19-16,3-1 4 0,-8 0 0 0,-1-3 1 15,-1 0 0-15,0-4 1 0,-1-1 1 0,1-4-1 16,1-3-1-16,1-1-5 0,6-2 1 0,0-4 2 16,6-1 3-16,3-3 17 0,0-5 10 0,5-4 8 15,0-2 5-15,3 0 1 0,0-1-2 0,0-1-6 16,0-1-5-16,3 0-18 0,4-1-22 0,2 1-26 15,7 3-25-15,0 3-28 0,-1 4-31 0,0-3-38 16,4 3-53-16,3 1-63 0</inkml:trace>
  <inkml:trace contextRef="#ctx0" brushRef="#br0" timeOffset="35607.17">3367 4683 334 0,'4'-7'108'0,"-4"7"23"0,0 0 22 16,0 0 18-16,-2-6 14 0,-3 3-15 0,1 0-17 16,0 1-17-16,0 2-22 0,-1-1-19 0,-1 2-20 15,-3 0-18-15,2 1-16 0,7-2-14 0,-9 4-9 16,2 1-9-16,-1 3-7 0,-1 3-2 0,-3 2-3 16,-1 7 1-16,-1 4-1 0,-2 4 0 0,0 3 3 15,0 5-2-15,0 1 2 0,2 3-1 0,0 0 0 16,5-1 1-16,1 0 2 15,1-4 1-15,6-5-3 0,0-1 2 0,3-5-2 0,0-3 0 16,2-4 1-16,3-4-2 0,3-2 1 0,1-3 1 16,0-4-1-16,3-1 4 0,0 0 1 15,3-2 0-15,3-2 1 0,-1 0 3 0,3-1-5 16,-2-2 6-16,-3 0 19 0,1-2 15 0,-2-2 20 16,-1 1 16-16,-4-1 18 0,-2-1 12 0,-3 1 17 15,-1-2 1-15,-3-1-12 0,-2 1-6 0,-1 0-8 16,-3 2-13-16,-2 0-14 0,1 1-14 0,1-1-17 15,-2 1-9-15,-1 1-8 0,-3 3-12 0,1-1-13 16,-4 1-9-16,-1 1-5 0,2 0-3 0,-3 2-6 16,-2 1-5-16,-3 2-5 0,-1 2-14 0,0 0-6 15,-1 4-7-15,1 0-10 0,2 2-12 0,2-1-8 16,2 1-10-16,1-1-6 0,2-1-5 16,4 0-14-16,0-1-19 0,5-1-22 0,0-2-14 15,3-5-20-15,0 0-24 0,1 5-30 16</inkml:trace>
  <inkml:trace contextRef="#ctx0" brushRef="#br0" timeOffset="36138.37">3240 5137 249 0,'-13'-2'116'16,"13"2"24"-16,0 0 22 0,0 0 17 0,0 0 14 16,0 0-25-16,0 0-22 0,0 0-18 0,0 0-16 15,0 0-20-15,-2-5-16 0,2 5-13 0,0 0-10 16,0-5-7-16,0 5-8 0,1-5-11 0,1 0-7 15,2-1-5-15,3 1-6 0,1-3-5 0,1 3-4 16,1-2-2-16,2 1-2 0,0 2 1 16,-2 1 1-16,1 0-1 0,0 1 3 0,0 2 0 15,1 0-2-15,0 2 1 0,-2 2 1 0,2-1 0 16,-2 4 1-16,-1-2-1 0,1 1 0 16,-1 1 0-16,-2-1 0 0,-2 2-1 0,-1-1-2 15,-2 0 2-15,0 0-2 0,-2 1 1 0,-2-2 1 16,0 2-2-16,-2-1 2 0,0 0 1 0,1 1 0 15,-1-2 1-15,-2 1 2 0,1 0 0 0,-4 0 0 16,2-1 1-16,-1 0 2 0,-1 0-1 0,-4 0 9 16,0 0 5-16,-2-1 0 0,-1-1 4 0,-1 3 0 15,-1-3 2-15,-3-1-1 0,0 0-1 0,1-2-6 16,0-1-6-16,2-2 6 0,2 0 3 0,2 0-2 16,2-3-1-16,1-1 3 0,3 0 3 15,2-3 2-15,3-2 1 0,2-3-11 0,1-1-11 16,1-2-8-16,1-1-9 0,2-3-16 0,2 2-22 15,0-1-24-15,3-3-34 0,1 0-62 0,1 3-74 16</inkml:trace>
  <inkml:trace contextRef="#ctx0" brushRef="#br0" timeOffset="38218.69">1119 6684 467 0,'-8'-4'128'0,"2"1"24"0,-1-2 19 16,1 0 18-16,1 1 10 0,2-2-28 0,1 0-22 15,0 0-21-15,2 0-22 0,0-2-21 0,2 0-14 16,-1-1-10-16,3-1-2 0,-1 0-2 0,2-1-9 16,-1-1-9-16,2 4-3 0,-2-1-2 0,1 1 1 15,0 2-3-15,-5 6-7 0,0 0-8 16,0 0-2-16,6-6 1 0,-1 1-2 0,-5 5-3 0,5-3-6 15,2 2-5-15,-2 0-3 0,3 2 0 0,-2-1-1 16,2 0-1-16,-1 3 0 16,3 0-4-16,-2 0 1 0,2 3-5 0,0 0-2 15,1 3-4-15,-1-1-2 0,0 1-3 0,0 3-3 16,-1-1-1-16,2 3-1 0,-3 0 5 0,0 0 4 16,-1-2 2-16,-2 1 4 0,-2-2 0 0,-2 4 4 15,-1-4 3-15,-4 1 1 0,2 1 0 0,-3 1 1 16,-1 0 2-16,-3 1 0 0,-2 1 5 0,-1 2-1 15,-1 1 2-15,-1 1 3 0,-2 1 3 0,-2 1 4 16,0 0 1-16,0-2 2 0,0-1-2 16,2 1-1-16,1-2 1 0,1-1-3 0,0-2-4 0,2 0-1 15,1-3-3-15,2-2-3 0,1-1 0 16,2-1 3-16,1 0-3 0,5-8 2 0,0 0 5 16,0 0 2-16,0 0 8 0,0 0 10 0,0 0 10 15,0 0 5-15,0 0 8 0,0 0 6 0,0 0 5 16,0 0 4-16,0 0-3 0,0 0-4 0,0 0-5 15,0 0-2-15,0 0-3 0,0 0-6 0,0 0-4 16,0 0-5-16,1 5-4 0,0-2-3 0,1 1-2 16,2-3-7-16,-4-1-3 0,3 1-3 15,-3-1-4-15,6 1-2 0,-6-1-2 0,0 0-1 16,0 0-2-16,0 0 2 0,0 0-1 0,0 0-2 16,0 0-1-16,0 0 2 0,0 0-4 15,0 0-3-15,0 0-3 0,0 0-3 0,0 0-4 16,0 0-2-16,0 0-7 0,0 0-7 0,0 0-3 15,0 0-5-15,0 0-6 0,0 0-4 0,0 0-4 16,1-3-4-16,1-1-4 0,-2 4 0 0,0 0-1 16,0 0-2-16,0 0-2 0,0 0-6 0,0 0-2 15,0 0-5-15,0 0-7 0,0 0-6 0,0 0-10 16,4-3-7-16,-4 3-9 0,4-5-8 0,-4 5-12 16,-1-4-11-16,-1-1-12 0,2 5-11 0,0 0-14 15</inkml:trace>
  <inkml:trace contextRef="#ctx0" brushRef="#br0" timeOffset="38788.33">1044 7067 65 0,'0'0'20'15,"0"0"4"-15,0 0 5 0,-3 3 0 0,3-3 4 16,0 0-5-16,0 0-4 0,0 0-1 0,0 0-5 16,0 0-2-16,0 0-3 0,0 0-2 0,0 0-1 15,0 0-2-15,0 0 1 0,0 0-2 0,0 0 1 16,0 0 2-16,0 0 0 0,0 0 1 0,0 0 1 16,0 0 0-16,0 0 1 0,0 0-2 0,0 0-1 15,0 0-4-15,0 0 0 0,0 0-1 16,0 0-2-16,0 0 0 0,0 0-3 0,0 0 1 15,0 0-1-15,0 0 0 0,0 0-4 0,0 0-6 16,0 0-3-16,0 0-8 0,0 0-4 0,0 0-9 16,0 0-8-16,0 0-11 0</inkml:trace>
  <inkml:trace contextRef="#ctx0" brushRef="#br0" timeOffset="39538.41">1020 7100 63 0,'0'0'31'0,"-3"3"7"0,-2 1 6 0,5-4 7 0,-2 6 7 16,-3-2-2-16,0 1 2 0,-2 0-1 0,6 2 1 15,-3 0-1-15,-2-2-1 0,2 1-2 0,4-6-3 16,0 0-2-16,0 0-1 0,0 0 3 0,0 0 9 15,0 0 7-15,1 3 10 0,1 1 3 16,1-4 5-16,2 1 3 0,-1 0 10 16,2-2 3-16,1-1-7 0,1-3-8 0,4 1-5 15,0 0 1-15,-2-2 4 0,-1 1 0 0,2 0-8 16,1-1-9-16,3 1-5 0,-1 0-6 0,0 1-7 16,1-1-10-16,0 0-10 0,0 1-11 0,1 0-9 15,-1 1-5-15,2-1-3 0,-2 1-1 0,5-2 0 16,1 1 1-16,1-1-5 0,0 1 2 0,0 1 0 15,-4-1 0-15,3 1 2 0,0-1-2 0,-5 0-2 16,-1 1 0-16,-4 0 2 0,-11 3-2 0,0 0 2 16,8-2 0-16,-8 2 3 0,0 0 10 15,0 0 8-15,0 0 4 0,0 0 2 0,0 0 3 16,0 0-2-16,0 0 2 0,0 0-3 0,0 0-10 16,0 0-8-16,0 0-3 0,0 0-3 0,0 0-2 15,0 0 2-15,0 0-3 0,0 0 0 0,0 0 0 16,0 0-1-16,0 0-8 0,0 0-6 0,0 0-12 15,0 0-20-15,0 0-15 0,0 0-16 0,0 0-22 16,0 0-27-16,0 0-23 0,1-2-26 0,0-2-24 16,-2 0-20-16,0-2-21 0</inkml:trace>
  <inkml:trace contextRef="#ctx0" brushRef="#br0" timeOffset="41715">8027 10947 143 0,'-7'1'57'0,"-2"0"14"0,1-1 11 16,2 2 11-16,0 1 10 0,6-3-8 0,0 0-4 16,0 0-7-16,0 0-6 0,0 0-9 0,-6 1-3 15,0 1-3-15,6-2 1 0,0 0 4 0,0 0 7 16,0 0 1-16,0 0 3 0,0 0 6 0,0 0 8 15,0 0 11-15,0 0-1 0,0 0-4 0,0 0-3 16,0 0-1-16,1 2-2 0,-1-2-2 16,3 2-11-16,-1-1-14 0,3 0-10 0,-1-1-5 0,3-1-7 15,2 0-9-15,7-1-2 0,3 0-9 16,5-2 1-16,0-1-1 0,6 1 3 0,4-2 0 16,7 0-2-16,5 0 4 0,4-1-4 0,2 3 5 15,1-1-6-15,-3 3-1 0,2-1-4 0,6 1-3 16,-1 1-3-16,-1 1 1 0,1 0-1 0,-3 0-5 15,-2 3-2-15,3-3-1 0,0 0 0 0,0-1 0 16,1 0 1-16,-8 1-2 16,-1-1-1-16,-1-4 1 0,-3 2 2 0,-4-3 2 0,0 2 4 15,-4 0-1-15,-6 1 2 0,-3-2-3 0,-6-1 2 16,-2 3 5-16,-5 0 6 0,-13 3 0 16,0 0 2-16,0 0 6 0,0 0 0 0,0 0 2 15,0 0-2-15,0 0-6 0,0 0-3 0,0 0-7 16,0 0-3-16,0 0-7 0,11-2-2 0,-11 2-1 15,0 0-1-15,0 0-1 0,0 0-1 0,0 0 1 16,0 0 0-16,0 0-2 0,0 0 2 0,0 0 0 16,0 0-1-16,0 0-5 0,0 0-5 0,0 0-9 15,0 0-14-15,0 0-16 0,4-4-18 0,-1 0-18 16,-3 4-21-16,0 0-16 0,-3-5-19 0,-1 1-22 16,-1 0-27-16,0-2-39 0,-3-1-50 0</inkml:trace>
  <inkml:trace contextRef="#ctx0" brushRef="#br0" timeOffset="42356.35">8074 10863 89 0,'-10'0'36'0,"1"2"5"0,-1-2 11 0,1 2 9 15,0 0 8-15,2 0-1 0,-1-1 2 16,2 0 6-16,6-1 5 0,-8 0 5 0,8 0-1 16,-7 1 0-16,7-1-2 0,0 0 3 0,0 0-1 15,0 0-3-15,0 0-5 0,0 0-5 0,0 3 4 16,3-4 0-16,1 2-2 0,3-1-12 0,-1 0-4 15,6-2-7-15,0 2-1 0,5-2 2 0,3 1-4 16,7-1-3-16,-2-1 2 0,6 2 8 0,3-1 7 16,9 2 2-16,5-1-3 0,2-1-5 0,3 2 0 15,1 2-6-15,6-2-3 0,2 0-9 0,1 0-11 16,-1 0-4-16,-2 0 0 0,-4-1-8 0,-1 1-8 16,-3 0-1-16,0-2 0 0,-3 0-1 0,-8 1 0 15,-5 1-3-15,-6 0-28 0,-3-1 28 16,-6 1 1-16,-4 0 0 0,-3 0 7 15,-14 0 7-15,0 0 10 0,0 0 6 0,0 0 37 16,0 0-21-16,0 0 6 0,0 0 3 0,0 0-4 16,0 0-3-16,0 0-10 0,0 0-7 0,0 0-10 15,0 0-7-15,0 0-6 0,0 0-2 0,0 0-5 16,0 0-5-16,0 0 1 0,0 0 0 0,0 0 0 16,0 0-2-16,0 0 1 0,0 0 1 15,0 0 0-15,0 0 1 0,0 0-1 0,0 0-1 0,0 0 4 16,0 0-2-16,0 0 1 0,0 0-2 0,0 0 1 15,0 0 0-15,0 0 1 0,0 0 0 16,0 0-2-16,0 0 0 0,0 0 2 0,0 0-2 16,0 0-3-16,0 0-1 0,0 0-3 0,0 0-3 15,0 0-7-15,0 0-6 0,0 0-8 0,0 0-8 16,0 0-12-16,0 0-10 0,0 0-13 0,0 0-11 16,0 0-12-16,0 0-19 0,0 0-28 0,0 0-37 15,5-3-46-15,-3-1-51 0</inkml:trace>
  <inkml:trace contextRef="#ctx0" brushRef="#br0" timeOffset="47090.4">1588 6574 390 0,'-8'-4'124'0,"8"4"26"0,0 0 20 16,0 0 16-16,0 0 17 0,0 0-22 0,0 0-23 15,0 0-18-15,0 0-18 0,0 0-22 0,0 0-17 16,0 0-12-16,0 0-9 0,0 0 5 0,0 0 7 16,0 0 0-16,0 0-1 0,0 0-1 15,0 0 0-15,0 0-3 0,0 0-4 0,0 0-12 16,0 0-20-16,0 0-11 0,0 0-5 0,0 0-3 16,0 0-2-16,-3 1-2 0,2 2-1 0,2 3-2 15,2 1 3-15,2 1 1 0,2 1-1 16,2 2-1-16,-2 0-2 0,4 3 1 0,-1-2-1 15,-2-1 2-15,0-2-5 0,0 1-1 0,0-1 0 16,2 0-1-16,-4 0 0 0,3 1-2 0,-1 0-2 16,4 1-5-16,3 0-3 0,1 0-11 0,-3 0-13 15,2-1-15-15,0 1-18 0,-1-2-13 0,0-1-21 16,-2-2-12-16,1-2-20 0,-13-4-12 0,0 0-11 16,0 0-19-16,0 0-18 0,10-1-49 15</inkml:trace>
  <inkml:trace contextRef="#ctx0" brushRef="#br0" timeOffset="47318.5">1819 6493 834 0,'-13'-2'220'0,"13"2"29"0,-14 0 21 0,1 1 17 16,3 1 10-16,-2 0-89 0,4 1-62 0,1-1-40 15,7-2-31-15,-7 5-30 0,1 3-21 0,-2 3-15 16,1 3-12-16,-1 3-3 0,2 3 1 15,-2 3-1-15,2 2 2 0,-3 2 1 16,-1 2 0-16,-1 2 0 0,-2 0 3 0,-2 0 0 16,2-3 0-16,-1 0 2 0,1-3-7 0,-2-1-17 15,1-2-26-15,0-1-30 0,0-1-38 0,1-3-44 16,1-4-62-16,0-1-78 0</inkml:trace>
  <inkml:trace contextRef="#ctx0" brushRef="#br0" timeOffset="49654.72">3671 5847 616 0,'-1'-8'144'0,"1"8"24"0,0 0 22 16,0 0 16-16,0 0 15 0,0 0-33 0,0 0-32 16,0 0-23-16,0 0-27 0,0 0-24 15,0 0-21-15,0 0-17 0,0 0-16 0,0 0-11 16,-4-4-12-16,4 4-7 0,-3 2-7 0,-1 2 1 15,1 4-1-15,-1 5-1 0,3 1 2 0,-2 4-1 16,-2 1 3-16,1 3 1 0,0 4 2 0,1-2 0 16,0-2 0-16,-1 3 2 0,1-4-1 0,1-1 1 15,-4-1 0-15,2-1 1 0,1-2 0 0,1-2 2 16,1-3-2-16,1-11 2 0,1 9-1 0,-1-9 2 16,1 7 1-16,3-6 1 0,0 1-1 15,3-2-1-15,-2-2 2 0,1 0-2 0,1-2 1 16,-1 1 1-16,2-2 0 0,0-1 4 0,-1 0-1 15,4 0 2-15,0-2-1 0,4-1-8 0,2-2-22 16,0-1-31-16,-1-2-50 0,1-4-61 0,2-2-73 16</inkml:trace>
  <inkml:trace contextRef="#ctx0" brushRef="#br0" timeOffset="49872.48">3714 5660 690 0,'-17'3'181'16,"4"0"21"-16,-1 0 23 0,14-3 18 0,0 0 14 15,0 0-73-15,0 0-40 0,0 0-25 0,0 0-25 16,0 0-22-16,0 0-21 0,0 0-19 0,0 0-15 16,0 0-13-16,0 0-12 0,0 0-18 0,0 0-13 15,-8-1-21-15,5-2-19 0,4-2-28 0,4-2-31 16,1 0-33-16,1 0-40 0,1 0-39 0</inkml:trace>
  <inkml:trace contextRef="#ctx0" brushRef="#br0" timeOffset="50109.77">3890 5869 418 0,'-5'4'203'0,"5"-4"36"0,-8 3 32 0,8-3 26 0,0 0 21 15,0 0-37-15,0 0-35 0,0 0-36 0,0 0-32 16,0 0-25-16,0 0-28 0,0 0-23 0,-3-2-18 16,3 1-24-16,1-2-17 0,3 0-12 0,2-2-14 15,2 0-11-15,3-1-5 0,2-2-2 16,2-1-10-16,4 1-12 0,0 0-17 16,-1-1-22-16,2 0-27 0,1 0-24 0,0 0-30 15,-2 1-31-15,-1 1-35 0,-3 1-40 0,1 1-36 16,-4 1-38-16</inkml:trace>
  <inkml:trace contextRef="#ctx0" brushRef="#br0" timeOffset="50286.73">3930 5933 502 0,'-10'6'186'0,"10"-6"34"16,0 0 32-16,0 0 31 0,0 0 19 0,0 0-42 15,0 0-38-15,0 0-41 0,0 0-41 0,0 0-37 16,0 2-29-16,4-2-32 0,5-1-17 15,4-3-10-15,5-1-15 0,5-1-32 0,4-3-40 16,4-1-27-16,4 0-46 0,2-3-58 0,-5 3-55 16,-1-1-44-16</inkml:trace>
  <inkml:trace contextRef="#ctx0" brushRef="#br0" timeOffset="50618.45">4349 5593 741 0,'-10'-11'272'0,"2"2"31"16,-1 2 25-16,9 7 24 0,0 0 19 0,0 0-97 15,0 0-65-15,0 0-43 0,0 0-37 0,0 0-33 16,0 0-26-16,0 0-26 0,0 0-20 0,-6-2-15 16,1 4-13-16,-1 3-6 0,2 1-3 0,3 2 0 15,-1 3 0-15,-1 7 2 0,2 2 1 0,0 3 3 16,-1 4 1-16,4-1 2 0,-2-1-1 0,0 3 0 15,0-2 3-15,1 1-1 0,-1-2 0 0,1-5 0 16,-1-1 1-16,0-5-3 0,2-2 5 0,-1-2-1 16,0 0-2-16,1-2 3 0,0-2-1 0,-2-6 1 15,0 0 0-15,0 0 0 0,0 0-2 0,0 0-1 16,0 0-7-16,0 0-8 0,0 0-7 16,0 0-14-16,0 0-14 0,0 0-18 0,0 0-17 15,0 0-18-15,0 0-23 0,0 0-33 0,3 0-45 16,1-1-54-16,0-1-58 0</inkml:trace>
  <inkml:trace contextRef="#ctx0" brushRef="#br0" timeOffset="53206.1">3434 6273 135 0,'-9'1'56'0,"3"0"14"0,-1 0 13 0,0-1 10 16,-2 3 13-16,2-4-8 0,1 0-2 0,-3 2-1 15,2-1-4-15,-1 0-5 0,1 2-5 0,7-2-1 16,0 0-2-16,-7-1 1 0,7 1 2 15,0 0-2-15,0 0-1 0,0 0 0 0,0 0-3 16,0 0-5-16,0 0-2 0,0 0-4 0,0 0-8 16,0 0-5-16,0 0 1 0,0-1-4 0,3 0-1 15,2 0 1-15,0 0-5 0,2-1-4 0,5-1-2 16,5-1-3-16,4 1-10 0,5-1-1 0,5-2-3 16,-4-1-5-16,5-1 4 0,7 0-1 0,8 1 0 15,2-2 4-15,7 0 2 0,0 0 1 0,2-2 3 16,0 1-1-16,0 1-6 0,2-1-4 0,-2 2 0 15,-6 0-3-15,-6 1-2 0,-4 2-7 16,-7-1-2-16,-6 1-1 0,-4 1 1 0,-7 1 1 16,-18 3 6-16,14-4 5 0,-14 4 8 0,0 0 11 15,0 0 7-15,0 0 9 0,0 0 6 16,0 0 3-16,0 0-1 0,0 0-5 0,0 0-7 16,0 0-9-16,0 0-9 0,0 0-8 0,0 0-7 15,0 0-6-15,10-1-4 0,-3 0-2 0,-2 0-1 16,1-2-1-16,-1 2-1 0,0-1 1 0,2 1 1 15,0-1 1-15,1 0-2 0,1 1 1 0,-9 1 0 16,6-1 1-16,1 0-1 0,-7 1 0 0,0 0 0 16,0 0 0-16,0 0 0 0,0 0 0 0,6-1-1 15,-6 1 0-15,0 0 2 0,0 0-1 0,7 0-1 16,-7 0-1-16,7-2 2 0,-7 2-2 16,0 0 0-16,0 0 2 0,0 0-1 0,6-1-1 15,-6 1 1-15,0 0 0 0,0 0-1 0,0 0 2 16,0 0 0-16,0 0 0 0,0 0-1 0,0 0 1 15,0 0 1-15,0 0 2 0,0 0-4 0,0 0-1 16,0 0-1-16,0 0-4 0,0 0-1 0,0 0-7 16,0 0-6-16,0 0-9 0,0 0-5 15,0 0-16-15,0 0-18 0,0 0-20 0,0 0-23 16,0 0-28-16,0 0-34 0,0 0-43 0,0 0-46 16,0 0-48-16</inkml:trace>
  <inkml:trace contextRef="#ctx0" brushRef="#br0" timeOffset="54762.79">3729 6489 187 0,'-7'3'47'0,"-1"-2"5"0,-1 2 6 0,9-3 4 15,0 0 4-15,0 0-20 0,0 0-11 0,-7 1-6 16,7-1-5-16,0 0-6 0,0 0-5 0,0 0-6 15,0 0-1-15,0 0-5 0,0 0-1 0,0 0-3 16,0 0 0-16,0 0 0 0,0 0 1 0,0 0 2 16,-8 2-2-16,8-2 2 0,0 0 4 15,0 0 9-15,0 0 11 0,0 0 11 0,0 0 14 0,0 0 9 16,0 0 11-16,0 0 14 0,0 0 8 16,0 0 5-16,0 0 2 0,0 0-2 0,0 0-4 15,0 0-3-15,-6 0-3 0,6 0-8 0,0 0-6 16,0 0-4-16,0 0-4 0,-2-3-2 0,2 3 3 15,-1-3 2-15,1 3 0 0,-1-4 6 16,2 0 3-16,1-3-5 0,-1 0-6 0,2-1-3 16,-1 0-10-16,3-3-9 0,2 1-9 0,-3 2-9 15,1 0-11-15,1-1-2 0,-1 2-5 16,-2-2-5-16,-3 9-2 0,5-5 2 0,-5 5-2 0,6-5-1 16,0-2-1-16,-1 1 1 0,2 1 1 15,1 1-2-15,3-3 2 0,-3 1-1 0,0-2-1 16,1 1 1-16,1 0 1 0,-1 2-2 0,0-1-1 15,1 2 1-15,-3 0-2 0,-7 4 1 0,0 0-1 16,0 0 0-16,0 0-1 0,8-3 3 0,-8 3-1 16,0 0-3-16,0 0 0 0,4 1-1 0,-1 1-3 15,2 2-5-15,-5-4-9 0,3 4-9 0,-3 1-4 16,-2 0 5-16,2 3-1 0,0 2 1 0,-1 0 0 16,-3 2 6-16,3-1 6 0,-1 0 7 0,0 2 5 15,-1 2-2-15,3-1 1 0,-2 0-1 0,0 0 3 16,-2 0 3-16,1 1-2 0,0-1 2 0,-1-1 1 15,-1 1 0-15,-1 0 0 0,-2 1 3 16,1-1 0-16,-2 1 0 0,-2-1 3 16,-1 0-1-16,0-1 1 0,3-2-2 0,-3 1 2 15,-1-3-2-15,3 2 1 0,2-2-2 0,-3 1 0 16,2-3 1-16,5-1-1 0,-2 0 2 0,6-6-2 16,0 0 0-16,0 0 0 0,0 0 0 0,0 0 0 15,0 0 0-15,0 0-2 0,0 0 2 0,-6 5-1 16,6-5 1-16,0 0 0 0,0 0 0 0,0 0 0 15,0 0 0-15,0 0 1 0,0 0-1 0,0 0 0 16,0 0-1-16,-3 7-1 0,3-7 0 0,0 0-1 16,-5 7 0-16,5-1 0 0,0-1 2 15,-1 0-1-15,0 1 2 0,1-1-1 0,-1 2 2 16,0 1-1-16,0-1 0 0,-1 0 0 0,0 0 0 16,1 0 2-16,-3-2-2 0,4-5 2 0,0 0-2 15,0 0 2-15,0 0 1 0,0 0-2 0,0 0 2 16,0 0 1-16,0 0 8 0,0 0 9 0,0 0 10 15,0 0 9-15,0 0 2 0,0 0 9 0,0 0 1 16,0 0 6-16,0 0 3 0,3 3-6 0,0-3-4 16,1 0 0-16,0-3 1 0,3-1-4 0,1 1-1 15,0-3-5-15,1-1-8 0,7-1-4 16,0-2-4-16,1 2-8 0,2-1-5 0,5-3-3 16,3 0-3-16,2-1-3 0,3-1-1 15,2-1-2-15,1 1 1 0,-6 2-2 0,-1-1 0 16,-4 4 0-16,-4 1 0 0,-6 2 0 0,-14 6 0 15,0 0 0-15,0 0 1 0,0 0 0 0,0 0 2 16,0 0 3-16,0 0 2 0,0 0 4 0,0 0 2 16,0 0-1-16,0 0-1 0,0 0 1 0,0 0-2 15,0 0-2-15,0 0-4 0,0 0-2 0,0 0-4 16,0 0-2-16,0 0-3 0,0 0-1 0,0 0-4 16,0 0-3-16,0 0-3 0,0 0-3 0,0 0-4 15,0 0-5-15,0 0-10 0,0 0-10 16,0 0-11-16,0 0-16 0,0 0-23 0,0 0-24 0,0 0-33 15,0 0-35-15,0 0-46 0,0 0-55 16</inkml:trace>
  <inkml:trace contextRef="#ctx0" brushRef="#br0" timeOffset="56868.75">8138 10833 115 0,'-13'-2'22'0,"13"2"3"0,0 0-1 16,0 0 0-16,-3 2 0 0,3-2-11 0,-5 0-8 16,0 0-3-16,5 0-1 0,0 0-1 0,0 0 0 15,0 0 0-15,0 0-4 0,0 0-5 0,0 0-6 16,0 0-8-16,0 0-6 0</inkml:trace>
  <inkml:trace contextRef="#ctx0" brushRef="#br0" timeOffset="57327.18">8112 10833 42 0,'0'0'25'0,"0"0"8"0,-5 3 8 0,1 2 9 0,4-5 13 16,0 0 3-16,-7 3 3 0,3 2 4 0,1-2-1 16,3-3 3-16,0 0 0 0,0 0-3 0,0 0-3 15,0 0-2-15,0 0-4 0,0 0-3 0,0 0-7 16,0 0-7-16,0 0-41 0,1 1 31 0,-1-1-9 15,4 1-8-15,1-1-3 0,3 2-5 16,6 1-2-16,2-1-2 0,6 0 32 0,8 1-35 16,7-2 8-16,8 3 5 0,2 2 3 0,3 1 12 15,5 0 1-15,8 0 2 0,3 2-1 0,3-4 0 16,1 2-7-16,2-2-4 0,-1 1-4 16,1-2-12-16,1 1 0 0,3 0-4 0,0-3 0 15,-6 0-1-15,-1-1 0 0,-6 1 1 0,-1 0-3 16,-9 0-1-16,-5-1 1 0,-7 0 1 0,-9-1 2 15,-7 0 1-15,-7 0 9 0,-18 0 11 0,0 0 16 16,0 0 9-16,0 0 11 0,0 0 7 0,0 0 7 16,0 0 5-16,0 0-5 0,0 0-8 0,0 0-8 15,0 0-7-15,0 0-10 0,0 0-7 0,0 0-6 16,0 0-5-16,0 0-5 0,0 0-3 0,0 0-7 16,0 0-2-16,0 0-2 0,0 0-2 0,0 0-1 15,0 0-1-15,0 0 1 0,0 0-1 0,0 0 0 16,0 0 0-16,0 0 0 0,0 0 2 15,0 0-1-15,0 0 1 0,0 0-2 0,0 0 1 16,0 0 2-16,0 0-2 0,0 0 2 0,0 0 0 16,0 0-2-16,0 0-1 0,0 0-3 0,0 0-10 15,0 0-16-15,0 0-21 0,0 0-29 0,0 0-37 16,0 0-45-16,7-2-48 0,-5-1-56 16</inkml:trace>
  <inkml:trace contextRef="#ctx0" brushRef="#br0" timeOffset="58696.39">4157 6298 436 0,'-15'-2'126'0,"15"2"22"0,-8-2 22 15,1 2 18-15,7 0 16 0,0 0-32 0,0 0-23 16,0 0-19-16,0 0-14 0,0 0-20 0,0 0-21 16,0 0-18-16,-3 3-16 0,3-3-13 0,0 0-11 15,0 0-8-15,1 3-8 0,2-2-1 0,3 3 1 16,2 1 5-16,2 3 7 0,5 3 12 16,3 0 9-16,5 2 9 0,2 1 0 0,-2-2 0 15,-2 2-2-15,2 0-4 0,-3 0-8 0,1 0-10 0,-1-2-8 16,-2 0-7-16,-1-1-5 0,-3-2 1 15,0 0-2-15,-2-1 2 0,2 0 2 0,-3 1-2 16,0-2 0-16,1-2-2 0,0 0 2 0,-5-3-10 16,-7-2-11-16,10 2-20 0,-10-2-21 0,7 2-26 15,-7-2-25-15,0 0-30 0,0 0-31 0,7-2-33 16,-2-1-42-16</inkml:trace>
  <inkml:trace contextRef="#ctx0" brushRef="#br0" timeOffset="58978.83">4487 6200 954 0,'-6'-6'182'16,"6"6"25"-16,-8-3 22 0,1 2 21 0,0 1 15 15,0 1-58-15,7-1-45 0,-5 3-34 0,-2-1-29 16,7-2-26-16,-7 6-25 0,4 0-23 0,-1 2-14 16,-3 3-12-16,2 2-6 0,-3 3 0 0,1 4 1 15,-1 4 4-15,-2 3 2 0,0 3 0 0,1-1 2 16,-3 3 0-16,-1-1 1 0,2-2-1 0,-1 1 1 15,1-4-1-15,1-1-2 0,-1-4 3 16,3-3-3-16,0-3 1 0,0-2 1 0,1-2-2 0,3-1 1 16,4-10 2-16,0 0 1 0,0 0-1 15,0 0 1-15,0 0 0 0,0 0 2 0,0 0 1 16,0 0 0-16,0 0 1 0,0 0 1 0,0 0-2 16,0 0-13-16,-3 2-22 0,2-3-31 0,-1-2-38 15,2-1-50-15,1-3-76 0,0 0-92 0</inkml:trace>
  <inkml:trace contextRef="#ctx0" brushRef="#br0" timeOffset="59568.44">5598 5571 326 0,'-6'-7'60'0,"1"3"10"0,0-2 5 0,5 6 3 15,-6-3 1-15,6 3-23 0,-4-4-16 0,4 4-15 16,-5-4-13-16,5 4-40 0,0 0-2 0,-4-4-4 16,4 4-3-16,-4-3 0 0,-1-1 2 0,5 4 1 15,-4-5 3-15,0 0 28 0,0-2-27 0,-2-1-37 16</inkml:trace>
  <inkml:trace contextRef="#ctx0" brushRef="#br0" timeOffset="59778.35">5350 5391 261 0,'0'0'82'0,"0"0"17"0,0 0 17 0,0 0 17 16,0 0 18-16,0 0-4 0,0 0-7 0,0 0-5 15,0 0-11-15,0 0-9 16,0 0-15-16,0 0-17 0,0 0-16 0,0 0-19 15,0 0-14-15,0 0-17 0,0 0-20 0,0 0-30 16,0 0-33-16,0 0-39 0,0 0-46 0,0 0-50 16</inkml:trace>
  <inkml:trace contextRef="#ctx0" brushRef="#br0" timeOffset="60284.19">4883 5554 394 0,'0'-9'144'0,"0"9"27"15,0 0 20-15,0 0 15 0,0 0 11 16,0 0-38-16,0 0-33 0,0 0-30 0,0 0-32 15,0 0-29-15,-5-3-23 0,2 4-18 0,0 3-9 16,-1 2-7-16,0 3 1 0,2 5 4 0,-4 2 0 16,0 1 1-16,-1 4 4 0,2 1 4 0,3-3-1 15,0 2 0-15,1-1-3 0,0-3-8 0,1-1 1 16,0-3 1-16,3-1-2 0,0-3-2 0,-3-9 3 16,5 6 2-16,-5-6 1 0,0 0 3 0,6 3 6 15,0-3 8-15,1-1 12 0,0-3 11 16,2 0 1-16,-3-2 7 0,3 1 5 0,-2 0-1 0,3-2-3 15,-4 1-8-15,2 0-11 0,-3 0-19 16,2-1-23-16,1-4-47 0,-1 0-61 0,0-3-55 16,0-2-88-16</inkml:trace>
  <inkml:trace contextRef="#ctx0" brushRef="#br0" timeOffset="60452.69">4895 5320 894 0,'-10'-10'196'0,"3"1"26"0,0 1 24 0,7 8 18 16,0 0 12-16,0 0-74 0,-5-6-49 0,5 6-33 16,0 0-34-16,0 0-32 0,-1-4-35 15,1 4-35-15,0 0-38 0,0 0-32 0,1-6-36 0,2 4-46 16,3 0-53-16,3 1-46 0,0 2-44 16</inkml:trace>
  <inkml:trace contextRef="#ctx0" brushRef="#br0" timeOffset="60631.45">5008 5491 627 0,'0'0'167'0,"0"0"29"15,0 0 28-15,0 0 15 0,0 0 8 0,0 0-43 16,0 0-41-16,4 6-37 0,1-3-34 16,2-4-29-16,2-5-27 0,2-1-15 0,2-1-10 0,5-1-4 15,1 1-5-15,1-4-4 0,1 0-8 0,-5 4-19 16,-1-1-28-16,-1 3-29 0,0 2-47 15,-3-1-61-15,-1 3-63 0</inkml:trace>
  <inkml:trace contextRef="#ctx0" brushRef="#br0" timeOffset="60817.92">5069 5610 768 0,'-8'4'218'0,"8"-4"43"0,0 0 36 0,0 0 28 16,0 0 26-16,0 0-37 0,0 0-43 15,0 0-37-15,0 0-38 0,0 0-38 0,0 0-33 16,-1 2-30-16,2-1-26 0,6-1-22 0,0-2-19 16,1-2-22-16,7 0-26 0,1-3-32 0,5 0-50 15,2-2-48-15,1-2-55 0,-1 0-56 0,-1 0-58 16,1-1-76-16</inkml:trace>
  <inkml:trace contextRef="#ctx0" brushRef="#br0" timeOffset="61419.57">5545 5341 381 0,'-7'-4'64'0,"-1"1"9"0,1 0 9 0,7 3 10 16,0 0 10-16,0 0-19 0,-7-2-6 0,7 2-2 15,0 0 1-15,0 0 7 0,0 0 11 16,0 0 9-16,0 0 12 0,0 0 12 0,0 0 13 16,0 0 9-16,0 0 6 0,0 0 4 0,0 0-2 15,0 0-3-15,-1-4-4 0,2 0-6 0,-1 1-8 16,3-1-12-16,1 1-9 0,1-2-15 16,-5 5-11-16,6-6-17 0,2 0-16 0,-1 0-15 15,3 2-13-15,-6 3-8 0,-4 1-9 0,6-3-7 16,-6 3-5-16,6-3-2 0,-1 1-3 0,2 1-6 15,-1-2-10-15,-6 3-12 0,0 0-11 0,7 0-11 16,-1 2-17-16,-6-2-7 0,4 3-8 0,2-1-4 16,-2 3 2-16,-2 1 5 0,-2 0 6 0,1 3 9 15,-2 0 15-15,-1 4 9 0,-3 1 9 0,2 1 10 16,-1 1 7-16,-1 2 6 0,1 0 4 0,-1-1 2 16,1 2-1-16,-4-1 2 0,1 2-2 0,1-2 1 15,-4-2 1-15,2 1 1 0,-1-2 2 16,-1 0 1-16,-1 0 44 0,2-2-42 0,1 0 1 15,-1-2 1-15,2-2-1 0,1 0 0 0,6-9 0 16,0 0 2-16,0 0-43 0,0 0 46 16,0 0 15-16,1 5 11 0,0-1 14 0,3-1 15 15,0-2 16-15,3-4 13 0,1 2 10 0,-1-2 5 16,4-2-5-16,-2 2-2 0,2-3-8 0,0 3-12 16,0-3-18-16,1 1-14 0,4-2-8 0,2 0-9 15,3 0-8-15,3-1-13 0,2 0-3 0,1 0-2 16,-1 0-1-16,0-1-1 0,0 1-10 0,-3 0-9 15,-2 1-10-15,-3 1-8 0,0 2-18 0,-9-1-20 16,-9 5-28-16,0 0-28 0,0 0-28 0,0 0-35 16,0 0-52-16,0 0-55 0,0 0-60 15</inkml:trace>
  <inkml:trace contextRef="#ctx0" brushRef="#br0" timeOffset="61859.09">5061 5899 269 0,'-16'6'64'0,"-4"0"12"0,5 2 12 0,-2-1 7 15,3-2 5-15,0 0-17 0,4 1-1 0,-1-1-1 16,1-2 4-16,10-3 7 0,0 0 11 0,0 0 12 15,0 0 6-15,0 0 5 0,0 0-1 0,-1 3-8 16,2-2-14-16,5 0-16 0,1-2-19 0,5-2-10 16,4 2 0-16,4-4 4 0,11 0 4 0,8-4 9 15,7 0 7-15,3-2 12 0,2 0 6 0,8-3-1 16,3 0-9-16,5-2-15 0,4-2-7 0,-1 0-13 16,-4 1-11-16,-4 1-13 0,-2 0-11 0,-3 1-7 15,-6 0-5-15,-3 3-1 0,-3 0-4 0,-6 3 0 16,-5 1 0-16,-8 2-1 0,-4 0 0 15,-4 2 3-15,-5 1 12 0,-13 3 10 0,0 0 9 0,0 0 8 16,0 0 6-16,0 0 2 0,0 0 0 16,0 0-1-16,0 0-13 0,0 0-8 0,0 0-11 15,0 0-9-15,0 0-6 0,0 0-10 0,0 0-12 16,0 0-15-16,0 0-19 0,0 0-25 0,0 0-26 16,0 0-24-16,0 0-30 0,0 0-29 15,0 0-34-15,0 0-38 0,0 0-39 0,0 0-41 16</inkml:trace>
  <inkml:trace contextRef="#ctx0" brushRef="#br0" timeOffset="63913.26">5476 6127 647 0,'-6'-5'124'0,"-3"1"23"0,9 4 23 15,0 0 17-15,0 0 15 0,0 0-29 0,0 0-22 16,0 0-15-16,0 0-17 0,0 0-16 0,0 0-18 15,-5-5-13-15,-1-2-11 0,7 6-13 0,2-4-9 16,-1 1-6-16,2 0-8 0,2 1-5 16,1-1-3-16,-7 4-3 0,6-3-4 0,2-2-3 15,-8 5 0-15,5-3-3 0,4 1 1 0,-1-1-3 16,-1 1-2-16,2 1-1 0,1-1 0 0,-1-1-1 16,3 2 0-16,-4-1-1 0,2 1-2 0,-4 2 0 15,-6-1 1-15,0 0-4 0,0 0 1 0,0 0-1 16,7 2-4-16,-2 2-2 0,-3 1-3 0,0 1-2 15,-3 1-4-15,-1 2 3 0,0-1-1 0,-2 6 3 16,-3-1 1-16,2 2 7 0,-2 0 1 0,0 0 5 16,0 1 1-16,-1 1-5 0,2 0-1 0,-3 0 2 15,1 2 0-15,0 0-4 0,1-3 1 0,-2 1 1 16,2 0 2-16,0-1 4 0,0-1 3 16,2-3-2-16,-1 1 0 0,1-3 2 0,2-2 0 15,3-8-3-15,0 0 2 0,0 0 1 0,0 0 1 16,0 0 3-16,0 0 3 0,0 0 6 15,0 0 3-15,0 0 5 0,0 0 2 0,0 0 2 16,0 0 1-16,0 0 1 0,0 0 2 0,0 0 4 16,0 0 1-16,0 4 4 0,3 0 4 0,2-4 8 15,0-1 8-15,0-2 10 0,3-1 2 0,-1 1 4 16,2-1 9-16,-1-2 5 0,1-2 3 0,-2 1-6 16,0-1-3-16,1 2-7 0,1-2-5 0,1-2-9 15,4 0-14-15,1-1-5 0,0 0-7 0,4-2-2 16,2 2-8-16,4-1-6 0,-1 1-5 15,1-2 0-15,-4 2 0 0,-1 3-9 0,-2 1-2 0,-3-1-2 16,1 3-2-16,-16 5 1 0,0 0 0 16,0 0-3-16,0 0 1 0,0 0-1 0,0 0-4 15,0 0-3-15,0 0-2 0,0 0-5 0,0 0-7 16,0 0-8-16,0 0-10 0,0 0-5 0,0 0-4 16,0 0-2-16,4-2-4 0,-3 3-5 0,-5 1-4 15,0 1-4-15,-4-1 0 0,2 0-8 0,1 2-4 16,-4-1-9-16,0 1-9 0,9-4-11 0,0 0-6 15,0 0-10-15,-10 2-15 16,10-2-6-16,0 0-19 0,0 0-23 0,-3 0-23 0,-2-1-23 16,5 1-32-16</inkml:trace>
  <inkml:trace contextRef="#ctx0" brushRef="#br0" timeOffset="65967.89">5930 6065 186 0,'-6'-6'103'0,"6"6"21"0,0 0 22 0,0 0 20 16,0 0 16-16,-2-6-9 0,2 6-8 0,0 0-8 15,0 0-10-15,0 0-7 0,0 0-7 0,0 0-7 16,0 0-4-16,0 0-12 0,0 0-9 0,0 0-10 16,0 0-7-16,0 0-11 0,0 0-9 15,0 0-12-15,0 0-9 0,0 0-8 0,0 0-7 16,0 0-6-16,0 0-5 0,0 0-5 0,0 0-2 16,0 0 0-16,0 0-4 0,0 0 0 0,0 0-1 15,0 0 1-15,0 0-1 0,0 0 3 0,0 0-4 16,0 0-2-16,0 0 3 0,0 0-4 0,0 0-2 15,0 0-2-15,0 0-3 0,0 0-4 0,0 0 3 16,0 0-3-16,-2 0 1 0,0 1-1 0,1 2 3 16,1 2-1-16,2 0 1 0,0 2 3 0,0 1-1 15,-1 0 2-15,6 1 0 0,-1 1 2 0,-3-4-2 16,2 0 2-16,0 1 1 0,-1-1 0 0,0 0 0 16,0 0-2-16,0 0 1 0,1 2 1 15,-3 0-2-15,1-1 1 0,0 1-2 16,-1-1 1-16,0 1 1 0,0-2 1 0,-2-6-2 15,2 7-1-15,0 0 2 0,-1 0 0 0,-1-7 1 16,0 0-2-16,0 0 1 0,0 0 0 0,0 0 1 16,0 0 1-16,0 0-1 0,0 0 0 0,0 0 0 15,0 0 0-15,0 0 1 0,0 0 1 0,0 0-1 16,0 0 1-16,0 0 2 0,0 0 0 0,0 0-1 16,0 0 1-16,0 0-2 0,0 0 1 0,0 0-2 15,1 5 0-15,-1-5-2 0,0 0 0 0,0 0-1 16,0 0-1-16,0 0 2 0,0 0-3 0,0 0 1 15,0 0-2-15,0 0 3 0,0 0-1 0,0 0 1 16,0 7 1-16,0-7 0 0,0 0 1 16,0 0 0-16,0 0 1 0,0 0 0 0,0 0 1 15,0 0-1-15,0 0 0 0,0 0 1 0,0 0-2 16,0 0 0-16,0 0-2 0,0 0 1 0,0 0 0 16,0 0-1-16,0 0 1 0,0 0-2 0,0 5 2 15,0 0 22-15,0-5-22 0,0 0-1 0,0 0 1 16,0 0 0-16,0 0-1 0,0 6 2 0,0-6 0 15,0 0-21-15,0 0 21 0,0 0 0 16,0 6 1-16,0-6 1 0,0 0-1 0,0 6 0 16,0-6 1-16,0 0-1 0,0 0 1 15,0 0-2-15,0 0-2 0,0 0 4 0,0 0-4 16,0 0 1-16,0 0 1 0,0 0-2 0,0 0 1 16,0 0 1-16,0 0 1 0,0 0-2 0,0 0 2 15,0 0 1-15,0 0-4 0,0 4 2 0,0-4 2 16,0 0-2-16,0 0 0 0,0 0-2 0,0 0 1 15,0 0 1-15,0 0 3 0,0 0-2 0,0 0 3 16,0 0 2-16,0 0 0 0,0 0 2 0,0 0 2 16,2 1-1-16,1-2 1 0,0 1 2 0,1-2 1 15,2 0 5-15,0-2 7 0,1-4 10 0,0 0 9 16,0 0 11-16,-2-1 3 0,0 3 1 0,0-2-2 16,0-4-8-16,3-2-8 0,0-7-30 0,4-4-19 15,1 0-13-15,2-2-6 0,1-1-16 16,2-2 0-16,0-2 0 0,0 4 2 0,-1 3 17 15,-3 4 10-15,-3 4 0 0,-1 5 0 0,-10 12 11 16,0 0 2-16,6-9-1 0,-6 9-1 0,0 0-1 16,0 0 0-16,0 0-2 0,0 0-7 15,0 0-2-15,0 0-6 0,0 0-2 0,0 0 0 16,0 0 1-16,0 0-1 0,0 0 1 0,0 0 7 16,0 0 4-16,0 0 5 0,0 0 2 0,0 0 1 15,0 0 2-15,0 0 1 0,0 0 1 0,0 0 1 16,0 0-1-16,0 0 1 0,0 0-1 15,0 0 2-15,0 0 0 0,0 0-2 0,0 0 2 16,0 0-3-16,0 0 1 0,0 0 1 0,0 0-1 16,0 0-2-16,0 0 1 0,0 0 0 0,0 0 0 15,0 0 1-15,0 0-2 0,0 0-1 0,0 0 2 16,0 0 2-16,0 0-4 0,0 0 1 0,0 0 0 16,0 0-2-16,0 0 1 0,0 0-1 0,0 0 1 15,0 0-1-15,0 0 1 0,0 0-1 0,0 0 0 16,0 0 2-16,0 0 0 0,0 0-1 0,0 0 1 15,0 0 0-15,0 0-1 0,0 0 2 0,0 0 0 16,0 0 0-16,0 0 0 0,0 0 2 0,0 0-2 16,0 0 0-16,0 0 0 0,0 0 0 15,0 0 0-15,0 0 0 0,0 0 0 0,0 0 0 16,0 0 0-16,0 0 0 0,0 0-51 0,0 0 51 16,0 0 0-16,0 0 0 0,0 0 0 15,0 0 0-15,0 0 0 0,0 0 0 0,0 0 51 16,0 0-51-16,0 0 0 0,0 0 0 0,0 0 0 15,0 0-3-15,0 0 0 0,0 0-6 0,0 0-2 16,0 0-3-16,0 0-2 0,0 0-1 0,0 0-2 16,0 0-1-16,0 0-1 0,0 0 2 0,0 0 4 15,0 0-1-15,0 0 1 0,0 0-2 0,0 0 1 16,0 0 2-16,0 0-2 0,0 0 2 16,0 0-4-16,0 0 1 0,0 0 0 0,0 0 1 15,0 0-2-15,0 0-2 0,0 0 2 0,0 0-1 16,0 0 2-16,0 0-1 0,0 0-5 0,0 0-2 15,0 0 1-15,0 0-3 0,0 0-6 0,0 0-5 16,0 0-4-16,0 0-4 0,0 0 0 0,0 0-1 16,0 0-4-16,0 0-3 0,0 0 1 0,0 0-1 15,0 0 3-15,0 0 1 0,0 0 4 0,0 0 0 16,0 0 7-16,0 0 6 0,0 0 5 0,0 0 6 16,0 0 3-16,0 0 4 0,0 0 5 0,1-4 1 15,-2 3 2-15,1 1 2 0,0 0 2 0,-2 0 1 16,-1 3 1-16,3-3 1 0,0 0-1 15,0 0-1-15,0 0 2 0,0 0 0 0,0 0-1 16,0 0-1-16,0 0 1 0,0 0 0 0,-5 2-1 16,5-2 2-16,0 0-3 0,0 0 2 15,0 0 1-15,0 0 0 0,0 0 0 0,0 0 0 16,0 0 1-16,0 0-1 0,0 0 3 0,-5 4-3 16,5-4 0-16,0 0 0 0,0 0 0 0,0 0 2 15,0 0-2-15,0 0 0 0,0 0 0 0,0 0 1 16,0 0 0-16,0 0-1 0,0 0 2 0,0 0-2 15,0 0 1-15,0 0 2 0,0 0-2 0,0 0 2 16,0 0-1-16,0 0 0 0,0 0 1 0,0 0 1 16,0 0-2-16,0 0 2 0,0 0 0 15,0 0-1-15,0 0 0 0,0 0 0 0,0 0-2 16,0 0-1-16,0 0 2 0,0 0-5 0,0 0-8 16,0 0-13-16,0 0-26 0,0 0-33 0,0 0-40 15</inkml:trace>
  <inkml:trace contextRef="#ctx0" brushRef="#br0" timeOffset="68142.67">8662 11252 242 0,'0'0'101'0,"-6"-5"22"15,6 5 20-15,0 0 18 0,0 0 23 0,0 0-12 16,-3-5-9-16,3 5-13 0,-1-5-14 0,1 0-13 15,0 5-13-15,4-4-9 0,0 1-17 0,3 1-9 16,-2 0-11-16,-5 2-3 0,0 0-3 0,8-2-5 16,-8 2-2-16,0 0-4 0,0 0-3 0,0 0-6 15,0 0-3-15,6 0-5 0,-6 0-4 0,0 0-7 16,0 0-4-16,0 0-5 0,0 0-6 16,0 0-4-16,0 0-3 0,5 2-3 0,-2 2-1 15,1 0 0-15,-1 2 0 0,-1-2 0 0,-2 2 1 16,4 1 2-16,-1 2 1 0,-1 0 3 0,1 0-1 15,0-2-1-15,1 1 1 0,0 0 1 0,1-1-1 16,-2 0 1-16,2-1-3 0,-5-6 0 0,0 0 3 16,3 7-1-16,-3-7 1 0,4 6-2 15,-2 0 2-15,3 1-1 0,1 2 2 0,-1 1 2 16,-1 0-2-16,5 3 1 0,-4-1 1 0,1 1-1 16,3 1 3-16,-6-2-3 0,4 1 0 0,-4-2-2 15,0-2 0-15,0-1 3 0,-3-8-3 0,0 0 0 16,0 0-2-16,0 0 4 0,0 0-1 0,0 0 1 15,0 0-1-15,0 0 0 0,0 0 2 0,0 0 2 16,0 0-1-16,0 0-1 0,0 0 1 16,0 0 1-16,0 0 1 0,0 0 1 0,0 0 0 15,0 0-1-15,0 0 0 0,0 0 0 0,0 0-1 16,0 0-1-16,0 0 1 0,0 0-4 0,0 0 0 16,0 0 1-16,0 0-1 0,0 0 1 0,0 0-2 15,0 0 0-15,0 0 0 0,0 0 0 0,0 0 0 16,0 0 0-16,0 0 0 0,0 0 0 0,0 0 1 15,0 0 0-15,0 0 2 0,0 0 0 0,0 0 0 16,0 0 2-16,0 0 1 0,0 0 1 0,0 0 1 16,0 0 4-16,0 0-2 0,6 4 0 15,-6-4 0-15,0 0-2 0,0 0 1 0,0 0-4 16,0 0-2-16,0 0-3 0,0 0 2 0,0 0-1 16,0 0 0-16,0 0-1 0,0 0 2 0,0 0 1 15,0 0 1-15,0 0 3 0,0 0 1 16,0 0 2-16,3 2 3 0,-3-2 5 0,6 0 2 15,-6 0 1-15,2-2 2 0,2 0-2 0,0-2 3 16,-4 4 2-16,0 0 1 0,4-4-5 0,0-2 1 16,-4 6 1-16,6-5 0 0,-2-2 0 0,-4 7-6 15,1-5-1-15,2-1-1 0,-2 2-1 0,2-1 0 16,0-1-5-16,1-3-3 0,2-3-2 0,4-5-6 16,2-2-6-16,3-4-3 0,4-4 0 15,4-4-8-15,1-2-8 0,1-1-2 0,4-1-9 16,-2 2 7-16,0 2 3 0,-4 7 2 0,-3 3-2 15,-4 4 7-15,0 5 7 0,-5 4 3 0,-11 8 9 16,9-6-2-16,-9 6 2 0,0 0-2 0,0 0 0 16,0 0-1-16,0 0 3 0,0 0-2 0,0 0 0 15,0 0 2-15,0 0-1 0,0 0 1 0,0 0-1 16,0 0 4-16,0 0-2 0,0 0 1 0,0 0 2 16,0 0 0-16,0 0 1 0,0 0 0 0,0 0 2 15,0 0 0-15,0 0-1 0,0 0 2 0,0 0-2 16,0 0 0-16,0 0-1 0,0 0-1 15,0 0-1-15,0 0-2 0,0 0 0 0,0 0-3 16,0 0 2-16,0 0-4 0,0 0 0 16,0 0 0-16,0 0 0 0,0 0-1 0,0 0 1 15,4 0 0-15,-4 0 1 0,-2 0 0 0,-1 2 2 16,-1-1 0-16,2 2-1 0,2-3 1 0,0 0 1 16,0 0-2-16,0 0 1 0,0 0 1 0,0 0-2 15,-5 1 2-15,5-1 1 0,0 0-2 0,0 0 1 16,0 0 1-16,0 0-1 0,0 0 1 0,0 0 1 15,0 0-2-15,0 0-1 0,0 0 1 0,0 0 1 16,0 0-2-16,0 0 0 0,0 0-4 16,0 0-2-16,0 0 0 0,0 0-1 0,0 0-1 15,0 0-3-15,0 0 0 0,0 0-1 0,0 0 1 16,0 0-1-16,0 0-1 0,0 0-1 0,0 0-1 16,0 0-3-16,0 0 0 0,-5 3 1 0,5-3-3 15,0 0 3-15,0 0-1 0,0 0 1 0,0 0 2 16,0 0 3-16,0 0 2 0,-6 1 0 0,6-1 4 15,0 0-1-15,0 0 4 0,0 0 0 0,0 0 0 16,-8 3-1-16,8-3-1 0,0 0 1 0,0 0-1 16,0 0 0-16,0 0-1 0,0 0-2 0,0 0-2 15,0 0 0-15,0 0-2 0,0 0-3 0,0 0-2 16,0 0 1-16,0 0-2 16,0 0-1-16,0 0 1 0,0 0-1 0,0 0 0 15,0 0-1-15,0 0 1 0,0 0 1 0,0 0-5 16,0 0-5-16,0 0-6 0,0 0-7 0,0 0-9 15,0 0-16-15,0 0-24 0,0 0-32 0,0 0-35 16,0 0-46-16</inkml:trace>
  <inkml:trace contextRef="#ctx0" brushRef="#br0" timeOffset="69934.62">5544 6943 288 0,'0'0'102'0,"-7"0"21"0,7 0 22 0,0 0 23 16,0 0 21-16,-7-3-17 0,7 3-12 16,0 0-10-16,0 0-10 0,0 0-7 0,0 0-12 15,-5-4-10-15,0-3-9 0,5 7-3 0,0 0-3 16,0-4-3-16,2-2-1 0,1-1-6 0,2 0-5 15,1-1-6-15,1 1-11 0,1-2-13 0,3-1-12 16,-2 0-11-16,2 0-12 0,1 0-8 0,-1-2-8 16,2 0-5-16,1-1-2 0,0 1 2 0,1 1 0 15,-1 2-1-15,2 1 0 0,0 2-2 0,0-1 1 16,-1 4-4-16,1 3-4 0,-3 2-2 0,1 2 0 16,-4 0-2-16,2 1-4 0,-4 2-10 15,-2-1-3-15,-1 2-1 0,-2 1 4 0,-3 0 2 16,-2 1 0-16,1 0 4 0,-6 1-4 15,-1 2 9-15,-2 1 6 0,0 0 3 0,-2 2 1 16,0 0 0-16,-2 0 0 0,0 1-1 0,1-1 9 16,-4-2-2-16,3-1-2 0,2-3-6 0,0-2-9 15,3-2-7-15,9-6-8 0,0 0-9 0,0 0-1 16,0 0 3-16,0 0 1 0,0 0 9 0,0 0 9 16,-3 1 9-16,1-1 12 0,5-1 10 0,1-5 4 15,1 2 2-15,3 0-1 0,3-2-4 0,3 2-1 16,0-1-2-16,3-1-3 0,-2 5-3 0,0-1-2 15,1 2-4-15,-1 1 3 0,3 1 4 16,0 1-2-16,-1-1 1 0,-3 2 1 0,2-1 1 16,-5 3 2-16,-3 1 4 0,-1 0-1 0,-1 0 0 15,-5 1 0-15,-1 1 2 0,-1 1 4 0,-5 1 9 16,0 1 3-16,0 3 2 0,-3 1 0 0,2 1 7 16,-6 0 1-16,4 3 5 0,-5 1 4 0,-4 2-1 15,3-1 2-15,-3-1-1 0,-1-1 2 0,4-3-8 16,-1-2 2-16,0-2-7 0,-1-1-6 15,-1-3-5-15,3-3-5 0,0-4-1 0,-1-1-2 16,2-2 1-16,-1-1-4 0,1-1 4 0,-2-3-10 16,1-4-14-16,0-2-18 0,3 0-31 0,-1-3-42 15,2-1-58-15,2-1-77 0,0 0-93 16</inkml:trace>
  <inkml:trace contextRef="#ctx0" brushRef="#br0" timeOffset="74122.06">6177 6685 182 0,'-8'2'104'0,"8"-2"25"0,-7 1 14 0,7-1 14 16,-8 2 17-16,8-2-16 0,0 0-50 0,0 0 15 15,0 0-13-15,0 0-16 0,0 0-5 16,0 0-7-16,0 0-9 0,0 0-5 0,0 0 31 16,0 0-34-16,0 0 0 0,0 0 4 0,0 0 1 15,0 0 6-15,0 0 3 0,0 0 2 0,0 0 1 16,0 0 4-16,0 0 0 0,0 0-2 0,0 0-2 16,0 0-6-16,0 0-1 0,0 0-1 0,0 0-2 15,0 0-6-15,0 0-4 0,0 0-4 0,0 0-7 16,0 0-7-16,0 0-10 0,0 0-8 0,0 0-9 15,0 0-6-15,0 0-4 0,0 0-5 0,0 0-2 16,0 0-2-16,0 0-1 0,0 0 0 16,0 0 0-16,0 0-1 0,0 0 0 0,0 0 0 15,0 0 0-15,0 0-2 0,0 0 2 0,0 0-2 16,0 4 2-16,0-4 0 0,0 0-1 0,0 3 1 16,0 1-2-16,1-1 2 0,2 2 0 0,2-2 1 15,2 4 0-15,2 0 2 0,0 1 0 0,3 1 1 16,-3-1 0-16,-1 2 0 0,3 1 0 0,2-1 0 15,0 2-3-15,2-1 0 0,-1 1 1 0,2 0 1 16,-1 0 1-16,1-1 0 0,-2 1-2 16,-1-2 2-16,0 1 2 0,0 0-2 15,-2-2-2-15,-3 0 1 0,3-1 0 0,-4-1 1 16,0 0 1-16,0 0-1 0,-2-3-1 0,2 2 1 16,-7-6 0-16,5 4 0 0,-5-4 1 0,0 0-1 15,0 0 0-15,0 0 0 0,0 0 1 0,3 4 1 16,-3-4-1-16,0 0 1 0,0 0-2 0,0 0 0 15,0 0 0-15,0 0 0 0,0 0 1 0,0 0 1 16,0 0-2-16,0 0 1 0,0 0 1 0,6 4-1 16,-6-4 2-16,0 0 0 0,0 0-2 0,0 0 1 15,0 0-1-15,0 0-1 0,0 0-3 0,0 0-5 16,0 0-12-16,0 0-8 0,0 0-15 0,0 0-18 16,0 0-18-16,0 0-21 0,0 0-19 15,0 0-18-15,0 0-18 0,0 0-20 0,0 0-20 16,0 0-17-16,0 0-19 0,2-1-19 0,-1-3-19 15</inkml:trace>
  <inkml:trace contextRef="#ctx0" brushRef="#br0" timeOffset="74590.16">6484 6535 194 0,'0'0'87'0,"-3"-4"10"0,3 4 13 0,0 0 15 16,0 0 15-16,0 0-13 0,0 0-14 0,0 0-10 15,0 0-11-15,-5-3-8 0,2 1-15 0,3 2-15 16,-5 1-14-16,-1 3-12 0,-2 4 21 0,0 4 5 16,-3 4 3-16,2 4 5 0,-2 3 3 0,0 1 1 15,-1 3 1-15,-2 2-3 0,-1 1-32 16,-2 1-12-16,2-1-6 0,-1-3-10 0,1 0 1 16,-1-1-2-16,1-1 9 0,-1 0 2 0,3-4-1 15,1-2 0-15,3-3 0 0,0-2 1 0,2-4-2 16,0 0 1-16,7-10-11 0,0 0-2 0,0 0 0 15,0 0 0-15,0 0 0 0,0 0 7 0,0 0 8 16,0 0 15-16,0 0 5 0,0 0 6 16,0 0 5-16,0 0 2 0,0 0 0 0,0 0-3 15,0 0-7-15,0 0-12 0,0 0-5 16,0 0-6-16,0 0-3 0,0 0-12 0,0 0-22 0,0 0-41 16,0 0-45-16,0 0-63 0,-3 4-91 15</inkml:trace>
  <inkml:trace contextRef="#ctx0" brushRef="#br0" timeOffset="75778.53">6820 5270 390 0,'-6'-6'123'0,"6"6"28"16,0 0 29-16,0 0 20 0,0 0 20 0,0 0-19 16,0 0-20-16,0 0-20 0,0 0-16 15,0 0-23-15,0 0-26 0,0 0-22 0,0 0-18 16,0 0-18-16,0 0-14 0,0 0-14 0,-8-1-11 15,1 2-6-15,0 3-3 0,-1 3 1 0,3 3-2 16,-1 3 3-16,-1 4-1 0,1 3 5 0,-4 4 0 16,3 3 1-16,4-2 1 0,-1 2 1 0,1-2 1 15,0 0 0-15,0-1 2 0,2-2-1 0,1-2 0 16,-4-2 1-16,4-3-4 0,2-1 2 0,0-4 0 16,1-3 2-16,4 0-2 0,0-3 0 0,0-1 3 15,2-2 1-15,0-1 3 0,2-1-1 0,-2 1 1 16,-1-4 1-16,0 0 2 0,-2 1 0 0,-6 3-2 15,5-7-5-15,4 0-23 0,0-4-50 16,1-1-61-16,4-4-75 0,-1-5-87 16</inkml:trace>
  <inkml:trace contextRef="#ctx0" brushRef="#br0" timeOffset="75950.67">6913 5027 747 0,'-15'-7'217'15,"15"7"23"-15,-9-5 20 0,0 1 18 0,9 4 11 16,0 0-81-16,0 0-53 0,0 0-41 0,0 0-29 16,0 0-26-16,0 0-25 0,0 0-31 15,0 0-35-15,0 0-34 0,0 0-35 0,0 0-44 16,0 0-55-16,-2-2-59 0,4 3-58 0</inkml:trace>
  <inkml:trace contextRef="#ctx0" brushRef="#br0" timeOffset="76167.21">6981 5370 430 0,'0'0'146'0,"0"0"27"16,0 0 27-16,0 0 25 0,0 0 20 0,0 0-31 16,0 0-26-16,0 0-27 15,0 0-20-15,0 0-22 0,-1 0-25 0,3-2-22 16,3-1-20-16,6-1-11 0,4-2-10 0,7-1-12 15,3-1-8-15,2-1-10 0,3-1-19 0,1 0-27 16,-5 3-23-16,-3 1-28 0,1 0-39 0,-5 1-46 16,-2 1-54-16,-17 4-50 0</inkml:trace>
  <inkml:trace contextRef="#ctx0" brushRef="#br0" timeOffset="76321.19">7031 5465 470 0,'-9'7'147'0,"9"-7"38"0,0 0 33 15,0 0 24-15,0 0 23 0,0 0-17 0,0 0-21 16,0 0-32-16,0 0-37 0,0 0-36 16,0 0-33-16,0 2-24 0,4-2-21 0,5-1-24 15,5-3-30-15,6-4-42 0,4-2-42 0,5-1-49 16,3-2-76-16,6-1-85 0</inkml:trace>
  <inkml:trace contextRef="#ctx0" brushRef="#br0" timeOffset="76834.89">7504 5157 796 0,'-6'-11'175'0,"1"4"24"0,2 0 25 15,2 0 18-15,1 0 12 0,0 0-55 0,4 0-32 16,0 0-34-16,2-1-31 0,0 1-23 0,0 0-22 15,2-1-13-15,1-1-8 0,0 2-9 0,-1 1-7 16,2 1-3-16,-2-2 0 0,2 2-1 0,2 1-2 16,0 1-6-16,-1 1-6 0,1 1-5 0,-1 0-6 15,-1 2 1-15,2 0-2 0,-4 1-3 0,1 3-4 16,-4 1-4-16,0 1 0 0,-2 1 0 0,-2 3-1 16,-1 1-2-16,0 0-2 0,-4 2-4 15,-1 2-1-15,0-2 1 0,-3 3 1 0,-1-1-1 16,-3 0-1-16,0-1-10 0,-1 0-6 0,-2 0-5 15,0-2-11-15,1-2-17 0,2-2-33 0,2 1-37 16,1-3-29-16,9-7-9 0,0 0-3 0,0 0 7 16,0 0 20-16,-2 1 31 0,4 1 43 15,1-4 42-15,4-2 41 0,5-2 34 0,3 0 32 16,1 0 22-16,0-1 11 0,2 0 5 0,0 0 5 16,-4 3 7-16,1 1 1 0,4 1-7 0,1 3-18 15,-2 1-15-15,1 3-14 0,0-1-8 0,-3 1-4 16,0 2-3-16,-2 1-2 0,-1-1-3 0,-3-1 0 15,-2 1-2-15,-6-1 0 0,-4 2-6 16,-2-1-8-16,-2 3-9 0,-2-2-6 0,1 2 0 16,-5 0 0-16,-2 3 4 0,-1 0-4 0,-4 3 1 15,-1 1 1-15,-1 0 2 0,-1-1-2 0,-5 0-14 16,3-1-19-16,-4 0-27 0,2-3-29 0,0-1-48 16,0-1-54-16,2-2-54 0</inkml:trace>
  <inkml:trace contextRef="#ctx0" brushRef="#br0" timeOffset="77303.36">6799 5687 177 0,'-13'3'58'0,"3"-1"14"0,0-2 13 16,2 0 11-16,-2 0 12 0,10 0-10 0,-10 2-2 15,2-2 1-15,0 1-3 0,2-1-8 0,-1 0-4 16,7 0-4-16,0 0-2 0,0 0-2 0,-6 1-1 16,6-1-2-16,0 0-2 0,0 0 1 0,0 0-1 15,0 0 7-15,0 0-1 0,0 0-1 0,0 0-7 16,1 1 0-16,1-1-3 0,2 1-1 16,3-1-2-16,6-1-6 0,3-1 2 0,4-1 0 0,7-1 6 15,8 1 0-15,7-4-8 0,6 0-7 16,9-2 0-16,5-1-6 0,5 0-8 0,7 0-6 15,1-1-12-15,1 1-5 0,4 0 2 0,-1 1 0 16,-3 1-6-16,-6 0-2 0,-5 2 0 0,-7 0-3 16,-6 0 1-16,-6 2-2 0,-8 0 4 0,-3 1 3 15,-11 0 9-15,-4 1 7 0,-20 2 12 0,0 0 10 16,11-4 12-16,-11 4 10 0,0 0 5 0,0 0-1 16,0 0-7-16,0 0-6 0,0 0-11 0,0 0-11 15,9-4-12-15,-9 4-9 0,0 0-8 16,0 0-3-16,0 0-2 0,0 0-3 15,0 0 0-15,0 0-3 0,0 0-6 0,0 0-5 16,0 0-11-16,0 0-18 0,0 0-18 0,0 0-26 16,0 0-31-16,0 0-25 0,0 0-33 0,0 0-51 15,0 0-58-15,0 0-85 0</inkml:trace>
  <inkml:trace contextRef="#ctx0" brushRef="#br0" timeOffset="78785.5">7257 5916 465 0,'-7'-5'104'0,"7"5"22"16,-7-3 18-16,7 3 15 0,0 0 13 0,0 0-18 16,0 0-15-16,0 0-13 0,0 0-12 15,-6-4-10-15,6 4-12 0,0 0-8 0,0 0-4 16,-3-7-5-16,2 2-5 0,3 0 0 0,1-1-11 16,2-1-9-16,3-2-9 0,2 1-8 0,2-1-9 15,3-2-8-15,0 1-9 0,1 1-11 0,-1 1-2 16,0 0 0-16,-2 1 1 0,2 1-1 0,-5 2 0 15,2 0-1-15,-1 3 0 0,-2 1 30 0,-1 1-30 16,0 2-3-16,-1 0-1 0,-1 2-3 0,1 0-5 16,-2 1-3-16,-3 1-8 0,1 2-31 15,-1 0 30-15,-2 3 4 0,-2 1 2 0,-3 2 3 16,0 0 5-16,-2 3 6 0,-2-1 7 0,0 0 3 16,-1 2-2-16,-2 1 0 0,-3-1 0 15,0-1 0-15,-1-1 2 0,3-2 1 0,-3 0 3 0,4-2-1 16,-4 0 3-16,5-1-1 0,0-3 0 15,3-1 0-15,2-1 1 0,1-1-2 0,5-6-2 16,0 0 1-16,0 0 0 0,0 0 5 0,0 0 9 16,0 4 4-16,2-1 7 0,1-1 8 0,0 0 14 15,3-1 14-15,1-1 13 0,0-1 6 0,1 0 3 16,2-1 4-16,2-1-1 0,-4 0-8 0,4-1-12 16,0 0-13-16,5-1-15 0,3-1-10 0,1 0-12 15,3-1-9-15,0 0-11 0,0 0-5 0,0-1-3 16,-2 2-4-16,-2 2-6 0,-3-1-9 0,-4 0-15 15,-13 5-24-15,0 0-23 0,11-4-28 0,-11 4-38 16,7-4-51-16,-7 4-67 0,7-5-86 16</inkml:trace>
  <inkml:trace contextRef="#ctx0" brushRef="#br0" timeOffset="79550.86">7420 6507 480 0,'0'0'151'16,"0"0"33"-16,0 0 25 0,0 0 23 0,0 0 19 16,0 0-33-16,0 0-25 0,0 0-20 0,0 0-23 15,-1-1-29-15,1-2-20 0,1 1-18 0,3 1-16 16,0-3-15-16,3 2-15 0,2 0-15 16,1-2-7-16,1 0-6 0,1-1-3 0,-2 3-6 15,0-1-4-15,0 0 0 0,-2 0-1 0,2 0 0 16,-1 2 0-16,0-1 0 0,-1 1-2 15,-8 1-2-15,0 0 4 0,0 0-1 0,5 3-1 16,-1 1 0-16,-2 1 0 0,-3 2-6 0,0 1 1 16,-4 1-1-16,-1 1-3 0,0 0-1 0,0 5-1 15,-3 1 1-15,1-1-3 0,-1 2 3 0,-1 1 1 16,-1 0 2-16,1-1 2 0,0 0-5 0,0-1-7 16,0-2-16-16,3-3-11 0,-1-2-5 0,8-9-9 15,0 0-6-15,0 0-1 0,0 0 4 0,0 0 7 16,0 0 14-16,0 4 16 0,0-3 14 0,4-2 9 15,1-2 8-15,4-2 4 0,1 0 2 0,3-1 2 16,0 1 2-16,3 0-3 0,-1 1-3 0,-2 2 2 16,-2 2 0-16,0 1 4 0,1 1 7 0,-3 2 2 15,-1 1 4-15,1 2 1 0,-5 2-1 16,-1 1 1-16,-1 1-2 0,-2 1-5 16,0 0-5-16,0 1-3 0,-4 1 0 0,1 0-1 15,-1 0 5-15,-3 1 1 0,1-1 3 0,0 1 4 16,-2-2 1-16,-1 1 0 0,-1 0 1 0,0 0 1 15,-4-1-4-15,0-1-2 0,-1 2-2 0,-1-3-5 16,-2 0-2-16,-1-1-8 0,1-1-8 0,-2 0-11 16,-1-1-21-16,-2-2-30 0,0-1-36 0,3-1-54 15,-1-1-68-15</inkml:trace>
  <inkml:trace contextRef="#ctx0" brushRef="#br0" timeOffset="79921.82">7506 7338 296 0,'-17'22'82'0,"1"-1"24"16,-5 3 23-16,0-1 28 0,1 0 27 16,-4-1-12-16,4 0-12 0,-1 0-7 0,2-1-7 15,0-1-20-15,2-1-17 0,1-2-26 0,4-4-25 16,3-1-10-16,9-12-9 0,-3 8-2 0,2-1-6 16,3-2-2-16,2-3-5 0,1-1 1 0,2-2 5 15,3-1 0-15,1 0 1 0,0 0 5 0,1-1 3 16,-2-1 2-16,-1 1 2 0,5 0 1 0,-2 0-3 15,5 0-2-15,0-1-5 0,2 1-10 0,-1-2-7 16,3 2-12-16,0-2-19 0,-1-1-35 0,0 0-35 16,0-2-45-16,-4 0-57 0,-2 0-62 0,-3 1-56 15</inkml:trace>
  <inkml:trace contextRef="#ctx0" brushRef="#br0" timeOffset="80135.92">7510 7433 560 0,'0'0'200'0,"0"0"23"0,0 0 25 0,0 0 19 16,-5-1 16-16,1 1-71 0,0 3-51 0,0 3-36 16,1 1-20-16,3 5-11 0,3 6-6 15,-3 2-19-15,5 2-15 0,0 2-11 0,-2 0-4 16,1 3-2-16,0 2-5 0,1 2-15 0,-1 0-14 16,1 1-1-16,-1-4-1 0,1 0-1 0,-1-4-11 15,-1-1-22-15,-1-3-22 0,3-5-20 16,-1-3-22-16,-4-12-26 0,0 0-27 0,0 0-31 15,0 0-27-15,5 4-24 0,-3-5-26 0</inkml:trace>
  <inkml:trace contextRef="#ctx0" brushRef="#br0" timeOffset="81319.31">7685 5916 191 0,'-1'-8'67'0,"1"8"18"0,0-6 17 0,3 0 16 16,-3 6 21-16,0 0 1 0,0 0 1 0,0 0-1 16,0 0-4-16,0 0-7 0,0 0-9 0,0 0-8 15,0 0-12-15,0 0-12 0,0 0-12 0,0 0-9 16,0 0-11-16,0 0-8 0,0 0-6 0,0 0-10 15,0 0-9-15,0 0-9 0,0 0-6 0,0 0-2 16,1 0-6-16,3 0-3 0,0 4-2 16,-1 0 0-16,2 3 1 0,-1 1 1 0,1 0 0 15,2 1-1-15,-2 0 3 0,-1 2-2 0,2-4 1 16,0 0 1-16,2 0 1 0,0 0-2 0,-4 0 2 16,2 0 0-16,1 1 2 0,-3-1-1 0,1 0 1 15,2-1-2-15,-3 0 0 0,-4-6 1 0,0 0-1 16,3 6 0-16,-3-6-1 0,0 0 1 0,0 0 0 15,0 0 0-15,0 0 0 0,3 5 0 0,-3-5 0 16,0 0 1-16,0 0 1 0,0 0 0 0,0 0 4 16,0 0 7-16,0 0 8 0,0 0 6 0,0 0 11 15,0 0 8-15,0 0 7 0,5 3 8 0,-5-3 7 16,7 0 4-16,0-2 0 0,-2 0-1 0,0-2-4 16,1-1 3-16,-1 0 11 15,1-2 2-15,2-4-2 0,2-6-10 0,4 0-9 16,-2-2-6-16,5-3-6 0,3-4-15 0,3-1-22 15,1 0-10-15,0-2-7 0,0 2-2 0,-3 3 0 16,-1 3 1-16,-2 3-1 0,-5 6 2 0,-3 1 2 16,-10 11-1-16,0 0-4 0,0 0-4 0,0 0-9 15,0 0-10-15,0 0-8 0,0 0-11 0,0 0-12 16,0 0-13-16,0 0-5 0,0 0-6 0,0 0 2 16,0 0 5-16,0 0 0 0,0 0 4 0,0 0 4 15,0 0 5-15,0 0 3 0,0 0 4 0,0 0 3 16,0 0 2-16,0 0 8 0,0 0 8 0,0 0 8 15,0 0 8-15,0 0 8 0,0 0 4 16,0 0 5-16,1-4 4 0,-2 1 2 0,-2 2-1 16,3 1-4-16,-2 1-10 0,-2-1-8 0,4 0-17 15,0 0-22-15,0 0-26 0,0 0-30 0,0 0-34 16,0 0-38-16,-5 2-44 0</inkml:trace>
  <inkml:trace contextRef="#ctx0" brushRef="#br0" timeOffset="82314.74">7878 6422 208 0,'0'0'92'0,"0"0"21"0,0 0 30 16,0 0 26-16,0 0 24 0,0 0-7 0,0 0-14 16,0 0-12-16,-4 1-3 0,4-1-11 15,0 0-20-15,0 0-19 0,0 0-15 0,0 0-14 16,0 0-10-16,0 0-7 0,0 0-10 0,0 0-10 16,0 0-12-16,0 0-6 0,-3 2-12 0,2 4-5 15,-1-1-7-15,5 3-5 0,1 2 2 0,2 2-2 16,2 4 2-16,2 1 1 0,0 0 0 0,1-1-1 15,-1 2 2-15,0 3 2 0,2 0-1 0,-1 2 2 16,-1 2 1-16,0-1-2 0,-2-1 0 0,1-2 3 16,-3 0-2-16,0-2 1 0,0-3-1 0,-1-3 0 15,-5-13 1-15,0 0 1 0,0 0 5 16,0 0 8-16,0 0 9 0,0 0 14 0,0 0 18 0,0 0 14 16,6 6 12-16,-1-3 12 0,0-6 9 15,0-3 3-15,0-1-8 0,3-2-9 16,-1-4-11-16,1-4-15 0,2-5-13 0,5-8-18 15,4-4-18-15,1-9-10 0,3-4-17 0,4-5-5 16,0-4-7-16,3-1-7 0,1 3-1 0,-1 2 5 16,0 5 3-16,-8 8 0 0,-1 7 11 0,-4 9 0 15,-5 8 2-15,-3 5 5 0,-9 10 0 0,0 0-2 16,0 0-5-16,0 0-1 0,0 0-6 0,0 0-4 16,0 0-4-16,0 0-2 0,0 0 2 0,0 0 1 15,0 0 5-15,0 0 0 0,0 0 10 0,0 0 2 16,0 0 2-16,0 0 3 0,0 0-2 15,0 0 0-15,0 0-3 0,0 0 0 0,0 0-6 16,0 0-4-16,0 0-7 0,0 0-8 0,0 0-10 16,0 0-10-16,2-5-16 0,-3 5-21 0,-1 0-24 15,-1 0-27-15,3 0-26 0,0 0-37 0,-5 3-37 16,-1-1-41-16</inkml:trace>
  <inkml:trace contextRef="#ctx0" brushRef="#br0" timeOffset="82751.07">7890 7343 555 0,'-3'-7'157'0,"3"7"17"15,0 0 8-15,0 0 13 0,0 0 13 16,0 0-53-16,1-2-42 0,1 1-27 0,1 4-15 15,3 4-8-15,2 6 11 0,3 4 1 0,5 3-9 16,2 1-6-16,4 4-2 0,4 3-2 0,0-2-3 16,3 4-11-16,2 1-18 0,2-2-14 0,0-2-3 15,-2-2-3-15,-2-1-1 0,-3-1 0 0,-4-3 0 16,0-3-2-16,-5-3 2 0,-6-4 0 16,-2-2-2-16,-9-8-8 0,0 0-11 0,0 0-22 15,0 0-26-15,0 0-29 0,0 0-39 0,0 0-39 16,5 1-38-16,-4-2-19 0,-1-7-39 0</inkml:trace>
  <inkml:trace contextRef="#ctx0" brushRef="#br0" timeOffset="82983.36">8260 7242 716 0,'0'0'178'0,"0"0"27"0,-2-9 22 16,2 9 18-16,-4-3 12 0,-2 5-63 0,0 4-40 15,-1 4-27-15,-5 3-15 0,2 2-17 0,-5 2-20 16,-1 6-12-16,-4 5-2 0,-3 3 0 0,1 4-7 15,-4 0-8-15,-2 2-10 0,-1 3-11 0,-1 0 1 16,-2 1-8-16,1-1-10 0,2-3-3 16,3-3-1-16,2-5-4 0,3-4-6 0,0-2-7 0,5-3-8 15,1-6-9-15,3-3-6 0,12-11-10 16,0 0-9-16,0 0-8 0,0 0-8 0,0 0-3 16,0 0-5-16,0 0-8 0,-2 4-11 0,0-5-12 15,3-2-12-15,2-4-52 0,2-7-78 0</inkml:trace>
  <inkml:trace contextRef="#ctx0" brushRef="#br0" timeOffset="83686.2">8603 5216 218 0,'0'-11'119'0,"2"3"25"0,-4 0 28 0,2 1 31 16,2-2 29-16,-2 1-5 0,1 1-14 0,1 0-9 15,-1-1-15-15,4 0-11 0,-2 4-12 0,-3 4-21 16,0 0-17-16,0 0-19 0,0 0-12 0,0 0-13 16,0 0-14-16,0 0-14 0,0 0-15 0,0 0-16 15,-1-1-10-15,2 3-15 0,-3 1-10 0,0 2-10 16,0 2-2-16,0 2 3 0,-1 3-3 16,-2 3 2-16,1 2 3 0,-3 3 6 0,4-4 3 15,-1 3 5-15,0 2 1 0,2 1 2 0,-3 2 2 16,2 1-1-16,1-1-1 0,2-2-8 0,0 0-15 15,1-3-15-15,0-2-17 0,4-4-13 16,-5-13-4-16,5 9-7 0,-1-4-8 0,2-3 5 16,1-5 15-16,2-5 10 0,0-2 6 0,0-3-6 15,2-2-28-15,6-1-39 0,-4-5-53 0,6 0-76 16</inkml:trace>
  <inkml:trace contextRef="#ctx0" brushRef="#br0" timeOffset="83835.58">8697 5007 856 0,'-11'-3'185'0,"3"0"26"16,-2-1 20-16,10 4 11 0,0 0 6 15,0 0-64-15,0 0-49 0,0 0-42 0,0 0-43 16,0 0-45-16,0 0-47 0,0 0-46 0,0 0-50 16,0-2-52-16,3 2-60 0</inkml:trace>
  <inkml:trace contextRef="#ctx0" brushRef="#br0" timeOffset="84014.61">8779 5178 490 0,'0'0'170'0,"0"0"32"15,-8 7 28-15,1-3 29 0,7-4 25 0,0 0-25 16,0 0-24-16,2 2-26 0,-1-1-33 16,2 0-31-16,6-2-27 0,-2-2-29 0,7 0-24 15,1-1-24-15,3-4-16 0,0 1-16 0,2 0-15 16,-3 0-18-16,-2 1-25 0,-1-2-30 0,1 3-35 15,-5-1-40-15,-10 6-57 0,11-5-73 0,-11 5-69 16</inkml:trace>
  <inkml:trace contextRef="#ctx0" brushRef="#br0" timeOffset="84167.44">8807 5285 344 0,'-10'5'180'0,"-3"-4"39"15,13-1 36-15,0 0 29 0,0 0 20 0,0 0-27 0,0 0-31 16,0 0-41-16,1 0-43 0,2 0-41 15,5-2-36-15,0-2-35 0,6 0-31 0,3-2-37 16,5-2-46-16,-2 0-42 0,7-3-55 0,4-1-52 16,-2 0-35-16,2-2-38 0</inkml:trace>
  <inkml:trace contextRef="#ctx0" brushRef="#br0" timeOffset="84642.96">9438 4837 691 0,'-8'-11'194'0,"8"11"19"16,-6-9 13-16,6 9 12 0,0 0 12 0,0 0-64 15,0 0-56-15,0 0-34 0,0 0-30 0,-6-2-22 16,0 2-15-16,1 3-14 0,-2 4-11 0,1 4-5 16,-3 2-3-16,-3 4-4 0,0 3 1 0,-3 2 3 15,-4 2 4-15,0-1 1 0,-2 2 1 0,-3 1-1 16,1-2 1-16,-1-3 1 0,5-1 0 0,-1-2-3 15,2-3-9-15,4-1-5 0,4-4-10 0,10-10-7 16,0 0-3-16,-4 7 1 0,4-3-2 0,1 0 5 16,5-4 13-16,3 1 23 0,3-2 22 15,1-1 12-15,0-2 11 0,3-1 4 0,2 1 4 16,0-2-1-16,3-1-5 0,0-1-18 0,-1 1-14 16,0-2-7-16,-1 1-18 0,0-1-24 0,1 0-37 15,-2-1-40-15,0-2-38 0,-4 1-39 0,-2-2-39 16,-5 1-14-16,1-1 6 0,-2-1 18 15,-3-2 36-15,-1 1 36 0,-3-1 44 0,-2 2 49 16,-4 0 53-16,-1 3 37 0,1-1 26 0,-2 2 32 16,2 1 28-16,7 9 29 0,0 0 19 0,0 0 16 15,0 0-10-15,0 0-20 0,-3 0-24 0,1 0-36 16,1 4-29-16,-1 2-28 0,2 6-26 0,2 2-25 16,0 3-6-16,2 3 0 0,-2 3 2 15,1 2 3-15,-3-3 3 0,0 2 2 0,1 2 0 16,2 0 4-16,-1-1 3 0,1 0-3 0,-2-1-5 15,0-1-32-15,1-3-37 0,-1 0-56 0,-2-3-59 16,1-1-71-16</inkml:trace>
  <inkml:trace contextRef="#ctx0" brushRef="#br0" timeOffset="85039.31">8741 5472 409 0,'-29'8'98'0,"3"-2"19"0,4 1 16 15,1 0 14-15,6-3 13 0,4 0-18 16,11-4-19-16,-10 3-12 0,10-3-5 0,0 0-5 16,0 0-9-16,0 0-10 0,0 0-7 0,-2 4 0 15,3-2-2-15,4 1 1 0,1-1 1 0,2-1-6 16,1-1 0-16,8 0 6 0,6 0 3 0,5-2 3 15,8-1 13-15,5-4-2 0,8 0-14 0,11-4-8 16,10-2-3-16,8-1-4 0,5-1-10 0,3-2-10 16,0-2-22-16,-1 3-8 0,-3 0-2 15,-2 2 0-15,-8 0-7 0,-11 4-2 0,-9 2-2 16,-9 0 1-16,-9 4 1 0,-5 0 2 0,-7 3 14 16,-4-1 9-16,-18 2 10 0,0 0 7 0,0 0 7 15,0 0 0-15,0 0 0 0,0 0-2 0,5-1-12 16,-5 1-12-16,0-1-10 0,0 1-17 0,-4 1-16 15,4-1-23-15,0 0-23 0,0 0-28 0,0 0-31 16,0 0-28-16,0 0-36 0,-6-1-35 0,6 1-41 16,0 0-40-16,0 0-45 0</inkml:trace>
  <inkml:trace contextRef="#ctx0" brushRef="#br0" timeOffset="86554.05">8986 5798 336 0,'-7'1'119'0,"7"-1"25"16,0 0 26-16,-6 1 20 0,6-1 21 0,-6 0-14 15,6 0-18-15,0 0-12 0,0 0-14 0,-2-2-13 16,1-1-17-16,1-1-15 0,0-2-18 0,0-2-11 15,1 0-12-15,3 3-11 0,3-1-12 16,-1 0-11-16,0 2-9 0,-1-1-4 0,0 0-4 16,0 1-6-16,3 1-4 0,-3-1-5 0,2 1 1 15,0-1-2-15,1 0-2 0,2-2 0 0,-1 0-3 16,3 1 1-16,0 0-1 0,-1 0-1 0,0 1-1 16,0 0-1-16,-2 2-2 0,1 0-7 15,1 2-9-15,-2 1-11 0,1 1-7 0,-3 1-6 16,1 1-3-16,-2 1-1 0,-2 1-1 0,1 1 0 15,-2 1 4-15,-2 1 9 0,-2 0 9 0,-2 1 8 16,-4 4 2-16,0 1 3 0,-2 0 5 0,-2 3 9 16,-3 1 9-16,0 0 4 0,-3 1 0 0,-1-1 2 15,2 2-1-15,-4-3 1 0,3-1 0 0,0-3-3 16,2 1-2-16,2-3-1 0,2-2 0 16,3-3-3-16,8-7 1 0,0 0 1 0,0 0-2 15,0 0 1-15,-1 6 3 0,1-1 9 0,0-5 10 16,1 2 14-16,4 0 15 0,4-1 17 0,0-2 6 15,4-1 3-15,2-1-3 0,1-2-7 0,2 1-9 16,0-2-12-16,3 0-17 0,-1-1-19 0,4 1-21 16,-1 0-28-16,4-2-29 0,-1 1-44 0,-2-1-69 15,4 1-76-15,-4 0-75 0</inkml:trace>
  <inkml:trace contextRef="#ctx0" brushRef="#br0" timeOffset="87062.33">9033 6171 398 0,'-12'1'126'0,"12"-1"31"0,0 0 27 16,0 0 24-16,0 0 21 0,0 0-21 0,0 0-10 16,-5-3-17-16,6 1-14 0,2-1-23 0,3 0-24 15,1 1-15-15,6-3-15 0,-2 1-9 0,1 0-16 16,2 0-10-16,1 0-10 0,-3 2-8 15,-2-1-3-15,5-1-9 0,0 2-6 0,3-2-9 16,-2 2-8-16,0 1-3 0,-2 0-6 0,1 1-4 16,-4 0-8-16,-11 0-14 0,0 0-18 0,0 0-12 15,5 2-10-15,-1 3-2 0,-4 2 1 0,-4 0 4 16,-4 3 3-16,0 2 12 0,-5 1 5 0,-1 1 8 16,-3 3 11-16,2 0 1 0,4-2 2 0,-4 2 0 15,2-3-8-15,0 1-9 0,2-6-10 0,0-1-15 16,11-8-13-16,0 0-5 0,0 0-5 0,0 0 2 15,0 0 14-15,0 0 17 0,-1 6 29 16,4-2 26-16,2-4 19 0,3-3 13 16,4-1 9-16,6-2 0 0,3 0-4 0,1-2-1 15,5 1-7-15,2-1 0 0,-6 4 2 0,2 1-5 16,-3 1 2-16,-3 1 11 0,-2 3 2 0,-6 0 0 16,-4 3 2-16,-3 2-3 0,-2 5-1 0,-5 4-3 15,-3 3-4-15,-4 3 1 0,-1 3 9 0,-1 1 6 16,-2 2 1-16,-3 1-2 0,2 3-2 0,-4 0-1 15,-4-2 1-15,-2-2-13 0,1-2-12 0,-4-5-8 16,-2-1-9-16,1-4-10 0,1-2-6 0,0-3-12 16,2-4-15-16,3-1-19 0,3-6-18 0,2 0-24 15,5-4-24-15,1-2-26 0,6-2-36 0,1-1-24 16</inkml:trace>
  <inkml:trace contextRef="#ctx0" brushRef="#br0" timeOffset="87710.5">9446 6905 433 0,'-9'8'74'0,"-1"0"16"0,-2 5 22 16,-2 1 18-16,4-5 19 0,-3 3-6 0,-3 3 8 15,0 1-1-15,-4 1-3 0,-1 3-6 0,-1 0-19 16,0-1-17-16,0 0-19 0,1-3-20 0,3 1-19 15,2-2-17-15,4-3-16 0,4-2-14 0,8-10-3 16,0 0-7-16,-3 8-4 0,4-2-3 0,1-2-1 16,5-2-5-16,1 0-1 0,1-1 3 0,1-2 1 15,3-1 10-15,1-1 6 0,1-2 7 16,0 0 4-16,1-1 4 0,1-3 3 0,1 0 2 16,3-1-4-16,-1 0-9 0,1 1-14 15,-1-2-31-15,0 2-14 0,-5 1-9 0,1 0-19 16,-6-1-25-16,-1 2-30 0,-3 1-29 0,-2 1-18 15,-3-3 5-15,-2 2-1 0,-4 1-2 0,2-2 16 16,-3-1 25-16,0 0 45 0,1 0 53 0,0 1 61 16,-3-2 58-16,5 2 52 0,-3 0 54 0,0 2 39 15,3-2 31-15,3 7 18 0,0 0 8 0,0 0-9 16,0 0-22-16,0 0-27 0,0 0-29 16,-3 0-23-16,2 2-29 0,0 0-28 0,-2 4-26 15,2 0-22-15,1 2-16 0,0 1-12 0,1 2-15 16,2 4-14-16,-2 2-5 0,-1-1-2 0,0 2-1 15,-1 3 1-15,-2 4 3 0,6 6 0 0,-3 3 2 16,1 4 0-16,-1-1 1 0,1-1 0 0,0 0-3 16,1-3-14-16,-2-2-25 0,2-2-23 0,1-7-21 15,-1-5-19-15,0-6-17 0,-2-11-22 0,0 0-20 16,0 0-15-16,0 0-6 0,0 0-13 0,0 0-19 16,0 0-34-16,0 0-33 0</inkml:trace>
  <inkml:trace contextRef="#ctx0" brushRef="#br0" timeOffset="88087.21">9178 7786 138 0,'-8'3'78'0,"2"0"15"0,-1 1 27 16,2 0 22-16,0 2 16 0,1 0-5 0,4-6-9 15,-5 6-7-15,7-2-8 0,0 2-5 0,-2-6-12 16,4 3-5-16,0 1-6 0,1-2-12 0,3-1-6 15,-1 0 1-15,3-1-2 0,2-2-3 0,0 1-11 16,-1-2-11-16,4-1-8 0,-1 2-1 0,4-3-4 16,0 1-7-16,3-1-6 0,1 0-24 0,0 1 13 15,-3-1-6-15,-1 0-3 0,-1 1-6 16,-2-2-20-16,-2 1-27 0,-2-2-40 0,-3 0-37 16,0 1-85-16,-1 0-78 0</inkml:trace>
  <inkml:trace contextRef="#ctx0" brushRef="#br0" timeOffset="88458.24">9264 7790 337 0,'-9'3'140'0,"1"1"28"0,3 0 22 0,-1 2 14 16,2 0 9-16,3 0-41 0,0 1-25 0,0 0-23 16,-3 3-25-16,1 0-21 0,0 1-17 0,0 2-9 15,1 1-7-15,1 1-2 0,-3 0-8 0,0-3-8 16,2 0-5-16,0-1-6 0,2 0-6 0,0-11-6 15,0 0-7-15,0 0-11 0,3 6-14 16,0-1-13-16,1-1-19 0,0-2-4 0,3-4 2 16,1 2-3-16,3-1 6 0,1 1 8 0,2-1 14 15,2-2 15-15,0 1 16 0,3-2 6 0,3 0 0 16,2-2 3-16,2 1 0 0,-1-2 2 0,0 1 2 16,-1-1 3-16,1 1 2 0,-3 2-2 15,-2 0 0-15,-4 4 0 0,-2 0 5 0,-5 2 9 16,-2 2 2-16,-4 1-2 0,-2 3 5 0,-2 1 2 15,-2 1 3-15,-3 1 2 0,-2 2-2 0,0 1-2 16,-2 2 9-16,1 1 6 0,-2 0-3 0,1 3 2 16,0 0 0-16,-5 0 0 0,1 2-3 15,-1-3-12-15,-2-2-13 0,0-2-15 0,-2-4-16 16,-2-2-31-16,-1-5-38 0,-1-5-55 0,0-8-62 16,1-3-42-16,1-3-53 0</inkml:trace>
  <inkml:trace contextRef="#ctx0" brushRef="#br0" timeOffset="89263.34">9531 5800 351 0,'-4'-9'91'0,"4"0"16"0,-1 2 22 16,1 7 22-16,0 0 18 0,0 0-14 0,0 0-10 15,0 0-11-15,0 0-8 0,0 0-10 0,0 0-13 16,0 0-18-16,0 0-12 0,0 0-8 16,0 0-9-16,0 0-8 0,0 0-10 0,0 0-6 15,0 0-8-15,0 0-4 0,0 0-8 0,-2 0-7 16,1 2-2-16,1 1-4 0,0 1-2 0,2 3-1 16,0 0-2-16,2 4 2 0,1 0 2 15,1 3 1-15,-1 0-1 0,1-4 2 0,1 1 2 16,-3-2-1-16,3 0 1 0,-3 0-2 0,-1-1 1 15,-3-8 2-15,0 0 3 0,0 0-1 0,0 0 4 16,0 0-1-16,0 0 5 0,0 0 7 0,0 0 13 16,0 0 24-16,0 0 19 0,0 0 18 0,5 0 17 15,2-1 15-15,-1-3 10 0,3-5-4 0,-1-4-16 16,4-6-23-16,1-4-24 0,6-7-21 0,4-3-23 16,5-3-17-16,0 3-14 0,-3 2-3 0,3 0-1 15,-5 4-2-15,0 3 0 0,0 4-2 0,-3 5-18 16,-6 7-26-16,-4 1-31 0,-10 7-35 0,0 0-50 15,0 0-64-15,0 0-83 0,0 0-89 16</inkml:trace>
  <inkml:trace contextRef="#ctx0" brushRef="#br0" timeOffset="89610.65">9561 6107 894 0,'-10'-4'163'0,"10"4"25"16,0 0 24-16,0 0 17 0,0 0 10 16,0 0-52-16,0-4-36 0,0 1-27 0,3 0-30 0,0 2-27 15,3 1-26-15,0 3-19 0,0-1-9 16,3 1-13-16,1 2-7 0,0 3-4 0,-4 0 4 16,1 0 1-16,2 3 2 0,-2 1 1 0,1 2 0 15,-1-1 0-15,1 3 2 0,-4 1 2 0,0 0-2 16,0-1 1-16,-1-2 1 0,-3-2 1 0,3-1-1 15,-3-11 5-15,0 0-2 0,0 0 2 0,0 0 9 16,3 5 8-16,1-1 9 0,1-3 16 0,1-2 10 16,-1-6 10-16,3-1 7 0,5-4-3 0,1-1-7 15,7-4-7-15,1-4-11 0,0-3-19 0,5-2-8 16,2-4-93-16,0-3 68 0,2 0-3 16,-1 1-13-16,-4 1-19 0,-1 2-25 15,-6 4-27-15,-1 2-49 0,-3 7 23 0,-3 4-150 16,-1 5-76-16</inkml:trace>
  <inkml:trace contextRef="#ctx0" brushRef="#br0" timeOffset="90203.02">9645 6931 465 0,'-3'5'138'0,"3"-5"16"16,-5 5 12-16,5-5 5 0,-3 5 0 0,1 0-37 15,0 1-46-15,1 1-27 0,3 3-10 16,1-1-9-16,1 2-5 0,-1 1-2 16,-1-2 6-16,2 2 6 0,-1 1 8 0,2 0 3 15,-1 0-8-15,-2-3-7 0,1-1-6 0,-1 0-4 16,-2-9-5-16,4 6-5 0,-4-6-11 0,0 0-6 15,0 0-2-15,0 0 2 0,0 0 5 0,0 0 5 16,6 3 2-16,-6-3 11 0,3 2 7 0,2-2 12 16,2-3 15-16,-3-1 9 0,2 1 6 0,1-2 2 15,0-1 7-15,0 1 2 0,-3-1 7 16,-1 0 6-16,0 1 4 0,2 0 1 0,0-1 2 0,0-3 0 16,4-3-4-16,0-3-9 0,3-4-14 15,3-5-19-15,2-7-17 0,4-7-21 0,7-8-18 16,2-6-24-16,2-3-7 0,1-1-4 0,0 2-4 15,-1 0-5-15,0 5-1 0,-3 5 4 0,-2 8 4 16,-6 7 16-16,-3 10-6 0,-7 6-7 0,-11 13-8 16,0 0-11-16,0 0-16 0,0 0-20 0,0 0-20 15,0 0-25-15,0 0-27 0,0 0-32 0,0 0-36 16,0 0-41-16,0 0-48 0,0 0-42 0</inkml:trace>
  <inkml:trace contextRef="#ctx0" brushRef="#br0" timeOffset="90606.26">9754 7456 532 0,'0'0'105'16,"0"0"10"-16,0 0 5 0,0 0 4 0,0 0 6 15,0 0-26-15,-6-1-28 0,5 1-17 0,1 3-20 16,2 5-8-16,3 1 1 0,0 3 1 0,5 2 2 16,4 3 0-16,3 3 11 0,3 2 5 15,0-2 1-15,-2-1 0 0,3 1-5 0,1 2-5 16,-1-2-6-16,1 0-9 0,1 0-13 0,-3-3-10 16,-2-3-24-16,-5-2-39 0,-1-1-44 0,-2-2-45 15,-2-5-47-15,-8-4-47 0</inkml:trace>
  <inkml:trace contextRef="#ctx0" brushRef="#br0" timeOffset="90753.45">10064 7594 506 0,'-3'-17'231'0,"-1"3"28"15,4 14 21-15,-3-11 14 0,-3 8 13 0,-1 2-73 16,1 3-56-16,0 4-44 0,1-2-33 0,-4 3-25 16,3 3-19-16,-1 2-13 0,-6 4-13 0,5 3-12 15,-3 3-3-15,-3 4-6 0,0 1-7 0,-3 3-20 16,0 2-40-16,2-1-46 0,0-2-67 0,1-2-84 15</inkml:trace>
  <inkml:trace contextRef="#ctx0" brushRef="#br0" timeOffset="91509.11">10656 4937 477 0,'0'0'74'0,"0"0"6"0,0 0 8 15,0 0 7-15,0 0 2 0,-4-4-23 0,4 4-3 16,-2 5 2-16,-2 3 12 0,0 3 3 0,0 4 4 15,-1 5 5-15,-2 0 15 0,3 2-3 0,0-1-13 16,0-5-13-16,-1-2-19 0,1-2-9 0,2 2-11 16,2-4-11-16,-3 1-18 0,6-1-5 0,-1-1-3 15,1 0 2-15,0 1-2 0,1-1 0 0,0-1 0 16,0 0-1-16,2-3-1 0,0 0-2 16,1-4 1-16,-2 1-1 0,0-3-1 0,0-1-8 15,1 0-4-15,1-2-7 0,-3 1-3 0,-1-2-8 16,-2-1-19-16,1 1-26 0,0-1-26 0,0-2-36 15,-1-3-80-15</inkml:trace>
  <inkml:trace contextRef="#ctx0" brushRef="#br0" timeOffset="91636.43">10792 4695 477 0,'-7'-6'170'0,"-3"2"22"0,2 2 20 15,-1 0 10-15,9 2 6 0,0 0-55 0,0 0-46 16,0 0-39-16,0 0-46 0,-1 0-42 0,1 1-55 15,1 1-55-15,7-1-67 0,0 3-45 0</inkml:trace>
  <inkml:trace contextRef="#ctx0" brushRef="#br0" timeOffset="91820.28">10899 4972 507 0,'-8'4'153'0,"8"-4"29"0,0 0 26 0,0 0 24 0,0 0 23 16,0 0-24-16,0 0-14 0,0 0-26 0,0 0-29 15,0 0-22-15,1 3-21 0,2-2-24 0,1-1-23 16,0-1-18-16,3 0-22 0,1-1-10 0,3-2-14 16,1-2-25-16,4 0-37 0,3-2-35 15,-6 0-42-15,1-2-60 0,0 2-54 16,-1 1-49-16,0 1-41 0</inkml:trace>
  <inkml:trace contextRef="#ctx0" brushRef="#br0" timeOffset="91957.72">10929 5017 288 0,'-13'9'79'0,"0"-2"27"0,3-2 31 0,10-5 29 16,0 0 23-16,0 0 3 0,0 0 5 0,0 0-3 16,0 0-10-16,0 0-18 0,0 0-27 15,0 4-24-15,3-4-26 0,2 0-21 0,2-2-19 16,3-2-23-16,3 0-37 0,3-3-56 0,2-1-45 16,6-2-81-16,3-2-100 0</inkml:trace>
  <inkml:trace contextRef="#ctx0" brushRef="#br0" timeOffset="92160.85">11484 4778 722 0,'-22'-11'215'0,"4"3"28"0,0 3 24 16,6-1 22-16,12 6 16 0,0 0-68 15,0 0-58-15,0 0-36 0,0 0-33 0,0 0-26 16,-1-1-26-16,3 0-24 0,3 0-23 15,4-2-21-15,4 0-15 0,0 1-18 0,6-3-23 16,-2-3-33-16,2 0-40 0,0 0-45 0,-5-3-46 16,-2-1-53-16</inkml:trace>
  <inkml:trace contextRef="#ctx0" brushRef="#br0" timeOffset="92522.31">11363 4692 561 0,'-13'1'107'0,"2"2"8"0,1 1 11 16,1-1 9-16,9-3 8 0,-5 4-40 16,1 1-28-16,-1 3-22 0,1 1-17 0,-1 3-4 15,0 5-13-15,-1 3-7 0,0 0-11 0,-1 3 2 16,0 1 0-16,0 2 1 0,-3 1 0 0,4-1-2 16,-1-1-2-16,2-2-5 0,1-3-3 0,1-3-11 15,0-3-16-15,3-3-12 0,0-11-9 0,4 9-1 16,1-3 2-16,2-3 31 0,2-3-18 0,2-2 12 15,2-1 22-15,3-3 15 0,0-1 14 0,5 0 9 16,0 0 11-16,0 0-17 0,0 1 36 16,-2 0 6-16,1 0 0 0,0 3 0 0,-4 0-1 15,-2 1-2-15,-14 2-8 0,10 1-2 16,-5 2-4-16,-2 1-8 0,-3 0-9 0,-1 0-2 16,-1 1-5-16,-2 1-3 0,-2-1-5 0,0 2-9 15,-2 1-4-15,2-1-1 0,-1 0 4 0,0 2-1 16,-3-1 1-16,1 3-3 0,-3 1-2 0,-3-1-7 15,0 2-16-15,-2 0-18 0,-2-1-36 0,-2 1-36 16,-2-1-44-16,0-1-43 0</inkml:trace>
  <inkml:trace contextRef="#ctx0" brushRef="#br0" timeOffset="92835.55">10641 5419 353 0,'-38'9'154'15,"7"0"28"-15,8-2 28 0,2 1 27 0,21-8 18 16,-13 7-42-16,13-7-22 0,0 0-14 0,-5 4-20 16,6-4-15-16,6 1-22 0,3-1-24 0,5 0-14 15,6-3-10-15,9-4-11 0,10-1-17 16,9-1-2-16,6-3-1 0,7-1-2 0,6-1-4 16,7-1 0-16,4 0-2 0,1-1-5 0,-2 1-1 15,-9 3-7-15,-7 2-10 0,-10 1-3 0,-9 1-2 16,-9 1-1-16,-11 4-1 0,-5-1 1 0,-18 4 2 15,0 0 8-15,0 0 7 0,0 0 4 0,0 0 4 16,0 0 1-16,0 0 1 0,0 0-1 16,0 0-2-16,0 0-8 0,0 0-9 0,0 0-4 15,0 0-7-15,0 0-11 0,0 0-15 0,0 0-23 16,8-5-32-16,-6 0-28 0,-2 5-40 0,2-4-47 16,-3-2-85-16,3 1-70 0</inkml:trace>
  <inkml:trace contextRef="#ctx0" brushRef="#br0" timeOffset="93790.69">10919 5671 74 0,'0'0'18'0,"0"0"8"0,-3-8 6 16,3 8 11-16,0 0 8 0,0 0 11 0,0 0 7 16,-5-7 6-16,2 2 10 0,3 5 7 15,0 0 7-15,0 0 10 0,0 0 11 0,0 0 10 16,0 0 5-16,0 0 5 0,0 0-2 0,-4-5 1 16,4 5-2-16,0 0-5 0,-3-5-8 0,1-1-9 15,-1 2-9-15,2-3-13 0,1 3-4 0,0 0-8 16,3-3-8-16,1 1-9 0,3 0-13 0,1 2-12 15,-2-1-7-15,2 2-10 0,1-4-9 0,1 3-7 16,1-2-6-16,0 0-6 0,3 0-1 0,-2 1 0 16,1 1-2-16,-2-2 2 0,0 2-4 0,2-1-2 15,-5 5-2-15,3-1-2 0,-3 2-5 0,-1 3-3 16,-2-1-2-16,2 4 0 0,-2-3 3 0,1 3 3 16,-1 1 1-16,-2 2 3 0,0-1 7 0,-2 2 3 15,-1 1 3-15,-1-2 3 0,-4 5-1 16,0-3 1-16,-3 4 1 0,-3-1 1 0,1 2-1 15,-2-1 4-15,-1 0 2 0,-1 1-2 0,1-2 3 16,0 1 1-16,-1-3 0 0,1 0-1 16,-1-3 2-16,5-2-5 0,0-2 0 0,9-6-1 15,0 0 0-15,0 0 0 0,0 0-3 0,0 0 1 16,0 0 0-16,0 0 2 0,0 0 0 0,-1 4 7 16,2 0 8-16,-1-2 9 0,6-2 14 0,1-2 9 15,2 1 1-15,2-2 4 0,4 0 3 0,3-1-3 16,1 1-8-16,0-3-9 0,2-1-13 0,3-1-8 15,0-1-8-15,2-1-18 0,3-2-26 0,0 0-32 16,-3 1-25-16,-3 0-32 0,-4 1-40 16,-3 1-53-16,-3 2-56 0,-13 7-65 0</inkml:trace>
  <inkml:trace contextRef="#ctx0" brushRef="#br0" timeOffset="94369.86">10885 6057 343 0,'-10'3'86'0,"10"-3"17"15,-7 4 13-15,7-4 10 0,-8 3 9 16,8-3-15-16,0 0-14 0,0 0-14 16,0 0-9-16,0 0-4 0,0 0-8 0,0 0 0 15,0 0-2-15,0 0-2 0,0 0-1 0,0 0-1 16,0 0 3-16,0 0-3 0,0 0 9 0,0 0 5 15,0 0 9-15,0 0 4 0,0 0 2 0,3-1 10 16,1 0 0-16,1 0-3 0,2-1-11 0,0-1-13 16,0-1-17-16,3-1-9 0,4 1-11 0,-1-1-15 15,-3 0-13-15,2 1-7 0,0 0-2 0,1 1-1 16,-1-1-1-16,3 1-4 0,-1 2 0 16,-1-1-2-16,-1 2-3 0,-1 0 1 0,-2 1-1 15,1 1-4-15,-3 1-3 0,-2 1-6 0,-1-1-5 16,-4 3-6-16,1-1-11 0,-2 1-3 0,0 0-4 15,-1 2 4-15,-2-1-1 0,-3 1 5 0,1 0-11 16,-2 1-5-16,-1-1 9 0,2-1-4 0,-2 0-2 16,2 0-8-16,-2-2-5 0,1 1-9 0,0-1 1 15,3-2 0-15,-2 1-9 0,7-4-3 0,0 0 5 16,0 0 8-16,0 0 8 0,0 0 15 16,0 0 15-16,0 0 19 0,0 0 20 0,0 1 17 15,3-1 8-15,2 0 4 0,4-2 4 0,1 0 1 16,4-1 0-16,3 0-3 0,0-1-6 0,5 0-6 15,4-1-1-15,-5 3-3 0,-2 0-4 0,1 1-2 16,-1 1 0-16,-4 1 6 0,-3 3 3 16,-3-1 1-16,-3 2-4 0,-5 1-2 0,-1 1 2 15,-5 2 2-15,-1 3-2 0,-5 4 0 0,-2 1 1 16,-1 3 5-16,0 4 2 0,-5 3 4 0,2 1-1 16,-4 0 0-16,1 3-1 0,-3-3-7 0,-1-3-10 15,2-3-22-15,-1-1-30 0,2-5-34 0,-2-5-47 16,3-5-44-16,0-3-37 0,2-1-43 0</inkml:trace>
  <inkml:trace contextRef="#ctx0" brushRef="#br0" timeOffset="94903.15">11085 6507 368 0,'-7'-4'125'0,"-4"2"10"16,6 3 4-16,-1 4 4 0,0 2 11 0,-3 7-29 15,-1 5-18-15,-2 4-5 0,1 2-12 16,-4 6 0-16,-1 2 0 0,-3 5-1 0,0 2-10 15,-1-1-21-15,1-3-19 0,3-5-15 0,0-2-5 16,6-6-10-16,0-5-8 0,6-5-4 0,4-4-2 16,2-6-1-16,3-3-1 0,5-2 0 0,1 0 1 15,3-3 2-15,0-1 5 0,-1 1 7 0,4-1 8 16,-3-2 11-16,6-1 3 0,1-1 0 0,1 0-3 16,-2 1 1-16,0 0-1 0,-2-1-6 0,0 2-8 15,0-1-10-15,-1 0-22 0,-1 1-26 0,-2 1-24 16,-5 2-33-16,0-2-41 0,-3 0-48 0,-1 0-41 15,-2 0-7-15,-3 1 14 0,-1-2 19 16,-3 0 11-16,-3-1 28 0,-2 1 39 16,-1-2 53-16,-3 0 55 0,-1 0 25 0,0 1 37 15,-1 0 36-15,3 0 36 0,-3 4 25 0,3 0 22 16,4 2 12-16,0 3-8 0,3 2 2 0,4 4-27 16,2 0-18-16,0 0-15 0,3 3-12 0,-2 2-10 15,1 1-3-15,0 3-3 0,-1 2-15 0,0 3-6 16,-2 3-7-16,-1 5-10 0,-1 3-7 0,2 4-11 15,0 1-11-15,0 3-3 0,1 2-6 0,0 0-29 16,0 4-42-16,-1-3-57 0,0-2-76 0</inkml:trace>
  <inkml:trace contextRef="#ctx0" brushRef="#br0" timeOffset="95276.62">10871 7386 423 0,'-12'0'112'16,"1"0"31"-16,0 4 31 0,11-4 18 0,0 0 16 16,0 0-23-16,0 0-12 0,0 0-19 0,0 0-26 15,0 3-28-15,3-2-28 0,4 0-18 0,4-3-14 16,6 0-9-16,5-3-13 0,4 1-8 0,5-3 0 15,4-2-27-15,4-3-35 0,-4-2-40 0,2-2-58 16,-1 0-64-16,-2 2-56 0</inkml:trace>
  <inkml:trace contextRef="#ctx0" brushRef="#br0" timeOffset="95623.03">10935 7415 473 0,'-11'2'124'0,"3"2"22"15,-2 0 21-15,5-1 12 0,-1 1 14 16,2 2-26-16,1-1-29 0,0 1-20 0,-2 4-19 16,1 0-20-16,2 1-19 0,-3 3-14 15,4 2-12-15,-3 0-13 0,1 1-7 0,2 0-5 16,-1 0-8-16,2 1-14 0,2-4-20 0,1-4-20 16,2-1-8-16,2-3-9 0,2-3-11 0,-2-3-2 15,4-2 2-15,2-1 13 0,-1-2 24 0,2-3 17 16,4-2 10-16,3 0 10 0,-1 0 12 0,3 0 6 15,1-1 12-15,1 2 13 0,0-1 10 0,-2 3 12 16,-2-1 4-16,-3 5 4 0,-2 0 4 0,-6 3-5 16,1 2-4-16,-11-2-6 0,0 0-7 15,2 4-7-15,-4 3-6 0,-4-1-2 0,-2 1-4 0,-1 2 0 16,0 0-7-16,-2-1-8 0,-1 3-4 0,-1 2-3 16,-1 0 0-16,2 0 2 0,-1 0-2 15,2-1-4-15,-1 2-7 0,-2-2-17 0,3 0-28 16,-3 0-34-16,-1-3-34 0,-1 0-52 0,0-3-57 15</inkml:trace>
  <inkml:trace contextRef="#ctx0" brushRef="#br0" timeOffset="95978.92">11093 7813 541 0,'-22'23'85'0,"5"-4"17"0,3 1 18 16,0 2 17-16,4-1 12 0,-1 5-18 0,2 0-9 15,1 3-25-15,1 1-19 0,-2 2-16 0,4 0-20 16,-1-1-15-16,2 1-13 0,3-1-8 0,1-1-9 16,2-5 1-16,1-3 0 0,1-2 1 0,3-4 1 15,2-6 0-15,0-2 1 0,2-3 1 0,4-3 0 16,-1-4 4-16,3-2 0 0,1-2-1 0,3-1 1 15,3-3-2-15,0 1 0 0,-3-1 3 0,1 1 15 16,-2-1 19-16,-3 0 18 0,-1 2 16 0,-5 0 11 16,-11 8 9-16,7-9 7 0,-1-3-3 15,-5 2-13-15,-5-4-22 0,-1 3-15 16,-1 0-19-16,-2 1-20 0,0-2-25 0,-3 0-32 0,-3 1-31 16,-3 3-34-16,-4 4-33 0,-4 2-39 15,0 4-37-15,-1 6-24 0,-1 1-33 0</inkml:trace>
  <inkml:trace contextRef="#ctx0" brushRef="#br0" timeOffset="96714.9">11263 5717 492 0,'2'-7'120'15,"0"-1"21"-15,-2 8 20 0,3-6 15 0,0 2 13 16,-3 4-28-16,0 0-26 0,6-4-24 0,-1 2-24 16,-5 2-25-16,0 0-21 0,5 0-17 0,2 2-14 15,-2 3-10-15,2 1-4 0,1 3-5 0,1 1 1 16,0 4 3-16,1 2 1 0,0 0 3 0,-1 0 1 16,-2-1 3-16,1 0-2 0,-1-2 2 15,-3-2 1-15,-4-11-3 0,4 10 4 16,-4-10 2-16,0 0 3 0,0 0 7 0,0 0 7 15,0 0 4-15,0 0 3 0,5 4 16 0,2-4 9 16,1-3 5-16,-3-1 4 0,2-1 2 0,1-4 1 16,5-2 0-16,0-6-3 0,6-3-14 0,1-4-13 15,3 0-7-15,0-2-8 0,0-5-18 0,5-3-15 16,-4 1-21-16,5-2-18 0,-3 3-22 0,-3 7-34 16,-3 2-48-16,-7 7-64 0,-13 16-68 0</inkml:trace>
  <inkml:trace contextRef="#ctx0" brushRef="#br0" timeOffset="97068.46">11508 6186 704 0,'-11'-6'161'0,"4"-3"24"16,1 1 24-16,2 1 22 0,3 1 15 0,1 6-47 15,0 0-29-15,0-5-26 0,3 2-22 0,1-1-24 16,-4 4-25-16,0 0-23 0,4 0-18 16,1 0-16-16,0 0-15 0,1 4-8 0,-2-1-6 15,1 4 1-15,2 1 0 0,-3 2 2 0,-1 2 0 16,-3 1 2-16,4-2 1 0,-1 3 3 16,0-3-1-16,-1 1 1 0,-1-2 0 0,2-2 1 15,-3-8 1-15,0 0 2 0,0 0 3 0,0 0 0 16,2 5 1-16,2-4 5 0,2-2 2 0,1-1 4 15,-1-2 3-15,1-1 7 0,3-5 5 0,4 1 5 16,3-4 4-16,7-2-3 0,-3-2-3 0,3-2-4 16,0-4-10-16,5-2-9 0,2-1-17 0,-2-1-38 15,-2 2-39-15,-2 0-43 0,-5 4-54 0,-6 4-78 16,-2 3-93-16</inkml:trace>
  <inkml:trace contextRef="#ctx0" brushRef="#br0" timeOffset="97463.24">11511 6701 197 0,'-7'-5'88'0,"0"4"9"16,4 3 11-16,-1 3 19 0,3 5 24 16,-2 2-11-16,3 5-14 0,0 0-4 0,1 3-17 15,3-1-8-15,1 1-5 0,-1-1-18 0,0-1-23 16,1 0-15-16,-2-1-6 0,2-2-6 0,1 0 2 16,0-2 2-16,-2-1 2 0,-2-1 5 0,0-2 7 15,-2-9 7-15,4 7 9 0,-4-7 7 0,0 0 5 16,0 0 11-16,0 0 6 0,4 4 11 0,1-4 10 15,0 0 2-15,0-3-4 0,0-2-1 0,-1-2-2 16,2 0-6-16,0 0 0 0,2-3-7 0,1-4-15 16,2-2-10-16,6-6-10 0,3-7-14 15,9-4-18-15,2-6-31 0,3-2-55 0,1-3-33 16,1 1-48-16,0 1-40 0,-4 3-41 0,-2 7-49 16,-8 7-66-16,-4 8-58 0</inkml:trace>
  <inkml:trace contextRef="#ctx0" brushRef="#br0" timeOffset="97867.4">11402 7285 361 0,'0'0'134'0,"-6"4"23"0,6-4 23 0,-6-2 19 16,6 2 12-16,-1-4-40 0,1 4-29 0,0 0-25 16,0 0-23-16,0 0-27 0,1 2-23 0,2-1-20 15,0 1-11-15,0 0-9 0,2 1-4 0,2 4-2 16,-2 4-3-16,3 5 5 0,-1 3 3 0,0-1 3 15,-2-3-1-15,-1 0 3 0,0-2-3 0,0-1 4 16,0-3 10-16,-4-9 10 0,0 0 6 16,4 7 9-16,3-3 17 0,-1-3 8 15,0-2 3-15,2-3 2 0,-2-4-11 0,4-2-7 16,2-4-11-16,7-1-10 0,1-8-16 0,4-4-15 16,7-6-17-16,2-3-21 0,2-5-10 0,4-3-11 15,1-1-7-15,-3 1-12 0,-1 3-28 0,-4 2-45 16,-3 9-51-16,-7 6-63 0</inkml:trace>
  <inkml:trace contextRef="#ctx0" brushRef="#br0" timeOffset="98124.76">11574 7634 480 0,'-11'3'79'0,"3"3"10"16,4-1 12-16,1 2 18 0,2 1 16 0,1-1-17 15,5 3 2-15,-2 1 3 0,2 3-6 0,3-2-5 16,0 4-12-16,2 0-16 0,3 2-15 16,2 1-12-16,5 2-25 0,4 1-15 15,1-1-5-15,3 0-5 0,5 0-10 0,-3 1-30 16,2-5-35-16,-1-1-46 0,-1-3-56 0,-2-3-56 15</inkml:trace>
  <inkml:trace contextRef="#ctx0" brushRef="#br0" timeOffset="98284.01">11970 7627 1362 0,'-8'-5'154'0,"-1"2"13"0,1 4 10 15,1 4 14-15,-4 2 7 0,1 2-70 0,-2 2-41 16,-2 4-26-16,-3 5-15 0,-9 4-11 0,-1 4-10 15,-7 4-15-15,-2 3-11 0,-4 2-25 16,-1 2-40-16,-1 1-49 0,-3 4-79 0,-1-1-96 16</inkml:trace>
  <inkml:trace contextRef="#ctx0" brushRef="#br0" timeOffset="99334.88">12304 4659 704 0,'0'0'90'0,"0"0"1"0,-10-4-1 16,4 4 1-16,-2 5-2 0,2 4-38 0,3 6-23 15,-3 6-7-15,1 5 23 0,2 4 10 0,-3 2 4 16,0 1-2-16,2 0 8 0,0 2 8 0,0 1 4 15,4-4-8-15,0-2-30 0,0-7-9 0,2-5-5 16,2-3 2-16,0-2-4 0,-4-13-14 16,5 8-8-16,2-3-1 0,-2-4 2 0,1-4 2 15,2-3 3-15,-2 0-1 0,4-2 5 0,3-1 2 16,-1-2-5-16,5-2-11 0,-1-3-32 0,2 0-56 16,1-4-38-16,1 0-62 0</inkml:trace>
  <inkml:trace contextRef="#ctx0" brushRef="#br0" timeOffset="99469.36">12493 4482 715 0,'-5'-8'182'0,"-1"0"26"15,1 2 20-15,5 6 12 0,0 0 4 16,0 0-62-16,0 0-48 0,0 0-50 0,0 0-54 16,0 0-60-16,0 0-66 0,0 0-74 0,0 0-62 15</inkml:trace>
  <inkml:trace contextRef="#ctx0" brushRef="#br0" timeOffset="99625.15">12534 4702 552 0,'-1'7'174'0,"1"-7"31"0,0 0 27 0,0 0 27 0,0 0 20 16,2 6-35-16,-2-6-36 0,0 0-39 16,4 1-38-16,1 1-29 0,3-3-27 0,0-2-30 0,4-2-38 15,4-2-38-15,3 0-40 0,0 0-39 16,2-3-47-16,-3 2-55 0,-3 1-58 0,0 3-53 15</inkml:trace>
  <inkml:trace contextRef="#ctx0" brushRef="#br0" timeOffset="99784.38">12555 4905 303 0,'0'0'174'0,"-11"8"45"0,11-8 42 16,0 0 33-16,0 0 24 0,0 0-22 15,0 0-22-15,0 0-32 0,0 0-37 0,0 0-44 16,0 4-39-16,5-3-33 0,1-4-26 0,5-3-23 15,4-2-40-15,4-5-34 0,7-2-52 16,2-2-60-16,4-4-56 0,3-1-60 0,-3 2-70 16</inkml:trace>
  <inkml:trace contextRef="#ctx0" brushRef="#br0" timeOffset="99924.25">13109 4450 383 0,'0'0'40'0,"-8"-4"-2"0,0 2-4 16,8 2-11-16,-6-1-15 0,1 0-43 0,-2 2-29 15</inkml:trace>
  <inkml:trace contextRef="#ctx0" brushRef="#br0" timeOffset="100230.29">13069 4441 323 0,'0'0'101'15,"-2"-3"29"-15,2 3 23 0,-5-2 18 0,-1-1 11 16,-1 1-18-16,7 2-20 0,0 0-24 0,-7 0-29 16,-1 2-32-16,1-1-22 0,-2 8-19 15,2 2-8-15,-6 10-3 0,0 6 9 0,-4 3 0 16,2 3 3-16,-2 2 5 0,1 3 2 0,-1 1 1 16,3 1-5-16,1-2-3 0,5-1-11 15,3-4-4-15,3-4-1 0,5-2-6 0,2 1-1 16,5-4-6-16,3-2 2 0,3-4 2 0,5-3-4 15,0-3 3-15,1-5-3 0,3-3 5 0,-1-3 1 16,-1-2 8-16,0-2 10 0,-1-2 17 0,-4-3 30 16,-6 1 31-16,-3 2 28 0,-1-2 20 0,-6 0 13 15,-3 2 7-15,-2 0-3 0,-4 1-20 0,-3-1-34 16,1 1-48-16,-4 0-59 0,2 1-54 0,-6 1-43 16,0 3-50-16,-4 3-44 0,-3 3-31 0,0 3-25 15,-4 3-18-15,1 4-15 0,-7 1-20 0</inkml:trace>
  <inkml:trace contextRef="#ctx0" brushRef="#br0" timeOffset="100702.77">12405 5415 559 0,'-24'7'119'0,"3"-3"17"0,3 3 14 0,1-2 12 15,5-3 14-15,12-2-24 0,-9 4-14 0,9-4-14 16,0 0-11-16,0 0-5 0,0 0-7 0,-2 2-10 16,4 1-13-16,3-3-19 0,4-2-12 0,6-1-12 15,5-1-5-15,8-2-7 0,8-3-3 0,13-1 5 16,12-4 9-16,4-3 3 0,13-5 5 16,9 4 2-16,6-3 0 0,2 2-2 0,3-1-4 0,-4 0-8 15,-4 2-9-15,-10 2-1 0,-12 2-7 16,-9 2-3-16,-11 1-3 0,-13 3-2 15,-7 1 7-15,-9 2 15 0,-19 5 14 0,0 0 7 16,0 0 7-16,0 0 6 0,0 0 2 0,0 0 0 16,0 0-8-16,0 0-17 0,0 0-22 0,8-5-25 15,-7 1-32-15,-1 0-38 0,-3 1-34 0,-3 1-36 16,-2 0-43-16,-1 2-52 0,2-3-51 0,-4-1-66 16</inkml:trace>
  <inkml:trace contextRef="#ctx0" brushRef="#br0" timeOffset="101814.83">12709 5681 607 0,'-5'-10'139'0,"-3"2"29"0,3 0 24 16,1 2 23-16,4 6 19 0,0 0-35 0,-3-5-19 15,3 5-19-15,0 0-20 0,0 0-23 0,0 0-18 16,0 0-19-16,0 0-17 0,-1-5-18 0,4-2-9 16,3 1-11-16,3-1-7 0,4 1-6 0,2-2-9 15,5 0-1-15,1 0-3 0,0-1 0 16,5 0-4-16,-7 2 1 0,3 2-3 15,-5 0 1-15,0 2 1 0,-4 2-4 0,-3 2-1 16,-3 2-7-16,-2 4-1 0,-2 0-1 0,-2 2-1 16,-1 1-2-16,-2 3-3 0,-1 2-1 0,-4 3 3 15,0 2 7-15,-3 0 1 0,0 2 4 0,-1 2 1 16,-2 0 5-16,-2-1 1 0,0 1 5 0,-3-2-2 16,1-1 0-16,0-4 2 0,1-2-3 0,1 0 0 15,5-5-1-15,1-3 2 0,9-7-1 0,0 0 1 16,0 0 0-16,0 0 0 0,0 0 1 0,-3 6 4 15,2-3 6-15,3-1 7 0,3-2 6 16,5-2 7-16,0 0 2 0,7-3-1 0,1 0 1 16,1-2-4-16,3-1-6 0,-4 0-23 0,5-1-38 15,3-1-48-15,2 0-39 0,1 1-49 0,-1-1-70 16,-1 2-94-16</inkml:trace>
  <inkml:trace contextRef="#ctx0" brushRef="#br0" timeOffset="102283.03">12743 6025 791 0,'-20'1'167'0,"5"0"23"0,15-1 19 0,0 0 19 16,0 0 15-16,0 0-45 0,0 0-34 0,0 0-25 15,0 0-22-15,0 0-19 0,-4-2-18 0,5 0-16 16,8-1-15-16,1 1-9 0,4 1-9 0,-1-1-11 15,3-1-9-15,1 2-4 0,2-1-1 0,-2 0-2 16,-4 3-3-16,-3 1-1 0,-2 0-2 0,-8-2 0 16,6 3 0-16,-2 1 0 0,-3-1-1 0,0 3-1 15,-3 0 0-15,-2-1-2 0,-1 2-2 0,1 0-9 16,-3 3 0-16,1 1-6 0,-1-2-12 0,-1 2-10 16,1 0-6-16,-3 1-13 0,1-1-11 0,0-1-1 15,-1 1-16-15,2-3-12 0,0-1 0 16,8-7 0-16,0 0 2 0,0 0 13 0,-1 4 17 15,1-2 13-15,2 0 25 0,5-2 28 16,-3-2 28-16,4 0 21 0,0 1 17 0,6-3 9 16,-2 1 6-16,2-1 4 0,-5 1 2 0,3 2-5 15,-1-1-6-15,2 2-11 0,-1 1-8 0,4 0-3 16,-4 0 0-16,-2 2-6 0,-2 1-8 0,-3 0-4 16,1 2-7-16,-4 0-3 0,0 0-1 0,-3-1-4 15,-2 0-7-15,-2 2-2 0,3 0-2 0,-3 2-3 16,-1-1 4-16,1 1-1 0,-3-2-1 0,0 2-3 15,0-2-7-15,-3 3-10 0,0 0-21 0,-2-1-29 16,-6 1-36-16,-3 1-44 0,-1-1-64 16,-2-2-76-16</inkml:trace>
  <inkml:trace contextRef="#ctx0" brushRef="#br0" timeOffset="102877.98">12746 6548 306 0,'0'0'165'0,"0"0"25"0,-7-8 16 16,2 0 15-16,5 8 7 0,-6-4-50 0,-2 2-42 16,8 2-34-16,-5 0-33 0,0 2-25 0,-1 2-17 15,3 1-15-15,-2 4-6 0,-4 2-5 0,-1 4 1 16,-2 5-2-16,1 1 3 0,-1 1 1 0,-1 2 4 15,-1 2 1-15,-2 0 1 0,-2-1 0 16,1-2 0-16,4-2-2 0,1-7-2 16,4-3 2-16,8-11-4 0,0 0 2 0,0 0-2 15,0 0-1-15,0 0-1 0,-2 7 0 0,2-3 3 16,1-2-1-16,3-3 10 0,3-1 6 0,5-2 10 16,3-2 8-16,2 1 3 0,3-1 1 0,7-1 1 15,-3 0-5-15,3 0-11 0,-1 0-20 0,2 0-34 16,-1 0-37-16,-2-1-38 0,-1 1-40 0,-3 0-52 15,-4 3-51-15</inkml:trace>
  <inkml:trace contextRef="#ctx0" brushRef="#br0" timeOffset="103052.37">12824 6605 638 0,'-11'-5'204'16,"1"1"35"-16,10 4 25 0,0 0 17 0,0 0 4 15,0 0-61-15,-5 1-57 0,1 1-47 0,-1 1-37 16,4 1-37-16,0 4-26 0,1 2-15 0,0 4-5 15,2 3-4-15,3 1 1 0,-3 4-1 0,0 2 4 16,-1 5 5-16,1 3-2 0,0 0-27 0,0 3-35 16,0 0-39-16,0-3-50 0,1-1-66 15,-1-1-76-15</inkml:trace>
  <inkml:trace contextRef="#ctx0" brushRef="#br0" timeOffset="103228.73">12662 7121 319 0,'-16'1'113'0,"3"-1"17"15,1 0 12-15,12 0 7 0,0 0 6 0,0 0-42 16,0 0-30-16,0 0-22 0,0 0-24 0,0 0-29 16,0 0-25-16,0 0-27 0,0 0-25 0,0 0-26 15,0 0-32-15,0 0-37 0</inkml:trace>
  <inkml:trace contextRef="#ctx0" brushRef="#br0" timeOffset="103598.91">12848 7215 238 0,'-7'4'85'0,"-1"3"23"0,-7 2 26 0,0 3 27 16,-4-2 26-16,0 3-10 0,-3 3-16 16,-1 0-21-16,6 4-17 0,-2-2-14 0,-1 3-16 15,2-3-21-15,2-3-24 0,1-2-9 0,3-3-4 16,1-1 3-16,11-9 3 0,0 0-3 0,0 0-5 15,0 0 1-15,0 0 3 0,0 0 1 0,0 0-3 16,0 0-2-16,-2 6-2 0,1-5 0 0,4 0-2 16,4-2-2-16,0 0-1 0,5-3-2 0,4-1 3 15,4-1-2-15,4-1-4 0,4 0-5 0,0 0-10 16,1 0-21-16,-1 0-30 0,1 0-31 0,0 0-23 16,-3 1-28-16,-2 1-39 0,-6 1-45 15,-18 4-42-15,0 0-38 0</inkml:trace>
  <inkml:trace contextRef="#ctx0" brushRef="#br0" timeOffset="103922.22">12824 7379 183 0,'-11'1'71'0,"1"4"12"16,1-1 12-16,-3 1 5 0,0 2 5 0,1 1-19 15,-1 0-11-15,2 3-39 0,-2 0 19 0,4 0-13 16,1 3-7-16,1-3-5 0,-1 1-3 15,3-1-7-15,2-1-8 0,2-1 25 16,1-2-31-16,1 0-1 0,3-2 3 0,0 0 13 16,4-1 13-16,-1 0 14 0,5 0 16 0,0 0 13 15,0 1 15-15,0-1 13 0,0 0 5 0,2 0-5 16,-4 2-10-16,2-2-13 0,-5 0-12 0,0-1-7 16,-1 2-14-16,-7-5-9 0,4 5-13 0,-4 0-8 15,0 2-2-15,0 2-3 0,-1 3-2 0,-1-1-5 16,-2 2-4-16,1 3-2 0,-1 0 1 0,0-1-1 15,0 0-1-15,0 1-3 0,-2-1-11 0,3-3-16 16,-3-3-6-16,-3-2-22 0,0-2-16 16,-3-2-29-16,0-2-34 0,-2-3-43 0,0-2-26 15,-2-2-39-15</inkml:trace>
  <inkml:trace contextRef="#ctx0" brushRef="#br0" timeOffset="104102.88">12813 7329 286 0,'-10'-4'93'0,"2"1"5"0,-2-1 0 16,10 4-2-16,-8-3-6 0,8 3-47 16,0 0-43-16,0 0-33 0,0 0-33 0,-5-4-23 15,3-4-18-15</inkml:trace>
  <inkml:trace contextRef="#ctx0" brushRef="#br0" timeOffset="104210.52">12793 7218 273 0,'0'0'72'0,"0"0"23"0,5-10 20 16,-5 10 16-16,0 0 14 0,0 0 7 0,0 0-14 15,0 0-25-15,0 0-24 0,0 0-21 0,0 0-23 16,0 0-18-16,0 0-21 0,5-1-28 0,-5 1-36 16,7-2-45-16,2 2-55 0</inkml:trace>
  <inkml:trace contextRef="#ctx0" brushRef="#br0" timeOffset="104838.51">12644 7895 231 0,'-1'-6'122'0,"1"6"20"0,-3-6 17 16,3 6 15-16,0 0 13 0,0 0-32 0,0 0-25 15,0 0-25-15,0 0-27 0,-5-3-23 0,0 1-17 16,-3 5-17-16,1 2-12 0,-2 6-10 0,0 4-7 16,0 1 0-16,0 3 2 0,-2 3 3 0,0 1 3 15,3 4 2-15,-1 1-2 0,3 2 0 0,2 1 3 16,3-2 0-16,3-1-1 0,3 1 1 0,2-4-3 16,4 1 2-16,1-5 0 0,2-4 0 15,1-3-1-15,1-4 3 0,0-6 6 0,3 0 6 16,0-5 9-16,2-3 6 0,-3-1 15 0,1 0 19 15,-3-1 17-15,-2 1 15 0,-2-2 8 16,-12 7 1-16,9-5 1 0,-9 5 1 0,0 0-8 16,3-5-16-16,-3 1-16 0,-4 0-21 0,-3 1-22 15,-3 0-22-15,-3-1-38 0,-5-1-43 0,-1 2-30 16,-2 1-23-16,-4 4-26 0,4 0-21 0,-2 4-19 16,-2 2-19-16,-2 3-9 0,-2 4-10 0</inkml:trace>
  <inkml:trace contextRef="#ctx0" brushRef="#br0" timeOffset="105525.6">12547 8612 569 0,'-11'-2'136'16,"1"1"18"-16,2 0 12 0,8 1 7 0,0 0 8 15,0 0-42-15,0 0-33 0,0 0-25 0,0 0-23 16,0 0-20-16,0 0-13 0,0 0-9 0,0 0-9 16,-4 1-6-16,8 0-2 0,-2 1-3 0,3-1 0 15,2 0 1-15,2 0 6 0,6-1 7 0,1 0 5 16,4-3 11-16,4-1-1 0,-3-1 0 15,3-1 4-15,2-1 3 0,-1-1 4 0,-1 0-1 16,-6 1 2-16,1 2-6 0,-6-1 3 0,-13 6 0 16,0 0-3-16,0 0-4 0,0 0-7 15,0 0-8-15,10 0-6 0,-6 3-5 0,-4 4-1 16,-5 1-1-16,-3 4-3 0,-2 3-1 0,2 3 2 16,-4 1 3-16,1 4 10 0,-2 4 9 0,1-2 2 15,3 1 4-15,-2 2 4 0,-1 0 0 0,2 1 0 16,1 1-2-16,-4 1-9 0,5-1-8 0,-4 1-4 15,5-1-22-15,-1-2-33 0,1-2-40 0,-1-4-42 16,4-3-48-16,0-4-55 0,0-2-51 0</inkml:trace>
  <inkml:trace contextRef="#ctx0" brushRef="#br0" timeOffset="105684.71">12553 8899 548 0,'-6'-4'121'0,"6"4"26"0,0 0 23 15,0 0 18-15,0 0 24 0,0 0-22 0,0-3-22 16,4 3-19-16,4 0-26 0,4 0-27 0,5 0-21 16,1-5-18-16,9-1-46 0,7-3-56 15,6-3-66-15,2-4-84 0</inkml:trace>
  <inkml:trace contextRef="#ctx0" brushRef="#br0" timeOffset="106410.32">13165 5816 321 0,'-4'-7'115'0,"4"7"19"0,0 0 16 0,0 0 13 0,0 0 8 15,0 0-32-15,0-6-29 0,0 6-25 0,0 0-26 16,0 0-20-16,3-2-18 0,0 2-14 0,3 4-9 15,0 2 1-15,1 3-2 0,4 5-1 16,-2 0 1-16,1 3 0 0,0 1 2 0,-3 1 1 16,-3-1 0-16,-1-1-2 0,-1-4 2 0,-1 0 2 15,-1-13-2-15,0 0 3 0,0 0 1 0,0 0 1 16,0 0 8-16,0 0 17 0,0 0 12 0,4 5 16 16,0-2 12-16,2-3 10 0,-1-3 10 15,1 0 9-15,2-4 1 0,0-5-10 0,7-1-10 16,4-5-17-16,2-3-9 0,-2 0-13 0,3-3-9 15,-2 0-13-15,4-2-12 0,0 0-16 0,-4 2-20 16,1 4-32-16,-4 1-38 0,-3 5-55 0,-4 4-72 16,1 5-74-16</inkml:trace>
  <inkml:trace contextRef="#ctx0" brushRef="#br0" timeOffset="106706.1">13365 6103 514 0,'-10'-3'226'0,"10"3"32"0,0 0 19 0,0 0 13 15,0 0 4-15,0 0-91 0,0 0-58 0,0 0-49 16,0 0-32-16,0 0-35 0,-5 2-19 0,4 1-14 16,-2 3-4-16,6 1-2 0,2 3 1 0,2 2 3 15,-1 3 4-15,3 2 0 0,-2 0 1 16,2 0 1-16,-4-4 1 0,-2-2 1 15,2-4 0-15,-5-7 3 0,0 0-3 0,0 0 3 16,0 0-1-16,0 0 4 0,6 5 7 0,-1-2 6 16,1-3 3-16,2-3 7 0,-1-3 6 0,4-3 2 15,2-2 2-15,3-3-5 0,4-4-14 0,2-3-27 16,3-1-42-16,-1-5-45 0,5 0-42 0,1-1-61 16,1-1-74-16</inkml:trace>
  <inkml:trace contextRef="#ctx0" brushRef="#br0" timeOffset="107170.44">13227 6801 383 0,'-7'-3'115'0,"3"0"31"0,0-2 31 0,2 2 26 16,2 3 24-16,0 0-11 0,0 0-9 0,0 0-19 15,0 0-23-15,0 0-26 0,0 0-29 0,0 0-26 16,0 0-22-16,0 0-23 0,0 0-15 0,0 0-12 16,-2 2-8-16,1 2-4 0,3 2-3 0,0 1 1 15,3 2-4-15,0 2 4 0,0 4 0 0,-2 2 2 16,3 1 0-16,-1 3 0 0,0-7 1 16,0-3-1-16,0-1 1 0,1-2-2 0,-1-1 0 15,-5-7-4-15,6 5 0 0,-1-4-1 0,1-2-4 16,0-2 5-16,1-2-1 0,1-3 3 0,3 0 6 15,5-6 3-15,3-3 1 0,3-6 0 0,3-3-4 16,2-6-20-16,1-3-27 0,3-4-17 0,1-1-31 16,0-3-35-16,-1 3-40 0,-6 2-58 0,-1 6-57 15</inkml:trace>
  <inkml:trace contextRef="#ctx0" brushRef="#br0" timeOffset="107834.71">13323 7347 437 0,'0'0'125'0,"0"0"16"16,0 0 15-16,0 0 7 0,0 0 5 0,0 0-41 15,0 0-32-15,0 0-26 0,0 0-19 0,0 0-16 16,0 0-14-16,0 0-8 0,-4-4-4 0,-1 2-3 15,5 2-2-15,0 0 0 0,-4-1-1 0,4 1-2 16,0 0 1-16,0 0 0 0,0 0 5 0,0 0 14 16,0 0 8-16,0 0 11 0,0 0 11 15,0 0 9-15,0 0 9 0,0 0 9 0,0 0 3 16,0 0-6-16,0 0-2 0,0 0-6 16,0 0-5-16,0 0-7 0,0 0-8 0,0 0-6 0,0 0-6 15,0 0-6-15,0 0-4 0,0 0-5 16,0 0-5-16,0 0-3 0,0 0-4 0,0 0-4 15,0 0-4-15,0 0-1 0,0 0-5 0,0 0-1 16,0 0-1-16,0 0 1 0,0 0-2 0,0 0 4 16,-3 3 2-16,0 1-2 0,2 0 2 0,-2 4 3 15,2-1-2-15,1-7 1 0,0 8 4 0,0 0-4 16,0-3 2-16,1 2 2 0,2 0-1 0,-3 0-1 16,1 0 2-16,0-1-2 0,1 0 1 15,1 0 0-15,1 0-1 0,-4-6-1 0,0 0 0 0,0 0 1 16,0 0 2-16,0 0 6 0,5 2 9 15,-1-1 12-15,3-1 17 0,-3-1 13 0,3-3 16 0,1 0 10 16,1-3 7-16,0-2 1 0,4-1-5 16,0-4-12-16,4 0-14 0,2-8-19 0,2-3-21 15,3-3-16-15,2-2-97 0,2-3 25 0,-1 0-33 16,-1 2-40-16,-3 0-46 0,0 3-50 16,-6 2-67-16,-3 8-90 0</inkml:trace>
  <inkml:trace contextRef="#ctx0" brushRef="#br0" timeOffset="108242.35">13006 7830 418 0,'0'0'104'0,"-8"2"12"0,8-2 10 0,0 0 9 16,0 0 3-16,0 0-33 0,-6 4-30 0,6-4-20 16,0 0-17-16,-4 5-9 0,1 0-7 15,3 4 11-15,2 2 5 0,2 1-6 0,0 2 8 0,1 4 8 16,2 2 3-16,2-1 0 0,-3 0-5 15,0-3-16-15,0-1-9 0,-2-3 16 16,1-2 8-16,-5-10 5 0,0 0 11 0,0 0 15 16,0 0 19-16,0 0 14 0,0 0 14 0,5 6-5 15,0-4-2-15,1-3-8 0,1-3-9 0,-4-1-11 16,7-3-17-16,-1-3-13 0,4-3-16 0,5-6-9 16,7-6-16-16,2-1-7 0,7-5-15 0,2-3-31 15,2-1-37-15,0-1-38 0,-1 0-34 0,-3 5-40 16,-1 2-48-16,-6 6-70 0</inkml:trace>
  <inkml:trace contextRef="#ctx0" brushRef="#br0" timeOffset="108887.44">12945 8351 425 0,'0'0'154'0,"0"0"13"15,0 0 6-15,0 0 0 0,0 0 3 0,0 0-50 16,-4 3-32-16,6 5-10 0,4 1-8 0,0 3-2 16,7 4 4-16,4 2-1 0,2 1 1 0,8 3-3 15,1 2-11-15,3 1-20 0,-2-3-19 0,0-3-9 16,-2-1-9-16,0-1-3 0,-3-3 0 0,-3-3-1 16,-2 0 0-16,-5-4 0 0,-2 0 0 0,-2-4-1 15,-10-3-6-15,0 0-13 0,0 0-21 0,0 0-22 16,8 0-17-16,-8 0-22 0,0 0-19 0,5 0-13 15,-1-5-9-15,-1-3-14 16,-2-2-22-16,0-5 18 0,0-3 18 0,-2-3 22 16,0-6 29-16,1-3 32 0,0 0 45 0,-2 0 65 15,0 1 85-15,1 3 34 0,-2 3 22 0,1 6 11 16,2 17-1-16,0 0-13 0,0 0-31 0,-6-11-40 16,2 4-45-16,0 9-30 0,-3 8-16 0,-5 9 3 15,-2 4-5-15,-3 7 0 0,-3 5 5 0,-2 4 4 16,-4 4 2-16,0 3 0 0,-5 5-3 0,-2 1-26 15,-1-3-36-15,0-1-66 0,2-3-101 0</inkml:trace>
  <inkml:trace contextRef="#ctx0" brushRef="#br1" timeOffset="146644.57">16825 13752 202 0,'0'0'64'0,"0"0"13"0,0 0 12 0,-6 3 14 16,6-3 13-16,0 0-10 0,0 0-10 0,0 0-12 15,0 0-11-15,0 0-11 0,0 0-11 0,-8 5-12 16,8-5-15-16,0 0-9 0,0 0-5 0,0 0-2 16,0 0-4-16,0 0-3 0,0 0-2 0,0 0-1 15,0 0 1-15,0 0 1 16,0 0-3-16,0 0 0 0,0 0-1 0,0 0 1 15,0 0 2-15,0 0-4 0,0 0 3 0,0 0-3 16,-8 4 4-16,8-4 0 0,0 0-1 0,0 0 2 16,0 0 0-16,0 0 5 0,0 0 0 0,0 0 2 15,0 0 2-15,0 0-1 0,0 0 0 0,0 0 1 16,0 0-1-16,0 0-2 0,0 0 1 0,0 0 0 16,0 0 0-16,0 0 3 0,-9 7 3 0,9-7 0 15,0 0 4-15,0 0 1 0,0 0-1 0,0 0 0 16,0 0 0-16,-4 2 0 0,4-2 0 0,0 0 1 15,0 0-1-15,0 0 1 0,0 0 2 0,0 0 4 16,0 0 2-16,0 0 1 0,0 0 0 16,0 0 1-16,0 0 0 0,0 0 0 0,0 0 1 15,0 0-2-15,-3 0-3 0,3 0-3 0,0 0-1 16,0 0-2-16,0 0-1 0,0 0 0 0,0 0-3 16,0 0-1-16,0 0-2 0,0 0 0 0,0 0-1 15,0 0-2-15,0 0-4 0,0 0-3 0,0 0 2 16,0 0-3-16,0 0 2 0,0 0-2 0,0 0 0 15,0 0 0-15,0 0 1 0,0 0 1 0,0 0-2 16,0 0 0-16,0 0 1 0,0 0 0 0,0 0-1 16,0 0 0-16,0 0 0 0,0 0 0 0,0 0 2 15,0 0-1-15,0 0-1 0,0 0 0 16,0 0 0-16,0 0 0 0,0 0-1 0,0 0-2 16,0 0-4-16,0 0-2 0,0 0-2 15,0 0-2-15,0 0-3 0,0 0-4 0,0 0-2 16,0 0-2-16,0 0 0 0,0 0-2 0,0 0 1 15,0 0-2-15,0 0 2 0,0 0 1 0,0 0 0 16,0 0 0-16,0 0 0 0,0 0 0 0,0 0-2 16,0 0 1-16,0 0-2 0,0 0 1 0,0 0 2 15,0 0 2-15,1-1 0 0,-1 1 1 0,0 0 4 16,0 0 3-16,0 0 4 0,0 0 0 0,0 0 3 16,0 0-2-16,0 0 0 0,0 0-1 0,0 0-6 15,0 0-4-15,0 0-5 0,0 0-5 16,0 0-5-16,0 0-6 0,0 0-4 0,0 0-8 15,0 0-8-15,0 0-8 0,0 0-11 0,0 0-15 16,0 0-17-16</inkml:trace>
  <inkml:trace contextRef="#ctx0" brushRef="#br1" timeOffset="161128.85">11422 5062 42 0,'2'-7'19'0,"-2"7"4"15,0 0 4-15,0 0 2 0,0 0 3 0,0 0-6 16,0 0-3-16,1-5-6 0,-1 5-4 16,0 0-5-16,0 0-3 0,0 0-4 0,0 0-2 15,0 0-4-15,0 0-2 0,0 0-3 0,0 0-1 16,0 0-2-16,0 0-2 0,0 0-5 0,0 0-1 15,0 0-5-15</inkml:trace>
  <inkml:trace contextRef="#ctx0" brushRef="#br1" timeOffset="171966.68">18082 3210 385 0,'0'-14'91'15,"-2"2"18"-15,3 2 15 0,-1 10 12 0,0 0 7 16,0 0-13-16,0 0-16 0,0 0-16 0,0-8-16 15,0 8-10-15,0 0-11 0,0 0-4 0,0 0 1 16,0 0-2-16,0 0-2 0,0 0-5 16,0 0-5-16,0 0-8 0,0 0-7 0,0 0-6 15,0 0-13-15,0 0-10 0,0-1-4 0,0 4-5 16,1 5-1-16,-2 3-1 0,1 4 2 0,-1 5-1 16,2 4 5-16,1 3-2 0,-1 3-1 0,1 1 3 15,2-4 0-15,0 1 3 0,-2-3-1 0,0-1 0 16,2 0 0-16,1-3 3 0,-1-3 0 15,-1-2 0-15,2 0 0 0,1-2 2 0,-2-1-1 16,0-1 2-16,3-2 3 0,-2-2-1 0,2-2 2 16,-7-6 1-16,0 0 2 0,5 4-1 0,0-4 3 15,1-1 10-15,0-1 12 0,-1-3 9 16,1-2 5-16,0-6 0 0,-2 0-4 0,4-4-19 0,0-5-50 16,3-2-74-16,-2-3-92 0,2-2-91 15</inkml:trace>
  <inkml:trace contextRef="#ctx0" brushRef="#br1" timeOffset="172345.74">18035 2927 353 0,'-11'0'106'0,"0"0"16"0,3 3 10 0,1 0 11 15,7-3 11-15,0 0-22 0,0 0-16 0,0 0-17 16,0 0-20-16,0 0-11 0,0 0-7 0,0 0-6 15,0 0-3-15,0 0-2 0,0 0 2 0,0 0 3 16,0 0 8-16,0 0 7 0,0 0 8 16,0 0 0-16,0 0-2 0,-2-3 64 15,7 0-85-15,-2 0-11 0,1 0-14 0,1 0-16 16,-5 3-13-16,0 0-23 0,0 0-29 0,4-2-33 16,-4 2-37-16,0 0-49 0,0 0-63 0,8-2-72 15</inkml:trace>
  <inkml:trace contextRef="#ctx0" brushRef="#br1" timeOffset="172594.48">18393 3215 980 0,'-15'3'173'0,"3"0"24"0,12-3 13 16,0 0 10-16,0 0 5 0,0 0-37 0,0 0-27 15,0 0-35-15,0 0-31 0,-5-2-19 0,4 0-12 16,2-1-9-16,4 1-4 0,1-1-13 0,0-1-13 16,2 0-8-16,2-1-7 0,5-2-6 0,1-2-2 15,-2 1 1-15,1-2-1 0,1-3 3 0,4 0-2 16,-2-1-8-16,3 0-20 0,0-1-29 0,-3 1-31 16,0 1-36-16,-3 2-56 0,2-1-71 0,-2 3-73 15</inkml:trace>
  <inkml:trace contextRef="#ctx0" brushRef="#br1" timeOffset="172784.84">18460 3358 623 0,'0'0'172'0,"0"0"28"0,0 0 20 0,0 0 18 16,0 0 17-16,0 0-36 0,0 0-37 0,0 0-42 15,0 0-38-15,-4 5-28 0,4-5-21 0,5-4-16 16,6-1-16-16,5-3-12 0,3-4-9 0,6-2-19 15,4-3-37-15,3-1-49 0,6-2-56 16,-3 1-47-16,1-2-52 0,0-4-57 0</inkml:trace>
  <inkml:trace contextRef="#ctx0" brushRef="#br1" timeOffset="173230.81">18871 2864 518 0,'-11'-6'243'15,"2"1"36"-15,9 5 12 0,0 0 6 0,0 0 0 16,0 0-77-16,0 0-62 0,0 0-55 0,0 0-51 16,-2 2-35-16,1 2-14 0,5 2-5 0,0 2-1 15,5 2-3-15,-1 2 2 0,3 2 0 0,1 0 2 16,-1 2 1-16,1 0 1 0,-4-3 0 0,0-1 0 16,-2 2 0-16,0-1 0 0,1 1 1 15,-3 0-1-15,1 2 0 0,1 0 3 0,-3 1-2 16,-1-1-8-16,1-1-10 0,-1 1-7 0,-3-3-7 15,0 0-8-15,0-2-14 0,-3-2-6 0,-1-2-1 16,-2-2 7-16,-4-2 3 0,2-1 1 0,1-2-1 16,-1-4-4-16,-1-4 2 0,1-6-6 15,1-6-4-15,1-7-2 0,5-7-2 0,3-6 4 16,8-7 8-16,0-2 11 0,4-3 15 0,2 2 8 16,1 4 8-16,6 3 7 0,-1 5 14 15,2 9 5-15,-3 6 3 0,1 10 15 0,0 6 2 16,-3 4 7-16,-1 4 5 0,-1 5 6 0,-1 1 3 15,-3 4-2-15,1 2-3 0,-1 2-9 0,-1 1-5 16,0-1-5-16,-3 2-6 0,0 2-10 0,-1 0-10 16,1 1 1-16,0-1-3 0,0 2-2 0,-1 1 3 15,2-1-2-15,-2 1 1 0,1 2 0 0,-1-1-1 16,2 0 0-16,-2 0-11 0,0-2-20 0,0-1-27 16,-2-4-24-16,0-2-32 0,-1-3-31 0,-4-11-25 15,1 9-26-15,0-1-10 0,-1-8-11 0</inkml:trace>
  <inkml:trace contextRef="#ctx0" brushRef="#br1" timeOffset="173786.57">17947 3926 286 0,'-68'27'98'0,"4"-2"9"16,9-2 15-16,6-5 11 0,8-1 13 0,7-5-4 15,8-2-11-15,4-2-20 0,22-8-3 0,0 0-1 16,0 0-8-16,0 0-5 0,-7 3-7 0,6-4-17 16,6-3-12-16,13-4-5 0,11-5-10 15,9-5 9-15,16-6 2 0,10-5 0 0,13-5 2 16,16-6 5-16,1-3 4 0,15-5-3 0,10-4-1 15,9-2-18-15,4-1-7 0,5 0-3 0,-2 0-8 16,-2 2-1-16,-4 4-7 0,-3-1-2 0,-3 6 10 16,-10 5 5-16,-11 3 2 0,-15 5 12 0,-12 4 17 15,-16 6 22-15,-13 3 25 0,-11 4 26 0,-10 4 15 16,-25 10 2-16,0 0-1 0,18-7-11 16,-18 7-21-16,0 0-24 0,0 0-28 15,0 0-27-15,0 0-26 0,0 0-9 0,0 0-2 0,0 0-2 16,0 0 0-16,0 0 0 0,0 0 0 15,0 0 0-15,0 0 0 0,0 0 0 0,0 0 0 16,0 0 0-16,0 0 0 0,0 0 0 0,0 0 0 16,0 0 0-16,0 0 0 0,0 0 0 0,0 0 0 15,0 0 0-15,0 0-2 0,0 0 1 0,0 0-2 16,0 0 0-16,0 0-1 0,0 0 0 0,0 0-2 16,0 0-1-16,0 0 0 0,0 0-1 0,0 0-2 15,0 0-3-15,0 0-2 0,0 0-5 0,4-5-6 16,-4 5-3-16,0 0-7 0,0 0-7 0,0 0-14 15,-3-1-15-15,3 1-16 0,0 0-22 0,0 0-19 16,0 0-28-16,0 0-38 0,-4-2-51 16,-3-2-65-16,2-4-104 0</inkml:trace>
  <inkml:trace contextRef="#ctx0" brushRef="#br1" timeOffset="176076.38">18608 4089 397 0,'0'0'79'0,"-12"-3"11"0,12 3 6 0,0 0 1 16,0 0 0-16,0 0-28 0,0 0-18 15,0 0 16-15,0 0-56 0,0 0-21 16,0 0-24-16,0 0-24 0,0 0-32 0,0 0-32 0</inkml:trace>
  <inkml:trace contextRef="#ctx0" brushRef="#br1" timeOffset="176806.12">18776 4074 282 0,'-7'2'156'0,"-3"1"30"16,2-1 29-16,-2 1 21 0,1 0 17 0,1-1-36 15,0 0-21-15,8-2-19 0,0 0-17 0,0 0-17 16,0 0-17-16,0 0-12 0,-4-3-12 0,0 0-13 16,6-3-14-16,1 0-12 0,0-1-18 0,3-2-17 15,2-1-12-15,3-2-15 0,0-1-8 0,2-1-9 16,1 2-6-16,1 0-11 0,-1 1-1 0,1 1 2 16,1 2-1-16,-2 0 4 0,-2 4 2 0,-3 1 0 15,1 3 3-15,-1 3 7 0,-2 1 1 16,-1 4 1-16,-3 1 1 0,2 3-2 0,-1 2-1 15,-2 0 2-15,2 2 0 0,0 1 3 0,-1 1 2 16,-3 1 1-16,-1 0-1 0,-2 2 5 0,-1-1 1 16,-4 0 1-16,0 0 0 0,-2 2 2 0,-3-2-1 15,-2 1 1-15,0 0 1 0,1-2 0 0,-1-1 0 16,3-3 1-16,1-2 1 0,-1-2-4 0,12-11 1 16,0 0-1-16,0 0 1 0,0 0 1 0,-2 7 1 15,2-3 2-15,3-1 5 0,5-3 14 16,-1-4 13-16,1 1 12 0,1-1 9 0,2-1 4 15,0 0 8-15,4-2 0 0,-4 1-5 16,-1 1-10-16,2 0-14 0,2-2-11 0,4-1-11 16,1 0-14-16,3 0-24 0,0-2-31 0,-1 0-44 15,3 1-67-15,0-2-89 0,3-2-106 0</inkml:trace>
  <inkml:trace contextRef="#ctx0" brushRef="#br1" timeOffset="177096.83">19122 4498 722 0,'0'0'199'0,"-7"2"30"0,7-2 25 0,0 0 17 15,-8 3 18-15,8-3-55 0,0 0-44 0,0 0-33 16,0 0-37-16,0 0-28 0,0 0-24 16,0 0-17-16,0 0-17 0,0 0-14 0,0 0-6 15,0 0-9-15,0 0-5 0,0 0-11 0,0 0-18 16,0 0-28-16,0 0-24 0,0 0-29 0,0 0-44 16,0 0-57-16,0 0-66 0,-3 5-36 15,2 4-23-15</inkml:trace>
  <inkml:trace contextRef="#ctx0" brushRef="#br1" timeOffset="177272.73">19126 4763 212 0,'0'12'126'0,"-1"-3"37"16,0-1 34-16,1-8 26 0,0 0 22 0,-2 7-9 15,2-7-8-15,0 0-16 0,0 0-28 0,0 0-32 16,0 0-31-16,0 0-27 0,0 0-20 0,0 0-26 16,0 0-17-16,0 0-15 0,0 0-10 0,0 0-5 15,1 6-2-15,1-2-11 0,-2-4-17 0,3 5-22 16,-1-1-20-16,3 2-24 0,0-1-26 0,2 0-42 15,0 2-42-15,0 1-38 0,3 2-22 16,-5 2-2-16,2 4 17 0</inkml:trace>
  <inkml:trace contextRef="#ctx0" brushRef="#br1" timeOffset="177426.07">19231 5034 382 0,'1'9'140'0,"-1"-2"43"0,0-7 32 16,0 0 29-16,0 7 29 0,0-7-5 0,0 0-12 15,0 0-26-15,0 0-27 0,-1 5-35 0,1-5-27 16,0 0-26-16,0 0-29 0,0 0-22 0,0 0-23 15,0 0-13-15,0 0-12 0,0 0-19 0,0 0-32 16,0 0-36-16,0 0-27 0,0 0-25 0,0 5-33 16,2 1-39-16,1 0-48 0,-1 1-37 15,2 2-30-15,1 3-2 0</inkml:trace>
  <inkml:trace contextRef="#ctx0" brushRef="#br1" timeOffset="177596.84">19327 5303 487 0,'0'0'197'0,"0"0"40"0,2 8 31 0,-2-8 23 15,0 0 21-15,0 0-34 0,0 7-38 0,-1-1-36 16,1-6-43-16,0 0-39 0,0 0-30 0,0 0-23 16,0 0-21-16,0 0-18 0,0 0-16 0,0 0-22 15,0 0-25-15,0 0-29 0,0 0-27 0,0 0-32 16,0 0-30-16,0 0-41 0,1 5-53 0,1 1-32 16,-1 0-20-16,0 1-16 0</inkml:trace>
  <inkml:trace contextRef="#ctx0" brushRef="#br1" timeOffset="177758.2">19403 5517 532 0,'2'9'198'0,"-1"0"44"0,-1-9 38 0,0 0 33 16,0 0 28-16,-1 8-22 0,1-1-26 0,0-7-34 15,-2 6-30-15,2-6-32 0,0 0-28 0,0 0-27 16,0 0-28-16,0 0-25 0,0 0-22 0,0 0-22 16,0 0-15-16,0 0-13 0,0 0-11 0,0 0-5 15,0 0-8-15,0 0-16 0,0 0-18 0,0 0-18 16,0 0-30-16,0-1-31 0,0 1-37 0,0 0-47 15,0 0-61-15,0 0-83 0</inkml:trace>
  <inkml:trace contextRef="#ctx0" brushRef="#br1" timeOffset="179686.46">19421 6128 504 0,'-8'-4'141'0,"8"4"26"15,0 0 23-15,0 0 16 0,0 0 8 0,0 0-47 16,0 0-30-16,0 0-18 0,-1-1-23 0,2-1-24 15,3 1-24-15,0-1-18 0,4 3-9 16,-1 1-1-16,6-1-9 0,-2 2-11 0,-1 2-4 16,7 2 4-16,-4 2 13 0,0 2 2 0,0-1 2 15,0 0 0-15,-1 3 3 0,0 0 1 0,-1 1-1 16,-1 1-4-16,2-2-6 0,-5 1 1 0,-3-3 0 16,-1 2 2-16,-3 1 1 0,2 0-3 0,2-1 2 15,-3 1-2-15,0-1-5 0,-1 0-2 0,-2 0 2 16,1 3 0-16,0-3-2 0,-1-1 3 0,1 0 0 15,-3 0 0-15,-1-1 2 0,3-2-1 0,-3-1-1 16,1-1-3-16,4-7 1 0,0 0 0 0,0 0-1 16,0 0 2-16,-4 1 1 0,1-4 6 0,0-2 4 15,-2-3 1-15,0-9 1 0,0-4 2 16,-1-6 0-16,-2-4 0 0,6-2 9 0,-1-2-7 16,2 2-5-16,-1-2 0 0,3 2-1 15,2-1-7-15,1 9 0 0,3 0 1 0,3 5-11 16,1 5 3-16,-3 2 2 0,1 2 0 0,-2 3 4 15,2 1-1-15,-2 4 2 0,-7 3-3 0,7 0 0 16,0 0-1-16,0 5 0 0,2 0-1 0,2 2 2 16,2 1-1-16,-1 1-2 0,2 1 1 0,-1 0-3 15,0 3 1-15,1 1 0 0,-2 1-1 0,1 2-2 16,-4 1 7-16,-1 1 0 0,-3 1-2 0,1 1 2 16,0-2-1-16,-3 2-2 0,3-1 0 0,1-2-1 15,-4-4-6-15,3-3 2 0,-6-11 0 0,6 7-1 16,-1-4 1-16,1-2 1 0,2-1 1 15,0-2 3-15,0-3 10 0,-3-3 5 0,2 1 13 16,-1-2 15-16,0 0 14 0,3-1 8 0,-1-5 2 16,2-2-2-16,4-6-23 0,0-4-27 0,2-2-57 15,1-2-57-15,-2-4-84 0,2 0-107 0,-1 0-140 16</inkml:trace>
  <inkml:trace contextRef="#ctx0" brushRef="#br1" timeOffset="184882.56">19804 6895 619 0,'0'0'124'0,"0"0"8"16,0 0 2-16,0 0-3 0,0 0 1 15,0 0-51-15,-2 1-36 0,2 0-17 0,3 7-3 16,1 0 2-16,3 4 4 0,1 0 6 0,3 6 6 15,3 2 10-15,-2 1 8 0,2 0-4 0,-1-5-13 16,-3 0-9-16,0-3-4 0,-2-1-2 0,-2-1-7 16,0-1-9-16,-3-1-6 0,-3-9-1 0,0 0 1 15,0 0 0-15,0 0 0 0,0 0 1 0,0 0 4 16,0 0-2-16,0 0 1 0,0 0 0 0,0 0-1 16,0 0 1-16,0 0-2 0,0 1 1 0,0-2-3 15,0-3 1-15,-2-1-1 0,0-3 3 0,0-4 2 16,-1-3-1-16,2-5 0 0,1-1 1 0,0-2 2 15,1 4-2-15,4-1-2 0,-1-1-4 0,1 2-2 16,5-1-2-16,-3 5-2 0,3 1-5 0,1 3-2 16,-2 1-1-16,3 2 1 15,3 2 0-15,-4 2 1 0,3 2 5 0,-1 1 5 16,-2 2 10-16,-1 0 7 0,-1 1 6 0,-3 3 1 16,0 0 4-16,-1 1-3 0,-3 1 0 0,-1 1-5 15,0 3-9-15,0 0-8 0,-1 3-4 0,1 0-3 16,1 3-11-16,1-2-27 0,-2-1-43 0,3 0-49 15,-2-1-64-15,0-1-63 0</inkml:trace>
  <inkml:trace contextRef="#ctx0" brushRef="#br1" timeOffset="185076.06">20266 6907 656 0,'-1'-7'179'15,"1"7"36"-15,0 0 38 0,0 0 26 0,0 0 16 16,0 0-34-16,0 0-32 0,5-4-33 0,-1 0-35 15,1 2-33-15,-2 2-41 0,2-4-24 0,4 0-17 16,5 1-17-16,5-1-15 0,4-5-16 0,5 0-19 16,-4-4-20-16,-2 0-34 0,1-2-22 0,2 0-28 15,-2 0-26-15,-1-1-31 0,-5 1-31 16,-3 1-26-16,-2 2-25 0,-4 2-13 0</inkml:trace>
  <inkml:trace contextRef="#ctx0" brushRef="#br1" timeOffset="185282.29">20372 6750 1163 0,'-10'-2'196'15,"10"2"28"-15,0 0 21 0,0 0 18 0,0 0 15 16,-6 2-54-16,2 1-47 0,2 2-40 0,2 2-41 16,0-1-28-16,2 2-23 0,1 1-18 0,0 1-15 15,2 4-11-15,2 0-4 0,-1-1-3 0,-2 1 1 16,3 1-8-16,0 1-12 0,2 3-21 0,-1-1-22 15,-1-1-25-15,1-1-29 0,-1-3-42 16,1-1-52-16,-4-3-47 0,-4-9-40 0,8 5-35 0</inkml:trace>
  <inkml:trace contextRef="#ctx0" brushRef="#br1" timeOffset="185813.49">20593 6620 333 0,'-3'-8'134'0,"2"1"34"16,1 7 29-16,-4-4 22 0,-1-2 20 0,5 6-18 16,-3-6-14-16,3 6-19 0,0 0-20 15,0 0-25-15,0 0-22 0,0 0-17 0,0 0-17 16,0 0-17-16,0 0-17 0,0 0-13 0,0 0-15 15,0 0-6-15,0 0-9 0,0 0-5 0,0 0-5 16,0 0-3-16,-2 1-2 0,0 1-2 0,-1 1 3 16,1 0-1-16,0 1 2 0,2-4 1 0,0 0 2 15,0 0 1-15,0 0 2 0,0 0 3 0,0 0-2 16,0 0 2-16,0 0 2 0,0 0 3 0,0 0 4 16,0 0 4-16,0 0 11 0,0 0 10 0,0 0 10 15,0 0 7-15,0 0 7 0,0 0 5 0,0 0 4 16,0 0-1-16,0 0-6 0,0 0-11 15,0 0-13-15,0 0-8 0,0 0-11 0,0 0-12 16,0 0-9-16,0 4-9 0,0 0-9 0,3 3-7 16,1 4 1-16,0 2-1 0,1 0 2 15,3 2 1-15,-1 0 2 0,3 3 2 0,-3-1 9 16,4 4 3-16,-4-1 1 0,1 1 0 0,3-1 2 16,-2-2-1-16,-3-4 1 0,0-4 2 0,-2 1-2 15,2-3 2-15,-6-8-1 0,0 0 1 16,0 0-1-16,0 0 2 0,0 0 1 0,0 0-2 0,0 0 2 15,0 0 0-15,0 0 3 0,0 0-2 0,0 0-1 16,0 0-2-16,0 0-4 0,0 0-4 16,5 3-10-16,0-4-15 0,-3-2-21 0,2-2-24 15,-3-3-29-15,-1-2-32 0,0-1-36 0,1-1-89 16,-1-4-87-16</inkml:trace>
  <inkml:trace contextRef="#ctx0" brushRef="#br1" timeOffset="186126.02">20863 6408 661 0,'-10'-2'109'0,"10"2"21"16,0 0 17-16,-7-1 13 15,7 1 12-15,0 0-26 0,0 0-10 0,0 0-3 16,0 0-7-16,0 0-9 0,0 0-8 0,-1 2-8 15,2-1-7-15,-1 1-5 0,4 2-5 0,1-2-12 16,2 1-13-16,1 1-12 0,-1-2-7 0,3 1-4 16,3-1-3-16,-3 0 1 0,5 2 3 0,3 0 6 15,6 3 8-15,0 0 3 0,4-1-2 0,1 0 1 16,1 3-5-16,3-1-6 0,0 2-10 0,-1-2-15 16,-1-1-12-16,-4-1-2 0,-6-2-4 0,-2 2-12 15,-4-2-15-15,1 0-26 0,-4-4-30 16,-2 3-29-16,-2-3-37 0,-3-3-49 0,-1-1-66 15,1-2-85-15</inkml:trace>
  <inkml:trace contextRef="#ctx0" brushRef="#br1" timeOffset="186415">21130 6185 282 0,'-12'3'140'0,"3"-2"24"0,9-1 23 0,0 0 12 15,-9 2 11-15,9-2-51 0,0 0-26 16,0 0-19-16,-6 1-30 0,2 6-24 0,1 0-22 0,1 3-1 16,0 4-8-16,-1 4-2 0,-1 7 11 15,0 3 39-15,-2 4 12 0,0 3 13 0,1 1 1 16,-1 1-6-16,-3 4 12 0,2 0 22 0,-1-1-17 16,1-2-39-16,-1-4-10 0,4-2-11 0,-1-1-3 15,2-2-4-15,-1-1-15 0,2-3-25 0,1-6-2 16,-1-2-3-16,2-4-4 0,1-2-13 0,-1-11-10 15,0 0-13-15,0 0-19 0,0 0-15 0,0 0-20 16,0 0-28-16,0 0-32 0,0 0-29 0,1 3-38 16,-1-4-50-16,0-5-53 0</inkml:trace>
  <inkml:trace contextRef="#ctx0" brushRef="#br1" timeOffset="187041.26">20250 5575 131 0,'5'5'53'0,"0"0"18"0,-5-5 14 0,5 7 8 16,0-3 12-16,2 3 5 0,-7-7 5 0,5 5 6 16,-5-5 5-16,4 4-3 0,1 0 0 15,-5-4 3-15,4 4 3 0,-3 0-7 0,6 0-9 16,0 0-12-16,-2-1-11 0,1 1-11 0,-1 0-6 15,0 2 1-15,4 5-3 0,-1 0-6 0,4 3-7 16,2 3-4-16,-2 4-5 0,0 1-2 0,2 2-9 16,1 1-11-16,0-1-12 0,-2 0-4 0,-1-2-2 15,-2-3-3-15,-4-4-3 0,0-2-1 0,-6-13 13 16,7 8 11-16,-2-4 20 0,1-1 19 0,-2-3 17 16,1-3 13-16,-1-1 12 0,1-4 16 15,-2 1 7-15,-2-3 0 0,1 0-11 0,-2-2-20 16,2-3-15-16,0-5-14 0,1-5-15 0,3-5-33 15,4-8-27-15,-2-11-37 0,8-6-41 0,1-4-11 16,1-4-46-16,0-1-39 0,2-2-36 0,-2 3-36 16,2 3-43-16,-6 5-36 0,0 9-43 0</inkml:trace>
  <inkml:trace contextRef="#ctx0" brushRef="#br1" timeOffset="187545.73">19756 4225 322 0,'-11'-5'108'0,"11"5"1"16,0 0-3-16,0 0-2 0,-2-1-2 0,2 2-50 15,3 3-32-15,2 6-22 0,5 0-1 0,0 2 1 16,1 2 2-16,6 0 5 0,-1 1 8 0,-2-1 7 16,-6-2 11-16,2-2 16 0,-4-2 13 0,-6-8 21 15,0 0 21-15,0 0 14 0,0 0 15 0,0 0 18 16,0 0 12-16,0 0 6 0,0 0 3 16,8 1 2-16,-1-1-5 0,-2-2-9 15,1-2-8-15,-3-1-8 0,3-5-11 0,1-2-8 16,2-6-19-16,4-6-22 0,3-8-17 0,3-6-7 15,5-9-16-15,2-9-18 0,1-10-20 0,7-10-40 16,-3-5-4-16,2 2-14 0,-3 5-15 0,-6 7-26 16,-2 8-32-16,-5 9-46 0,-5 13-66 0,-4 9-84 15</inkml:trace>
  <inkml:trace contextRef="#ctx0" brushRef="#br1" timeOffset="190073.24">22290 13527 281 0,'10'-5'124'0,"-10"5"32"0,10-4 25 15,-10 4 24-15,4-4 24 0,-4 4-16 0,0 0-16 16,0 0-19-16,0 0-17 0,5-3-23 0,-5 3-25 16,0 0-24-16,0 0-24 0,0 0-20 0,0 0-15 15,0 0-20-15,0 0-29 0,0 0-32 0,3-4-28 16,-3 4-37-16,0 0-58 0,4-4-68 0</inkml:trace>
  <inkml:trace contextRef="#ctx0" brushRef="#br1" timeOffset="193268.84">22723 13007 114 0,'5'-7'66'0,"-5"7"15"16,0 0 12-16,0 0 12 0,0 0 9 0,0 0-6 16,0 0-9-16,0 0-16 0,1-5-14 0,-1 5-9 15,0 0-11-15,-1-4-8 0,1 4-7 0,0 0-4 16,0 0-6-16,0 0 0 0,-3-3-1 15,0 0-6-15,3 3-2 0,-6-1-3 0,1 0-4 16,-3 2-1-16,-1 0-1 0,9-1-4 0,0 0-2 16,0 0 2-16,0 0-2 0,0 0 3 0,0 0 1 15,0 0-1-15,0 0-2 0,0 0 1 0,0 0 1 16,-7 0 0-16,7 0-1 0,0 0 0 0,0 0-2 16,0 0 0-16,0 0 1 0,0 0 2 0,0 0-2 15,0 0 1-15,0 0-1 0,0 0 0 0,0 0-3 16,0 0-13-16,0 0-10 0,0 0-20 0,0 0-18 15,0 0-21-15,0 0-28 0,0 0-30 16</inkml:trace>
  <inkml:trace contextRef="#ctx0" brushRef="#br1" timeOffset="-199784.49">18560 15482 566 0,'0'0'178'0,"0"0"33"16,0 0 28-16,0 0 21 0,0 0 12 0,0 0-39 16,0 0-47-16,0 0-46 0,0 0-44 15,0 0-42-15,0 0-52 0,0 0-38 0,0 0-39 16,0 0-56-16,0 0-51 0,0 0-60 0,0 0-67 16</inkml:trace>
  <inkml:trace contextRef="#ctx0" brushRef="#br1" timeOffset="-183449.46">15960 9359 255 0,'0'0'52'0,"-2"2"11"0,-1-1 14 0,0-1 14 16,-1-1 12-16,0-2-7 0,-1-1 6 15,-1-1 13-15,0-2 8 0,0-1 10 0,6 8 4 16,0 0 2-16,0 0-2 0,0 0-6 0,0 0-8 16,0 0-12-16,0 0-18 0,0 0-18 0,0 0-21 15,0 0-16-15,0 0-13 0,0 0-12 0,0 0-12 16,1 0-8-16,0 1-2 0,2 5-3 16,-1 2 2-16,2 2-1 0,2 3 1 0,-1 1 3 15,0 3 3-15,0 3 1 0,0 2-1 0,-1-3-2 16,-2-1-1-16,-2 0 3 0,4-1 0 0,-5 3 1 15,-2-2 0-15,3 2 1 0,-2-2 2 0,1-2 3 16,-2 0 3-16,-1-2 0 0,2 0 1 16,-1-2-3-16,3-12-3 0,0 0-6 0,0 0-4 15,0 0-2-15,0 0-3 0,0 0 0 0,0 0-3 16,0 0 1-16,0 0 3 0,-3 4 6 0,1-4 4 16,-1-6 3-16,1-4 2 0,0-4-2 0,0-4-4 15,2-6 1-15,3-5 0 0,0-2 4 0,2-7 6 16,1 7-1-16,4 0 1 0,1 0 2 0,1 4 5 15,1 1-4-15,1 3 0 0,3 5-5 0,-2 4-6 16,0 4-2-16,-3 4-3 0,1 2 1 0,0 3-4 16,0 2 3-16,-3 1 1 0,0 3-2 15,1 4-2-15,-4 1 4 0,6 2 0 0,-6 2 0 16,2 1 3-16,-2 2 2 0,0 0 2 0,-4 1 0 16,1-1 3-16,-2 1-4 0,-1-2 2 15,0 2 0-15,-3-4-2 0,1 2-1 0,0 0 2 16,-1 1-1-16,1-1 2 0,1 1 4 0,0-3-1 15,0 1-9-15,3-2-17 0,-2-3-21 0,3-1-18 16,-4-9-25-16,5 7-20 0,-1-5-22 16,2-2-20-16,-2-2-15 0,1-3-12 0,-2-1-36 0</inkml:trace>
  <inkml:trace contextRef="#ctx0" brushRef="#br1" timeOffset="-182249.64">16257 9168 378 0,'-7'-6'105'0,"2"-1"25"0,-2 1 27 16,2-1 24-16,-1 1 20 0,6 6-10 0,-3-7-10 0,0 1-12 16,3 6-13-16,-2-6-15 0,2 6-17 15,1-5-17-15,-1 5-11 0,1-4-11 0,1-2-13 16,2 1-9-16,0 2-11 0,2-3-12 0,3-1-9 15,0 0-9-15,1 0-9 0,2 0-10 0,-1 0-3 16,0 1-3-16,1-1-1 0,1 3-1 0,-1-2 1 16,-1 0-2-16,1 5 2 0,-2 0 0 0,-2 1-2 15,1 2-1-15,-5 3-5 0,1-1-2 0,1 4-3 16,-5-1-2-16,0 4-2 0,-2 2-2 16,-1 1 1-16,-3 1-3 0,2 1 6 15,-3-1 2-15,2 0 3 0,-2 2 1 0,0-4 3 16,-1 2 2-16,2-4 0 0,-1 0 4 0,1 0 1 15,1-4 0-15,4-7-1 0,-3 8 1 0,3-8 0 16,0 0 3-16,0 0 0 0,0 0 2 0,0 0 1 16,0 0 1-16,1 4 3 0,1-2 4 0,2-2 8 15,3-1 6-15,-1-2 9 0,3 2 10 0,-2-2 3 16,2-1 5-16,0-2 7 0,4-3-3 0,-4 2-7 16,5-2-13-16,0-2-31 0,4-1-34 0,0-3-32 15,5-2-54-15,0-2-63 0,3 0-70 0,-3 3-74 16</inkml:trace>
  <inkml:trace contextRef="#ctx0" brushRef="#br1" timeOffset="-182032.14">16508 9298 445 0,'0'0'140'0,"0"0"31"15,0 0 27-15,0 0 17 0,0 0 17 0,0 0-26 16,0 0-21-16,0 0-19 0,-1 0-20 0,3 1-25 16,7-2-25-16,5-1-17 0,12-2-15 0,7 0-16 15,5-4-11-15,7 1-16 0,2-1-33 0,4 0-29 16,-8 0-24-16,2 2-27 0,-6-1-37 16,-6 3-41-16,-10 0-47 0,-6 1-49 0</inkml:trace>
  <inkml:trace contextRef="#ctx0" brushRef="#br1" timeOffset="-181783.01">16794 9141 1073 0,'0'0'209'0,"-5"-10"36"0,5 10 28 0,-3-9 22 0,3 9 19 15,0 0-71-15,0 0-49 0,0 0-41 0,0 0-40 16,-5-1-38-16,-1 2-34 0,3 2-27 15,-5 2-22-15,3 0-19 0,1 6-4 0,-3 4 0 16,1 4 0-16,2 6-2 0,-3 5 6 16,1-2 2-16,3 1-15 0,1 2 1 0,-1 0-14 15,3-1-26-15,-3-2-23 0,2-3-21 0,1-4-37 16,1-4-43-16,2-5-32 0,3-3-47 0,2-2-37 16</inkml:trace>
  <inkml:trace contextRef="#ctx0" brushRef="#br1" timeOffset="-181365.86">17101 9108 409 0,'0'0'112'0,"0"0"15"0,0 0 9 0,0 0 6 16,0 0 2-16,-2-6-45 0,0 5-19 0,-1 4-10 15,1 4-5-15,0 6-7 0,2 2 0 0,0 3 1 16,4 2 8-16,1 4 8 0,2 0-5 0,1-3-5 15,-2-2-8-15,-1 2-9 0,0 0-8 0,-1 0-8 16,1 1-9-16,-2 2-19 0,-1-2-3 0,-3 0 2 16,-1-1 0-16,-2-1 0 0,0 0 0 0,1-2-7 15,1-3-13-15,-1-1-9 16,3-14-4-16,0 0 1 0,-5 8-1 0,5-8 0 16,-5 3-2-16,-1-5 2 0,-1-4 7 0,2-2 4 15,-1-5-7-15,4-1-4 0,0-5-2 0,2-4 1 16,2-2 5-16,4-5 9 0,5 1 6 0,2-1 25 15,2 0 10-15,5-1 5 0,2 3 3 0,2 3 1 16,-2 1-2-16,2 4 1 0,-2 4 4 0,-2 6-14 16,1 3 0-16,0 3-3 0,-3 3 3 0,0 5-4 15,-4 0 0-15,-1 3-5 0,-3 3 1 0,1 2-7 16,-4 1 0-16,1 2 3 0,-4 0-3 0,-3 2 2 16,0 1-2-16,-2-1 0 0,0 1-7 0,-2 0 0 15,0 0 2-15,0 2-12 0,-2-2-19 16,1 3-26-16,-2-3-41 0,1 0-61 0,0 0-70 15</inkml:trace>
  <inkml:trace contextRef="#ctx0" brushRef="#br1" timeOffset="-181118.16">17509 9369 568 0,'-13'-3'210'0,"13"3"35"0,0 0 34 16,0 0 23-16,0 0 18 0,0 0-77 16,0 0-48-16,0 0-33 0,-3-4-24 0,3 1-32 15,3 2-32-15,3 0-26 0,10 0-17 0,5-2-10 16,9 0-7-16,5-1-14 0,9 1-12 0,2-3-11 16,-4 0-18-16,1 0-16 0,0-2-15 0,-2 1-17 15,-3-2-24-15,-1 0-17 0,-10-2-28 0,-3 1-28 16,-5-3-22-16,-3 0-22 0,-4 1-22 0,-3-2-28 15</inkml:trace>
  <inkml:trace contextRef="#ctx0" brushRef="#br1" timeOffset="-180917.94">17831 9125 554 0,'-9'-1'179'0,"9"1"38"0,-7 1 26 0,7-1 16 15,0 0 15-15,0 0-42 0,-6 1-45 0,-1 2-40 16,2 1-41-16,3 1-38 0,-1 0-29 15,0 6-16-15,1 1-16 0,0 3-10 0,0 3-3 16,2 1-2-16,-1-1 4 0,1 3-1 0,-2 0 5 16,1 4 0-16,1-1-8 0,0-1-23 0,3 1-27 15,-2-4-24-15,3 0-33 0,0 0-50 0,1-3-67 16,-1-1-71-16</inkml:trace>
  <inkml:trace contextRef="#ctx0" brushRef="#br1" timeOffset="-180548.94">18241 9051 929 0,'-1'-21'178'0,"0"3"27"0,2 4 29 0,1 5 27 16,1 0 17-16,-1 2-80 0,3 1-36 0,1 1-14 16,0 0-18-16,3 2-27 0,2-1-29 0,2 0-26 15,4 0-20-15,1 1-14 0,2 1-5 0,1 1-11 16,-1 2-6-16,0 1-5 0,0 2-11 0,-1 3-8 15,0 5-5-15,-4 4-6 0,-1 4-6 16,-4 1-6-16,-2 2-6 0,-1 1-5 0,-5 3 8 16,-3-1 5-16,-2 3 8 0,-6 2 7 15,-4-2 8-15,-5-1 8 0,-5 0 9 0,-4 0 11 16,-4 1 4-16,-1 0 2 0,-4-1 0 0,2-1 2 16,0-4-2-16,4-3 0 0,4-3 1 0,4-6-4 15,5-1 2-15,17-10 3 0,0 0-2 0,0 0 2 16,-8 5 3-16,8-2 8 0,5-1 12 0,3-4 13 15,4-1 9-15,2-1 8 0,2 0 11 0,1-1 2 16,4 0-2-16,2-1-7 0,-2 0-11 0,5-2-12 16,3-2-15-16,6-2-12 0,0 0-14 0,4-1-22 15,0-1-39-15,-1-1-20 0,5 0-43 0,-4-2-67 16,-2 0-76-16,-2 2-105 0</inkml:trace>
  <inkml:trace contextRef="#ctx0" brushRef="#br1" timeOffset="-179982.51">15950 9894 119 0,'-19'4'41'0,"1"0"12"0,-2 1 7 0,-2 2 10 15,-3-1 7-15,-2 1-7 0,2 0-7 0,-2 0 5 16,2 0 3-16,3 1 3 0,3-1 8 16,2-4 12-16,17-3 13 0,0 0 9 0,0 0 8 15,0 0 1-15,0 0-1 0,-6 5-5 0,6-4-16 16,13-1-21-16,9-2-20 0,9-1-14 0,14-1-15 16,13-3-2-16,15 0-8 0,12-1-8 15,14 0-1-15,7-1 1 0,16-2 0 0,11 2-1 16,9-1 2-16,7-1-11 0,1 0 2 0,-1 0 0 15,-1-1 9-15,-4 1-1 0,-1-2 0 0,-7 2-1 16,-6-1-2-16,-11 0 1 0,-12 0-3 0,-10 2 3 16,-8-1-8-16,-11 0 5 0,-12 3 10 0,-12 1 23 15,-10 0 15-15,-12 1 14 0,-10 2 10 0,-8 0 1 16,-14 4 4-16,0 0-5 0,0 0-10 16,0 0-23-16,0 0-15 0,0 0-14 0,0 0-10 15,0 0-11-15,0 0-13 0,0 0-12 0,0 0-15 16,0 0-20-16,0 0-21 0,0 0-24 0,10-4-31 15,-10 4-37-15,8-4-47 0,-3 0-50 0,0-1-53 16</inkml:trace>
  <inkml:trace contextRef="#ctx0" brushRef="#br1" timeOffset="-179083.76">16957 10119 378 0,'0'0'135'0,"0"0"25"16,-10 0 23-16,10 0 21 0,0 0 19 0,0 0-29 15,0 0-27-15,-5-4-20 0,1 0-20 16,4 1-16-16,0-2-19 0,0-3-12 0,4-2-12 15,0 0-11-15,2 0-2 0,0-3-7 0,3-1-8 16,1 1-9-16,2-2-9 0,3 0-8 0,2-1-5 16,-1 0-6-16,2 3-9 0,-1 1 2 0,2-1 1 15,-1 3-1-15,2 3 2 0,-2 3 1 0,-5 3-3 16,2 2 1-16,-4 1 0 0,-2 1-3 0,1 1-1 16,-1 1 2-16,-4 3-3 0,1 3 0 0,-1 0 0 15,-3 1-1-15,0 3-4 0,-3 0-5 0,-1 3 0 16,-1 1-2-16,-3 4 1 0,-1 1 1 0,-4 2 1 15,-2 0 3-15,-2 1 3 0,-5 1 6 0,1-1 4 16,-1 1 1-16,-3 0-1 0,1-2 1 0,2-3 2 16,1-1-2-16,3-5 2 0,3-2-1 15,2-4-1-15,11-11 0 0,-6 10 2 16,6-10-1-16,0 0 0 0,-1 5 7 0,3-1 9 16,3-3 9-16,3-1 11 0,2-1 10 0,1-2 14 15,3 0 14-15,2 0 10 0,2-1 1 0,10-1 1 16,1 0-9-16,4-2-10 0,10 0-7 0,1-1-17 15,5 0-22-15,0-1-20 0,4-2-38 0,0-1-63 16,-2-2-65-16,0-2-87 0</inkml:trace>
  <inkml:trace contextRef="#ctx0" brushRef="#br1" timeOffset="-177361.79">21569 9041 282 0,'0'0'89'0,"0"0"17"0,0 0 16 15,0 0 13-15,0 0 13 0,0 0-20 0,0 0-13 16,0 0-13-16,0 0-9 0,0 0-7 16,0 0-5-16,0 0-7 0,0 0-4 0,0 0 0 15,0 0-4-15,0 0-1 0,0 0-4 0,0 0-7 16,0 0-8-16,0 0-8 0,0 0-9 0,0 0-9 16,0 3-8-16,-2 1-8 0,2 2-5 0,2 4-5 15,3 5-1-15,0 5 2 0,2 2-1 0,0 2 2 16,3 5 2-16,0 2 4 0,-3-4-2 0,1-1 0 15,0 1-2-15,-3-2 1 0,1-5 1 0,-1 0 0 16,-4-2-1-16,0-2-1 0,-2-2 2 0,0-3 2 16,1-4 0-16,-3 0 3 0,0-2-1 0,3-5 3 15,0 0 0-15,-6 4-3 0,6-4 0 16,0 0 1-16,0 0-4 0,0 0 1 0,0 0-1 16,0 0-2-16,0 0-1 0,-4 1 4 0,1-4-1 15,2 0 3-15,-3-2 5 0,3-5-2 16,-1 0 1-16,1-4 6 0,0-4 8 0,2-2 6 15,1-3 3-15,2 0-3 0,1-2 1 0,-2-1 3 16,3 0 1-16,2 1-9 0,4 1-9 0,-1 0-9 16,5 3-6-16,0-1-1 0,3 5-8 0,-2 1-8 15,3 2-6-15,0 2 1 0,0 3-5 0,-1 3-6 16,-2 4 1-16,-1 4 1 0,-3 5 3 16,1 4 2-16,-5 3 5 0,0 3 4 0,-4 5 6 0,-1 3 6 15,-1-2 2-15,-2 2 2 0,-1-1-6 0,0 2-11 16,0-3-35-16,0 0-46 0,0-3-58 0,0-1-65 15</inkml:trace>
  <inkml:trace contextRef="#ctx0" brushRef="#br1" timeOffset="-177017.84">21945 9027 791 0,'2'-22'132'0,"1"2"25"15,1 5 17-15,2 5 4 0,0 4 3 0,-3 0-55 16,6 3-29-16,-3 2-24 0,1 2-28 16,0 1-27-16,0 3-18 0,0 0-3 0,-2 1-2 15,3 1 2-15,1 1 3 0,0 1 1 0,-2 0 2 16,0 1 1-16,1 3 3 0,-4 0-1 0,-1 1 0 16,-2-1-1-16,-1 1 0 0,-1-1-3 0,-4 2 1 15,1-3 1-15,-3 0-1 0,1 0-1 0,1-3 1 16,-1-1-2-16,1-1-1 0,0-2 3 0,5-5-6 15,0 0-2-15,0 0-1 0,0 0 4 0,0 0 1 16,0 0 4-16,0 0 9 0,2 1 15 0,0-3 24 16,5-2 11-16,-1-7 0 0,3-3-2 15,4-5-2-15,4-6-17 0,5-4-14 0,3-4-25 16,3-4-29-16,-6 5-32 0,2 1-13 0,1 1-14 16,-2 6-26-16,-3 4-28 0,0 4-47 0,-4 7-47 15</inkml:trace>
  <inkml:trace contextRef="#ctx0" brushRef="#br1" timeOffset="-176683.16">22290 9180 148 0,'-8'6'73'0,"8"-6"30"16,0 0 33-16,0 0 34 0,-3 7 28 0,0-1 11 16,3-1 15-16,3 2 2 0,-1-4-8 0,3-1-17 15,3-1-19-15,0-2-25 0,4 0-27 0,2 0-24 16,-2-2-26-16,4-2-22 0,4 1-15 0,2-2-11 15,6 0-14-15,2-2-8 0,1 1-2 0,1 0-11 16,2 0-8-16,2-2-17 0,-3 0-26 16,-3 2-27-16,-2-1-35 0,-6 0-36 0,-2 0-42 15,-6 1-78-15,-1 0-15 0</inkml:trace>
  <inkml:trace contextRef="#ctx0" brushRef="#br1" timeOffset="-176499.44">22546 8997 552 0,'0'0'95'0,"0"0"7"16,0 0 8-16,0 0 5 0,-6 1 2 0,2 2-35 15,1 4-24-15,1 0-10 0,0 5-8 0,2 1-5 16,-1 4-8-16,1 1-3 0,0 3-3 16,0 4-4-16,0-6-3 0,-3-2-3 0,1 2-3 15,2-1-1-15,2-1 0 0,0 1-11 0,0-1-27 16,-2 2-46-16,1-3-44 0,1-1-63 0</inkml:trace>
  <inkml:trace contextRef="#ctx0" brushRef="#br1" timeOffset="-176084.38">22793 8968 340 0,'0'0'129'0,"0"0"12"0,0 0 10 15,0 0 5-15,0 0 5 0,2-6-56 16,0 5-33-16,1 2-18 0,3 3-9 0,1 7-4 16,2 7 7-16,3 4 0 0,-1 3-5 0,2 1 0 15,2 1-3-15,-7-3-2 0,2 1-7 0,0 2-8 16,-2-3-16-16,-4-1-4 0,0-3 0 0,-3-4 0 16,-1-1-2-16,-2-2-4 0,-2-1-1 0,1-2-2 15,-2-1-5-15,-2-3-7 0,1-1-4 0,-2-2-5 16,1-3 2-16,-1 0 0 0,-1-2 1 0,3-2 0 15,-1-1 1-15,4-4 4 0,-2-2 7 0,1-4 9 16,1 0 6-16,5-4 4 0,4-4 3 0,1-4 11 16,3 0 7-16,3-3 7 15,2 1 2-15,2 1-7 0,5 1-3 0,3 3-3 0,2 2-4 16,-1 5-9-16,-1 4-5 0,2 6-6 0,-3 4-5 16,1 4 4-16,-3 3-2 0,-1 3 2 0,-7 2 1 15,-1 4 0-15,-4 2 7 0,-2 0 1 0,-4 4 2 16,0-1-1-16,-3 1-1 0,-1 1 2 0,-2 1-1 15,-2-1-5-15,1 3-32 0,-2-4-36 16,0 1-33-16,-2 1-55 0</inkml:trace>
  <inkml:trace contextRef="#ctx0" brushRef="#br1" timeOffset="-175899.57">23261 9143 674 0,'-13'-9'137'15,"1"4"31"-15,-1 0 25 0,13 5 22 0,0 0 18 16,0 0-42-16,-2-1-14 0,2 3-3 0,5 2-19 16,5 0-26-16,1-1-25 0,4 1-22 0,6-1-17 15,5 2-12-15,5-2-22 0,5 1-31 0,-1-3-16 16,1-2-17-16,0-3-32 0,-2 0-17 0,0 0-23 16,-2-3-38-16,-2-2-44 0,-5-2-38 0,0-1-53 15</inkml:trace>
  <inkml:trace contextRef="#ctx0" brushRef="#br1" timeOffset="-175716.29">23527 8976 507 0,'-9'-2'150'0,"0"2"19"0,9 0 11 16,-5 2 2-16,1 2 4 0,0 1-55 0,2 3-36 15,2 0-33-15,-1 2-31 0,0 5-14 0,0 1 2 16,0 2-3-16,1 1-7 0,-1-1 3 0,0 3 2 15,1 3 3-15,-1 2 4 0,0 1-12 0,0-1-46 16,1-3-47-16,-1-1-54 0,0 0-79 16</inkml:trace>
  <inkml:trace contextRef="#ctx0" brushRef="#br1" timeOffset="-175356.27">23749 9009 702 0,'2'-32'204'0,"1"5"28"16,2 6 29-16,-1 5 21 0,1 4 9 0,-5 12-100 16,3-8-44-16,2 4-22 0,4 0-26 0,-1 4-29 15,1 0-30-15,2 2-20 0,2 1-13 0,4 0-3 16,6 3-3-16,0 1-8 16,1 0-1-16,-2 2-6 0,-2 0-10 0,-1 3-12 15,-4 0 0-15,-3 3-4 0,-3 2 3 0,-8 4 0 16,-5 0 1-16,-6 0 4 0,-4 1 11 0,-3 3 13 15,-1 3 3-15,-4-2 3 0,-3 3-1 0,-3-2 1 16,-2-1 4-16,-1-2-1 0,-1-3 2 0,3-1-3 16,2-2 2-16,4-4-4 0,2-2-2 0,3-4-5 15,18-8-1-15,0 0 0 0,-9 8 2 0,5-2 1 16,6-3 7-16,4-2 11 0,6 0 19 0,1-3 10 16,2 1 1-16,2-2 1 0,3-2 1 0,5-1-1 15,-1-2-8-15,1-1-9 0,5-3-19 0,4 0-30 16,1-1-17-16,5-1-36 0,-1-2-36 15,0 1-54-15,1-1-70 0,-4 1-64 0</inkml:trace>
  <inkml:trace contextRef="#ctx0" brushRef="#br1" timeOffset="-174966.19">22131 9642 346 0,'-44'12'52'0,"6"-1"17"16,5 0 13-16,6-3 13 0,5 0 12 0,6-3 7 16,3 1 19-16,3-2 5 0,10-4 8 0,0 0 17 15,0 0 3-15,-4 3 4 0,5-1-4 0,6-3-16 16,1 1-29-16,7-4-18 0,7 0-22 0,10-2-36 15,11-2-16-15,10-2-12 0,12 0-9 0,9-1-6 16,11 0 2-16,9 1-1 0,15-1 1 0,8 4 3 16,7-1 3-16,-2 2 3 0,-3 0 4 15,1 3 7-15,-4 1 1 0,-6 0 6 0,-7 1 3 0,-11 0-1 16,-10-1-2-16,-15 0-6 0,-10 0-1 16,-13 1-1-16,-8 0 1 0,-9-1 3 0,-8-1 4 15,-19 3 6-15,0 0-2 0,0 0 1 16,0 0-5-16,0 0-7 0,0 0-17 0,6-3-29 15,-4 0-34-15,-2 3-36 0,-2-3-40 0,2 3-53 16,-5-2-61-16,-3 0-78 0</inkml:trace>
  <inkml:trace contextRef="#ctx0" brushRef="#br1" timeOffset="-174597.14">22990 9754 534 0,'0'0'144'0,"0"0"34"15,-10-4 26-15,6 0 19 0,4-2 15 16,6 2-33-16,4-2-28 0,3 0-27 0,4 0-31 16,4-1-36-16,4-2-25 0,3 1-18 0,1 1-15 15,3 0-6-15,0 0-12 0,-4 2-5 0,1-1-3 16,-3 3-2-16,-5 0 0 0,-3 3-2 0,-5 2-1 16,-2 2-3-16,-6 3 2 0,-3 1 0 0,-4 2-1 15,-1 2 4-15,-3 3-1 0,-3 0 0 0,0 2-1 16,-2 4 2-16,-4 2-2 15,-1 3-1-15,-5 4 3 0,-2 2 1 0,0-1-1 0,-2 1 1 16,2-2 3-16,0 0-3 0,2-4 3 0,2-3 1 16,2-4-1-16,5-3-1 0,5-5 7 0,3-3 6 15,5-2 7-15,3-2 16 0,1-1 17 16,3-1 16-16,3-2 23 0,0 1 12 0,3 0 12 16,-1-2 4-16,2 0-2 0,4-2-5 0,4 0-9 15,5-2-7-15,5-1-19 0,2-2-15 0,4 1-16 16,6-2-16-16,3-4-9 0,7 0-29 0,0-2-61 15,-2 1-81-15,0-3-64 0,-1 2-106 0</inkml:trace>
  <inkml:trace contextRef="#ctx0" brushRef="#br1" timeOffset="-140397.66">13289 14412 500 0,'-2'-8'86'0,"-2"0"13"15,4 8 14-15,0 0 12 0,0 0 8 0,0 0-20 16,0 0-17-16,0 0-13 0,0 0-12 0,0 0-9 16,0 0-9-16,0 0-8 0,0 0-4 0,-5-4-4 15,5 4-3-15,0 0-2 0,0 0-1 0,0 0-1 16,0 0-2-16,0 0-2 0,0 0-4 16,0 0 0-16,0 0-3 0,0 0 1 0,-6-3 0 15,2 1-2-15,-1 0-1 0,5 2-1 0,0 0-2 16,0 0-4-16,-3 1-3 0,-5 1-4 0,8-2-3 15,-4 2-1-15,4-2-5 0,0 0 0 0,-6 4 1 16,6-4-1-16,0 0 0 0,0 0 2 0,0 0 0 16,0 0 0-16,0 0 2 0,0 0 1 0,0 0 0 15,0 0 1-15,0 0 0 0,0 0 0 0,0 0 0 16,0 0 1-16,0 0-1 0,-6 4 1 0,-1 1-1 16,7-5 2-16,0 0-1 0,0 0 2 0,0 0 0 15,0 0-3-15,-3 3 1 0,3-3-1 0,0 0 0 16,-6 4-1-16,2-1-2 0,4-3-2 15,0 0 1-15,-5 6 0 0,0-1 0 0,5-5-1 16,0 0 3-16,-4 4 0 0,1 0 1 0,3-4-1 16,0 0 1-16,0 0 0 0,0 0-1 0,-5 5 1 15,-2 1-2-15,7-6 0 0,-4 6 2 16,0 0-2-16,0 2 0 0,-2 1 0 0,1 1 2 16,-3 1-1-16,2 2 2 0,-2 1-1 0,0 1-2 15,0-1 3-15,0 2-2 0,-1 0 4 0,1-1-2 16,0 0 0-16,0-2 0 0,2 0-2 0,0-1 2 15,0-1-1-15,2-1 1 0,0 1-3 0,0-1 1 16,2-2-1-16,0 3 0 0,2 1 2 0,-2 1-1 16,1 1 4-16,0 2-1 0,1 2 2 15,-1-1-2-15,2-1 1 0,-1 1-1 0,2 0 0 16,0-1-1-16,-2-2-2 0,3-1 0 0,0-4 1 16,1-1 1-16,0-1 0 0,0 0 1 0,4 0 1 15,-1-3 0-15,1 1 1 0,1-3 0 0,3 1 1 16,-1-2 2-16,1 0 1 0,2 1 0 0,2-2 2 15,-2 0-1-15,3 0 2 0,-1 0 0 0,-2-1-3 16,0 0 0-16,-2 0 3 0,1-1 3 0,-2-1 0 16,0-2 1-16,-1 0-3 15,-1-2 2-15,-1-3-1 0,2 0 1 0,-1-1-4 0,0-4-4 16,2 1-1-16,0-3 1 0,3 1 0 16,-5 0-2-16,3-1 6 0,0 0 6 0,-4 1 9 15,1-1 4-15,-3 1 9 0,0 3 7 0,-3 0 8 16,-2-1 8-16,-1 2 5 0,-1-1 1 0,-2 0 1 15,-2 2-2-15,0 0-7 0,1 0-6 0,0 1-5 16,-1-3-6-16,0 1-10 0,-1 0-10 0,-1-1-9 16,0 1-8-16,-1-2-5 0,-1-1-11 0,-2 0-15 15,-1-1-15-15,-2 1-22 0,0 2-21 0,-1-1-24 16,2 2-21-16,-2 2-24 0,2-1-30 0,1 5-32 16,1 0-40-16,2 0-41 0</inkml:trace>
  <inkml:trace contextRef="#ctx0" brushRef="#br1" timeOffset="-139982.03">13597 14715 208 0,'-10'2'75'0,"10"-2"17"16,0 0 17-16,0 0 16 0,0 0 15 0,0 0-4 15,0 0-8-15,-7 3-10 0,7-3-9 0,0 0-6 16,0 0-4-16,0 0 1 0,0 0-4 0,0 0-8 15,0 0-10-15,0 0-10 0,0 0-12 0,0 2-8 16,2 0-12-16,2 0-18 0,2-1-9 0,4 1-4 16,4-1 4-16,6-1 2 0,6 0 5 0,1 0-2 15,3-2 0-15,-4 0 1 0,-1 0 0 0,1 0-3 16,3 0-3-16,-2-1-2 0,-1 0-4 16,-2-1-2-16,-5 1 2 0,-2 1-2 0,0-2 1 15,-1 2-1-15,-2-1 0 0,-1 0 1 16,-13 3-1-16,0 0-1 0,0 0-14 0,0 0-23 15,0 0-29-15,0 0-36 0,0 0-45 0,0 0-61 16</inkml:trace>
  <inkml:trace contextRef="#ctx0" brushRef="#br1" timeOffset="-139416.66">13813 14498 1029 0,'-7'-18'205'0,"2"2"24"15,1 2 25-15,1 6 22 0,3 8 13 0,0 0-101 16,0 0-58-16,0 0-21 0,0 0-18 0,0 0-28 16,0 0-26-16,-2-2-24 0,-2 3-18 0,3 2-6 15,0 3-5-15,1 3-2 0,0 6 1 0,-2 2 2 16,0 3-1-16,0 3 3 0,1 2 5 0,-1-2 1 16,2 2-2-16,-2 2 4 0,1-1 0 0,-2 1 3 15,1-2 0-15,1 0 1 0,0-1-1 16,-1-2-1-16,2-2 2 0,-1 0 1 0,0-2-2 0,0 0 1 15,-1-1 0-15,2-1-1 0,0-2 1 16,-2-2 1-16,2 1 1 0,-3-3-2 16,1-1 2-16,0 0 1 0,2-9-1 0,-3 8 0 0,3-8 4 15,0 0-2-15,-4 6-3 0,4-6 2 16,0 0 1-16,0 0-1 0,0 0 1 0,0 0 0 16,0 0-3-16,0 0 2 0,0 0 3 0,0 0-1 15,0 0-1-15,0 0 1 0,0 0 0 0,0 0 0 16,0 0 1-16,0 0-1 0,0 0-1 0,0 0-2 15,0 0 1-15,0 0-1 0,0 0-1 0,-1 5 0 16,1-5 0-16,0 0-1 0,0 0 1 0,0 0-2 16,0 0 2-16,0 0-1 0,0 0 1 0,0 0-2 15,0 6 1-15,0-6 0 0,0 4-1 0,0-4 2 16,0 0-1-16,0 0 1 0,0 0-1 16,0 0 1-16,0 0 1 0,0 0-1 0,0 0 0 15,0 0 0-15,0 0 0 0,0 0 1 0,0 0 1 16,0 0-1-16,0 0 0 0,0 0 2 0,0 0 1 15,0 0 1-15,0 0-1 0,0 0 0 0,0 0 0 16,0 0 2-16,0 0 0 0,0 0 1 0,0 0-2 16,0 0 2-16,0 0 0 0,0 0-9 0,0 0-20 15,0 0-26-15,0 0-30 0,3-2-40 0,-1 1-55 16,1 0-72-16,1-2-88 0</inkml:trace>
  <inkml:trace contextRef="#ctx0" brushRef="#br1" timeOffset="-138233.62">14549 14367 381 0,'0'0'80'16,"1"-9"15"-16,-1 9 11 0,-1-7 10 0,1 7 13 15,0 0-16-15,0 0-11 0,0 0-7 0,0 0-5 16,-4-4-8-16,2 0-4 0,-2 1-4 16,0 2-11-16,4 1-6 0,0 0-12 0,-7 0-12 0,1 1-11 15,-4 1-6-15,1 2-9 0,0 1-7 16,-3 2-3-16,3 1-5 0,-5 1-2 0,-1 2 0 15,-1 3 3-15,-3 1 0 0,1 1 0 0,1 3 0 16,0 0-2-16,3-1 2 0,1 0 0 0,0 1 1 16,5 1-2-16,1-1 1 0,1-1 4 0,4-1-1 15,1 1-1-15,1-4 3 0,1 1 0 0,0 1 1 16,1-1 1-16,3-1 0 0,-1-3-2 16,0 0 5-16,1-3 1 0,3 1-1 0,-2-3 1 15,3-1 2-15,-2-1 3 0,2-1 2 0,1-1 6 16,0-2 7-16,-1 0 7 0,3 0 12 15,0-2 5-15,0 1 7 0,0-3 8 0,0 1 12 16,2 0 7-16,-1-3 7 0,-1 1 8 0,0-2-3 16,0-3-4-16,1-3-4 0,-3 0-8 0,1-3-13 15,1-2-12-15,-3-5-12 0,0-2-12 0,-1 0-10 16,1-3 1-16,-4 0-7 0,1 1-2 0,-2 1-1 16,-2 3-4-16,-3-1-3 0,1 5-5 0,-4 5-9 15,1 1-16-15,-2 3-25 0,1 3-33 0,-5 2-44 16,-1 4-47-16,-5 1-49 0,-4 1-47 0,-2 5-46 15</inkml:trace>
  <inkml:trace contextRef="#ctx0" brushRef="#br1" timeOffset="-137965.81">14736 14552 574 0,'0'0'133'0,"0"0"15"0,0 0 17 0,0 0 29 0,0 0 17 16,-8-3-40-16,10 1-31 0,4 0-24 0,3-1-17 15,3 5-11-15,3-3-12 0,5 2-24 0,4-3-14 16,1 0-7-16,3-1 2 0,-5-2 4 0,3 1 1 16,-4 0-1-16,2-1-5 0,-1-1-3 15,-1 0-4-15,0-2-1 0,-2 1-4 0,-1 1-9 16,1 0-5-16,1 0-3 0,-3-1-2 0,0 2 1 15,0 0-1-15,-4-2-10 0,-1 1-13 0,0 1-23 16,-2 0-32-16,-1-1-52 0,-1 0-74 0,-5-3-86 16</inkml:trace>
  <inkml:trace contextRef="#ctx0" brushRef="#br1" timeOffset="-137338.64">15052 14304 689 0,'-13'-7'238'0,"4"3"26"16,9 4 26-16,0 0 23 0,0 0 14 16,0 0-105-16,0 0-53 0,0 0-36 0,0 0-28 15,0 0-32-15,0 0-29 0,-10-2-25 0,5 4-16 16,-1 2-15-16,4 2-3 0,1 5-2 0,-1 3-3 16,2 4 5-16,-1 4 3 0,1 6 4 0,-1 4 1 15,1 0 1-15,0 1 0 0,-1 2 2 0,1 2 1 16,0-3 2-16,0 2-2 0,-1-2 0 0,1-2 0 15,0-3 2-15,-1-5-1 0,1-2 1 0,0-4 1 16,-1-1-1-16,0-5 1 0,1 1 0 0,-1-3 0 16,1-10 1-16,0 8-1 0,0-8 0 15,0 0 0-15,0 6 1 0,0-6-1 0,-1 5 0 16,1-5 0-16,0 0-1 0,0 0 4 0,0 0-3 16,0 6 1-16,0-6-2 0,0 0 1 0,0 0 1 15,0 0 1-15,0 0-1 0,0 0-1 0,0 0 6 16,0 0-5-16,0 0 3 0,0 0 1 0,0 0-1 15,0 0 0-15,0 0 2 0,0 0-2 16,0 0-1-16,0 0 3 0,0 0-1 0,0 0 1 16,0 0 0-16,0 0 1 0,0 0 0 0,0 0 0 15,0 0-2-15,0 0 2 0,0 0-1 0,0 0 1 16,0 0-1-16,0 0 9 0,0 0 13 16,0 0 8-16,0 0 2 0,0 0 0 0,0 0 2 15,0 0-2-15,0 0 3 0,0 0-11 0,0 0-16 16,0 0-5-16,0 0-4 0,0 0 1 0,0 0-2 15,0 0 2-15,0 0-3 0,0 0 1 0,0 0 3 16,0 0 0-16,0 0 0 0,0 0-1 0,0 0 1 16,0 0-1-16,0 0 1 0,0 0-3 0,0 0-1 15,0 0-2-15,0 0 1 0,0 0-1 0,0 0-1 16,0 0 0-16,0 0-3 0,0 0 0 0,0 0-1 16,0 0-2-16,0 0-2 0,0 0-5 0,0 0-5 15,0 0-6-15,0 0-6 0,0 0-7 16,0 0-11-16,0 0-11 0,0 0-12 0,1-1-11 15,-1 1-13-15,2-2-14 0,0 0-15 0,-1-2-19 16,-1 4-23-16,0 0-27 0,0 0-31 0,1-4-32 16,1-1-35-16</inkml:trace>
  <inkml:trace contextRef="#ctx0" brushRef="#br1" timeOffset="-136366.43">15599 14300 190 0,'4'-6'81'0,"-4"6"15"16,0 0 17-16,0 0 16 0,0 0 15 16,0 0-11-16,0 0-11 0,0 0-15 0,0 0-12 15,0 0-16-15,0 0-15 0,0 0-16 0,0 0-16 16,0 0-16-16,0 0-12 0,0 0-4 0,0 0-1 16,0 0-1-16,0 0-2 0,0 0 0 0,0 0-1 15,0 0 1-15,0 0 1 0,1 0-1 0,-1 1 3 16,0 1 2-16,-1 1 9 0,-2 0 7 0,3-3 11 15,-3 4 12-15,3-4 9 0,0 0 11 0,0 0 5 16,0 0 4-16,0 0-4 0,0 0-5 0,0 0-12 16,-6 4-13-16,6-4-9 0,-6 7-11 0,3 1-6 15,0 0-11-15,1-2-2 0,2 2-3 0,1 2 0 16,0 4 1-16,1 3-1 0,-2 4 3 0,0 1-3 16,0 3 4-16,-1 1-1 0,-1 3 2 15,2 0 1-15,-1-1-2 0,-2 1 3 0,1-2-2 16,-1-2 4-16,2-2-1 0,1-3 1 15,0-2-2-15,0-5 0 0,0-2 3 0,0-11-2 16,0 0 2-16,0 0 0 0,0 0 2 0,0 0 10 16,0 0 9-16,0 0 8 0,0 0 8 0,0 0 9 15,0 0 9-15,0 0 7 0,0 0 3 0,0 0-3 16,0 0-5-16,0 0-5 0,0 0-6 0,0 0-5 16,0 0-7-16,0 0-6 0,0 0-6 0,0 0-2 15,0 0-3-15,2 4-5 0,-2-4-16 16,3 2-33-16,-2-3-39 0,-1 1-45 0,3-2-56 15,-1-3-73-15,-1-2-83 0</inkml:trace>
  <inkml:trace contextRef="#ctx0" brushRef="#br1" timeOffset="-135090.18">15939 14396 265 0,'-9'-4'64'0,"3"0"5"0,0 2 9 15,6 2 5-15,-6-2 8 0,-1 0-11 0,7 2-10 16,0 0-13-16,0 0-3 0,0 0-3 0,0 0-6 15,0 0-1-15,0 0 0 0,0 0 0 0,0 0 6 16,0 0 9-16,0 0 5 0,0 0 1 0,0 0 4 16,0 0 13-16,0 0 4 0,2-2-1 15,0 1-7-15,2-1-14 0,3 1-11 0,2 0-3 16,5 0-6-16,5 0-16 0,4-1-10 0,6-3-8 16,3 2-5-16,-1 0-1 0,1 0-1 0,3-1 0 15,2 0-2-15,2-1-2 0,-2 2-2 0,-1-1 0 16,-2 1-4-16,-4 0-7 0,-4 0-6 0,-1 1-7 15,-4-1 28-15,-6 2-46 0,-1-1-16 0,-14 2-18 16,0 0-26-16,0 0-25 0,0 0-38 0,0 0-36 16</inkml:trace>
  <inkml:trace contextRef="#ctx0" brushRef="#br1" timeOffset="-134798.83">16155 14215 554 0,'-8'-13'144'16,"3"3"28"-16,1 1 26 0,4 9 23 0,0 0 14 16,0 0-40-16,0 0-34 0,0 0-31 0,0 0-29 15,0 0-33-15,-5-3-29 0,2 2-26 0,0 2-17 16,0 4-10-16,0 3-3 0,-1 3 0 0,2 3 0 16,1 4 4-16,0 2 3 0,0 3 4 0,2-2 2 15,-1 1-1-15,0 0-1 0,0 1 0 16,0 2 3-16,0 2 1 0,-1 2 0 0,0-1-1 15,1 1 3-15,-1-1 4 0,1-1 2 0,1 1 0 16,0-3-6-16,0-1-10 0,-1-5-17 0,2-6-14 16,-2-13-16-16,0 0-16 0,4 11-16 0,0-6-13 15,0-2-16-15,2-2-26 0,2-3-24 0,-2-1-24 16</inkml:trace>
  <inkml:trace contextRef="#ctx0" brushRef="#br1" timeOffset="-134333.35">16709 14270 899 0,'-18'-6'150'0,"7"2"22"0,1 0 25 16,10 4 23-16,0 0 25 0,0 0-36 16,0 0-28-16,0 0-18 0,0 0-13 0,0 0-16 15,-4-5-20-15,4 5-20 0,-1-4-20 0,-1-2-18 16,4 0-12-16,0 0-11 0,2-2-14 0,3-2-6 15,2 0-6-15,2-3-5 0,4 1-4 0,-4 0-2 16,4 2-2-16,-2 0 1 0,-1 1-1 0,3 1-3 16,-4 2 4-16,2 2-2 0,-4 1-7 0,1 1-12 15,1 2-9-15,-2 2-13 0,2 1-13 16,-1 0-11-16,-1 3-7 0,0 1-12 0,1 0-11 16,-1 4 15-16,-4 0 5 0,-2 3 9 15,-2 0 13-15,-2 3 12 0,0 0 4 0,-1 1 11 16,-3 1 20-16,-1 2-1 0,-2 3 3 0,-2 1 4 15,-1 1 3-15,-1-1-1 0,0 5 4 0,-1 0 2 16,-4-1-1-16,-2 3-1 0,1-1 3 0,0-2-1 16,-1-2-1-16,0-4 1 0,3-1 2 0,2-3-3 15,0-5 0-15,3-3 2 0,11-11 2 0,0 0 10 16,0 0 17-16,0 0 16 0,0 0 7 0,0 0 8 16,-1 8 7-16,1-4 10 0,3-4 6 0,2 0-6 15,3-2-12-15,0-1-11 0,1 0-3 16,5 0-8-16,0-1-7 0,4-1-11 0,0 1-7 15,7-1-7-15,5-1-8 0,5-1-33 0,8-1-38 16,6 0-42-16,4-2-38 0,4-2-76 0,4-1-79 16</inkml:trace>
  <inkml:trace contextRef="#ctx0" brushRef="#br1" timeOffset="-134116.83">17422 14321 722 0,'-13'-2'103'0,"13"2"20"0,0 0 24 0,0 0 27 16,0 0 20-16,0 0-31 0,0 0-5 0,0 0-10 15,-4-4-5-15,2 1-17 0,4 2-23 16,4-1-23-16,4 0-21 0,5 0-17 0,6-1-20 16,6 1-10-16,0-1-5 0,8 0-1 0,-2-2-6 15,2-1-25-15,1 1-25 0,2-1-28 0,-1-2-46 16,-6 1-60-16,0-1-66 0</inkml:trace>
  <inkml:trace contextRef="#ctx0" brushRef="#br1" timeOffset="-133866.6">17519 14136 1110 0,'-7'-5'210'0,"7"5"22"16,0 0 22-16,0 0 24 0,0 0 17 0,0 0-81 15,0 0-60-15,0 0-37 0,-7-1-22 0,-1 1-26 16,2 3-26-16,1 3-26 0,2 0-20 16,-1 4-11-16,1 3-3 0,-1 3 2 0,2 2-2 15,-1 1 1-15,3 0 2 0,0-1 1 0,0 4 3 16,1 1 0-16,1 0-1 0,-1-2-29 0,-1-2-15 16,0-2-11-16,1 0-11 0,0-3-9 0,-1-1-16 15,2-2-17-15,-2-11-18 0,-2 8 4 0,2-8-8 16,0 0-14-16,0 0-15 0,0 0-18 15,0 0-16-15,4 6-19 0</inkml:trace>
  <inkml:trace contextRef="#ctx0" brushRef="#br1" timeOffset="-133579.83">18085 14350 562 0,'-16'-3'123'0,"16"3"16"0,0 0 14 0,0 0 8 16,0 0 10-16,0 0-41 0,0 0-24 15,0 0-13-15,0 0-6 0,0 0-8 0,0 0-6 16,0 0 0-16,0 0-4 0,0 0 0 16,0 0 3-16,0 0-5 0,0 0-8 0,0 0-4 15,0 0-4-15,0 0-3 0,0 0-3 0,0 0-6 16,0 0-10-16,0 0-5 0,0 0-4 0,-2-3-4 15,2 0-13-15,4 0-23 0,2 1-35 0,0 0-41 16,6 0-59-16,3-1-69 0,4 0-100 0</inkml:trace>
  <inkml:trace contextRef="#ctx0" brushRef="#br1" timeOffset="-133432.65">18545 14275 828 0,'5'-4'140'15,"-1"-2"23"-15,-4 0 21 0,-4 1 18 0,4 5 9 16,-1-6-47-16,1 6-37 0,0 0-30 0,0 0-24 16,0 0-24-16,0 0-25 0,0-5-37 0,3 0-36 15,0 0-35-15,2 2-41 0,4 1-58 0,0-1-59 16</inkml:trace>
  <inkml:trace contextRef="#ctx0" brushRef="#br1" timeOffset="-133267.11">18755 14226 399 0,'0'0'147'16,"0"0"30"-16,0 0 28 0,8 1 24 0,-8-1 26 15,0 0-26-15,10-2-25 0,-1 2-26 0,-2-1-31 16,-7 1-29-16,5-2-28 0,-5 2-25 0,11-1-30 16,-5-2-40-16,4-1-51 0,2-1-52 0,0 0-58 15,7 3-56-15,0 1-73 0</inkml:trace>
  <inkml:trace contextRef="#ctx0" brushRef="#br1" timeOffset="-133100.64">19136 14208 609 0,'0'0'140'0,"0"0"28"16,0 0 22-16,0 0 17 0,0 0 18 0,0 0-32 16,0 0-32-16,11 0-30 0,-11 0-26 0,9-1-29 15,-9 1-21-15,0 0-18 0,0 0-17 0,0 0-13 16,10-2-15-16,-10 2-19 0,8-1-27 0,-2-2-25 15,0 1-41-15,-2-1-50 0,2 1-58 0</inkml:trace>
  <inkml:trace contextRef="#ctx0" brushRef="#br1" timeOffset="-132795.2">19532 14233 449 0,'0'0'144'0,"0"0"26"0,0 0 22 16,0 0 18-16,0 0 14 0,0 0-33 0,0 0-27 16,0 0-26-16,0 0-14 0,0 0-21 0,6 0-16 15,1-1-14-15,0-1-12 0,6 0-11 16,3 0-5-16,4 1-3 0,-2-1-5 0,13 4-5 15,1-2-3-15,2 1-5 0,-4 0-2 0,1-1-2 16,0 0-8-16,-2 0-10 0,-2-1-2 0,-7 0-1 16,2 1-10-16,-1-1-12 0,-2-2-18 0,-4 0-23 15,-3 0-33-15,-3-1-49 0,-3 0-72 0,-2-2-82 16</inkml:trace>
  <inkml:trace contextRef="#ctx0" brushRef="#br1" timeOffset="-132449.7">19733 14094 962 0,'-17'-8'186'0,"7"0"26"0,10 8 23 15,0 0 22-15,0 0 16 0,0 0-55 16,0 0-49-16,0 0-29 0,0 0-27 0,0 0-28 16,0 0-24-16,0 0-24 0,-7-1-19 0,3 1-13 15,3 3-7-15,-3 3-6 0,6 1-5 0,-2 4 0 16,-2 3 0-16,4 3 2 0,-1 3 3 0,0 2 1 15,-1-2-2-15,-2 3 6 0,2 0-1 0,1 2 1 16,3 2 2-16,-3 0 1 0,4 0 0 16,-3-1 3-16,2 3 2 0,-2-2-2 0,3-1 1 15,3-3 0-15,-3-2 1 0,-1-2-3 0,-2-4 3 0,0-4-4 16,-2-11 1-16,0 0-1 0,0 0 2 16,0 0 1-16,0 0 0 0,0 0 2 0,0 0 0 15,0 0 2-15,0 0-1 0,0 0 2 0,0 0 1 16,0 0-2-16,0 0 2 0,0 0 0 0,0 0-1 15,0 0-1-15,0 0 1 0,0 0-4 0,0 0-15 16,0 0-22-16,0 0-33 0,5 6-34 0,0-5-44 16,-4-5-59-16,3-1-73 0,-1-3-78 0</inkml:trace>
  <inkml:trace contextRef="#ctx0" brushRef="#br1" timeOffset="-128198.6">17993 3991 203 0,'-11'3'62'16,"2"-1"16"-16,-2 0 12 0,0 1 12 0,0 0 13 16,-1 1-5-16,0-2 2 0,0 0 1 0,3 1-9 15,-1-1-9-15,10-2-3 0,0 0-3 0,0 0-4 16,0 0-10-16,0 0-7 0,-1 1-7 15,1-1-5-15,4-1-6 0,5-1-9 0,8-3 4 16,6-3 2-16,11-3-1 0,11-5 10 0,12-4 4 16,10-6 3-16,4-5 5 0,13-5-1 0,15-6-6 15,14-5-8-15,8-4-1 0,8-1-15 0,3-3-12 16,-2 2-2-16,-2 1-5 0,0 1 1 0,-3 5-5 16,-11 3 0-16,-14 7-4 0,-14 4-3 0,-17 4 3 15,-13 7 0-15,-14 3 1 0,-9 4 40 0,-9 3-40 16,-24 11 1-16,0 0-4 0,0 0-5 15,0 0-17-15,0 0-19 0,8-8-22 0,-8 3-61 0,-4 2 11 16,-5 2-39-16,-2 0-51 0,-5-1-60 16,-3 4-47-16</inkml:trace>
  <inkml:trace contextRef="#ctx0" brushRef="#br1" timeOffset="-127938.39">18036 4005 302 0,'-31'11'123'0,"5"-4"27"0,7-2 31 0,19-5 17 16,0 0 10-16,-7 1-20 0,9-3-26 0,8-3-29 15,10-5-21-15,9-3-19 0,12-5-22 0,10-3-10 16,9-5-6-16,9-3 3 0,10-6 0 16,5-3 0-16,10-2 0 0,6-6-8 0,3 3-5 15,5-2-6-15,-4 1-2 0,1 0-6 0,-4 2-7 16,-7 3-7-16,-7 2-5 0,-11 5-1 0,-11 5-3 15,-14 6 1-15,-9 3-2 0,-13 4-3 0,-8 4 0 16,-7 4 1-16,-14 6-7 0,0 0-11 0,0 0-23 16,0 0-25-16,0 0-25 0,0 0-33 15,0 0-38-15,0 0-47 0,0 0-47 0</inkml:trace>
  <inkml:trace contextRef="#ctx0" brushRef="#br1" timeOffset="-126181.36">19984 6498 303 0,'0'0'37'0,"0"0"1"0,-5 4 2 15,5-4 1-15,0 0 0 0,0 0-19 16,0 0-7-16,0 0-4 0,0 0-6 0,0 0 0 16,0 0-3-16,0 0 0 0,0 0-1 0,0 0-1 15,0 0 0-15,0 0 0 0,0 0 4 16,0 0 6-16,0 0 9 0,-7 5 8 0,7-5 8 16,0 0 10-16,-7 3 9 0,1 1 5 0,6-4 4 15,0 0-1-15,0 0-1 0,-6 3-2 0,6-3-2 16,0 0-4-16,0 0-6 0,0 0-1 0,0 0-7 15,0 0-3-15,0 0-8 0,0 0-7 0,0 0-5 16,0 0-7-16,0 0-2 0,0 0-4 0,0 0-3 16,0 0-7-16,0 0-8 0,0 0-12 15,0 0-16-15,0 0-19 0,0 0-25 0,0 0-32 16,0 0-40-16</inkml:trace>
  <inkml:trace contextRef="#ctx0" brushRef="#br1" timeOffset="-125033.4">20604 13737 190 0,'-11'-11'24'0,"-5"4"2"15,-2 1-1-15,0 6 2 0,1 4 0 16,-1 1-16-16,-2 3-8 0,-1 3 0 0,-1 6 7 16,-3 5 22-16,1 4 1 0,1 4-2 0,-1 3-1 15,3 5-2-15,0 2 2 0,3 5-2 0,2 1-5 16,5 2-25-16,4-2 9 0,5 1 5 15,3-2 21-15,4-3 1 0,1 0 2 0,3-3 2 0,1 0 1 16,2-4 1-16,-2-1-9 0,1-6-3 0,-1-2-21 16,0-4 3-16,0-3 2 0,-2-2-3 0,1-2 3 15,-1-6 1-15,0-3 2 0,1-5 2 0,0-1 1 16,2 0-1-16,1-3-22 0,1-1-45 16,0-6-57-16</inkml:trace>
  <inkml:trace contextRef="#ctx0" brushRef="#br1" timeOffset="-124640.89">20585 14101 162 0,'0'0'32'16,"0"0"18"-16,0 0 11 0,0 0 9 0,1-3 7 16,1 5-11-16,0 2 2 0,3 4 0 0,1 4 13 15,2 4-15-15,4 1-9 0,-1 2-14 0,5-1-4 16,-1 2-1-16,-6-5-4 0,0 1-7 15,-3 0-22-15,-3-1-2 0,-1-1 0 0,-2 1 5 16,-1 0 1-16,-3 1 1 0,-4-1-2 0,-2 0 2 16,0-2 2-16,-6-2-1 0,4-2-1 0,-2-2-3 15,-2-2 2-15,1-3-1 0,0-3-1 0,3-4-1 16,1-2-1-16,2-3 5 0,1-2 1 0,5-5 2 16,3-2-4-16,2-4 0 0,4-2 8 0,3-4-1 15,3 2-3-15,-2 0 0 0,5 3 2 0,4 0 6 16,0 3 12-16,-2 4-1 0,4 5-2 0,-3 4 4 15,3 4 4-15,-1 2 0 16,-1 4-2-16,2 2-7 0,-2 1-9 0,-4 1-4 16,2 1-4-16,-2 2-3 0,-1 1-5 0,-4 2-3 15,0 0-1-15,-1 3-1 0,-2 1 1 0,-3-2-2 16,-1 3 4-16,1 2 2 0,-2 1 5 0,-3 3-6 16,0-2-12-16,0 2-40 0,-4-1-28 0,1-2-34 15,-3 0-44-15,0 3-50 0</inkml:trace>
  <inkml:trace contextRef="#ctx0" brushRef="#br1" timeOffset="-124416.85">20966 14277 658 0,'0'0'228'0,"0"-9"38"0,0 9 27 16,0 0 26-16,2-7 28 0,1 3-66 15,1 1-40-15,2 1-32 0,3 0-32 0,-2 2-36 16,1 0-26-16,0 0-28 0,3 0-24 0,-3 1-28 15,-1 1-18-15,-1-2-6 0,2 1-5 0,0-1-2 16,2 2-1-16,0-2 0 0,0-1-2 16,2 0 1-16,3-1-10 0,1-1-16 0,4-2-19 15,0 0-39-15,3-3-33 0,2-1-48 0,-3-2-42 16,2-1-51-16,-1 0-53 0,-1-1-39 0,-3 2-33 16</inkml:trace>
  <inkml:trace contextRef="#ctx0" brushRef="#br1" timeOffset="-124155.02">21377 14136 818 0,'-3'-4'192'0,"0"-1"35"0,3-5 30 0,-3-1 22 16,-1-1 16-16,4 12-49 0,0 0-42 0,0 0-34 15,0 0-36-15,0 0-35 0,0 0-35 0,1-8-25 16,4 8-19-16,-3 2-16 0,3 1-11 0,0 3-10 15,1 2-1-15,-1 2 0 0,0 1 3 0,1 3 3 16,0 2 2-16,-2 1 4 0,1 1 0 16,-1 1 1-16,0 0-12 0,1 2 1 0,-1-2-18 15,0 0-26-15,0-2-21 0,-1-3-27 16,-1-3-25-16,-1-2-22 0,-1-9-13 0,0 0-26 16,0 0-10-16,0 0-5 0,0 0-13 0,0 0-10 15</inkml:trace>
  <inkml:trace contextRef="#ctx0" brushRef="#br1" timeOffset="-123710.14">21427 13790 476 0,'-14'-12'178'0,"3"2"14"15,11 10 15-15,0 0 9 0,0 0 2 0,0 0-85 16,0 0-45-16,-6-3-35 0,4 3-24 0,6 9-17 16,8 5-14-16,4 7-11 0,7 9 0 0,0 7 2 15,6 5 1-15,0 7 7 0,3 4 4 0,-5 0 5 16,1 4 1-16,-2-2 2 0,-6-1-1 16,-1-5 1-16,-9-4-1 0,-3-3-1 0,-5-3 2 15,-3-4-5-15,-4-4 0 0,-3-3 1 0,2-1-4 0,-5-3 3 16,1-1 1-16,-3 1-1 15,2-4-3-15,-1-1 3 0,0 0 2 0,-1 0 0 16,0-2 1-16,-4 2 0 0,2-2 0 0,2 0-2 16,-1-1 1-16,1-2-2 0,-1 1 0 0,2-2-1 15,2-2 1-15,-1-1-1 0,2-2 2 0,4-2-1 16,5-6 2-16,0 0 1 0,0 0 0 0,0 0 1 16,0 0 16-16,0 0 16 0,0 0 8 0,0 0 14 15,0 0 6-15,0 0 7 0,0 0 1 0,0 0 2 16,0 0-16-16,0 0-12 0,0 0-10 0,0 0-15 15,0 0-7-15,0 0-8 0,0 0-11 0,0 0-22 16,0 0-29-16,0 0-36 0,0 0-40 0,0 0-56 16,0 0-69-16</inkml:trace>
  <inkml:trace contextRef="#ctx0" brushRef="#br1" timeOffset="-122549.99">12831 15996 173 0,'-12'3'94'0,"1"-1"14"16,11-2 20-16,-7 2 19 0,7-2 24 0,0 0-14 16,0 0 3-16,0 0-2 0,0 0-2 0,0 0 2 15,0 0-4-15,0 0-11 0,0 0-6 0,0 0-7 16,0 0-14-16,1 0-10 0,0 0-10 0,1 0-9 15,3-1-12-15,1 1-6 0,-1 0-18 0,5-2-13 16,-2 1-8-16,5 0-7 0,4 0-8 16,-4 0-8-16,3 0-4 0,1 1-7 0,3 0-22 15,1-1-29-15,1 0-33 0,0 0-44 0,0 0-48 16,-1-1-58-16,-4 0-60 0</inkml:trace>
  <inkml:trace contextRef="#ctx0" brushRef="#br1" timeOffset="-122367.08">12871 16135 328 0,'-21'15'108'0,"4"-3"25"16,3-2 37-16,14-10 39 0,0 0 34 0,0 0 3 15,0 0 6-15,0 0-13 0,0 0-11 0,0 0-2 16,0 0-15-16,0 0-20 0,-5 5-20 0,6-3-21 16,3-3-17-16,4-2-18 0,1 0-23 0,5-1-22 15,4 1-23-15,6-3-63 0,6-2-52 0,5-1-66 16,0 1-99-16,3-2-149 0</inkml:trace>
  <inkml:trace contextRef="#ctx0" brushRef="#br1" timeOffset="-119306.79">13847 15810 607 0,'-4'-6'112'0,"0"0"28"0,1 0 27 0,0 0 21 15,3 6 23-15,0 0-18 0,0 0-16 0,0 0-11 16,0 0-16-16,0 0-26 0,0 0-29 0,0 0-23 16,0 0-25-16,0 0-35 0,0 0 0 0,0 0-15 15,0 0-10-15,-1 0-5 0,0 4 2 16,1 4-1-16,-2 5 3 0,1 4 16 0,1 3-15 16,-2 4 2-16,0 4 3 0,0 3 3 0,1 2-1 15,-1-2 2-15,0-1 1 0,-1-2 0 0,2-3 3 16,1 0 0-16,-1-2-2 0,0-3 0 15,0-2 1-15,1-1 1 0,-4-2 0 0,4-4 1 16,0-1 2-16,0 1-1 0,0-3 4 0,0-1 0 16,0-7-10-16,0 0-23 0,0 0-26 0,0 0-30 15,0 0-33-15,0 0-37 0,0 0-38 0,0 0-38 16,0 0-30-16</inkml:trace>
  <inkml:trace contextRef="#ctx0" brushRef="#br1" timeOffset="-119100.84">14179 16062 542 0,'0'0'207'0,"0"0"26"0,0 0 24 15,0 0 22-15,0 0 20 0,0 0-56 16,0 0-35-16,0 0-26 0,0 0-23 0,0 0-22 16,13-7-20-16,-4 2-19 0,-2 2-20 15,1 0-20-15,1 1-20 0,3-3-20 0,3 0-26 16,2-2-39-16,5 0-34 0,3-2-30 0,5 2-41 15,1-3-39-15,0 1-39 0,-2-1-43 0,-2 0-37 16,-4 0-35-16</inkml:trace>
  <inkml:trace contextRef="#ctx0" brushRef="#br1" timeOffset="-118881.34">14295 15861 1013 0,'-11'-6'259'15,"0"0"20"-15,11 6 12 0,0 0 12 0,0 0 6 16,-9-3-112-16,2 3-70 0,0 2-48 0,5 2-31 16,0 1-24-16,1 2-12 0,1 2-14 0,0 2-9 15,0 2-2-15,0 3 2 0,0 1-1 0,0 2 4 16,0 2 4-16,0 2 49 0,0 2-53 0,0 1-1 16,0 0-30-16,0 0-16 0,0-2-27 0,0-1-40 15,0-3-35-15,0-1-85 0,0-4 12 16,0 1-56-16</inkml:trace>
  <inkml:trace contextRef="#ctx0" brushRef="#br1" timeOffset="-118449.37">14782 15894 861 0,'-17'-4'176'0,"2"1"24"15,2 1 23-15,13 2 22 0,0 0 15 0,0 0-59 16,-10-5-37-16,10 5-25 0,-5-3-21 0,3-3-17 16,3 0-19-16,4 0-14 0,0 0-9 15,3-2-11-15,-2-1-7 0,3-1-4 0,-1 1-4 16,2-1-4-16,-1-1-8 0,2 2-6 0,1 0-10 16,-1 0-5-16,1 1-4 0,-2 1-5 0,2 0 0 15,-1 2-8-15,0 2-6 0,-1 1-11 0,0 3-8 16,-2 0-11-16,-3 5-8 0,1 0-1 0,-2 3 1 15,0 1 1-15,-2 2-1 0,0 2 8 16,-2 1 11-16,-1 2 8 0,-2 3 7 0,-2 1 5 16,-2 2 0-16,0 0 7 0,-4 1 8 0,-2 1 1 15,0 0 2-15,-5 0 4 0,0-2 1 0,-1-1 1 16,1-1-2-16,1-4 0 0,1-2 0 0,3-3 1 16,2-3-1-16,11-9-3 0,0 0 0 15,0 0 2-15,0 0 1 0,0 0 1 0,0 0 6 16,-3 7 9-16,1-4 4 0,6-1 5 0,3-1 5 15,2-2 3-15,2-1 2 0,3-1-1 0,4-1-4 16,6-1-9-16,4 0-17 0,-2-1-39 0,4 0-52 16,0-3-66-16,4 0-77 0,4-2-105 0</inkml:trace>
  <inkml:trace contextRef="#ctx0" brushRef="#br1" timeOffset="-118280.59">15203 15970 791 0,'-25'3'133'0,"1"0"35"0,24-3 26 16,0 0 21-16,0 0 17 0,0 0-34 16,0 0-28-16,-5-1-28 0,2 0-14 0,9 0-36 15,3 0-27-15,7-1-20 0,5-2-19 0,3 1-18 16,6-3-21-16,2-1-33 0,4-2-36 0,-5 1-50 16,1-1-52-16,-2-1-61 0,-3-2-69 0</inkml:trace>
  <inkml:trace contextRef="#ctx0" brushRef="#br1" timeOffset="-118099.81">15369 15779 611 0,'0'0'104'0,"-8"1"13"16,0 1 9-16,3 2 7 0,0-1 3 0,1 4-32 16,4 1-24-16,-1 2-22 0,0 0-16 0,2 1-14 15,0 3-6-15,-1 0-8 0,0 1-3 0,-2 1-5 16,1 3-2-16,2 0 2 0,-2 2-1 0,0 2 5 15,1 1 2-15,-1 2-21 0,0-4-39 0,-1 1-53 16,1-3-61-16</inkml:trace>
  <inkml:trace contextRef="#ctx0" brushRef="#br1" timeOffset="-117632.79">15784 15764 878 0,'-18'-7'241'16,"4"0"30"-16,14 7 31 0,-12-3 26 0,12 3 24 16,0 0-88-16,0 0-51 0,0 0-30 0,-4-4-32 15,4 1-24-15,4 2-33 0,3-2-27 0,5-1-23 16,0 1-20-16,6-2-12 0,1 0-11 0,3 0-7 16,5-1-9-16,-5 2-3 0,-1 0-7 0,2 1-11 15,-3 2-10-15,-2 1-10 0,-3 1-9 0,-15-1-7 16,11 3-3-16,-2 0-8 0,-7 2 0 15,-1 0 7-15,-4 1 1 0,-3 1-4 0,-1 1-11 16,0 2-2-16,-2 1 3 0,0 1 10 0,-3 1 8 16,-4 3 8-16,1 0 3 0,-3 2 9 0,1-2 3 15,-2-1-8-15,1 1-20 0,2-5-29 16,2-1-24-16,0-2-10 0,14-8 5 0,0 0 8 16,0 0 28-16,0 0 40 0,0 0 44 0,0 0 47 15,0 0 41-15,-3 4 27 0,4-2 17 0,3-1 13 16,4-2 2-16,4 0-11 0,1 0-14 0,5-1-14 15,-2 2-15-15,4 1-16 0,2 0-10 16,-7 1-7-16,-1 1-4 0,-1 1 0 0,-2 1-3 16,0 1-6-16,-4 1-1 0,-3-2-6 0,0 3-3 15,-3 0-7-15,-3 0-11 0,-1 0-5 0,-1 2-1 16,0 0-2-16,-1-1-4 0,-3 2 1 0,2 1-1 16,-4 1-4-16,-1-1-17 0,-3-1-26 0,-2 0-31 15,-1-1-48-15,0-2-51 0,-1-2-69 0</inkml:trace>
  <inkml:trace contextRef="#ctx0" brushRef="#br1" timeOffset="-117464.84">16225 15862 948 0,'9'-3'215'0,"3"0"20"0,-1 2 12 15,1-1 11-15,2 2 6 0,7-1-87 0,2-1-58 16,5 1-41-16,2-1-24 0,1 0-22 0,2 0-11 15,0-1-9-15,-1 2-9 0,2-3-19 0,-5 1-28 16,0-2-35-16,-5 0-53 0,1-1-66 0,-4-1-89 16</inkml:trace>
  <inkml:trace contextRef="#ctx0" brushRef="#br1" timeOffset="-117267.39">16565 15676 820 0,'-12'3'111'0,"12"-3"19"0,-12 4 15 0,12-4 7 16,-8 5 4-16,1 1-46 0,5 0-28 0,1 0-18 16,1 2-22-16,1 0-18 0,-1 1-14 0,-1 3-7 15,1 2-4-15,-1 0-1 0,-1 2 4 0,3 2 2 16,-4 2 3-16,1 2-3 0,0 1-18 16,-2-1-23-16,1 1-38 0,2-3-41 0,-1 0-52 15</inkml:trace>
  <inkml:trace contextRef="#ctx0" brushRef="#br1" timeOffset="-117079.81">17150 15817 545 0,'0'0'231'16,"0"0"29"-16,0 0 23 0,0 0 22 0,0 0 19 15,0 0-73-15,0 0-53 0,0 0-41 0,0 0-33 16,0 0-31-16,0 0-22 0,0 0-20 0,0 0-23 15,10 0-15-15,-10 0-15 0,9 0-19 0,-3 0-24 16,-6 0-29-16,7 0-29 0,-3-1-35 0,5-1-43 16,0 2-61-16,3-3-79 0</inkml:trace>
  <inkml:trace contextRef="#ctx0" brushRef="#br1" timeOffset="-116933.64">17592 15795 368 0,'0'0'205'0,"0"0"39"0,0 0 33 0,0 0 31 16,0 0 23-16,0 0-49 0,0 0-42 0,0 0-44 16,14 1-47-16,-3 0-39 0,1-2-36 0,-4 1-49 15,-1-2-59-15,4 1-56 0,4-4-78 0,5 0-95 16</inkml:trace>
  <inkml:trace contextRef="#ctx0" brushRef="#br1" timeOffset="-116767">18036 15761 733 0,'-3'-3'132'0,"-3"0"28"16,-1 2 25-16,7 1 26 0,-7-3 21 0,7 3 15 15,0 0-45-15,0 0-39 0,0 0-39 0,0 0-29 16,0 0-28-16,0 0-36 0,0 0-42 0,0 0-46 16,-4-4-35-16,0 0-48 0,3 0-61 0,10 1-79 15</inkml:trace>
  <inkml:trace contextRef="#ctx0" brushRef="#br1" timeOffset="-116617.02">18263 15743 316 0,'0'0'185'0,"0"0"33"0,0 0 25 16,0 0 24-16,0 0 19 0,0 0-50 0,0 0-43 16,0 0-38-16,0 0-43 0,0 0-37 0,0 0-42 15,0 0-49-15,0 0-40 0,15 3-45 0,-4-2-42 16,-11-1-46-16,0 0-48 0,12 2-41 0</inkml:trace>
  <inkml:trace contextRef="#ctx0" brushRef="#br1" timeOffset="-116249.12">19366 15848 470 0,'-10'-2'67'0,"-4"-2"-1"0,-4 0 0 15,-5-2 1-15,0 2-1 0,2 1-30 0,2 0-21 16,5 1-15-16,4 0-8 0,0 1-9 0,-2 1-9 16,4-1-3-16,-1 0-4 0,9 1 2 0,0 0 0 15,0 0 3-15,0 0 8 0,0 0 16 0,-7-1 22 16,-1 1 19-16,0-1 19 0,4 0 14 0,-3-1 8 16,-1 2 5-16,-2 0 8 0,0-1 5 15,-1 1 1-15,-1 0-1 0,3 0-6 16,-3 0-7-16,2 1 0 0,2-1 2 0,8 0-1 15,0 0-5-15,0 0-7 0,0 0-4 0,0 0 4 16,0 0 13-16,0 0 3 0,0 0 8 0,-3 4 4 16,4-3 1-16,3 1-2 0,2-2-2 0,4 1-6 15,4-1-12-15,5 0-4 0,5-1-7 0,4 0-6 16,5-2-8-16,-1-3-6 0,2 0-9 0,3-2-3 16,3 1-12-16,0-4-11 0,0 1-28 0,2-1-40 15,-2-1-32-15,0 0-46 0,-1 0-57 0,0-1-62 16,-4 1-73-16,-2 1-76 0</inkml:trace>
  <inkml:trace contextRef="#ctx0" brushRef="#br1" timeOffset="-115993.43">19521 15598 988 0,'-11'-11'242'0,"0"0"35"16,2 2 38-16,3 1 35 0,-1 2 30 15,7 6-77-15,0 0-60 0,0 0-34 0,0 0-39 16,0 0-38-16,0 0-40 0,0 0-39 0,0 0-32 16,-4 0-26-16,1 2-11 0,1 4-1 0,2 4-3 15,-2 7 3-15,-1 4 2 0,0 3 2 0,-1 5 2 16,0 1 2-16,1 2-1 0,-3-2 2 16,-1-1-2-16,3-2-37 0,-2 1-15 0,1-4-11 15,2-5-35-15,0 1-23 0,-2-4-25 0,2-1-32 16,1-3-33-16,1-3-5 0,1-9-33 0,0 0-34 15,0 0-14-15</inkml:trace>
  <inkml:trace contextRef="#ctx0" brushRef="#br1" timeOffset="-115459.58">19956 15582 230 0,'-8'-6'116'15,"8"6"12"-15,0 0 10 0,0 0 2 0,0 0-2 16,0 0-50-16,0 0-29 0,-6 2-21 0,2 1-22 16,0 3-15-16,6 6-2 0,0 4 33 0,0 4 16 15,1 3 33-15,1 3 1 0,-1 1 4 0,2 1 2 16,0-2 0-16,-1 0-6 0,-2-2-35 0,2-4-16 15,-2-3-28-15,0-3-2 0,-2-3 0 0,0-11 2 16,0 0 3-16,0 0 1 0,0 0 2 0,0 0 2 16,0 0 2-16,0 0 1 0,0 0 0 0,0 0 0 15,-3 2-1-15,-2-2-2 0,-1-3-3 16,-2-6-1-16,1-1-8 0,0-1-12 0,0-4-11 16,4-5-4-16,3-2 0 0,3-5-2 0,5 2-5 15,3-1-8-15,9-1 4 0,0 1 9 0,5 1 9 16,1 0 2-16,1 4 0 0,-2 3 0 0,-2 4 8 15,1 7 7-15,-3 4 2 0,-4 3 1 0,-1 3 1 16,-3 4 1-16,0 3 6 0,-2 1 10 0,0 5 4 16,1-1 3-16,-2 3 20 0,0-2 13 15,0 4 9-15,-1-2 4 0,-3 2-4 0,0-2-9 16,-1 1-6-16,-2-1-3 0,-3-2-21 16,1 0-13-16,-2 0-9 0,1-1-5 0,-1 0-1 15,0-2 0-15,0 0-1 0,1 0 4 0,0 0 0 16,0-3 3-16,0-2-1 0,0 1 3 0,0-9 1 15,0 0 1-15,0 0-1 0,0 0-9 0,0 0-16 16,0 0-21-16,0 0-21 0,0 0-29 0,0 0-31 16,0 0-44-16,-5 4-49 0</inkml:trace>
  <inkml:trace contextRef="#ctx0" brushRef="#br1" timeOffset="-112116.31">21535 15447 532 0,'0'0'65'0,"1"-9"3"0,-1 9 4 15,0 0 5-15,0 0-1 0,0 0-36 0,1-3-13 16,0 3 1-16,1 3 7 0,0 3 3 0,2 3 3 16,-1-1 8-16,1 6 24 0,0-1 9 0,1 2-7 15,-2 2-7-15,0-6-9 0,-2 3-5 0,4 1-6 16,-3 0-11-16,-1 1-26 0,0 0-8 0,0 0-2 16,0 1 4-16,0 0-2 0,0 2 1 0,-2-2-1 15,0-2 1-15,-1-2-1 0,0-3-1 0,2-10 3 16,0 0-4-16,0 0 1 0,0 0-2 15,0 0 1-15,0 0 0 0,0 0 4 0,0 0-1 16,0 0 3-16,0 0 4 0,0 0 6 0,-3 3 2 16,-1-4-1-16,1-4-1 0,1-6 1 0,-1-5 8 15,0-4 4-15,3-5 2 0,2-2 2 0,3-4-1 16,4-6-4-16,4 3-2 0,3 0-3 0,2 3-8 16,7 2-9-16,-1 3-8 0,0 5-9 15,-1 4 0-15,0 4-1 0,-1 4 2 0,-4 9-2 16,0 9-1-16,-4 2 2 0,-1 4-1 0,-4 5 3 15,-1 2 0-15,2-1 1 0,0 4 0 16,-4 0 4-16,1 1 3 0,0-2 0 0,-4-2 2 0,0 2-1 16,-3-3 1-16,2 0 3 0,-1 0 1 0,-1-1-2 15,-3-1-1-15,3 0 0 0,-1-1 1 16,-1-1 2-16,2 0 0 0,-1-3-2 0,1-3 2 16,-1-2-1-16,1-9 1 0,0 0 1 0,0 0 1 15,0 0 1-15,0 0-1 0,0 0-1 0,0 0-5 16,0 0-8-16,0 0-9 0,0 2-39 0,1-4-48 15,1-3-73-15</inkml:trace>
  <inkml:trace contextRef="#ctx0" brushRef="#br1" timeOffset="-111517.12">20137 15111 399 0,'10'-1'113'0,"-10"1"13"16,0 0 13-16,4-5 11 0,-4 5 7 0,0 0-33 15,0 0-26-15,0 0-16 0,6-2-17 0,-6 2-11 16,0 0-15-16,0 0-10 0,0 0-7 0,0 0-3 16,0 0-12-16,5 0-34 0,-1 0-41 15,1 2-51-15,0 3-52 0</inkml:trace>
  <inkml:trace contextRef="#ctx0" brushRef="#br1" timeOffset="-111075.05">20734 15664 252 0,'-6'-5'51'0,"6"5"11"0,0 0 16 0,0 0 18 15,0 0 23-15,0 0 1 0,0 0 8 0,0 0 13 16,0 0 15-16,0 0 6 0,0 0 7 0,0 0-1 16,0-4-4-16,1 2-1 0,1 0-6 15,2 1-14-15,3 0-16 0,2 3-13 0,4-2-15 16,7-3-17-16,6 1-18 0,3-1-20 0,0-2-16 16,3 0-7-16,4-2-7 0,2 0-6 0,4 0-7 15,-1-2-1-15,0 1 0 0,-5 2-1 0,-5 1 1 16,-3-3-2-16,-5 4-1 0,-3 0 3 0,-5 0-2 15,-3 2-6-15,-12 2-6 0,0 0-8 0,0 0-14 16,0 0-13-16,0 0-22 0,0 0-22 0,0 0-25 16,0 0-29-16,0 0-29 0,0 0-39 0,0 0-60 15</inkml:trace>
  <inkml:trace contextRef="#ctx0" brushRef="#br1" timeOffset="-110533.18">20129 15191 426 0,'0'0'115'0,"0"-8"15"0,0 8 18 16,0 0 16-16,0 0 13 0,0 0-17 0,0 0-20 16,0 0-17-16,0 0-14 0,0 0-4 0,0 0-10 15,0 0-8-15,0 0-8 0,2-5-9 0,1 1-11 16,1 2-12-16,2 1-13 0,0 2-12 0,5 4-8 15,0 1-9-15,5 5-4 0,4 3-4 0,6 4-1 16,0 4 0-16,4 8 1 0,1 4 0 0,2 4-1 16,1 1 2-16,0 1-2 15,-3 2 1-15,-4 1 1 0,-3 0-3 0,-8 0 1 16,0 0 1-16,-6-4 2 0,-4 2-1 0,-3 0 2 16,-7 2 0-16,-3 0 2 0,-5 2 1 0,-3 0 1 15,-2-4-3-15,-3 1 2 0,-5-4-3 0,-1-1 2 16,0-2 3-16,-1-3 0 0,-1-6-1 0,4-3-1 15,1-1-1-15,4-5 1 0,0 0 2 0,5-1-1 16,0-2-3-16,3-1 3 0,0-5 1 0,4 0-1 16,1 0 3-16,3 0-1 0,3-8 1 0,0 0 0 15,0 0-4-15,0 0-6 0,0 0-9 0,0 0-7 16,0 0-17-16,-4-1-40 0,0-1-42 16,1-5-60-16,-3-5-110 0</inkml:trace>
  <inkml:trace contextRef="#ctx0" brushRef="#br1" timeOffset="-109681.66">13417 15343 81 0,'-3'-5'32'0,"-4"3"7"16,-2 4 6-16,-2 3 0 0,-2 5 2 15,-3 8 1-15,-2 5-10 0,-2 4 6 0,-1 6-3 16,-2 4 10-16,0 8 0 0,-1 3 4 0,1 4 14 16,0 2-11-16,1-1-1 0,4 0-14 0,0 0-1 15,6 0-10-15,1-2-8 0,4 1-1 0,4-2 20 16,4-1-1-16,7 2 2 0,3 1 7 0,5 0 17 16,7 1-3-16,5 0 7 0,6 1 10 15,2 0-35-15,7-4 4 0,-1-1-2 0,3-3-5 16,-1-6-17-16,-1-3 2 0,1-4 3 0,-5-5-11 15,-2-5 6-15,-5-4-3 0,-1-4 4 0,-4-4 3 16,-4-3 6-16,-2-2-3 0,-7-1-4 16,-14-5-2-16,0 0-6 0,0 0 0 0,0 0-14 0,11 1-22 15,0-2-45-15,-5-3-66 0,1-1-120 16</inkml:trace>
  <inkml:trace contextRef="#ctx0" brushRef="#br1" timeOffset="-108317.08">21856 14131 387 0,'-5'-8'120'0,"0"1"26"0,5 7 22 0,0 0 16 15,0 0 12-15,0 0-23 0,0 0-18 0,-3-7-23 16,3 7-20-16,0 0-23 0,0 0-21 15,0 0-17-15,0 0-13 0,0 0-16 0,0 0-13 16,0 0-16-16,0 0-20 0,0 0-22 0,0 0-21 16,0 0-17-16,0 0-25 0,0 0-24 0,0 0-35 15,0 0-33-15</inkml:trace>
  <inkml:trace contextRef="#ctx0" brushRef="#br1" timeOffset="-103322.74">13015 17366 153 0,'-11'0'69'0,"4"-1"9"0,7 1 10 16,-7 1 8-16,7-1 7 0,0 0-20 15,0 0-10-15,-7 1-11 0,0 0-2 0,7-1-5 16,0 0-6-16,-6 1-1 0,6-1 2 0,0 0 4 15,0 0 4-15,0 0 5 0,0 0 2 0,0 0 2 16,0 0-2-16,0 0-3 0,0 0-3 16,0 0-5-16,0 3-4 0,1 0-1 0,1-1 2 15,-2-2 6-15,3 3 1 0,2-1 0 0,0 0 1 16,4-2 9-16,1 0-6 0,3-3-8 0,0 0-9 16,0 0-11-16,5-3-1 0,4 1-6 0,5-3-8 15,5 1-12-15,4 0-1 0,1-2 0 0,2-1-3 16,3 2-1-16,-1-1 0 0,-2 2 1 15,-3-1-2-15,-5 1-1 0,-8 2-6 0,-2 0-8 16,-6 0-7-16,-15 5-14 0,0 0-22 0,0 0-19 16,0 0-29-16,0 0-35 0,0 0-38 0,0 0-39 15,0 0-47-15</inkml:trace>
  <inkml:trace contextRef="#ctx0" brushRef="#br1" timeOffset="-103116.98">13179 17470 583 0,'-16'6'133'0,"1"0"30"0,3-2 24 0,12-4 20 16,0 0 21-16,0 0-16 0,0 0-16 0,-6 5-25 15,4 0-24-15,2-5-23 16,2 2-13-16,2 1-17 0,3-3-13 0,2 3-15 16,2-3-9-16,4 1-12 0,5 0-11 0,5-2-6 15,3-3-9-15,10-3-15 0,1 2-37 0,4-2-37 16,4-2-50-16,4-1-90 0,6-1-104 0</inkml:trace>
  <inkml:trace contextRef="#ctx0" brushRef="#br1" timeOffset="-102515.96">14675 16801 856 0,'0'0'127'16,"0"0"13"-16,0 0 9 0,0 0 4 15,-6-4 1-15,6 4-56 0,0 0-36 0,0 0-21 16,0 0-19-16,-6-1-13 0,1 3-10 0,3 3-5 16,1 2-1-16,2 4-2 0,0 5 2 0,2 2 2 15,2 2-1-15,-1 3 2 0,4-2 1 0,-4 1 0 16,2 1 0-16,-2-1 2 0,-1-1 1 0,-3 1 1 16,0 0 0-16,-1-5 1 0,-1 1 1 0,-1-4 1 15,0 0 2-15,-2-3-3 0,0-2-3 0,-2 0-2 16,0-2 4-16,1-3 0 0,0 1 0 0,-1-4-1 15,-2 0-1-15,2 1 3 0,0-3 1 0,2-1-1 16,-3-2-8-16,5-4-15 0,-1-3-10 0,3-2-15 16,2-5-10-16,4-2-13 0,3-3-9 15,1-3 4-15,4-2 6 0,1 0 13 0,3-1 22 16,2 3 25-16,0 1 20 0,-1 1 21 0,3 5 15 16,-4 4 2-16,1 4 3 0,-3 3 1 0,-2 3-10 15,-1 3-10-15,-1 2-6 0,-2 1-8 16,1 3-4-16,0 1-2 0,-1 2 4 0,-1 0 9 15,0 1 5-15,-1 1 2 0,-1 2-2 0,1 0-1 16,-2 1-2-16,-2 2 1 0,-2 0 0 0,-1 1-12 16,-1 0-7-16,0 0-3 0,0 0 1 0,-1-1-2 15,2 1 1-15,-4 2-1 0,4-3-3 16,-2 2 0-16,1-1 2 0,-2-2-3 0,2 0-16 0,-2-3-22 16,1-1-26-16,2-9-29 0,0 0-27 15,0 0-32-15,0 0-36 0,0 0-34 0</inkml:trace>
  <inkml:trace contextRef="#ctx0" brushRef="#br1" timeOffset="-101199.15">15281 16599 78 0,'0'0'33'16,"0"0"6"-16,1-6 9 0,-1 6 10 0,0 0 13 16,2-7 4-16,-2 7 4 0,0 0 3 0,0 0 2 15,5-6 2-15,-5 6 2 0,0 0 1 0,0 0 0 16,0 0 3-16,4-4 0 0,-4 4 3 0,0 0-1 16,0 0 0-16,0 0-2 0,0 0-6 0,0 0-8 15,0 0-15-15,0 0-8 0,0 0-11 0,-3-4-13 16,-1 3-8-16,0 0-10 0,0 2-8 0,-1 0-5 15,-1 3 2-15,-2 1-8 0,-1 4-1 0,-2 2 0 16,-2 5-1-16,2 0-1 0,-1 5 1 16,0 3 1-16,0 1-2 0,-2 4 1 0,0 3 2 15,1-2-1-15,2 2 3 0,0-2-2 0,2-2 0 16,3 0-1-16,3-3 0 0,2-2 2 0,1 0-3 16,4-2 4-16,0-4-3 0,3 0 3 0,-1-3 1 15,4 1 3-15,0-2 0 0,1 0 3 0,-2-1 0 16,2 0 0-16,2-3 4 0,-3-2 0 0,1 0 1 15,-2-1 1-15,1-1 1 0,2-1-10 0,-4-2-23 16,1 1-25-16,2-3-38 0,-3-3-49 16,4-1-63-16</inkml:trace>
  <inkml:trace contextRef="#ctx0" brushRef="#br1" timeOffset="-100750.02">15374 16803 419 0,'0'0'119'16,"0"0"11"-16,0 0 12 0,0 0 12 0,0 0 6 15,0 0-42-15,0 0-34 0,-2 0-26 0,2 0-22 16,2 2-10-16,2 3-9 0,5 5-10 0,2 3 4 16,0 2 6-16,1 0 3 0,3 3 1 0,-1 2 3 15,-4-5 0-15,-3 1-2 0,1 0-4 16,-3-1-10-16,-2 0-3 0,-3 0-3 0,0-1 1 15,-2 1 1-15,-3-3 1 0,-1 1 2 0,0-1-2 16,-1 0-2-16,0-2-1 0,-1-1 1 0,-1-1-2 16,-3-2 0-16,2-3 1 0,-2-1-9 15,3 0-2-15,-1-3 2 0,2-3-8 0,1-4-14 16,1 0-6-16,1-4-12 0,2-5-6 0,4-1 2 16,4-5 1-16,2-3 2 0,3-3 9 15,3-1 19-15,2-1 10 0,3 4 13 0,1-1 11 0,2 3 6 16,1 4 2-16,-3 5 4 0,1 3-1 15,-2 5-8-15,-1 5-1 0,-2 2 1 0,-1 4 2 16,0 3 11-16,-1 2 15 0,-2 0 16 0,-1 1 11 16,0 1 5-16,-3 1 1 0,1-1-3 0,-3 0-8 15,2 1-11-15,-3-2-18 0,0 1-19 0,-4 1-10 16,1-1-3-16,1 1-5 0,-3 1-2 0,0 0 1 16,0 2-2-16,-1 0 4 0,-2 1-8 0,2 1-17 15,0 0-18-15,0-2-35 0,-1 2-46 0,-1-4-52 16,3-2-59-16</inkml:trace>
  <inkml:trace contextRef="#ctx0" brushRef="#br1" timeOffset="-100532.65">15879 16894 485 0,'-9'-2'121'15,"0"1"20"-15,9 1 27 0,-9 0 23 0,9 0 17 16,0 0-25-16,0 0-9 0,0 0-9 0,-4 0 2 15,3 0-8-15,3 3-22 0,5-2-23 0,1 0-15 16,5-1-24-16,2 0-24 0,6-1-10 0,3 0-18 16,1-4-13-16,1 0-5 0,1 0 0 0,3-1-10 15,3-2-14-15,-2 0-13 0,-3-1-24 0,0-2-40 16,-1 0-54-16,-4-2-52 0,-3 3-57 0,-1-4-61 16</inkml:trace>
  <inkml:trace contextRef="#ctx0" brushRef="#br1" timeOffset="-100332.68">16076 16699 473 0,'0'0'141'0,"-9"1"16"0,3 0 10 0,0 1 10 16,2 2 7-16,-1 2-41 0,3 0-34 0,-2 3-30 16,1 0-24-16,1 2-17 0,-1 1-9 15,3-1-10-15,-1 0-7 0,0 2-5 16,0 1-7-16,1 1 0 0,-1 0 0 0,1 3 3 0,1 0 1 15,-1 1 0-15,1-2-7 0,0-1-22 16,0 1-39-16,2-3-43 0,-1 0-40 0,1-3-53 16</inkml:trace>
  <inkml:trace contextRef="#ctx0" brushRef="#br1" timeOffset="-100116.99">16383 16618 935 0,'-1'-14'190'0,"1"14"4"16,0 0 1-16,0 0 0 0,0-6 2 0,-2 5-84 16,0 3-55-16,0 6-31 0,0 1-17 15,0 1-5-15,1 3-2 0,1 2-2 0,0 1-1 16,2 0-2-16,-3 0-4 0,1-1 0 0,1 3 3 16,0 1 3-16,0 3 3 0,-1 2 0 15,1 0 3-15,-1 1-1 0,1-1-6 0,-1-2-29 16,1-3-36-16,-1-1-42 0,0-4-44 0,0-14-51 15,0 0-54-15</inkml:trace>
  <inkml:trace contextRef="#ctx0" brushRef="#br1" timeOffset="-99849.61">16500 16352 729 0,'0'0'99'0,"0"0"0"15,0 0 1-15,-5-2 8 0,3 4 8 0,1 8-57 16,3 6-5-16,4 1 0 0,4 9-3 0,6 0 1 16,1 6-1-16,3 3-7 0,5 2-9 0,-3-2-14 15,2 3-14-15,-1-5-3 0,0 2-2 0,-5-2-4 16,-3-2 2-16,-5-3 0 0,-5-2-1 0,-2-2-1 16,-7-1 1-16,-2 0 0 0,-6-1 2 0,-2 0 3 15,-3 1 1-15,-4-1 2 0,-1 2 3 0,-6 2 2 16,-2-1 3-16,-3 3-3 15,-4-2-17-15,-4 2-42 0,-4-1-51 0,0-1-60 16</inkml:trace>
  <inkml:trace contextRef="#ctx0" brushRef="#br1" timeOffset="-99392.16">14570 17480 319 0,'-39'5'80'0,"2"-1"15"0,6 0 14 0,2-1 14 15,3-1 16-15,7 1-12 0,4-2 5 0,15-1-2 16,0 0-9-16,0 0-2 0,-2 2-10 0,4-2-14 16,9 0-17-16,6-2-15 0,10 1-26 15,8-4-16-15,13-1-7 0,12-1-8 0,15-2-2 16,13-1 8-16,5-2 3 0,11 0 18 0,9 1 8 16,5-2 5-16,3-2 5 0,7 1 0 0,-4 0 2 15,-1 2-4-15,-4-1 1 0,-5 1-16 16,-6 1-10-16,-6-2-6 0,-7 0-2 0,-5 2-1 15,-8 0 3-15,-11 2 2 0,-9 0 7 0,-10-1 10 16,-12 1 14-16,-7 4 12 0,-8-2 14 0,-7 2 3 16,-18 5 0-16,0 0-5 0,0 0-9 0,0 0-11 15,0 0-12-15,0 0-14 0,0 0-15 0,0 0-15 16,0 0-20-16,0 0-23 0,0 0-25 0,0 0-26 16,0 0-36-16,0 0-49 0,0 0-56 0,0 0-57 15,0 0-59-15</inkml:trace>
  <inkml:trace contextRef="#ctx0" brushRef="#br1" timeOffset="-98949.21">15976 17624 227 0,'-22'-3'101'0,"6"0"20"16,-1-1 23-16,1 0 30 0,2 2 30 0,3-2-22 15,11 4-2-15,0 0 2 0,-7-4-3 0,7 4-1 16,0 0-10-16,0 0-22 0,-5-4-22 0,4 0-20 16,3-1-20-16,6 1-17 0,-1 0-18 0,5-3-19 15,5 1-14-15,0-2-9 0,3 0-10 16,2-1-3-16,-1 2-2 0,2-1 1 0,1 0-2 16,-2 2 2-16,-1 1-1 0,1-1 1 0,-1 3-1 15,-3 2 1-15,-1 1-1 0,-6 3-6 0,-4-2-9 16,0 4-2-16,-4 2-5 0,-4 2-7 0,-2 1 3 15,-3 5-1-15,-5 1 2 0,-1 3 8 0,-5 5 9 16,-2 2 3-16,-3 2 6 0,-4 2 7 0,-1 2 0 16,-2 1 0-16,-2 0 2 0,-1-2-2 15,1-3 0-15,1-2 0 0,2-5 0 0,7-1 0 0,-1-5-3 16,6 0 1-16,16-15-1 0,-10 9 1 16,10-9 0-16,-7 8 0 0,6-3 2 15,4-4 2-15,2 2 14 0,3-1 8 0,3 0 6 16,-3-2 1-16,3 1 3 0,2-3 10 0,1 1 11 15,3 0 2-15,1-2-5 0,6 2-7 0,4-5-2 16,4 1-1-16,5-3-4 0,7 0-18 0,4-3-33 16,5 1-34-16,3-4-57 0,3-2-69 0,2 0-112 15</inkml:trace>
  <inkml:trace contextRef="#ctx0" brushRef="#br1" timeOffset="-98649.42">17553 17284 623 0,'-11'-7'147'0,"1"1"18"0,10 6 21 15,-8-4 22-15,8 4 21 0,0 0-41 16,0 0-20-16,0 0-10 0,0 0 1 0,-1-2-6 15,3 2-6-15,2-1-16 0,0 2-16 0,5 1-19 16,0-1-15-16,3 0-16 0,4-1-20 0,4 0-11 16,0 0-11-16,1-2-5 0,3-2-2 15,-1 1-4-15,4-2 1 0,-1 0-3 0,1-1-4 0,1-1-18 16,-2 1-29-16,1-1-39 0,0 0-46 16,-4-1-61-16,2-2-100 0</inkml:trace>
  <inkml:trace contextRef="#ctx0" brushRef="#br1" timeOffset="-98098.35">18112 16988 880 0,'-10'-11'222'0,"0"3"17"0,10 8 19 0,0 0 13 15,0 0 12-15,0 0-99 0,0 0-58 16,0 0-37-16,0 0-25 0,-4-3-21 0,4 3-18 15,2 7-16-15,3 1-10 0,-2 5-6 16,4 1 1-16,0 4 1 0,0 1-1 0,1 3 3 16,-2-1 2-16,-4-1 0 0,0 2-1 0,-1 4 4 15,-1 1-2-15,0 1 0 0,-1-1 1 0,-2 2 2 16,0 0 1-16,1-1-1 0,-1 2 1 0,0-5-1 16,-1-3-1-16,2-6 1 0,-1-4 1 0,3-12 1 15,0 0-1-15,0 0 3 0,0 0 1 0,0 0 2 16,0 0 0-16,0 0 0 0,0 0 0 15,-1 1-1-15,1-3-2 0,0-7-3 0,2-3-16 16,1-10-15-16,4-4-20 0,1-6-15 0,4-3-19 16,1-1-12-16,5-4-12 0,1 5-5 0,5-2 11 15,2 4 12-15,-2-1 19 0,3 8 16 0,-2 4 17 16,0 4 11-16,-2 4 11 0,-2 4 7 0,-3 4 5 16,-3 3-2-16,-1 4 3 0,-4 1 3 0,-1 3 3 15,0 1 8-15,0 1 5 0,-4 2 7 0,2 1 5 16,-1 0 6-16,-3 1 0 0,0 4 4 15,-2 2 11-15,1 1 2 0,-2 0-5 0,-2 2-5 16,-1 3-6-16,0 2 2 0,-1 2 2 16,2 1-6-16,-2 2-15 0,0-4-8 0,2 0-1 15,1-1 0-15,1-2-2 0,0-2-6 0,0-3-3 16,2-5 1-16,-2-13 0 0,3 10 3 0,1-3 0 16,-4-7 12-16,0 0 10 0,4 3 9 0,2-1 2 15,0-3 7-15,0-1 9 0,-3-1 4 0,5-2 0 16,2-3-10-16,3-4-17 0,1-1-37 0,4-5-39 15,2-6-64-15,8-1-92 0,4-5-104 0</inkml:trace>
  <inkml:trace contextRef="#ctx0" brushRef="#br1" timeOffset="-97049.15">19452 17071 350 0,'-18'2'52'0,"1"0"7"16,-2 3 14-16,-1-2 19 0,20-3 19 0,0 0-6 15,0 0-6-15,0 0 0 0,0 0 0 0,0 0 9 16,0 0-7-16,-12 4-14 0,15-2-17 0,6-2-13 15,3 0-12-15,1 0-8 0,5 1-3 0,3-3-14 16,5 0-9-16,2 0-1 0,7-1-5 16,-4-3 0-16,-1 2 0 0,2 0-2 0,-2 0-8 15,1 0-20-15,-6-1-24 0,-2 2-37 0,-4-1-44 16,-2 1-54-16</inkml:trace>
  <inkml:trace contextRef="#ctx0" brushRef="#br1" timeOffset="-96883.06">19377 17346 233 0,'-9'9'151'0,"9"-9"37"0,0 0 33 0,0 0 33 15,0 0 35-15,0 0-1 0,0 0-25 0,-3 7-39 16,5-4-40-16,1-2-36 0,5-2-32 0,6-2-34 16,3 1-31-16,5-3-31 0,6-3-33 0,4-1-46 15,8-4-77-15,1-1-96 0</inkml:trace>
  <inkml:trace contextRef="#ctx0" brushRef="#br1" timeOffset="-96238.77">20607 16433 196 0,'0'0'52'0,"0"0"17"0,0 0 16 0,0 0 13 15,0-1 6-15,1 3-16 0,0 2-4 0,-1 3-5 16,1 0-7-16,0 6-14 0,1 2-13 16,2 3-8-16,0 3-6 0,-1 1-10 0,0-3-7 15,-2 0-1-15,3 2 0 0,-1 1 0 0,0-1-5 16,-1 0-1-16,0 0-2 0,-1-4 3 15,-1-1-1-15,-3-1-1 0,3-2-1 0,0-13 0 16,0 0 2-16,-3 9-2 0,3-9 5 0,0 0 0 16,0 0 1-16,0 0 2 0,0 0 4 0,-3 1 1 15,2-3 1-15,-2-4-1 0,0-5-2 0,-1-3-3 16,1-4-3-16,1-5-9 0,4-4-5 0,-1-3-3 16,3-2 8-16,2 1 0 0,1-2-1 0,7 1 0 15,0 1 2-15,6 3 4 0,0 3 1 0,-1 5 0 16,-1 5-9-16,0 5 1 0,1 4-2 15,-3 2 0-15,-1 6 2 0,-3 0-1 0,0 4 2 16,-1 2 4-16,0 2 3 0,-1 3-4 0,-1-2 4 16,0 2 2-16,-1 2-2 0,-1 2 3 0,-2 3 1 15,-3 0 2-15,1 1 7 0,-2 2 8 0,-1-1 0 16,0-2 1-16,0 1-1 0,-2 0 0 0,0-4-4 16,1 1-4-16,0-1-12 0,2-3-3 0,-2-1-1 15,1-5 1-15,-1 1 0 0,1-9-10 0,0 0-13 16,0 0-24-16,0 0-25 0,0 0-33 0,0 0-40 15,0 0-43-15</inkml:trace>
  <inkml:trace contextRef="#ctx0" brushRef="#br1" timeOffset="-95213.99">20959 16248 147 0,'-3'-12'61'0,"0"1"10"0,1 4 5 16,2 7 8-16,-1-6 4 0,1 6-23 0,1-6-14 15,1 1-12-15,3 1-11 0,-1 0-11 0,3 1-7 16,-1 1-7-16,3-1-4 0,2 0-2 0,1 2-1 16,2-1 0-16,-2 2 1 0,0 0 0 15,0 0 2-15,-1 1 1 0,1 0 0 0,-2 0 0 16,-2 1 1-16,-1 1 2 0,-1 1 1 0,-2 2 6 16,-1-1 0-16,1 1 0 0,-3 0 0 0,1 1 0 15,-1 0-1-15,-1 1 0 0,0 2-2 0,-1-1-3 16,-1 0 0-16,2 0 0 0,-3 0 2 15,-1 1 1-15,0 4 0 0,1-2 0 0,-2 0 0 16,1 0-1-16,0-1 1 0,0 0 0 0,1 0-1 16,-1-2-2-16,0 1 0 0,4-10 1 0,0 0-1 15,0 0 2-15,0 0 2 0,0 0 23 0,0 0 36 16,0 0 32-16,2 5 22 0,0-3 21 0,1-1 26 16,3-1 20-16,0-2 6 0,0 0-22 0,6-4-33 15,-1-3-31-15,3-2-26 0,1-3-19 0,0 0-26 16,1-2-26-16,2-2-26 0,-2-1-32 0,4 0-21 15,1 0-35-15,-3 3-40 0,-2 4-47 0,-1 1-54 16,-2 2-64-16</inkml:trace>
  <inkml:trace contextRef="#ctx0" brushRef="#br1" timeOffset="-94966.85">21232 16506 553 0,'0'0'135'0,"0"0"26"0,0 0 28 15,0 0 24-15,0 0 16 0,0 0-33 0,0 0-23 16,-5 1-37-16,5-1-32 0,5 1-26 0,5-1-25 16,7-2-24-16,6 3-16 0,5-1-6 0,5-2-1 15,3 1 1-15,5 0-3 0,-8-2 2 16,-1 1-3-16,0-2-1 0,-3 1 0 0,-6 0-8 15,-3-1-11-15,-2-2-21 0,-4 2-31 0,1-1-50 16,-7-1-52-16,-4 0-58 0</inkml:trace>
  <inkml:trace contextRef="#ctx0" brushRef="#br1" timeOffset="-94716.64">21462 16341 938 0,'-4'-8'147'16,"4"8"19"-16,-5-6 11 0,5 6 9 0,0 0 5 16,0 0-51-16,-5-3-41 0,1 4-28 0,0 2-24 15,0 2-19-15,4 1-12 0,-3 4-12 0,0 0-6 16,1 1-1-16,-1 3-1 0,1 3-3 0,0-2 3 16,1 2 1-16,0 1 0 0,-1 2 3 0,-1 1 2 15,2-1-1-15,-2-1-1 0,3 1-1 0,0-2-15 16,-1-2-26-16,0-3-30 0,0 0-39 0,0-2-41 15,-1-1-46-15,1-2-46 0</inkml:trace>
  <inkml:trace contextRef="#ctx0" brushRef="#br1" timeOffset="-93794.07">21751 16370 251 0,'0'-10'110'16,"-1"2"23"-16,-1 1 23 0,-1-1 22 0,3 8 17 15,0 0-14-15,0-8-16 0,0 1-19 0,0 7-21 16,0 0-22-16,0 0-21 0,0 0-21 0,0 0-17 16,0 0-16-16,0 0-12 0,0 0-8 0,0 0-4 15,0 0-1-15,0 0 0 0,0 0 0 0,0 0 0 16,0 0 1-16,0 0-1 0,1-1 1 0,-1 1 0 16,0 0-1-16,2 4 0 0,-2-4-2 0,0 0 1 15,0 0-1-15,0 0 3 0,0 0-1 16,0 0 0-16,0 0 4 0,0 0-1 0,0 0 1 15,0 0 1-15,2 2-2 0,-2-2-2 0,0 0-1 16,0 0-2-16,1 4-2 0,-1-4-2 0,1 4-3 16,2 1-2-16,2 1-2 0,-2 1-1 0,-3-7 1 15,2 9 0-15,-1-4 0 0,1 1 2 0,1 1 1 16,-1 1 2-16,1 1 3 0,1 0 0 16,-2 1-1-16,0 2 1 0,-2 0 0 0,4 0-1 15,-4 1 2-15,1 1-2 0,1 1 1 0,-1-1-1 16,0 2 2-16,1 0 1 0,-1 0-1 0,-1 0 1 15,1-2-2-15,-2 1 2 0,1-1 0 0,-1-4 2 16,-2 1-1-16,1-4 0 0,2-7 2 0,0 0 0 16,0 0 0-16,0 0-3 0,0 0-6 0,0 0-5 15,0 0-2-15,0 0 2 0,0 0-3 16,0 0 0-16,0 0 1 0,0 0 2 0,0 0 6 16,0 0 7-16,0 0 2 0,0 0-1 0,0 0 3 15,0 0 1-15,0 0-2 0,0 0 2 0,-1 2 0 16,0-3 1-16,1-3-3 0,0 0 2 0,1-4 0 15,1-2-1-15,1-4 1 0,0-1-1 16,1-3-3-16,0 0 1 0,-1 2 2 0,0 1-5 16,-1-2-1-16,3-1 0 0,-3 4-3 0,2-1 2 15,-1 1-1-15,1 0-1 0,-1 3-2 0,1-1-1 0,1 0-1 16,3-2 0-16,-1 1 0 16,0-2-2-16,1 1 1 0,1-1-3 0,2 1-1 15,1-1 1-15,2 2 0 0,-1-1-1 0,0 5 1 16,0 1-2-16,-4 3 1 0,-9 5 0 0,12-2 1 15,-12 2 1-15,8 0 0 0,0 2-1 0,-1 5 1 16,-2 4 2-16,-1 2 2 0,-1 4 0 0,-1 2 3 16,-1 3 1-16,2-1-1 0,-2 2 0 0,1-1 1 15,-1-1 1-15,-2 0-2 0,2-3 0 0,-4-3 0 16,3-3 3-16,-2 0 2 0,0-4 1 0,-1 2-3 16,0-1 1-16,1 0-1 0,-1 1 2 0,1 0-1 15,-2 1-1-15,3 0 0 0,0-1 1 0,-2 1 2 16,2 0 0-16,1-1 1 0,1-1 2 15,-1-1-3-15,0-8 1 0,0 0 2 0,3 6-2 16,1-2 2-16,-4-4-2 0,5 3 2 0,0-1-1 16,0-2 2-16,2-2 0 0,0-1-4 0,1-2-20 15,2-1-44-15,7-1-42 0,-2-3-47 0,3-1-73 16</inkml:trace>
  <inkml:trace contextRef="#ctx0" brushRef="#br1" timeOffset="-93528.02">22290 16501 384 0,'-16'-6'169'0,"16"6"20"0,0 0 16 15,0 0 17-15,0 0 27 0,0 0-54 0,0 0-27 16,0 0-15-16,-4-4-16 0,1 1-14 0,6 1-14 15,2 2-17-15,4 0-24 0,4 0-19 0,4 1-12 16,-1-2-17-16,6-1-11 0,6 1-5 0,-6-4-1 16,2 0 0-16,-1 1-6 0,3-3-9 0,-2 2-10 15,2-1-22-15,-5 0-27 0,-1-1-32 0,-1-1-37 16,-4 3-47-16,-4 0-41 0,-1 0-38 0</inkml:trace>
  <inkml:trace contextRef="#ctx0" brushRef="#br1" timeOffset="-93349.63">22462 16325 532 0,'-2'-8'111'0,"-1"2"26"16,3 6 24-16,0 0 19 0,0 0 6 0,0 0-26 15,0-5-27-15,0 5-31 0,0 0-37 0,0 0-48 16,0 0-48-16,0 0-45 0,0 0-36 15,0 0-35-15,2-7-34 0,0 2-48 0</inkml:trace>
  <inkml:trace contextRef="#ctx0" brushRef="#br1" timeOffset="-92585.66">22733 16271 402 0,'0'0'129'0,"0"0"22"15,0 0 16-15,0 0 15 0,0 0 11 0,0 0-49 16,0 0-39-16,0 0-28 0,0 0-14 0,0 0-24 16,0 0-15-16,2 4-17 0,0 4-8 15,0 4-6-15,2 3 3 0,-4 2 2 0,2 1 1 16,0 4 0-16,0-1-2 0,-2 0 1 0,1-7-1 15,-2-2 3-15,1-2-1 0,1-2 0 0,-1 1 1 16,3-2 1-16,-6 1 2 0,2-1 1 0,-2 0-1 16,3-7 1-16,0 0 2 0,0 0-3 0,0 0-12 15,-2 3-16-15,2-3-6 0,-5 4-2 0,0-1 2 16,5-3-4-16,-7 1-2 0,7-1 0 0,0 0 12 16,-6-1 15-16,1-2 7 0,2-3-4 0,3-5-6 15,2-1-1-15,2-5 1 0,6-1 11 0,3-6 6 16,4-3 0-16,1 0-3 0,2 1 5 15,0-1 5-15,-1 3 8 0,-1 2 6 16,-2 3-1-16,-2 4 0 0,-3 4 5 0,-11 11 3 16,0 0 2-16,10-7 4 0,-10 7-4 0,0 0-4 15,0 0-9-15,0 0-6 0,0 0-3 0,0 0-4 16,0 0-1-16,0 0-2 0,0 0-2 0,0 0-2 16,0 0 0-16,0 0 1 0,0 0-1 0,0 0-1 15,0 0 0-15,0 0 0 0,0 0 0 0,0 0-1 16,0 0 1-16,0 0-3 0,0 0 0 0,0 0 2 15,0 0-2-15,0 0-1 0,0 0 2 0,0 0-1 16,0 0 1-16,0 0 0 0,0 0-1 16,0 0 0-16,0 0 2 0,0 0 0 0,0 0-2 15,0 0 1-15,7-4 1 0,0 1 0 0,-2 2 2 16,-5 1-1-16,0 0 1 0,7 0 1 0,-7 0-1 16,5 0 0-16,-5 0 1 0,0 0-1 0,0 0 1 15,0 0-1-15,0 0-1 0,0 0 0 0,0 0 2 16,0 0-1-16,0 0-1 0,0 0-1 0,0 0-9 15,0 0-6-15,0 0-9 0,0 0-11 0,0 0-16 16,0 0-19-16,0 0-21 0,0 0-26 0,0 0-24 16,0 0-26-16</inkml:trace>
  <inkml:trace contextRef="#ctx0" brushRef="#br1" timeOffset="-91482.51">22833 16066 92 0,'-9'7'44'0,"0"1"4"0,2-1 5 0,-2-1 0 15,9-6 4-15,0 0-6 0,0 0-7 0,0 0-6 16,-6 4 7-16,6-4 9 0,0 0 10 16,0 0 9-16,0 0 9 0,0 0 6 0,0 0 7 15,0 0 5-15,0 0 0 0,0 0-1 0,0 0-1 16,0 0-2-16,0 0 0 0,0 0 6 0,1 1-3 15,1-1-4-15,2-2-9 0,4 0-11 0,0-3-14 16,2-1-11-16,3 1-12 0,-2-1-15 0,3-2-12 16,0 4-13-16,-6 0-6 0,-8 4-2 0,0 0-1 15,0 0-8-15,0 0-15 0,0 0-8 0,0 0-3 16,0 0-1-16,4 1 4 0,-4 1-2 0,-1 1 3 16,-2 2 9-16,-2 0 15 0,-1 3 10 0,-3 1 2 15,-3-1 3-15,1 2-4 0,-1-1 2 16,4-4-6-16,0 1-9 0,1-1 2 0,-3-1-3 15,2 0 2-15,8-4 1 0,0 0 3 0,0 0 2 16,0 0 7-16,-7 1 9 0,7-1-1 16,0 0 3-16,0 0 5 0,-3-4 9 0,0-1 8 15,4-1 9-15,-1-2 5 0,2-3 4 0,4-2-1 16,1-2-1-16,8-2-9 0,0-1-9 0,4-1-11 16,-2 5-10-16,2 0-7 0,1 0-5 0,-1 2-2 15,1 3-1-15,0 2 2 0,-2 3-2 0,-2 3 0 16,-2 2 0-16,1 4-3 0,-3 1-1 15,1 2-1-15,0 1 1 0,-3 2 1 0,2 1 1 16,-3 2 3-16,-2 1 0 0,-3-1 2 0,-1-1 1 0,-4 3 4 16,-3-1-1-16,-3-1 2 0,-2 2-2 15,-1-1 1-15,-4 1 1 0,-3 0 1 0,0-1 3 16,-3 3 0-16,-2 2-1 0,2-3-2 0,-2 5 3 16,-2-2-3-16,0 0 1 0,-1 1 2 0,-2-3 0 15,2 0 1-15,1-3-1 0,2-2 0 0,3-2-2 16,1-2 2-16,4-5-3 0,-1 0-1 0,15-4 1 15,0 0 0-15,0 0 10 0,0 0 22 16,-5 0 14-16,5-3 16 0,8-2 14 0,1-2 8 16,3 0 5-16,5-2 4 0,-1-1-8 0,4-1-23 15,4 3-12-15,0-2-19 0,-3 5-14 16,-1 2-10-16,-2 2-10 0,1 3-7 0,-1 0 0 16,-2 4 2-16,0 0-2 0,-2 5 1 0,-3-3 4 15,0 5 2-15,0-3 0 0,-1 1-1 0,0 0-12 16,-3 1-14-16,0 1-9 0,-2 0-25 0,0-1-33 15,-1-1-48-15,0-1-55 0,-1-1-56 0</inkml:trace>
  <inkml:trace contextRef="#ctx0" brushRef="#br1" timeOffset="-91082.52">23226 16211 346 0,'0'0'107'0,"0"0"5"0,0 0 12 0,0 0 14 16,0 0 9-16,0 0-46 0,5-6-23 0,2 6-16 16,-3 2-1-16,3 5 4 0,-1 3-7 15,-2 4-4-15,3 1-7 0,-1 3-6 0,-2 1-5 16,0 1-3-16,-2-5-6 0,-2 1-9 0,-1-2-5 16,-2 0-9-16,-1-1-1 0,-1-1 0 0,-2-3 1 15,0-1 2-15,-1-1-5 0,0-1-1 0,-3 0 1 16,0-2-2-16,1 0-5 0,-1-1-5 0,3-1-9 15,8-2-8-15,-10-2-3 0,4-1-11 0,1-5-12 16,4-2 3-16,4-5 8 0,6-5 8 0,4-3 10 16,7-4 26-16,3-2 12 15,2-3 12-15,7 0 22 0,3 2 7 0,1 2 1 0,-2 3-2 16,-2 6 0-16,-3 4-22 0,-4 5-4 0,-3 3-3 16,-3 3-14-16,-5 7-9 0,-2 2-6 0,-6 3-2 15,-2 1-2-15,-2 5 4 0,-2 1 0 0,0 1 4 16,0 1 4-16,-3 3 1 0,-1 3-3 0,-1 2-1 15,-1 1 0-15,-2 3-5 0,-1-1-25 0,1-2-34 16,-1 1-22-16,2-2-26 0,-3 0-52 0</inkml:trace>
  <inkml:trace contextRef="#ctx0" brushRef="#br1" timeOffset="-90649.94">21081 16788 261 0,'-54'1'22'0,"5"1"1"0,7 0 2 0,6 0 16 15,0 0 10-15,6 0-12 0,1 2-6 0,1-3 1 16,6 2-3-16,0 0 2 0,5 0-3 0,3 1-18 15,2-3-8-15,12-1 12 0,-7 4 11 16,7-1 11-16,6-1 32 0,4 0 27 0,4 0 18 16,1-2 15-16,6 0 6 0,4-2-10 0,8-2-9 15,11 0-11-15,9-4-25 0,13-1-29 0,9-1-14 16,13-1-11-16,13 0 4 0,9 1 6 16,11 1-3-16,11 0 4 0,7 2 0 0,2 1 0 15,0 0-1-15,2 5-3 0,-2 0-10 0,3 2-10 16,-6 0 1-16,-2 0-4 0,-5 1-5 0,-7 2 1 15,-10-3-2-15,-10 1 2 0,-8 1 5 16,-13-2 7-16,-15-1 11 0,-14 0 12 0,-13 0 16 0,-9-1 12 16,-12-1 10-16,-20 2 9 0,0 0 1 15,0 0-8-15,14-4-9 0,-14 4-13 0,0 0-14 16,4-4-16-16,-4 4-20 0,0 0-26 0,2-3-29 16,-3-4-41-16,0 2-54 0,0-1-64 0,-2-3-86 15</inkml:trace>
  <inkml:trace contextRef="#ctx0" brushRef="#br1" timeOffset="-90473.16">22031 16975 170 0,'0'0'52'0,"0"0"2"0,0 0 0 15,0 0-2-15,0 0-1 0,0 0-47 0,0 0-23 16,0 0-18-16,0 0-20 0</inkml:trace>
  <inkml:trace contextRef="#ctx0" brushRef="#br1" timeOffset="-89783.04">22118 16997 497 0,'-6'-5'69'0,"1"0"12"0,1-1 14 16,3 1 18-16,2-2 17 0,1 1-21 0,3 0-4 16,0-3-6-16,0 2-5 0,4 0-5 0,0-1-14 15,2-2-17-15,2-1-18 0,2 1-13 0,3 1-10 16,-1-1-7-16,2 0-8 0,-2 3-6 0,1 0 0 16,-2 0-2-16,-1 3 1 0,1 1 0 0,-3 3 1 15,-1 0 0-15,-1 2 0 0,0 1-1 0,0 3 0 16,-2 1-2-16,-1 1 2 0,-1 1 0 15,1 0-1-15,-4 1 1 0,-1 2-1 0,-3 1 2 16,-3 1 2-16,-6 3 4 0,1 0-2 0,-4 0 1 16,-4 2 2-16,-1 3 1 0,-4 3 0 0,-3 0 0 15,-2 4-1-15,-2 1-2 0,1-1 4 16,-1 1-1-16,-1-1 3 0,-2-1 7 0,2 0 13 0,2-4 7 16,1-2 7-16,6-2 2 0,4-6 1 15,2-2 2-15,3-3-2 0,11-9-6 16,-5 9-8-16,3-3 4 0,5-1 16 0,3-2 20 15,3 0 11-15,3-1 0 0,-2 1 3 0,3-3 7 0,2 2 8 16,2-1 10-16,1-1-9 0,5 0-7 16,2-1-6-16,5 0 2 0,4 0-3 0,2-1-8 15,6-1-13-15,1 0-23 0,1 0-20 0,2-3-45 16,-4-1-41-16,1-3-37 0,-6 0-35 0,-4 0-44 16,-2 1-57-16,-8-3-69 0,-1 1-73 0</inkml:trace>
  <inkml:trace contextRef="#ctx0" brushRef="#br1" timeOffset="-89349.79">19786 18026 362 0,'-14'3'71'0,"7"-3"18"0,-2 3 19 15,9-3 22-15,0 0 17 0,-5 4 3 0,3-1 1 16,2 2-5-16,2-2-9 0,4 1-9 0,3-2-12 16,0-2-20-16,5 3-14 0,-1 0-20 0,4-4-17 15,-3-1-5-15,2 0-8 0,2 1-8 0,1-1-5 16,3 0-4-16,-1-1-11 0,0 2-32 15,3-2-37-15,-6-1-44 0,0 2-58 0,-2 0-63 16</inkml:trace>
  <inkml:trace contextRef="#ctx0" brushRef="#br1" timeOffset="-89181.72">19699 18362 400 0,'-16'15'182'0,"6"-4"34"16,4-3 37-16,6-8 36 0,0 0 23 0,0 0-29 15,0 0-39-15,1 6-48 0,5-1-37 0,3-4-33 16,4-1-37-16,2-4-34 0,6-1-24 16,3-1-16-16,6-6-36 0,3-4-59 0,6-1-72 15,-2 0-95-15,2-2-98 0</inkml:trace>
  <inkml:trace contextRef="#ctx0" brushRef="#br1" timeOffset="-88782.07">20713 17770 531 0,'-11'6'100'0,"6"2"15"16,0 2 14-16,8 0 18 0,4 0 18 0,1 2-42 16,2 0-20-16,1 2-6 0,2 0-7 15,0 0-14-15,1 0-13 0,-5 0-19 16,-1-2-19-16,-3 2-14 0,1-2-9 0,-3 0 0 15,-6-2 1-15,3 1 0 0,-2 1 1 0,-3-3 1 16,-2 1-2-16,2 0 1 0,-1-1 0 0,0-2-5 16,-1-2-12-16,0-1-4 0,1-4-1 0,-2-2-4 15,0-4-3-15,3 2-12 0,1-4-3 0,-1-4-12 16,8-3-2-16,-2-1-2 0,3-5-9 16,5 0 0-16,3 0 1 0,3-1 9 0,1 1 4 0,2 2 16 15,4 3 13-15,2 2 13 0,-4 6 11 16,4 1 14-16,-1 4 15 0,-1 3 18 0,-2 3 21 0,-1 0 22 15,-1 3 15-15,-4 0 9 0,0 1 3 16,-5 0-4-16,-1-1-8 0,-4 0-15 0,-1 3-21 16,-2 0-23-16,-2 0-17 0,1 0-13 0,-3 1-5 15,-1 2-6-15,-3-1-10 0,4 3-11 0,-2 1-28 16,-3 0-39-16,3 0-44 0,-2-3-57 0,0 1-65 16</inkml:trace>
  <inkml:trace contextRef="#ctx0" brushRef="#br1" timeOffset="-88498.37">21103 17688 874 0,'0'-10'165'0,"0"10"18"0,0 0 14 16,0 0 12-16,0 0 18 0,3-6-53 0,-2 4-37 16,3 2-34-16,0 2-17 0,-1 2-18 0,2 1-14 15,-1 1-13-15,1-1-17 0,0 0-10 0,-1 2-7 16,-4-1-4-16,0-1-4 0,-1 2-2 0,-2 0 0 15,-1 2-1-15,-2-1-3 0,1 3-2 0,-1-1-2 16,0 0-5-16,-1 0-4 0,3-1-8 0,-1-1-10 16,5-8-9-16,-3 7-11 0,3-7-8 0,0 0-5 15,0 0 0-15,0 0 5 0,3 5 8 0,3-2 14 16,0-2 11-16,5-3 16 0,-2-1 13 0,3-2 6 16,4-2 5-16,0-3-10 0,5-1-5 15,3-1-9-15,-1-1-27 0,2 1-44 16,0 1-60-16,1 0-65 0</inkml:trace>
  <inkml:trace contextRef="#ctx0" brushRef="#br1" timeOffset="-88332.38">21264 17875 597 0,'-17'7'142'0,"5"-2"23"16,12-5 35-16,0 0 29 0,0 0 28 0,-7 3-18 15,4 1-31-15,6-1-32 0,6 0-31 0,5-2-22 16,5 2-34-16,5-1-28 0,6 0-28 15,5-1-21-15,4-2-3 0,-2-2-6 0,1 0-15 16,1-2-24-16,-1 0-27 0,-4 0-26 0,-3-2-42 16,0 0-67-16,-3-1-84 0</inkml:trace>
  <inkml:trace contextRef="#ctx0" brushRef="#br1" timeOffset="-87882.16">21835 17706 1139 0,'0'0'133'15,"-8"-5"13"-15,8 5 9 0,0 0 6 0,0 0 3 16,0 0-56-16,-4 0-42 0,0 2-23 0,4 2-13 16,0 5-13-16,1 2-7 0,-1 4-3 0,1 2-4 15,-2 2 2-15,3 1 2 0,-1 2 2 0,-1-1-2 16,-1-1 1-16,0 1-2 0,-2-1-2 0,0 0 0 15,2 1 1-15,-3-3-1 0,2 1 0 0,-1-2 0 16,0-1-1-16,1-3 1 0,-2-3 0 0,0-2 3 16,4-8-1-16,0 0 3 0,0 0-1 0,0 0 2 15,0 0 3-15,0 0 0 0,0 0-2 0,0 1-1 16,-1-1 0-16,0-4-3 0,3 0 0 16,1-4-1-16,0-3-3 0,1-3-12 0,3-5-6 0,3-1-4 15,3-6-3-15,3 2-1 0,2-3-1 16,2 1-3-16,3-1 3 15,-1 3 8-15,1 1 8 0,-1 4 4 0,-3 5 2 0,-1 3 1 16,-5 7-2-16,-1 5 3 0,-3 3-2 0,-4 5 11 16,1 1 5-16,0 1 4 0,-4 2 12 0,1 0 4 15,0 0 1-15,-2 0 1 0,1 1-2 0,-1 0-9 16,-2 0-3-16,-1-1-7 0,0 1-8 0,-3-1-4 16,-1-1-12-16,2 0-25 0,0-1-28 15,1-1-30-15,-1 1-32 0,-2-2-57 0,0 0-54 16,-2 1-56-16</inkml:trace>
  <inkml:trace contextRef="#ctx0" brushRef="#br1" timeOffset="-87582.7">21195 18231 416 0,'-48'18'79'0,"0"-2"11"0,5-4 11 16,-1-2 14-16,4-2 21 0,4 2-30 0,4-3-3 15,1-1-4-15,4 0 0 0,6 0-3 0,3-2 2 16,2 0-2-16,16-4-15 0,-11 6-6 16,7 0-12-16,2-1 8 0,7-1 11 0,3-1 13 15,4-1-13-15,4 0-7 0,-1-1 3 16,8 0-1-16,5-4-4 0,7 0-6 0,10-3-1 16,7-1-15-16,8-2 2 0,8 2 0 0,5-2-7 15,12-1-6-15,7 0-2 0,5-1-8 16,2 5-16-16,0-4-6 0,-3 3-9 0,-5-1-5 0,-4 4-16 15,-6-2-18-15,-8 1-18 0,-14-1-21 0,-9 3-20 16,-11-4-20-16,-9 0-18 0,-9 3-39 0,-8-3-43 16,-7-1-52-16</inkml:trace>
  <inkml:trace contextRef="#ctx0" brushRef="#br1" timeOffset="-87198.41">21384 18584 445 0,'-26'14'185'16,"5"-2"30"-16,5-3 27 0,16-9 22 16,0 0 23-16,0 0-40 0,-6 3-44 0,5-2-35 15,8-2-26-15,6-3-26 0,5 1-21 0,1-2-18 16,5-1-21-16,3-1-18 0,5-2-6 0,2-1-5 16,-2-1-6-16,1 3-4 0,0 0-7 0,0 1-6 15,-3 2-1-15,-2 2-3 0,-4 1-4 0,-5 0-3 16,-2 4-4-16,-7 0-6 0,-10-2-7 15,8 6-6-15,-6 1-1 0,-4 0-4 0,-7 4-13 16,-4 4 2-16,-3 3 7 0,-3 4 2 0,-4 3 10 16,-3 2 6-16,0 1 2 0,-4 1 5 0,-2-1 15 15,0 2 1-15,3-5-3 0,1-2 1 0,-20 11-2 16,29-22 2-16,4-2 2 0,1-2-2 16,8-2 0-16,6-6 4 0,-2 7 24 0,4-4 16 15,3 0 24-15,1-1 17 0,3-1 14 0,1 1 14 16,0-2 16-16,3 0 13 0,2-2-10 0,2 0-6 15,1-2-22-15,5-2-16 0,4-1-14 16,7 2-15-16,3-3-25 0,4 0-47 0,1-3-56 16,1-1-67-16,2 1-70 0,0-3-104 15,0 0-157-15</inkml:trace>
  <inkml:trace contextRef="#ctx0" brushRef="#br1" timeOffset="-85498.76">17771 10789 444 0,'-2'-8'162'15,"2"0"26"-15,0 8 21 0,0 0 20 0,0 0 16 16,2-8-53-16,-2 8-32 0,0 0-27 0,0 0-20 16,0 0-25-16,0 0-20 0,0 0-20 0,0 0-17 15,0 0-14-15,4-4-10 0,-4 4-7 0,4 0-3 16,1 2-2-16,2 6-2 0,-1 2-1 0,3 6 3 15,1 4 0-15,3 1 4 0,-3 4 0 0,0 1-1 16,0 1 1-16,-4-3-1 0,2 0 1 16,0-2 0-16,-4-4-1 0,-1-3-2 0,-3-3 1 15,-2-4 0-15,0-2-1 0,2-6-3 0,0 0-4 16,0 0-5-16,0 0-3 0,-3 5-5 0,-3-4-2 16,0 1-1-16,0-4 3 0,-2-2 3 0,0-1 5 15,-2-2 5-15,3-3 5 0,-2-3 8 0,3-2 1 16,2-4-2-16,2-4 2 0,1-2 4 0,3-2 4 15,3 1 0-15,0-1-1 0,3 2-1 0,1 2-1 16,3 2 2-16,0 3-1 0,-2 5-5 16,1 5-5-16,-1 3-2 0,1 3 0 0,0 4 0 15,-2 3 0-15,1 1 2 0,0 2 1 0,0-1 0 16,-1 3 1-16,-1 1 2 0,0 0 0 16,-1 2-2-16,0-1 2 0,-3 5 0 0,2 0-1 15,0 0 0-15,-2 0-9 0,-3 3-21 0,-1-2-33 16,0 1-44-16,0 1-66 0,-1-3-73 0</inkml:trace>
  <inkml:trace contextRef="#ctx0" brushRef="#br1" timeOffset="-85174.89">18103 10518 429 0,'0'0'133'0,"0"0"23"0,0 0 23 0,0 0 19 15,0 0 10-15,0 0-41 0,0 0-21 16,0 0-29-16,0 0-15 0,-2-3-21 0,3 2-23 16,3 3-20-16,1 4-10 0,2 2-5 0,4 0-9 15,-3 1-6-15,0 5-4 0,3-3-2 0,-1 2-1 16,-8-5 1-16,-1 1 1 0,-2-1-2 16,1-1-1-16,0-7 0 0,0 0-3 0,0 0 2 15,0 0-4-15,0 0 3 0,0 0-3 0,0 0 1 16,0 0 3-16,0 0 1 0,0 0 2 0,2 2 8 15,-1 0 13-15,4-1 17 0,-2-5 13 0,5 1 5 16,-3-4 2-16,3-4-2 0,3-1-3 0,5-3-15 16,-1-1-35-16,1 2-40 0,-1-1-34 0,2 0-40 15,0 2-54-15,-1 0-73 0</inkml:trace>
  <inkml:trace contextRef="#ctx0" brushRef="#br1" timeOffset="-84966.18">18417 10820 607 0,'-15'-1'157'0,"1"-1"35"15,14 2 32-15,0 0 15 0,0 0 83 0,0 0-87 16,0 0-20-16,0 0-21 0,0 0-27 16,-6-3-34-16,4 0-30 0,4 2-15 0,8 0-84 15,4-3 38-15,3 1-15 0,3-4-13 0,5 3-9 16,2-3-17-16,2-1-17 0,-4 0-21 15,2 0-28-15,1 0-35 0,0 0-47 0,0-1-50 16,0 1-70-16,-3-1-63 0</inkml:trace>
  <inkml:trace contextRef="#ctx0" brushRef="#br1" timeOffset="-84366.54">18655 10620 429 0,'0'-8'135'0,"0"8"17"0,0 0 27 0,0 0 14 15,0 0 14-15,0 0-38 0,0 0-30 0,0 0-23 16,0 0-21-16,0 0-17 0,0 0-28 0,0 0-14 16,1-1-14-16,1 2-5 0,-2 4-7 15,1 2-8-15,1 1-4 0,0 6 0 0,-3 1 0 16,3 5 1-16,1 5 1 0,-1 2-2 16,-2-4 0-16,0 0 0 0,-1 0 2 0,1-1 0 15,-2 1 2-15,2-4-2 0,-3 1-2 0,2-7 2 16,0-1 3-16,1-12 1 0,0 0 1 0,0 0-1 15,0 0-1-15,0 0 1 0,0 0 2 0,0 0-2 16,0 0 0-16,0 0 2 0,0 0-1 0,0 0 2 16,-2 1 2-16,1-2-1 0,1-6-1 0,0-2 3 15,0-4 4-15,4-6 2 0,1-4 3 0,5-5 1 16,1-1 1-16,3-5 1 0,4 5-1 0,1 2-3 16,-1 4 1-16,0 0-1 0,-1 3 2 15,-1 5 0-15,-1 3-3 0,-15 12 0 0,11-8-2 16,-11 8-1-16,11-2-5 0,-4 4-5 0,-3 4-7 15,3 4-1-15,-1-1 0 0,-1 2-2 0,1 1 0 16,-1 2 4-16,2 2-1 0,-2 1 0 0,0 0 2 16,-1 0-1-16,-1-2 1 0,-1-1 2 0,-2 1 2 15,0 0-3-15,1-1 0 0,0-1 0 0,-1 0-5 16,0-2-11-16,1-1-12 0,0-2-22 16,-1-8-19-16,1 7-16 0,-1-7-16 0,0 0-13 15,0 0-11-15,0 0-6 0,0 0-8 0,0 0-4 16,0 0-7-16,2 3-21 0</inkml:trace>
  <inkml:trace contextRef="#ctx0" brushRef="#br1" timeOffset="-84032.17">18081 11182 460 0,'-39'5'89'0,"3"-2"24"0,4-1 25 16,7 2 19-16,5-4 19 0,5 1-6 0,15-1-6 16,0 0-7-16,0 0-7 0,0 0-14 15,0 0-13-15,0 0-11 0,0 0-8 0,-4-1-9 16,3 1-7-16,4-1-2 0,8 1 2 0,8-1 2 16,9-1-2-16,11 0-6 0,8-1-7 0,12-2-4 15,10 0-8-15,3-1 34 0,12 1-61 0,7-2-3 16,4 1 7-16,0-1-1 0,-1 0-6 0,-4 4-2 15,-8-1 0-15,-9 0-47 0,-9 2 43 16,-7 1-8-16,-15-2-16 0,-9 2-3 0,-7 0 2 16,-7 1 0-16,-19 0 1 0,0 0 1 0,0 0-1 15,0 0-2-15,0 0-10 0,0 0-15 0,0 0-22 16,0 0-38-16,0 0-39 0,0 0-48 16,10-4-68-16,-3 0-92 0</inkml:trace>
  <inkml:trace contextRef="#ctx0" brushRef="#br1" timeOffset="-83615.78">18321 11403 847 0,'0'0'152'0,"0"0"28"0,0 0 26 16,0 0 25-16,0 0 15 0,-6-3-38 0,4-2-27 15,5-1-23-15,6-1-18 0,6-1-17 0,1 0-15 16,5-1-17-16,0 1-13 0,2 0-13 15,2-3-14-15,-2 4-12 0,0 0-7 0,-1 0-12 16,1 2-10-16,-4 0-9 0,1 1-2 0,4 1-3 16,1 1-6-16,3 0-14 0,-3 2-16 15,-1 2-12-15,-2-1-22 0,-2 3-19 0,-3 1-9 16,-1 2-1-16,-6 3 5 0,-4 3 15 0,-6 4 14 16,-8 2 13-16,-6 2 21 0,-5 2 18 0,-2 3 10 15,-2 0 7-15,-7 2 0 0,-1 0 0 0,-2 1 0 16,-2-5 3-16,-3 1 0 0,8-4 2 0,3-2 1 15,3-3-3-15,2-4 1 0,5-1 6 0,6-2 15 16,11-9 18-16,-4 4 10 0,4 0 15 16,2-3 13-16,5-2 8 0,1-2 8 0,2 1 14 0,0 0 8 15,3-3-1-15,3 1 0 0,1-1-11 16,2-1-3-16,2 1 0 0,5-1-3 0,4 1-19 16,4-2-21-16,4-1-20 0,2 0-10 0,1 1-4 15,-4 0-16-15,-2-2-27 0,-3 1-45 0,0-1-60 16,-2 0-81-16,-4-2-111 0,-6 0-159 0</inkml:trace>
  <inkml:trace contextRef="#ctx0" brushRef="#br1" timeOffset="-81598.97">21780 10819 447 0,'8'-11'75'0,"1"2"16"0,-2 1 16 0,-7 8 15 16,7-6 14-16,0 0-16 0,-2 1-5 0,0 1-4 16,1-1-16-16,0 1-13 0,0 0-17 0,2 0-14 15,0-1-15-15,-1 1-17 0,3 0-9 0,-2 2-11 16,1 0-3-16,-1 3-4 0,1 1-1 0,-2 3-3 15,1 0 1-15,0 4 1 0,2 4 0 16,-1 2 0-16,-1 2 2 0,-2 4-1 0,1 2 2 16,0-1 0-16,-5-1-1 0,-1 0-2 0,0-2 1 15,-2-1 1-15,-2-4 1 0,-1 0-2 0,-1-3 4 16,-1-3 0-16,2-2 5 0,4-6 3 0,0 0 0 16,0 0 1-16,-7 4 2 0,7-4 1 0,0 0 0 15,0 0 3-15,0 0-2 0,0 0 1 0,0 0 4 16,0 0-1-16,-4-1 4 0,2 0 5 0,1-4 6 15,1-1 11-15,0-3 16 0,1-9 12 0,3-2 12 16,1 0 8-16,2-5 5 0,5-1-2 0,-2 5-3 16,0 1-11-16,4 0-14 0,-2 0-17 0,4 3-17 15,-2 5-12-15,1 3-9 16,-2 1-6-16,2 3-4 0,-3 2-6 0,1 0-3 16,2 3 2-16,-2 1-2 0,1 2-1 0,-6 0-1 15,-1 2-4-15,2 2-5 0,-5 1-4 0,0 5-5 16,-3 4 1-16,-2 0 0 0,-2 0-7 0,-1 5-30 15,-2 1-16-15,2 0-28 0,-1 0-36 0,-1 1-45 16,2-1-66-16</inkml:trace>
  <inkml:trace contextRef="#ctx0" brushRef="#br1" timeOffset="-81206.53">22372 10440 395 0,'0'0'133'0,"0"0"20"0,0 0 18 16,0 0 14-16,0 0 12 0,0 0-36 0,0 0-21 16,0 0-22-16,0 0-19 0,0 0-20 0,0 0-18 15,0 0-15-15,0 0-12 16,0 0-14-16,-4-1-10 0,3 3-7 0,2 2-5 0,3 3-3 15,0 1-4-15,0 1-2 0,0 2-3 16,-1 1-2-16,0 1-4 0,-2 1 0 0,-5-3-1 16,-2 1 6-16,-1-1 1 0,-2-2 2 0,3-1 5 15,-1-1 3-15,7-7 1 0,0 0 2 0,0 0-2 16,0 0-1-16,0 0 1 0,0 3 1 0,4 0 2 16,0-2 2-16,1-2 2 0,2-1 5 0,2-1 10 15,3-3 10-15,2 1 2 0,1-2-2 0,3-2 0 16,-2-1-2-16,1-1-2 0,6-1-14 0,2-1-26 15,1 0-35-15,4 1-36 0,-2 0-55 0,1 2-73 16</inkml:trace>
  <inkml:trace contextRef="#ctx0" brushRef="#br1" timeOffset="-81049.36">22487 10771 442 0,'0'0'178'16,"0"0"30"-16,0 0 14 0,0 0 14 0,-3 7 12 15,6-3-50-15,6-3-41 0,5-2-40 16,4-2-38-16,4 0-29 0,8-2-13 0,6-3-15 16,3 1-12-16,0 0-6 0,-2 1-24 0,0 1-32 15,3-3-50-15,-2-1-70 0,1 2-86 0</inkml:trace>
  <inkml:trace contextRef="#ctx0" brushRef="#br1" timeOffset="-80615.55">23056 10605 391 0,'0'0'157'0,"-10"-4"31"16,10 4 24-16,0 0 24 0,0 0 18 0,0 0-37 15,0 0-33-15,0 0-37 0,0 0-38 0,0 0-31 16,0 0-26-16,0 0-25 0,-5 2-21 0,1 1-15 15,2 3-5-15,2 4-3 0,2 2 3 16,-1 4-2-16,1 2-1 0,-1 1 0 0,-1 4 3 16,-2 1 2-16,-1-2 0 0,-1 1 2 0,1 0 3 15,-3 0 3-15,-2-3 3 0,2-2 1 16,2-3 1-16,-3-2 2 0,4-1-6 0,3-12 2 16,0 0 1-16,0 0 0 0,0 0 1 0,0 0 3 15,0 0 3-15,0 0 3 0,1 4 9 0,1-5 12 16,-1-3 4-16,3-7 5 0,2-3-1 0,6-7 2 15,-1-2 9-15,1-3 8 0,6-3-4 0,1-4-8 16,-1 4-5-16,4-1-5 0,2 1-4 16,0 3-4-16,-2 3-12 0,1 5-15 0,-3 4 1 15,-2 2-10-15,-3 6-2 0,-2 3-4 0,-4 6-1 16,0 4 0-16,-4 2-1 0,-1 2 2 0,0 1-1 16,-1 2-1-16,0 0-3 0,0 4 2 0,-1 0-2 15,0 0-8-15,2 1-13 0,-1-1-23 0,-1 0-32 16,-1 1-20-16,1-1-19 0,-1 5-27 0,0-2-37 15,0 0-40-15</inkml:trace>
  <inkml:trace contextRef="#ctx0" brushRef="#br1" timeOffset="-80328.57">21884 11252 430 0,'-22'4'95'16,"6"0"32"-16,16-4 30 0,0 0 26 0,0 0 13 15,0 0-17-15,0 0 2 0,-5 3-3 0,6-3-8 16,3 0-25-16,7 0-22 0,4-2-16 0,9 1-13 16,6-3-3-16,10-2-20 0,12-1-16 0,12-1-14 15,0-1-5-15,9-1-4 0,10 0-8 0,11-1-2 16,6-1-6-16,5 0-4 0,4 0 0 0,-3 1-1 15,-1-1-4-15,-2 1-24 0,-5-1-21 16,-8 3-18-16,-12-1-21 0,-13 1-23 0,-10 1-35 16,-11 2-43-16,-13 0-64 0,-12-1-53 0</inkml:trace>
  <inkml:trace contextRef="#ctx0" brushRef="#br1" timeOffset="-79932.61">22535 11341 851 0,'0'0'148'0,"0"0"26"0,0 0 21 15,0 0 19-15,0 0 16 0,0 0-39 0,-6 1-30 16,6-2-23-16,8-2-15 0,5-2-24 0,7-1-20 16,8-1-20-16,6 1-15 0,3 0-11 0,5 0-11 15,0 0-7-15,-4 3-13 0,-3 1-3 0,-3 2-6 16,-5 1-2-16,-4 2-9 0,-10 1-12 0,-7 3-7 15,-6 0-5-15,-6 2-8 0,-6 1-2 0,-5 2 3 16,-1 2 2-16,-9 3 7 0,-3 2 12 0,-2 2 5 16,-4 2 9-16,0 1 6 0,-3 0 4 0,-1 2 1 15,2-2 0-15,4 0 3 0,1-3-1 0,8-3-1 16,4-3-1-16,5-2-1 0,5-4 0 16,11-9 1-16,0 0 1 0,-3 6 1 0,3-2 4 0,5-3 8 15,3-1 15-15,-1-2 20 0,4-1 19 16,3-1 19-16,2-1 16 0,4 0 19 15,0-1 13-15,4 0-1 0,7-2-10 0,5-1-20 16,9-1-16-16,4 1-18 0,5-1-22 0,5-2-35 16,3 1-60-16,4-4-54 0,1 4-62 0,-2-2-72 15,-3 2-104-15</inkml:trace>
  <inkml:trace contextRef="#ctx0" brushRef="#br1" timeOffset="-73999.18">11347 10080 98 0,'-13'3'68'16,"13"-3"15"-16,0 0 25 0,0 0 28 0,0 0 33 15,0 0 15-15,0 0 3 0,0 0 5 0,0 0-16 16,-3 2-6-16,4-1-18 0,3-3-23 0,4-1-30 15,5 2-20-15,3-4-7 0,6 0-14 0,5-1 2 16,4 0-8-16,5-1 0 0,-2 0-4 0,5-1-2 16,2 2-8-16,2-2-11 0,0 0-10 0,-2 0-6 15,-2 0-2-15,-3 0-8 0,0 0-1 0,-5 1-27 16,-5 2 24-16,-2 0-5 0,-4 0-13 16,-7 1-12-16,1 0-15 0,-4 2-20 15,-10 2-18-15,0 0-1 0,0 0-55 0,9-2-38 16,-2-1-36-16,-7 3-52 0</inkml:trace>
  <inkml:trace contextRef="#ctx0" brushRef="#br1" timeOffset="-73682.42">11713 10032 588 0,'-14'-3'204'0,"1"1"25"15,1 2 25-15,12 0 19 0,0 0 20 16,0 0-63-16,-6 1-40 0,6-1-36 0,-6 4-34 0,2 0-25 15,1 1-26-15,0 0-22 0,0 1-20 16,1 4-16-16,2 2-11 0,-1 3-6 0,0 3-1 16,3 4 1-16,0 6 1 0,-1 3 2 0,3 3 0 15,-1 3 0-15,-2 1 1 0,3 3 0 0,-3-2 2 16,4 0-1-16,-1 0 1 0,-1-3 0 0,0-2 0 16,-1-4 1-16,3-2 1 0,-3-3-4 0,3-3 1 15,-2-4 1-15,-1-2-2 0,1-2 1 0,-3-14 1 16,0 0-1-16,3 10-1 0,-3-10 2 15,0 0-1-15,0 0-2 0,0 0-7 0,0 0-8 16,0 0-13-16,0 0-15 0,0 0-20 0,0 0-23 16,0 0-22-16,5 4-24 0,-2-5-32 15,6-4-33-15,0-3-63 0</inkml:trace>
  <inkml:trace contextRef="#ctx0" brushRef="#br1" timeOffset="-73014.29">12142 9783 353 0,'0'-18'83'0,"0"-1"5"0,0 3 8 0,1 0 13 15,1-1 11-15,1 0-25 0,1 2-12 0,-1 1-11 16,-1 2-1-16,0 3-3 0,-2 9-7 15,0 0-12-15,0 0-9 0,0 0-13 16,0 0-10-16,0 0-7 0,-1-6-6 0,-1 4-4 16,-1 1-1-16,-1 2-4 0,-3 3 0 0,2 0 0 15,-1 0 0-15,0 2 1 0,-2-1-1 0,-1 1 4 16,5-3 0-16,-2 1 1 0,1-1 0 0,5-3-2 16,-4 5 1-16,1 0 1 0,-2 0 0 0,1 0 0 15,1-2-2-15,3-3 2 0,0 0 0 0,0 0 2 16,0 0-2-16,0 0 0 0,-4 5-2 15,4-5 2-15,0 0 2 0,0 0-2 0,0 0 0 0,0 0-2 16,0 0 4-16,0 0-2 0,0 0 4 0,0 0 3 16,0 0 7-16,0 0 6 0,0 0 5 15,0 0 4-15,0 0-4 0,0 0 2 0,0 0-3 16,0 0-5-16,0 0-8 0,-4 4-8 0,0 3-5 16,0 1-1-16,-4 5 2 0,0 3-2 0,-3 4 0 15,-2 8 2-15,0 4-1 0,-1 8 4 0,-1 4-1 16,1 3 1-16,2 3-1 0,2 0-1 0,2-2 3 15,2-2 5-15,6 1 22 0,2-5 13 0,3-6-4 16,2-4 1-16,0-3-1 16,3-4 1-16,1-1-2 0,1-1-6 0,2-1-17 0,1-3-11 15,2-3 2-15,-2-3 1 0,2 1 1 16,-1-4 5-16,3 1 0 0,-4-2 1 0,3 0-3 0,-1-5 1 16,3-1-14-16,2-2-40 0,-1-2-63 0,2-3-79 15</inkml:trace>
  <inkml:trace contextRef="#ctx0" brushRef="#br1" timeOffset="-72614.94">12194 10026 723 0,'0'0'74'15,"0"0"13"-15,-11 0 7 0,2 1 1 0,3 2-1 0,6 6-29 16,6 0-15-16,3 1 4 0,0 3 14 0,7 1 11 15,0 1-3-15,1-1-1 0,-1 1 0 16,0-1-10-16,-1 2-5 0,-4-1-11 0,1 0-21 16,-3-3-25-16,-5 1-1 0,-3 0-1 0,1-1 0 15,-4 3 2-15,1 1-6 0,-2 2 1 16,-5-1-1-16,0-1 0 0,-3 1-4 0,-1 2-7 16,0-3-9-16,-1-2-10 0,2-3-2 0,-1-2 0 15,12-9 4-15,-9 3-2 0,3-6 5 0,1-4 22 16,3-5 18-16,3-9 9 0,3-4 13 0,4-6 1 15,2-4-4-15,3-2 0 0,0 0 0 0,2 4-14 16,1 1-10-16,2 4-4 0,-3 4-3 0,6 7 0 16,0 4 2-16,1 6 2 0,-1 6-3 0,1 3 1 15,1 3 2-15,-4-1 3 0,1 5-1 16,-1 0 2-16,-1 2 1 0,-2-2-1 0,-2 4 2 16,-4 0-1-16,0 1-2 0,-3-1-2 0,-1-1 3 15,0 1-17-15,-2 0-19 0,1 0-9 0,-1 1-13 16,0 0-23-16,-1-1-35 0,-1-2-44 0,-1 1-54 15</inkml:trace>
  <inkml:trace contextRef="#ctx0" brushRef="#br1" timeOffset="-72331.13">12471 10038 337 0,'-12'-36'146'0,"0"-1"34"15,3 3 44-15,1 3 37 0,2 3 26 16,2 4-45-16,3 4-30 0,1 3-14 0,0 17-14 15,2-11-32-15,1 4-44 0,2 3-37 0,1 4-30 16,-1 2-20-16,4 1-10 0,3 5-8 0,3 3-6 16,4 2-2-16,4 7-2 0,-1 4 1 0,2 3 2 15,0 6 2-15,3 1 1 0,-1 2-2 0,-3 1-3 16,-4-1 0-16,-6 1 1 0,-5-2-2 0,-4 0 1 16,-3-2-1-16,-2 0-3 0,-3-1 3 0,-4 0 0 15,-3 3 1-15,-1 3 4 0,-2 0 2 16,-1 0 1-16,1 0-1 0,-1-3-1 0,-1-2-22 0,0-3-24 15,1-4-26-15,2-4-28 0,1-4-30 0,2-6-29 16,2-3-24-16,8-9-25 0,0 0-9 16,-7 1-11-16</inkml:trace>
  <inkml:trace contextRef="#ctx0" brushRef="#br1" timeOffset="-71482.91">10020 11206 351 0,'-10'3'112'0,"3"0"25"0,-2-2 26 15,9-1 22-15,0 0 23 0,0 0-14 0,0 0-9 16,0 0-3-16,0 0-5 0,0 0-16 0,0 0-12 15,0 0-9-15,0 0-18 0,0 0-12 0,-2 0-14 16,3-1-16-16,5-1-14 0,0-1-5 16,3 0-10-16,7-2-12 0,3-1 5 0,7-2-2 15,6-2 1-15,8-3-6 0,-2 2-5 0,1 0-3 16,5-1-5-16,1 0-2 0,-1 1-10 0,-1-1-15 16,-5 1-24-16,-5 1-25 0,-2 3-22 0,-4-1-17 15,-1 1-17-15,-5 0-30 0,-5 0-22 16,-3 3-19-16,-1-1-14 0,-12 5-9 0,0 0-38 15,0 0-43-15</inkml:trace>
  <inkml:trace contextRef="#ctx0" brushRef="#br1" timeOffset="-71232.69">10362 11082 1117 0,'-9'-1'169'0,"0"0"22"0,9 1 16 0,0 0 12 0,-5 1 10 16,-1 2-64-16,3 2-49 0,-1 0-32 0,2 1-25 15,0 3-20-15,2 2-18 0,0 2-14 16,1 2-10-16,2 4-1 0,2 4 0 0,0 4 2 16,1 5-1-16,0 0 0 0,1 3 3 0,2 3 0 15,0 1 3-15,0 1 0 0,-2 1 0 16,3-2 0-16,-4-4 0 0,1-1-6 0,-3-6-21 16,2-1-20-16,-1-4-23 0,-3-5-17 0,1-5-20 15,-3-13-19-15,0 0-15 0,0 0-9 0,4 6 12 16,-1-2 5-16,1-6 6 0,0-5-29 0,0-8-59 15</inkml:trace>
  <inkml:trace contextRef="#ctx0" brushRef="#br1" timeOffset="-71032.04">10777 10838 364 0,'-13'3'116'0,"0"5"10"15,-1-1 15-15,1 7 31 0,1-1 14 0,0 4-68 16,0 2-31-16,5 6-5 0,-4 4 6 0,2 3-7 15,0 4-15-15,-1 4-16 0,0 4-9 0,0-2 8 16,4 3-1-16,1-1-1 0,4-1-10 0,2 1-4 16,3-3 0-16,1-1-12 0,5-2-5 15,2-3-12-15,5-3-3 0,5 0-12 0,2-4-11 0,3-3-28 16,0-3-33-16,3-3-36 0,0-6-41 0,2-7-42 16</inkml:trace>
  <inkml:trace contextRef="#ctx0" brushRef="#br1" timeOffset="-70632.15">10922 11261 722 0,'-14'7'89'0,"4"-1"26"0,0 1 19 0,10-7 13 15,0 0 8-15,0 0-34 0,-3 5-17 0,3-5 0 16,1 5-11-16,2 2-24 0,3-1-18 0,1 1-13 15,3 2-8-15,1 1-7 0,0 2-5 0,-1 1-8 16,3 3-7-16,-3 0 0 0,-1 3-3 16,-3 0 0-16,-2 3 1 0,0 2 2 0,-3 2-2 15,-2 2 1-15,-2 2 1 0,0 1-14 0,-4-2-1 16,-2 1-2-16,2-3-4 0,-1-3-2 0,2-3 0 16,-2-5 0-16,8-16 0 0,0 0 12 0,0 0 1 15,0 0 2-15,-5 5 8 0,-1-6 6 0,3-5 5 16,0-4 10-16,3-1 8 0,1-4 12 15,2-2 17-15,-1 1 15 0,1-2 9 0,0 2 6 16,0 5 2-16,2 1-2 0,3-1-6 16,0 1-8-16,2 1-13 0,3-3-16 0,0 1-13 0,3 0-11 15,-1 1-7-15,3 1-7 0,-1 0-1 16,1 2-5-16,0 3-4 0,-1 2-6 0,-4 3-5 16,1 4-6-16,-3 2-11 0,-1 2-15 0,0 2-24 15,-2 1-42-15,-2 4-48 0,-1-1-40 0,0 1-49 16,-3 1-64-16</inkml:trace>
  <inkml:trace contextRef="#ctx0" brushRef="#br1" timeOffset="-70365.41">11106 11220 1168 0,'-6'-28'174'0,"1"4"24"0,3 6 20 0,2 4 12 16,0 14 7-16,0 0-73 0,3-7-43 0,-3 7-28 15,5-3-27-15,3 2-23 0,1 4-19 0,6 3-12 16,1 3-6-16,4 2-2 0,4 4-1 16,-2 3 0-16,4 2 0 0,0 4 0 0,-1 3-3 15,-2 2 0-15,-2 4-4 0,-3 3-1 0,-3 1 1 16,-3 3 3-16,-4 4-1 0,-3 3-1 0,-3 4 2 16,-3-1 0-16,-2 3 1 0,-4-3-13 15,-3-2-6-15,0-5-6 0,-2-2-20 0,-2-6-27 0,2-5-30 16,-3-8-38-16,0-8-40 0,-1-6-31 15,1-5-39-15,1-7-43 0</inkml:trace>
  <inkml:trace contextRef="#ctx0" brushRef="#br1" timeOffset="-70014.52">11548 11522 507 0,'-13'7'182'0,"2"-3"36"16,11-4 32-16,0 0 31 0,0 0 31 0,0 0-39 16,0 0-31-16,0 0-26 0,0 0-36 15,-3 3-12-15,6-4-14 0,5-2-14 16,7 0-22-16,9-2-9 0,7-3-10 0,5 0-10 16,6-3-4-16,8 0-23 0,4-1-20 0,-2 0-13 15,3 1-11-15,-3 0-12 0,-1 1-3 0,-6 0-3 16,-7 2 0-16,-6 2-2 0,-3 1 4 15,-9 2-2-15,-20 3 3 0,0 0 1 0,0 0 0 0,0 0 0 16,0 0 2-16,0 0 1 0,0 0-1 0,0 0 1 16,0 0-5-16,0 0 0 0,0 0-5 0,0 0-6 15,0 0-10-15,0 0-15 0,0 0-18 0,0 0-25 16,0 0-29-16,0 0-31 0,0 0-31 16,0 0-36-16,0 0-35 0,0 0-34 0,13-6-28 0,-6 0-70 15</inkml:trace>
  <inkml:trace contextRef="#ctx0" brushRef="#br1" timeOffset="-49181.77">415 15584 774 0,'-8'5'146'0,"1"0"16"0,1 0 18 16,6-5 10-16,0 0 8 0,-4 7-57 16,1-1-36-16,1 1-26 0,0 0-23 0,1 0-17 15,2 4-15-15,2 3-5 0,1 4 8 0,3 3 14 16,0 1 2-16,3 3 19 0,2 3 22 0,2 4 5 16,1 2 3-16,-1-1-5 0,1-2-16 0,-1 3-16 15,1-1 0-15,-1-1-19 0,2 0-24 0,-2-1-2 16,-1-1-6-16,-3-2-1 0,2 1 2 0,0-1-1 15,0 0-1-15,-3 0-1 0,0-3 3 0,-3-2-5 16,0-3-13-16,-2-5-11 0,1-3-17 0,-5-12-19 16,6 5-14-16,-3-4-21 0,1-4-18 0,-1-3-17 15,-1-7-12-15,2-3-35 0,-2-7-39 16,-4-2-75-16</inkml:trace>
  <inkml:trace contextRef="#ctx0" brushRef="#br1" timeOffset="-48966.38">745 15804 909 0,'2'6'208'0,"-2"0"18"0,0-1 19 0,0-5 18 0,0 0 14 15,0 0-75-15,0 0-48 0,0 0-28 0,0 0-14 16,0 0-15-16,0 0-16 0,1 2-17 0,1-2-15 16,5-2-15-16,0-2-13 0,7-8-5 15,7-1-6-15,5-2-5 0,0-2-10 0,2-1-12 16,2 0-9-16,-7 3-15 0,0 0-15 0,-1 1-28 15,-3 3-26-15,-3 3-38 0,-3 1-36 0,-2 0-47 16,-3 4-50-16,-8 3-53 0</inkml:trace>
  <inkml:trace contextRef="#ctx0" brushRef="#br1" timeOffset="-48765.71">920 15581 1582 0,'-11'-6'230'0,"11"6"19"0,-11-4 10 15,2 2 10-15,9 2 8 16,-6 1-99-16,2 3-60 0,3 1-41 0,0 0-27 16,-1 1-19-16,0 2-13 0,4 1-9 0,1 2-11 15,0 2-3-15,6 4 1 0,0 2-2 0,2-1 0 16,0 2-19-16,4 1-21 0,2 2-26 0,2-1-27 16,-1 0-41-16,2-4-53 0,-1-2-65 0,-3-3-73 15,0-5-46-15</inkml:trace>
  <inkml:trace contextRef="#ctx0" brushRef="#br1" timeOffset="-48399.23">1330 15180 1056 0,'-14'-5'263'15,"1"0"21"-15,2 0 20 0,3 0 20 0,2 0 11 16,3 0-126-16,3-1-59 0,0 1-34 0,0-1-22 15,4-3-22-15,2 1-21 0,0-3-19 0,0 1-12 16,4-1-11-16,-1 0-9 0,0-1-3 16,4 0-1-16,-1 2-3 0,1 1-5 0,-1 2-9 15,-1 3-9-15,-2 3-9 0,3 3-12 16,-5 3-6-16,2 3-7 0,2 5 1 0,-4 4 3 16,2 2 8-16,1 5 10 0,0 4 6 0,-1 3 11 0,0 3 6 15,-1 6 10-15,1 3 0 0,-4 3 2 16,-1-1 3-16,-3 0-1 0,3-1 4 0,-4-4 1 15,0-2 2-15,-2-4-2 0,0-4 1 0,2-8-1 16,-2-6 0-16,2-16 0 0,0 0 3 0,2 12 7 16,-2-12 4-16,0 0 3 0,0 0 1 0,3 6 2 15,2-4 0-15,-1-3 0 0,1-3-1 0,2-1-4 16,1-1-3-16,3-2-3 0,1 0-1 0,4-3-9 16,-1-1-32-16,3-1-33 0,3-1-45 0,6-3-63 15,1-1-90-15</inkml:trace>
  <inkml:trace contextRef="#ctx0" brushRef="#br1" timeOffset="-48215.18">1912 15195 673 0,'-13'4'261'0,"-1"1"37"0,14-5 25 0,0 0 19 0,0 0 14 15,0 0-105-15,0 0-66 0,-3 0-42 0,2-3-26 16,5-4-38-16,7-7-25 0,1-2-38 0,6-4-50 15,7-2-50-15,1-5-58 0,3-2-59 0,2-3-75 16,-1 4-99-16</inkml:trace>
  <inkml:trace contextRef="#ctx0" brushRef="#br1" timeOffset="-47999.25">2024 14888 1197 0,'0'0'192'0,"-9"0"23"0,9 0 17 15,-10 2 12-15,10-2 7 0,-4 3-73 0,4-3-55 16,-4 5-33-16,0 1-25 0,4 1-26 0,0 0-18 16,4 3-9-16,1 1-11 0,0 1-5 0,2 2 0 15,0 2-2-15,2 2 1 0,1 2 3 16,2 1 2-16,-1-1-2 0,0 0-8 0,0 2-22 16,-2-3-21-16,-1 0-22 0,1-4-19 0,-2-1-20 15,0-2-24-15,-3-3-27 0,0 0-26 0,-1-2-21 16,-3-7-27-16,4 6-37 0</inkml:trace>
  <inkml:trace contextRef="#ctx0" brushRef="#br1" timeOffset="-47799.63">2439 14705 1061 0,'-10'6'166'0,"-1"1"26"15,1-2 22-15,10-5 16 0,0 0 13 16,0 0-60-16,0 0-43 0,0 0-27 0,0 0-24 16,0 0-28-16,0 0-27 0,0 0-30 0,-4 3-32 15,10-7-36-15,0-3-33 0,3-1-32 0,3-4-52 16,3-3-45-16,1-2-64 0</inkml:trace>
  <inkml:trace contextRef="#ctx0" brushRef="#br1" timeOffset="-47665.62">2651 14496 497 0,'0'0'180'0,"0"0"29"0,0 0 22 0,0 0 22 0,0 0 16 16,0 0-46-16,0 0-46 0,13-10-41 0,-13 10-40 15,7-7-41-15,2 4-47 0,-2 0-49 16,8-2-55-16,0-1-60 0,1-2-70 0,1-2-68 16</inkml:trace>
  <inkml:trace contextRef="#ctx0" brushRef="#br1" timeOffset="-47532.32">2944 14352 580 0,'0'0'177'0,"0"0"25"0,0 0 19 16,0 0 12-16,8-6 4 0,-1 2-52 0,-2-2-48 15,2 1-49-15,0-3-53 0,3-2-53 0,4-2-56 16,3-4-54-16,5-1-35 0,6-2-38 0,3 1-52 16</inkml:trace>
  <inkml:trace contextRef="#ctx0" brushRef="#br1" timeOffset="-47397.83">3314 14121 698 0,'0'0'197'0,"0"0"30"0,0 0 29 0,0 0 21 16,0 0 19-16,0 0-50 0,0 0-40 0,0 0-37 15,0 0-39-15,0 0-33 0,0 0-32 16,0 0-32-16,0 0-34 0,8-5-38 0,-8 5-38 16,6-7-45-16,-2 2-36 0,-3-1-49 0,2-1-57 15,-3-3-60-15</inkml:trace>
  <inkml:trace contextRef="#ctx0" brushRef="#br1" timeOffset="-46784.56">3813 13763 576 0,'0'0'217'16,"0"0"30"-16,0 0 32 0,0 0 29 0,12-6 24 15,-2 0-57-15,-10 6-40 0,0 0-29 0,0 0-28 16,3-6-25-16,-3 6-23 0,0 0-22 0,3-5-24 15,-3-1-21-15,0 6-20 0,0 0-10 0,0 0-9 16,0 0-7-16,0 0-9 0,0 0-6 0,0 0-4 16,0 0 1-16,0 0-9 0,0 0-3 15,1-1-4-15,1 4 1 0,4 2-1 0,2 3-2 0,6 2 1 16,7 3 1-16,1 1 6 0,-2 4 2 16,-3 5 1-16,3 2 1 0,-1-2-1 15,-2 1 3-15,-2-1-1 0,-2 0-5 0,0-1-10 16,-5-3-10-16,0-2-5 0,-2-3-1 0,-6-14 1 15,9 11 0-15,-9-11 4 0,0 0 6 0,0 0 15 16,0 0 12-16,0 0 6 0,4 3 6 0,-3-3-2 16,-1-4 1-16,-1-4-4 0,-3-5-5 0,-1-4-13 15,-1-3-10-15,-2-2-7 0,0-1-8 0,-2 0 5 16,2 5 1-16,0 1 0 0,1 2 5 16,0 1 12-16,7 14 6 0,0 0 9 0,0 0 4 15,0 0-6-15,0 0-2 0,0 0-2 0,0 0-3 16,0 0-5-16,-8-8-6 0,8 8-7 0,0 0-4 15,0 0-5-15,0 0-3 0,0 0-3 0,0 0 1 16,0 0 0-16,0 0 4 0,0 0 4 0,0 0 3 16,0 0 6-16,-6-3 4 0,1 2 3 0,2 3 1 15,3-2 3-15,-2 4 2 0,0 1 1 0,-3 0 0 16,1 1 0-16,-2 0 1 0,1 2 1 0,1-3 2 16,0 0 0-16,4-5-1 0,-6 4 1 15,6-4 3-15,0 0 1 0,0 0 8 0,0 0 16 16,0 0 12-16,2 2 12 0,-1-2 7 0,2-1 3 15,2-1 3-15,1-4 6 0,5-1 0 16,2-1-11-16,3-4-9 0,7-4-10 0,4-3-1 16,1-2-3-16,4-3-5 0,5-4-5 0,2-3-8 15,3-4-15-15,-1 0-16 0,2-2-9 0,-1-2-32 16,-4 1-40-16,-4-1-51 0,-4 1-55 0,-4 3-47 16,-6 2-62-16</inkml:trace>
  <inkml:trace contextRef="#ctx0" brushRef="#br1" timeOffset="-46515.22">4328 13266 729 0,'-10'-3'235'0,"10"3"33"0,-7-4 32 16,7 4 24-16,0 0 21 0,0 0-68 0,0 0-63 15,0 0-48-15,0 0-41 0,-6 2-35 0,2 1-35 16,2 1-27-16,1 3-24 0,1 3-11 0,2 2-6 15,1 6 2-15,5 2 0 0,1 5 2 16,3 4 4-16,-1-2 2 0,2 2 3 0,1 4-3 16,-1 1 3-16,3 2 0 0,-1-1 0 0,-1-2-11 15,-3-1-28-15,0-3-30 0,0-4-27 0,-3-3-30 16,1-4-25-16,-2-5-23 0,-7-13-16 16,7 11-5-16,-7-11 11 0,7 2 4 0,-3-4-1 0,0-3-21 15,1-5-30-15</inkml:trace>
  <inkml:trace contextRef="#ctx0" brushRef="#br1" timeOffset="-46131.51">4744 13022 345 0,'-2'18'129'16,"2"3"32"-16,-3 2 25 0,5 1 20 0,3 1 12 15,1 1-38-15,6-9-4 0,-1 1-9 0,1 0-35 16,1 0-32-16,1-3-22 0,-2 1-23 0,2-1-10 15,2 2-6-15,-1 1-7 0,2 2-9 0,-3-1-18 16,0 0 0-16,0-1-4 0,-2-2-8 16,-3-1-6-16,-1-3-1 0,-8-12-1 15,0 0-2-15,0 0 0 0,0 0-1 0,0 0 1 16,0 0 11-16,0 0 6 0,3 3 6 0,0-4-4 16,-2-10-10-16,-4-7-4 0,-1-7 5 0,-1-7 7 15,0-10-5-15,3-4-2 0,2-6-5 0,1-4 2 16,6 6 10-16,0 3 3 0,3 4-6 0,1 8-8 15,3 5 5-15,3 6 4 0,2 10 2 0,0 6 7 16,1 7 7-16,3 7 6 0,-3 3 7 16,2 3 1-16,-1 1 2 0,-2 2-2 0,1 1-3 0,-2 2-5 15,-2 3-4-15,-1 3-4 0,0 4-2 16,-2 0 0-16,-3 3 0 0,-1 2-2 0,3 2-5 16,0 2-22-16,-1 1-28 0,1 2-29 0,-3 0-40 15,1-1-58-15,-4-2-68 0</inkml:trace>
  <inkml:trace contextRef="#ctx0" brushRef="#br1" timeOffset="-45701.26">2725 16151 571 0,'-17'5'137'0,"17"-5"24"15,0 0 23-15,-14 2 20 0,14-2 22 0,0 0-24 16,0 0-19-16,0 0-15 0,0 0-4 0,0 0-13 16,0 0-12-16,-4 0-9 0,4-4-17 0,6 1-18 15,4-5-10-15,5-1-8 0,5-2-17 0,2-1-9 16,2-3-7-16,2-1-13 0,4-3-6 15,-3 2-8-15,2 0-18 0,-1 1-32 0,-7 0-35 16,1 2-35-16,-4 3-41 0,-2 0-43 16,-3 2-53-16,-1 2-64 0,-1 3-66 0</inkml:trace>
  <inkml:trace contextRef="#ctx0" brushRef="#br1" timeOffset="-45532.17">2907 16232 433 0,'-13'18'221'0,"3"-4"29"15,-1 0 36-15,11-14 34 0,0 0 29 0,0 0-62 16,0 0-37-16,0 0-25 0,0 0-15 0,0 0-17 16,0 0-23-16,-3 4-27 0,3-5-24 0,3-2-25 15,3-4-19-15,4-4-15 0,2-3-23 0,5-3-25 16,3 0-40-16,3-5-57 0,6-3-53 16,0 2-53-16,2-2-69 0,0-2-103 0</inkml:trace>
  <inkml:trace contextRef="#ctx0" brushRef="#br1" timeOffset="-44145.86">3358 15119 604 0,'-3'-6'129'0,"3"6"22"16,0 0 16-16,0 0 13 0,0 0 8 0,0 0-35 15,0 0-36-15,0 0-29 0,0 0-25 0,0 0-22 16,1 2-16-16,1 1-16 0,3 2-9 0,6 3-2 16,5 2 2-16,2 2-2 0,2 3 2 0,3 2 0 15,1 2 2-15,1 3 0 0,-4-5 3 0,-1 1-2 16,-3 2-2-16,-2-1 3 0,-2 5-1 0,-3-1 1 15,-1 0 1-15,-3-1-1 0,0 0 1 16,-2 0 1-16,-2-2 0 0,-1-1-3 0,0-3 4 16,-1-1 0-16,0-15-2 0,0 0 0 0,0 0-5 15,0 0-3-15,0 0-4 0,-3 5-2 0,-5-7-8 16,2-5-7-16,-1-5-1 0,-3-8 1 0,1-5 1 16,0-7 3-16,0-7 3 0,0-7 0 15,-2-4 5-15,6 1 6 0,2 3 5 0,2 3 3 16,2 0 1-16,3 5 1 0,1 5-1 15,4 5 0-15,-1 6 1 0,3 7-1 0,-1 6-1 16,3 3-2-16,0 5 4 0,2 2 7 0,1 2 5 0,0 4 2 16,-1 3 1-16,-2 2-1 0,0 1 0 15,0 2-2-15,-1 3-3 0,0 0-8 0,1 3-2 16,0 1 0-16,-1 2 1 0,0 0 1 0,2 1-1 16,2 5-1-16,-5 1-18 0,4-3-34 0,-2 1-39 15,-2-3-53-15,-4-3-61 0</inkml:trace>
  <inkml:trace contextRef="#ctx0" brushRef="#br1" timeOffset="-43877.87">3896 14526 361 0,'0'0'164'0,"0"0"41"0,0 0 27 15,0 0 16-15,0 0 13 0,0 0-37 16,0 0-40-16,0 0-39 0,0 0-39 15,-5-8-45-15,1 8-28 0,-1 7-18 0,4 10-15 16,1 6-7-16,3 6-4 0,1 8 1 0,3 8 2 16,1 7 2-16,1 4 3 0,4 0 1 0,1 3 2 15,4-2 0-15,-1 0 0 0,5-5 0 0,0-7-2 16,0-6 4-16,3-7-2 0,1-4-3 0,1-5-4 16,2-3-3-16,-1-4-27 0,0-3-13 15,-3-5-12-15,-2-1-16 0,1-5-18 0,-2-3-23 16,-4-5-63-16,0-4-66 0</inkml:trace>
  <inkml:trace contextRef="#ctx0" brushRef="#br1" timeOffset="-43482.5">4225 14659 667 0,'-16'7'112'0,"0"1"-2"0,6 1 0 0,2-1 3 0,5-1 6 15,3 0-58-15,4 0-20 0,3 3 4 16,2 2-1-16,3 1 1 0,3 2 5 0,5 3 13 16,0 2-3-16,3 1-8 0,0 1-14 0,0 3-11 15,-2 0-1-15,0-2-2 0,-2 1-3 16,-2 0-15-16,-3-2-1 0,-2-2-1 0,-4-2 1 16,-3-2 0-16,0-2-2 0,-2-4 3 0,-3-10-4 15,0 0 0-15,0 0-5 0,0 0 2 0,0 0-1 16,0 0-5-16,-1 2 0 0,-2-4-7 0,-4-6 0 15,-2-6 0-15,0-8-5 0,-5-9 0 0,0-6 3 16,0-5 19-16,-1-6 7 0,3-3 5 0,3 4 2 16,4 1 2-16,3 1 9 0,3 3 7 0,2 9 2 15,5 6-4-15,5 5 1 0,1 3 1 0,2 8 5 16,0 4-2-16,0 5-1 0,-4 4-6 16,3 3-4-16,-2 2-12 0,2 2-6 0,-2 2-2 0,-1 6-4 15,-1 3 0-15,0 1-1 0,-1 4 0 16,2 0-8-16,0 1-25 0,-2 3-44 0,1-1-51 15,-1 0-56-15,0-1-66 0</inkml:trace>
  <inkml:trace contextRef="#ctx0" brushRef="#br1" timeOffset="-43312.26">4630 14688 556 0,'0'0'150'0,"0"0"28"0,0 0 35 0,-2-8 14 0,1 2 7 16,2 1-43-16,5-1-29 0,4 0-20 0,4-4-23 15,7-3-26-15,3-5-34 0,9-3-15 16,3-4-6-16,-1 2-7 0,4-3-14 0,0 1-25 0,-1-1-22 16,-2 1-28-16,-7 2-35 0,-5 1-50 15,-4 5-49-15,-7 2-51 0,-2 1-52 0</inkml:trace>
  <inkml:trace contextRef="#ctx0" brushRef="#br1" timeOffset="-43103.63">4715 14280 579 0,'-5'3'89'0,"1"2"2"0,1 1 19 0,2 2 26 16,1 1 35-16,1 0-18 0,3 4-15 0,2 0-10 15,2 2-5-15,4 2 0 0,0 1-19 16,1 3-23-16,0-1-37 0,2 2-17 16,-1 1-13-16,3 5-7 0,0 0 1 0,-1 2-1 15,0 0-1-15,-1 1 0 0,-1-1-9 0,0-2-35 16,-1-1-36-16,0-1-46 0,-1-5-51 0,-1-6-44 15,-3-5-44-15</inkml:trace>
  <inkml:trace contextRef="#ctx0" brushRef="#br1" timeOffset="-42932.69">5023 14126 579 0,'-5'-20'167'0,"5"20"15"0,0 0 6 0,0 0 3 0,0 0 4 16,-1-8-60-16,1 8-43 0,3 5-24 0,3 9-12 15,3 2-15-15,1 4-3 0,3 0-2 0,2 4-5 16,4 1-11-16,0 3-10 0,-1-4-3 0,2 2-1 16,0 0 2-16,0 0-2 0,1 4-8 0,-3-1-32 15,-2-1-48-15,0-4-54 0,-2-2-56 0,-3-1-58 16</inkml:trace>
  <inkml:trace contextRef="#ctx0" brushRef="#br1" timeOffset="-42698.56">4968 13847 1204 0,'-5'-25'153'0,"3"3"4"15,3 8-1-15,1 5-1 0,10 7 2 0,4 3-75 16,9 6-39-16,9 3-21 0,10 5-12 0,3 6-3 16,5 3 2-16,5 5 1 0,3 7-2 0,1 6-1 15,-4 3-3-15,-2 5 1 0,-9-1-2 0,-9 3-2 16,-11 1 2-16,-6 4 0 0,-5 4-1 0,-8 1 4 15,-7 2 0-15,-6 3-5 0,-7 1-2 0,-7 2-12 16,-6 2-21-16,-8-1-27 0,-7 1-38 0,-8-6-47 16,-9-6-64-16,-5-3-65 0</inkml:trace>
  <inkml:trace contextRef="#ctx0" brushRef="#br1" timeOffset="-42368.13">3893 15662 193 0,'-28'16'103'0,"0"1"20"0,-3 0 21 0,3 0 19 0,-2 0 19 16,4-3-12-16,2-1-10 0,-1-1-7 0,8-3-6 16,1 0 1-16,16-9 1 0,0 0-3 0,0 0-11 15,0 0-13-15,0 0-19 0,-4 0-14 16,5-3-15-16,10-4-20 0,9-8-19 0,14-6-11 15,12-4-3-15,12-8 2 0,15-8 8 0,14-8 6 16,11-6-3-16,6-1 0 0,10-5-2 0,10-2-2 16,2 1-3-16,1 0 3 0,-4 1-5 0,-4 6-4 15,-8 1 2-15,-12 9-2 0,-7 5-1 0,-13 8 0 16,-15 4-5-16,-14 7-9 0,-11 3-2 0,-12 7-1 16,-8 3 1-16,-19 8 2 0,0 0 1 15,0 0-2-15,0 0 1 0,0 0 1 0,0 0-10 0,0 0-15 16,0 0-36-16,0 0-39 0,0 0-57 15,0 0-75-15,0 0-81 0</inkml:trace>
  <inkml:trace contextRef="#ctx0" brushRef="#br1" timeOffset="-41882.74">4902 15474 633 0,'-17'17'146'0,"4"-2"23"0,13-15 21 16,0 0 19-16,0 0 27 0,0 0-21 0,0 0-17 15,-6 5-17-15,6-3-20 0,5-8-22 0,4-3-16 16,4-5-15-16,4-1-25 0,3-2-16 0,5-5-24 16,6-1-14-16,0-1-11 0,1 2-2 0,1 0-5 15,-1 3-4-15,0 3-4 0,-2 1-9 0,-6 5-22 16,-2 4-19-16,-5 2-12 0,-5 6-13 16,-3 5 1-16,-3 4-3 0,-2 7 2 0,-2 6 6 15,-2 5 19-15,-2 6 19 0,-2 2 11 0,-1 6 15 16,-2 4-1-16,-4 4 3 0,-3 1 0 0,-4 0 15 15,0 0-13-15,-6-6-2 0,2-4 3 0,2-3-1 16,1-7-2-16,3-5 1 0,3-7 5 0,13-20-6 16,0 0 23-16,0 0 5 0,-4 13 5 15,2-9 3-15,7-2 5 0,5-7 2 0,10-4 6 16,8-6 2-16,10-5 0 0,9-4 4 0,7-4-3 16,8-4-2-16,7-1-3 0,6-1-4 0,3-2-10 15,1-1-9-15,-1 2-11 0,-6 4-9 0,-9 4-2 16,-9 5-2-16,-10 4 0 0,-5 5 0 15,-14 3 1-15,-7 3 2 0,-18 7 1 0,0 0 4 16,0 0 11-16,0 0 6 0,0 0 6 0,0 0 2 16,0 0 1-16,0 0 0 0,0 0-2 0,0 0-2 15,0 0-13-15,0 0-11 0,0 0-13 0,0 0-12 16,7-3-18-16,-4 3-22 0,-5 1-23 0,2-1-24 16,0 0-19-16,-3 1-20 0,-3 1-24 0,6-2-24 15,0 0-25-15,0 0-24 0,0 0-24 0,-5-2-29 16</inkml:trace>
  <inkml:trace contextRef="#ctx0" brushRef="#br1" timeOffset="-38482.24">21949 14127 74 0,'0'0'28'0,"0"0"9"0,0 0 10 0,0 0 8 0,0 0 9 15,0 0 10-15,0 0 13 0,0 0 7 16,0 0 4-16,0 0 0 0,0 0 2 0,0 0 11 16,1-1-8-16,1 1-3 0,3-1-6 0,3 2-5 15,2 1-2-15,4 0 4 0,3 0-3 0,5 1-9 16,2-1 7-16,-1-2 2 0,1 1-6 0,-2-2-3 15,2 1-6-15,-3 0-8 0,2 0-5 0,0 0-8 16,0-3-7-16,-1 1-8 0,0 0-10 0,-4-1-3 16,-1 1-3-16,-1 1 2 0,1-1 0 0,-3 0 1 15,1 0 1-15,-4 0 2 0,-2 1 1 0,-2-1-6 16,0 0-3-16,0-1-4 0,3-1-4 0,0 0-4 16,-1 0-4-16,1-1-4 0,-1 1-8 15,-1 0-12-15,-1-1-24 0,0 0-29 16,-2 2-32-16,-1-2-43 0,-4 5-45 0,1-5-59 15,-1 5-61-15</inkml:trace>
  <inkml:trace contextRef="#ctx0" brushRef="#br1" timeOffset="-38182.91">22231 13934 603 0,'-3'-17'164'0,"1"2"21"16,1 2 23-16,1 2 19 0,0 11 13 0,0 0-63 15,0 0-43-15,0 0-30 0,0 0-28 16,3-4-24-16,0 2-25 0,1 3-24 0,1 2-16 16,0 3-5-16,0 5-2 0,0 6 2 0,1 1 2 15,-1 3 5-15,3 6 5 0,-1-2 6 0,-2 1 1 16,2 2 2-16,-3-3-2 0,3 0 1 0,-1 0 1 16,-2-4-1-16,-1 0-2 0,0-1 0 0,-2-5 2 15,1 0 1-15,-1-2 2 0,0 0 1 0,0-1 0 16,0 0-2-16,1-3 2 0,-2 0-1 15,0-9 0-15,0 0-1 0,0 0 0 0,0 0 0 16,0 0 2-16,0 0-3 0,0 0-7 0,0 0-5 16,0 0-12-16,0 0-19 0,0 0-25 15,0 0-21-15,0 0-30 0,0 0-35 0,0 0-37 16,0 0-47-16</inkml:trace>
  <inkml:trace contextRef="#ctx0" brushRef="#br1" timeOffset="-37581.08">22651 13800 418 0,'0'0'83'16,"0"0"15"-16,2-6 8 0,-2 6 3 0,5-3-2 15,-1 2-29-15,1 2-26 0,5 6-12 0,-1 1-19 16,3 0-15-16,1 4-10 0,0 2-2 16,0 0 0-16,-1 0 2 0,0 2 3 0,4 0 2 15,-3 1 3-15,-1 1 2 0,-1-1 2 0,-4 0 5 16,0 2 0-16,1-2 0 0,-2 0-1 0,-2-1-2 15,-3 0 0-15,-1-1 2 0,-1-1-1 0,-1-2-5 16,2 0 3-16,-3-2 4 0,-1-3-2 16,-1 0 2-16,0-1 0 0,-2-3-1 0,-1 1 1 15,2-3 1-15,-2 0 0 0,-4-1 1 0,0-1-1 16,-1-1-1-16,-2-1-1 0,-3-3 0 0,3-2-1 16,-2-2-5-16,4-4-5 0,-4-2-7 0,3-4-2 15,5-3-8-15,-1-3-5 0,6-1-2 0,4-2-1 16,4 0 3-16,4 1 1 0,5 1 5 0,2 3 11 15,5 3 9-15,0 3 8 0,2 3 1 0,5 5 2 16,0 2-1-16,0 2 1 0,1 5-3 0,1 2-11 16,-2 3-6-16,-2 1-3 0,1 1 0 0,-1 1-3 15,-3 2 0-15,-2 1 0 0,-1 3 6 16,0 1 3-16,-2 2 5 0,-1 0 0 0,-4 1 2 16,-1-1 2-16,0 0 1 0,-2 1-1 15,2 1-2-15,-3-1 0 0,-1-1-2 0,-3-1 0 16,-4-1 2-16,0 2 4 0,0-1 1 0,-2 1 0 15,-1 1-5-15,-3-1-8 0,-2-1-13 0,0-1-21 16,0 0-26-16,-2-2-33 0,2 0-22 0,-1-3-26 16,3-3-24-16</inkml:trace>
  <inkml:trace contextRef="#ctx0" brushRef="#br1" timeOffset="-37182.17">23549 13980 214 0,'-12'-5'50'0,"4"1"3"16,8 4 10-16,0 0 9 0,0 0 11 0,0 0-13 16,0 0 5-16,0 0 1 0,0 0 3 0,0 0 9 15,0 0 4-15,0 0 1 0,0 0-1 0,-2 0 0 16,3 2 8-16,4 0 8 0,-1 0-2 0,7 1-4 15,-2 0-3-15,4-1 0 0,-1 1 1 16,1-1 1-16,4 0-14 0,-6-2-5 16,6 1 2-16,1-1 2 0,5-1 0 0,0 1 1 15,2 0-5-15,-2 0-6 0,5-1-5 0,2 0-8 16,1-1-8-16,5 0-8 0,2 0-9 0,0-1-12 16,1 0-6-16,-3 1-6 0,-1-3-4 0,-4 3-3 15,0 0-3-15,-3-2-1 0,-4 2-2 0,-8 1 2 16,-16 1-2-16,0 0-1 0,0 0-1 0,0 0-5 15,0 0-1-15,0 0-6 0,0 0-6 0,0 0-10 16,0 0-12-16,5-1-15 0,-5 1-19 16,0-2-18-16,-4 1-18 0,-4 0-16 0,3 1-17 15,-2 0-25-15,0-1-20 0,7 1-27 0,0 0-33 16</inkml:trace>
  <inkml:trace contextRef="#ctx0" brushRef="#br1" timeOffset="-36530.84">24761 13656 191 0,'7'-3'37'0,"1"1"1"0,-2 2 0 0,0 4 6 16,-1 2 4-16,1 0-7 0,1 3-7 0,-1 2-1 15,-2 0-3-15,0 0-2 0,-2 1 0 0,-1 2-2 16,0 3 50-16,1 0 2 0,0 0-5 0,-2 2-6 16,0-2-3-16,0-1-2 0,-1 0 1 0,0 1-5 15,-1-2-55-15,0-1-6 0,-1-3-1 0,-2 1 3 16,0 1 4-16,-2 1 4 0,-1 3-2 15,1-2 5-15,-1 0 2 0,0-2-1 0,0 1 3 16,2-4 2-16,6-10-4 0,0 0 1 0,0 0 3 16,0 0-1-16,0 0 2 0,0 0 0 0,0 0 2 15,0 0-4-15,-6 6 5 0,1-4 3 0,3-2 5 16,-1-4 0-16,2-7-2 0,0-3-2 0,3-4 0 16,2-6-3-16,2-1-4 0,0-5-3 15,2 3-9-15,4-5-2 0,0-2 0 0,3 2 6 16,-2 2-1-16,3 1 5 0,-1 2-5 15,0 0-3-15,1 1-1 0,0 9 0 0,0 0-1 0,-3 6-6 16,-2 3-5-16,-1 0-4 0,1 3 4 0,0 5 0 16,-1 3-2-16,-3 5 1 0,1 0 1 15,-3-2-1-15,1 3 4 0,-2 0 0 0,1 2 1 16,1 2 0-16,-1 2 2 0,-1 1 1 0,-1 1 2 16,0 3-1-16,-2 0 0 0,1 1 0 0,-2 0-1 15,0-1 1-15,-2 0-2 0,0 0 2 0,0-2 0 16,0-1 3-16,1-3 0 0,-2 0 0 0,2-3 0 15,1 0 1-15,0-1 2 0,1-2-2 0,-1-8 0 16,0 0 0-16,0 0 1 0,0 0 4 0,0 0 17 16,0 0 16-16,0 0 16 0,3 6 16 0,1-4 12 15,-1-3 10-15,2-2 13 0,1 0-1 16,6-3-11-16,0-4-18 0,7-3-31 0,3-6-50 0,6-3-75 16,2-5-74-16,3-4-95 15</inkml:trace>
  <inkml:trace contextRef="#ctx0" brushRef="#br1" timeOffset="-27482.13">23586 12633 142 0,'-4'-15'76'0,"1"4"19"0,-2 2 15 16,5 9 13-16,0 0 12 0,0 0-26 0,-4-6-15 15,4 6-10-15,0 0-19 0,0 0-19 0,0 0-19 16,0 0-14-16,-5 0-12 0,5 0-3 16,-4 0-7-16,1 2-5 0,-1-1 0 15,1 4-4-15,-1 3 1 0,0 1 0 0,-4 6 0 16,4 4 0-16,-2 7 0 0,2 2 1 0,-2 4 2 15,-4 5 4-15,3 6 2 0,-3 6 2 0,-3 3 0 16,0 7 1-16,1 0 2 0,0 1 3 0,-1 0 1 16,-2 3 1-16,4 0-1 0,1-1 1 0,-3 1 0 15,5-5 1-15,0-4 1 0,-2-2 1 0,4-3-2 16,-2 0 1-16,1-2 3 0,0-3 0 0,1-1-1 16,-3-2 2-16,2-2-1 0,-3-1 0 0,3-3 0 15,0 1-1-15,0-1 0 0,0 0-2 0,0-3 2 16,-1 1-1-16,2-2 2 0,2 1 0 0,-1-3 2 15,1 2-1-15,1-1-1 0,1-1 2 0,0-4-4 16,1-2 1-16,0-2-2 0,-1-3 2 16,2-1-3-16,-1-3 0 0,1 0 1 0,-1-1 0 15,0 1 3-15,0 0-1 0,0 0 1 0,1-2-3 16,0 0 2-16,0-3-1 0,0 0-2 16,0-9-1-16,0 9-1 0,0-9 0 0,0 8-1 15,0-2 0-15,-1 0-1 0,1 1 1 0,-1 0 3 16,0 2-2-16,0 2 1 0,0 1-2 0,0 4 3 15,0 0 1-15,-3 1 0 0,2 1 0 0,0 0-1 16,0-2 1-16,0 0 1 0,0-2-1 0,1-1-1 16,1-1 0-16,-1-4 1 0,1-8-1 15,0 0 1-15,0 0 2 0,0 0-1 0,0 0 5 16,0 0 3-16,0 0 11 0,0 0 6 0,0 0 3 16,0 0 6-16,0 0 4 0,0 0 10 0,0 0 5 15,0 0 4-15,0 0-3 0,0 0-1 0,0 0 3 16,0 0 0-16,0 0-3 0,0 0-7 0,0 0-9 15,1 2-9-15,-1-2-7 0,1 1-5 0,-1-1-8 16,4-1-5-16,-4 1-2 0,0 0 4 0,0 0 5 16,1-2 6-16,-1 2 2 0,0 0 1 0,0 0 4 15,0 0 0-15,0 0-2 0,-1-2-6 0,1 2-8 16,-2-4-3-16,0 1-4 0,0-2-2 0,-2 0-3 16,4 5-1-16,0 0 1 0,-4-5-1 15,-2 5 1-15,6 0 0 0,0 0 0 0,-8-1 1 16,0 0 0-16,8 1-1 0,-6 0 3 15,6 0-3-15,-7-1-1 0,7 1-1 0,-5-1 0 16,-3-1-3-16,-2 1 1 0,-6 0 3 0,-7-1-5 16,-3-1 5-16,-3 0 2 0,-4-1-1 0,-2 1 3 15,-4-1 0-15,-5 0 1 0,-3 0-1 0,1-1 1 16,-1 0 0-16,3-1-1 0,2 2 3 0,2-2-3 16,1 1 1-16,0-2-1 0,1 0 1 0,-2 0-1 15,-1 0 0-15,0 0-1 0,-1 0 1 0,0-1 3 16,-4 1-3-16,-1-1 1 0,-1 2-1 15,-1 0 1-15,0 2-1 0,0 0 3 0,3 0-2 16,-3 0-1-16,2 1 1 0,1 2 0 0,0-1 1 16,-1 2 0-16,1-1-1 0,-5 0 1 0,1-1-3 15,0 1 1-15,-1 1 1 0,6 0-1 0,-1 0 0 16,1-1-1-16,-1 0 2 0,3 0-3 0,1 1 2 16,3-1 0-16,2 3-2 0,2-2 2 0,0-1 0 15,2 1 0-15,-1-1-2 0,0 2 0 16,0 1 1-16,-5-1-1 0,3 0 2 0,1-1-3 15,1 0 2-15,1 3-1 0,0-1-1 0,1 0 2 16,0 0 0-16,1 0 1 0,1 1-1 0,5-3 1 16,0 3-1-16,-2-1 0 0,2 1 3 15,-1 0-2-15,2 1-3 0,-1-3 0 0,3 1 0 0,3 1 0 16,-1-1-1-16,-2 2 1 0,1 1-3 16,-6 0 3-16,0-1 1 0,-3 0 2 0,-3 0 0 15,-1 1 0-15,-1 2-1 0,-3-3 1 0,2 2 0 16,0-1-2-16,-2 0 1 0,1-1-2 0,1 0 0 15,2 1 0-15,3 0 0 0,-1-1 0 0,-1 2 1 16,-2-1-1-16,-1 0 0 0,2 0 0 0,-3 0 2 16,0 1-1-16,1 0 1 0,0-1-1 0,-1 2 0 15,0-2 1-15,-2 1-1 0,0 1 1 0,-2 0-1 16,-2 0 1-16,4 0-1 0,0-2 0 16,-4 3 1-16,4 0 1 0,-1-1-2 15,-3 1 2-15,2-2-3 0,1 1 1 0,-2 0-1 16,1 1 0-16,0-1-1 0,-3 0-1 0,3-1 4 15,-2 0-4-15,2 1 4 0,3-1-2 0,-1 1 0 16,-3 0 1-16,3-1-1 0,2-1 1 0,-2 1-1 16,-2 0 2-16,1 1-2 0,-2-2 0 0,-2 1 3 15,-1 1-3-15,0 0 1 0,1-1-1 0,1 0 2 16,-1 1-2-16,1 0 0 0,-2 0 0 16,0 0-2-16,-4 1 2 0,2 0 0 0,-1 1 0 0,-2-2-1 15,4 2 1-15,-4 0 0 0,0-1 1 16,-1 0-1-16,2-1 2 0,2-1-2 0,-1 1 0 0,3 0 0 15,-3-1 0-15,1-1 0 0,-1 0 0 16,0 0 1-16,0-1-2 0,4 1 1 0,-2-1 0 16,1 1 1-16,0 0 1 0,-1 0-2 0,0 0-2 15,1 0 2-15,0 0 0 0,3 1 2 16,0 1-1-16,-2-3-1 0,1 1 0 0,0 1 2 16,2-1-2-16,2 0 0 0,-1 0 1 0,1 1-1 15,-1-3 1-15,-1 4-1 0,1-3 2 0,2 3-2 16,-1-1 0-16,1-2 0 0,-1 0 0 0,1 3 0 15,4-2-2-15,0 1 2 0,-1-1-1 0,1-1 1 16,-1 1 2-16,0-1-2 0,1 1 0 16,2-1 2-16,-1-1 0 0,0 0-1 0,0 0 0 15,4-3 1-15,1 3 1 0,0-3-2 0,2 1 2 16,-1-1-3-16,-2-2 1 0,1 2 2 0,-1-1-2 16,-2 0 1-16,1 1-2 0,-1-2 1 0,-2 1-1 15,1 1 0-15,-2 0 0 0,1 0-1 0,-2 2 1 16,0-1 0-16,-1-1 1 0,1 2-1 0,-2-1 0 15,-2 1 2-15,0 0-1 0,1-2 1 0,-4 0-2 16,0 0 1-16,-1 1-1 0,0-1 2 16,1 0-2-16,-3 1-2 0,0-1 2 0,-2 0 0 15,-1-1 2-15,-2 1-2 0,3 1 0 0,-3 0 0 16,1-1 1-16,-2 0 1 0,0 3-2 16,2-2 0-16,0 0 0 0,0 1 0 0,-2 1-2 15,0 0 2-15,1-2 0 0,3 1 0 0,1 1 0 16,1-1 0-16,3-1 0 0,-1 1 0 0,1-1 2 15,2 0-2-15,2 1 1 0,-1-2-1 0,4 0 0 16,4 0 1-16,0 3-1 0,2-2 0 0,-1 2 3 16,1-2-3-16,2-1-1 0,2 1 1 0,3 1 1 15,1 0-2-15,2 1 1 0,1-2 1 0,0 0-1 16,5-1 0-16,2 0 1 0,11 0 1 0,0 0-4 16,0 0 2-16,0 0 0 0,0 0 0 0,0 0-2 15,0 0 3-15,0 0-1 0,0 0 0 0,-10 2 0 16,3 0 1-16,7-2 1 0,0 0-2 0,-6-1 1 15,-1 0-2-15,3 1 1 0,-4-1 0 16,3 1 0-16,-2-1 0 0,-2 1 0 16,-2 0 0-16,1 0 0 0,0 0 3 0,0 0-2 15,2 0-1-15,0 0 1 0,8 0-1 0,-10 0 0 16,1 1 0-16,2-1 0 0,0 0-1 0,-1 0-2 16,2 0 3-16,-6 1 0 0,-2 1-3 0,-2-1 0 15,-4 0-1-15,0 2 1 0,-2 0 0 0,-2 0 2 16,2 1-2-16,0-1 0 0,0 0 2 0,1 1-1 15,7-3 4-15,14-1-2 0,0 0 3 0,0 0 1 16,0 0 3-16,0 0 3 0,0 0 6 0,0 0 5 16,0 0 3-16,0 0 4 0,-10-1 1 15,5-2 6-15,4-2-1 0,1-3-3 0,-1-5-6 16,1-5-8-16,-1-5-21 0,1-6-9 0,0-7-4 16,-2-7-9-16,-5-1-1 0,0-6-1 0,-3-7 1 15,0-3 1-15,2-1 19 0,-1-1 4 0,2-4 2 16,-1 2 1-16,1 3-2 0,1 4 2 0,0 5 0 15,2 3 3-15,-1 8-1 0,3 4-1 0,-2 6 1 16,2 5-1-16,0 8 2 0,1 4-2 16,0 3 2-16,-1 1-1 0,1 1-1 0,-1 0-1 15,2 0 0-15,0-1 1 0,0-3-2 16,-4 0 2-16,3-2-1 0,1-1 0 0,0-5-1 16,1 0 1-16,-1-4 0 0,2 1-1 0,-2-3 2 15,0 0-1-15,0 2 0 0,0 1 1 0,0-1 1 0,0 4 1 16,-1 3-1-16,-1 3 2 0,1 3-2 15,-1 3 1-15,2 9-1 0,-1-8-2 0,1 8 2 16,0 0-1-16,0 0-1 0,0 0-1 0,0 0 1 16,0 0-2-16,0 0 1 0,0 0 1 0,0 0 0 15,0 0-3-15,0 0 2 0,0 0 2 0,0 0 2 16,0 0 0-16,0 0 1 0,0 0-1 0,0 0 0 16,0 0 1-16,0 0-1 0,0 0-3 15,0 0-3-15,0 0 0 0,0 0-2 0,0 0 0 0,0 0-2 16,0 0-3-16,0 0-1 0,0 0-4 15,4-3 2-15,6 0 0 0,6 2 3 0,9 1 0 16,6-3 3-16,10-1 4 0,11-2 3 0,10-1 5 16,9-1-2-16,12-2-1 0,4-3 0 15,1-2-1-15,1-3 1 0,4 1-4 0,0 0 2 16,0-1 2-16,1-1-2 0,-1 1 1 0,0-1 2 16,-1 0-2-16,-1-3 1 0,2-1 2 0,0 0-1 15,1 0-2-15,3-1 3 0,0-1-1 0,0 1-1 16,2 0 1-16,2-1-1 0,-1 1 0 0,2 4-1 15,0 0 1-15,-1 2-4 0,0 0 2 0,0 1 0 16,-3 3 0-16,-1 0-1 0,-3 2 1 0,-5 3-2 16,-3-1 1-16,-1 2 1 0,-2 0-1 15,-1 0 1-15,-6 0 0 0,-1 0 1 0,-3 1-2 16,0 0 2-16,1-2 0 0,1 0 1 0,0-1-1 16,2 1 1-16,2-2-1 0,4 0 3 0,2 1 3 15,0-1-1-15,-2 1-1 0,-2-1 1 0,0 0 0 16,1 1-2-16,-1 1 0 0,-3 0-2 0,-4 2-2 15,-2 0 0-15,-5 1 0 0,1 1-2 0,-1 0 2 16,2 1 0-16,0 1 0 0,-3 1-1 16,-1-2-1-16,-1 1 1 0,1-1 0 0,2 1 1 15,-1-2-2-15,2 1 1 0,4-1 0 0,-4 0 1 16,3 0 0-16,0-1-2 0,3 2 1 0,0-1-1 16,4-1 1-16,-2 3 0 0,4-2-2 0,-3 2 1 15,-5 0 0-15,3 0 0 0,1 1-1 16,2-1 0-16,-4 1 0 0,2 2-1 0,-4-1 1 15,2-1-1-15,1 2 0 0,-3 0 0 0,4 0 1 16,-1-1 0-16,-4 0-1 0,-3 0-1 0,-2 0 1 16,-1 0-2-16,3-2 2 0,-4 0-1 0,1 0-2 15,-2-1-2-15,-2-1 2 0,1 0 0 0,1 2-3 16,1-1 1-16,1 1-1 0,0 1 1 0,-2-1-1 16,2 3 0-16,-4-1-2 0,-3 1 1 0,0 1 1 15,-4 0 0-15,-2 1 2 0,-2 0 1 16,-4-1-2-16,-2-1 2 0,-2 2 0 0,-2-2 2 0,0 0-1 15,3-1 0-15,-4 1-1 0,-1-2 0 16,0-2 3-16,1 2-2 0,-2-1 2 16,2-1 1-16,1-1-1 0,-4 2 0 0,-1-2 2 15,1 0-1-15,0-1 1 0,1 2 0 0,0 0-1 16,-1-2-1-16,0 4 1 0,-2-2 0 0,1 2-2 16,-1-1 1-16,0 2-1 0,0 2 1 0,3-2 0 15,0 2 1-15,6 0-3 0,9 1 1 0,3-2 0 16,12 0 0-16,10 2-1 0,11 0 1 0,9-1 0 15,8-1-2-15,4 2 6 0,5 0-2 16,1 0 0-16,-6 2 3 0,1-2-3 0,-7 1 2 0,-11 0-1 16,-4-1 2-16,-13 1 0 0,-9 0 0 15,-13-2 0-15,-10 0 0 0,-6 0 3 0,-9-2 1 16,-6 2 1-16,-21-1-1 0,0 0 1 0,0 0 8 16,0 0 0-16,0 0 0 0,0 0-1 0,0 0-2 15,0 0 0-15,0 0-1 0,0 0-2 0,0 0-5 16,0 0-1-16,0 0-1 0,0 0-1 0,0 0 1 15,0 0 0-15,0 0 1 0,0 0-1 0,0 0 0 16,0 0-1-16,0 0 1 0,0 0 1 16,0 0-1-16,0 0 0 0,0 0-1 0,0 0 1 15,0 0 0-15,14 1 0 0,-14-1 0 0,0 0 0 16,0 0-2-16,12 0 1 0,-7 0 1 0,0 0 0 16,0-1 0-16,2 1 0 0,3 0-2 0,-1 0 2 15,3 1 3-15,-1-1-2 0,-2-2 1 16,1 1-2-16,-2 1 0 0,-1-3-7 0,-7 3-23 15,0 0-32-15,0 0-41 0,0 0-43 0,4-4-63 16</inkml:trace>
  <inkml:trace contextRef="#ctx0" brushRef="#br1" timeOffset="-24005.24">14230 16717 130 0,'0'0'43'0,"0"0"11"16,0 0 9-16,0 0 11 0,0 0 11 0,0 0-2 16,0 0-4-16,0 0-4 0,0 0-10 0,0 0-8 15,0 0-12-15,0 0-9 0,0 0-12 0,0 0-11 16,0 0-6-16,0 0-6 0,0 0 0 0,2-4-3 15,-1 4 0-15,-1 4 5 0,1 4 1 0,-1 1 3 16,0 5 0-16,0 2 0 0,1 6 3 0,1 5 24 16,-2 9 20-16,2-4 22 0,2 8 4 0,-2 5 0 15,0 8 2-15,1 2 2 0,0 2-7 16,1 3-22-16,-2 2-18 0,1 3-23 0,-1-1 9 16,1 1 7-16,-1-4-2 0,2-4 0 0,-1-4 3 15,-1-5 8-15,1-1 0 0,-1-3 7 16,1-1 12-16,-1-8-6 0,1-1 3 0,-1-2 13 15,-1-1 7-15,-1 1-4 0,0 2 1 0,-1 0-7 16,-1-2-27-16,2-4-4 0,0-2-3 0,0-2-14 16,-3-3-8-16,1-2-4 0,2-3-3 0,1-4-3 15,-1-12 1-15,0 7 0 0,0-7 2 16,0 0 1-16,0 0 0 0,0 0-5 0,0 0-12 16,2 6-18-16,-2-6-26 0,2 0-17 0,-2 0-24 15,4-4-29-15,0-3-27 0,4-6-43 0,-4-8-53 16</inkml:trace>
  <inkml:trace contextRef="#ctx0" brushRef="#br1" timeOffset="-22558.74">14288 16699 200 0,'0'0'71'0,"0"0"9"0,0 0 11 0,0 0 6 15,0 0 7-15,0 0-19 0,-2-4-16 0,1-1-13 16,5 1-8-16,5-4-1 0,4 2-2 0,6 0 2 16,8-2 0-16,3 0 1 0,6 1 4 0,6 0 2 15,-1 0 1-15,9-1-4 0,4-2-9 0,3 1-2 16,3 0-1-16,2-1-2 0,4 1-7 0,4-2-6 15,1 1 0-15,2-2-2 0,7 1 0 0,-5 0-5 16,2-1-6-16,-1-3-1 0,3 2 1 0,1 0 1 16,-1 0-5-16,1 1-3 0,-4 0-1 15,2-1 1-15,-4 1 0 0,-1 0-1 0,-2 3-2 16,-4 1 1-16,-5-1-4 0,-4 3 2 0,-5-2 2 16,-7 1-2-16,-2-1 0 0,-7 4 0 0,-3 0 0 15,-4 0 0-15,-4-1 1 0,-5 1 2 0,-2 2-3 16,-4-2 2-16,-2 1 3 0,-4-1 7 0,-1 2 2 15,0-1 2-15,-1-2-1 0,-2 1-1 16,0 0 2-16,1 1-2 0,3 0-4 0,-1-1-6 16,5-1-2-16,0 2-2 0,3 1 0 0,1-1-2 15,-3 1 2-15,3 1 0 0,-1-1 0 0,1 0 0 16,-3-1 0-16,0 2-1 0,-4 1 1 0,0-1 1 16,-2 1-1-16,-8 0 0 0,0 0 0 15,6-1 0-15,-6 1-1 0,0 0 2 0,0 0-1 16,0 0 0-16,0 0 0 0,0 0 0 0,0 0 0 15,0 0 0-15,0 0 2 0,0 0-1 0,11-3 0 16,-2 0 2-16,3-1 0 0,1 0 0 0,3-1-1 16,3-2 1-16,0 1 0 0,1-1-2 0,-1 1-1 15,1-1-3-15,-3 3 1 0,-2 1-1 0,-15 3 0 16,0 0-2-16,0 0-1 0,0 0 0 0,0 0 2 16,0 0 0-16,0 0-2 0,0 0 1 0,0 0-3 15,0 0 6-15,0 0-4 0,6 1 0 0,0 1 1 16,-4 2-1-16,-4 0 2 0,-2 2-2 0,0 0 2 15,0 2-3-15,-2 0 0 0,1 2 0 0,-1 4-1 16,2 5 4-16,3 5 14 16,0 4 6-16,0 1 1 0,1 4 1 0,-1 3 3 15,1 3 1-15,0 3-1 0,-1 6 0 0,-1-1 4 16,2-2-3-16,0-2-2 0,-3-1-2 0,2 2 2 16,-1-1 1-16,1-1-3 0,-1 0-1 0,2 0-17 15,0-5 0-15,2-2 2 0,0 1 15 0,0 2 11 16,-2 0 0-16,3 0 6 0,-2 1 2 0,0-1-2 15,1 1 5-15,-3 0 5 0,-1 4-9 0,1 0-4 16,0 0 1-16,-1-2-3 0,2 0-2 0,-2-1 0 16,1-1-6-16,1 2-5 0,-1-1-5 15,2 2-7-15,0-2 0 0,1-2 4 0,-2-2 0 16,3-3 1-16,-3-1-1 0,1-5-1 0,1-1 0 16,0-4-1-16,0-6-2 0,0-3-2 0,1-5-1 15,-3-8 0-15,0 0 2 0,0 0 1 0,0 0-2 16,0 0 1-16,0 0 0 0,0 0-2 0,0 0 1 15,0 0 0-15,0 0-2 0,1 7 0 0,-1-7 2 16,0 0-2-16,0 0-2 0,0 7 2 16,1 1 0-16,0-4-1 0,-1-4 1 0,0 0 0 15,0 0 0-15,0 0 0 0,-1 6 2 0,0 0-1 16,0 0-1-16,1-6 1 0,0 0 1 16,0 0-1-16,0 0 2 0,0 0 1 0,0 0 0 0,0 0-1 15,0 0 1-15,0 0 1 0,0 0-1 16,0 0 2-16,0 0-2 0,0 0 0 0,0 0 0 15,0 0 0-15,0 0 0 0,0 0 1 0,0 0 0 16,-3 4-1-16,-4-1 2 0,2-1 0 0,0-2 0 16,-1-2 1-16,0-2 0 0,-6 2-2 0,-4-1 0 15,-6-1 0-15,-14 1-2 0,-8-1-1 0,-8 3-1 16,-13-3-2-16,-13 2 1 0,-10 1-2 0,-10-2 1 16,-4 2 1-16,-4-2 1 0,-5 2 1 0,1 1 0 15,-2 2 4-15,2 0-3 0,0 2 4 0,3-1 6 16,2 1 5-16,4 1 6 0,0 0 2 0,3 1 2 15,-1-1-1-15,4-2 4 0,8 0-3 16,3 1-4-16,6-1-7 0,8 1-5 16,4 0-3-16,6 1-3 0,5-1 0 0,8 0-2 15,7 2-1-15,10-1 0 0,5 1-3 0,4 1 0 16,5 0 1-16,4 1 1 0,12-8-1 0,0 0-1 16,0 0 2-16,0 0-2 0,0 0 2 0,0 0 0 15,0 0 1-15,0 0-2 0,0 0 3 0,0 0 5 16,0 0 6-16,0 0 8 0,0 0 6 0,0 0 11 15,0 0 4-15,0 0 9 0,0 0 4 0,0 0-2 16,0 0-4-16,0 0-6 0,0 0-6 0,0 0-10 16,0 0-5-16,0 0-8 0,0 0-6 15,0 0-2-15,0 0-3 0,0 0-3 0,0 0 1 16,0 0-1-16,0 0-1 0,0 0 1 0,0 0-2 16,0 0-2-16,0 0 5 0,0 0-2 0,0 0-1 15,0 0 2-15,0 0-2 0,0 0 0 0,0 0 1 16,0 0 2-16,0 0-4 0,0 0-2 0,0 0-4 15,0 0-7-15,0 0-9 0,0 0-11 0,-7 7-17 16,7-7-21-16,0 0-21 0,0 0-21 0,0 0-19 16,0 0-19-16,0 0-25 0,0 0-30 0,-2 0-54 15,1-1-4-15,3-1-32 0,0-2-41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7-13T03:48:06.18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14976 7623 219 0,'20'60'10'16,"0"0"3"-16,-2 5 1 0,0 8 3 0,0 3 6 16,-1 7 3-16,1 9 8 0,-1 10 25 0,-1 6 10 15,-1 5 16-15,-1 7 11 0,-2 8 17 0,-1 4 13 16,-1-4 6-16,-3-1-9 0,-3-3-7 0,0-7-2 15,-4-6-10-15,0-1-1 0,-4-4-15 16,0-3-16-16,-1-3 0 0,-3-2-1 0,-1 0-16 0,1 1-13 16,0-2 2-16,-2-3-13 0,2-1-4 15,0-3-2-15,0-4-5 0,0-2-1 0,1-6-1 0,0-5-1 16,3-3-10-16,1-5 2 0,1-4-1 16,-1-3-2-16,3-3 0 0,0-3-1 0,0-4-1 15,0-6-1-15,0-5 1 0,2-7-2 0,0-6-8 16,-2-5-8-16,0-19-20 0,0 0-26 0,0 0-20 15,3 6-18-15,-1-13-74 0</inkml:trace>
  <inkml:trace contextRef="#ctx0" brushRef="#br0" timeOffset="1295.03">15429 7587 231 0,'-15'-12'17'16,"1"5"10"-16,14 7 7 0,0 0 4 0,0 0 2 15,0 0-6-15,0 0-3 0,0 0 1 0,0 0-2 16,0 0-7-16,0 0-5 0,-3-4 2 0,4 3 9 15,10 2 11-15,10 0 17 0,8-1 5 0,13-1 3 16,23-1 1-16,23-2-2 0,29-1-2 16,24-2-9-16,2-4-11 0,10 0-15 0,6-3-6 15,8-2-5-15,8-2-3 0,1-2 2 0,-8 2-1 16,-9-1 0-16,-15 0 2 0,-10 1 1 0,3 1 0 16,1-1 2-16,4 3 4 0,-5 1-3 15,-4 1 0-15,-2 5 1 0,-3-4-1 0,-4 5-1 16,2-1 0-16,-1 3-1 0,-1-1-1 0,-4 1 4 15,-5-1-1-15,0-1-1 0,-7 3-2 0,0-4 0 16,-8 4 4-16,-8-4 4 0,-9 2 2 0,-7-3-3 16,-9 1 2-16,-4 1-1 0,-4 0 4 0,-8 2-5 15,-5-1-3-15,-4 2-7 0,-3-2-3 16,-7 2-1-16,-3 1-3 0,-7-1 0 0,-2 2 2 16,-3 1 3-16,-8 1 1 0,-9 0 4 0,10-2 1 15,-10 2 7-15,0 0 4 0,5-2 2 0,-5 2 1 16,0 0 2-16,0 0 1 0,0 0 0 0,0 0 2 15,0 0-3-15,5-2-6 0,1 1-1 0,-6 1-3 16,5-1-4-16,0-2-3 0,2 3 0 0,-7 0 1 16,6-2 8-16,4 0 3 0,-1-2 4 0,2 1 0 15,2 1-1-15,0-2-1 0,1 2-4 0,-1 0-7 16,3 1-12-16,-3-1-3 0,-1 1-5 0,-12 1-3 16,0 0-3-16,0 0-1 0,0 0-1 15,10 0-2-15,-10 0 0 0,0 0-2 0,0 0 0 16,0 0-1-16,0 0 1 0,0 0 1 15,7 4 0-15,-3-1 4 0,-2 2-2 0,1 3 4 16,-2 1 0-16,1 1 1 0,-1 6 0 0,3 4-1 16,0 6 0-16,-1 3-2 0,2 6 3 0,1 6-3 15,-2 6 0-15,-1 5 1 0,-1 10 0 0,1 8 5 16,-6 3 0-16,-2 5-1 0,0 7 2 0,-4 9 3 16,0 5-2-16,-2 3 2 0,-3 2 0 0,0 2-1 15,3-4-1-15,-4-2 2 0,3 0-2 0,0 0-1 16,2-5 2-16,0-5-2 0,1-6 0 0,-1-2 2 15,2 0 0-15,0-2 1 0,-2-2-2 0,1-1 0 16,1-5 1-16,-2-3-1 0,-2-6-1 16,3-2-1-16,-2 0 1 0,-1-1-2 0,3-1 2 15,-2-1 0-15,-2-1 2 0,3 2 1 0,-2 0 4 16,1 0-3-16,1 4 1 0,-1 0 14 0,0 2-1 16,1-1 8-16,0-3 3 0,0 0 5 15,2 0 0-15,0 4 2 0,0-1 2 0,0 2-7 16,1-1 0-16,-1-1-7 0,1-2-6 0,2-2-5 15,0-2-3-15,0-1 0 0,0-1-4 0,-1-6-5 16,0-1 2-16,4-5-2 0,-2-3 1 0,0-5-1 16,-1-3 1-16,3-4-1 0,0-6 1 0,-2-1-2 15,2-6 0-15,-1-4 0 0,3-4 1 16,0-8-1-16,0 0 2 0,0 0-2 0,0 0 1 16,0 0 0-16,-3 7-2 0,3-7 1 0,0 0-1 15,0 0 1-15,-3 6-2 0,3 0 2 0,-1-1 0 16,-1 1-1-16,0 0 2 0,-1 1-1 0,0 1 0 15,0 1 0-15,1 2 2 0,-1 0-2 0,1 0-2 16,-3 1 2-16,5 1-1 0,-3 1 1 0,1 2 0 16,0 1 1-16,2 4-1 0,-1 2 3 0,-1 4 0 15,1 2 1-15,0 3-1 0,1 1-1 0,-1 4 1 16,0-1-1-16,1 3 0 0,0-2-2 0,0-1 0 16,0-2 0-16,2-1 0 15,0-3 0-15,-1-1 3 0,1-1 0 0,-2-3-3 16,4-4 1-16,-3-3 2 0,1-1-1 0,0-3 1 15,0-5 0-15,-2-9-3 0,0 0 0 0,1 9 1 16,-1-9 2-16,0 0-3 0,0 0 0 0,0 0 1 16,0 0 1-16,-1 7-2 0,1-7 1 0,0 0 0 15,0 0-1-15,0 0 2 0,0 0-1 0,0 0-1 16,0 0 2-16,0 0-1 0,0 0-1 0,0 0 0 16,0 0 0-16,0 0-1 0,0 0 1 0,0 0 0 15,-4 6-2-15,4-6 2 0,0 0-1 0,0 0 1 16,0 0 0-16,0 0 0 0,0 0-2 0,0 0 1 15,0 0 0-15,-3 1-2 0,-1-1-1 0,4 0-8 16,0 0-7-16,0 0-8 0,0 0-20 16,-4 0-28-16,4 0-33 0,-4-3-46 0,0-3-58 15,-3-2-96-15</inkml:trace>
  <inkml:trace contextRef="#ctx0" brushRef="#br0" timeOffset="2494.17">15094 10665 165 0,'0'0'84'0,"0"0"15"16,0 0 13-16,0 0 10 0,0 0 9 15,0 0-13-15,0 0-16 0,0 0-15 0,0 0-12 16,0 0-15-16,0 0-14 0,0 0-10 0,7 6-14 16,1 3-11-16,0 1-8 0,-8 1-8 0,-3 6-3 15,-1 8 1-15,2 10 7 0,-1 10 10 0,-1 10 17 16,2 10 11-16,2 4 8 0,0 7 2 0,-2 5 15 15,0 5 2-15,0 1-5 0,0 3 18 0,-3 0 11 16,1-3-11-16,-1-4-5 0,0-5-2 0,1 0-16 16,1-6-1-16,-1-2-2 0,2-6-26 0,-1-4-25 15,1-11 2-15,2-5 1 0,1-5 5 0,0-5 3 16,0-1 5-16,0-6 0 0,0-3 0 16,0-2 0-16,0-4-1 0,-1 0-4 0,0-3-3 15,0 0-6-15,0 1 0 0,-1-2-1 0,0-1 1 16,-1 3-1-16,-1 0 1 0,2 1-2 0,0 3 2 15,-1-2 1-15,0 3-4 0,1 3 0 16,-1 0 2-16,0 2-1 0,-2-1-1 0,3-2 1 16,-2-1 1-16,3-2-2 0,0-4 1 0,0-1 2 15,0-1-3-15,0-14 3 0,0 0 0 0,0 0 1 16,0 0 4-16,0 0 4 0,0 0 1 0,0 0-1 16,0 0 5-16,0 0 0 0,0 0 3 0,0 0 1 15,0 0-1-15,0 0 1 0,3 6 6 16,2-4 5-16,-1-2 2 0,1 0 2 0,-1-2 0 15,1-1-3-15,1 0-2 0,4-1-5 0,2-1-7 16,9-2-6-16,5-1-6 0,7 0-4 0,9-2-4 16,9-2 1-16,9-1 0 0,10-1-2 0,9 0 0 15,10-1 0-15,5 1 2 0,6 2-1 0,3 2-1 16,1 1 1-16,2 2-2 0,-1 1 5 0,5 3-1 16,1 0-1-16,1 3 0 0,1 0-1 0,2-4-2 15,3 1 0-15,2-3-1 0,3-3-9 0,4-1-8 16,6-1-1-16,0-3 1 0,4 2-23 15,3-2 27-15,-2 0 0 0,0 3 2 16,-3 2 8-16,-1 1 8 0,-6 3 6 0,-6 1 0 16,-7 2 26-16,-10 1-23 0,-8 0 3 0,-6-1 1 15,-10 2-3-15,-7-2 2 0,-8 0-6 0,-8 1 4 16,-7-1 2-16,-7-2-2 0,-7 2-3 0,-2-4 0 16,-5 2 0-16,-5 0 1 0,-5-3 1 0,-1 3-1 15,-4-1 6-15,-2 1 3 0,2 1 9 0,-6-1 5 16,-9 4 6-16,0 0 2 0,0 0 2 0,0 0 1 15,0 0-5-15,0 0-3 0,0 0-6 0,0 0-5 16,0 0-7-16,0 0-3 0,0 0-4 0,0 0-5 16,0 0 0-16,0 0-2 0,0 0-3 0,0 0-2 15,0 0 2-15,0 0 0 0,0 0 0 0,0 0 0 16,0 0 0-16,0 0-1 0,0 0 2 16,0 0-1-16,0 0 2 0,0 0-2 0,0 0 0 15,0 0 0-15,0 0-2 0,0 0-9 0,0 0-19 16,0 0-25-16,0 0-36 0,0 0-40 0,8-4-59 15,-2-3-73-15,1-1-116 0</inkml:trace>
  <inkml:trace contextRef="#ctx0" brushRef="#br0" timeOffset="4446.14">9186 15967 153 0,'0'0'70'0,"0"0"19"0,0 0 15 15,0 0 18-15,-5 6 17 0,5-6-6 0,0 0-8 16,0 0-1-16,0 0-13 0,0 0-10 0,0 0-8 15,0 0-8-15,0 0-7 0,0 0-5 0,0 0 1 16,0 0-2-16,0 0 4 0,0 0 2 0,0 0 1 16,0 0 3-16,0 0-1 0,0 0-1 0,3-4-6 15,1-2-12-15,3-3-9 0,1-3-10 0,2-1-9 16,1-5-11-16,-1 0-7 0,1-4-5 0,-4 6 4 16,-1 0 7-16,-1 2 4 0,-4 1 1 0,-1 13 0 15,1-10 0-15,-1 10-9 0,0 0-12 0,0 0-19 16,0 0-15-16,0 0-17 0,-2-5-12 15,-1 3-9-15,-1 4-9 0,-2 2 3 0,0 4 4 16,-2 0 11-16,1 3 8 0,-3 0 10 0,4 0 8 16,-2 2 7-16,4-3 6 0,0-1 0 0,2-1 1 15,2-8-2-15,0 0 5 0,0 0 3 16,0 0 5-16,0 0 9 0,0 0 11 0,0 0 15 16,0 5 14-16,0-5 13 0,0 0 7 0,0 0 6 15,2 3 6-15,-1-2 3 0,3-4 1 0,0 0 1 16,1-1-6-16,-1-3-6 0,0-1-7 0,2-2-7 15,-3-1-7-15,-2-1-11 0,-1 2-10 16,0-2-9-16,0 2-9 0,-1 0-1 0,-1-1-4 16,1 2-1-16,1 9-4 0,0 0 1 0,0 0-2 15,-6-7-6-15,0 3-5 0,1 2-4 0,-4 3-5 16,-2 2-6-16,-3 3-7 0,-1 3-5 0,-3 2-4 16,-3 5 1-16,-1 2 0 0,1 2 2 0,0 3 2 15,-1 1 6-15,3 3 7 0,2-2 0 0,2-1 2 16,3 1 1-16,4 0 3 0,1-1 2 0,3-1 4 15,2-2 1-15,1 0 1 0,2-2 6 0,2-1 7 16,3 1 1-16,-1-1 2 0,1-3-2 0,2-1 2 16,2-1 3-16,2-3-2 0,3-2 0 15,2-2-1-15,2-1 0 0,1-4-16 16,3-2-23-16,3-3-22 0,4-1-48 0,3-4-53 0,0-3-92 16</inkml:trace>
  <inkml:trace contextRef="#ctx0" brushRef="#br0" timeOffset="4727.32">9516 16062 807 0,'0'0'171'15,"-11"-2"23"-15,11 2 15 0,0 0 10 16,-12-1 9-16,9 4-51 0,1 0-50 0,-1 0-37 0,0 2-16 15,2 3-22-15,-2 0-15 0,3 3-9 16,-1 1-8-16,-2 0-8 0,1 1-4 0,-2 3-1 16,-1 3-3-16,2 6 0 0,-2 1 3 0,1 5-2 15,-1 3-2-15,1 2-1 0,-2-1-13 0,0-1-24 16,3-3-23-16,-1-3-24 0,0-3-16 0,2-10-10 16,2-15-13-16,0 0-9 0,0 0-3 15,-1 8-37-15,0-10-28 0</inkml:trace>
  <inkml:trace contextRef="#ctx0" brushRef="#br0" timeOffset="4999.97">9727 16023 651 0,'-1'-1'153'0,"-5"2"34"0,-3 0 30 0,3 1 31 15,6-2 25-15,0 0-34 0,0 0-24 0,0 0-17 16,0 0-17-16,0 0-21 0,0 0-22 0,0 0-22 15,0 0-21-15,0 0-17 0,0 0-13 0,0 0-13 16,-4 1-11-16,0-1-12 0,0 0-11 0,15 2-7 16,0-1-4-16,1-1-1 0,3-1-6 15,1-2-10-15,3 0-10 0,3-1-14 0,-5 0-7 0,2 0-7 16,4 1-8-16,-3-1-19 0,3 1-13 0,-2-1-2 16,1 1-4-16,1 0-2 0,-3 1-10 15,-1 1-9-15,-1-1-6 0,-1 1-2 0,-1 0-9 16,-3 0-16-16,-2 0-24 0,0 1-23 15,-2 0-33-15</inkml:trace>
  <inkml:trace contextRef="#ctx0" brushRef="#br0" timeOffset="5195.21">9983 15883 1115 0,'-10'-8'174'0,"1"2"18"16,9 6 16-16,0 0 13 0,0 0 8 0,0 0-63 15,0 0-48-15,-7-2-24 0,4 4-22 0,1 1-20 16,-2 3-17-16,4 1-13 0,-1 2-11 0,-1 2-10 16,1 2-4-16,1 3-2 0,-2 2-5 0,1-2 2 15,1 3-14-15,0 1-14 0,0 2-25 0,-1 1-11 16,0 3-27-16,-1 0-30 0,2-2-37 0,-4 0-49 16,2-1-41-16</inkml:trace>
  <inkml:trace contextRef="#ctx0" brushRef="#br0" timeOffset="5412.48">10004 15976 567 0,'-2'-13'256'15,"-3"2"19"-15,5 11 14 0,0 0 12 16,0 0 10-16,0 0-103 0,0 0-59 0,0 0-38 16,0 0-23-16,0 0-17 0,-5-3-16 0,2 1-13 15,1 4-14-15,0 4-16 0,3-1-17 0,-1 2-14 16,0 3-5-16,-1 1-3 0,1-1-6 0,2 3-5 15,-1-2 0-15,0 1-2 0,-1 1-4 0,5 1-4 16,-2 2-7-16,1 2-20 0,0-1-11 0,0 0-20 16,1 0-38-16,-2-1-42 0,3-2-43 0</inkml:trace>
  <inkml:trace contextRef="#ctx0" brushRef="#br0" timeOffset="5778.55">9856 15911 452 0,'-2'-9'174'0,"3"1"34"0,-1 0 31 0,0 8 25 15,0 0 23-15,0 0-29 0,0 0-33 0,0 0-35 16,0 0-31-16,0 0-33 0,0 0-33 0,0 0-25 16,0 0-24-16,0-1-22 0,0 1-13 0,1 3-9 15,1 3-3-15,1 2-3 0,2 2 2 0,4 3 1 16,0 3 1-16,-2 2 0 0,5 3 1 0,-2-6-5 15,2 2-18-15,3 1-20 0,-5-2-21 0,5 0-24 16,-3-2-34-16,0-1-47 0,2-2-55 0,-2-3-55 16,1-1-45-16</inkml:trace>
  <inkml:trace contextRef="#ctx0" brushRef="#br0" timeOffset="6281.59">10408 15800 684 0,'-6'-8'143'0,"0"-2"22"0,6 10 20 0,2-5 23 16,1-1 20-16,-3 6-43 0,4-4-24 15,-4-2-15-15,0 6-14 0,4-6-18 0,-1 1-14 16,1 0-16-16,-4 5-15 0,0 0-12 0,0-6-9 15,0 0-7-15,0 6-4 0,0 0-3 0,0-4-5 16,-3-1-5-16,0 0-5 0,3 5-4 0,0 0-5 16,0 0-4-16,0 0-5 0,0 0-2 0,0 0-2 15,0 0 0-15,0 0-3 0,0 0-2 0,0 0-5 16,0 0-11-16,0 0-4 0,0-6-17 0,2 0-12 16,-1-3-15-16,2 0-14 0,0-3-19 0,4 0-18 15,1-1 3-15,-1-2 0 0,6-2 9 0,-3 1 11 16,-3 2 12-16,0 0 13 0,-3 4 17 15,0 1 23-15,-4 9 7 0,0 0 2 0,0 0 6 16,0 0-1-16,0 0 1 0,0 0 3 0,0 0 2 16,0 0 1-16,0 0 2 0,1-3 1 0,-6 5 3 15,-1 4 2-15,-1 5 0 0,-6 6 6 16,-2 3 13-16,1 6 8 0,-5 3 15 0,-1 4 9 16,2 3 17-16,-3-1 5 0,3 0 10 15,-2 1 1-15,3 2 6 0,2-3-10 0,2-2-13 0,2-1-7 16,4-1-19-16,3 1-2 0,3 0-10 0,3-1-12 15,3 1-25-15,1-2-9 0,4 0-15 16,2-1-20-16,1-1-25 0,2-5-18 0,-1-1-12 0,0-6-12 16,2-7-26-16,0-4-38 0,0-5-38 15</inkml:trace>
  <inkml:trace contextRef="#ctx0" brushRef="#br0" timeOffset="6661.01">10621 15763 503 0,'-17'5'121'0,"5"2"-6"0,2 1 21 0,0 2 32 15,6 1 20-15,4 2-39 0,1-2-19 0,1 1-7 16,3 1-17-16,-2 0 18 0,2 2-9 16,-2 0-32-16,2 0-19 0,1-1-9 15,-1-1-8-15,-1 1-11 0,0 2-17 0,-1-1-19 16,-2-1-24-16,-1-2-15 0,-3-2-6 0,-1 1-4 15,-1-1-9-15,-2-2-4 0,0-2-2 0,1-3 7 16,-1-2 9-16,-1-2 9 0,0-1 2 0,2-3 0 16,2-1 7-16,2-2-1 0,3-4-3 0,5-3-8 15,4-6-5-15,4-1 9 0,2-5 1 0,6-2 2 16,4 0-2-16,3 1 8 0,0 2 9 0,0 2 14 16,-2 4 22-16,-2 5 10 0,-3 6 20 0,-1 5 13 15,-4 6 9-15,-3 5 3 0,-4 4-1 0,-2 0 0 16,-2 2-8-16,1 0-11 0,-2 0-13 15,0 2-10-15,-1-2-6 0,0 1-4 0,-1 0-1 16,0 0-10-16,-3 1-17 0,-1-1-22 0,1 1-26 16,-2-2-30-16,-3 1-51 0,0 0-53 0</inkml:trace>
  <inkml:trace contextRef="#ctx0" brushRef="#br0" timeOffset="6827.9">10922 15973 665 0,'9'-10'161'0,"-9"10"37"0,0 0 43 16,5-4 39-16,-5 4 27 0,6-3-21 16,1 0-35-16,-1-1-36 0,4 2-45 0,2-1-37 15,5 0-51-15,8 0-65 0,7-1-51 0,6-1-54 16,3-2-63-16,0-2-64 0,3-2-76 0,0 1-93 16</inkml:trace>
  <inkml:trace contextRef="#ctx0" brushRef="#br0" timeOffset="7011.85">11255 15744 627 0,'-8'3'184'0,"0"-2"13"0,1 2 12 0,3 1 13 16,-3 2 19-16,3 2-58 0,1 1-38 0,0 0-25 16,-1 2-20-16,0 0-12 0,0-1-12 15,1 3-14-15,-3 0-18 0,1 2-17 0,2 4-10 16,-2 0-10-16,-1 3-7 0,1 1-13 15,0 1-28-15,-1 0-28 0,0 1-38 0,1-1-46 16,1-2-62-16,0-3-54 0</inkml:trace>
  <inkml:trace contextRef="#ctx0" brushRef="#br0" timeOffset="7461.74">11588 15754 1153 0,'-5'-9'187'16,"5"9"26"-16,0 0 25 0,0 0 21 0,0 0 18 16,0 0-58-16,0 0-36 0,0 0-28 0,0 0-22 15,0 0-22-15,0-6-22 0,0 3-23 0,2 1-18 16,3 1-12-16,1 1-17 0,1 0-10 0,1 0-8 16,2 2-5-16,0-1-7 0,1 2-9 0,-5 0-13 15,1 1-13-15,0 0-14 0,0 1-10 0,1 4-7 16,-3 5 1-16,2 0-15 0,-3 1-1 0,-2 3-60 15,-2 0 75-15,-2 2 8 0,1 0 7 16,-6 2 7-16,-3 1 2 0,-3 0 21 16,-2-2 11-16,-1 1 76 0,-3 0-62 0,0-2 7 15,-4 0 5-15,1 0 2 0,-1-2-1 0,2-3-3 16,4-3 0-16,2-2-5 0,3-1 1 0,12-9-1 16,0 0 2-16,0 0 0 0,0 0 5 0,0 0 13 15,0 0 12-15,0 0 12 0,0 0 13 0,0 0 13 16,-5 5 11-16,2-2 9 0,5-1 7 0,4-2-7 15,3 0-5-15,1-1-4 0,1 0-5 0,1 0-10 16,1-1-14-16,0 0-7 0,-4 0-12 0,2 0-5 16,3 0-10-16,0 1-13 0,0 0-20 15,3-1-19-15,1-2-35 0,-1 2-24 0,4 1-19 16,5-2-24-16,-4 0-19 0,0 2-18 0,0-2-19 16,-3-1-22-16,1 1-12 0,-1-1-29 0,0 1-46 15</inkml:trace>
  <inkml:trace contextRef="#ctx0" brushRef="#br0" timeOffset="7845.24">11929 15504 711 0,'-15'-4'128'15,"15"4"25"-15,0 0 21 0,0 0 21 0,0 0 16 16,0 0-34-16,-7 1-23 0,3 0-20 0,4 3-18 16,5 3-23-16,3 1-16 0,5 4-21 0,4 4-13 15,6 5-12-15,3 4-11 0,5 5-10 0,1 3-2 16,1 6-5-16,1 3-5 0,0 1-2 0,-2 0-7 16,-5-1-7-16,-4 1-2 0,-7-5 1 0,-6-2 0 15,-6-3 6-15,-9-2 4 0,-4-3 2 0,-7-3 6 16,-2 4 11-16,-4 0 12 0,-1 1 1 0,-3 2 0 15,-1 0-1-15,-1 1 2 0,-1 0 2 0,3-3-2 16,-1-1-4-16,1-1-12 0,3-6 1 16,1-1-1-16,3-3-2 0,1-2-7 15,1-5-11-15,3-2-9 0,1-4-13 0,2 0-13 16,11-5-9-16,0 0-9 0,0 0-5 0,0 0-3 16,-5-1-12-16,2-6-17 0,1-2-32 0,4-10-33 15,2-6-50-15,8-6-22 0</inkml:trace>
  <inkml:trace contextRef="#ctx0" brushRef="#br0" timeOffset="8027.49">12522 15941 825 0,'-9'1'154'0,"1"1"34"16,-1 0 30-16,-2 1 25 0,11-3 18 15,0 0-32-15,0 0-30 0,-4 2-28 0,2 1-29 16,13 0-29-16,4 2-29 0,2-2-25 0,5 0-18 15,7-1-17-15,7 1-13 0,3-3-29 0,4 1-23 16,-1-2-31-16,2 0-30 0,-2-1-44 0,-2-3-66 16,1-1-91-16</inkml:trace>
  <inkml:trace contextRef="#ctx0" brushRef="#br0" timeOffset="8244.62">12784 15810 1056 0,'0'0'199'0,"0"0"23"16,0 0 13-16,0 0 11 0,-9-1 3 0,2 0-81 15,-2 2-57-15,4 2-32 0,0 3-26 0,1 4-23 16,0 4-11-16,0 3-12 0,0 2 0 0,3 2-3 16,-3-1-3-16,3 1 1 0,-2 0-8 0,1 1-14 15,0 0-22-15,0 0-32 0,0 0-26 0,-1-2-37 16,3-1-47-16,-2-3-68 0,0-1-72 0</inkml:trace>
  <inkml:trace contextRef="#ctx0" brushRef="#br0" timeOffset="8878.03">13205 15921 510 0,'-5'-8'146'16,"3"1"20"-16,2 7 20 0,0 0 13 0,0 0 15 15,0 0-53-15,1-7-30 0,-1 7-23 0,0 0-22 16,0 0-21-16,0 0-20 0,0 0-15 15,0 0-17-15,3-1-16 0,-3 1-13 0,0 0-8 16,0 0-4-16,1 1-3 0,3 0 0 0,-4-1 1 16,0 0 2-16,0 0 7 0,0 0 6 0,0 0 7 15,0 0 4-15,0 0 5 0,0 0 2 16,5 0 1-16,0-1 3 0,1-1 3 0,0 1 6 16,0 0 1-16,0 0 0 0,-1-2-2 0,1-5-1 15,3-2-2-15,-1-2-2 0,0 0-2 0,-1 0-2 16,3 0 7-16,-3-4 12 0,0 2 13 15,0 1 15-15,-3 0 12 0,-2 2 4 0,-2 2-3 0,-2 2-3 16,2 7-11-16,0 0-13 0,-4-5-16 16,-2 4-14-16,-4 1-14 0,-1 5-6 0,-5 3-3 15,-1 4-3-15,-1 2-1 0,-2 4-4 0,1 2 0 16,-4 2-1-16,1 3-2 0,3-1-2 0,2 0-7 16,4-1-3-16,2-1 2 0,4-1 2 0,4-1 6 15,2-2 1-15,3 0 0 0,2-2-4 0,3-1-3 16,3-2-16-16,2 0-19 0,1-3-19 0,5-1-25 15,0-3-38-15,2-1-40 0,4-4-34 0</inkml:trace>
  <inkml:trace contextRef="#ctx0" brushRef="#br0" timeOffset="9214.28">13464 15913 711 0,'0'0'154'0,"0"0"18"0,0 0 14 0,0 0 12 16,0 0 18-16,0 0-31 0,0 0-26 0,0 0-28 15,0 0-18-15,5-4-12 0,5 0-9 0,-5 4-7 16,2 1-18-16,-1 3-13 0,3 0-16 0,-1 2-7 16,1 0-5-16,1 1-9 0,-10-7-5 0,7 7-6 15,-7-7-3-15,0 0-12 0,2 5-10 0,-2 0-7 16,-1 1-8-16,-1 0-1 0,-3 2-3 0,-1 2-3 16,-5-2 3-16,0 4 6 0,-3 0 10 0,1 2 5 15,-2 1 7-15,1-1 4 0,-1 0 2 16,2-1 4-16,0-1-1 0,1-2-2 0,3 1 0 15,1-2-1-15,8-9-2 0,0 0 1 0,0 0 5 16,0 0 7-16,0 0 11 0,-3 6 13 0,3-6 12 16,2 5 6-16,1-3 6 0,3 1 7 0,5-3 1 15,3 0-5-15,2-1-10 0,3-2-13 16,2 1-14-16,5-4-17 0,-2 0-37 0,2-3-49 16,2 1-63-16,1-1-51 0,-2-1-70 0,5-2-88 15</inkml:trace>
  <inkml:trace contextRef="#ctx0" brushRef="#br0" timeOffset="9878.16">13835 15680 586 0,'0'0'151'0,"-6"-8"19"16,4 1 14-16,0 1 12 0,2 6 18 16,0 0-47-16,2-5-36 0,0-2-22 0,1 2-8 15,1 0-14-15,2-2-7 0,0 0-4 0,2 2-14 16,-2-1-14-16,4 0-8 0,-3 1-7 15,0 2-8-15,-1-1-7 0,-6 4-5 0,0 0-11 16,0 0-4-16,0 0-2 0,6-2-3 0,-6 2-2 16,8 0-3-16,-2 0-10 0,0 2-7 0,2 1-5 15,-4-1-6-15,4 2-1 0,-2 0-3 0,0 1-2 16,1 1-5-16,1-1 0 0,-3-2-6 0,-5-3-9 16,3 5-16-16,-3-5-17 0,0 0-19 0,0 0-16 15,0 0-13-15,0 0-9 0,0 0-4 16,0 0-2-16,0 0 5 0,0 0 11 0,0 0 22 15,0 0 20-15,-1 0 24 0,-2-1 16 0,-4 1 25 16,2-3 31-16,-3-1 35 0,0 0 28 0,-4-2 23 16,1 0 18-16,1-2 19 0,-2 1 24 0,12 7 12 15,0 0 5-15,0 0-2 0,0 0-9 0,0 0-12 16,-5-3-17-16,5 3-21 0,0 0-23 0,-5 1-24 16,3 1-24-16,1 0-22 0,1 2-18 15,1 1-6-15,1 2-5 0,1 3 3 0,1 3 2 0,1 1 3 16,4 0 0-16,-3-3 6 0,1 0-4 0,0-1-12 15,3-3-7-15,-3 1-6 0,1-1-10 16,0-5-1-16,0-1 4 0,-8-1-1 16,0 0 12-16,5-2 16 0,-1-2 5 0,0-2 11 15,0 0 17-15,-1-2 15 0,-3 1 18 0,0-2 17 16,1 2 16-16,-2 0 4 0,-1-1 5 0,2 8-5 16,-3-7-9-16,3 7-11 0,0 0-17 0,0 0-19 15,-4-3-22-15,-2 3-10 0,-1 3-12 0,-1 3-7 16,-1 1-20-16,0 2-19 0,-2 3-28 0,0 0-34 15,2 2-40-15,0 1-31 0</inkml:trace>
  <inkml:trace contextRef="#ctx0" brushRef="#br0" timeOffset="10115.45">14670 15158 115 0,'-5'-7'14'0,"5"7"1"0,0 0-7 0,0 0-14 16</inkml:trace>
  <inkml:trace contextRef="#ctx0" brushRef="#br0" timeOffset="10678.21">14556 15147 549 0,'-11'-10'177'0,"5"3"13"0,6 7 8 15,0 0 5-15,0 0 5 0,0 0-75 16,0 0-50-16,0 0-36 0,-3 0-21 0,2 2-15 0,1 3-11 16,3 4-7-16,1 3-4 0,3 6-1 15,0 3 3-15,1 4 3 0,1 3 2 0,2 4 2 16,-5-3 5-16,0-1 0 0,0-1 1 0,-2-2-1 15,-3-3 0-15,-1-4 0 0,0-4 1 0,0-14 0 16,0 0-1-16,-3 10-3 0,3-10-10 0,-4 2-9 16,-1-1 0-16,1-3-1 0,-3-2-3 0,0-3-1 15,0 0 0-15,1-3 4 0,-2-3 8 0,2-3 2 16,2-2-11-16,2 1-3 0,2-6 4 16,5-4 0-16,4-3-1 0,6 0 1 0,6-2 1 0,4 2 6 15,1 3 15-15,2 3 4 0,-2 4-1 0,0 4 4 16,0 6 6-16,-2 6 4 0,-2 7-1 15,-6 4 2-15,-2 2-1 0,-4 6-4 0,1 1-1 16,-4 2-1-16,0 2-6 0,-1 0-4 0,-2 1-2 16,-1 1 2-16,-2 1 0 0,-1 1 0 0,2 3-8 15,-4 1-19-15,1-1-41 0,-2-1-42 16,1-2-53-16</inkml:trace>
  <inkml:trace contextRef="#ctx0" brushRef="#br0" timeOffset="10978.84">14972 14959 785 0,'11'-32'156'0,"-2"6"12"0,1 8 8 0,-10 18 2 16,0 0-3-16,7-10-57 0,1 7-42 0,-4 4-32 16,1 6-22-16,0 5-12 0,2 1-6 0,2 3-2 15,-2 3 4-15,0 0-1 0,-1 2-2 0,0 0-1 16,-1 2-2-16,0 1-3 0,-3-2-3 0,-2-1-2 15,-2-1-5-15,-2-3 0 0,0-2 0 0,-1-2 1 16,2-2-2-16,-3-2-1 0,6-9 1 0,0 0 3 16,0 0 5-16,0 0 1 0,0 0 3 0,0 0 7 15,3 3 5-15,-1-3 9 0,2-1 17 0,4-3 12 16,-1-3 0-16,4-3 0 16,4-4-4-16,6-4-36 0,3-3-19 0,7-4-20 15,0 3-40-15,4 0-72 0,2 2-50 0,-2 2-56 16</inkml:trace>
  <inkml:trace contextRef="#ctx0" brushRef="#br0" timeOffset="11144.85">15404 15364 322 0,'-7'18'103'0,"-1"-4"31"16,3-3 32-16,1-1 23 0,4-10 20 0,0 0-9 16,0 0-6-16,0 0-11 0,0 4-21 0,4-1-27 15,4-1-27-15,3-2-22 0,4-2-18 0,4-2-14 16,5-3-19-16,2 0-25 0,7-1-33 15,4 0-23-15,3-1-39 0,-1-2-74 0,1-2-57 16,0-1-77-16</inkml:trace>
  <inkml:trace contextRef="#ctx0" brushRef="#br0" timeOffset="11332.92">15684 15141 411 0,'-12'0'117'0,"12"0"10"0,-8 1 12 0,-1 2 8 15,4 1 2-15,1 2-38 0,4 1-36 0,0 3-21 16,0 3-19-16,-3 2-2 0,2 3-12 0,-2 0-8 16,1 4 0-16,0 5-1 0,-1 3 2 0,0 1-1 15,-2 0 0-15,1 0-12 0,1-3-15 16,1 2-17-16,-1-5-23 0,-1-1-39 0,0-2-40 16</inkml:trace>
  <inkml:trace contextRef="#ctx0" brushRef="#br0" timeOffset="11694.83">15958 15158 1070 0,'2'-21'172'0,"0"5"12"0,-2 16 6 16,0 0 2-16,0 0 0 0,0 0-71 0,2-5-49 15,4 5-37-15,-2 4-21 0,0 7-12 0,2 2-5 16,2 4-4-16,2 2 1 0,0 5 3 15,2 2 2-15,-1 2 3 0,-3-7-7 0,-1 3-6 16,-2-3-5-16,0 1-5 0,-4-1-7 0,-1-1-6 16,-1-3-1-16,-4-3-1 0,-1-3 5 0,0-2-2 15,-1-1-3-15,0-2 6 0,-1-2 5 0,0-3 5 16,2-2 1-16,-1-3 2 0,0-3 2 0,2 0 8 16,1-3 8-16,2-5-1 0,2 0-1 0,3-5-1 15,6-2 1-15,6-6 12 0,5-4 0 0,4-4 2 16,6-4 0-16,6-1 4 0,2 2 5 15,1 2 3-15,0 5 1 0,-3 4-16 0,-3 6-3 16,-6 8 0-16,-3 9-5 0,-5 7-5 0,-7 10-7 16,-3 7-1-16,-3 3-5 0,-5 4 1 0,-1 1-2 15,-2 3-2-15,-1 0-12 0,-2 2-4 0,-3-1-2 16,0-1-20-16,-4 2-26 0,0-3-33 0,-1-1-48 16,0-2-55-16</inkml:trace>
  <inkml:trace contextRef="#ctx0" brushRef="#br0" timeOffset="11878.19">16470 15277 514 0,'5'-15'188'0,"-5"15"36"0,0 0 22 0,0 0 24 16,0 0 17-16,5-8-54 0,1 4-32 0,0 4-31 16,-1 3-35-16,2 2-30 0,3-3-23 0,8 3-21 15,3-2-18-15,10 2-22 0,5-3-28 0,0-2-29 16,3 0-29-16,3-2-37 0,-3-1-36 0,1-2-56 15,-2-2-42-15,-3-1-54 0</inkml:trace>
  <inkml:trace contextRef="#ctx0" brushRef="#br0" timeOffset="12044.92">16874 15024 270 0,'-14'4'60'15,"-1"3"7"-15,1 3 22 0,-1 3 17 0,3 1 11 16,-2 1-17-16,0 3-18 0,1 0-1 0,2 0-2 15,-1-2-4-15,2 3-22 0,1 0-15 0,1 1-10 16,2 0-4-16,-3 2-3 0,4 2-4 16,2 2-8-16,-2 2-25 0,-1-3-43 0,3 2-50 15</inkml:trace>
  <inkml:trace contextRef="#ctx0" brushRef="#br0" timeOffset="12394.43">17154 14893 945 0,'8'-33'228'0,"0"5"34"0,-2 6 26 0,-1 5 19 15,0 8 18-15,0 2-77 0,1 3-50 0,0 1-35 16,1 5-39-16,2-3-35 0,5 4-27 0,-1-1-21 16,3 1-19-16,-1 1-25 0,1 1-26 0,-2 2-21 15,2 3-20-15,-2 4-19 0,1 2-25 0,-4 3-19 16,-5 3-17-16,-4 3 0 0,-3 4 6 0,-4 1 16 15,-7 1 19-15,-3 2 23 0,-5-1 24 0,-4-2 22 16,-4 0 18-16,-4-1 9 0,-2-1 11 16,-3-3 4-16,1-1 1 0,2-4-2 15,4-3 2-15,3-3-3 0,2-1 0 0,7-2-3 16,3-3-3-16,5 0 1 0,10-8-2 0,0 0 1 16,0 0 9-16,0 0 11 0,-3 4 17 0,3-1 23 15,4-3 12-15,2 0 4 0,6-2 2 0,2-2-1 16,4-1-9-16,4-3-11 0,7-1-24 0,3-3-37 15,3 0-35-15,1 0-26 0,3-1-41 0,2 0-38 16,-4 3-38-16,-3 0-47 0,-5 1-55 0</inkml:trace>
  <inkml:trace contextRef="#ctx0" brushRef="#br0" timeOffset="12846.64">15360 15646 391 0,'-28'5'36'0,"2"1"10"16,4 0 12-16,5 1 5 0,0-1 4 0,0-2-18 16,2 1-8-16,0 0-4 0,0-2-4 0,2 2-9 15,-1-2-12-15,2 0-3 0,0 0-3 16,2-2 1-16,-1-1-2 0,1 0 1 0,0 0 0 15,-1 0 2-15,-2 0 1 0,-2 0-1 0,0 0 2 16,-2-1 0-16,0-1 1 0,0 1-1 0,-2 1 0 16,0 0-3-16,2 0-1 0,1-1-2 0,0 1-1 15,6-1-2-15,-1 2-1 0,2 0 4 0,9-1 13 16,0 0 17-16,0 0 17 0,-4 4 22 0,4-2 16 16,1 1 13-16,6 0 18 0,0-2 7 0,3 1-10 15,4 0-3-15,7 0-4 0,12-2-11 0,11 0-4 16,10-4 2-16,13 2-12 0,10 0 4 0,13 0 2 15,13 0-6-15,14 1-10 0,11 0 1 0,7 0-8 16,2 1-10-16,1-1-3 0,1 1-14 0,-5-2-6 16,-1 0-9-16,-6-1-11 0,-8-1-16 15,-12 0-6-15,-14-1-7 0,-12 1-5 16,-15 0 0-16,-13 0-1 0,-13 0 3 0,-9 0 1 16,-9 0-6-16,-22 4-25 0,0 0-27 0,13-4-43 15,-8-1-57-15,-4 1-83 0,-1-2-86 0</inkml:trace>
  <inkml:trace contextRef="#ctx0" brushRef="#br0" timeOffset="13194.51">16096 15948 1084 0,'0'0'171'0,"0"0"23"15,0 0 22-15,0 0 22 0,0 0 19 0,0 0-50 16,-10 0-45-16,8-3-34 0,10 0-24 0,7 0-22 15,8 0-21-15,5 0-21 0,4 2-20 0,5 0-9 16,1-1-5-16,2 0-3 0,-6 2-3 0,-6 2-2 16,-5 1-8-16,-3 0-12 0,-5 1-22 0,-7 1-17 15,-4 0-14-15,-7 2-13 0,-6 3-1 0,0 1-6 16,-5 2 5-16,-2 2 10 0,-3 1 22 16,-3 4 17-16,-3-1 15 0,-3 2 11 0,-3 2 6 15,0 0 6-15,3-3 3 0,0-2 1 0,4-3-1 16,3-2 0-16,4-1 0 0,6-3-1 15,11-9-1-15,-5 8 2 0,6-2 9 0,3-3 11 16,4-1 9-16,5 0 15 0,3 0 17 0,7 2 13 16,5-2 6-16,5-2 11 0,4 0-8 0,1 0-9 15,5-1-9-15,3-2-16 0,3 0-20 0,3-5-29 16,5-3-54-16,0-4-100 0,-1-2-92 0,5-1-97 16</inkml:trace>
  <inkml:trace contextRef="#ctx0" brushRef="#br0" timeOffset="13528.13">17300 15253 251 0,'-12'-6'55'15,"2"0"17"-15,10 6 15 0,0 0 12 0,0 0 9 16,-8-1-17-16,8 1-3 0,0 0-5 0,0 0-12 15,0 0-17-15,0 0-15 0,0 0-20 0,-5 1-36 16,0 3-44-16,-2 0-50 0</inkml:trace>
  <inkml:trace contextRef="#ctx0" brushRef="#br0" timeOffset="13794.93">17827 15463 675 0,'-12'-1'119'0,"12"1"18"0,0 0 10 16,0 0 12-16,0 0 13 0,0 0-26 0,0 0-20 15,0 0-19-15,-5 0-19 0,5 1-15 0,5 0-5 16,-2 1-5-16,6-1-14 0,1 1-11 0,3-1-12 15,7 1-6-15,6-1-6 0,5-2-6 0,1-3-11 16,2-1-26-16,7-2-34 0,1 0-37 0,0-2-39 16,1-1-40-16,-4-1-45 0,-4 0-47 15</inkml:trace>
  <inkml:trace contextRef="#ctx0" brushRef="#br0" timeOffset="13977.78">18082 15228 650 0,'-11'-4'150'16,"11"4"7"-16,-8-2 5 0,3 2 5 0,2 3 3 16,1 2-54-16,1 4-33 0,1 2-23 0,1 4-9 15,0 2-8-15,-4 2-3 16,3 4-5-16,0-1-2 0,-2 5-2 0,0 2-11 16,1 3-6-16,0 1-5 0,-1-1-8 0,-1 4-28 15,0-2-25-15,1 1-49 0,-1-6-66 0,1-1-63 16</inkml:trace>
  <inkml:trace contextRef="#ctx0" brushRef="#br0" timeOffset="14294.09">18848 15280 965 0,'-6'-10'171'0,"3"1"23"15,0 2 17-15,3 7 11 0,-2-7 13 16,2 7-56-16,0 0-44 0,-3-5-32 0,-2 1-24 16,5 4-22-16,-4-5-18 0,1 1-12 0,-3-1-14 15,-6 1-13-15,-2 2-6 0,-2 3-4 0,-5 0-4 16,0 6-4-16,1 2-76 0,-5 5 70 0,-2 5 0 16,-1 5 2-16,3 3-1 0,6 2 0 15,-1 3-2-15,5-1-1 0,5 0 73 16,0-2-75-16,4 0-2 0,5-3 2 0,4-4 4 0,2-3 3 15,3-3 1-15,2-2-1 0,4-3 1 0,1-2 2 16,4-2-8-16,7-2-11 0,2-5-18 16,2 1-14-16,2-3-39 0,-1-4-57 0,3 0-67 15</inkml:trace>
  <inkml:trace contextRef="#ctx0" brushRef="#br0" timeOffset="14750.02">19052 15475 882 0,'-18'-6'205'0,"1"0"32"0,17 6 25 0,0 0 17 16,0 0 19-16,0 0-58 0,0 0-34 0,0 0-32 15,0 0-27-15,0 0-22 0,-11-3-16 16,12 3-14-16,4 0-19 0,4 2-15 0,0 0-17 0,6 1-11 16,3 0-14-16,4 2-13 0,2 2-10 15,1-1-7-15,-5 0-16 0,-1 0-13 16,-1 1-9-16,-3 0-15 0,-1 0-19 0,-4 0-16 15,-6 0-10-15,-1 1-5 0,-6-2 8 0,-4 3 10 16,0-1 13-16,-4 1 13 0,-3 0 18 0,-1 1 15 16,-2 1 2-16,0-1 1 0,-3 1-1 0,2-1-11 15,-2 0-14-15,1-3-14 0,2-1-8 0,3-3-6 16,14-3 8-16,0 0 0 0,0 0 8 0,0 0 13 16,0 0 18-16,-5 1 18 0,5 0 13 0,3-2 9 15,3-1 4-15,6-2 5 0,5-1 2 0,3-1 2 16,5 0 6-16,0 0 3 0,3 2 7 15,-8 2 9-15,3 0 11 0,-1 2 10 0,1 4 7 16,-5-1 5-16,-5 2-2 0,0 0-3 0,-4 1-3 16,-2 2-7-16,-4 0-10 0,-1 1-8 0,-5 0-7 15,0 1-5-15,-5 1-8 0,1 1-5 0,-4 1-5 16,1 1-2-16,-3 2-2 0,-3 2-4 0,-1-2-2 16,-2 0-4-16,-4 0-4 0,2-1-5 15,-1-2-2-15,-2 0-11 0,1-4-12 0,0-2-21 16,2-1-30-16,1-5-54 0,4-2-67 0</inkml:trace>
  <inkml:trace contextRef="#ctx0" brushRef="#br0" timeOffset="14994.89">19419 15467 564 0,'-8'-7'188'0,"8"7"24"16,-5-8 13-16,4 0 5 0,1 2 6 0,4-3-67 0,5 3-42 16,2 0-40-16,3-1-36 0,5-5-25 15,4 0-16-15,3 0-32 0,3 2-38 0,6-2-27 16,2-1-33-16,3 2-45 0,2 1-45 0</inkml:trace>
  <inkml:trace contextRef="#ctx0" brushRef="#br0" timeOffset="15179.9">19578 15202 340 0,'-9'4'75'0,"9"-4"15"0,-6 5 15 0,2 1 10 15,2 0 12-15,-1 0-1 0,4 1 0 0,2 0-3 16,2 4-13-16,1 0-11 0,2-1-11 0,0 1-9 16,5 0-13-16,1-3-25 0,0 1-31 0,5-1-40 15,0 0-43-15,-1-3-39 0,0-1-33 0,-2 0-34 16,1-4-27-16</inkml:trace>
  <inkml:trace contextRef="#ctx0" brushRef="#br0" timeOffset="15310.72">19780 15291 401 0,'0'-11'150'16,"0"0"28"-16,-1 1 26 0,1 10 18 0,0 0 13 15,0 0-29-15,0 0-38 0,-3-6-39 0,0 5-31 16,1 3-32-16,-2 2-26 0,-2 4-19 0,-4 2-14 16,-1 3-9-16,-1 5-2 0,-3 3-3 15,0 5-1-15,-1 1-7 0,-1 0-13 16,-2 2-40-16,-1 1-59 0,3 0-81 0</inkml:trace>
  <inkml:trace contextRef="#ctx0" brushRef="#br0" timeOffset="15745.71">20347 14609 716 0,'-18'-9'143'0,"3"0"22"0,15 9 12 16,0 0 1-16,0 0-1 0,-10 0-52 0,2 4-42 15,5 3-32-15,-1 2-28 0,1 4-27 0,3 6-11 16,0 7 0-16,3 6 1 0,-2 3 4 0,-1 3 0 16,-2-3 3-16,0 2 4 0,1-3 5 0,-1 2-4 15,0-5 2-15,0-2 0 0,-3-7 0 0,0-3 4 16,0-4 1-16,2-2-1 0,-2-4 3 0,0-2 3 16,5-7 0-16,0 0 2 0,0 0 4 15,-5 3-2-15,-1-3 2 0,1-2-1 0,0-3-2 16,-1-2-3-16,0-3-2 0,0-5-8 15,-2-2-8-15,1-5-15 0,1-4-12 0,3-2-9 16,3-3 10-16,5-2 7 0,4-4-1 0,8-1 5 16,4-1 5-16,5 3 9 0,4 1 12 0,3 6 7 15,2 5-13-15,1 7-4 0,-2 2 4 0,-3 11 9 16,-3 3 11-16,-5 6 7 0,-2 5 0 0,-3 2 2 16,-4 5 3-16,-2-2 1 0,-1 5 1 0,-3 2-7 15,-3 0-6-15,-1-1-5 0,-1 1 1 0,-3-1-4 16,-1 1-13-16,-1 0-19 0,-2 1-31 0,-1 0-29 15,-2-2-49-15,-3-2-71 0</inkml:trace>
  <inkml:trace contextRef="#ctx0" brushRef="#br0" timeOffset="15961.97">20694 14764 909 0,'0'0'181'0,"-11"-3"34"15,11 3 29-15,0 0 29 0,0 0 23 0,0 0-46 16,-4-2-29-16,1 4-27 0,10 0-23 0,1 3-27 16,7-1-27-16,4 1-26 0,3 0-22 0,5-1-18 15,6 0-14-15,5-2-16 0,-2-4-11 16,5-1-13-16,1-1-21 0,1-3-31 0,2-1-33 16,-2-1-26-16,-1 0-33 0,-2-2-50 0,-5 2-55 15,-5-2-64-15,-2 4-63 0</inkml:trace>
  <inkml:trace contextRef="#ctx0" brushRef="#br0" timeOffset="16818.13">20673 14428 162 0,'-3'-11'79'0,"2"-2"11"0,1 3 14 15,2 2 9-15,-2 8 13 0,0 0-22 0,0 0-9 16,-2-8-7-16,2 8-6 0,0 0-1 15,0 0-4-15,0 0-5 0,5-5-2 0,-1-1 0 16,3 3-2-16,0 0-4 0,3 2-6 0,2-1-7 16,-1 1-9-16,1 2-3 0,1-1-10 0,2 1-10 15,-4-2-7-15,0 4-2 0,-5 0-3 0,-6-3-4 16,0 0-1-16,0 0-1 0,4 3-1 0,-3 2-3 16,-4 3-2-16,0 0-4 0,-2 0 2 0,-2 0 1 15,-5 2 1-15,3-1-1 0,-2 0-1 0,2-1 0 16,1-2-4-16,4 1-6 0,4-7-7 15,0 0-5-15,0 0 1 0,0 0-1 0,2 4 5 16,0-3 10-16,3 1 9 0,2-2 9 0,4-2 9 0,2 2 5 16,4-4 3-16,3 0 0 0,1-2-2 15,5-2-9-15,-2 1-6 0,4-2-24 0,2 1-29 16,3 0-52-16,2 0-76 0</inkml:trace>
  <inkml:trace contextRef="#ctx0" brushRef="#br0" timeOffset="17349.91">21358 14746 462 0,'-10'-6'123'0,"10"6"22"0,0 0 19 0,-8-5 20 15,8 5 17-15,0 0-38 0,-3-5-18 0,3-3-7 16,3 3-8-16,1-1-13 0,1 0-14 0,1-3-9 16,0-1-10-16,3 0-4 0,-2 1-10 0,4 1-5 15,-4 1-7-15,0 0-5 0,-7 7-5 0,0 0-11 16,0 0-10-16,0 0-9 0,5-2-8 0,1 1-14 16,-1 2-13-16,-1 3-6 0,-1 4-3 0,-2 4 2 15,2 1-1-15,-3 1-3 0,1 5 2 16,0 1 8-16,1 1 7 0,-1 2-1 15,1 0 4-15,0-1-1 0,-1-1 1 0,0-2 4 16,-2 0-4-16,2-3-1 0,-2-3-4 0,0-1-4 16,-1-3-7-16,2-9-7 0,0 0-4 0,0 0-5 15,0 0-1-15,0 0-3 0,-3 1 0 0,3-1 5 16,-3 0 7-16,0-3 10 0,2-2 9 0,1-1 7 16,2-3 9-16,0-4 10 0,2-3 7 0,3-5 4 15,5-5-1-15,3 1-2 0,4 0 4 0,1-1-2 16,2-1-2-16,1 4-4 0,-3 2 1 15,0 3 1-15,-2 5 0 0,-4 6 3 0,-1 4-7 16,-4 6 1-16,-4 3-5 0,-4 4 0 0,2 2-6 16,-3 4-4-16,1 2 2 0,1 2-3 0,-2 1-3 15,1-2-1-15,-1 2-3 0,0 2-5 0,0-1 2 16,2 3-1-16,-2-2-10 0,0-1-12 0,-2 0-6 16,-1-3-23-16,2 0-32 0,1 0-33 0,-3-2-51 15,0-3-44-15,-2-2-36 0</inkml:trace>
  <inkml:trace contextRef="#ctx0" brushRef="#br0" timeOffset="17676.91">20298 15263 391 0,'-35'0'140'0,"6"0"20"15,4-1 12-15,5 0 8 0,6 2 5 0,14-1-53 16,0 0-32-16,0 0-18 0,0 0-13 0,0 0-4 16,-6 3 5-16,7-2 2 0,3 1 7 0,2 0 15 15,2-1 9-15,2 0 4 0,5-2-1 0,5 2-4 16,10-1-7-16,7-2 5 0,5-2-8 0,8-2-15 16,10 0-11-16,9 1-5 0,8-2-10 0,7 1-11 15,2-1-9-15,4 0-17 0,-2 1-3 16,-1 0-4-16,-5 0-2 0,-8 3-5 0,-8-1 1 15,-8 3-1-15,-8 0-1 0,-9-1 1 16,-9 2-3-16,-6-3-1 0,-4 2-4 0,-9 1-4 16,-3 0-14-16,-10 0-15 0,0 0-23 0,0 0-19 15,0 0-25-15,0 0-35 0,0 0-50 0,0 0-63 16,0 0-74-16</inkml:trace>
  <inkml:trace contextRef="#ctx0" brushRef="#br0" timeOffset="18061.28">20643 15505 928 0,'0'0'184'0,"0"0"24"0,0 0 15 0,0 0 14 16,0 0 13-16,0 0-52 0,-3-4-34 0,5 0-32 16,7 0-26-16,4 1-23 0,5-1-11 0,6 1-12 15,9 0-15-15,4 0-14 0,3 3-11 0,3-2-7 16,-3 4-9-16,-3 0-3 0,-5 0-6 0,-3 1-8 15,-4 2-10-15,-7 1-9 0,-6-1-12 0,-7 3-14 16,-4 1-10-16,-4 3-4 0,-7 3 4 0,1 2 6 16,-3 5 8-16,-3 2 13 15,-2 4 10-15,-4 2 15 0,-3 2 12 0,-4 1 6 0,-2-1-2 16,-2-1 0-16,0-3 3 0,1-3-3 16,3-4 1-16,5-3-1 0,2-5 1 0,3-3 2 15,18-10 7-15,0 0 21 0,0 0 17 0,0 0 20 16,-7 6 23-16,6-1 23 0,3-3 23 0,6-1 23 15,3-2 15-15,1-1-2 0,3 0-12 0,0-2-18 16,5 1-21-16,4-2-25 0,-4 1-20 0,6-2-25 16,4 3-22-16,7-2-19 0,5-1-10 0,3-1-11 15,3 2-11-15,1-1-41 0,1-1-78 0,1 0-76 16,-1 0-101-16,-3 0-163 0</inkml:trace>
  <inkml:trace contextRef="#ctx0" brushRef="#br0" timeOffset="19244.86">10425 17479 242 0,'-28'12'87'16,"3"-2"16"-16,4-2 20 0,4-2 17 16,5-2 20-16,12-4-23 0,0 0 0 0,0 0 2 15,0 0-4-15,0 0-12 0,-1 3-14 0,2 0-8 16,5-2-9-16,5 2-14 0,2-3-22 0,5 0-9 16,4-1-8-16,2-2-3 0,3 2-8 0,5-2-18 15,-2 0-24-15,3-1-39 0,2-1-31 0,-1 0-54 16,-7 0-60-16,2 0-65 0</inkml:trace>
  <inkml:trace contextRef="#ctx0" brushRef="#br0" timeOffset="19394.59">10274 17789 293 0,'-15'10'180'0,"15"-10"38"0,0 0 32 0,0 0 30 15,0 0 28-15,-4 6-20 0,4-3-32 0,8-3-33 16,6-1-36-16,4-2-33 0,6-2-32 0,5-2-30 15,5-1-46-15,4-3-47 0,5 0-60 0,1-3-92 16,7 0-93-16,0-2-126 0</inkml:trace>
  <inkml:trace contextRef="#ctx0" brushRef="#br0" timeOffset="20417.03">11913 17564 449 0,'-3'-11'88'0,"2"-2"12"0,-2-2 17 0,-3 2 18 16,0-1 8-16,2 0-26 0,-3 0-24 0,1 1-11 15,-4 0-7-15,2 2-13 0,-3 2-18 0,-1 1-17 16,-2 4-10-16,1 1-11 15,-6 3-8-15,-1 3-5 0,-2 4-4 0,0 5 1 16,-3 4 0-16,0 2 0 0,0 3 0 0,2 6 2 16,1 0 1-16,1 2 0 0,5 2 1 0,2-1-2 15,6-2-2-15,2-1-2 0,2-5-5 0,3-2-8 16,1-2-3-16,3-4-3 0,4-2-3 0,1-3 1 16,2-5 4-16,2-1-1 0,2-3 9 0,2-4 8 15,1-2 4-15,2-3 7 0,6-2 9 0,-3-1 10 16,0-2 12-16,-1-2 15 0,-2-1 17 0,-1-1 12 15,-1-3 8-15,-2 0 4 0,1 0 0 0,-5-3-3 16,-3-1-9-16,0-1-5 0,0 1-6 0,-3 2-4 16,0 4-2-16,0 1-6 0,-1 4-6 15,-4 14-13-15,0 0-8 0,0 0-17 0,0 0-20 16,-1-4-10-16,-2 5-6 0,1 9-1 0,-2 5 0 16,1 5 5-16,-1 4 4 0,1 4 9 0,0 1 7 15,3 2 2-15,0 1 0 0,0-4 1 0,2-4 2 16,1-2-1-16,1 0 4 0,-1-3 0 15,0-4 1-15,1-1 0 0,2-4 1 0,-2-2-5 16,-1-1-10-16,2-1-13 0,-5-6-19 0,0 0-20 16,6 5-34-16,0-3-47 0,3-2-77 15</inkml:trace>
  <inkml:trace contextRef="#ctx0" brushRef="#br0" timeOffset="20885.25">12154 17465 369 0,'-21'7'183'0,"5"-1"26"0,1-1 20 0,15-5 13 16,0 0 12-16,0 0-68 0,-10 7-33 0,10-7-30 16,-4 5-32-16,5 1-25 0,3-1-18 0,2 2-11 15,3 2-13-15,0 1-10 0,1 0-3 16,0 1-5-16,2 2-2 0,-1 0 0 0,-1 1-1 15,-1 0-1-15,-2 0 1 0,-2-2 2 0,-2-1-2 16,-1-1 0-16,-2-10-3 0,0 0-4 16,0 0-3-16,0 0-3 0,0 8-3 0,0-8-1 15,0 0 0-15,0 0 1 0,0 0 2 0,-2 3-3 16,-1-4-7-16,-2-5-13 0,-1-4-13 0,0-5-15 16,-2-4-6-16,5-5-10 0,-1-2 0 0,4-5-4 15,6-1 3-15,3 0 14 0,4 2 15 0,0-1 18 16,5 5 6-16,3 2 12 0,0 4 8 0,1 3 16 15,0 5 12-15,-3 4 2 0,-1 6 4 0,-2 3 0 16,0 4 5-16,0 3 5 0,-2 2 4 16,-3 2 8-16,-1 1 6 0,-1 1 9 0,0 1 0 15,-3-1 2-15,2-4-3 0,-5 5-8 0,1-3-8 16,0 1-14-16,-1 1-11 0,-1 0-12 0,0-1-2 16,1 0-4-16,-2 1-1 0,2 2-1 0,-2 1-4 15,0-2-2-15,1 2-8 0,-2-3-10 0,-3-2-22 16,3-2-22-16,-2 0-28 0,2-10-25 0,0 0-19 15,0 0-20-15,0 0-17 0,0 0-18 0,0 0-10 16,0 0-11-16</inkml:trace>
  <inkml:trace contextRef="#ctx0" brushRef="#br0" timeOffset="21214.39">12598 17090 486 0,'-6'-11'167'0,"2"1"29"0,4 10 26 16,0 0 24-16,0 0 21 0,0 0-44 0,0 0-27 16,0 0-19-16,0 0-26 0,0 0-22 0,0-5-24 15,2 0-26-15,0 4-20 0,6 0-21 0,-1 2-14 16,4 0-9-16,-2 3-11 0,1 1-8 0,0 2-6 16,0 2-2-16,-6-1-5 0,-1 0 1 0,0 1-3 15,-2 0 1-15,-1 0 1 0,-3 0 1 16,2-2 5-16,-2 0 1 0,3-7 0 0,0 0-2 15,0 0-1-15,0 0-4 0,0 0-2 0,3 4 1 16,0-1-1-16,0 0 2 0,4-1 6 0,0-3 4 16,1 0 11-16,1 1 12 0,2-4 7 0,0-2 1 15,6-4 1-15,-4 0 1 0,5-2-2 16,4-2-3-16,-1-1-18 0,3-1-34 0,2-3-34 16,3 0-42-16,-2-1-48 0,3 3-57 0,-5 3-73 15</inkml:trace>
  <inkml:trace contextRef="#ctx0" brushRef="#br0" timeOffset="21448.87">13250 17436 759 0,'-9'4'177'15,"9"-4"32"-15,0 0 33 0,0 0 29 0,0 0 30 16,0 0-23-16,0 0-21 0,0 0-27 0,0 0-22 15,-3 1-22-15,3-1-31 0,5-2-29 0,4 0-30 16,7-2-25-16,5 0-26 0,5-1-22 0,4-1-20 16,2 0-18-16,4-4-18 0,-5 2-24 0,3-1-29 15,-3 1-30-15,-2 0-37 0,-3 1-39 0,-3-1-42 16,-3 0-44-16,-5 2-53 16,-3-2-68-16</inkml:trace>
  <inkml:trace contextRef="#ctx0" brushRef="#br0" timeOffset="21682.1">13530 17184 578 0,'-10'-18'224'16,"2"2"23"-16,-1 7 14 0,9 9 5 0,0 0 7 0,0 0-96 16,0 0-61-16,0 0-45 0,-8-5-28 0,8 5-23 15,-5 0-17-15,-1 5-4 0,3 7-9 0,-1 6-1 16,1 5-1-16,-2 5 4 0,2 4 1 15,0 5 2-15,1 2 2 0,-1 0 1 0,0 1 3 16,1 1 0-16,0-4 1 0,0-2-2 0,1-2-10 16,1-4-20-16,-1-3-23 0,2-4-31 0,-1-5-39 15,0-2-42-15,0-3-41 0,2-3-35 0</inkml:trace>
  <inkml:trace contextRef="#ctx0" brushRef="#br0" timeOffset="22166.85">13889 16963 576 0,'-10'-5'58'0,"4"2"-1"0,-2 5-4 16,3 2 2-16,1 4 3 0,2 3-41 0,0 3-8 15,0 4 2-15,0 3 12 0,-1 3 2 0,2 5 28 16,0 3 6-16,1 2 5 0,0 0 16 0,0 2 21 15,0 1-4-15,0-2-10 0,-1-2-1 0,2-3-25 16,-1-3-9-16,2-3-7 0,-2-5-15 0,0-1-27 16,0-4 0-16,-1-3 2 0,0-3 0 0,1-8 2 15,0 0 0-15,0 0 0 0,0 0-1 16,0 0-2-16,0 0 0 0,0 0-2 0,0 0-4 16,2 0-6-16,-2-1-5 0,3-5-10 0,1-3-12 15,0-6-6-15,1-3-6 0,5-4-8 0,-2-3-6 16,4-5-7-16,3-2-5 0,0 4-2 0,3 3 4 15,-1 0 0-15,0 3 5 0,2 3 8 16,-1 4 7-16,-1 3 13 0,-1 4 11 0,0 6 13 16,-2 5 8-16,-3 5 9 0,-1 3 1 0,1 2 5 15,-2 2 9-15,-1 4 13 0,-2 1 10 0,0 1 6 16,-2 0 8-16,-1 0 1 0,-2 0 5 0,-1-6-3 16,-2-1-7-16,-2 0-10 0,0 0-11 0,-1-2-8 15,0-1-8-15,-5 2-1 0,3-1-3 0,-5 1 4 16,-1 0 3-16,3-2-1 0,-1 1 1 15,-2-2 2-15,1 0-1 0,-2 0-1 0,0-2-1 16,0-3-2-16,-1-1-4 0,-1-2-2 0,1-4-1 16,0-1-7-16,-2-3-24 0,3-1-23 0,1-6-40 15,2-2-59-15</inkml:trace>
  <inkml:trace contextRef="#ctx0" brushRef="#br0" timeOffset="22606.81">14538 17356 483 0,'-8'0'145'0,"0"-1"19"16,8 1 18-16,-10 0 9 0,2-1 5 0,8 1-50 16,-7 1-34-16,1 2-28 0,6 1-20 0,0 2-17 15,0 2-18-15,1 0-10 0,-1 0-7 0,2 2-2 16,0 4-3-16,1 0-5 0,0 0-2 0,1 1-2 15,-4 2 1-15,3 1 1 0,-1-3 1 0,0 1-2 16,1 2 2-16,-1-3 2 0,-2-1 0 0,0-1 0 16,-2-4 0-16,2-9 1 0,0 0-1 0,0 0 1 15,-4 6-1-15,1-3 0 0,-2-1 0 0,-2-2 1 16,0-2 0-16,-2-1-4 0,2-2-1 16,0-2-2-16,0-2-3 0,3-4-5 0,1-2-3 15,3-3-6-15,3-3-7 0,4-5-1 0,3-2 1 16,4-2 10-16,2-4 1 0,2 1 5 0,1 1 4 15,1 2 3-15,2 4 8 0,-1 2 5 0,0 5-1 16,-1 6-8-16,-2 7 3 0,1 1 3 16,-2 9 1-16,2 1 5 0,-2 5 4 0,-1 2 5 15,1 4 7-15,-6-1 1 0,2 1-1 0,0 1-3 16,-6-2-1-16,0 1-5 0,-4-1-5 0,0 0-4 16,-3 0-9-16,0-1 1 0,-2 0-12 0,0 1-13 15,-1 2-21-15,-1 1-35 0,3-1-33 0,-4 1-40 16,0-2-55-16</inkml:trace>
  <inkml:trace contextRef="#ctx0" brushRef="#br0" timeOffset="22812.38">15014 17419 497 0,'7'-5'200'0,"-7"5"33"0,0 0 33 0,0 0 28 16,8-6 27-16,-3 3-44 0,-1-1-31 0,2 3-34 15,1-2-32-15,3-1-34 0,7 0-33 0,2 1-28 16,6 1-29-16,4-2-29 0,2 1-31 0,5-2-26 16,4-1-32-16,3-1-22 0,-1 0-27 15,1 1-34-15,-5-2-36 0,-4-1-34 16,-2 1-21-16,-5 0-30 0,-3 0-22 0</inkml:trace>
  <inkml:trace contextRef="#ctx0" brushRef="#br0" timeOffset="23012.9">15417 17185 709 0,'-8'-6'164'0,"0"2"23"15,8 4 15-15,0 0 9 0,0 0 2 16,-6-2-53-16,1 4-48 0,1-2-36 0,0 3-29 16,-2 3-24-16,3 4-19 0,-1 1-7 0,1 1-5 0,-1 6-1 15,0 2 1-15,0 0 2 0,1 2 3 16,-2 2 3-16,0 2 3 0,2 0-13 0,0 1-25 15,1-1-36-15,1-2-44 0,0-3-52 0,2-1-53 16</inkml:trace>
  <inkml:trace contextRef="#ctx0" brushRef="#br0" timeOffset="23399.17">16036 17232 571 0,'2'-12'96'15,"-1"-2"18"-15,0 2 18 0,2 2 18 0,-1-1 18 16,-1 0-25-16,3 0-13 0,-1-1-13 0,-1 2-10 16,2-1-17-16,-4 0-16 0,-3 2-21 0,1 0-17 15,-4 0-14-15,1 1-9 0,-4 1-9 0,-3 3-7 16,-2 2-4-16,-5 4-2 0,-1 2 0 0,-4 2-1 15,-2 5 0-15,0 5-1 0,1 6 0 0,3 4 1 16,-1 4 0-16,0 2 1 0,2 2-2 16,5-2 1-16,4 1 1 0,4 1 19 0,5-2 21 15,7-1 27-15,-1-4 24 0,6-2 22 0,0-3 16 16,5-3 13-16,6-2 18 0,1 0-4 0,1-1-8 16,2-3-20-16,2-3-16 0,-3-2-11 15,3-2-11-15,-3-3-8 0,3 0-18 0,0-1-11 16,0-1-11-16,-1-5-8 0,0 0-22 0,-1-4-26 15,4-3-35-15,-1-3-42 0,1-3-49 0,1-3-77 16,4-5-92-16,0-4-122 0</inkml:trace>
  <inkml:trace contextRef="#ctx0" brushRef="#br1" timeOffset="29698.98">12934 16488 145 0,'-9'-8'25'0,"1"1"2"0,-3 3 3 16,2-1 2-16,1 0 5 0,-2 1-3 0,-1 4-1 16,-5-3 6-16,1 2 6 0,-5 3 12 15,1 2 5-15,-3 0 8 0,0 1 0 0,0 2 0 16,-4 1-4-16,1 0-5 0,1-1-6 0,0 2-13 15,2 1-5-15,3-2-7 0,0 2 0 0,1 0-5 16,0 1-4-16,0-2-2 0,0 3-2 0,-3 0 1 16,0 3 12-16,-3 3 4 0,-2 0-2 0,0 1 1 15,-1 2-1-15,-1 3 4 0,-2-1 7 16,0 3 11-16,-1 1-13 0,2-2 2 0,-1 1 0 16,4 0 0-16,0-1 5 0,1-1-3 0,1-1-8 15,3-1-12-15,2-2 4 0,1 0-7 16,4-1-3-16,2-1 1 0,-1 0-5 0,2 1 15 15,-1-1-2-15,3-1 0 0,2 2-4 0,-2 3 1 16,0 3 0-16,0 0-2 0,1 0-4 0,-2 2-12 16,2-1 1-16,1-1-1 0,0 0 0 0,-2 5 1 15,0 0 6-15,1-2 8 0,1-2-2 0,-2-1-2 16,4-2 0-16,-1 1 1 0,2 1 0 0,0-1-3 16,1-1-9-16,1-3-8 0,2-2 1 0,0-2 0 15,1 1 0-15,1 0 0 0,-2 1-2 16,2 1 1-16,2-2 0 0,1 0 1 0,-2 2 0 0,0-1 1 15,1-1-1-15,3 0 0 0,-2-1 0 16,1-1 0-16,4 0 1 0,-4 0 1 0,4 2 2 16,-3-1-61-16,4 0 63 0,3 0 0 0,0 3-1 15,1 0 4-15,1 2 3 0,2 3 5 16,-1 4 3-16,5 1 67 0,0 3-58 0,5 0 5 16,3 0 2-16,0 1-4 0,2-1-2 0,0-2-5 15,2-1-3-15,1-2-8 0,1-5-3 0,-2-7-4 16,0-1 0-16,-4-4 2 0,0-3-1 0,-3-2 2 15,-1-2 0-15,-4-1 2 0,-1-3 3 0,-1 0 3 16,2-5 0-16,-1 0 1 0,1-4-2 0,4-3-2 16,1 1-1-16,0-2-1 0,0-6-10 15,6-1-4-15,1-3-4 0,2-2 1 0,-4-1-2 0,0 4-1 16,-1-3 0-16,-2 2-1 0,-2 0 8 16,0 2 0-16,-3 4 3 0,-3 0-2 0,0 3 1 15,-5 0 3-15,2 2 2 0,-1-2 4 0,-1 3 1 16,1-3 0-16,-1-1-2 0,0-1 2 0,1-2 0 15,1 0 3-15,-3-2 3 0,1 1 7 0,-1-1 4 16,1-1-2-16,-3-2 0 0,2-2-8 16,-2-2-17-16,-1-2-14 0,0-1-6 0,-2-2-13 15,1-2-9-15,1-2-2 0,-6 0 5 0,0-2 6 16,1-3 15-16,-5-1 6 0,0-3-2 0,-3 0-7 16,-1-2 5-16,-4 1 3 0,-3 0-3 0,-1 0 0 15,-2-1 1-15,-1 2 3 0,-4 1 6 0,-1 5 5 16,-3 4 1-16,2 4-1 0,-3 2-1 15,1 4 1-15,2 1-1 0,-2 3 0 0,1 3 0 16,0 2 2-16,1 2-2 0,-2 0 0 0,3 3 0 16,-4 0-5-16,1 0-7 0,-5 1-4 0,2 1-12 15,-6-1-3-15,2 1-6 0,-6 0-18 0,-1 1-24 16,-2-1-37-16,-1 0-52 0,-2 1-77 0</inkml:trace>
  <inkml:trace contextRef="#ctx0" brushRef="#br1" timeOffset="31129.12">16267 12996 309 0,'-2'-7'93'0,"2"7"19"0,0 0 18 15,0 0 16-15,0 0 14 0,-4-7-13 0,0 1-12 16,4 6-16-16,0 0-7 0,-3-5-8 0,-2 2-7 16,0 1-7-16,5 2-11 0,-6-1-11 0,-1 1-12 15,2 3-8-15,5-3-10 0,-7 0-10 0,7 0-11 16,-9 1-10-16,4 1-3 0,5-2-2 0,0 0-1 15,0 0-1-15,-7 5-3 0,2-2-1 0,0 1 1 16,-2 2-1-16,0-1 0 0,-2 2 1 16,-2 2-3-16,-3 3 2 0,-2 1 0 15,-2 3 0-15,-2-1 0 0,0 1 1 0,-1 2 0 16,0 2 2-16,-1 1 1 0,1 0 0 0,1-1 1 16,3-1 0-16,2-2 1 0,2-1-1 0,2 3 1 15,0 0-1-15,1-2 0 0,3-2-1 0,-2 0-1 16,4 2 0-16,3-3-1 0,0 3-1 0,0 0 0 15,2 1-1-15,3 0 3 0,1 1 1 0,2 0 0 16,2 0 0-16,0 0 0 0,1-2 1 0,0 1 2 16,0 1 1-16,3 1-1 0,1-2 3 0,1-6 4 15,-2-1 2-15,5-2 4 0,-1 0 1 0,2-3 1 16,3 1 0-16,3-4 2 0,0-4-3 16,3-3-3-16,3-4-1 0,-3 2 1 0,1 0 3 15,-1-6 9-15,0 2 9 0,0-3 12 0,-4 1 18 16,-3-2 18-16,-2 0 8 0,-3 0 3 0,-1 1 1 15,-2-3-6-15,1-3-7 0,1 2-12 0,-4-3-15 16,3 0-17-16,0-3-5 0,-1-3-13 16,0-3-3-16,-1-1-9 0,1 0-4 0,-2 2 2 15,-2 0-5-15,-2 1 1 0,-1 2-1 0,-2 2 5 16,-2 3-2-16,-1 2 3 0,-4 4 0 0,0 2-4 16,-2 1-2-16,-2-1-5 0,0 3-7 0,-5 0-10 15,2-1-15-15,-4 0-16 0,-1 1-16 0,-2 0-17 16,-2 1-22-16,-1-1-18 0,-2 1-23 15,0 2-22-15,2 0-27 0,1 1-35 0,3 1-46 16</inkml:trace>
  <inkml:trace contextRef="#ctx0" brushRef="#br1" timeOffset="31578.2">17061 12603 218 0,'-3'-9'96'0,"3"9"19"0,-3-7 15 15,-2 1 14-15,0 3 13 0,-2 0-22 0,7 3-29 16,-6-1-23-16,-2 1-16 0,0 2-19 0,-3 0-19 16,2 1-14-16,-1 3-15 0,-5 4-3 0,0 6-3 15,-3 5 5-15,-4 4 6 0,-1 7 3 0,-2 4 1 16,-3 4 4-16,-2 5-1 0,2 2-1 16,1 5 3-16,0 1-4 0,6 0-4 0,3-1-2 15,3 0-1-15,3-3-1 0,5-2 3 0,3-1-3 16,6-4 1-16,2-2 1 0,4-3 5 0,5-1 9 15,0-5 11-15,3 1-1 0,1-3 2 0,1-3 1 16,-1 0-2-16,2-2 1 0,1 0-2 0,-3-2-5 16,2-3-7-16,-4-3 1 0,3-3 1 0,1-3-1 15,2-2 1-15,4-4 2 0,3-1-17 0,1-5-21 16,3-3-25-16,-1-3-47 0,2-2-60 0</inkml:trace>
  <inkml:trace contextRef="#ctx0" brushRef="#br1" timeOffset="32096.59">17133 13038 440 0,'-13'-5'169'15,"1"2"12"-15,12 3 7 0,-10 0 6 0,10 0 2 16,-8 1-90-16,5 4-45 0,2 0-24 0,1 1-12 15,1 2-12-15,2 3-7 0,1 2 2 0,3 2 6 16,3 4 19-16,1-1 5 0,1 0 0 16,1 2 3-16,-3-2-1 0,2 1-2 0,-3-2-10 15,-1 0-7-15,-1-1-21 0,-1-1-1 0,-6-3 0 16,0-1-2-16,-1 0 3 0,-2 0 1 0,3-2 1 16,-1-1-4-16,-2 1 0 0,1-1-3 0,-2-1 2 15,-1 0-2-15,0 0-2 0,-1-2-1 16,-3 0 4-16,2-2 0 0,-2-1 4 0,-2-1 0 15,1-1-1-15,1-3 1 0,1-2 0 0,0-4-2 16,1-3-3-16,3-3 0 0,-1-3-4 0,3-3-3 16,4-4-2-16,3-3-4 0,2-1-2 0,4-4 3 15,4 0 3-15,2 1 1 0,2 0 4 16,4 2 4-16,1 2 3 0,3 1 7 0,-3 5 0 16,3 2-1-16,-2 5 2 0,0 2-3 0,-2 5-2 15,0 2-2-15,-2 4-3 0,-1 5-1 0,-4 3 0 16,-1 5 2-16,-1 3 3 0,-1 3 0 0,-3 2 3 15,-1 2 3-15,-3 2 2 0,0 1 1 0,-1 1 0 16,-2-3-2-16,-1 0-2 0,1 0 0 0,-3-2 0 16,1 0-4-16,-1-2-1 0,-1-2 0 0,0-2 2 15,0 0-1-15,0 0 0 0,0 1 4 0,-1-2-1 16,-2 0-11-16,2-2-18 0,-1 0-23 0,0-1-26 16,3-10-28-16,0 0-27 0,0 0-25 0,0 0-24 15,0 0-9-15,0 0 5 0,0 0 9 16</inkml:trace>
  <inkml:trace contextRef="#ctx0" brushRef="#br1" timeOffset="32443.14">17601 12836 621 0,'-1'-9'112'0,"1"9"25"15,0 0 17-15,0 0 15 0,0 0 12 0,0 0-30 16,0 0-25-16,0 0-17 0,0-8-21 0,4 2-26 15,0 4-15-15,0-1-15 0,3 2-14 0,1 2-9 16,0 3-3-16,1 0-5 0,1 5-2 16,2 0-1-16,-2 1 0 0,-3 1-3 0,1 1 0 15,-1 0 1-15,-6-1-2 0,-1 1-1 0,-1 0 0 16,-1 0-2-16,-3-1-2 0,-1 1-1 0,-1-1 4 16,-1 1 1-16,2-1 0 0,-1-1 0 0,4 0-2 15,3-10 3-15,0 0 4 0,0 0 3 0,0 0 3 16,0 0 5-16,2 4 18 0,2 0 16 0,2-3 21 15,-1-2 20-15,2-3 10 0,5-4 4 16,2-1 1-16,1-5-6 0,7-2-16 16,2-5-15-16,-2 0-21 0,2-5-20 0,2 0-14 0,5-4-19 15,2 0-24-15,0 0-9 0,3 0-26 0,-2 2-46 16,-2 4-60-16,-1 2-79 0,-2 4-81 16</inkml:trace>
  <inkml:trace contextRef="#ctx0" brushRef="#br1" timeOffset="32929.23">18097 12444 1033 0,'-14'-14'161'0,"4"2"16"15,10 12 6-15,0 0 6 0,0 0 3 16,0 0-78-16,0 0-45 0,0 0-21 0,0 0-17 15,0 0-17-15,-2-7-4 0,2 3-8 0,4 2-5 16,0 1 0-16,1 2 1 0,1 2 1 0,4 0-2 16,0 3 2-16,4 0-2 0,3 3 0 0,-3-1 3 15,5 5-1-15,4 2 1 0,3 4-3 16,5 4 0-16,0 8 0 0,2 3 0 0,1 8 5 16,-1 1-4-16,-3 3 1 0,-2 2-5 0,-6-1 2 15,-6 3 1-15,-4 1-1 0,-6-1 0 0,-4-4-3 16,-5-2-1-16,-7-2 6 0,-2-1 4 0,-4 0 3 15,-4-2-1-15,-2-2 4 0,-1-3 2 16,1-2 6-16,-3-3 14 0,2-1 4 0,-3 0 7 16,4-4 8-16,-1-3 6 0,0-2 5 0,3 0-4 15,3-2-5-15,0-2-13 0,3-1-7 0,1-2-9 16,4-3-8-16,1-2-7 0,8-7-7 0,0 0 1 16,-6 7 5-16,6-7 4 0,0 0 5 0,0 0 5 15,0 0 7-15,0 0 6 0,0 0 8 0,0 0 5 16,0 0 5-16,0 0 0 0,0 0-1 0,0 0-1 15,0 0-6-15,0 0-3 0,0 2-8 0,2 0-4 16,1-2-7-16,1-2-5 0,1 1-8 0,1-2-16 16,2-1-22-16,-1 2-32 0,1-2-34 0,-8 4-44 15,9-5-58-15,-4 0-77 0,-5 5-85 0</inkml:trace>
  <inkml:trace contextRef="#ctx0" brushRef="#br1" timeOffset="34298.6">21452 13525 57 0,'0'0'44'0,"0"0"18"0,0 0 24 15,0 0 30-15,0 0 24 0,0 0 6 0,0 0 6 16,0 0 3-16,0 0-1 0,-4 2-2 0,3-2-11 16,3 1-19-16,1-1-18 0,1 0-3 0,2-1-4 15,3 1-5-15,2-2-10 0,-1-2-8 0,1 0-9 16,-5-1-6-16,1 1-4 0,-1-1-4 0,2 0 0 15,-2-1 3-15,0 1 10 0,-1-1 5 0,-5 6 7 16,0 0 5-16,1-7 4 0,-2 4 1 0,0-3-7 16,-2 1-11-16,-2 1-20 0,1-3-17 0,-2 0-19 15,1-1-15-15,-2-1-11 0,-2-1-10 0,3-2-9 16,1-2-7-16,-2 0-1 0,1-1-2 16,-2-2-8-16,2-1-6 0,-2-1-5 0,1 0-3 15,1 0 3-15,2-2 5 0,1-2 5 0,3 2 8 16,2-2 13-16,4-2 12 0,-1 0 14 0,5-3 9 15,1 1 9-15,3-1 1 0,1 1 3 0,4-1 3 16,-1 3 4-16,1-1-2 0,2 3-3 16,3 1-2-16,4 0-7 0,-3 3-3 0,2 2-7 15,1 1-13-15,0 4-13 0,-1-1-12 0,1 3-6 16,-2 0-9-16,-3 3-14 0,-3 3-12 0,-3 4-10 16,0 4-3-16,1 1 4 0,-2 3 6 15,1 3 6-15,-1 0 4 0,-1 3 12 0,-2 0 12 16,-1-2 13-16,-2 0 12 0,-1-1 5 0,-3 0 8 15,-2-1 0-15,-6-1 3 0,-2 0 0 0,-4 3 3 16,0 4 2-16,-6 2 1 0,1 5 2 0,-4 3-1 16,1 1 3-16,-3 2 0 0,-1 1 3 0,0 3-1 15,-1 1 4-15,0-2-1 0,2-3-2 0,3-4 0 16,2-1-1-16,3-3 5 0,3-3 0 0,2 0 0 16,2-2-5-16,5-4 5 0,0-3 10 0,5 0 7 15,0 0 8-15,1-2 15 0,1 0 21 0,3-1 16 16,1 0 19-16,2 1 5 0,3-2 1 15,-1 0-1-15,4 0-2 0,1-1-14 0,1-2-20 16,6-1-17-16,0-4-21 0,3 0-25 16,1-3-34-16,2-4-45 0,3-4-53 0,0-3-59 15,-1-4-82-15,0-3-77 0</inkml:trace>
  <inkml:trace contextRef="#ctx0" brushRef="#br1" timeOffset="34645.78">22796 12519 491 0,'-5'-16'119'0,"1"3"13"0,-1 2 6 15,0 3 2-15,-2 4 0 0,-3 3-62 0,-1 1-28 16,-2 3-16-16,0 3-18 0,-2 5-13 0,-3 4-8 16,-5 3-4-16,0 9-1 0,-1 6-1 0,-3 9 8 15,0 7 2-15,0 7 18 0,2 3 1 16,2 2-1-16,1 1 1 0,6 1 2 0,3 0 1 16,3-4-2-16,8-3 5 0,3-7-13 0,5-5 10 15,4-5 9-15,1-5 1 0,2-2 2 0,2-5-2 16,0-2 1-16,1-4-5 0,1-2-3 15,0-4-5-15,2-2-8 0,2-2-18 0,3-3-24 16,3-2-24-16,2-2-37 0,2-4-55 0</inkml:trace>
  <inkml:trace contextRef="#ctx0" brushRef="#br1" timeOffset="35095.26">22838 12980 678 0,'0'0'71'0,"0"0"4"15,0 0 1-15,0 0 2 0,-8 1 2 0,4 5-37 16,4 3-5-16,2 5 13 0,6 6 8 0,-1 3 9 16,5 3 6-16,1 1-1 0,-1 2-2 0,0-2-4 15,-3-5-11-15,-1-2-19 0,-1-1-17 16,-3-4-15-16,0-2-6 0,-4-3-1 0,0-2-1 15,-4 0-1-15,0-2-1 0,-1 2-1 0,-1-1-1 16,-2-1 0-16,0 0 0 0,-1-1-2 0,0-1 1 16,-2 0 3-16,0-2 3 0,0 0 0 0,-1-1 2 15,1-4 4-15,3 1 4 0,-1-3 0 16,2-2 3-16,2-2 8 0,2-3 6 0,2-5 9 16,4-2 3-16,3-4 6 0,7-5 5 0,0-2 7 15,4-4 4-15,1-3-8 0,5-1-6 0,4 2-11 16,1 0-2-16,1 7-10 0,-4 2-9 0,-1 5-9 15,-1 6-8-15,-1 5-2 0,-3 7-1 0,0 7 4 16,-3 4-1-16,-1 5 0 0,-3 1 0 0,-1 2-1 16,1 3 1-16,-1 2-2 0,-1 1 2 0,1 2-4 15,-4 0 2-15,3 0 0 0,-4 0-2 0,-2-2-9 16,0 0-20-16,-1-1-26 0,1 0-22 0,-3-1-11 16,2 0-35-16,-3-4-21 0,1-1-28 15,-2-3-35-15,-2 0-8 0</inkml:trace>
  <inkml:trace contextRef="#ctx0" brushRef="#br1" timeOffset="35412.35">23269 12744 634 0,'3'-25'137'0,"-2"4"22"0,0 7 15 15,-1 14 8-15,0 0 12 0,4-7-47 0,0 3-30 16,3 4-15-16,-1 3-23 0,2 3-21 0,2 0-17 15,1 3-8-15,2 0-15 0,-3 3-4 0,0-1-5 16,-2-1-13-16,-1 3-13 0,-3 2-7 16,-1 0 0-16,0-1-2 0,-4 3 4 0,-2-1-1 15,0 2 0-15,0-3 3 0,-2 0 9 0,1-1 7 16,0-2 0-16,4-12 2 0,-1 9-1 0,2-1-1 16,-1-8 1-16,3 6 2 0,1-3 4 0,2-3 10 15,1 0 15-15,4-3 12 0,0-1 12 0,0 1 13 16,3-3 13-16,0-1 4 0,3-2 2 15,1-2-3-15,3-3-10 0,3-4-12 0,2-6-11 16,6-3-25-16,3-5-34 0,3-4-25 0,1 1-25 16,1-2-31-16,-1 0-52 0,-3 3-58 0,-1 2-74 15</inkml:trace>
  <inkml:trace contextRef="#ctx0" brushRef="#br1" timeOffset="35794.61">23702 12271 862 0,'-8'-20'184'0,"8"0"24"16,8 4 11-16,-6 3 10 0,11 4 2 0,-2 4-107 16,2 3-49-16,3 4-21 0,4 6-15 0,3 8-26 15,0 4-11-15,0 9-11 0,4 7-4 16,3 7 3-16,1 9 2 0,2 8-2 0,-2 7 0 15,-3 4-1-15,-4 4-1 0,-6 5 4 0,-3 2-1 16,-8-2 1-16,-6-3-2 0,-7-1 6 16,-4-5-1-16,-8-7 5 0,0-4 0 0,-4-5 2 15,0-5 8-15,0-7 12 0,0-4 4 0,-1-6-2 16,2-3-2-16,3-6 1 0,1-4 0 0,6-4-5 16,-2 0-4-16,3-5-11 0,3-1 1 0,7-10 5 15,0 0 6-15,0 0 11 0,0 0 12 0,0 0 12 16,0 0 10-16,0 0 11 0,0 0 5 15,0 0-1-15,0 0-4 0,-4 1-9 0,3-3-12 0,2-1-13 16,-2 0-22-16,3-1-26 0,2 0-33 16,-2-2-36-16,0-2-50 0,1-5-85 0,0-3-153 0</inkml:trace>
  <inkml:trace contextRef="#ctx0" brushRef="#br1" timeOffset="39497.15">4900 6915 286 0,'1'-8'89'0,"-1"8"20"16,0 0 20-16,0 0 15 0,0 0 15 0,0 0-8 15,0 0-4-15,0 0-10 0,0 0-11 0,0 0-8 16,0 0-10-16,0-6-4 0,0 6-8 0,0 0-10 15,0 0-8-15,0 0-12 0,0 0-10 0,0 0-11 16,0 0-11-16,0 0-10 0,0 0-7 0,0 0-5 16,0 0-5-16,0 0-1 0,-2-4-2 0,-1 0 2 15,3 4 1-15,0 0 2 0,-4-1 1 0,-2-1 0 16,0 4-1-16,-1-1 0 0,7-1-1 16,-8 3-2-16,1-1-3 0,0 1 0 0,7-3-3 15,0 0-2-15,0 0 1 0,0 0 0 0,-6 4 1 16,-1 1-2-16,-1-1 2 0,-3 2-1 0,0 0 1 15,0-1-2-15,1 1 1 0,0 1-1 0,-1-1 0 16,0 3-1-16,0-1 1 0,-2 3 1 0,2 1-1 16,1 1 1-16,-2 1-1 0,0 1 1 0,0 0 0 15,-2 1 1-15,2 1-3 0,0-1 2 0,1 1-2 16,2-3 1-16,1 0 1 0,1 0 0 0,0 3-2 16,1 2-1-16,0 1 1 0,2 0-2 0,-1 2 1 15,0-3-3-15,2 0-1 0,0 1-2 16,-1 1 3-16,0-1 1 0,1-1-1 15,1-4 0-15,1 1 1 0,-3 2 3 0,3 1 3 16,-4 0 0-16,3 0-3 0,0-1 0 0,0 0 2 16,1 0 0-16,0 0-1 0,0 2-1 0,-1 0-1 15,2 0 3-15,0-1 1 0,0 1-2 0,0 0 1 16,0 1 0-16,0 0-1 0,2-2 2 0,0 2-1 16,-1-3-1-16,1 0 1 0,1-1 1 0,1 1 0 15,1 0 0-15,-2 2 1 0,2-4-1 0,0 0 2 16,1-1-4-16,-2 0 1 0,4-3-2 0,-2 0 0 15,1-1 0-15,1-3-1 0,-1-1 1 16,1-1-1-16,-1 0 0 0,1-1-2 0,-1 0 2 16,1 1 0-16,0 0-1 0,0 0 3 0,1 1-1 15,2 1 2-15,-1-1 2 0,0 1 0 0,2-2 2 16,0 1-1-16,3 0 1 0,-1 0-1 0,1-1 3 16,0 0-3-16,2 0 1 0,-2 0 3 0,2-1-2 15,2 0 3-15,-1 1-1 0,0 2-4 16,-2-2 1-16,1-4 2 0,-1 4-4 0,0-3 0 15,-1 0 1-15,-1 0-2 0,0-1 0 0,-2-1 1 16,-1 0-1-16,0-1 2 0,-2 0 0 0,-1 2 1 16,0-3 0-16,0 1 1 0,-1-3 1 0,0-1 3 15,-1 0-1-15,2-1 0 0,-1-2 0 16,2-2 0-16,0-2 2 0,2-2-2 0,-2 0 0 16,2-3-5-16,2 0 3 0,-1-1-1 0,-2-1 1 15,-1 0-1-15,0 0-1 0,-1 0-1 0,-2 2 1 16,1 0 3-16,-2 1 0 0,-2 2 2 0,-3 1 1 15,1 0 0-15,0 2 3 0,1-3-1 0,-2 2 2 16,0-1-2-16,0-1-2 0,-1-2-4 0,0-2 1 16,-1-2-3-16,0-3-2 0,1-3 1 0,-3-1-2 15,-2-3 0-15,1-2-5 0,-1-2 1 0,-1-2 0 16,1 1 2-16,-2 1 4 0,3 1 8 0,-3 5 5 16,0 1 11-16,1 4 13 0,2 3 7 0,0 5 3 15,-1 2 1-15,2 2-2 16,-1 2-9-16,-2 1-2 0,1 1-10 0,1-3-11 15,-3 0-8-15,0-2-4 0,-1 0-2 0,-1-4-4 16,0 4 1-16,-2-4-5 0,1-1 0 0,0 2 2 16,0-1 3-16,-1 2-1 0,-2 2 1 0,5-2 1 15,0 1 0-15,-2 3 2 0,4 0 0 0,-2 3 1 16,2 2 0-16,-2-1 0 0,2 1 1 0,1-1 0 16,6 5 1-16,-7-3-1 0,7 3-3 0,-5-2-1 15,-3 1-1-15,3 0-1 0,5 1-2 0,0 0 0 16,0 0-3-16,-8-1-3 0,0 1 0 15,-1 0 2-15,0 0-1 0,-5 0-1 0,0 0 2 0,0 0-2 16,-3 4-9-16,-2 0-6 0,0 3-3 16,-1 1-5-16,1 2-4 0,-4 3-2 0,3 2-4 15,4 5-1-15,-3 2 11 0,3 3 7 0,0 0 3 16,5 0 6-16,-1 1 2 0,1 2 4 0,3 2 2 16,-1-1 4-16,2-2 0 0,1-4 3 0,3-1-3 15,0 0 1-15,-1-2 1 0,-1 1 0 16,2-4 1-16,2 0-1 0,0-3-2 0,1 1 1 15,1 0 3-15,0-1-3 0,1 0 1 0,0-2-2 16,3-1 1-16,0 0 0 0,0-3 0 16,1 0-2-16,0-2 2 0,-6-6 1 0,0 0 0 0,7 3 2 15,-7-3 1-15,8 1 1 0,-2 0 8 0,1-2 6 16,2-1 8-16,2 1 7 0,0-2 1 16,3-1 3-16,3 0 0 0,4-1-2 0,1-1-5 15,-2 2-7-15,3-2-9 0,0-1-9 0,1 0-11 16,0-2-22-16,-1 1-27 0,0 0-33 0,-7 1-42 15,-3-1-49-15,-1 1-58 0,1 0-67 0</inkml:trace>
  <inkml:trace contextRef="#ctx0" brushRef="#br1" timeOffset="40244.83">4621 7747 134 0,'-8'4'80'0,"8"-4"19"0,-8 1 17 16,8-1 14-16,-8 2 16 0,1 2-10 0,7-4-10 15,-6 2-12-15,6-2-11 0,0 0-11 0,0 0-13 16,0 0-8-16,-4 4-10 0,-1-1-10 0,5-3-9 15,-6 4-6-15,6-4-7 0,-3 4-6 0,3-4-3 16,0 0-6-16,0 0-6 0,-3 4 1 0,-2 0 1 16,5-4 5-16,0 0 1 0,0 0 8 0,0 0 4 15,0 0 8-15,0 0 6 0,0 0 9 0,0 0 6 16,0 0 2-16,0 0 5 0,0 0-1 0,0 0 1 16,0 0-1-16,0 0 4 0,2 1-1 15,3-2 1-15,3 0-8 0,1-2-1 16,0-2-4-16,4-2-1 0,2-2-4 0,7-6-5 15,6-2-7-15,8-4-5 0,1-1 1 0,2-2-5 16,7-3-3-16,1-2 1 0,4-1-4 0,3-1-2 16,-3 1-3-16,-2 2-4 0,-7 4-3 0,-5 3-2 15,-7 3-1-15,-7 4-2 0,-3 3-1 0,-5 2 0 16,-3 3 3-16,-12 6 0 0,0 0 0 0,0 0 1 16,0 0 0-16,0 0-1 0,7-5 0 15,-7 5-3-15,0 0-2 0,0 0 1 0,0 0-2 0,0 0 2 16,0 0-2-16,0 0 2 0,0 0-2 15,0 0 1-15,0 0 1 0,0 0-3 0,0 0 3 16,0 0-3-16,0 0 0 0,0 0-3 0,0 0-2 16,0 0 1-16,0 0-4 0,0 0-4 0,0 0-3 15,0 0-4-15,0 0-3 0,0 0-4 0,0 0-2 16,0 0-3-16,0 0-2 0,0 0 1 0,0 0-4 16,0 0 1-16,0 0-7 0,0 0-9 15,0 0-11-15,0 0-20 0,0 0-16 0,0 0-29 0,0 0-36 16,5-5-43-16,-1 2-43 0,-1-2-63 15</inkml:trace>
  <inkml:trace contextRef="#ctx0" brushRef="#br1" timeOffset="40829.05">5441 6246 293 0,'-5'-13'149'0,"-2"2"19"0,7 11 17 16,0 0 11-16,0 0 7 0,-5-9-51 0,5 9-41 16,-5-3-30-16,0 4-29 0,0 2-21 0,0 6-18 15,-2 7-12-15,1 8-8 0,-1 8-4 0,0 14-2 16,2 10 3-16,-2 10 2 0,3 6 1 0,2 10 7 16,0 4 5-16,3 5 0 0,3 3 5 0,3-1-1 15,3-3 1-15,4-3 9 0,3-6 5 0,6-4 5 16,2-7-3-16,2-4 2 0,3-5-1 0,2-2 0 15,8-9 0-15,1-5-5 0,6-1-3 0,2-7-8 16,3-3 7-16,0-4 5 0,4-3 3 16,-1-3 3-16,-3-4 2 0,-2-2-2 0,-7-4 0 15,-4-1-2-15,-4-6-7 0,-4 0-7 0,-4-4-10 16,-6-3-19-16,-3-2-25 0,-4-2-28 0,0-1-29 16,-2-4-52-16,2-2-66 0</inkml:trace>
  <inkml:trace contextRef="#ctx0" brushRef="#br1" timeOffset="41361.89">5892 6953 672 0,'-16'-8'193'0,"5"1"16"0,11 7 20 16,0 0 16-16,0 0 8 0,0 0-88 0,0 0-49 15,0 0-32-15,0 0-23 0,0 0-20 0,0 0-23 16,0 0-18-16,-5 0-10 0,7 2-3 0,6 6 1 16,4 4 0-16,4 3 1 0,3 2 1 0,3 3 5 15,1 3 2-15,2 2 1 0,-3 0 1 0,-4-1 0 16,-3 1 1-16,0 0 1 0,-5 0 2 0,-3-1 0 16,0 0-2-16,-4-1 0 0,-3 0-1 0,0 0-1 15,0-2-3-15,0-2-1 0,0-1-3 16,-3-5-5-16,-3-1-5 0,2-2-6 0,-2-2-3 15,-3-2-3-15,0-3-2 0,0-3-4 0,-3-3-7 16,-2-4-3-16,1-4-30 0,-1-7 33 0,1-6 0 16,-3-6 4-16,2-3 5 0,2-5 0 15,1-2 12-15,1-5-5 0,4 2 38 0,2 0-23 16,2 3 7-16,1 5 1 0,4 5 2 0,4 2 2 16,2 3 2-16,3 4 11 0,3 2-2 15,3 5-5-15,1 1-3 0,2 5-3 0,2 0 0 0,4 2 0 16,-2 3 1-16,2 4 12 0,0 2 8 0,-1 4 6 15,0 3 3-15,-3 1 2 0,-3 3 2 0,-1 0 1 16,0 0 1-16,-2 3-4 0,-3 1 6 16,0 0 6-16,-3 1-3 0,0 1 0 0,-4-1-1 15,1 0-3-15,-2 2-2 0,1-1-12 0,0 2-16 16,-2 2-11-16,-1 2-8 0,-1 0-9 0,1-1-16 16,-1-1-21-16,-1-1-22 0,1-2-22 0,1-2-24 15,-2-3-18-15,0-3-8 0,-2-13-2 0,0 0 7 16,-1 5-10-16,-1-9-13 0</inkml:trace>
  <inkml:trace contextRef="#ctx0" brushRef="#br1" timeOffset="41723.49">6151 6393 620 0,'-12'-10'103'15,"6"-1"20"-15,0 3 10 0,6 8 10 0,0 0 1 16,0-6 0-16,0 5-45 0,4 0-31 0,0-1-27 16,5 3-20-16,3 3-6 0,4 3-6 0,2 3 4 15,3-1 1-15,0 2 1 0,0 1 0 0,0 2 1 16,-2 0-1-16,1 3 0 0,-4 0-7 0,-4-1-4 16,-3 1 1-16,-2 2-1 0,-4 1 0 0,-2 1 2 15,-3-1 2-15,0-1-1 0,-3-3 0 0,3-1-1 16,2-3-3-16,0-12-3 0,0 0 0 15,0 0-1-15,0 0-4 0,0 0 1 0,2 7 4 16,1-2 11-16,2-5 11 0,1-3 17 0,1-4 21 16,4-2 16-16,-1-4 14 0,2-3 11 0,1-5 3 15,2-3-2-15,-3 0-6 0,3-5-15 0,0-4-22 16,1-2-16-16,-1 1-16 0,1 1-12 0,-1-1-16 16,0 3-23-16,0 3-31 0,0 2-36 15,0 3-53-15,-3 3-89 0,-2 5-74 16</inkml:trace>
  <inkml:trace contextRef="#ctx0" brushRef="#br1" timeOffset="42144.46">6264 5840 674 0,'-16'-17'192'0,"16"17"12"15,0 0 4-15,-8-12 10 0,5 5 2 0,7 3-88 16,8 6-43-16,10 5-30 0,6 3-14 0,5 4-9 16,3 3-5-16,6 6-10 0,5 6 2 0,-4 3-6 15,4 3-9-15,1 5-3 0,-1 3-1 16,-3 8 1-16,-1 7 8 0,-4 7 3 0,-3 6 3 16,-3 4 11-16,-7 2 3 0,0 4 1 0,-7 1-1 15,-3 1 0-15,-7 3 4 0,-2-1 1 0,-7-7 2 16,-4-1-6-16,-3-5 8 0,-1-6 12 0,-3-4 8 15,-2-5 4-15,2-3-6 0,-3-7-5 16,2-7-10-16,0-7-2 0,3-7-12 0,1-5-10 16,1-8-7-16,7-13 3 0,0 0 3 0,0 0 8 15,0 0 11-15,0 0 7 0,0 0 11 0,0 0 7 16,0 0 3-16,0 0 1 0,0 0 0 0,0 0-1 16,0 0-5-16,0 0-3 0,0 0-7 0,0 0-5 15,0 0-6-15,0 0-8 0,0 6-8 16,-1-5-9-16,0-2-14 0,2-4-14 0,0 1-19 15,2-2-25-15,-3 6-31 0,2-8-38 0,-2 8-39 16,3-7-46-16,-3 7-53 0,2-9-57 0,-1 0-75 16</inkml:trace>
  <inkml:trace contextRef="#ctx0" brushRef="#br1" timeOffset="53817.96">16095 13866 152 0,'-4'-5'52'15,"4"5"9"-15,0 0 5 0,-6-7 8 0,6 7 5 16,0 0-11-16,0 0-14 0,0 0-9 0,0 0-9 16,0 0-7-16,0 0 0 0,0 0-8 0,0 0-4 15,0 0-5-15,0 0 1 0,0 0-3 0,0 0-2 16,0 0-2-16,0 0-4 0,0 0-1 15,0 0-1-15,0 0 3 0,0 0 0 0,0 0 2 0,0 0 2 16,0 0 6-16,0 0 4 0,0 0 7 0,0 0 4 16,0 0 1-16,0 0-1 0,0 0-1 15,0 0-2-15,0 0-4 0,0 0-4 0,0 0-10 16,0 0-11-16,0 0-14 0,0 0-23 0,0 0-30 16,0 0-34-16</inkml:trace>
  <inkml:trace contextRef="#ctx0" brushRef="#br1" timeOffset="54106.85">19033 13725 210 0,'0'0'46'0,"0"0"2"0,0 0 1 0,0 0-1 16,0 0-2-16,0 0-26 0,0 0-14 0,0 0-10 16,0 0-8-16,0 0-8 0,0 0-8 0,0 0-3 15,0 0-6-15,0 0-5 0,0 0-10 16</inkml:trace>
  <inkml:trace contextRef="#ctx0" brushRef="#br1" timeOffset="58495.3">6945 5545 51 0,'-6'-5'23'15,"6"5"8"-15,0 0 11 0,-7-3 15 0,4-3 14 16,3 6 12-16,0 0 10 0,-6-4 6 0,1 0 3 16,1 0 3-16,-2 0-3 0,2 0-7 15,4 4-6-15,0 0-6 0,0 0-6 0,-5-3-7 16,1-2-3-16,-4 1-8 0,3-2-2 0,-2 3-3 16,2-2-2-16,0 1-4 0,-1-3-3 15,1 2-4-15,-1-2-5 0,-1 0-2 0,-1 2-6 16,-1-3-4-16,-4 0-6 0,-2-1-4 0,-1 0-5 15,-2 1-4-15,-1 1-2 0,-4-3-3 0,0-1 2 16,-5 1-2-16,-1 0-2 0,0 2 4 0,2-1-1 16,-1 0 1-16,-2-1-1 0,-1 0-1 0,-2 1-1 15,-2 1 1-15,-1 1 1 0,-3 1-1 0,1 2-3 16,-2-1 2-16,-3 2-1 0,-2 1 2 0,0 1 0 16,-3 1 0-16,1 0-1 0,3 1-1 0,-2-1 4 15,1 2-2-15,4 0 1 0,-1-1-1 16,3 1 0-16,1 0 0 0,0 1 2 0,0 1-2 15,2 1 0-15,-4 0 0 0,1 1-2 0,-1 1 2 16,-2 0 0-16,-2 4 2 0,-3-1-2 0,3 0 0 16,-3 2 0-16,2-1 0 0,-2 3 1 0,4 1-2 15,0-1 1-15,3 2-2 0,-1 0 1 16,-1 0 1-16,-1 1 0 0,-4 2 0 0,2 0-2 16,-2 1 4-16,-1 1-2 0,0-2 1 0,0 2 2 15,-1 0-3-15,3 1 1 0,-1-1 2 0,5 1-1 16,1-2 1-16,0 2 0 0,3-2-2 0,1 1-1 15,-1 0 4-15,3-1-1 0,2-1-2 0,0-1 2 16,2 3-2-16,2-1 1 0,1 0 1 16,0 2 0-16,2 1 1 0,-2 2 0 0,1 0 0 15,2 1 1-15,-2 2-3 0,0 3 3 0,-2-3 0 16,0 3 0-16,2 0-4 0,2 5 2 0,-1-2 0 16,4 1-2-16,-1 1 4 0,1 2-3 0,1-2-2 15,3-1 2-15,4 3-1 0,0-1-1 0,3 1 2 16,-2-2 3-16,0 3 8 0,0 3 7 0,0 0 1 15,0 1-1-15,1 1 1 0,-2 3 4 0,1 1 2 16,-1-2-1-16,1-3-11 0,1-1-6 0,1-3-1 16,3-4 2-16,0-1-1 0,1 1-6 0,3-2-2 15,-1 1-1-15,3-2 2 16,1 1-1-16,1-2-1 0,2 2 1 0,0 0-1 16,0 2 2-16,2 0-2 0,0 0 0 0,1 1 0 15,2-1 1-15,-2 2-1 0,2 2-1 0,2 0 2 16,1 0 1-16,-3 0-2 0,5-1-2 0,0-2 2 15,-1-3-3-15,2 1 3 0,3-2 3 0,2 0 0 16,-2-2 0-16,3-1 2 0,5 1 5 0,2 2 9 16,5 3 2-16,3-1 0 0,1 0-4 0,3 0-1 15,0-1 2-15,5-1-3 0,1 1 0 16,4 0-11-16,0-3 0 0,0-1-1 0,1-2 1 0,2 0 1 16,0-1-3-16,0-2 4 0,-1-2 0 15,0 0 4-15,0 0 1 0,0-2 9 0,-1-2 11 0,3-2 5 16,1 0 7-16,0-3 4 0,3-3 2 15,3 1 2-15,5-3 0 0,7-2-6 0,2-3-7 16,1-1-1-16,4-5-4 0,0 1-5 0,4-2-1 16,5-1-6-16,6-3 0 0,-4 0-1 15,4-2-4-15,-3-1-2 0,0 0-3 0,0-2-1 16,2 2-2-16,-4-3 2 0,-1-1-3 0,-5 0 0 16,-3-1 2-16,3-3-1 0,-1-2-1 0,-2-2 2 15,2-3-1-15,1-4-2 0,-1-3 0 0,3-6-2 16,0-3-1-16,-1-5-5 0,0-1 2 0,-6-1-4 15,-4-2-3-15,-2-1 1 0,-4 1 2 0,-1 1-3 16,-5 1 0-16,-5 3 1 0,-3 4 2 16,-4 0 3-16,-3 3 2 0,-6 2 1 0,-2 3-1 15,-3-1 3-15,-6 1 2 0,-4-1-2 0,-3-2 2 16,-3 0-1-16,1-7 0 0,-3-5-7 0,2-6-5 16,-2-7-4-16,0-7-3 0,-3-6 0 0,1-6-6 15,-5-5 0-15,-2-3 3 0,-5-4 6 0,-4 1 11 16,-4 4 11-16,-7 4 1 0,-6 5-3 0,-6 5 1 15,-5 6-3-15,-9 5-5 0,-6 6-1 0,-9 4-8 16,-5 6-7-16,-7 5 0 0,-4 1 4 16,-8 4 2-16,-6 2 3 0,-5 0 1 15,-7 3-6-15,-4-1 0 0,-3 3-4 0,-2 1 3 16,-5 2-5-16,-2 0-1 0,-4 2-10 0,-1 2-10 0,2 4 2 16,1 1 0-16,0 7 2 0,0 3-11 15,2 2-9-15,6 6-11 0,-5 5-11 0,1 6-24 16,-2 9-18-16,-3 4-30 0,-5 5-53 0,-4 6-39 15</inkml:trace>
  <inkml:trace contextRef="#ctx0" brushRef="#br1" timeOffset="80945.64">19057 6015 125 0,'-6'-10'55'16,"6"10"7"-16,0 0 6 0,-3-4 7 0,3 4 3 15,0 0-14-15,-5-4-8 0,5 4-8 16,0 0-8-16,0 0-5 0,0 0-2 0,-4-6-5 16,2 2-1-16,2 4 1 0,-5-5 3 0,1 2 5 15,0-1 2-15,1 0 1 0,-2-1 0 0,-1 0-1 16,1 0 4-16,0-1 5 0,-2 2 5 0,0-1 10 16,-1 0 6-16,1-1 7 0,-1 0 7 0,1 1 0 15,-3-3-2-15,2 2-11 0,-2-1-12 16,1-1-19-16,-1-1-13 0,0 1-9 0,0 0-6 15,1-1-3-15,1 1-3 0,-2 1 0 0,1-1-1 16,0 1 1-16,-1 0 1 0,0 1-2 0,2 1-5 16,-1-2 1-16,-8-1 1 0,-1-1 0 0,-4-1-2 15,-2 0 1-15,0 0-1 0,-1-2 1 16,-1 1-1-16,0 0 2 0,0 1-1 0,0 2-1 0,3-2 1 16,3 2-1-16,-1 1 1 0,1-1 1 0,0-1 0 15,0 2-1-15,-2 0-1 0,2 0 45 16,-5-1-45-16,2 1 1 0,-6-1 0 0,2 1-2 15,-1-1 0-15,-1 3 2 0,-1 0-2 0,-1-1-44 16,2 2 47-16,-3 0-1 0,2 0 0 16,0 1-2-16,3 1 1 0,-1 0-1 0,0-1 1 15,1 1-1-15,1 1 0 0,-1-1 0 0,-1 0-1 16,1 1 1-16,-1 0 0 0,1 1-1 0,1 0 1 16,0 1 0-16,2 2-1 0,1-1 0 0,0 0 1 15,1 1 0-15,-1 3-3 0,4 0 2 0,0 0 0 16,-2 1-1-16,2-1 1 0,-1 1 1 0,1 2-1 15,0 0-2-15,-1 1 4 0,3-1-1 16,0 0 0-16,1 1 0 0,-1-1-1 0,2 2-1 0,0 2 0 16,0 0 4-16,0 1-3 0,1 0 1 15,0 1-2-15,3 0 1 0,-1-1 1 0,0 3 2 16,0 0-2-16,-1 1-1 0,2 1 1 0,-1 0-1 16,-3 2 1-16,2 2-1 0,-3 1-1 0,3 0 0 15,-1-1 0-15,0 1 0 0,2-2 1 0,-1 1-1 16,2-1 0-16,2-2 2 0,0 0 0 0,3 2 2 15,0-1-2-15,-2-1 1 0,4 0 1 16,0 1-3-16,1 2 1 0,1 2-1 16,1 2 2-16,0 1 0 0,2-1 0 0,1 0 1 0,1 1-2 15,0 2 6-15,1 2-2 0,1 0 2 16,0 0-4-16,3 0 2 0,-3-4 1 0,4 0-1 16,-1-1 2-16,1 0-2 0,1-2 1 0,0-3-1 15,1 1 3-15,0-2-1 0,4-1 1 0,-1 0 2 16,4-2 2-16,-1-1 4 0,5 1 5 0,0-3 5 15,0 0 7-15,2 0 3 0,1-1 5 0,3-3 4 16,0-1 0-16,-1-1 3 0,2-2-1 0,1 0 0 16,0-4-5-16,2 3 2 0,5-3-6 0,2-1-3 15,4-1 0-15,-2 0-6 0,4-2 0 0,2 0-3 16,-1 1-2-16,0-3-3 0,1 2 1 0,0-1-2 16,-2-1-3-16,0 0-1 0,-3 1 0 0,5-2-4 15,-1 3 1-15,0-4-1 0,-1 1 2 0,2-2 0 16,-3 1 1-16,1-2-1 0,-2 1-1 15,0-1-1-15,3-1 2 0,-2-1 0 16,-2-2-6-16,0 1 2 0,-3 1-2 0,2-2 1 16,-1 0 3-16,-3-1-3 0,0 1 0 0,-2 1-4 15,-9 1 3-15,-2 0 1 0,-3 1 0 0,-5 1 1 16,0 1 0-16,-3 0 2 0,-3 0 3 0,-3 2 3 16,-2-1 2-16,0 0 0 0,1-1-2 0,2-3 0 15,0-1 0-15,2-1-4 0,2-3-2 0,0-2-2 16,3-4-3-16,1 0 0 0,2-2-2 0,-1-4-1 15,2-1-1-15,-3 2 2 0,3-1-1 0,-4 2 1 16,-1 0 5-16,0 4 4 0,-2 0 4 16,-3 3 4-16,-1 0 2 0,-2 1-3 0,0 0 0 15,-2 1-3-15,-1-1-4 0,-1 0-5 0,0-2-4 16,-1 0-4-16,1-1 0 0,-2 1 3 0,1 0 2 16,-1 1 2-16,-1 1 2 0,-1-2-2 0,1 0-1 15,-4-2 0-15,-2 1-3 0,-1-4-5 0,-4 0-2 16,1-1-3-16,-5 0-1 0,-2-1-2 15,-2-1-1-15,-1 1-3 0,-4 1 0 0,1 2 2 16,-4 2 1-16,0 2-5 0,-2 1-11 0,-2 1-5 16,0 2 1-16,-1 1 0 0,-2 1-8 15,-3 2-26-15,-5-1-17 0,-4 1-20 0,-2 1-12 0,-5 0-15 16,-5-1-35-16,-3 1-52 0,-7 0-38 0</inkml:trace>
  <inkml:trace contextRef="#ctx0" brushRef="#br1" timeOffset="86802.09">18530 6095 122 0,'-8'-3'44'16,"8"3"10"-16,-10-1 11 0,10 1 10 0,0 0 8 16,0 0-1-16,0 0 2 0,0 0-2 0,0 0-4 15,0 0-3-15,0 0-6 0,0 0-4 0,0 0-3 16,0 0-7-16,0 0-5 0,0 0-9 0,-6-3-7 16,1-1-7-16,5 4-6 0,0 0-4 0,-6-3-2 15,3-2 0-15,0 0-3 0,1 1 1 0,-1-3 0 16,2 2 0-16,-1-1-1 0,1-3 1 0,0 3-7 15,-2 0-11-15,3-3-14 0,-1-1-17 0,-1-2-17 16,1 0-20-16,0-1-16 0,-1-1-14 16,1-1-7-16,0 2-6 0,-1 1 1 15,2-2 2-15,-1 4 5 0,1 2 8 0</inkml:trace>
  <inkml:trace contextRef="#ctx0" brushRef="#br1" timeOffset="87829.13">18296 5992 88 0,'0'0'38'0,"-7"4"10"0,7-4 9 15,0 0 8-15,0 0 7 0,0 0-1 0,0 0-3 0,-6 3-3 16,6-3-1-16,0 0 3 0,0 0 8 15,0 0 10-15,0 0 7 0,0 0 13 0,2 1 2 16,1-1 5-16,3-1 4 0,3-2 0 0,4-4 0 16,6-1-7-16,8-5-4 0,7-4-18 0,9-3-2 15,10-4-7-15,-1-1-9 0,11-3-12 0,8-2-15 16,7-1-4-16,5-3-7 0,4 4-1 16,3 0-9-16,-3 2-2 0,0 2-5 0,-4 2 0 15,-1 2-1-15,-8 1-6 0,-8 4-4 0,-7 1-2 16,-5 3 4-16,-12 2-4 0,-7 1 2 15,-6 3-2-15,-7 2 0 0,-6 0 1 0,-3 2 2 16,-13 3 0-16,0 0-1 0,0 0 3 0,0 0-2 16,0 0 2-16,0 0 4 0,0 0 0 0,0 0-2 15,0 0 2-15,0 0 0 0,0 0 0 0,0 0-2 16,0 0 1-16,0 0-6 0,0 0-3 0,0 0-3 16,2-4-9-16,-3 0-5 0,-2 3-8 0,-4-2-9 15,-1 0-7-15,-3-3-6 0,1-1-6 0,-2-1-7 16,-2 0-1-16,-2-1-4 0,7 1 0 0,0 0 0 15,-3-3 2-15,2 2 0 0,0 1 7 0,-1 1 8 16,2 1 8-16,-2 1 12 0,3 2 5 16,-2-1 10-16,1 3 5 0,-1-1 5 0,2 2 3 15,0 0 0-15,1 0-1 0,7 0-1 0,-8 0 2 16,2 1-1-16,-1-1-1 0,2 0 2 0,5 0-1 16,0 0 0-16,0 0 1 0,0 0-2 0,0 0 1 15,0 0 1-15,0 0-68 0,0 0 68 0,0 0 3 16,0 0 1-16,0 0 3 0,0 0 0 15,0 0 2-15,0 0 0 0,0 0 71 0,0 0-72 16,0-1-1-16,2 0-1 0,1-1-5 0,3 2 1 16,1-2-1-16,5 0-2 0,1 1-2 0,2 0 2 15,1-1 1-15,4 2 0 0,-4 0 1 16,0 1-1-16,2 1-1 0,-2-1 2 0,0 2 0 16,-4 0-1-16,-1 0-1 0,1-2 0 0,-12-1-1 15,10 4 2-15,-1-1 0 0,-9-3-1 0,0 0 1 16,0 0 0-16,0 0 0 0,0 0 0 0,0 0 0 15,6 2 0-15,-6-2-2 0,6 4 2 0,0-1-1 16,-1 2 1-16,-1 0-1 0,0 2-1 0,-1 1 1 16,4 2-1-16,-4 1 4 0,0 2-4 0,0 1-1 15,-2 0 0-15,-1 0 2 0,0 0 0 0,-1 1-1 16,-1 1 1-16,-1 1-1 0,-3-1 4 0,-1 0-1 16,0 0 1-16,-1-1-1 0,-2 1 0 0,-2-1 2 15,1 3 0-15,-5 0-1 0,1-2-2 16,-3 0 1-16,2 1 1 0,-1 1-1 0,-3 0 2 15,1-1-2-15,1-1-1 0,2 0 2 0,0-3-1 16,5-4 0-16,-1 0 4 0,12-9-3 16,0 0 3-16,0 0 5 0,0 0 19 0,0 0 19 15,0 0 17-15,0 0 7 0,0 0 13 0,-4 1 13 16,2-1 9-16,2-4-2 0,2-6-16 0,6-3-15 16,0-4-16-16,0-4-3 0,3-3-13 15,-2-3-6-15,3-6-12 0,-4 1-5 0,-2-2 3 0,2-1 2 16,-2 2 5-16,-1 1 0 0,-1 3-1 0,-1 1 2 15,-1 6 4-15,-2 1 5 0,0 6 0 0,0 15-7 16,-2-11-8-16,2 11-3 0,-3-9-5 16,3 9-9-16,-4-4-6 0,4 4-6 0,0 0-5 15,-4-3-6-15,1 0-5 0,3 3-10 0,0 0-13 16,0 0-18-16,0 0-25 0,0 0-20 0,0 0-33 16,0 0-37-16,0 0-46 0,-6 0-56 0,0 4-43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7-13T03:50:13.41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16183 7779 189 0,'0'0'43'0,"0"0"14"0,0 0 11 15,0 0 15-15,0 0 16 0,0 0 5 0,0 0 0 16,0 0 9-16,0 0 1 0,0 0-3 0,0 0 2 15,0 0-2-15,0 0-7 0,0 0-5 0,0 0-8 16,0 0-15-16,0 0-11 0,0 0-11 0,0 0-14 16,0 0-12-16,-4 3-11 0,4 1-9 0,2 0-4 15,2 4-4-15,4 0-1 0,1 4 0 16,-1-1-1-16,6 4 1 0,-1 2 1 0,0 2-1 16,-3-2-1-16,0 0 4 0,0 3-1 0,-1-1-1 15,-5 1 3-15,2-2-3 0,0-2 1 16,-4 0 0-16,0-1 1 0,-2-1-2 0,-2-2 1 15,-1-2 2-15,-1-2-1 0,0-1 2 0,4-7-1 16,-3 5 0-16,-2 0 0 0,-1-2-1 0,1 0-2 16,-2 0-2-16,2-1-3 0,-1 0-2 15,0-2-1-15,-1-1-1 0,0-2 1 0,-1-1-1 0,3-2 5 16,-2-4 3-16,-2-1 1 0,3-4 2 0,1-3 4 16,1-3 0-16,2 0 1 0,2-5-3 0,2-2-7 15,4 1 2-15,3-2-1 0,1 1-1 16,4 0-5-16,5 0 1 0,2 2-4 0,1 2 1 15,6 0 3-15,-1 4-3 0,2 3 0 0,0 2-1 16,0 2 2-16,1 2-1 0,0 4 2 0,-2 3-1 16,-2 1 1-16,-3 3 1 0,0 4-2 0,-3 2 2 15,-2 3 3-15,0 2-2 0,-3 2-1 0,-3 1 2 16,-3 3 0-16,-1 1 1 0,1 1 3 0,-3 1-4 16,-4 3 0-16,0 0 2 0,-4 2 4 0,0-1 2 15,-3-1 0-15,0 2 4 0,0-1 1 16,0 0 7-16,-2 1 2 0,-3-1 1 0,2-1 7 15,1 1 2-15,1-2 0 0,-2-1-3 16,4 1-4-16,0-2-2 0,0-2-2 0,0 0-3 16,2-3-10-16,0-2-2 0,2-2 1 0,0-11-1 15,-1 7 2-15,1-7 0 0,0 0 1 0,0 0 1 16,0 0 4-16,0 0-1 0,0 0 2 0,0 0 2 16,0 0 0-16,0 0-2 0,0 0-7 0,0 0-11 15,0 0-19-15,2 3-19 0,0-4-21 0,-2-3-28 16,0-4-37-16,0-2-86 0</inkml:trace>
  <inkml:trace contextRef="#ctx0" brushRef="#br0" timeOffset="310.18">16884 7939 279 0,'0'0'88'0,"-8"0"19"0,8 0 20 16,0 0 19-16,0 0 18 0,0 0-18 0,0 0-6 16,0 0-1-16,0 0-5 0,0 0-1 15,-1 0-6-15,2 2-7 0,2-1-11 0,2-1-5 16,5 0-14-16,4-1-11 0,7 2-8 0,6-2-16 16,5-1-8-16,7 1-10 0,3-1-5 15,5 0-2-15,5-1-5 0,0 0-5 0,4-1-7 16,-5 1-2-16,-7-1-5 0,-2 1-2 0,-8-1-4 15,-8 0-1-15,-4 1-2 0,-6 0-10 0,-16 3-14 16,0 0-19-16,0 0-25 0,0 0-30 0,0 0-37 16,0 0-45-16,8-4-53 0,-3-1-53 0</inkml:trace>
  <inkml:trace contextRef="#ctx0" brushRef="#br0" timeOffset="615.99">17287 7783 733 0,'-6'-6'130'0,"6"6"20"0,0 0 17 0,-7-4 13 0,7 4 6 16,0 0-44-16,0 0-22 0,-6 0-18 16,4 1-19-16,-3 1-15 0,0 1-13 0,1 2-12 15,-1 3-8-15,3 1-4 0,-1 3-8 16,-1 3-5-16,1 0-5 0,-1 0-3 0,-1 2 0 16,1 3 4-16,0 1 7 0,-2 1 6 0,2 3 10 15,-1 1 4-15,2-1-1 0,-2 1-2 0,2 1-4 16,0 0-3-16,0 1-8 0,0-2-6 0,0-1-10 15,3 0-6-15,-1-4 0 0,-1 0 2 16,1-4 0-16,0 1-2 0,1-4 2 0,-1-3 0 0,1-4 0 16,0-7 0-16,0 0 0 0,0 0-2 15,0 0 1-15,0 0-1 0,0 0-5 0,0 0-9 16,0 0-7-16,0 0-11 0,0 0-11 0,2 2-18 16,2-1-18-16,-2-2-22 0,0-2-22 0,0-1-29 15,1-3-39-15,0-3-32 0</inkml:trace>
  <inkml:trace contextRef="#ctx0" brushRef="#br0" timeOffset="1702.75">17646 7779 423 0,'-8'-6'204'0,"8"6"25"0,0 0 26 15,-5-6 22-15,-1 0 17 0,6 6-75 0,0 0-36 16,-3-7-23-16,0 0-12 0,3 3-10 0,0-3-11 15,2 0-8-15,0-1-11 0,5-3-13 0,-1-2-13 16,4-3-14-16,4 0-18 0,2-2-15 0,3-2-17 16,-1-2-15-16,3 1-10 0,3 1 0 15,-2 1-1-15,-2 3-2 0,0 3 0 16,-4 1-2-16,0 4 0 0,-5 4-10 0,1 1-12 16,-2 6-12-16,-1 0-15 0,-2 5-10 0,4 2-8 15,-2 1-4-15,2 1-5 0,0 3 7 0,-2 1 13 16,-1 2 10-16,0 2 10 0,-4 1 9 0,-2 1 6 15,-3-1 4-15,-2 2 5 0,-4 3 1 0,-2-1 3 16,0 4 4-16,-4-1 5 0,-2 1 3 0,-1 1 1 16,-3 0 4-16,-1-2 3 0,-3 2 1 0,-1-1 1 15,-1-3-1-15,-2 2 1 0,-2-4 1 0,2 1 1 16,2-2-1-16,2-2-3 0,0-1 0 16,7-2 0-16,2-5 0 0,5-1 0 0,0-2 2 0,9-10 14 15,0 0 15-15,-1 5 17 0,4 1 13 16,3-5 11-16,-1-1 16 0,4-2 15 0,-2-2 10 15,4 1-3-15,0-2-6 0,2-1-1 0,7-3 4 16,3 0 1-16,5-2-6 0,8-2-2 0,9-3-9 16,8-2-8-16,9-3-5 0,9-2-15 0,7 0-14 15,5-2-13-15,1 0-9 0,-1 1-14 16,-3 2-5-16,-1 1-2 0,-4 2-4 0,-7 2-1 16,-8 5-2-16,-10 2 1 0,-8 1 0 0,-8 2-2 15,-8 4-1-15,-4-1-1 0,-22 4 1 0,0 0-5 16,0 0-2-16,0 0-6 0,0 0-2 0,0 0-3 15,0 0-1-15,0 0 0 0,0 0-2 16,0 0 1-16,0 0-1 0,0 0 3 0,0 0 0 16,0 0-1-16,0 0-2 0,0 0 0 0,0 0-1 15,0 0-2-15,0 0 0 0,0 0-3 0,0 0 1 16,0 0-1-16,0 0 3 0,0 0 2 0,0 0 1 16,0 0 2-16,0 0 4 0,0 0 4 0,0 0 1 15,0 0 5-15,0 0-2 0,0 0 0 0,0 0 0 16,0 0 1-16,0 0 1 0,0 0-3 0,0 0-2 15,0 0-3-15,0 0 2 0,0 0-1 0,0 0-2 16,0 0-3-16,0 0 0 0,10-1 0 0,-7 0-1 16,-3 1 1-16,-6 1-2 0,-1 0-2 15,7-1-2-15,-7 0-2 0,7 0-3 0,0 0-2 16,0 0 2-16,0 0-1 0,0 0-5 16,0 0 1-16,0 0 4 0,0 0 2 0,0 0 2 15,0 0 1-15,0 0 2 0,0 0-1 0,0 0 8 16,0 0-2-16,0 0 1 0,0 0 1 0,0 0 1 15,0 0 0-15,0 0-1 0,0 0-1 0,0 0-2 16,0 0 0-16,0 0-4 0,0 0 1 0,0 0-5 16,0 0-3-16,0 0-5 0,0 0-10 0,0 0-9 15,0 0-15-15,0 0-18 0,0 0-26 0,-7-1-26 16,7 1-37-16,-8-3-44 0</inkml:trace>
  <inkml:trace contextRef="#ctx0" brushRef="#br0" timeOffset="5218.31">1552 2453 598 0,'-2'-1'169'0,"1"0"32"15,-2-2 28-15,0-3 23 0,1-1 22 0,2 0-28 16,-2-1-24-16,2 8-25 0,0 0-26 0,0 0-21 16,0 0-20-16,0 0-18 0,0 0-14 0,0 0-19 15,2-9-18-15,-2 9-16 0,0 0-13 0,0 0-10 16,0 0-13-16,0 0-4 0,3-8-12 15,-3 8-6-15,3 3-4 0,0 1-4 0,2 3-3 16,-3 2 2-16,2 2 3 0,0 2-1 0,0 2 1 16,0 4 4-16,-3 3 3 0,-2 2 4 0,0 1 4 15,-1 2-2-15,-2 0 0 0,-1 0-1 0,-1-1-3 16,-3 0-4-16,1-2-6 0,-2-2-6 0,1-3-11 16,-1-3-7-16,1-3-4 0,-2-5 0 0,2-4 4 15,1-2 4-15,-1-3 5 0,-2-2 8 0,0-5 9 16,0-2 6-16,1-4 8 0,1-2 4 0,4-3-4 15,-1-2 1-15,2-5 6 0,3-2 3 0,5-2 8 16,5-2 11-16,4 2-73 0,2 1 71 16,2-1 4-16,0 4 1 0,-2 4-3 15,2 4 2-15,-4 3-7 0,3 3-10 0,-4 3 72 16,1 4-72-16,-3 1 0 0,-1 3-3 0,1 2-3 16,-3 0-5-16,3 2-2 0,0 0-1 0,1 2 1 15,1 2 0-15,0 2 0 0,-4-1 0 0,4 2 0 16,-5 1 0-16,2 3 2 0,-2 0-2 0,-2 1-1 15,-1 3 0-15,-1 1-1 0,-3 0 3 0,-3 0 0 16,2 3 2-16,-4 2-1 0,1 4 2 0,0 0-1 16,-2 0 2-16,-2-1-8 0,2-2-10 0,0-2-13 15,2-2-18-15,-2-1-19 0,0-5-26 0,6-15-20 16,0 0-25-16,0 0-19 0,0 0-19 16,0 0-19-16,0 0-19 0,0 0-33 0</inkml:trace>
  <inkml:trace contextRef="#ctx0" brushRef="#br0" timeOffset="5516.13">1905 2623 637 0,'-14'-7'194'0,"0"2"29"16,14 5 29-16,0 0 27 0,0 0 26 15,-9-7-46-15,9 7-40 0,0 0-24 0,0 0-19 16,0 0-18-16,-2-3-19 0,2 2-22 0,3-2-19 16,2 2-13-16,6-1-13 0,5 2-14 0,5-3-16 15,4 2-11-15,4 1-8 0,4-1-5 0,-2-1-8 16,7-1-7-16,0 2-3 0,1-2-4 0,-2 1-5 16,-3 0-8-16,-6 1-4 0,-4-1-13 0,-4 1-13 15,-5-1-19-15,-1 1-26 0,-14 1-27 0,0 0-26 16,0 0-35-16,0 0-44 0,0 0-39 0,0 0-46 15,0 0-49-15</inkml:trace>
  <inkml:trace contextRef="#ctx0" brushRef="#br0" timeOffset="5685.19">1929 2753 416 0,'-13'6'149'0,"13"-6"37"0,0 0 34 15,0 0 31-15,0 0 32 0,0 0-7 0,0 0-14 16,0 0-23-16,0 0-27 0,-4 2-23 0,6 1-19 15,3 0-27-15,8-2-30 0,3-2-22 16,6 1-22-16,8 0-26 0,3-1-28 0,4-1-46 16,7 0-58-16,-4 0-50 0,3-2-57 0,0-2-69 15,-1-1-89-15</inkml:trace>
  <inkml:trace contextRef="#ctx0" brushRef="#br0" timeOffset="6193.48">2964 2371 1351 0,'-1'-15'205'0,"0"4"19"0,1 11 13 0,0 0 11 16,0 0 4-16,-3-10-91 0,3 10-52 0,-4-5-37 16,4 5-30-16,-4-2-20 0,-2 6-17 15,1 1-10-15,-7 3-5 0,0 3-3 0,-10 4 1 16,-5 4 1-16,-3 3 3 0,0 1-4 0,-2 2-9 15,-1 3-11-15,1-1-6 0,-1 0-6 0,3 1-4 16,3 1-8-16,11 1 0 0,4-5 2 0,5 0 5 16,4 0 6-16,3-1 5 0,4-2 5 15,3-4 5-15,4 1 11 0,3-3 3 0,4-7 7 16,5-3 13-16,2 1 15 0,2-4 11 0,-1-3 21 16,2-1 20-16,-1-4 15 0,-3 0 22 0,-3-3 22 15,-1-2 7-15,-4-5-2 0,-5 0-3 0,-4-3-17 16,-3 0-20-16,-3 0-22 0,-1 0-33 0,0 0-36 15,-1 1-29-15,-3 1-34 0,-6 1-30 0,-9 5-32 16,-4 2-30-16,-4 3-15 0,-4 1-12 16,-3 3-11-16,-3 2-14 0,-2 1-10 0,-5 4-26 0,-2 0-24 15,1 2-27-15</inkml:trace>
  <inkml:trace contextRef="#ctx0" brushRef="#br0" timeOffset="6591.28">1063 2899 338 0,'-42'3'115'0,"7"1"11"0,7-1 10 0,7-2 8 16,6 1 10-16,15-2-35 0,0 0-16 0,0 0-2 15,0 0-1-15,-4 2 0 0,5-1 2 0,6 1 14 16,8 4 20-16,7 1 10 0,17 4 9 0,12 1-2 15,18 3-6-15,9 1-7 0,19 1-7 16,13 2-18-16,14 1-25 0,14 1-23 0,10-3-23 16,4 0-3-16,8-3 0 0,0-1-2 0,-1-1 1 15,-4-2 2-15,-10-1-5 0,-9-2-2 0,-14-2-2 16,-13-1-9-16,-14-3-6 0,-13-1 1 0,-19 1-1 16,-16-1-2-16,-12-2 11 0,-13-1 14 0,-22 2 14 15,0 0 13-15,0 0 4 0,0 0 0 0,0 0-3 16,0 0-4-16,0 0-10 0,0 0-15 15,0 0-16-15,0 0-16 0,0 0-6 0,0 0-5 16,0 0-3-16,0 0-4 0,0 0-5 0,0 0-8 16,0 0-6-16,0 0-10 0,0 0-12 15,0 0-19-15,0 0-18 0,0 0-17 0,0 0-19 16,0 0-22-16,0 0-24 0,0 0-30 0,10-1-36 16,-6-1-36-16,-7 2-56 0</inkml:trace>
  <inkml:trace contextRef="#ctx0" brushRef="#br0" timeOffset="8800.53">657 5227 416 0,'0'0'112'0,"0"0"25"0,0 0 23 15,0 0 20-15,0 0 16 0,0 0-15 0,0 0-17 16,0 0-18-16,0 0-22 0,0 0-20 0,0 0-22 15,0 0-20-15,0 0-18 0,0 0-17 0,5 3-10 16,-5 2-10-16,-2 2-6 0,-1 3-4 0,-1 5 2 16,-2 1-1-16,1 3 2 0,-1 7 5 0,-1 5-4 15,-1 0 3-15,2-4-1 0,2 2 3 0,-1-3-5 16,-1-1-1-16,4-4 2 0,-1-1-1 16,0-4 2-16,1-4-3 0,2-12 1 0,0 10-2 15,0-10 2-15,0 0 4 0,2 8-3 16,-2-8 3-16,4 3 2 0,3-2 4 0,0-4 0 15,-2 1 2-15,0-2 0 0,1 0-2 0,1-1-5 16,1-2-16-16,-1-2-40 0,5-2-73 0,-1-4-63 16,4-5-83-16</inkml:trace>
  <inkml:trace contextRef="#ctx0" brushRef="#br0" timeOffset="8966.2">765 4990 906 0,'-13'-3'202'0,"2"-2"24"16,0 1 20-16,11 4 13 0,0 0 10 0,0 0-74 16,0 0-51-16,0 0-38 0,-1-3-31 0,1 1-28 15,5 1-31-15,0-1-32 0,1 2-35 0,2-1-28 16,1 1-37-16,0 1-43 0,0 1-47 0,4 0-47 16,-7 2-46-16</inkml:trace>
  <inkml:trace contextRef="#ctx0" brushRef="#br0" timeOffset="9199.95">782 5276 254 0,'0'0'143'16,"-16"4"28"-16,5 0 24 0,1-2 37 0,10-2 37 16,0 0-23-16,-4 4-12 0,1-3-6 0,4 2-10 15,5-2-15-15,5 1-12 0,-3-1-29 0,4-1-35 16,-1 0-22-16,-2 0-20 0,3 0-17 0,-3-3-18 15,1 1-10-15,-2 0-9 0,3-1-8 0,1 0-2 16,0 0-5-16,6-2-16 0,3-1-26 0,3-2-45 16,2-2-46-16,1 2-39 0,-1-1-34 15,0 1-45-15,-4 1-44 0,-1-1-41 0,-3 2-35 16</inkml:trace>
  <inkml:trace contextRef="#ctx0" brushRef="#br0" timeOffset="9382.94">786 5369 491 0,'0'0'167'0,"0"0"89"0,0 0-30 16,0 0 21-16,0 0 18 0,0 0-16 0,0 0-32 15,-4 4-46-15,1-1-37 0,3 1-87 0,5-3 32 16,3-1-19-16,4-1-21 0,6-2-20 16,2-1-28-16,5-1-32 0,8-1-34 0,-7 0-38 15,2-1-51-15,3-1-62 0,-1-3-73 16</inkml:trace>
  <inkml:trace contextRef="#ctx0" brushRef="#br0" timeOffset="9750.68">1425 5087 797 0,'-3'-8'133'0,"3"8"14"0,0 0 10 0,0 0 6 15,-6-4 4-15,0 2-47 0,0 4-36 0,-2 4-26 16,0 2-18-16,-1 0-13 0,0 6-12 0,-3-2-5 16,3 4-4-16,-1 1-2 0,-1-2 0 0,2 3 1 15,-1 1-4-15,2-1-1 0,2-2 2 0,2 1-1 16,4-2-1-16,1-1-6 0,0-3-2 0,5 0-2 15,1-1 1-15,1-3 1 0,2-4 2 16,1 1 5-16,3-1 8 0,1-3 20 0,2 0 24 16,-2-4 18-16,3 0 13 0,0-3 20 0,-2-1 18 15,0 0 16-15,-1 0 11 0,-2-3 0 0,-1-1-14 16,-5-1-17-16,-1-1-16 0,-3-1-26 16,0-1-33-16,-3-2-34 0,-1 2-37 0,-3 0-40 15,0 0-42-15,-4 0-48 0,-3 3-58 0,-5 2-56 16,-2 3-47-16,-3 5-48 0</inkml:trace>
  <inkml:trace contextRef="#ctx0" brushRef="#br0" timeOffset="10751.51">218 5554 77 0,'-23'2'38'16,"2"1"6"-16,-1 0 7 0,3-1 7 0,3 2 10 16,0-1-6-16,3 0-1 0,3 0 0 0,-2-2 5 15,12-1 2-15,0 0 3 0,0 0 9 16,0 0 12-16,0 0 4 0,0 3-1 0,0-1-2 16,2 0-9-16,5 2 1 0,4-2 7 0,9 0 0 15,5-1-2-15,9 2 5 0,12 0 10 0,8-1 2 16,0 0 6-16,17 1-4 0,6-1-4 0,8-2-9 15,6 1-15-15,3-1-13 0,3-1-8 16,3 1-4-16,-1 0-6 0,-1-2-4 0,-4 1-12 16,-6-1-8-16,-6-1-2 0,2 2-2 0,-7-3-11 15,-7 1-4-15,-8 3-4 0,-10-4 4 0,-8 0-1 16,-8 1 6-16,-6 0 11 0,-7 1 17 0,-4-1 15 16,-19 3 14-16,0 0 14 0,0 0 9 0,0 0 7 15,0 0-2-15,0 0-11 0,0 0-15 0,0 0-16 16,0 0-14-16,0 0-13 0,0 0-12 0,0 0-8 15,0 0-4-15,0 0-4 0,0 0-1 0,0 0-3 16,11-3-3-16,-11 3-5 0,0 0 1 0,0 0-3 16,0 0-3-16,0 0 0 0,0 0-2 15,0 0 3-15,0 0 1 0,0 0 3 0,0 0 2 16,0 0 0-16,0 0 3 0,0 0 1 0,0 0 1 16,0 0 0-16,0 0 0 0,0 0-1 15,0 0-3-15,0 0 2 0,0 0-3 0,0 0-1 16,0 0 0-16,0 0-3 0,0 0-2 0,1 0-2 15,-1 0-2-15,0 0-1 0,0 0-3 0,-1 0-2 16,-2-1-1-16,3 1-1 0,-4 0 0 0,4 0-2 16,-7 1-1-16,7-1-2 0,0 0-1 0,0 0 0 15,0 0-1-15,0 0-2 0,0 0-1 0,0 0 0 16,0 0-3-16,0 0-3 0,-4 0-1 0,-2 1-5 16,6-1-3-16,0 0-10 0,0 0-5 0,0 0-9 15,0 0-17-15,0 0-19 0,0 0-25 16,0 0-33-16,0 0-40 0,0 0-44 0</inkml:trace>
  <inkml:trace contextRef="#ctx0" brushRef="#br0" timeOffset="13055.35">2982 2413 288 0,'0'0'38'0,"0"0"0"16,0 0-1-16,0 0-2 0,0 0-2 0,0 0-22 16,0-3-13-16,-1 3-2 0,-2 3 0 0,0 7 1 15,0 1 4-15,-3 3 1 0,-1 3 5 0,-1 1 7 16,-1 3 22-16,-4 1 13 0,0-6 9 0,-1 1 9 15,-7 0 6-15,0-4 19 0,-1-1 13 0,-1-2 4 16,4-4-10-16,-1-1-7 0,2-3-5 16,1-2-5-16,3-2-7 0,0-2-10 15,6-2-8-15,1-2-9 0,2-2-7 0,0 0-6 16,1-1-3-16,1-4-3 0,2-1 0 0,0-3-10 16,0-4-13-16,2-4-5 0,4-1-6 0,4-3-8 15,4 1 0-15,0 2-1 0,1 1 0 0,-1 4 1 16,2 3 5-16,-3 3-5 0,1 7-5 0,-3 6 2 15,1 7-2-15,-2 7-6 0,-5 4-3 0,0 4-3 16,0 2 2-16,1 4 4 0,-4 3 8 0,3 3 2 16,-2 0 3-16,-2 3 4 0,-2 0 1 0,-7-2 3 15,-1 2 2-15,-3 0-2 0,1 1 1 16,-6-1 5-16,3 1 8 0,-3-2 5 0,1-3 1 0,1-5 0 16,2-2 1-16,3-2 4 0,2-5 0 0,0-4-2 15,9-11-6-15,-9 5-3 0,2-5 2 0,2-4 4 16,1-4 4-16,0-2 11 0,0-1 3 15,0-6 10-15,0-4 0 0,2-4 4 0,0-3 1 16,3-5-1-16,2-4-6 0,3-6-11 0,2-2-8 16,2-3-12-16,9 0-2 0,4 4-4 15,-2 5-6-15,2 3-4 0,-2 7-9 0,-1 5-11 16,-1 7-10-16,-3 9-9 0,1 8-10 0,-4 9-11 16,-5 6-4-16,-4 4 2 0,-1 5 6 0,0 2 12 15,0 2 9-15,-1 4 12 0,-2 1 8 16,0 1 11-16,-2 3 5 0,-1 1 2 0,-2 0-1 0,-2 1 4 15,-6 0 1-15,1-3-2 0,-4-4 3 16,2-1 3-16,-2-5 0 0,2-3 3 0,-1-6 7 16,2-3 9-16,-1-6 9 0,2-5 2 0,3-5 7 15,2-4 4-15,-1 0 10 0,3-6 10 0,1-4 4 16,-1-7-7-16,0-6-9 0,3-6-2 0,0-7-7 16,4-5-6-16,3-9-14 0,8-3-20 0,5-3 8 15,2 4 2-15,-3 6-1 0,4 6-2 0,0 7-1 16,-1 7-9-16,-3 7-8 0,-17 25-6 0,17-13-31 15,-2 10-19-15,-7 11-13 0,-3 6-12 0,-4 3-10 16,6 4-2-16,-2 3-4 0,-4 1-16 0,2 4-36 16,-1 3-41-16</inkml:trace>
  <inkml:trace contextRef="#ctx0" brushRef="#br0" timeOffset="18466.63">3019 2053 316 0,'0'0'104'0,"0"-6"20"0,0 6 23 0,1-6 20 16,-1 6 19-16,0 0-12 0,0 0-8 15,0 0-11-15,2-7-13 0,1 1-21 0,-3 6-19 16,3-5-20-16,4 0-18 0,0 2-20 0,-1 1-19 15,1 1-12-15,5-3-9 0,-2 2 0 0,5-2-4 16,-1 1 0-16,3-1-1 0,-1 2 1 0,2-1 0 16,-1-1 0-16,2 0 0 0,-4-1-3 0,0 3 2 15,-3-1-1-15,-12 3-3 0,0 0-5 0,0 0-8 16,0 0-6-16,0 0-6 0,0 0-6 0,0 0-6 16,0 0-6-16,0 0-2 0,0 0-1 0,0 0 2 15,0 0-1-15,0 0-2 0,3-2 1 0,-3 2-4 16,1-2-3-16,-2 1-4 0,-3-1-3 0,-1 1 2 15,-1 0 3-15,6 1 3 0,0 0 3 16,0 0 8-16,0 0 3 0,-8 0 7 0,8 0 4 16,0 0 3-16,0 0-2 0,0 0-2 0,0 0-4 15,0 0-4-15,0 0-4 0,0 0-9 16,-8 1-12-16,8-1-14 0,0 0-10 0</inkml:trace>
  <inkml:trace contextRef="#ctx0" brushRef="#br0" timeOffset="19267.7">3278 1946 221 0,'0'0'105'0,"4"-7"20"0,-4 7 23 0,0 0 17 16,2-7 18-16,-2 7-7 0,2-8-16 0,-2 8-11 16,0 0-12-16,0 0-7 0,0 0-10 15,0 0-8-15,0 0-13 0,0 0-14 0,-1-3-17 16,-3 1-16-16,-2 0-18 0,1 4-16 0,-3 0-12 16,1 2-14-16,-6 2-5 0,0 6-3 0,-3 4 2 15,-3 7 1-15,-1 3 8 0,-2 4 2 0,-1 1 2 16,-2 5 2-16,-1 5 18 0,-2 2 14 0,0 0 1 15,1-4 0-15,3 0-3 0,1-7-1 0,6-3 1 16,3-5 0-16,2-2-15 0,3-6-14 0,6-7 3 16,3-3 2-16,2-5 4 0,4 0 15 0,3-2 16 15,1-1 18-15,-2-2 9 16,4 0 9-16,-2-1 12 0,2 0 12 0,0 0 7 0,0-1-6 16,3 1-15-16,3-2-13 0,4 0-10 15,0 0-11-15,2-2-15 0,0 1-12 0,2 0-18 16,-2 0-22-16,6-2-35 0,-1 0-58 0,3-2-57 15,-2 0-73-15,1 0-87 0,0-2-97 0</inkml:trace>
  <inkml:trace contextRef="#ctx0" brushRef="#br0" timeOffset="19600">3339 2150 651 0,'-17'-11'304'0,"3"1"40"16,0 0 36-16,5 0 36 0,2 2 32 0,2 0-109 15,2 0-75-15,4 0-39 0,1 0-30 16,0 1-39-16,2 1-37 0,-4 6-37 0,0 0-31 16,0 0-26-16,0 0-12 0,0 0-5 0,0 0-21 15,0 0-18-15,2 2-24 0,-1 1-30 0,0 5-20 16,-1 7-3-16,0 9-4 0,0 5 1 16,0 10 12-16,0 8 19 0,-1 6 22 0,0 6 31 15,2-1 18-15,1 5 7 0,1 0 2 0,2-2-2 16,-1-5 1-16,0-6-2 0,0-7 1 0,0-5 2 15,0-6-1-15,-1-5 1 0,0-5 0 0,0-6 1 16,-2-5 1-16,-1-11-1 0,0 0 4 0,0 0-1 16,0 0 4-16,0 0 2 0,0 0 3 0,0 0 3 15,3 5 1-15,1-5 4 0,1-2-1 16,0 0-8-16,-1-1-23 0,-2-3-34 0,1-5-51 16,3-2-102-16,-1-10-128 0</inkml:trace>
  <inkml:trace contextRef="#ctx0" brushRef="#br0" timeOffset="23034.1">706 6230 187 0,'0'0'81'0,"-4"-5"11"16,4 5 14-16,-6-4 13 0,6 4 11 0,0 0-14 16,0 0-10-16,0 0-10 0,0 0-4 0,0 0 0 15,0 0 0-15,0 0 7 0,-5-5 4 0,5 5 2 16,0 0-1-16,-8-3 1 0,8 3-7 0,-4-5-5 15,0 1-7-15,0-1-7 0,4 5-2 0,-3-5-1 16,3 5 1-16,-4-4 0 0,4-2 5 0,0 6 2 16,-1-5 2-16,1 5-7 0,0-6-4 15,1 0-7-15,2-1-4 0,1 2-10 0,0-1-3 0,-1 1-8 16,0-1-7-16,2 1-2 0,1 0-9 16,-1 0-2-16,-5 5-6 0,9-4-3 15,-2-1-7-15,-1 1-4 0,2 0-3 0,-1 1-7 16,2 0-5-16,1 1-8 0,-1 0-8 0,0 0-7 15,-1 0-13-15,1 1-9 0,-2 1-6 0,1 0-8 16,0 0-6-16,4 1 1 0,-2 1 3 0,1 1 3 16,0-1 9-16,-1 2 10 0,2-1 8 0,-4 0 6 15,0 0 9-15,-8-3 5 0,0 0 5 0,0 0 2 16,5 4 3-16,-1 1 2 0,-2 0 1 0,-2 1 3 16,0 2 0-16,-3 0 1 0,-2 0 1 0,3 2 0 15,-1 1 3-15,-2 2-1 0,0-1 1 16,0 3 0-16,-2 1-1 0,0 1 1 0,1 2 4 15,-4 2-2-15,1 3-2 0,-3 0 1 0,-4 1-2 16,0 2 3-16,-1 2 0 0,-1-1 0 0,-3 3-1 16,1-2-1-16,1-3 2 0,0 1 0 0,3-4 0 15,-2-1-1-15,3-1 1 0,2-2-2 0,4-5 2 16,-1-1 0-16,4-4 0 0,6-9 0 0,0 0 2 16,-6 8 0-16,6-8 13 0,0 0 13 15,0 0 10-15,0 6 13 0,0-6 13 0,2 2 11 16,0-1 6-16,2-2 8 0,2-1 1 0,3-1-2 15,-2-1-3-15,3 1-3 0,2-2-12 0,1-1-6 16,2 1-5-16,1 0-8 0,3 1-11 16,2 1-11-16,1-2-7 0,1 0-10 0,2 0 1 15,-2 1-6-15,0-1-1 0,0 2-3 0,-6 0 0 16,-2 1-3-16,-4 0-2 0,3-1-1 0,-14 3-4 16,9-1-1-16,-9 1-6 0,0 0-3 0,0 0-6 15,0 0-2-15,0 0-6 0,0 0-6 0,0 0-7 16,0 0-10-16,0 0-9 0,0 0-7 0,5-2-12 15,2-2-11-15,-2 1-15 0,2-1-39 0,1-4-66 16,4-1-52-16,1-1-57 0</inkml:trace>
  <inkml:trace contextRef="#ctx0" brushRef="#br0" timeOffset="23317.07">1236 6195 483 0,'-9'-5'211'16,"9"5"36"-16,0 0 29 0,0 0 24 0,0 0 16 15,0 0-78-15,0 0-41 0,0 0-39 0,0 0-31 16,0 0-35-16,0 0-28 0,-2-3-26 0,2 4-17 16,6 2-8-16,5 2-9 0,7 5-4 15,5 1 2-15,3 2-2 0,5 2 0 0,1 1 1 16,1 3 0-16,-5 0 1 0,0-2-2 0,-1 0 0 15,-5-2-3-15,-2-1-5 0,-4-1-8 0,-3-2-9 16,-1 0-15-16,-4-3-15 0,2-2-17 0,-10-6-16 16,7 4-17-16,-7-4-15 0,0 0-16 0,0 0-12 15,6 3-15-15,-6-3-15 0,5 0-31 0</inkml:trace>
  <inkml:trace contextRef="#ctx0" brushRef="#br0" timeOffset="23702.01">1571 6167 890 0,'-6'-5'159'15,"6"5"22"-15,-7-5 21 0,7 5 16 16,0 0 14-16,0 0-43 0,0 0-35 0,0 0-28 16,0 0-21-16,0 0-20 0,0 0-22 0,0 0-13 15,-8-4-15-15,8 4-11 0,0 0-10 0,0 0-8 16,0 0-7-16,-5 0-5 0,0 3-1 0,1 1 0 15,-1 3-2-15,-2 3 2 0,-2 4 0 0,1 3 1 16,-3 5 4-16,-2 5 0 0,0 1 2 0,-2 2 0 16,-1 1 4-16,-1 1 8 0,0 1 1 15,0-1-1-15,1-1 1 0,0-2-2 0,3-4 1 16,-1-3-4-16,3-1-1 0,1-4-7 0,1-2 0 16,2-1 0-16,4-5-1 0,3-9 2 0,0 0 1 15,0 0 9-15,0 0 13 0,0 0 19 0,0 0 12 16,0 0 14-16,0 0 14 0,0 0 12 0,0 0 10 15,0 0-1-15,0 0-9 0,0 0-16 0,0 0-11 16,0 0-14-16,0 0-14 0,0 0-14 0,0 0-16 16,0 0-21-16,0 0-24 0,0 0-33 0,0 0-38 15,-2 1-43-15,1 0-50 0,2-4-54 0,0-4-57 16</inkml:trace>
  <inkml:trace contextRef="#ctx0" brushRef="#br0" timeOffset="27166.81">2739 4940 423 0,'0'0'125'0,"0"0"22"0,2-7 21 0,-2 7 20 0,0 0 20 16,0 0-20-16,0 0-19 0,0 0-18 16,0 0-19-16,0 0-15 0,0 0-17 0,0 0-16 15,0 0-71-15,0 0 38 0,0 0-15 0,0 0-12 16,0 0-8-16,0 0-12 0,0 0-7 16,-2 0-4-16,0 4 51 0,0 5-51 0,-1 2-1 15,1 3-1-15,-2 3 1 0,-3 3 2 0,1 1 2 16,2 4 1-16,-3 1 0 0,3-5 0 0,-1 0 0 15,1-2 2-15,-1-2-1 0,3-1 1 0,0-1 1 16,2-5 0-16,0 1 1 0,0-3-2 0,0-8 1 16,0 0 0-16,0 0 1 0,0 0 1 0,3 5-1 15,1 0 0-15,-4-5-1 0,7 0 2 16,-7 0 1-16,0 0 0 0,0 0-2 0,0 0 1 16,0 0 0-16,3 0 3 0,2-3-1 0,0 0 0 15,1 1 0-15,-1-3-2 0,-5 5-6 0,12-5-13 16,3-2-24-16,0-1-46 0,1-5-48 0,4 0-44 15,4-2-58-15,0-4-57 0</inkml:trace>
  <inkml:trace contextRef="#ctx0" brushRef="#br0" timeOffset="27315.75">2924 4724 563 0,'-9'-8'115'0,"1"-1"31"15,1 2 23-15,2 0 20 16,5 7 14-16,0 0 12 0,0 0-34 0,0 0-27 15,0 0-42-15,-3-6-31 0,3 6-25 0,0 0-21 16,0 0-23-16,0 0-31 0,0 0-33 0,0 0-29 16,0 0-40-16,0 0-43 0,1-4-48 0,2 3-44 15</inkml:trace>
  <inkml:trace contextRef="#ctx0" brushRef="#br0" timeOffset="27499.59">2958 4979 470 0,'0'0'144'0,"0"0"29"0,0 0 22 0,0 0 19 16,0 0 12-16,0 0-32 0,0 0-36 0,0 0-28 15,1 4-29-15,1 0-29 0,3-4-21 0,6 0-19 16,0-3-13-16,4-1-9 0,3-1-2 0,2-1-9 16,1 0-8-16,4 0-15 0,-6 0-20 0,0 3-18 15,-2-1-20-15,-2 1-27 0,-3-1-35 0,-12 4-36 16,0 0-39-16</inkml:trace>
  <inkml:trace contextRef="#ctx0" brushRef="#br0" timeOffset="27652.89">3007 5117 375 0,'0'0'200'16,"0"0"33"-16,0 0 30 0,0 0 26 0,0 0 17 15,0 0-28-15,-1 6-38 0,4-2-42 0,1-5-49 16,8 0-33-16,2-3-32 0,4-1-24 0,6-2-32 15,5-2-45-15,3-2-49 0,2-1-62 0,-1-1-74 16,2-1-82-16</inkml:trace>
  <inkml:trace contextRef="#ctx0" brushRef="#br0" timeOffset="28000.84">3478 4660 455 0,'-4'-12'227'0,"2"2"38"0,2 10 28 16,-2-7 19-16,2 7 12 0,0 0-75 0,0 0-63 16,0 0-44-16,0 0-43 0,0 0-40 0,-1-1-27 15,1 6-24-15,1 2-12 0,0 6-6 0,-1 6 1 16,1 6 4-16,1 2-2 0,-2 3 2 0,0 5 1 16,1 1 4-16,-2-2 0 0,1-1 0 15,0-1-3-15,0-2 1 0,0-4 2 0,-1-3 0 16,-1-2 0-16,1 0-2 0,0-3 2 0,0-1 0 15,0-3 2-15,0-1-2 0,1-2 1 16,-1-3 0-16,1-8 1 0,0 0 2 0,0 0 3 16,0 0 7-16,1 7 7 0,-1-7 5 0,0 0 6 15,0 0 7-15,0 0 2 0,0 0 0 0,0 0-2 16,0 0-3-16,0 0-8 0,0 0-3 0,0 0-6 16,0 0-7-16,0 0-3 0,0 0-16 0,1 0-24 15,0 0-40-15,-1 0-39 0,0-3-57 0,-1-3-75 16,-2-2-127-16</inkml:trace>
  <inkml:trace contextRef="#ctx0" brushRef="#br0" timeOffset="28583.73">2535 5526 304 0,'-13'3'80'0,"3"-1"10"15,10-2 12-15,-11 1 14 0,11-1 13 0,0 0-10 16,-7 1-5-16,7-1-5 0,0 0-1 0,0 0 1 16,0 0-1-16,0 0-3 0,0 0-5 0,0 0-9 15,0 0-12-15,0 0-11 0,0 0-3 0,0 0-6 16,0 0-2-16,0 0-2 0,1-1-4 0,2 0 3 15,2-1 8-15,5 1 3 0,8-2-7 16,5 0-4-16,13-1-4 0,12-3-4 0,11-4-2 16,12-1-6-16,3 1-5 0,11-3-4 0,8 1 3 15,4-3 0-15,1 2-1 0,1 1-1 0,-6 0 4 16,-9 1-2-16,-6 3-5 0,-10 3-1 16,-8-1-5-16,-11 2-4 0,-10 2-3 0,-7-1-1 15,-8 1-3-15,-7 2 7 0,-17 1 7 0,0 0 11 16,0 0 9-16,0 0 10 0,0 0 5 0,0 0 1 15,0 0-1-15,0 0-8 0,0 0-7 0,0 0-15 16,0 0-8-16,0 0-11 0,0 0-14 0,0 0-12 16,0 0-15-16,0 0-21 0,0 0-26 15,0 0-25-15,0 0-23 0,0 0-30 0,12-4-26 16,-7 0-43-16,-2-3-75 0,-1-1-53 0</inkml:trace>
  <inkml:trace contextRef="#ctx0" brushRef="#br0" timeOffset="29983.89">2944 5820 73 0,'-11'3'43'0,"2"-2"17"16,9-1 16-16,-8 0 18 0,8 0 20 0,0 0 15 15,0 0 14-15,0 0 11 0,-5-2 8 0,5 2 5 16,-7-3-7-16,3 0-4 0,0-3-10 0,3 1-11 15,-1-3-11-15,3-2-21 0,1 0-18 0,1-3-15 16,0 1-6-16,0-2-12 0,2 1-11 16,-2-2-8-16,2 1-8 0,-1 1-4 0,2 1-4 15,-2 1-4-15,0 2-3 0,2 2-3 0,-6 7 0 16,5-7-4-16,3 2-3 0,-1 1-3 0,2 2-4 16,1 0-10-16,2 1-4 0,2 0-5 15,0 1-2-15,1 0-5 0,0 1-8 0,0 0-1 16,-2 3 1-16,2 0 7 0,-2 0 3 0,-3 2 5 15,0 3 4-15,-2 0 3 0,-2 1 9 0,-2 1 5 16,-2 2 1-16,-1 2 1 0,-1 1 1 0,-3 1 0 16,-2 3-1-16,-3-1 1 0,-1 2 0 0,-4 1 0 15,-1 2 1-15,-3 1 0 0,0-1-1 0,-2 1 1 16,-3 0 1-16,2 0 0 0,-1-3 0 0,0 2 1 16,1-2-1-16,-1-1-1 0,2-3-1 0,4-3 4 15,0-3-2-15,4-2 0 0,1-2 1 0,10-8-1 16,0 0 9-16,0 0 12 0,0 0 10 15,0 0 15-15,0 0 15 0,0 0 11 0,0 0 12 16,0 0 6-16,0 0 5 0,-4 5 4 0,4-1 6 16,4-3-6-16,1-3-3 0,2 0-6 15,1-1-6-15,3-2-8 0,4 1-12 0,2-1-15 16,2-2-16-16,2 0-25 0,3-1-20 0,5-1-34 16,4 0-47-16,2-3-62 0,3 2-49 0,0-1-53 15,1-1-66-15,-1 0-60 0</inkml:trace>
  <inkml:trace contextRef="#ctx0" brushRef="#br0" timeOffset="30250.48">3442 5784 756 0,'-14'-3'180'0,"2"2"26"0,12 1 19 15,0 0 10-15,0 0 8 0,0 0-78 0,-8 4-39 16,6-1-28-16,5 5-16 0,7-1-17 0,5 1-17 16,3 1-7-16,2 2-7 0,1 1 1 0,5 1-5 15,3 0-5-15,0-1-6 0,1-2-11 16,1 1-1-16,-3-1-5 0,1-1-9 0,-2-1-12 16,2-1-12-16,-4-4-17 0,-3 0-21 0,-1-1-19 15,-4 0-27-15,-3-2-40 0,-2-1-32 16,-1-1-43-16,-1-2-53 0</inkml:trace>
  <inkml:trace contextRef="#ctx0" brushRef="#br0" timeOffset="30415.79">3780 5667 668 0,'-10'-1'125'16,"-3"2"16"-16,4 3 16 0,1 0 25 0,1 5 25 15,1 1-29-15,1 2-8 0,0 2-17 0,-3 3-22 16,-1 2-16-16,-3 2-15 0,-1 5-22 0,-1 1-24 15,-4 4-17-15,1 0-21 0,-5 2-23 0,-5 0-34 16,1 0-55-16,-4 1-92 0,-2 0-123 16</inkml:trace>
  <inkml:trace contextRef="#ctx0" brushRef="#br0" timeOffset="32771.85">4665 4792 650 0,'0'0'120'0,"0"0"16"15,-8 4 17-15,8-4 11 0,0 0 11 16,-6 4-34-16,6-4-30 0,0 0-19 0,0 0-24 16,0 0-15-16,0 0-16 0,0 0-10 0,0 0-12 15,0 0-2-15,0 0-3 0,0 0-3 0,0 0 2 16,0 0-4-16,0 0 2 0,0 0 0 0,0 0 1 15,0 0-3-15,0 0 4 0,0 0 2 0,0 0 5 16,0 0 3-16,0 0 7 0,0 0-1 0,0 0 4 16,0 0-1-16,0 0-3 0,0 0-4 0,0 0-4 15,0 0-4-15,0 0-9 0,0 0-2 16,0 0-5-16,-5 4-1 0,5-4-2 0,-4 5-1 16,2 1-1-16,0 0-1 0,0 1 2 0,2 1 2 15,-1 1-1-15,-2 1 2 0,3 1-1 0,-2 2 2 16,2 1 2-16,-2 0 0 0,2 2 1 0,-2-2-2 15,0 1 2-15,-1-1-1 0,3 0 1 0,-1 1 0 16,0-1-2-16,-1-2 2 0,1 0-1 0,1-2 1 16,-1 1-2-16,1-2 2 0,0-1-3 0,1-1 1 15,-1-7-1-15,0 0 0 0,0 0 0 0,0 0 1 16,0 0-1-16,3 4-1 0,-3-4 4 16,5 4 1-16,3-4 2 0,-3 1 1 0,1-1 0 0,0-2 3 15,2-2 2-15,3 0-4 16,0-2-12-16,0-2-17 0,4-1-29 0,-2 0-30 15,3-2-31-15,2-4-67 0,1-6-65 0</inkml:trace>
  <inkml:trace contextRef="#ctx0" brushRef="#br0" timeOffset="32952.69">4794 4549 656 0,'-14'-9'203'0,"4"1"20"0,1 2 19 0,0 1 13 16,4 1 9-16,5 4-81 0,0 0-50 0,0 0-34 16,0 0-27-16,0 0-30 0,1-3-29 0,3 2-37 15,1 2-34-15,0-3-39 0,1 2-43 0,2-1-46 16,-1 1-46-16,5 2-52 0</inkml:trace>
  <inkml:trace contextRef="#ctx0" brushRef="#br0" timeOffset="33156.89">4937 4824 282 0,'0'8'173'16,"0"-8"42"-16,0 7 29 0,0-7 31 0,0 0 22 16,4 4-37-16,-1-2-37 0,0 0-30 0,3-1-43 15,3-1-42-15,6-2-25 0,3-1-31 0,4-1-24 16,3-3-12-16,2 0-10 0,-1-1-18 0,4 0-22 15,-2 0-29-15,-1-1-39 0,3 0-43 0,-6 2-40 16,-4 1-55-16,-6 0-62 0</inkml:trace>
  <inkml:trace contextRef="#ctx0" brushRef="#br0" timeOffset="33332.94">4967 5026 454 0,'-8'8'242'0,"8"-8"55"0,0 0 41 16,0 0 43-16,0 0 39 0,0 0-33 15,-3 6-36-15,4-1-45 0,1 0-60 0,3-3-55 16,4-1-40-16,2-1-42 0,0-1-40 0,8-1-30 16,4-5-29-16,1 1-22 0,2 0-30 0,2-4-49 15,4 0-56-15,0-2-54 0,1 1-84 0,1-1-109 16</inkml:trace>
  <inkml:trace contextRef="#ctx0" brushRef="#br0" timeOffset="34816.62">5835 4694 416 0,'0'0'122'0,"0"0"28"0,0 0 27 0,0 0 25 16,0 0 19-16,0 0-19 0,0 0-18 0,0 0-13 15,0 0-16-15,0 0-13 0,0 0-18 16,0 0-15-16,5 0-8 0,-2-1-8 0,-2-3-7 16,-2 0-9-16,4-2-9 0,-6 1-12 0,3 5-5 15,0-7-10-15,0 2-8 0,1-2-8 0,2-1-6 16,1 6-8-16,1-3-3 0,1 0-3 15,3 1-7-15,-3-4 1 0,3 2-3 0,-2-3-2 0,5 0-6 16,-1-2-13-16,3-1-6 0,2-3-3 0,0 2-3 16,0 1-5-16,1-1-6 0,-2 4-5 0,1-1 1 15,0 5 8-15,-1 1-7 0,-1 8-10 16,-2 4-7-16,-3 4 1 0,0 2-1 0,-3 4 4 16,3 1 3-16,-4 3 7 0,-3 1 13 0,-2 4 13 15,-2 0 11-15,-5 1 6 0,-4-1 7 0,-2 2 1 16,-4 1 2-16,0 0-1 0,-3 1 1 0,-3-1 1 15,-2-1 0-15,-1-2-2 0,1 0 2 0,-3-3 0 16,-1-1 2-16,-1-1 1 0,3-5-3 0,3-1 1 16,1-4-1-16,4-2 1 0,4-2-1 0,15-8 2 15,0 0 2-15,0 0 7 16,0 0 19-16,0 0 18 0,-7 7 17 0,3-3 14 16,7-1 16-16,5-2 15 0,4-3 15 0,-1 0 2 15,3-1-5-15,4 1-12 0,4-3-10 0,2 1-12 16,0-3-14-16,0 0-19 0,6 0-16 0,1-1-12 15,4-1-14-15,0 1-13 0,0-3-13 0,0 2-12 16,-1 0-25-16,-2 0-26 0,-3 1-34 0,-3 1-38 16,-3-1-35-16,-6 1-42 0,-1 0-47 0,-2 0-57 15</inkml:trace>
  <inkml:trace contextRef="#ctx0" brushRef="#br0" timeOffset="35270.5">4951 5398 378 0,'-61'14'105'0,"5"-4"15"0,6-2 13 16,9-1 13-16,5 0 8 0,6 0-37 0,5-4-13 15,9 3-7-15,16-6-2 0,0 0-7 16,0 0-5-16,0 0-1 0,0 0 4 0,0 0 3 15,-6 1 2-15,4-2 1 0,7-2-7 0,4-1-3 16,6 1-2-16,8-1-6 0,8-3-6 0,7-2-9 16,12 0-8-16,9-4 0 0,4 3 8 0,13 2 2 15,8-2 0-15,9 1-1 0,6 0-7 16,4 0-6-16,6 1-2 0,0 4-11 0,1-3-13 16,-2 3-7-16,-3 0-5 0,-6 0-3 0,-8 1-2 15,-4 0 1-15,-10 0 0 0,-11-1-1 0,-11 2 0 16,-9 1 6-16,-11-2 7 0,-7 1 16 0,-11 0 15 15,-17 2 12-15,0 0 11 0,0 0 6 0,0 0 3 16,0 0-2-16,0 0-7 0,0 0-16 0,0 0-16 16,0 0-12-16,0 0-11 0,0 0-6 0,0 0-8 15,0 0-6-15,0 0-6 0,0 0-4 0,0 0-4 16,0 0-6-16,0 0-4 0,0 0-9 0,0 0-7 16,0 0-3-16,0 0-5 0,0 0-9 0,0 0-8 15,0 0-12-15,0 0-16 0,0 0-14 16,0 0-17-16,0 0-26 0,0 0-25 0,0 0-27 15,0 0-33-15,6-1-38 0,-5 1-37 16</inkml:trace>
  <inkml:trace contextRef="#ctx0" brushRef="#br0" timeOffset="36634.62">5108 5670 764 0,'0'0'174'0,"-4"-7"30"15,4 7 26-15,-4-6 24 0,4 6 17 0,0 0-45 16,-1-7-40-16,2 3-32 0,2-2-30 0,0 0-27 15,2 0-27-15,2-3-23 0,3 3-22 0,0-3-12 16,2 1-9-16,3-1-9 0,-1 1-7 0,1 1-5 16,1-1-4-16,1 1-1 0,-1 2-1 0,-1 0 0 15,-1 0 1-15,0 2-4 0,-3 1 2 0,2 1 2 16,-4 1-1-16,-1-1 0 0,-2 3 1 0,-6-2-5 16,7 2-4-16,-2 2-1 0,1 2-2 0,-1 0 1 15,-2 1 0-15,-3 1 2 0,0 2 0 16,0 2 4-16,0 0 7 0,-1 1 6 0,-2 4 4 15,-3 2 3-15,-1-1 0 0,-3 2 1 0,0 0 2 16,-1 2 1-16,-2 1 1 0,-1-2-1 0,-2 2 0 16,-1-1 0-16,0-2 2 0,0-1-2 0,0 0 3 15,0-3 0-15,1-1 0 0,-1 1 0 0,2-2 0 16,2-2-1-16,2-2 1 0,0-1 1 16,2-1-1-16,1-2 0 0,8-6 0 0,0 0 0 15,0 0 1-15,0 0 9 0,0 0 10 0,0 0 11 16,0 0 10-16,0 0 11 0,0 0 15 15,0 0 15-15,0 0 11 0,0 4 6 0,3-1 0 16,1-1 2-16,3-2 0 0,2 0 0 0,1-2-8 16,3 0-8-16,4 0-4 0,5-1-6 0,1-2-7 15,-4 2-10-15,2 0-7 0,4-1-8 0,0-1-2 16,-1 1-1-16,-1 0-8 0,-1 0-5 0,-4 0-3 16,-2 2 0-16,-2 0-2 0,-2-1-4 0,-3 0-2 15,-9 3-7-15,0 0 0 0,0 0-2 0,0 0-1 16,6-1-3-16,-6 1-2 0,0 0 1 0,0 0-2 15,0 0-2-15,0 0 1 0,0 0-2 0,0 0-2 16,0 0 0-16,0 0-2 0,0 0-3 0,0 0 0 16,0 0-1-16,0 0-2 0,0 0-1 0,0 0-3 15,0 0-3-15,0 0-4 0,0 0-3 16,0 0-7-16,0 0-5 0,0 0-10 0,0 0-10 16,0 0-10-16,0 0-13 0,0 0-14 15,0 0-19-15,0 0-18 0,0 0-17 0,0 0-15 16,0 0-14-16,0 0-15 0,5-3-13 0,0-1-37 15,-1-1-46-15</inkml:trace>
  <inkml:trace contextRef="#ctx0" brushRef="#br0" timeOffset="41533.39">5148 6451 248 0,'-8'-4'126'15,"8"4"25"-15,-6-4 26 0,6 4 25 0,0 0 23 16,0 0-23-16,0 0-9 0,-3-7-12 0,1 3-14 16,2 4-13-16,0 0-14 0,2-8-16 0,1 2-12 15,1-1-14-15,1 0-18 0,0-4-12 16,1 1-3-16,4-3-10 0,1 2-11 0,2-1-10 16,0-3-10-16,3 1-7 0,1 0-3 15,2 1-4-15,1-1-8 0,0 5-5 0,3-3 0 16,-3 3 0-16,0-1-1 0,-1 5-1 0,-4 3 1 15,0 0-3-15,-2 1-3 0,-2 1-5 0,2 3-8 16,-2 1-6-16,-3 1-10 0,1 2-9 0,-3 1-7 16,-1-1 0-16,-1 2 0 0,-3 3 4 0,-1 0 3 15,-2 5 7-15,-4 0 11 0,-1 0 10 0,-3 1 5 16,0 1 0-16,-2-1 3 0,-2 2 2 0,1-1 4 16,-1 1 1-16,-1-2-3 0,-3-2 1 0,5-3-1 15,-2-3-6-15,4-1-6 0,-1-2-7 16,12-7-7-16,0 0-7 0,0 0-3 0,0 0 1 15,0 0 3-15,0 0 7 0,0 0 9 0,0 0 10 16,-2 3 13-16,1-3 13 0,3-1 11 0,4-1 4 16,1-2 1-16,2-1 2 0,3-1 0 0,0 1-3 15,3 1-8-15,0-1-4 0,-4 3-8 0,1 2-3 16,1-1-3-16,0 1-2 0,-1 1 0 0,-1-1 2 16,1 3 6-16,-4 1 3 0,-2-1 3 15,-6-3 4-15,4 5 4 0,-3 0 3 0,-2 2-3 16,-4 0-4-16,-1 2-6 0,-1 1-4 0,0 2-1 15,-3 1-3-15,0 2 4 0,-2 1 4 16,-1 2 6-16,1 2 3 0,-2-2 1 0,2 1 3 16,0 0 0-16,-3-1 0 0,1-1-7 0,-2-1-3 15,1-2-2-15,1-2-1 0,2 0 2 0,-2-2-2 16,3-1 1-16,-3-2-1 0,3-1 2 0,0-2-2 16,-2 0 0-16,6-1-1 0,-1-2 0 0,1-2-1 15,-2 0 0-15,4-1 1 0,-1-2 3 0,3-1-5 16,1-1-3-16,-1-3-5 0,1-3-17 0,-3 0-33 15,2-4-48-15,-2 1-43 0,1-4-67 0,-1 0-76 16</inkml:trace>
  <inkml:trace contextRef="#ctx0" brushRef="#br0" timeOffset="42434.2">5352 7047 341 0,'7'-4'106'0,"-7"4"20"15,5-3 18-15,-5 3 19 0,0 0 17 0,0 0-16 16,0 0-14-16,0 0-14 0,0 0-13 0,0 0-13 16,0 0-12-16,0 0-15 0,0 0-12 0,0 0-12 15,0 0-5-15,0 0-9 0,0 0-8 16,0 0-9-16,-1 2-8 0,-2 0-6 0,-1 0-6 0,-2 2-5 16,-2 2-7-16,-4 1-1 0,1 4-1 15,-5 3 2-15,-3 4 4 0,2 1 4 0,0 4 3 16,-3 6 4-16,-2 2 0 0,-2 1 1 0,1 4-2 15,-2-1-1-15,0 1 0 0,2-3-5 0,3 0 0 16,-1-4 1-16,3-1-2 0,2-6-2 0,3-3 1 16,3-3 0-16,2-1 0 0,4-5 4 0,4-10-2 15,0 0-1-15,0 0 7 0,0 0 5 0,0 0 2 16,1 5 4-16,2-1 10 0,1-3 9 16,4-3 9-16,0-1 4 0,3-1-2 0,1-2-5 15,0 0 2-15,3-1-5 0,3 0-8 0,-2 3-11 16,3-3-8-16,3 1-5 0,0-1-2 0,6 1-2 15,1 0-5-15,2 1 3 0,-2 0-4 16,-1 2-5-16,-1-1-16 0,-5 1-18 0,-2 3-29 16,-2-1-26-16,-3-1-40 0,-1 2-54 0,-3 0-57 15,-3-1-56-15</inkml:trace>
  <inkml:trace contextRef="#ctx0" brushRef="#br0" timeOffset="43787.12">5342 7164 379 0,'-6'-10'150'0,"1"1"13"16,5 9 10-16,0 0 11 0,0 0 11 16,0 0-59-16,0 0-32 0,0 0-19 0,0 0-11 15,0 0-8-15,0 0-4 0,0 0-5 0,0 0-6 16,0 0-2-16,0 0-1 0,0 0 3 0,0 0 4 15,0 0 3-15,0 0 3 0,0 0 3 16,0 0 2-16,0 0-2 0,0 0 0 0,0 0-2 16,0 0-4-16,-3-7-5 0,3 7-6 0,0 0-7 15,0 0-8-15,0 0-6 0,0 0-6 0,-2-7-8 16,2 7-3-16,0 0-5 0,0 0-1 0,0 0-3 16,0 0 0-16,0 0 0 0,0 0-2 0,0 0 1 15,0 0 0-15,0 0-2 0,0 0 0 16,0 0-1-16,0 0 0 0,0 0 1 0,0 0 0 15,0 0 0-15,0 0-1 0,0 0 2 0,0 0 1 16,2-4 2-16,-2 4 1 0,0 0-1 0,0 0 3 16,0 0 6-16,0 0 7 0,0 0 5 0,0 0 3 15,0 0 6-15,0 0 2 0,0 0 3 0,0 0 1 16,0 0-3-16,0 0-4 0,0 0-5 0,0 0-3 16,0 0-7-16,0 0-2 0,0 0-5 0,0 0-2 15,0 0-6-15,-2 1-1 0,1 1-6 0,-1 2-2 16,-1 0-4-16,-1-1-2 0,1 4-4 0,0 4 1 15,-4 7 4-15,1 5-2 0,0 5 4 16,3-2 0-16,-2 4 5 0,2 3 2 0,0 3 3 16,2 2 1-16,0-1-4 0,1 1 2 0,0-4 2 15,0-2 1-15,0-1-1 0,1-1 2 16,0 0-1-16,1-2 0 0,0 1 1 0,-1-2-1 16,1-1 2-16,0-1-2 0,-1-3 1 0,0-2-1 15,1-3 0-15,-1-4 0 0,0-2 0 0,-1-11 2 16,0 0-1-16,0 0 1 0,0 0 3 0,0 0 7 15,0 0 6-15,0 0 8 0,0 0 5 0,0 0 1 16,0 0 4-16,0 0 3 0,0 0-4 0,0 0-2 16,0 0-6-16,0 0-9 0,0 0-2 0,0 0-4 15,0 0 0-15,0 0-5 0,0 0 0 16,0 0-3-16,0 0 0 0,0 0 2 0,0 0-2 16,0 0 2-16,0 0-2 0,0 0 1 0,0 0-1 15,0 0 3-15,0 0-1 0,0 0-2 0,0 0 0 16,0 0 2-16,0 0-1 0,0 0 1 0,0 0 0 15,0 0-2-15,0 0 0 0,0 0 2 0,0 0-2 16,0 0 0-16,0 0-1 0,0 0 0 0,0 0 0 16,0 0-1-16,0 0 0 0,0 0 1 15,0 0 0-15,0 0-2 0,0 0 0 0,0 0 1 0,0 0-2 16,0 0-2-16,0 0 1 0,0 0-2 16,0 0 0-16,0 0-1 0,0 0 1 0,0 0-1 15,0 0 0-15,0 0-1 0,0 0 3 16,0 0-3-16,2 3 1 0,1-3 2 0,-3 0-4 15,0 0-1-15,0 0 0 0,0 0-3 0,0 0-1 16,0 0-2-16,0 0-1 0,0 0-3 0,3 0-2 16,-3 0-1-16,0 0 1 0,0 0-3 0,0 0-3 15,0 0-1-15,2-2-3 0,-2 2-2 0,0 0 0 16,0 0 1-16,0 0-1 0,0 0 3 0,0 0 3 16,0 0 1-16,0 0 5 0,0 0 2 0,0 0 2 15,0 0 3-15,0 0 0 0,0 0 1 16,0 0 0-16,0 0 2 0,0 0 1 0,0 0-1 15,0 0-1-15,0 0 0 0,0 0 1 0,0 0-3 16,3-4 1-16,-3 4-5 0,0 0-1 0,0 0-1 16,0 0 0-16,0 0-1 0,0 0 1 0,0 0 1 15,0 0 1-15,0 0 6 0,0 0 1 0,0 0 2 16,0 0 1-16,0 0 0 0,0 0 2 0,0 0 1 16,0 0-1-16,0 0-2 0,0 0 3 0,0 0-1 15,0 0 0-15,0 0 1 0,0 0-1 0,0 0-2 16,0 0 1-16,0 0-1 0,0 0-1 15,0 0 0-15,0 0-2 0,0 0 1 0,0 0-1 16,0 0 2-16,0 0 1 0,0 0-1 0,0 0 2 16,0 0 0-16,0 0 1 0,0 0 0 15,0 0 1-15,0 0 0 0,0 0-1 0,0 0 1 16,0 0-1-16,0 0 0 0,0 0 1 0,0 0-1 16,0 0-1-16,0 0 0 0,0 0 0 0,0 0 0 15,0 0-2-15,0 0-2 0,0 0-1 0,0 0 1 16,0 0-3-16,0 0 4 0,0 0-2 0,0 0 0 15,0 0 3-15,0 0 1 0,0 0 2 0,0 0 1 16,0 0 0-16,0 0 1 0,0 0 0 0,0 0 2 16,0 0 0-16,0 0-1 0,0 0 1 0,0 0 0 15,0 0 1-15,0 0-1 0,0 0 0 0,0 0 0 16,0 0 0-16,0 0 0 0,0 0-1 0,0 0 1 16,0 0-2-16,0 0 2 0,0 0 0 15,0 0-2-15,0 0-4 0,0 0-4 0,0 0-7 16,0 0-7-16,0 0-11 0,0 0-14 0,0 0-14 15,0 0-16-15,0 0-19 0,0 0-18 0,0 0-17 16,0 0-21-16,0 0-16 0,0 0-19 0,0 0-18 16</inkml:trace>
  <inkml:trace contextRef="#ctx0" brushRef="#br0" timeOffset="45039.36">5097 8140 391 0,'-9'0'121'15,"0"3"17"-15,2-2 17 0,-1 0 19 0,8-1 19 16,0 0-28-16,0 0-16 0,0 0-14 0,0 0-9 15,-8 1-6-15,8-1-15 0,0 0-14 0,0 0-18 16,0 0-14-16,0 0-13 0,0 0-14 16,1-1-8-16,1-2-10 0,3 4-2 0,4-2-5 15,4-2-1-15,4 1-2 0,6-3-4 16,1 1 1-16,5-1-1 0,3-1 0 0,-5 1 2 16,-3 1-1-16,4-2 1 0,-4 2-1 0,-3 0 6 15,-4 0-1-15,-4 0 1 0,-1 0 0 0,-3 0-3 16,-9 4 2-16,6-3-1 0,-1-2-9 0,-5 5-20 15,6-4-27-15,-2 0-34 0,-2-1-39 0,1-2-52 16,1 0-65-16</inkml:trace>
  <inkml:trace contextRef="#ctx0" brushRef="#br0" timeOffset="45634.37">5180 8091 513 0,'-9'2'108'0,"-1"0"24"0,10-2 21 0,-8 5 18 15,3-3 14-15,5-2-19 0,-6 5-18 0,6-5-19 16,-4 2-17-16,0 3-15 0,-1 1-16 0,2 0-9 16,-2 2-8-16,1 1-6 0,1 0-8 0,0 2-4 15,0 1-7-15,1-1-5 0,-1 4-4 0,0-1-10 16,1 1-4-16,-1 2-7 0,-1 0-1 0,1-1-3 16,1 2-1-16,-1-2-2 15,1 2 1-15,0-1-1 0,1-1 0 0,0-1-1 16,0-3 2-16,2-3 0 0,-1-9 2 0,0 0 1 15,0 0 1-15,3 7 1 0,3-2 4 0,-1-4 3 16,3 0 4-16,0-4 1 0,-1-2 0 0,4 0 1 16,-2-1-1-16,2-2-1 0,4 1-2 0,-1-2-3 15,5 1-5-15,3-2-2 0,5-2-4 0,1 0-1 16,1 2 0-16,1-1-4 0,2-2 1 0,0 2-2 16,-4 1 0-16,-3 3-1 0,-5 2 1 0,-5 1-2 15,-4 3-2-15,-11 1 0 0,0 0 0 0,0 0-2 16,7 4 2-16,-4-1 0 0,0 3-1 0,-3 4-1 15,-3 2 1-15,0 1 0 0,-1 3 3 16,-2 3 2-16,0 2-1 0,-2 2 1 0,-1 0 3 0,-2 3 0 16,-2 1 3-16,-2 1 1 0,0-1-3 15,-1 0-1-15,-1-1 3 0,-1-1 0 0,0-1 0 16,-3-2 3-16,0-1-2 0,2-3 0 0,-1-4 2 16,1-1 1-16,1-1 0 0,-1-1 0 15,4-4 0-15,0-3-1 0,1-1 1 0,5-3 0 16,1-3 3-16,3 0 0 0,0-2-1 0,1-2 3 15,1-1-1-15,2-1 7 0,1 0 4 0,0 0-1 16,0 2-3-16,0-1-1 0,0 8-3 0,0 0 0 16,0 0 1-16,1-7-7 0,2 3-4 0,2 0 1 15,3 3 0-15,-1 1 5 0,3 0 3 16,-3 0 0-16,2 1-2 0,1 0 2 0,-1 1-1 16,-1 0 0-16,-1 0-2 0,2-1-6 0,-4-1-3 15,2 1-3-15,0 1-17 0,2-1-28 0,-1 2-35 16,-2-1-39-16,2 1-49 0,-1 0-70 0,-7-3-89 15</inkml:trace>
  <inkml:trace contextRef="#ctx0" brushRef="#br0" timeOffset="47465.81">5734 8183 269 0,'0'0'122'0,"0"0"26"16,0 0 28-16,0 0 27 0,-8 0 22 0,8 0-7 15,0 0-14-15,0 0-12 0,0 0-15 16,0 0-13-16,0 0-14 0,0 0-20 0,0 0-14 15,0 0-17-15,0 0-9 0,0 0-15 0,0 0-11 16,0 0-13-16,0 0-10 0,0 0-8 0,0 0-8 16,0 0-3-16,-1 3-10 0,2-5-3 0,-1 2-5 15,4 2-1-15,3 0-3 0,0 3-2 0,5 1 1 16,1 2 0-16,5 2 2 0,2 6 0 0,0 1-1 16,0-3 0-16,-1 1 2 0,-4-1-1 0,1-1 1 15,-2 0-2-15,-1-1-2 0,2-2 1 0,-4-2 1 16,2 0 0-16,-4-1-1 0,-2 0 1 15,4 0 0-15,-1-1-2 0,0 0-2 0,2 0-2 0,-2-3-1 16,-3 1-6-16,-7-4-8 0,8 3-10 16,-8-3-12-16,0 0-10 0,0 0-13 0,0 0-14 15,0 0-12-15,0 0-17 0,7-2-6 0,-3-1 35 16,2-2-81-16,-2-2-28 0,-1-2-41 0</inkml:trace>
  <inkml:trace contextRef="#ctx0" brushRef="#br0" timeOffset="48050.87">6032 8043 449 0,'-6'-9'180'0,"6"9"22"0,0 0 17 16,-7-8 16-16,7 8 9 0,0 0-58 0,0 0-42 15,0 0-31-15,-8-6-21 0,8 6-20 0,0 0-14 16,0 0-14-16,-6-1-6 0,0 1-7 0,2 1-5 15,4-1-5-15,0 0-5 0,-5 3-4 0,0 1 0 16,5-4-4-16,-5 4-3 0,5-4-3 0,0 0 0 16,0 0-1-16,0 0-1 0,0 0 0 0,0 0 0 15,-4 4 2-15,4-4-2 0,0 0 0 0,0 0 0 16,0 0 1-16,0 0 0 0,0 0 1 0,0 0-1 16,0 0 1-16,0 0 2 0,0 0 0 0,0 0 0 15,0 0-1-15,0 0 1 0,0 0 1 16,0 0-2-16,0 0-1 0,0 0 0 0,0 0 1 15,0 0-2-15,0 0 0 0,0 0 1 0,0 0-1 16,0 0 0-16,0 0 1 0,0 0-1 0,0 0-1 16,0 0 2-16,0 0-1 0,0 0 2 0,0 0-2 15,0 0 1-15,0 0-1 0,0 0-1 16,0 0-1-16,0 0-1 0,-5 5-1 0,5-5-2 16,-6 6 1-16,0 3-2 0,-1 2 0 0,0 4 2 15,-1 3 3-15,-5 2-1 0,5 4 1 0,-5 2 1 16,-1 2 0-16,1 4 2 0,-2 2 0 15,0 1 4-15,-4 0 4 0,0-1 1 0,1-2 2 16,2-1 1-16,-3 0 1 0,3-2 8 0,1-1 0 16,-1-4-2-16,3-2-3 0,4-4 2 0,3-4 0 15,0-4 1-15,0-1 2 0,6-9-6 0,0 0 1 16,0 0 0-16,-3 7-1 0,3-7 0 0,0 0 0 16,0 0-1-16,0 0-1 0,0 0 2 0,0 0 2 15,0 0 2-15,0 0 2 0,0 0 1 0,0 0 3 16,0 0 0-16,0 0-3 0,0 0-2 0,0 0-2 15,0 0-4-15,0 0-5 0,0 0-10 0,0-1-11 16,3-1-17-16,-2-2-22 0,2 1-33 0,-2-4-36 16,1 0-44-16,3-1-52 0,-1 0-60 0</inkml:trace>
  <inkml:trace contextRef="#ctx0" brushRef="#br0" timeOffset="52366.82">7229 4519 466 0,'0'0'134'0,"0"0"23"15,0 0 29-15,0 0 17 0,0 0 16 16,0 0-35-16,0 0-21 0,0 0-22 0,0 0-12 16,0 0-15-16,0 0-19 0,0 0-11 0,0 0-11 15,0 0-6-15,0 0-12 0,0 0-7 0,0 0-13 16,-6-1-9-16,2 1-10 0,-1 4-9 0,3 0-6 16,2 9-5-16,-2 5 1 0,1 3-1 15,0 4 2-15,-2 4 1 0,0 6 2 0,1-3 1 16,-1 2 1-16,1 3-1 0,-2-1 0 0,2-1 1 15,-2 1-2-15,3-4 3 0,0-1-1 0,1-4 1 16,1-4-1-16,0-2 1 0,3-5-1 0,-1-3 3 16,-3-13 1-16,0 0-1 0,0 0 4 0,0 0 5 15,4 8 5-15,-4-8 5 0,0 0 9 0,6 3 4 16,1-3 3-16,0-2 6 0,0-4-3 0,-1-1-6 16,1 0-8-16,1-3-23 0,0-1-40 0,2-5-58 15,3-2-93-15,0-2-89 0,4-6-78 0</inkml:trace>
  <inkml:trace contextRef="#ctx0" brushRef="#br0" timeOffset="52550.4">7357 4304 922 0,'-19'-3'174'0,"3"-1"24"0,3 0 22 15,13 4 17-15,0 0 15 0,0 0-69 0,0 0-38 16,0 0-22-16,0 0-21 0,0 0-23 0,0 0-23 15,0 0-30-15,0 0-24 0,0 0-33 0,-6-5-39 16,5 5-34-16,4-1-46 0,4-1-38 0,1 1-63 16,1 3-55-16</inkml:trace>
  <inkml:trace contextRef="#ctx0" brushRef="#br0" timeOffset="52732.52">7508 4681 365 0,'-2'10'97'0,"2"-10"36"15,0 0 33-15,0 0 30 0,0 0 27 0,0 0 5 16,0 0 1-16,0 0-6 0,0 0-16 0,0 0-25 16,3 5-23-16,0 0-23 0,3-1-25 0,0-3-24 15,2-1-21-15,3-3-18 0,6 1-14 0,2-1-17 16,4-2-17-16,4 0-28 0,0 0-36 0,1-1-50 16,0-3-45-16,1 1-56 0,0 1-66 15,-4 0-61-15</inkml:trace>
  <inkml:trace contextRef="#ctx0" brushRef="#br0" timeOffset="52899.97">7565 4824 339 0,'-14'8'128'0,"3"0"36"0,11-8 33 16,-8 6 28-16,8-6 25 0,0 0-14 0,0 0-18 16,0 0-27-16,0 0-26 0,0 0-33 0,0 3-29 15,4-2-26-15,3-3-25 0,3 0-21 0,4-3-17 16,3-1-21-16,4-3-28 0,2-1-46 0,8-3-63 15,5-3-73-15,0 1-92 0</inkml:trace>
  <inkml:trace contextRef="#ctx0" brushRef="#br0" timeOffset="53371.8">7998 4547 1347 0,'-13'-15'193'0,"2"3"23"0,3 1 24 15,5 1 21-15,4 4 16 0,3-1-67 0,5-1-46 16,3 1-38-16,2-3-30 0,1 3-25 16,5-1-24-16,2-2-22 0,3 3-18 0,2-1-15 15,-1 1-3-15,3 1 1 0,-1 3-4 16,1 1-6-16,-1 4-11 0,-1-1-7 0,-4 5-6 16,-5 0-10-16,-3 1-10 0,-4 0-5 0,-3 1 0 15,-1 1 5-15,-7 0 7 0,-4 0 6 0,-2 3 5 16,-4 1 9-16,-1 3 10 0,-3 1 7 0,1 1 2 15,-4 3-2-15,0-1-3 0,-2 2-10 0,0-2-18 16,2 0-22-16,-2-4-21 0,3-1-25 16,1-4-21-16,2-3-20 0,1-1-14 0,12-7 1 0,0 0 9 15,0 0 17-15,0 0 23 0,-1 3 31 0,2-2 32 16,6-2 25-16,2-2 35 0,2 0 29 16,6-2 32-16,2-1 23 0,4-1 18 0,3 1 9 0,1-1 6 15,-2 1 5-15,-2 3-5 0,3-1-7 16,-3 2-11-16,-1 1-6 0,-3 1-3 0,-2 3-3 15,-6 0-3-15,-11-3-8 0,0 0-8 0,8 4-9 16,-6 3-8-16,-2 1-13 0,-5 1-16 16,-3 0-13-16,-2 3-6 0,-5 1 1 0,-1 3 1 15,-4 0 0-15,1 4 0 0,-2-1 1 0,0-2-4 16,-3 1-12-16,0-1-15 0,-2-1-21 0,0-1-18 16,0-3-27-16,-1-3-25 0,-1-2-39 0,2 0-37 15,0-2-37-15,-1-1-31 0</inkml:trace>
  <inkml:trace contextRef="#ctx0" brushRef="#br0" timeOffset="53698.73">7094 5081 234 0,'-29'1'72'0,"6"1"15"0,2 0 14 16,6-2 24-16,2 1 23 0,13-1 2 0,0 0 6 15,0 0 2-15,0 0 5 0,0 0-4 0,0 0-4 16,0 0-18-16,-2 1-13 0,7 0-9 0,5 0-10 15,5 1-4-15,11 1 0 0,11-2 4 0,11 1 5 16,14-2 4-16,7 1-8 0,14-3-5 0,8 1-15 16,9-3-17-16,9-1-9 0,9-1-15 0,2-1-12 15,0-1-8-15,-2 2 1 16,-3 0-9-16,-8 0 0 0,-2 1 0 0,-9 2-9 16,-11-1-1-16,-9 1-3 0,-14 1 0 0,-11 0-1 15,-9 2 10-15,-10-3 18 0,-8 3 23 0,-5-2 25 16,-19 2 6-16,0 0 3 0,0 0 1 0,0 0 0 15,0 0-10-15,0 0-17 0,9-3-22 0,-8 1-26 16,-3-1-7-16,-5 2-4 0,2-1-9 0,5 2-4 16,0 0-5-16,0 0-18 0,0 0-25 0,0 0-29 15,0 0-42-15,0 0-51 0,0 0-54 0,-3-3-68 16,1-3-91-16</inkml:trace>
  <inkml:trace contextRef="#ctx0" brushRef="#br0" timeOffset="56162.71">7668 5377 169 0,'0'0'82'0,"-6"-4"18"0,6 4 13 16,-3-7 15-16,3 7 12 0,0 0-16 0,0 0-13 15,-4-6-9-15,4 6-12 0,0 0-12 0,0 0-9 16,0 0-5-16,0 0-5 0,0 0-1 0,0 0-3 16,0 0 0-16,0 0-1 0,0-4-2 0,0 4 5 15,1-4-6-15,1-3-9 0,2 2-3 0,4-1-5 16,3-1-6-16,3 0-4 0,1-1-4 0,1 0-9 16,4-1-3-16,-2 1 2 0,1 1-3 0,-1 1-1 15,0-1 0-15,-1 2-3 0,-4 1-1 0,-3 1 1 16,0 1-1-16,-2 2-2 0,-1 3 0 15,-1-1-4-15,-3 1-6 0,3 3-4 16,-1 2-6-16,-1 1-2 0,1 4 1 0,-2 1-3 16,1 1-6-16,-3 1-1 0,0 4 3 0,-2 2 5 15,1 0 5-15,-5-1 1 0,-2 2 0 0,-2 1 3 16,-3-1 5-16,-2 0 5 0,-5 1 1 0,-1 0 2 16,-6-2 1-16,2 0 0 0,-4 1 1 0,2 0 0 15,0-2 1-15,2-3-1 0,2 0 1 0,0-3-2 16,8-3 0-16,1-1 1 0,13-11 2 0,0 0 7 15,0 0 7-15,0 0 13 0,-3 8 7 0,3-3 12 16,2-1 9-16,3-4 13 0,5 1 14 16,-1-1 8-16,3-1 7 0,7-2-2 0,5 1 4 15,2-1-1-15,-1-1-2 0,3 1-9 0,3-4-14 16,3 2-17-16,3-2-12 0,1-1-10 0,-1 1-10 16,-2-1-13-16,-6 1-6 0,-2 1-5 0,-4 0-3 15,-3 1 3-15,-3 2-3 0,-5 0 1 0,-12 3-2 16,0 0-6-16,0 0-10 0,0 0-17 15,0 0-25-15,0 0-28 0,0 0-29 0,0 0-38 16,0 0-44-16,0 0-48 0,0 0-49 0,0 0-53 16</inkml:trace>
  <inkml:trace contextRef="#ctx0" brushRef="#br0" timeOffset="56650.85">7737 5927 508 0,'-10'0'101'0,"10"0"15"0,0 0 12 15,0 0 11-15,0 0 5 0,0 0-28 0,0 0-21 16,0 0-20-16,-7-1-17 0,7 1-14 15,-8 0-13-15,8 0-10 0,0 0-5 0,0 0-3 16,0 0-6-16,0 0-4 0,0 0-2 0,0 0-2 16,0 0-1-16,0 0 1 0,0 0-1 0,0 0-1 15,0 0 0-15,0 0 2 0,0 0-2 16,0 0 0-16,0 0 2 0,0 0 0 0,0 0-2 16,0 0 1-16,0 0 1 0,0 0-2 0,-8 0-5 15,8 0-8-15,0 0-15 0,0 0-16 0,0 0-16 16,0 0-24-16,0 0-23 0,0 0-27 0,-6 1-20 15,6-1-24-15</inkml:trace>
  <inkml:trace contextRef="#ctx0" brushRef="#br0" timeOffset="60088.28">7609 6223 357 0,'-7'-4'124'0,"7"4"22"15,-7-5 18-15,7 5 17 0,0 0 20 0,0 0-28 16,0 0-18-16,-8-2-12 0,8 2-10 0,0 0-10 15,0 0-7-15,-6-4-4 0,6 4-6 16,2-6-3-16,0-1-5 0,3 3-6 0,-1-2-8 16,0 2-4-16,3-2-7 0,-2 2-5 0,2 0-9 15,2-3-12-15,1 1-10 0,0 1-7 0,4-2-6 16,1 1-6-16,3-2-5 0,3 1-10 0,-1-1-6 16,2 0-3-16,-1 1-5 0,2 1-16 15,1 2-10-15,-3 0-7 0,-2 2-8 0,1 2-7 16,-6 0-9-16,-1 3-3 0,-1 2 0 0,-1 1 12 15,-1 0 7-15,-2 1 2 0,-4 1 3 0,-2-1 11 16,-1 0 7-16,-1 0 4 0,-3 4 2 0,1-2 3 16,-4 0 3-16,-2 1 6 0,-3 2 6 0,-4 1 0 15,0 1 1-15,-6 1 3 0,-2 0 2 0,-3 2 2 16,2 0 0-16,-4 2-3 0,1 0-4 0,2-2-11 16,2-1-11-16,3-3-11 0,3-1-16 0,8-2-7 15,9-10-3-15,0 0 2 0,-3 10 9 0,0-5 17 16,6-1 25-16,3-5 14 0,2-3 26 15,2 1 21-15,3-1 8 0,2-2 5 16,2 0 1-16,-1 1-3 0,0-2-11 0,0 2-3 16,0 2-8-16,-2 1-12 0,1 1-7 0,-4 1-1 15,2 1-2-15,-6 2-2 0,-2 4-3 0,0-3-1 16,-4 3-2-16,0 1 0 0,-1-2 0 0,-1 2-2 16,0 1-3-16,0 2-3 0,-3 0 4 0,0 0-2 15,-2 0 5-15,2 2-2 0,-4 1 0 0,2 0 0 16,-1 1 0-16,-3 0-2 0,-3 1 0 0,1-2 2 15,-1 2-2-15,-1-1 0 0,-1-1 2 0,-2-1-1 16,0-3-1-16,0-1 2 0,-3-1-1 0,5 0-4 16,-1-3-4-16,1-1-4 0,-1-1-5 15,2-1-6-15,-2-2-12 0,1 0-19 0,0 0-29 0,1 0-29 16,0 0-37-16,1-2-49 0,-2 0-54 16,5-1-60-16</inkml:trace>
  <inkml:trace contextRef="#ctx0" brushRef="#br0" timeOffset="60751.6">7986 6816 736 0,'0'0'137'0,"0"0"13"0,0 0 16 0,-1-7 9 16,1 7 6-16,-3-5-52 0,-3 5-37 0,1 0-26 15,-6 6-14-15,0 3-5 0,-3 3-7 16,-8 2-6-16,-1 4 2 0,-4 1 3 0,3 0 0 16,-4 1 1-16,0 1-3 0,-1-2-6 0,0-1-7 15,1-1-6-15,5-3-7 0,5-3-2 0,1-1-4 16,17-10-3-16,-10 9-2 0,10-9-3 0,-3 6-5 16,1-2 1-16,4-3-2 0,4-2 3 0,3 0 2 15,3-2 7-15,-2 2 6 0,2-1 2 16,4-1 10-16,-2-2 5 0,6 0 3 15,0-1 1-15,4 1 0 0,3-1-5 0,1-2-5 0,1 1-6 16,1-1-16-16,0-1-16 0,-2-1-24 0,-1 0-25 16,-5 1-29-16,-2-1-34 0,-3 0-40 15,-5 0-42-15,-2 1-31 0,-3 1-10 0,-3-1 9 16,-3-1 15-16,-2 2 20 0,-2-1 31 0,-5 1 41 16,0 1 46-16,-1 0 51 0,-1 0 45 0,-2 0 36 15,3 1 39-15,-1 1 43 0,10 5 43 0,-8-4 43 16,8 4 39-16,0 0 26 0,0 0 2 0,-7 1-12 15,3 0-20-15,3 2-28 0,1 1-38 0,0 2-43 16,1 1-38-16,-1 3-36 0,1 0-23 0,0 5-14 16,0 0-10-16,-1 0-7 0,0 1-4 0,-2 2-1 15,1 2-1-15,0 0-1 0,0 1-6 0,-1 0-5 16,2 1-9-16,0-2-6 0,-2 1-17 16,0 0-23-16,2-4-36 0,-2 0-38 0,2-1-34 15,-2-2-31-15,1-2-37 0,1 0-42 0</inkml:trace>
  <inkml:trace contextRef="#ctx0" brushRef="#br0" timeOffset="61199.32">7848 7265 417 0,'-1'-8'191'0,"1"8"29"0,0 0 24 0,0 0 24 15,0 0 23-15,0 0-56 0,0 0-37 0,0 0-31 16,0 0-27-16,0 0-25 0,0 0-93 0,0 0 46 15,0 0-25-15,0 0-17 0,0 0-17 16,0 0-20-16,0 0-29 0,0 0-31 0,0 0 43 16,-2-2-104-16,3 2-32 0,1 4-35 0,3 2-35 15,-1 3-34-15,-1 3-32 0</inkml:trace>
  <inkml:trace contextRef="#ctx0" brushRef="#br0" timeOffset="61352.7">7825 7489 540 0,'-2'6'158'0,"0"1"31"0,2-7 28 0,0 0 22 16,0 0 20-16,0 0-30 0,0 0-33 0,0 0-33 16,0 0-37-16,0 0-31 0,0 0-29 0,0 0-24 15,0 0-29-15,0 0-31 0,0 0-29 0,0 0-29 16,0 0-22-16,1 4-18 0,-1-4-25 0,2 4-29 16,-2 2-24-16,3 0-14 0,-2-1-14 0,3 2-17 15</inkml:trace>
  <inkml:trace contextRef="#ctx0" brushRef="#br0" timeOffset="61494.92">7800 7687 167 0,'-3'9'88'16,"-1"-1"22"-16,4-8 26 0,0 0 24 0,0 0 24 15,-4 7-7-15,4-7-6 0,0 0-9 0,0 0-13 16,0 0-19-16,0 0-24 0,0 0-23 0,0 0-25 16,0 0-22-16,0 0-28 0,0 0-36 15,0 0-37-15,0 0-37 0,0 0-42 0,0 0-44 16,0 0-48-16</inkml:trace>
  <inkml:trace contextRef="#ctx0" brushRef="#br0" timeOffset="61652.24">7794 7814 296 0,'-2'7'150'0,"2"-7"31"0,0 0 30 16,-4 5 22-16,1 0 23 0,-4 0-27 16,7-5-18-16,0 0-24 0,0 0-26 0,0 0-28 15,0 0-29-15,0 0-22 0,0 0-22 0,0 0-18 16,0 0-22-16,0 0-21 0,0 0-28 0,0 0-27 15,0 0-31-15,-1 0-34 0,1 0-46 0,0 0-52 16,0 0-51-16</inkml:trace>
  <inkml:trace contextRef="#ctx0" brushRef="#br0" timeOffset="62188.38">7952 8158 259 0,'4'11'72'0,"1"0"16"0,0 1 14 0,-3-3 15 15,-2-3 19-15,-3 1-23 0,-2-2-4 0,0 0-4 16,5-5-10-16,-6 3-6 0,-1 0 4 16,0 0-1-16,-4 1-11 0,0-1-6 0,0 0-8 15,-1-1-2-15,-4-1-4 0,-1 0-8 0,-2-2-18 16,1-3-14-16,-2 1-5 0,1-5-3 0,2-2-4 16,1-5-3-16,-1-2-6 0,5-1-1 0,0-1-13 15,7-3-5-15,2 0-8 0,1 1-4 0,4 0 0 16,3 2 0-16,1 2 1 0,6 2 1 0,0 2 10 15,4 2 1-15,2 0 6 0,-1 4 3 0,0 1-1 16,3 2 1-16,-1 1 5 0,2 0 1 0,-1 2 4 16,-1 5 14-16,-4-1 9 0,2 4 11 0,-6 3 5 15,0-1 3-15,-2 2 1 0,-1 2 7 16,-5 1 5-16,-3 2 4 0,0 4 8 0,-1 3 0 16,-2 0-1-16,-3 3-2 0,0-1 3 0,-3 4 2 15,-1 0 1-15,0-1-15 0,0 0-13 0,-1 0-9 16,0-4-2-16,-2-2-2 0,1-3-3 15,-1 0-12-15,3-2-7 0,0-3-1 16,-3-4-7-16,2 0-7 0,-3-3-10 0,1-1-12 0,0-2-13 16,-1-1-20-16,1-1-26 0,-1 0-35 0,3-2-37 15,-1-2-49-15,3 0-53 0</inkml:trace>
  <inkml:trace contextRef="#ctx0" brushRef="#br0" timeOffset="63251.86">7563 8736 493 0,'0'0'172'0,"0"0"23"0,0 0 20 0,0 0 13 16,0 0 10-16,0 0-66 0,-8 0-39 16,3 0-28-16,1 2-27 0,1 3-19 0,3 2-14 15,-1 3-9-15,1 4 0 0,0 2 4 0,1 2 5 16,-2 4 8-16,-1-4 2 0,2 3-3 0,-3 2-2 15,2 0-2-15,-2 1-3 0,1-1-10 0,-1 3-8 16,2 1-10-16,-1-3 0 0,0-1-1 0,1 0-4 16,-1-3 0-16,0 0-8 0,0-2-1 0,2-1-3 15,0-4-1-15,0-13-8 0,-1 12-7 0,1-4-12 16,0-8-17-16,0 0-22 0,0 0-15 16,0 0-18-16,0 0-16 0,0 0-14 0,1 1-16 0,2-1-17 15,-1-5-9-15,4 0-4 0,-1-5-23 16,3-5-40-16</inkml:trace>
  <inkml:trace contextRef="#ctx0" brushRef="#br0" timeOffset="63550.1">7786 8779 758 0,'0'0'99'0,"0"0"16"16,6-5 11-16,-3 3 11 0,-6 5 3 0,-2 2-38 15,-5 5-24-15,-4 2-12 0,3 3-10 0,-3 3-14 16,2 3-9-16,0 4-9 0,5-6-3 0,0 1-3 15,2 1-2-15,2 1-8 0,-1 1-4 0,5 0-5 16,1-3-6-16,2-2-4 0,0-1-3 0,6-3-2 16,1-3 2-16,-1-3 1 0,4-1 5 15,-1-3 18-15,1-4 19 0,0-3 15 0,1-1 14 16,-1-3 11-16,0-1 11 0,-2-1 13 0,-2-1 10 16,0 1-4-16,0-1-7 0,-1-3-8 0,2 0-8 15,0-2-4-15,-5 1-8 0,0 0-20 0,-3-3-12 16,2 2-11-16,-5 1-9 0,1-1-12 0,-2 1-22 15,-2 2-24-15,-2 1-29 0,-2 0-27 0,-4 2-27 16,-2 1-32-16,-7 1-29 0,1-1-22 0,-2 5-17 16,-4-1-30-16</inkml:trace>
  <inkml:trace contextRef="#ctx0" brushRef="#br0" timeOffset="63867.39">8269 8820 719 0,'-15'-2'160'0,"15"2"24"0,0 0 14 15,0 0 15-15,0 0 12 0,-10 2-44 0,7 0-39 16,3 1-29-16,3 2-28 0,4 4-13 0,1 4 7 15,4 0 0-15,3 3 2 0,3 2 1 0,1 2-2 16,0-2 2-16,5 1-5 0,-1 3-12 0,2 1-21 16,-2-1-16-16,1-2-9 0,-1-1-10 0,-4-3-1 15,-3-2-4-15,-3-3-3 0,-1 0 1 0,-1-3-4 16,-1-2-6-16,-3-4-16 0,-7-2-15 0,9 1-20 16,-2-4-27-16,0 0-30 0,-1-3-30 0,2 2-32 15,-1-6-39-15,-1-1-54 0,-2-4-19 16</inkml:trace>
  <inkml:trace contextRef="#ctx0" brushRef="#br0" timeOffset="64038.14">8626 8778 487 0,'0'0'158'0,"-5"-7"26"0,1 3 27 0,-4 4 29 16,0 5 23-16,-1 5-29 0,0 4-22 0,-4 3-15 16,1 2-11-16,-3 3-13 0,-3 2-26 0,1-2-30 15,-1 1-22-15,0 0-27 0,0 4-24 0,-1 3-17 16,-3 0-14-16,2 1-20 0,-1-1-24 0,2-2-33 15,3-2-34-15,0-3-49 0,4-3-72 0,1 0-87 16</inkml:trace>
  <inkml:trace contextRef="#ctx0" brushRef="#br0" timeOffset="66501.24">10040 4313 409 0,'0'0'146'16,"0"0"11"-16,0 0 10 0,0 0 8 0,-5-3 6 15,5 3-58-15,-6-1-36 0,1 3-20 0,-1 3-11 16,2 3-8-16,-1 4-3 0,-1 3 0 16,-1 1 12-16,0 4 4 0,1 3-3 0,-1 0-3 15,3 2-4-15,-2-1-3 0,1 0-7 0,0 2-7 16,-1-1-14-16,2 0-8 0,1 0 4 0,1-1 1 15,-1-2 0-15,2-1-2 0,-2-3 1 16,3-1-2-16,-1-2-4 0,1-4-3 0,0-11-3 16,0 0-4-16,0 10 0 0,0-10 1 0,0 0 1 15,0 0 4-15,0 0 1 0,0 0 3 0,0 0 1 16,4 3 3-16,-1-3 3 0,0-1 0 0,3-3 2 16,1-3-4-16,3-2 3 0,3-3-6 0,5-4-15 15,2-2-31-15,3-9-38 0,-1 0-74 0,3-6-77 16,-3-2-63-16</inkml:trace>
  <inkml:trace contextRef="#ctx0" brushRef="#br0" timeOffset="66668.72">10125 4002 1224 0,'-15'-8'181'0,"2"1"14"16,4 2 13-16,9 5 7 0,0 0 1 0,0 0-91 15,0 0-52-15,0 0-34 0,0 0-37 0,0 0-38 16,0 0-46-16,-2-2-53 0,5 3-47 0,1 2-54 16,4 1-50-16</inkml:trace>
  <inkml:trace contextRef="#ctx0" brushRef="#br0" timeOffset="66854.2">10137 4398 577 0,'0'0'214'15,"-3"7"48"-15,3-7 39 0,0 0 33 0,0 0 28 16,0 0-38-16,0 0-47 0,1 4-38 0,1-2-38 16,3-3-47-16,4-1-39 0,0 1-33 0,4-3-27 15,6-1-27-15,4 0-18 0,5-3-23 0,3-2-26 16,1 2-29-16,-2 0-30 0,-1 0-32 0,-2 0-43 16,-2 1-43-16,-3 1-57 0,-2 3-59 0,-20 3-60 15</inkml:trace>
  <inkml:trace contextRef="#ctx0" brushRef="#br0" timeOffset="67034.42">10200 4523 672 0,'-11'10'204'0,"11"-10"44"0,-8 9 33 0,8-9 32 16,0 0 26-16,0 0-31 0,0 0-36 0,-3 6-39 16,5-1-39-16,0-3-41 0,4-2-35 0,3-2-28 15,3-1-28-15,3-2-24 0,2-1-17 0,5-3-19 16,4 0-19-16,0-4-35 0,2-1-30 0,2 2-56 15,2-4-55-15,-1 2-71 0,-1 1-102 0</inkml:trace>
  <inkml:trace contextRef="#ctx0" brushRef="#br0" timeOffset="67435.17">11101 4068 258 0,'0'-5'114'0,"0"5"25"0,0 0 19 0,0 0 14 16,0 0 11-16,0 0-23 0,0 0-21 15,0 0-17-15,0 0-18 0,-3-1-18 16,0 3-16-16,-1 1-8 0,-1 2-8 0,1 3-8 15,-5 5 4-15,-4 4-2 0,-3 1 4 0,-4 4 3 16,-1 1 2-16,2 0-3 0,-2-1 0 0,-1 0 1 16,0 2-7-16,0 0-1 0,-2-3-11 0,2-2-7 15,1 0-4-15,2-4-4 0,2 0-2 0,1-3-10 16,5-1-7-16,0-2-9 0,11-9-4 0,0 0-2 16,-4 7-4-16,4-3 1 0,4-2 1 0,3 1 5 15,-1-2 13-15,1-1 11 0,1 0 10 0,4-3 8 16,-2 1 7-16,4-2 3 0,-1 0 2 0,0 0-2 15,1 0-6-15,3-1-10 0,4 0-6 16,3 0-7-16,3 0-9 0,-2 1-17 0,3-1-26 16,0 0-35-16,0 0-36 0,0 0-45 0,-1-1-53 15,-2-1-58-15,-4 2-55 0</inkml:trace>
  <inkml:trace contextRef="#ctx0" brushRef="#br0" timeOffset="67742.27">11083 4121 640 0,'-9'-10'233'16,"1"2"30"-16,1 2 24 0,7 6 19 0,-7-2 14 15,5 3-87-15,-3 2-53 0,2 1-38 16,0 1-27-16,3 1-29 0,0 1-25 0,0 2-19 16,0 2-12-16,3 1-13 0,-2 2-9 0,-1 4-5 15,2 2-3-15,-2 2-2 0,0 4 2 0,-1 3 4 16,0 4 0-16,1 1 5 0,-1 2 0 0,-2 1 1 15,-1 2 3-15,2-3 0 0,0-1 0 0,0-1-6 16,0-4 0-16,0-4-3 0,0-2-1 0,1-3 0 16,-1-3-3-16,1-5 3 0,1-4-2 0,0-9 2 15,0 0 1-15,0 0 0 0,0 0 2 16,0 0-2-16,0 0 0 0,0 0-5 0,0 0-6 16,0 0-13-16,0 0-19 0,0 0-27 0,0 0-27 15,-2 2-29-15,0-2-39 0,2 0-41 0,-3-2-56 16,1-3-51-16</inkml:trace>
  <inkml:trace contextRef="#ctx0" brushRef="#br0" timeOffset="68151.3">9718 4919 409 0,'-31'1'77'0,"3"1"13"0,2-1 15 0,3 0 15 0,7-2 17 16,-1-1-11-16,6 2 1 0,11 0 9 16,0 0 7-16,0 0 4 0,0 0-3 0,0 0-7 15,-3 1-12-15,6-2-18 0,6 2-20 0,6-2-24 16,12 0-15-16,12 0-7 0,8 0 5 0,11 0 3 16,14 0 7-16,11-1 14 0,4 0 4 0,9 0 4 15,5 0-1-15,12 1 4 0,-2-1-7 0,2 1-8 16,0-1-7-16,0 2-12 0,-6-3-5 15,-5-1-6-15,-3 2-2 0,-7-2-16 0,-10 1-7 0,-12-2 2 16,-11 1 5-16,-9-1 11 0,-11 1 16 0,-11 0 20 16,-8 1 13-16,-20 3 5 0,0 0 1 15,0 0-6-15,0 0-8 0,0 0-10 0,0 0-16 16,0 0-20-16,0 0-14 0,0 0-5 16,0 0-2-16,0 0-1 0,0 0-4 0,0 0-1 15,0 0-4-15,0 0-1 0,0 0-6 0,0 0-10 16,0 0-16-16,0 0-28 0,0 0-29 0,0 0-42 15,0 0-39-15,10-5-54 0,-6 1-74 0,-6-1-88 16</inkml:trace>
  <inkml:trace contextRef="#ctx0" brushRef="#br0" timeOffset="69834.1">10171 5386 359 0,'-5'-8'126'0,"1"-1"31"0,1 0 30 16,2 2 25-16,0 1 20 0,1-2-15 15,1 0-16-15,-1 0-19 0,2 1-18 0,2 0-20 0,1 0-21 16,-1 0-19-16,4-1-17 0,0-2-16 16,2-1-16-16,2 0-15 0,3 0-13 0,2-2-13 15,1 2-10-15,1-2-5 0,3 2-5 16,-2 0-1-16,2 1-1 0,0 2 2 0,-3 3-1 16,1 1-2-16,-1 2 1 0,-3 0-2 0,-1 4-1 15,-1 0-2-15,-4 1-1 0,-1 2-3 0,0 0-2 16,-3 2 2-16,0 1 0 0,-3 2 2 0,-3-1-1 15,2 1 3-15,-5-1 2 0,1 2 1 0,-2-1 3 16,0 3 2-16,-5 0 2 0,-1 2 0 0,-1 1 2 16,-4 1-1-16,0 2 4 0,-2 3-1 0,-3 2 2 15,-3 1-2-15,-1 3 1 0,1-2-2 16,-1 1 1-16,-1-2-1 0,-1-1 0 0,6-1 0 16,-2-3-1-16,3-2 1 0,5-2-2 0,1-4 1 15,3-1 0-15,3-3-1 0,7-8-1 0,0 0 5 16,-5 7-1-16,5-7 9 0,0 0 17 0,0 0 17 15,0 0 12-15,2 5 18 0,1-3 19 0,1 0 16 16,3-2 15-16,1-3 2 0,5 0-11 0,3 1-15 16,5-3-9-16,4 1-13 0,3-4-19 0,4 1-16 15,5-1-18-15,2-1-9 0,2-1-6 16,3 1-2-16,-2-1-4 0,-1 2-2 16,-6 0-2-16,-2 0 0 0,-3 1 0 0,-8 2 0 0,-5 2 0 15,-3 0 0-15,-14 3 0 0,0 0-3 16,0 0-1-16,0 0-5 0,0 0-2 0,0 0-6 15,0 0-4-15,0 0-6 0,0 0-7 0,0 0-7 16,0 0-10-16,0 0-11 0,0 0-9 0,0 0-8 16,0 0-12-16,0 0-12 0,0 0-13 0,0 0-16 15,0 0-13-15,0 0-15 0,0 0-14 0,0 0-17 16,0 0-17-16,0 0-23 0,0 0-23 0,0 0-26 16</inkml:trace>
  <inkml:trace contextRef="#ctx0" brushRef="#br0" timeOffset="70816.12">10405 6000 433 0,'-8'2'155'0,"8"-2"31"0,-9 2 28 0,9-2 23 16,0 0 21-16,0 0-48 0,0 0-19 0,0 0-18 15,0 0-13-15,0 0-19 0,0 0-15 0,0 0-13 16,0 0-9-16,0 0-7 0,0 0-9 0,0 0-7 16,-7-1-9-16,7 1-13 0,0 0-9 15,0 0-12-15,0 0-10 0,0 0-8 0,0 0-8 16,0 0-5-16,0 0-4 0,0 0-3 0,0 0-7 15,0 0-15-15,0 0-19 0,0 0-29 16,0 0-26-16,0 0-35 0,0 0-47 0,-4 2-36 16,0 3-42-16,3 0-37 0,-1 5-22 0,1 1-15 15</inkml:trace>
  <inkml:trace contextRef="#ctx0" brushRef="#br0" timeOffset="71252.03">10344 6227 255 0,'-3'8'115'0,"3"-8"35"0,0 0 36 0,0 0 34 16,0 0 29-16,0 0-1 0,0 0-3 0,0 0-12 15,0 0-25-15,0 0-28 0,0 0-32 16,0 0-32-16,0 0-29 0,0 0-28 0,0 0-19 0,0 0-18 16,0 0-10-16,0 0-8 0,0 0-7 15,0 0-4-15,0 0-7 0,0 0-16 0,0 0-21 16,-2 8-18-16,1-1-20 0,-3 0-23 0,4 2-24 16,-3-2-19-16,2 5-22 0,-3 4-6 0,1 2 8 15,1 0 7-15,-2 2 7 0,-1 1 16 0,0 1 22 16,0-1 26-16,-2-3 27 0,1 1 24 0,1-3 10 15,-1-4 14-15,2 0 12 0,1-1 7 0,3-11 4 16,0 0 5-16,0 0 7 0,0 0 9 0,-3 8 11 16,3-8 5-16,0 0 4 0,0 0 5 0,0 0 3 15,0 0-5-15,0 0-7 0,0 0-10 16,-3 7-8-16,3-7-6 0,0 5-4 16,1 2-4-16,1-1-12 0,-2 1-12 0,0 0-18 15,2 0-20-15,0 1-26 0,-1 1-21 0,0 4-2 16,-1 0-3-16,-1 2 1 0,1 2 7 0,0 1 15 15,1 0 23-15,-1 0 23 0,0 0 24 0,-1 0 2 16,1-1 6-16,2-4 17 0,-2 1 13 0,-1-3 8 16,0-3 5-16,1-8 11 0,-1 8 7 0,1-2 4 15,0-6 3-15,0 0-5 0,0 0-6 0,0 0-8 16,-1 7-6-16,1-7-8 0,0 0-8 0,-2 6-5 16,2-6-8-16,-1 4-11 0,-2 1-13 15,3-5-17-15,-2 7-17 0,0-1-18 0,0 2-15 16,-1 2-2-16</inkml:trace>
  <inkml:trace contextRef="#ctx0" brushRef="#br0" timeOffset="71366.95">10206 7035 85 0,'0'0'54'0,"0"0"13"15,0 0 15-15,0 0 15 0,0 0 12 0,0 0-3 16,0 0-9-16,0 0-15 0,0 0-13 0,0 0-14 16,0 0-18-16,0 0-30 0,0 0-37 0,0 0-41 15,0 0-49-15</inkml:trace>
  <inkml:trace contextRef="#ctx0" brushRef="#br0" timeOffset="71523">10186 7207 378 0,'-4'7'115'0,"4"-7"23"0,0 0 19 0,0 0 15 16,0 0 13-16,0 0-27 0,0 0-21 0,0 0-22 15,0 0-26-15,0 0-24 0,0 0-18 0,0 0-15 16,0 0-19-16,0 0-20 0,0 0-26 0,0 0-33 15,0 0-33-15,0 0-34 0,0 0-38 0,0 0-46 16</inkml:trace>
  <inkml:trace contextRef="#ctx0" brushRef="#br0" timeOffset="71700.98">10189 7318 329 0,'-3'6'110'0,"3"-6"24"0,0 0 26 0,0 0 18 16,0 0 17-16,0 0-16 0,0 0-13 0,0 0-20 15,0 0-20-15,0 0-23 0,0 0-25 0,0 0-17 16,0 0-16-16,0 0-16 0,0 0-12 0,0 0-9 16,0 0-19-16,0 0-25 0,0 0-25 0,0 0-28 15,0 0-35-15,0 0-36 0,0 0-46 0</inkml:trace>
  <inkml:trace contextRef="#ctx0" brushRef="#br0" timeOffset="72766.78">9972 8045 333 0,'-5'6'157'0,"5"-6"35"0,0 0 26 16,0 0 31-16,0 0 25 0,0 0-19 0,0 0-24 15,0 0-25-15,0 0-25 0,0 0-24 0,-5 6-16 16,5-6-22-16,0 0-20 0,0 0-15 0,0 0-16 16,-6 5-12-16,6-5-11 0,0 0-11 15,0 0-10-15,0 0-10 0,0 0-7 16,0 0-5-16,-4 7-5 0,0-3-3 0,2 0 1 16,-3 1-4-16,4 3 1 0,-2 3-1 0,0 0 2 15,2 5 0-15,-1 2 1 0,1 4 2 0,0 0-1 16,-1 3 2-16,0 1 0 0,1 2 2 0,1-1 1 15,-2-1-2-15,1-1 2 0,0-1-1 0,0-3 2 16,0-3-1-16,0-2 2 0,1-3-2 0,0-2 0 16,0-1 0-16,0-10 1 0,0 0 0 0,0 0-1 15,0 0 2-15,0 0-2 0,0 0 1 0,0 0-2 16,0 0 1-16,0 0-9 0,0 0-10 0,0 0-14 16,0 0-16-16,0 0-21 0,0 0-23 0,0 0-23 15,4 5-28-15,-4-5-18 0,3 1-23 16,2-1-27-16,0-1-21 0,2-2-19 0,1-3-25 15</inkml:trace>
  <inkml:trace contextRef="#ctx0" brushRef="#br0" timeOffset="73183.57">10378 7973 695 0,'3'-10'134'0,"-2"0"26"16,2 2 27-16,-3 0 21 0,0 8 22 0,0 0-27 15,0 0-25-15,0-6-23 0,0 6-23 16,0 0-23-16,0 0-26 0,0 0-20 0,0 0-25 16,-1-3-18-16,-3 1-15 0,-1 1-10 0,0 3-3 15,-5 3 0-15,-3 5-3 0,-1 3-1 0,-5 6 2 16,-3 3 3-16,2 5 3 0,0-1 4 0,0 3-1 16,1 4-2-16,0 0 1 0,2 0 0 0,2-1-1 15,4-1-2-15,2-3 0 0,6-1-2 0,1-3 1 16,2 0-1-16,2-1-5 0,4-1 1 0,1-4 0 15,3 0 2-15,1 0 1 0,3-4 1 0,-1-4 0 16,2 1 3-16,-1-4 5 0,4-1 3 16,-2-2 2-16,5-3-2 0,-4-1 9 0,-1-2 7 15,1-2 5-15,-2-1 6 0,0 2 9 0,-2-4 5 16,2 0 2-16,-3 0 5 0,-3 1-1 16,0-2 9-16,-1 0 9 0,-2 1 7 0,-1 0 2 15,0 0 4-15,-5 7 3 0,0 0-3 0,0 0-3 16,-2-6-12-16,-1 1-19 0,-1 1-19 0,-3 0-14 15,-1 0-21-15,-5 1-12 0,-1 0-14 0,-5 1-10 16,-5 1-10-16,-6 1-19 0,3 0-21 0,-5 0-27 16,0 1-25-16,-2 0-46 0,-1 1-63 15,2 2-89-15</inkml:trace>
  <inkml:trace contextRef="#ctx0" brushRef="#br0" timeOffset="74126.39">9983 8831 632 0,'4'-9'172'16,"1"2"36"-16,-5 7 27 0,0 0 22 0,0 0 22 15,0 0-29-15,0 0-28 0,0 0-32 0,0 0-35 16,0 0-32-16,0 0-25 0,0 0-23 0,-3-3-21 16,3-1-21-16,-3 3-16 0,0 1-11 0,-2 0-7 15,0 4-6-15,0 2-3 0,-1 1-2 0,0 7 2 16,-2 1 2-16,7 1 1 0,-1 5 1 0,1 2 0 15,-1 3 5-15,1 3-1 0,1-1 4 0,0 2-4 16,0 2 1-16,0-3 1 0,0 0 0 0,-1-4 0 16,1-1-1-16,-1-2 2 0,1-5-1 15,1 0 1-15,0-1 1 0,-1-4-2 0,1-3 0 16,-1-9 1-16,2 7-4 0,-2-7-11 16,0 0-13-16,0 0-14 0,0 0-17 0,0 0-19 15,0 0-21-15,0 0-25 0,0 0-28 0,0 0-29 16,4 3-26-16,3-1-32 0,-1-5-31 0</inkml:trace>
  <inkml:trace contextRef="#ctx0" brushRef="#br0" timeOffset="74471">10178 8927 380 0,'-8'-4'205'0,"0"2"32"0,8 2 28 0,0 0 18 15,0 0 18-15,0 0-59 0,0 0-39 16,0 0-29-16,0 0-28 0,0 0-27 0,0 0-26 15,0-4-19-15,3 3-19 0,4 0-13 0,5-1-15 16,4 1-13-16,8-2-8 0,5 2-6 0,6-1-3 16,2 0 3-16,7-1 0 0,-7 2-3 0,0 0 2 15,0-2-1-15,-3 0 1 0,-5 2 1 0,-5-1 3 16,-4 0 0-16,-4 1 1 0,-16 1 10 0,0 0 9 16,0 0-1-16,0 0 4 0,0 0-5 0,0 0-4 15,0 0-4-15,4 1-5 0,-4 3-11 0,-4 0-6 16,-2 5-4-16,-4 2-1 0,0 2 1 15,-2 2 3-15,0 3 3 0,-2 2 3 16,0 3 4-16,5 0-3 0,-2 1 3 0,1 1 0 16,0-1 1-16,-3 0 0 0,0 3 2 0,0 0 0 15,-1-3-3-15,-1 1-1 0,0-3-20 0,0 1-27 16,0-2-34-16,1-2-33 0,4-5-35 0,1-2-38 16,1-4-40-16,-1-5-49 0,6-3-43 0</inkml:trace>
  <inkml:trace contextRef="#ctx0" brushRef="#br0" timeOffset="74667.37">10266 9040 613 0,'-14'6'190'0,"1"-2"27"0,0 1 25 0,3-1 18 0,0 0 16 16,10-4-58-16,-4 6-38 0,4-6-29 16,0 0-20-16,0 0-22 0,1 2-15 0,2-1-11 15,0 1-9-15,4 3-9 0,0-2-7 0,5 1-6 16,5 1-7-16,3-2-5 0,8 1-9 0,-1-1-21 15,3 0-21-15,4 2-40 0,1-1-47 16,4-4-53-16,3-1-79 0,7-1-74 0,3 0-77 16</inkml:trace>
  <inkml:trace contextRef="#ctx0" brushRef="#br0" timeOffset="75384.11">10839 8933 327 0,'-3'-9'171'0,"0"1"33"16,3 8 28-16,0 0 22 0,-1-7 26 0,1 7-31 16,0 0-29-16,0 0-25 0,0 0-27 0,0 0-22 15,0 0-23-15,0 0-20 0,0 0-26 16,0 0-21-16,0 0-18 0,0 0-12 0,4-1-12 15,1 3-8-15,4 3-8 0,1 3-1 0,3 2 2 16,4 5 1-16,1 5 4 0,3 3 10 0,2 2 1 16,2 4 0-16,-2-4 4 0,2 2-4 0,-2-1 2 15,0-2-1-15,-2 0-4 0,-1-6-9 0,0-1 3 16,-3-4-3-16,0-1-5 0,-2-2-5 0,-1-2-8 16,-3-2-11-16,-1-3-12 0,-10-3-16 0,0 0-21 15,10 2-24-15,-10-2-17 0,0 0-20 0,7 0-19 16,0 0-28-16,-2-4-37 0,-2-5-51 15</inkml:trace>
  <inkml:trace contextRef="#ctx0" brushRef="#br0" timeOffset="75550.81">11236 8870 527 0,'-10'0'104'0,"-1"4"26"0,0 1 32 16,-1 2 29-16,-1 0 28 0,1 4-20 0,0-1-16 15,0 2-15-15,-1 2-20 0,-2 1-20 0,0 7-24 16,-3 0-22-16,-1 4-25 0,1 2-22 0,-2 2-8 15,-1-2-3-15,0 4 0 0,-2 0-5 0,-1 3-18 16,3-4-24-16,1-5-35 0,3-4-31 0,3-3-46 16,1-5-58-16,13-14-56 0,0 0-52 0</inkml:trace>
  <inkml:trace contextRef="#ctx0" brushRef="#br0" timeOffset="75983.83">10723 8101 538 0,'-5'-5'212'0,"-3"0"27"0,8 5 27 0,0 0 25 16,0 0 19-16,0 0-65 0,0 0-40 15,0 0-35-15,0 0-26 0,0 0-25 0,0 0-26 16,0 0-26-16,0 0-21 0,0 0-16 0,0 0-16 16,0 0-13-16,0 0-6 0,0 0-4 0,-2 3-2 15,3 8 0-15,6 4 2 0,0 7 1 0,4 2 2 16,-2 0 0-16,-1 2-1 0,0-1 2 0,2 2-1 16,-5-5 2-16,0-2-2 0,-2-5 2 0,-3-15 0 15,0 0 2-15,3 9 4 0,-3-9-1 0,0 0 3 16,0 0 2-16,4 3 2 0,1-3 7 0,-2-1 11 15,2 0 20-15,2-1 17 0,2-3 21 16,0 0 12-16,1-3 14 0,4 0 11 0,0-5 6 16,2-8-11-16,6-4-17 0,8-6-23 0,5-7-19 15,8-4-18-15,4-6-19 0,7-2-16 0,0-2-18 16,1 1-75-16,-1 3 21 0,-4 8-39 0,-7 6-57 16,-6 6-78-16,-6 6-109 0</inkml:trace>
  <inkml:trace contextRef="#ctx0" brushRef="#br0" timeOffset="88850.35">13116 12509 67 0,'-7'5'28'0,"7"-5"7"0,0 0 9 16,0 0 6-16,0 0 4 0,0 0-1 0,0 0-2 16,0 0-8-16,0 0-8 0,0 0-5 0,0 0-9 15,0 0-5-15,0 0-4 0,0 0-3 0,0 0-4 16,0 0-6-16,0 0-10 0,0 0-13 0,0 0-10 16,2-1-12-16</inkml:trace>
  <inkml:trace contextRef="#ctx0" brushRef="#br0" timeOffset="90830.7">15154 8867 346 0,'1'-9'90'0,"-1"9"22"0,0 0 18 16,1-8 14-16,-1 8 13 0,3-5-14 0,-3 5-10 15,0 0-11-15,0 0-13 0,0 0-13 16,0 0-11-16,0 0-8 0,0 0-7 0,0 0-7 16,0 0-9-16,0 0-6 0,0 0-3 0,0 0-1 15,0 0-52-15,0 0 47 0,0 0 4 0,0 0 2 16,0 0 2-16,0 0 4 0,0 0 0 16,0 0 1-16,0 0 51 0,0 0-46 0,0 0-2 15,0 0-1-15,0 0 2 0,0 0-2 0,0 0-3 16,0 0-5-16,0 0 0 0,0 0-7 0,0 0-3 15,0 0-8-15,0 0-4 0,0 0-6 16,0 0-1-16,0 0-4 0,0 0-3 0,0 0-4 0,0 0-3 16,0 0-1-16,0 0-3 0,0 0-2 0,0 0-3 15,1 0-1-15,0 1-2 0,1 2 2 0,1 1-1 16,-2 2 1-16,0 1 2 0,0 2 0 16,-1 2 1-16,3 4 3 0,-3 2 2 0,3-2-1 15,-1 0 2-15,0 0-2 0,0 3 1 0,1 0-1 16,0 0 2-16,-2 2-2 0,2-2-3 0,-1 1 1 15,2-1 1-15,-1-1 1 0,-1 0 0 0,-1 2 1 16,1-3 1-16,0 1 1 0,-1-2-1 0,2 1 1 16,-1-1 2-16,0-3 0 0,1 1-1 0,-2-2 0 15,2-2 1-15,-1-2-3 0,-2-7 2 0,4 8-1 16,-4-8 0-16,0 0-3 0,0 0 2 16,0 0-1-16,0 0 1 0,0 0-1 15,0 0 1-15,0 0 0 0,0 0 0 0,0 0 1 16,0 0-3-16,0 0 0 0,0 0 1 0,0 0 0 15,0 0 1-15,0 0-2 0,0 0 0 0,0 0-2 16,0 0 0-16,0 0-8 0,0 0-13 0,0 0-12 16,0 0-19-16,0 0-21 0,0 0-23 0,0 0-19 15,0 0-24-15,0 0-26 0,0 0-22 0,0 0-20 16,0 0-16-16,2 0-14 0,-1-1-14 0</inkml:trace>
  <inkml:trace contextRef="#ctx0" brushRef="#br0" timeOffset="92167.03">15391 9021 76 0,'-6'-4'43'15,"6"4"14"-15,0 0 12 0,-7-1 13 0,7 1 12 16,0 0-1-16,-6-1 3 0,0 2 0 0,6-1-1 16,0 0-6-16,0 0-4 0,0 0-4 0,0 0-7 15,0 0-4-15,0 0-11 0,0 0-6 16,0 0-5-16,-8 1-3 0,8-1-6 16,0 0-3-16,0 0-4 0,0 0-1 0,0 0 1 15,0 0-3-15,0 0-3 0,0 0-4 0,0 0 2 16,0 0-2-16,0 0-1 0,0 0-3 0,0 0 1 15,0 0-4-15,0 0 4 0,0 0 0 0,0 0-2 16,0 0 5-16,0 0 2 0,0 0 3 0,0 0-1 16,0 0 3-16,0 0-2 0,0 0 0 0,0 0 1 15,0 0-4-15,0 0-6 0,0 0-2 0,0 0-2 16,0 0-3-16,0 0-1 0,0 0-4 0,0 0-3 16,0 0-1-16,0 0 0 0,0 0-2 0,0 0 0 15,0 0 0-15,0 0-2 0,0 0 4 16,0 0-1-16,0 0-1 0,0 0 1 0,0 0 2 15,0 0 0-15,0 0 3 0,0 0 4 0,0 0 1 16,0 0 3-16,0 0 5 0,0 0 2 0,0 0 3 16,0 0 0-16,0 0 3 0,0 0-2 0,0 0 2 15,0 0-1-15,0 0-2 0,0 0-2 0,0 0-2 16,0 0 0-16,0 0-3 0,0 0-2 0,0 0-3 16,0 1 0-16,1 0 0 0,2 1 0 0,-3-2 0 15,4 2 1-15,0-2 2 0,1 0 1 0,4 1 4 16,-9-1-1-16,7 1 3 0,2-3 0 0,2 2 7 15,-5 0-1-15,1 0-3 0,0-1-1 16,-7 1-4-16,0 0-2 0,0 0-4 16,5 1-4-16,4-1-7 0,-3 2-1 0,2-1-2 15,0-1 0-15,-1 3-2 0,0-2 1 0,-1 1 1 16,3-1 0-16,0 2 1 0,-1-1-1 0,1 1 2 16,0-3 0-16,-1 0 1 0,2 0-1 0,1 1-1 15,1-1-1-15,-2-2 0 0,0 2 0 0,0 0-1 16,0-2-2-16,-3 1 1 0,-7 1 1 0,10 0 0 15,-10 0 1-15,0 0 0 0,0 0-2 0,0 0 1 16,0 0-1-16,0 0 1 0,0 0 0 0,0 0-1 16,0 0 0-16,0 0-1 0,8 0 0 0,-8 0-1 15,0 0-1-15,0 0 0 0,0 0-2 0,0 0-2 16,0 0 2-16,0 0-4 0,0 0-1 16,0 0 1-16,0 0-3 0,0 0 1 0,0 0-1 15,0 0 0-15,0 0-3 0,0 0 3 0,7 0-5 16,-7 0 0-16,0 0-5 0,0 0-9 0,0 0-5 15,0 0-13-15,0 0-13 0,0 0-18 0,0 0-12 16,5-3-24-16,-5 3-26 0,0 0-36 0,5-3-43 16,0-1-40-16</inkml:trace>
  <inkml:trace contextRef="#ctx0" brushRef="#br0" timeOffset="92850.48">15516 8892 169 0,'0'0'98'0,"0"0"22"16,-3-6 21-16,3 6 22 0,0 0 18 0,-2-6-13 0,2 6-9 16,0 0-8-16,0 0-11 0,0 0-13 15,0 0-11-15,0 0-14 0,0 0-13 0,0 0-10 16,0 0-11-16,0 0-13 0,0 0-14 0,0 0-10 16,0 0-12-16,0 0-8 0,0 0-8 0,0 0-9 15,0 0-4-15,0 0-4 0,-4 0 0 0,4 2-2 16,0 4 2-16,1 1 0 0,2 5 4 0,-1 3 0 15,0 2 3-15,-1 6 3 0,1-2 4 0,0 5 3 16,0-5 2-16,-1 0 3 0,0-2-3 16,0 0 7-16,0-2-2 0,-1-1 2 0,2-3 0 15,-1-2-1-15,-1 0 0 0,1-2-1 16,1-2 0-16,0 0-4 0,-1 1 1 0,0-1-3 16,-1-7 3-16,0 5-1 0,1 0-1 0,-1-5 4 15,0 0-1-15,0 0 4 0,0 0-1 0,0 0 5 16,0 0-2-16,0 0 4 0,0 0 2 0,0 0-2 15,0 0 2-15,0 0-1 0,0 0-1 0,0 0-3 16,0 0 0-16,0 0-6 0,0 0-2 0,0 0-1 16,0 0-2-16,0 0-1 0,0 0-1 0,0 0-2 15,0 0-2-15,0 0 4 0,0 0-2 16,0 0 0-16,0 0 0 0,0 0-2 0,0 0 1 0,0 0 1 16,0 6 0-16,0-6-2 0,1 6 1 15,-1-6 0-15,0 0 1 0,0 0 1 0,1 4-1 16,-1-4-1-16,0 0 2 0,0 0-1 0,0 0 1 15,0 0 1-15,0 0-2 0,0 0-2 0,0 0 4 16,0 0 1-16,0 0-3 0,0 0 0 0,0 0 0 16,0 0-2-16,0 0-1 0,0 0-1 0,0 0-6 15,0 0-7-15,0 0-8 0,0 0-12 0,0 0-15 16,0 0-22-16,0 0-26 0,0 0-21 0,0 0-30 16,0 0-36-16,0 0-33 0,0 0-32 15</inkml:trace>
  <inkml:trace contextRef="#ctx0" brushRef="#br0" timeOffset="93743.57">15830 8831 251 0,'0'0'75'0,"3"-7"15"15,-3 7 16-15,0 0 16 0,4-6 15 16,-4 6-4-16,0 0-6 0,5-7-6 0,-5 7-8 16,0 0-7-16,0 0-9 0,0 0-10 0,0 0-14 15,0 0-13-15,0 0-13 0,0 0-12 0,0 0-11 16,0 0-8-16,0 0-9 0,3-1-5 0,-2 2-3 15,-1-1-5-15,0 0-1 0,1 4-3 0,-1 3 0 16,-1 3 0-16,2 3 3 0,-1 2 0 0,-1 2 3 16,0 4 6-16,2 2 3 0,-4-2 5 0,2-1 1 15,1 1 1-15,0-3-1 0,2 2 0 16,-1-1 2-16,0-1 0 0,0-2-2 0,1-1 2 0,2 0 5 16,-1 0 10-16,1 2 13 15,-3-1 6-15,2-1 0 0,-2-2-2 0,2 1 0 16,-3-1-2-16,2-2-5 0,1 1-10 0,-3-3-12 15,2 0-6-15,0-2-3 0,0-1 0 0,-1 0-2 16,-1-6 0-16,0 0-1 0,0 0 0 0,0 0 0 16,0 0-1-16,0 0 1 0,0 0-1 0,0 0 3 15,0 0 1-15,3 6-1 0,-3-6 0 0,0 0-4 16,0 0 3-16,0 0-10 0,0 0-7 0,0 0-20 16,0 0-19-16,0 0-28 0,0 0-26 0,0 0-27 15,0 0-31-15,4 0-24 0,3-2-42 16</inkml:trace>
  <inkml:trace contextRef="#ctx0" brushRef="#br0" timeOffset="94018.31">16161 9107 326 0,'-15'-5'110'0,"6"4"23"0,1 1 16 16,1 0 8-16,7 0 5 0,0 0-27 0,0 0-14 15,0 0-16-15,0 0-19 0,0 0-15 16,0 0-13-16,0 0-6 0,0 1-2 16,4 1-5-16,-1-1 0 0,5 2-2 0,-1-1-5 15,2 0-3-15,2 0 5 0,4-1 4 0,3 1 7 16,4-1 4-16,-3 0-7 0,2 1 0 0,-1-1 0 16,1-2-1-16,3 2-6 0,-1-1-6 0,2 0-8 15,-3 0-7-15,3-1-5 0,-2 1-3 0,0-1-12 16,1-2-13-16,-2 1-28 0,1-1-36 0,-1-3-41 15,2 1-54-15,0-2-75 0</inkml:trace>
  <inkml:trace contextRef="#ctx0" brushRef="#br0" timeOffset="94534.8">16408 8954 1054 0,'-6'-11'176'0,"-2"0"26"0,8 11 26 16,-2-9 18-16,2 9 14 0,0 0-56 0,0 0-39 16,0 0-31-16,0 0-30 0,0 0-29 0,0 0-26 15,0 0-21-15,-3 0-15 0,0 0-14 0,0 3-9 16,3 5 0-16,-3 4-4 0,2 1-2 16,0 5 2-16,-1-1 3 0,2 5-1 0,-2 1 4 15,-2-4 4-15,-2 2 0 0,2 0 1 0,1-3 4 16,0 0-2-16,-1-1 2 0,1-6 2 15,-1 1 3-15,1-1-1 0,2-2 1 0,0-2 1 16,1-7-1-16,0 0 1 0,-1 8-3 0,1-8 2 16,0 0-4-16,1 7 1 0,-1-7-1 0,0 0-2 15,0 0 1-15,0 0 0 0,0 0 1 0,0 0-1 16,0 0 2-16,1 5-2 0,-1-5 1 0,0 0 0 16,0 0 0-16,0 0-2 0,0 0 1 0,0 0-1 15,0 0 0-15,0 0-1 0,0 0-1 0,0 0 1 16,0 0 0-16,0 0 1 0,0 0-2 0,0 0 1 15,0 0 0-15,0 5 2 0,1 0-1 0,-1-5 0 16,0 0 0-16,0 0-1 0,0 0-1 16,0 6 1-16,0-6-1 0,0 0-2 0,0 0 3 15,0 0-1-15,0 0 1 0,0 0 1 0,0 0 0 16,0 0 1-16,0 0 2 0,0 0 1 0,0 0-1 16,0 0 0-16,0 0-2 0,4 4 1 0,-4-4-1 15,0 0-4-15,0 0-8 0,0 0-12 16,0 0-11-16,0 0-15 0,0 0-18 0,0 0-19 15,0 0-18-15,0 0-28 0,0 0-22 0,0 0-24 16,5 2-30-16,-5-2-34 0,5 2-36 0</inkml:trace>
  <inkml:trace contextRef="#ctx0" brushRef="#br0" timeOffset="98138.68">4655 5638 224 0,'-7'-4'99'0,"3"-2"20"0,2 1 22 15,2 5 19-15,-2-7 16 0,2 7-17 0,0 0-14 16,0-7-12-16,0 7-8 0,0 0-10 0,0 0-16 16,0 0-11-16,0 0-88 0,0 0 63 0,0 0-9 15,0 0-10-15,0 0-13 0,0 0-7 16,0 0-9-16,0 0-6 0,0 0 71 0,0 0-77 15,0 0-4-15,0 0 0 0,0 0 1 16,0 0-5-16,0 0 2 0,0 0-1 0,-2-2-1 0,-1 4-1 16,0 3 0-16,3 0-1 0,0 3-1 15,0 2 2-15,2 2 2 0,0 2 0 0,-2 1 1 16,1 2 0-16,2-2 0 0,0-1 0 0,-1 0 2 16,1 1 0-16,-2-1-4 0,1 1 4 15,0 1 0-15,0 1-2 0,1 2 1 0,0 0 2 0,1 1-1 16,-2 0 0-16,1 2 1 0,0 1-2 0,-1 0-1 15,2 1 1-15,-1-2-1 0,1 2 0 0,0-1 0 16,-2 1 0-16,3 3 0 0,0 0 0 16,1 1 2-16,0-1 1 0,-1 1-1 0,2 2-2 0,-4 1 1 15,3 2 1-15,0 1 0 0,1 0-1 16,-3 0 1-16,5 0-2 0,-3 2 3 0,1 0 1 16,0 3 2-16,3-3 0 0,-2-2 0 0,0-2-1 15,-2-2 1-15,2 0 1 0,-1 0 1 0,-4 0-1 16,2-2 7-16,-1-1-1 0,-1-2 0 15,0-1 1-15,1 1-1 0,-1 0 2 0,1 1-2 16,0-1-2-16,-1-2-7 0,2-1 11 0,-1-2-2 16,2-1-2-16,-3-2 2 0,1-2 0 0,-2 0-1 15,1-2-1-15,-1-1-1 0,0-1-8 0,-1-2 1 16,1-2 0-16,-1 4 0 0,0-3-1 0,-1 1 2 16,3 4-1-16,-1-1 0 0,2 2 0 0,-3 0 0 15,2 1 1-15,-3 2 1 0,3 0-2 0,-1-2 0 16,0 3 1-16,2 1 0 0,-3-1 1 15,0-2 1-15,1 1-3 0,-1-2 1 0,1-2 2 16,0 1-3-16,0-2 0 0,-2-3 0 0,2 0 0 16,-1-2-2-16,1-3 2 0,-1 2 0 0,0 1-1 15,1 0 1-15,-2 1 1 0,0-1-1 0,1 0 2 16,0 1-1-16,0 0-1 0,-1-1-1 0,1 1 1 16,-1-2 1-16,0 1-1 0,-1-2 1 0,1-5-1 15,0 7-1-15,0 1 2 0,0-3-1 0,0 1 0 16,0 0 0-16,0 1-1 0,0 0 0 15,0 0-1-15,1 0 4 0,0 1-4 16,-1-2 2-16,0 2 2 0,1 1-4 0,-1 0 4 16,1 1-1-16,-1 2 2 0,2 2 0 0,-1 2 4 15,0 0 21-15,-1 1 13 0,2-1 2 0,-2 0-2 16,-1 0 0-16,1-1-2 0,-1-3-1 0,1-1-3 16,-1-2-20-16,1-9-14 0,0 0-1 0,0 0 2 15,0 0-2-15,0 0 1 0,0 0 1 0,0 0-1 16,0 0 2-16,0 0-2 0,0 0 4 0,0 0-3 15,0 0 1-15,0 0 0 0,0 0 1 0,0 0-1 16,0 0 0-16,0 0 0 0,0 0 0 0,0 0-2 16,0 0 2-16,0 0-2 0,0 0 1 0,0 0 1 15,0 0-3-15,0 0 1 0,0 0-1 0,0 0 1 16,0 0 1-16,0 0-1 0,0 0 1 16,0 0-1-16,0 0 3 0,0 0-1 0,0 0 1 15,0 0 1-15,0 0 0 0,0 0-2 0,0 0-16 16,0 0-25-16,0 0-33 0,0 0-35 0,0 0-52 15,-2-1-66-15,1-5-73 0</inkml:trace>
  <inkml:trace contextRef="#ctx0" brushRef="#br0" timeOffset="100817.79">7131 5424 167 0,'2'-12'69'0,"0"1"25"0,-2 4 23 15,1 1 28-15,-1 6 24 0,0 0 5 0,0 0 7 16,0 0 2-16,0 0-5 0,0 0-8 0,0 0-15 15,0 0-20-15,0 0-24 0,0 0-19 0,0 0-18 16,0 0-16-16,0 0-9 0,0 0-3 0,0 0-2 16,0 0 2-16,0 0 4 0,0 0 2 0,0 0 2 15,0 0 1-15,0 0-4 0,0 0-9 0,0 0-8 16,0 0-9-16,0 0-5 0,0 0-6 0,0 0-4 16,0 0-4-16,0 0-3 0,0 0-3 0,0 0 0 15,0 0 0-15,0 0 1 0,0 0-1 0,0 0 2 16,0 0-2-16,0 0 1 0,0 0 1 15,0 0-1-15,0 0 1 0,0 0-4 0,0 0 2 16,0 0 0-16,0 0 2 0,0 0-2 0,0 0 0 16,0 0 0-16,0 0 0 0,0 0 1 0,0 0 1 15,0 0-1-15,0 0 0 0,0 0 1 0,0 0 0 16,0 0 1-16,0 0 1 0,0 0-1 0,0 0 0 16,0 0-2-16,0 0 1 0,0 0-1 0,0 0-1 15,0 0 0-15,0 0-1 0,0 0-1 16,0 0 2-16,0 0 0 0,0 0-1 0,0 0-2 15,0 0 0-15,0 0-1 0,0 0 0 0,0 0 1 16,0 0-1-16,0 0-1 0,0 0 1 16,0 0 3-16,0 0-2 0,0 0 3 0,0 0-2 15,0 0 1-15,0 0 1 0,0 0 0 0,0 0 1 16,0 0-2-16,0 0 0 0,-2-4-3 0,-1 5-3 16,2 2 0-16,-2 4-3 0,-2 3-2 0,2 0 1 15,-1 6 1-15,1 4 0 0,-1 2 2 0,0 4 2 16,4-1 2-16,0 5 1 0,-1 1 0 0,0 0 0 15,2 0 1-15,-2 1 0 0,2 0-1 0,0 0 3 16,-1 0-1-16,1 2-1 0,-1-1 1 0,2-2-1 16,-1-2 0-16,1 1 2 0,0 0 0 0,-1 1-3 15,0-1 2-15,0 0-1 0,1 3 1 0,-1-1-1 16,0 2 2-16,0 5-2 0,1 1 2 16,-1 2 0-16,-1 0-5 0,0 2 3 0,1 1-1 15,-1 1 1-15,0-2 1 0,0 0-1 0,0-2-2 16,0-4 2-16,0-2 4 0,-1-2-4 15,1-2 2-15,0-2-1 0,0-6 0 0,0-1-1 16,0 0 4-16,1-3-4 0,0-2 1 0,1-3 1 16,-1-1 0-16,-1-1 0 0,0 1 0 15,0-1 0-15,0 0-1 0,0 0-1 0,0 1 2 0,-3-1-1 16,2 2-1-16,0 4 2 0,0 2 0 0,-1 1 0 16,2 2 0-16,-1 1 2 0,1 3-4 15,-1 3 4-15,-1 1-1 0,1 1-2 0,-1-1 1 16,-1 0 0-16,1-2-2 0,0-1 1 0,0 0 1 15,-1-2 0-15,0-1-1 0,2-4 1 0,-2 0-2 16,1-2 2-16,1 0 2 0,0 0-1 0,-1 0-1 16,1 1-1-16,-1 1 1 0,1 1 0 0,-1 0 1 15,0 3-2-15,2-1 1 0,0 1 0 0,-2 0 1 16,2-3-1-16,0 0 1 0,0-2 1 0,1 0-2 16,-1-2 1-16,1-2-1 0,-1-2-1 0,0-2 1 15,0-2 1-15,3-1-1 0,-3-1-1 16,0-9 1-16,1 9-2 0,-1-9 2 0,-1 7 2 15,1-1-4-15,0 0 1 0,0 1 0 16,0 1 2-16,0 4-1 0,0 2 3 0,-1 1 0 16,1 3-2-16,-1 3 2 0,2 1 0 0,0 2 1 15,0 0-1-15,-1 2-2 0,0 0-1 0,1-2-1 16,-1-1 3-16,0 0 0 0,1-2-1 0,-1-3-1 16,1-2 2-16,-1-1 1 0,0 0 0 0,1-5-1 15,-1-10-2-15,0 0 3 0,0 0 0 0,0 10-2 16,0-10 1-16,0 0-2 0,0 7 0 0,0-7 1 15,0 7-1-15,0-1-1 0,0 1-1 0,0-7 2 16,0 7-1-16,0-1 2 0,0 2 1 0,0 1-4 16,0 0 4-16,0-1-2 0,0 3 0 0,1-1 1 15,0 0 0-15,1-1-2 0,-1-1 0 0,0 1 2 16,2-2-1-16,-3-7 1 0,0 0 1 16,0 5-2-16,0-5-2 0,0 0 2 0,0 0 2 15,0 0-2-15,0 0 1 0,0 0 1 16,0 0 1-16,0 0 0 0,0 0 4 0,0 0 5 15,0 0 4-15,0 0 4 0,0 0 3 0,0 0 1 16,0 0 1-16,0 0 2 0,0 0-3 0,0 0-4 16,0 0-1-16,0 0 1 0,0 0 0 0,0 0 0 15,0 0 2-15,0 0 0 0,0 0 3 0,0 0 5 16,0 0-3-16,0 0-3 0,0 0-2 0,0 0 1 16,0 0-6-16,0 0 0 0,0 0-3 0,0 0-6 15,0 0 0-15,0 0-3 0,0 0-2 16,0 0-1-16,0 0-2 0,0 0 1 0,0 0-1 15,0 0 0-15,0 0 0 0,0 0-3 0,0 0-7 16,0 0-10-16,0 0-13 0,0 0-27 0,0 0-29 16,0 0-35-16,0 0-49 0,2 0-58 0,-1 0-66 15,1-3-76-15</inkml:trace>
  <inkml:trace contextRef="#ctx0" brushRef="#br0" timeOffset="110434.53">16948 9031 43 0,'0'0'17'0,"7"-2"8"16,-4-3 16-16,1 0 13 0,-4 5 7 0,4-6 5 15,-4 6 11-15,0 0 12 0,0 0 4 16,2-7 3-16,-2 7-5 0,0 0-5 0,0 0 5 15,0 0-6-15,0 0-8 0,0 0-9 0,-2-5-7 16,2 5-7-16,0 0-5 0,0 0-5 0,0 0-9 16,0 0-3-16,-1-7-4 0,1 7-48 0,0 0 40 15,0 0-4-15,0 0-6 0,0 0-3 16,0 0-3-16,0 0-1 0,0 0-2 0,0 0 45 16,0 0-46-16,0 0-2 0,-3-3 1 0,3 3-1 15,0 0-1-15,0 0-1 0,0 0-3 0,0 0-2 16,0 0 1-16,0 0-3 0,0 0-5 0,0 0-4 15,0 0-5-15,0 0-8 0,0 0-11 0,0 0-18 16,-4-4-20-16,4 4-16 0,0 0-19 16,0 0-25-16,0 0-19 0</inkml:trace>
  <inkml:trace contextRef="#ctx0" brushRef="#br0" timeOffset="120037">5126 7432 67 0,'0'0'20'16,"0"0"4"-16,-7-3 3 0,7 3 2 0,0 0 2 15,0 0-2-15,0 0-7 0,0 0-2 0,0 0-3 16,0 0-4-16,0 0-5 0,0 0-1 0,0 0-1 16,0 0-2-16,0 0-1 0,0 0 0 0,0 0-1 15,0 0-1-15,0 0 2 0,0 0-2 0,0 0 1 16,0 0-2-16,0 0 0 0,0 0 0 0,0 0 0 16,0 0-2-16,0 0 1 0,0 0 1 15,0 0-2-15,0 0 1 0,-5-1 1 16,5 1-1-16,-5 0 1 0,5 0 1 0,0 0-1 15,0 0-1-15,0 0 1 0,0 0 0 0,0 0-2 16,0 0 4-16,0 0-2 0,0 0-2 0,0 0 2 16,0 0 0-16,0 0 2 0,0 0-2 0,0 0 1 15,0 0-1-15,0 0 4 0,0 0 5 0,0 0 2 16,0 0 5-16,0 0 1 0,0 0 7 0,0 0 1 16,0 0 6-16,0 0 0 0,0 0 0 0,0 0-1 15,0 0-2-15,0 0 1 0,0 0-5 0,0 0-5 16,0 0-3-16,0 0-5 0,0 0-1 0,0 0-3 15,0 0-3-15,0 0-2 0,0 0-2 16,0 0 1-16,0 0-2 0,0 0 1 0,0 0-3 16,0 0 3-16,0 0 0 0,0 0 0 0,0 0-2 15,0 0 2-15,0 0 0 0,0 0-1 0,0 0 2 16,0 0-2-16,0 0 0 0,0 0 1 0,0 0 0 16,0 0-2-16,0 0 2 0,0 0 0 0,0 0-1 15,0 0 1-15,0 0 0 0,0 0-1 0,0 0-1 16,0 0-1-16,0 0 0 0,0 0-1 0,0 0-1 15,0 0-5-15,0 0-6 0,0 0-8 0,0 0-10 16,0 0-12-16,0 0-17 0,0 0-17 0</inkml:trace>
  <inkml:trace contextRef="#ctx0" brushRef="#br0" timeOffset="132007.6">4742 8232 543 0,'0'0'156'0,"0"0"29"0,0 0 23 16,0 0 21-16,-1 5 18 0,1-5-37 0,-3 6-31 15,2-1-31-15,1-5-23 0,0 0-29 0,0 0-21 16,-5 4-20-16,5-4-18 0,-3 3-13 16,0-1-12-16,-2 2-6 0,1 0-7 0,0 2-2 15,-1 2 0-15,7 8-3 0,-1 2 2 0,2 2 0 16,0 4 1-16,3 0 1 0,0 5 2 0,-2 1 0 15,3 2-1-15,1 0-1 0,1 3 2 0,-2-1 2 16,0-2 1-16,1-1-2 0,0-2 1 16,-2 1-1-16,0-3-1 0,0 0 2 0,-1-3-2 15,-2-2 1-15,-1-5-1 0,1-4 3 0,1-1-2 16,-4-12 1-16,0 0 2 0,0 0-1 0,0 0-6 16,0 0-11-16,0 0-19 0,0 0-26 0,0 0-22 15,0 0-19-15,-2 1-29 0,-4-5-66 0,0-9-60 16</inkml:trace>
  <inkml:trace contextRef="#ctx0" brushRef="#br0" timeOffset="132200.34">4677 8097 412 0,'-8'-1'135'0,"8"1"24"0,0 0 22 15,0 0 24-15,0 0 24 0,0 0-25 0,0 0-17 16,0 0-19-16,0 0-18 0,0 0-21 15,0 0-19-15,0 0-22 0,0 0-24 0,0 0-19 16,-3-2-14-16,2-2-8 0,3-1-9 0,6 1-6 16,1-2-2-16,4 0-2 0,2-1 0 0,6-2-26 15,4-2-26-15,5-1-47 0,-4-2-68 0,6 0-103 16</inkml:trace>
  <inkml:trace contextRef="#ctx0" brushRef="#br0" timeOffset="141335.23">15545 2224 517 0,'0'0'110'0,"0"0"22"0,0 0 16 0,0 0 13 16,0 0 11-16,0 0-30 0,-4-6-21 0,-2 3-22 15,6 3-21-15,0 0-20 0,0 0-22 0,-4-2-9 16,0 5-13-16,2 3-9 0,-1 3-7 16,1 4 2-16,0 3-1 0,1 2 3 0,0 5 20 15,1 1 5-15,1 1 5 0,-1 2 8 0,1-1 9 16,-1 3-2-16,-2-1 11 0,1 1-2 0,-1 1-13 16,2-1-9-16,-1-3-2 0,0 1-5 15,0-2-10-15,0 2 3 0,0-1-12 0,2-1-2 16,1-5-1-16,0-3 3 0,1-3-3 0,2-3 1 0,-1 1 0 15,1-6-3-15,2-1 2 0,-1-3 2 16,-1-6 5-16,0-1 5 0,1 0 8 0,1-3 9 16,-4-1 7-16,1-1 3 0,0-4-3 0,0 2-14 15,-1-5-30-15,1-6-54 0,6-1-66 0,-3-4-71 16,3-7-98-16</inkml:trace>
  <inkml:trace contextRef="#ctx0" brushRef="#br0" timeOffset="141618.09">15566 2071 698 0,'-11'-9'158'0,"5"2"16"0,6 7 14 16,0 0 12-16,0 0 5 0,0 0-72 0,0 0-43 15,-8-4-28-15,8 4-19 0,-7-3-20 0,7 3-18 16,-6 2-12-16,1-1-10 0,5-1-1 0,0 0-3 15,-5 2 0-15,0-1 2 0,5-1 5 0,-6 1 1 16,-2 1 2-16,3 0 4 0,5-2 4 0,-7 2 2 16,7-2 1-16,0 0 2 0,0 0 8 0,0 0 11 15,0 0 13-15,0 0 17 0,0 0 13 0,0-1 15 16,0-1 5-16,3-1 2 0,0 1-10 16,2 0-11-16,-1-1-21 0,5 1-34 0,-2 1-38 15,2-2-44-15,2 1-51 0,-6 3-64 0,1 0-68 16</inkml:trace>
  <inkml:trace contextRef="#ctx0" brushRef="#br0" timeOffset="145119.35">16171 2454 22 0,'-7'-3'-2'0,"0"0"2"16,0 0 2-16,-1-1-1 0,1 4 0 0,0 0 2 15,-1-1 1-15,8 1 1 0,0 0 2 0,-8-2 0 16,2 0 1-16,-2 0 7 0,1 2 10 0,-2 0 12 15,2 0 9-15,-1 0 12 0,1 0 13 0,-3 0 13 16,2 0 10-16,-1 2 10 0,1 0 0 16,8-2 1-16,-6 2 1 0,6-2-1 15,0 0-5-15,0 0-2 0,0 0-4 0,0 0 1 16,0 0 0-16,0 0 0 0,0 1-3 0,5-1 1 16,0-1-5-16,2-1-3 0,2 2-5 0,1-2-6 15,5 1-9-15,4 0-9 0,3-2 1 0,7-2-9 16,-1 0 3-16,3 1-4 0,4-3-6 0,8 1-7 15,0-2-3-15,4 0-3 0,0-2-10 0,2 1 1 16,-2-1-9-16,0 1-3 0,-6 1-4 0,-4 1 1 16,-5 0-1-16,-7 3-2 0,-3-2 2 0,-4 2-4 15,-4 2-1-15,-3 0-3 0,0 1-7 0,-11 1-12 16,0 0-13-16,5-2-15 0,-2-2-21 16,1 1-19-16,-1-1-26 0,1 0-30 0,2-2-35 15,0 1-16-15,1-2-16 0,-4 0-20 0,0 0-12 16</inkml:trace>
  <inkml:trace contextRef="#ctx0" brushRef="#br0" timeOffset="145511.23">16689 2215 200 0,'-19'-3'76'0,"4"0"28"15,-1 2 23-15,3-3 24 0,3 2 23 16,10 2 19-16,-10-1-14 0,10 1-13 0,0 0-16 16,0 0-23-16,0 0-18 0,0 0-22 0,0 0-20 15,0 0-20-15,0 0-15 0,0 0-12 0,-2 0-13 16,1 2-5-16,3-1-10 0,2 3-1 15,3-1-3-15,0 2 2 0,1 3 3 0,4 1 3 16,2 1 1-16,5 1 2 0,-5-2 2 0,2-1 0 16,-1 3-1-16,2 1 0 0,-1 0 0 0,2-2-3 15,-2 0 1-15,0-1-3 0,-2-1 1 0,-3 1-1 16,-1-1 2-16,-1 0-2 0,-2 0 0 0,0-2 1 16,-4 0 1-16,0 1 1 0,-3 0 2 0,0-1 3 15,-2 0 0-15,1 0 4 0,-3 1 3 0,-2 1 4 16,-1-2 5-16,-2 3 2 0,2 0 1 0,-4 2 4 15,-4 2 9-15,-3 0 8 0,-2 1 2 0,-1 3 0 16,-1-2 0-16,2 1-1 0,-2 2 0 16,0-1-4-16,1-2-12 0,2-1-10 0,4-3-6 15,4-1-4-15,4 0-5 0,7-10 0 0,-9 6-2 16,9-6 2-16,0 0 0 0,0 0 1 16,0 0 3-16,0 0-1 0,0 0-3 0,0 0-9 15,0 0-12-15,0 0-21 0,0 0-23 0,-4 2-24 16,6-3-32-16,1-3-34 0,6-4-67 0</inkml:trace>
  <inkml:trace contextRef="#ctx0" brushRef="#br0" timeOffset="146034.82">17927 2294 188 0,'-9'-1'60'0,"9"1"12"0,0 0 12 0,0 0 10 16,0 0 12-16,0 0-4 0,0 0 0 15,0 0-3-15,0 0-3 0,-7-2-1 0,7 2-2 16,0 0-5-16,0 0-6 0,0 0-8 0,0 0-12 16,0 0-11-16,0 0-13 0,0 0-11 0,0 0-10 15,-8 0-6-15,8 0-6 0,0 0-3 0,-6-1-6 16,6 1-12-16,0 0-14 0,0 0-20 0,0 0-25 15,0 0-27-15,0 0-31 0,0 0-30 0,-6 1-29 16</inkml:trace>
  <inkml:trace contextRef="#ctx0" brushRef="#br0" timeOffset="147118.96">18083 2247 326 0,'0'-6'106'0,"-1"-1"21"0,1 7 19 16,0 0 18-16,0 0 13 0,0 0-16 0,0 0-16 15,0 0-16-15,0 0-17 0,0 0-17 0,0 0-15 16,0 0-18-16,0 0-12 0,0 0-13 0,0 0-12 16,0 0-12-16,0 0-14 0,0 0-18 0,0 0-17 15,0 0-17-15,0 0-22 0,0 0-25 0,0 0-23 16,0 0-20-16,0 0-14 16,0 0-11-16,0 0-11 0,0 0-12 0</inkml:trace>
  <inkml:trace contextRef="#ctx0" brushRef="#br0" timeOffset="147286.18">18045 2364 381 0,'-7'1'97'0,"5"-2"19"0,-2 0 17 0,1-3 12 0,-2 0 3 16,2-3-30-16,3 7-28 0,0 0-22 0,0 0-28 15,0 0-36-15,0 0-41 0,0 0-41 16,0 0-38-16,0 0-36 0</inkml:trace>
  <inkml:trace contextRef="#ctx0" brushRef="#br0" timeOffset="148251.84">18129 2315 108 0,'-4'-5'69'0,"-4"1"21"0,1-1 17 15,7 5 20-15,0 0 22 0,0 0 2 16,0 0 3-16,0 0-1 0,-8-7-7 0,8 7-8 16,0 0-9-16,0 0-12 0,0 0-15 0,0 0-14 15,0 0-14-15,0 0-11 0,0 0-9 0,0 0-13 16,0 0-6-16,0 0-8 0,0 0-6 0,0 0-7 16,0 0-4-16,0 0-4 0,0 0-6 15,0 0-2-15,0 0-3 0,0 0-2 0,0 0 0 16,-3 2 0-16,2 2 0 0,0-1-2 15,1 5 1-15,1 0-1 0,-1 3 2 0,0-1 1 0,1 2 0 16,0 0 2-16,0 3 0 0,1-6 1 16,1-2 4-16,-1 1 4 0,-2-8-1 0,0 0 2 15,0 0 2-15,0 0 4 0,0 0 0 0,0 0 4 16,0 0-3-16,0 0 1 0,0 0 2 0,0 0-2 16,0 0-2-16,0 0 1 0,0 0 0 0,0 0 1 15,0 0 4-15,0 0 9 0,0 0 7 0,0 0 10 16,0 0 6-16,0 0 5 0,0 0 8 0,0 0 5 15,0 0 4-15,0 0-1 0,0-4 0 0,0 0-8 16,0-1-6-16,0-1-9 0,0-2-8 0,-1 0-9 16,0 0-9-16,1 8-9 0,0 0-9 0,0 0-4 15,0 0 0-15,0 0-2 0,0 0-7 16,0 0-5-16,0 0-9 0,0 0-12 0,0-3-15 16,-1 9-2-16,0 1-2 0,0 3 2 0,0 5 4 15,1 3 6-15,-1 2 6 0,0 3 12 16,0 2 16-16,0 5 5 0,1-4 3 0,0 1 11 15,1-1 1-15,0 1 0 0,0-2 2 0,0-1 2 16,2-1-3-16,1-3-2 0,-1-1-1 0,2-4-9 16,0-4 0-16,0-3 1 0,-5-8 2 0,5 5 2 15,-5-5 4-15,7 1 10 0,-1-1 11 0,1-3 7 16,-1-1 6-16,-2-3 5 0,2-3 8 0,1-2-1 16,2-1 0-16,1-3-17 0,1-3-22 15,2 0-32-15,1-3-43 0,2-2-44 0,-1-3-58 0,3 1-55 16,-3-2-60-16,0 0-81 0</inkml:trace>
  <inkml:trace contextRef="#ctx0" brushRef="#br0" timeOffset="148651.04">18148 2067 324 0,'-7'2'125'16,"-1"2"20"-16,2 0 21 0,6-4 9 0,0 0 4 16,-5 5-55-16,5-5-21 0,-7 4-22 0,4 1-20 15,0-2-19-15,3-3-16 0,-5 3-9 0,5-3-2 16,-6 2 1-16,1-1-2 0,-3 0-2 0,2-1 0 16,-2-1-4-16,0-3-2 0,0 0 0 0,0-1-4 15,1-1 0-15,0-1-2 0,3-1-3 0,-1 1-7 16,3-1-5-16,3 1-4 0,0 1-5 0,-1 6-3 15,6-5-4-15,0 2 2 0,2 0-1 0,2 2 7 16,3 2 5-16,-1 2 5 0,4 1 5 0,-3 1 9 16,0 1 16-16,-1 1 10 0,-1-1 13 0,-1 1 5 15,-2-1 7-15,-2 1 1 0,-6-7 2 0,2 6-7 16,-1 0-10-16,-2-2-7 0,-3 2-10 16,0-1-5-16,-1 0-9 0,0-1-7 0,-2-1-10 15,-1 0-6-15,1 0-12 0,3-2-21 0,4-1-18 16,0 0-16-16,0 0-13 0,-8-1-16 0,3 0-15 15,2-5-13-15,-1 0-15 0,1-2-7 0,1 0-1 16</inkml:trace>
  <inkml:trace contextRef="#ctx0" brushRef="#br0" timeOffset="149570.19">18272 1832 228 0,'-5'-12'81'0,"1"1"18"0,1 1 16 0,0 1 16 15,-1 1 18-15,0-2-12 0,1 3-10 0,2 0-3 16,-2 0-3-16,3 0-7 0,0 1-4 16,-1 1-6-16,1-1-11 0,0 6-7 0,1-7-6 15,2 1-11-15,0 1-5 0,2-1-9 0,0-1-6 16,1-1-6-16,1 0-7 0,3 0-4 0,0-1 0 15,0 1 9-15,1 1 1 0,-2 0 4 0,0-1-4 16,3 0-1-16,-3 2-1 0,2-1-1 0,2 3-7 16,-4-1-14-16,0 3-8 0,2 0-9 15,-2 0-4-15,3 2-4 0,-3 0-3 0,0 2-4 0,0 1-3 16,-3 0-1-16,-1 3 1 0,0 2 0 0,0 0 0 16,-2 2 0-16,0 1-4 0,-1-1-5 15,0 3-1-15,-2 0 1 0,0 1-1 0,0 1 1 0,-1 3 2 16,-3-2 2-16,1 1 7 0,-2-1 8 15,0 1 6-15,0-1 1 0,-3 1 1 16,2 2 4-16,0-1 2 0,-2-2 3 0,0-2-2 16,1 1 2-16,0-3 0 0,-1 2 1 0,-1-1 2 15,2-3 0-15,2-1-2 0,0-2 3 0,1 0 3 16,4-7 4-16,0 0 8 0,0 0 6 0,0 0 5 16,0 0 3-16,0 0 12 0,0 0 6 0,1 6 9 15,1-2 3-15,0-2 9 0,3 0 13 0,3-3 10 16,1-2 5-16,2 0-3 0,4-2-5 0,1-3-3 15,3-2-4-15,0-2-14 0,5-2-22 16,4-3-18-16,4-4-13 0,4-1-9 0,-1 0-4 16,0 1-7-16,-2-1-7 0,0 2-1 0,-2 0 0 15,-5 4 2-15,-2 4-1 0,-6 2 2 0,-7 4-2 16,-11 6 1-16,0 0-1 0,0 0 2 0,0 0 0 16,0 0-3-16,0 0-2 0,0 0-4 0,0 0-5 15,0 0-5-15,0 0-3 0,0 0-7 0,0 0-5 16,0 0 0-16,0 0 0 0,0 0-3 0,0 0 1 15,0 0 1-15,0 0-1 0,0 0-2 16,0 0-3-16,1-4-6 0,0 2-11 0,-1 2-12 16,-2-2-13-16,-1 1-19 0,3 1-20 0,-4-1-24 15,4 1-31-15,-8 2-44 0,8-2-49 0,0 0-49 16</inkml:trace>
  <inkml:trace contextRef="#ctx0" brushRef="#br0" timeOffset="150818.35">18830 2283 200 0,'-9'0'69'0,"2"2"12"16,0-1 9-16,7-1 11 0,-7 0 13 0,7 0-8 16,0 0-9-16,-8 3-7 0,8-3-9 0,-5 2-5 15,0 1-4-15,-1-1-4 0,6-2-10 16,0 0-4-16,-7 3-1 0,1 0 1 0,6-3 0 16,0 0 0-16,0 0-1 0,0 0 0 0,-6 3 1 15,0-1-5-15,-1 0-5 0,1-1-4 0,6-1-2 16,0 0 3-16,0 0 10 0,0 0 14 0,0 0 13 15,0 0 18-15,0 0 13 0,1 1 5 0,1 1 4 16,3-2-8-16,2 0-14 0,3 0-12 0,1-1-8 16,2-1-14-16,2-1-12 0,4 1-6 15,4-2-6-15,0-1-1 0,3 0 2 0,5-2-3 16,4-1-11-16,6 0-7 0,-1-1-1 0,3 1-1 16,-1 0-2-16,-4 1 0 0,-2 0-4 0,-5 2 0 15,-7-1-2-15,-3 3 4 0,-7 0-2 0,-3 1-3 16,-11 2 0-16,0 0-2 0,0 0 1 0,0 0-3 15,0 0 1-15,0 0-4 0,0 0-3 16,0 0-12-16,0 0-18 0,0 0-28 0,8-2-29 16,-8 2-29-16,0 0-37 0,0 0-42 0,3-4-48 15,5 1-53-15,-1-2-76 0</inkml:trace>
  <inkml:trace contextRef="#ctx0" brushRef="#br0" timeOffset="151118.06">19492 1875 946 0,'0'0'207'0,"0"0"18"0,0 0 13 0,0 0 8 16,0 0 1-16,-2-6-95 0,0 5-56 0,1 7-27 15,2 5-7-15,2 7-5 0,1 5-13 0,2 2-6 16,4 1-3-16,-2 4 2 0,3 3-4 16,1-4-8-16,-2 0-12 0,-1-4-13 0,-1-2 1 15,0-1-2-15,-1-3 2 0,0 0 2 0,-2-1 10 16,1-2 4-16,0-1 11 0,-2 1 32 0,0 0 7 15,-2-1 1-15,1 0 2 0,0-2-7 0,0-3-3 16,0 1-9-16,-1-2-12 0,-2-9-29 0,0 0-10 16,0 0 1-16,0 0-2 0,0 0 1 0,0 0-3 15,0 0 0-15,0 0-4 0,0 0-4 16,0 0-10-16,0 0-13 0,0 0-13 0,0 3-18 16,-2-3-20-16,-1-4-18 0,1-2-26 0,0-1-30 15,0-6-51-15,-2-6-111 0</inkml:trace>
  <inkml:trace contextRef="#ctx0" brushRef="#br0" timeOffset="151475.28">19583 1591 617 0,'-11'-6'153'0,"-1"1"25"0,12 5 21 0,0 0 21 0,0 0 15 15,0 0-40-15,0 0-37 0,0 0-33 16,-3 0-32-16,3 1-25 0,4 6-20 15,8 2-21-15,3 5-16 0,6 4-12 0,5 8-1 16,4 6 1-16,3 3 2 0,4 7 0 0,-1 1 1 16,2 3 1-16,1 1-2 0,-3 0 3 0,0 0-2 15,-3-2-1-15,-4-4 2 0,-4 1 10 0,-4-2 8 16,-4-1 7-16,-7 0 5 0,-2-3-5 0,-7 1 5 16,-7 0 2-16,-3 1 2 0,-3 0-10 0,-5 2-6 15,-5-2 0-15,-6 6 5 0,-6-1 12 0,-3 2 2 16,-1-1-2-16,-1-1-2 0,4-3 1 0,-2-3-4 15,3-2-8-15,5-5-7 0,5-3-11 0,4-11-5 16,4-4-1-16,16-12 1 0,0 0 2 16,0 0 0-16,0 0 3 0,0 0 0 0,0 0 2 15,0 0-2-15,0 0-4 0,0 0-9 0,-8 3-12 16,5-3-13-16,1-6-24 0,-1-2-46 0,0-4-52 16,1-4-66-16,-2-5-76 0</inkml:trace>
  <inkml:trace contextRef="#ctx0" brushRef="#br0" timeOffset="152040.37">17803 1689 81 0,'-8'2'38'0,"-2"4"9"0,-4 8 14 0,3 4 5 15,-4 6 8-15,2 5 5 0,-1 7 5 0,1 7-1 16,2 7 6-16,0 4-8 0,2 4-15 0,1 3-5 15,6-1-8-15,2 1-12 0,6-1-14 16,3 0-3-16,6 0-2 0,1-3 6 0,3-1 6 16,1-4 1-16,6-1-1 0,-2-2 0 0,3-2 3 15,0-3 0-15,3-2 0 0,-1-1 5 0,0-4 5 16,1-4 9-16,2-4 15 0,0-1 4 0,-1-4 4 16,1-3-3-16,-1-3-10 0,-3-2-14 0,-5-4-8 15,0-2-10-15,-3-2-10 0,-7-3-6 0,-1 0-5 16,-12-5-3-16,0 0 0 0,10 3 0 0,-10-3-6 15,0 0-7-15,0 0-15 0,0 0-22 0,0 0-26 16,0 0-29-16,0 0-38 0,0 0-48 0,0 0-57 16</inkml:trace>
  <inkml:trace contextRef="#ctx0" brushRef="#br0" timeOffset="153050.91">20133 1970 205 0,'-8'5'111'0,"0"-2"27"0,8-3 28 15,0 0 22-15,-6 5 20 0,6-5-21 0,-5 3-11 16,0 0-9-16,5-3-14 0,0 0-17 0,0 0-16 16,0 0-11-16,0 0-7 0,0 0-6 0,2 2-13 15,0 2-10-15,2-2-11 0,1-1-4 16,-1 0-6-16,6-1-4 0,-1 0-10 0,3-1-6 15,2 0 1-15,8-1 6 0,-1-2 0 0,3 1-2 16,5-3-3-16,2 0-7 0,1 0-2 16,3-2-1-16,1 0-2 0,0-1-7 0,4 0-2 15,-7 1-6-15,-5-1-1 0,-2 0-1 0,-6 2-2 16,-2 1-2-16,-6 0-1 0,2 3 0 0,-14 3 0 16,10-3 2-16,-10 3-1 0,0 0 2 0,0 0 1 15,0 0 2-15,0 0-2 0,0 0 1 0,0 0-1 16,0 0-3-16,0 0-8 0,0 0-14 0,1-1-14 15,-1 1-25-15,0 0-23 0,-2-1-22 0,0 0-35 16,-2 0-37-16,-2 1-32 0,-1-1-29 0,0 1-30 16,-1-2-38-16</inkml:trace>
  <inkml:trace contextRef="#ctx0" brushRef="#br0" timeOffset="153373.97">20321 1708 732 0,'-7'-10'134'0,"3"1"30"0,4 9 27 16,-6-7 20-16,6 7 16 0,0 0 11 0,0 0-51 16,0 0-40-16,0 0-37 0,0 0-29 0,0 0-29 15,0 0-21-15,-2-1-19 0,2 3-12 0,1 2-8 16,2 4-1-16,1 4 0 0,0 4 2 0,2 4 7 16,2 4 13-16,-1 4 5 0,3 3 12 15,-3-4 7-15,-1 2 1 0,-1 1 1 0,-1 0 1 0,5-2 7 16,-6 1 4-16,2-1 12 0,-2-3-10 0,2-3-5 15,-2-1-3-15,-1-1 0 0,1 1-2 16,3-3-13-16,-2-1-16 0,-2-4-14 0,1-4 0 16,-3-9 0-16,0 0 2 0,0 0 0 0,0 0 3 15,3 8 0-15,-3-8 0 0,0 0 1 0,0 0 4 16,0 0 0-16,0 0 0 0,0 0 0 0,0 0-7 16,0 0-6-16,0 0-16 0,0 0-19 0,0 0-30 15,0 0-33-15,0 0-40 0,2 0-42 0,-2-2-54 16,0-1-58-16,1-2-63 0</inkml:trace>
  <inkml:trace contextRef="#ctx0" brushRef="#br0" timeOffset="154558.57">20776 1832 164 0,'-2'-7'85'0,"-4"2"21"15,2-1 19-15,-1-1 19 0,5 7 22 0,-2-7-9 16,2 0-3-16,2 1-7 0,-2 6-8 0,0 0-9 16,1-5-9-16,3 1-12 0,-2 0-10 0,-2 4 2 15,4-3-8-15,0-3-1 0,2 2 4 0,0 0 0 16,0-2 3-16,-2 0 3 0,2-1 1 0,0-3-12 15,-1-1-6-15,1-2-10 0,0-3-13 0,4 1-7 16,-3-3-6-16,1-2 1 0,0 2-5 16,0-2 2-16,0 0 0 0,-3 2 1 0,0 2 0 15,-1 0-4-15,-3 3-6 0,0 1-8 0,0 2-8 16,-1 1-5-16,0 9-4 0,0 0-6 0,0 0-6 16,0 0-5-16,0 0-2 0,0 0-3 0,0 0-4 15,0 0 0-15,0 0-4 0,0 0 0 0,0 0 1 16,0 0 0-16,0 0-5 0,0 0-5 0,0 0-6 15,0 0-12-15,-1-2-6 0,0 5-1 0,1 3-1 16,-1 4 1-16,1 3 6 0,0 5 7 0,1 1 7 16,1 5 11-16,0 5 10 15,2 3 5-15,0 1 3 0,0 2 0 0,1 0 1 16,2-1-2-16,1-1 1 0,-2 1 1 0,0 1 1 16,1-3-2-16,1-1 2 0,-1-3 0 0,1-2 2 15,-1-3-1-15,-3 1 6 0,0 4 6 0,1-2-1 16,-1-2-1-16,-1-1 2 0,-2-1-2 0,2-1-1 15,-3-2 3-15,0-2-6 0,1-2-6 0,0-4 2 16,-1-11 1-16,0 0 0 0,0 0 4 0,0 0 3 16,0 0 3-16,0 0 3 0,0 0 4 0,0 0 3 15,0 0 3-15,0 0 0 0,0 0 1 0,0 0-1 16,0 0-3-16,0 0-3 0,0 0-2 0,0 0-5 16,0 0-4-16,0 0 0 0,0 0-3 0,0 0-6 15,0 0-4-15,0 0-4 0,0 0-7 0,0 0-7 16,0 0-10-16,0 0-12 0,0 0-9 15,0 0-5-15,0 0-3 0,0 0-5 0,0 0-3 16,0 0-4-16,-2 3 0 0,-2-2 1 0,1-1 9 16,-1-1 6-16,-2 0 7 0,-2-3 8 0,-1 1 7 15,0-1 10-15,-5 1 7 0,-1 1 7 16,1 4 0-16,-1 2 0 0,-1 0-1 16,0 1 2-16,0-1 0 0,3 1 0 0,0-2 2 0,1 2 3 15,12-5 1-15,-7 4 3 0,7-4 10 0,0 0 10 16,0 0 16-16,0 0 14 0,-5 5 12 0,5-2 6 15,3 1 3-15,2-4 11 0,-1 2 5 16,5-1-3-16,-1-1-8 0,4 1-2 0,-1-3 1 16,6 0 4-16,-1-2 4 0,5-1-3 0,2-1-7 0,5-1-7 15,3 1-6-15,-1-1-9 0,3 0-12 16,1-1-10-16,0 0-8 0,-2 1-8 0,-5 1-6 16,-3 0 0-16,-5 1 1 0,-3 2 1 0,-5-2-1 15,-11 5 4-15,0 0 2 0,0 0 0 0,0 0 0 16,0 0 2-16,0 0-2 0,0 0-1 0,0 0-2 15,0 0-5-15,0 0-8 0,0 0-8 0,0 0-12 16,0 0-22-16,0 0-25 0,0 0-33 0,0 0-37 16,0 0-36-16,0 0-46 0,0 0-59 0,7-5-64 15,-6 1-76-15</inkml:trace>
  <inkml:trace contextRef="#ctx0" brushRef="#br0" timeOffset="156231.04">19257 3519 206 0,'-18'1'99'0,"1"1"24"0,2 2 22 0,2-1 24 16,3 0 17-16,1-1-13 0,9-2-11 16,-9 2-5-16,9-2 0 0,0 0-4 0,0 0-7 15,0 0-14-15,0 0-8 0,-2 4-9 0,6-3-14 16,-1 0-16-16,2 1-15 0,3-2-15 0,2 0-9 15,5 0-2-15,4 1-6 0,6-2-1 0,4-3 1 16,-3 0 6-16,3 1-3 0,3-2-4 0,3-2-7 16,2 1-3-16,1 1-5 0,-4-2-3 0,-4 0-4 15,-4 0-8-15,-3 2-8 0,-1 0-12 16,-4 0-11-16,-4 2-18 0,-14 3-22 16,0 0-24-16,0 0-33 0,0 0-39 0,0 0-47 0,0 0-52 15,0 0-55-15</inkml:trace>
  <inkml:trace contextRef="#ctx0" brushRef="#br0" timeOffset="156401.26">19259 3758 466 0,'-14'11'199'0,"14"-11"38"0,0 0 23 0,0 0 28 16,0 0 22-16,0 0-43 0,0 0-32 0,-7 5-41 16,7-1-41-16,6-1-29 0,4-4-16 0,8-2-25 15,5-3-18-15,2 2-17 0,8-4-11 0,1-1-8 16,4-3-6-16,0 1-39 0,3-3-27 0,5-3-39 15,0-1-60-15,-1 0-70 0,0-1-81 16,3-1-90-16</inkml:trace>
  <inkml:trace contextRef="#ctx0" brushRef="#br0" timeOffset="156735.29">20332 3319 933 0,'-7'-13'237'16,"7"13"18"-16,0 0 9 0,0 0 6 0,0 0 8 15,-8-8-110-15,8 8-60 0,-6-3-41 0,1 1-28 16,1 5-20-16,2 4-10 0,0 1-8 16,2 1-6-16,-2 3-1 0,2 1-1 0,0 5 1 15,0 1 15-15,0 3 9 0,0 4 2 0,0 2 0 16,0 4 1-16,0 4-3 0,0-2 1 0,0 2-2 15,0 0-12-15,2 0-8 0,0-5 2 0,-1 0 2 16,2-5-1-16,1-3 2 0,-1-5 1 0,0-4-1 16,3-2 4-16,-1-2 1 0,-1-5 2 0,2-2 4 15,1-3 8-15,-1-2 7 0,-2-1 9 0,2-2 9 16,0-1 11-16,3 0 8 0,-1-2 0 0,3-3-7 16,1-1-26-16,1-5-34 0,1-5-79 15,3-4-66-15,2-3-86 0,0-3-104 0</inkml:trace>
  <inkml:trace contextRef="#ctx0" brushRef="#br0" timeOffset="157002.6">20388 2934 1058 0,'-11'-4'139'16,"-1"2"2"-16,1 2 1 0,3 2-1 0,-1 0-1 15,4 1-82-15,2 0-31 0,-4 2-17 0,0 0-11 16,1 1-2-16,-2 1-1 0,2 1-2 0,-1 0-1 16,0-1-4-16,0 0-12 0,-1 0-8 15,8-7-9-15,0 0-3 0,0 0-3 0,0 0 0 16,-3 1-7-16,0-2-2 0,4-3 5 0,0-3 9 16,0 0 6-16,4-4-6 0,2-3-4 0,3-2-19 15,1 0-14-15,2 0-21 0,-1 4-32 0</inkml:trace>
  <inkml:trace contextRef="#ctx0" brushRef="#br0" timeOffset="157386.23">20645 3004 1444 0,'-13'-11'180'0,"3"0"19"0,10 11 16 0,0 0 13 15,0 0 6-15,0 0-68 0,0 0-41 0,0 0-36 16,-10-11-29-16,11 8-24 0,4 4-17 0,0 0-16 16,4 1-9-16,2 1-7 0,2 1-4 0,2 2-5 15,1 2-1-15,2 3 2 0,-5 1-3 0,-2 1 0 16,3 0 2-16,-3 2 3 0,-3 1 2 0,4 2 2 16,-6 0 3-16,-3 1-2 0,-2 0 1 0,-2 0 3 15,-1 1 0-15,0-2 2 0,-3 2-4 16,-1-1 1-16,2-1 0 0,-3-1 1 0,-1-2 4 15,3-1-1-15,-2-3 1 0,7-11-1 0,-3 8 6 16,3-8 0-16,-1 7 2 0,1-7 8 0,0 0 9 16,2 5 17-16,2-2 10 0,2-4 20 0,1-1 22 15,2-2 23-15,4-4 13 0,2-1 6 16,3-2 2-16,-3-2-6 0,2-4-11 0,1-4-19 16,6-6-24-16,2-2-26 0,6-3-28 0,0 0-18 15,0 0-38-15,-1 1-30 0,-1 1-33 0,-2 2-39 16,1 3-53-16,-6 4-76 0,-4 5-115 0</inkml:trace>
  <inkml:trace contextRef="#ctx0" brushRef="#br1" timeOffset="183934.65">4294 10468 159 0,'0'0'65'16,"11"-7"18"-16,-7 5 16 0,-4 2 19 0,5-5 16 15,0 0 1-15,1 1 0 0,0-2-2 0,-1 1-3 16,2 0-4-16,-1-2-3 0,-2 1-7 0,-4 6-5 16,6-6-5-16,-6 6-5 0,0 0-3 0,0 0-3 15,0 0-6-15,0 0-4 0,0 0-3 16,0 0-6-16,0 0-4 0,0 0-5 0,0 0-3 16,0 0-9-16,0 0-2 0,0 0-3 0,0 0-6 15,0 0-2-15,3-6-1 0,-3 6 2 16,0 0-4-16,0 0 1 0,0 0-2 0,0 0 3 15,0 0-3-15,0 0-2 0,0 0-7 0,0 0-8 16,0 0-11-16,0 0-18 0,0 0-18 0,-1 1-24 16,-1 2-20-16,2 5-3 0,-1 6-1 0,-1 8 1 15,-2 3 8-15,1 5 12 0,0 4 12 0,-1 7 20 16,2 6 18-16,2-1 6 0,-1 7 0 0,1-1 8 16,0 0-1-16,1-4 3 0,-1-2 1 0,1-3-3 15,0-4 0-15,1-4-1 0,-1-5 0 0,1-6-5 16,-1-9-1-16,-1-15 2 0,0 0-1 0,0 0 4 15,0 0 1-15,0 0 1 0,0 0 2 16,0 0-5-16,0 0-1 0,0 0-7 0,0 0-4 16,0 0-9-16,0 0-8 0,0 0-14 0,2 6-15 15,-1-4-12-15,-1-4-16 0,1-2-17 0,0 0-19 16,2-2-17-16,-3 6-11 0,0 0-7 0,0 0 3 16,0-7 6-16,0 7 13 0,0 0 21 15,0 0 21-15,0 0 25 0,0 0 24 0,0 0 25 16,0 0 19-16,0 0 21 0,0 0 13 0,0 0 10 15,0 0 12-15,0 0 11 0,0 0 4 0,0 0 5 16,0 0 1-16,0 0-2 0,-5-4 1 0,5 4-1 16,0 0-1-16,0 0-3 0,0 0-3 0,0 0-2 15,0 0-5-15,0 0-2 0,0 0-5 0,0 0-7 16,0 0-4-16,5-3-7 0,-2 1-3 16,0 3-7-16,0 1-7 0,0 0-5 0,2-2-6 15,-5 0-3-15,5 3-3 0,-5-3-3 0,5 1-2 16,-5-1 1-16,8 3 2 0,2-5 2 0,-5 1 2 15,2-2 0-15,0 2 3 0,3-1 1 0,3 1 0 16,4 0 0-16,1 0 1 0,3-2-3 0,3 2 1 16,6-1-1-16,0 1-2 0,5-1-4 0,2 1-1 15,-1 0 0-15,2 0-4 0,-2 1-1 16,2 1-2-16,-2 1 1 0,1-2-1 0,0 2 2 0,0-1-1 16,0 1-2-16,1 1 1 0,1-1-43 0,-1-2 45 15,1 2-2-15,2 0 3 16,3-2-2-16,0 0 2 0,2-3 2 0,-3 2-3 15,1 1 44-15,-5-3-43 0,1 0 0 0,-3 1-2 16,-6 0-1-16,-5-2 0 0,-3 2-1 0,-6 1 2 16,-5-1-1-16,-3 0 0 0,-2 1 0 0,-7 1 0 15,8 0 2-15,-3-1-1 0,-1 1-1 0,7 0 3 16,5-2 0-16,3-1 0 0,6 1 2 0,4 1-1 16,5-2 1-16,4 1-4 0,2-3 2 0,5 2-3 15,3 1 1-15,-4-1 1 0,0 1-5 16,-4 1 0-16,-1 2 0 0,-2 0-1 0,-3 0 0 0,-3-1-3 15,-4 3-3-15,-2-2 0 0,-1 0 0 16,-1 0 0-16,-5 0 2 0,-1 1 1 0,-4-2 0 16,0 0 4-16,-1-2 1 0,0 2 2 0,2 0 2 15,-1-2 2-15,3 2-1 0,-2 0 3 0,1-1-2 16,1 0-1-16,-1 1-1 0,-2-2 0 0,2 2 1 16,-5 0-2-16,-1 0-1 0,1 0 0 0,-3 0 0 15,1 0 0-15,2-1 0 0,2 1 0 16,3 0 0-16,6 0 0 0,5-1 3 0,3-2-2 15,2 0 2-15,4 1 1 0,0-1-1 0,4 0 0 16,0 0 0-16,2 1-2 0,-1 0-1 0,-3-1 0 16,0 2 0-16,-3 1-1 0,-1-1 1 0,-3 0 0 15,-1 1 0-15,-2 1 1 0,-4-1-1 0,-2 0 0 16,-3 1 0-16,-4-1 0 0,-2-2 0 0,-2 2 0 16,-2 0-1-16,-8 0 0 0,8 0 1 15,-1-2 0-15,0 0 1 0,-1 2 0 0,2 0 1 16,1-2-1-16,-1 0-1 0,0 2 1 0,4 0 2 15,-1-1-1-15,2 1-2 0,1 1 0 16,2 0 0-16,0-2 0 0,1 0 1 0,1 2-1 0,1-1-3 16,1 3 3-16,2-2 2 0,0 2-2 0,2-2 0 15,0-1 0-15,8 1 0 0,0 1-2 0,3 1 4 16,1-2-4-16,2 3 1 0,0-2 1 0,0 0 0 16,1 0 1-16,-2 0-1 0,1 0 0 15,-6 0 0-15,-1-1 2 0,-4 1-2 16,0-3-2-16,-1 0 2 0,-1 1-1 0,3 0 1 15,-1 0 3-15,0 0-2 0,-1 0 0 0,0-1 1 16,1-1 0-16,2 1 0 0,-2 0-1 0,3-1-1 16,-3 1 0-16,-2-1 0 0,0 1-1 0,-3-1-1 15,0 1 1-15,2-2 0 0,-4 4-1 0,-2-1 4 16,2 0-2-16,-1-1-2 0,2 1 4 0,0 0-1 16,1 0 0-16,3 0 1 0,-1 0-2 0,4 0 0 15,-1 0-2-15,1 0 4 0,2 0-4 0,-1 0 1 16,1 0 0-16,0 1-2 0,-1 0 3 0,1 0-3 15,2 1 3-15,-4 0-1 0,2-1-1 0,1 1 1 16,-3 0 0-16,-1 1 1 0,-3-1-2 16,0-2 2-16,-2 1 0 0,-2 1-1 0,0-1 1 15,2-1 1-15,-3 2-1 0,1-1 0 0,3-1 2 16,1 1-1-16,1 0-1 0,2 1 1 0,2-1 2 16,4 1-3-16,0 0 3 0,-2 0-2 15,1-1-1-15,-1 1 0 0,3-1 0 0,-3-1 2 16,0 1-2-16,1 2 0 0,0-1 0 0,-1-2 0 15,2 1 1-15,0 1 0 0,3-1 1 0,3 2-2 16,0-1 0-16,3 0 1 0,2 0-1 0,2-2 2 16,-1 2-2-16,2 0 2 0,-1-1 1 0,2 0 0 15,-3 1 0-15,-3-2 0 0,-1 0 1 0,-4 1 0 16,-2 0-1-16,-3 1-1 0,-1-2-1 16,-5 1 2-16,-2 1 0 0,-6-1 0 0,1 0 0 15,0 1-1-15,1-1 6 0,3 1-4 0,1-1-1 16,2 1-2-16,0 0 2 0,-1-2 0 0,4 1-1 15,2 0 1-15,1 0-4 0,3 1 4 0,-3 0 1 16,0-1-1-16,-1 0-2 0,1 1 1 0,1 1-1 16,3-1 1-16,0 0 0 0,0 1-2 0,1-1 0 15,-1-1 2-15,-2 1-1 0,-1 2 2 0,1-2-2 16,-2 0 2-16,-1-2 3 0,-1 1 1 16,1-1 1-16,-1 0 1 0,0-1-1 0,0 0 1 15,1 0-1-15,2-1-1 0,1 0-2 16,1 0-3-16,1 1 0 0,-3 0-1 0,-2 0 1 15,-3 0-2-15,-1 1 1 0,-3 0-1 0,0-1 2 16,-5 1-1-16,-2 0 1 0,-4-1-1 0,0 1 1 16,-1 0 0-16,2 0 1 0,-2-1 4 0,-1 0 2 15,2 0-1-15,-1 1 3 0,1 0 1 0,-2 0 0 16,-1 0-1-16,2 0 1 0,0 0-4 0,0 0-2 16,1 0 0-16,0-1-2 0,-1 1 0 0,0-1-2 15,1 0-1-15,-1 1-1 0,0-1 0 16,0 0 2-16,-3-1-2 0,-1 2-2 0,-8 0 1 0,0 0 1 15,9-1 0-15,-9 1 0 0,0 0-7 0,0 0-12 16,0 0-23-16,0 0-37 0,0 0-42 16,4-4-50-16,-2 0-65 0,-2-2-72 0</inkml:trace>
  <inkml:trace contextRef="#ctx0" brushRef="#br1" timeOffset="186146.04">4459 10429 130 0,'0'0'53'0,"0"0"8"0,0 0 9 0,0 0 7 15,0 0 6-15,0 0-14 0,0 0-6 0,0 0-5 16,0 0-3-16,0 0-3 0,0 0-2 0,0 0 1 16,0 0-5-16,0 0 1 0,0 0 0 15,0 0 4-15,0 0 1 0,0 0 3 0,0 0 3 16,0 0 1-16,0 0 8 0,0 0 2 0,0 0 1 16,0 0-5-16,0 0-2 0,0 0-3 0,0 0-7 15,0 0-3-15,0 0-6 0,0 0-6 16,0 0-4-16,0 0-3 0,0 0-4 0,0 0-4 0,0 0-4 15,0 0 0-15,0 0-2 0,0 0 0 16,0 0 0-16,0 0 0 0,0 0-3 0,-4 0-1 16,2 0-2-16,3-1-4 0,5-2-3 0,3 0-2 15,7-2-4-15,5 0 1 0,6-2 1 0,7-1 3 16,9-1 0-16,-2 2 5 0,8-3 2 0,6 1 0 16,4-1 1-16,8 2-2 0,2-1 1 0,2 0-2 15,3 1 3-15,-3 1-5 0,2 0 0 0,-2 0-1 16,-1 2 1-16,0-1-1 0,0 2 1 15,-2 0 1-15,-4 0-3 0,-2 1 3 0,-1 0-1 16,0-1 1-16,-2 1-1 0,3 0 1 0,0 0 0 16,0 0 3-16,-5 0 3 0,5-1 1 0,-3 2 1 15,0-1 4-15,-4 1 2 0,0 0-1 16,-3 1-2-16,-4-2-1 0,-1-1-1 0,-1 3-2 16,0-2 0-16,-3 0-4 0,-2 0 0 0,2-1 0 15,-2 1 1-15,1-1-1 0,-1 0-2 0,1-1-1 16,-4 2 1-16,3-1-1 0,-1 1-2 0,-2 0 0 15,1 0-1-15,0 0-3 0,-2 0 2 0,-1 0 0 16,-2 1-2-16,1 0 1 0,-3 1-1 0,-2-1 1 16,-2 1-2-16,-1-1 1 0,-2 0-1 15,2-1 0-15,-1 1 1 0,2 0-1 0,3 0-1 16,-5 0 1-16,0 0 1 0,3 1 1 0,0 0-1 16,0-2-1-16,2 2 0 0,-1 1 1 0,-1 0 1 15,-2 0-1-15,0 0 1 0,1 0-2 0,1 0 1 16,-4 0 2-16,2 0-1 0,0 0-1 0,0 0 2 15,1 0 0-15,-1-1 0 0,4 0 2 0,1 1 0 16,3-1 0-16,2 0 5 0,3-1 1 0,-1 2-1 16,4-1 0-16,1-1 0 0,-1 2-3 0,4 0 0 15,-4 0-1-15,0 0-5 0,2 0 0 16,-3 0-1-16,1 1 2 0,-4 0-4 0,0 0 2 16,-1 1 0-16,-2 0 0 0,-1-1 2 0,2 0-2 15,-2 0 0-15,-2 0 0 0,-2 2 1 16,3-3 2-16,-1 1-2 0,0 0 2 0,-1-1 0 15,4-1 3-15,-3 1-1 0,-2 0 1 0,-1-1 3 16,0 1-2-16,-2-2 0 0,-1 1 0 0,-1 0-2 16,1 0-2-16,-3 0 3 0,1 0 0 0,-2 0-4 15,4 0 4-15,2 0 0 0,3 0-2 0,3 1 2 16,6-1 0-16,0 1-4 0,2-1 1 0,0 1-1 16,2 0-4-16,1 2 2 0,1-2 2 0,-1 0-2 15,0 0 1-15,1 0 2 0,-2 0-3 0,2 0 1 16,-3 1 1-16,1 0-1 0,0 0 1 0,-3-1-1 15,-2 0-1-15,-2-2 0 0,-2 3 1 0,-2-2 2 16,-3 2 0-16,2-2-2 0,1 1 1 0,1-1-1 16,-1 0 3-16,2 0 1 0,2 0-1 15,-1 1-3-15,1-2 1 0,-4 2 2 16,-3-2-1-16,-2 2 0 0,-1-1-3 0,-5 0 0 16,1 1 0-16,-2-1 1 0,0 1-1 0,-1 0 0 15,2 0 0-15,4 0 0 0,-1 0 0 0,3-1 0 16,-1 0 0-16,0 1-1 0,0-1 2 0,1 0-1 15,1-2 1-15,0 3 1 0,1-2-1 0,1 0 1 16,-3-1-1-16,0 1 0 0,-2-1-1 0,-1 0 2 16,-2 0-2-16,-4 2 0 0,-3-1 1 0,-4 1 1 15,-3 0 0-15,-2-1 3 0,-1-1-1 0,0 2-1 16,3-1 0-16,-3 1 0 0,1-2-1 0,0 1 1 16,3 0-3-16,-1-2 2 0,-1 1 0 0,0 2 0 15,-2-2 1-15,-7 3-2 0,9-2-1 16,-9 2 1-16,0 0 1 0,6 0-2 0,3 0 0 15,-2 0 0-15,1-1 0 0,-1 0 1 0,5 1 0 16,-1 0-1-16,2-1 2 0,2 0-1 0,1 0-1 16,0-2 2-16,3 1-1 0,5-3-1 15,2 3 0-15,1 0-1 0,4-1-2 0,1 1-1 16,0-1-1-16,2 0 3 0,-1 1-5 0,-2 0 1 16,-3 2 0-16,-4 0 2 0,-3-2 1 0,-4 2 2 15,-17 0 1-15,0 0-2 0,0 0 5 16,0 0 3-16,0 0 1 0,0 0 0 0,0 0 2 15,0 0-2-15,0 0-2 0,0 0 1 0,0 0-2 16,0 0-4-16,0 0-2 0,0 0 0 0,0 0-2 16,0 0-2-16,0 0-4 0,7 3-6 0,-2 4 2 15,-4 2 2-15,-3 3-2 0,-2 5-1 0,-2 2 3 16,1 5 3-16,-1 4 9 0,1 5 7 0,-2 4-1 16,4-4-2-16,-2 2 3 0,2-1-3 15,-1 1 1-15,0-1-1 0,1 0-4 0,0-2 3 0,1-1 8 16,-1-3 2-16,0-2-2 0,2 0 2 0,-2-4 1 15,2-1-1-15,1 0-1 0,1-3 0 16,-1-4-8-16,3 0 0 0,-3-4 2 0,1 0 2 16,0 1 2-16,-1-3 0 0,1 3 3 0,0-4-3 15,-1 0-2-15,0-7 4 0,0 0 2 16,0 0-1-16,-1 6-2 0,1-6 0 0,0 0-2 16,0 0-1-16,0 0 2 0,0 0-3 0,0 0-3 15,0 0-1-15,0 0-2 0,0 0 1 0,-2 6-1 16,2-6 1-16,-1 6-2 0,1-6 0 0,-3 6-2 15,1-1 2-15,2-5-1 0,0 0 1 0,0 0 0 16,0 0 0-16,0 0 1 0,0 6-1 0,0-6 2 16,0 0 1-16,0 0-1 0,0 0 1 0,0 5 2 15,0-5-3-15,0 0 1 0,0 0 1 0,0 0 2 16,0 0-4-16,0 0 2 0,0 0 0 16,0 0-2-16,0 0 0 0,0 0 1 0,0 0-3 15,0 0-1-15,0 0-1 0,0 0-8 0,0 0-11 16,0 0-14-16,0 0-20 0,0 0-29 0,0 0-33 15,0 0-39-15,0 0-43 0,0 0-53 0,0 0-65 16</inkml:trace>
  <inkml:trace contextRef="#ctx0" brushRef="#br1" timeOffset="-211161.32">18711 11992 511 0,'0'0'130'0,"0"0"20"0,0 0 18 0,0 0 13 15,0 0 5-15,0 0-52 0,-7-6-33 0,7 6-24 16,-4-4-14-16,4 4-21 0,-7-3-18 0,4 1-14 15,-3 1-3-15,0 0-7 0,6 1-2 0,-8-1 1 16,2 0-2-16,-1 0-2 0,-4-2-4 0,3 0 1 16,1 0-2-16,7 3 0 0,0 0-3 0,0 0-1 15,0 0 3-15,0 0 2 0,0 0 5 0,-4-5 7 16,3 1 4-16,1 4 8 0,0 0 4 0,1-4 3 16,-1-1 0-16,4 2-1 0,0-1-3 0,1 1-6 15,6 1-5-15,0-2-9 0,1 3 2 0,-3 2-3 16,-1-1 1-16,-2 0 4 0,-6 0 15 0,0 0 12 15,0 0 0-15,0 0 2 0,0 0-2 16,0 0 1-16,0 0-2 0,0 0-14 0,1 2-25 16,-2 0-26-16,1-1-22 0,0-1-26 0,-5 2-26 15,5-2-30-15,0 0-26 0,-4 4-6 0,4-4-5 16,0 0-2-16,0 0 8 0,0 0 8 0</inkml:trace>
  <inkml:trace contextRef="#ctx0" brushRef="#br1" timeOffset="-204460.8">15176 14280 146 0,'-7'5'25'0,"-2"1"2"0,1 0-1 0,1-1-1 16,-1 1 2-16,1 1-8 0,1 0-8 0,-1 0-4 15,0 0-4-15,0 0-3 0,-2 0 1 0,2-2 2 16,2 0-3-16,-3 0 0 0,8-5 2 0,-7 3-4 15,1 1 1-15,-1-1-2 0,7-3-3 0,0 0-5 16,0 0-6-16,0 0-8 0,0 0-14 0</inkml:trace>
  <inkml:trace contextRef="#ctx0" brushRef="#br1" timeOffset="-182411.38">5123 4969 15 0,'-11'0'4'0,"11"0"2"16,0 0 2-16,0 0 3 0,0 0 1 16,0 0 2-16,0 0 1 0,0 0 1 0,0 0 1 15,0 0 0-15,0 0 0 0,0 0-2 0,0 0 2 16,0 0 0-16,0 0-2 0,0 0-4 0,0 0-1 15,0 0-3-15,0 0-2 0,0 0-2 0,0 0 0 16,0 0-3-16,0 0-1 0,0 0 2 0,0 0-2 16,0 0 2-16,0 0-2 0,0 0 1 0,0 0-2 15,0 0 1-15,0 0-1 0,0 0-4 0,0 0-2 16,0 0-10-16,0 0-8 0</inkml:trace>
  <inkml:trace contextRef="#ctx0" brushRef="#br1" timeOffset="-180359.52">16739 9075 179 0,'5'-10'89'0,"-4"0"17"0,5 3 14 0,-4-2 19 0,3 1 18 15,1 1-20-15,1 0-11 0,-2 1-10 0,3 0-4 16,-2 1-6-16,2-3-3 0,-1 1-7 0,-1 0-4 15,1 2-4-15,-7 5 1 0,6-3 4 16,-6 3 2-16,0 0-3 0,7-5-7 0,-7 5-8 16,0 0-10-16,7-4-9 0,-7 4-10 0,4-4-11 15,-4 4-12-15,0 0-8 0,7-2-4 0,-1 1-5 16,-6 1-2-16,7 0-3 0,-7 0-3 0,6 0 0 16,2 0 0-16,-1 0 0 0,1 0-2 0,0 1 1 15,-2 1-2-15,-6-2 0 0,8 2-2 16,-1 1-1-16,0 0-1 0,-1 1-1 0,-1 0-1 15,2 1 1-15,1 4-5 0,-3 1-7 0,1 2-6 16,0 1-5-16,-3-1-8 0,1 2-2 16,-2 0-2-16,2 0-1 0,-4 4 5 0,-1-1 5 15,-3-1 7-15,1 0 7 0,-1 2 10 0,-2-1 5 16,-1 1 2-16,0 0 3 0,-2 1 1 0,0 1 4 16,-2-2 0-16,-3-1 2 0,2 1-1 0,-4-1 0 15,1-2 1-15,-2-1 0 0,1 0 1 0,-3 0 1 16,1-3-1-16,3-1-2 0,2-2 1 0,-1-1 0 15,5-1-1-15,9-6-2 0,0 0 0 0,0 0 6 16,0 0 10-16,-2 5 5 0,2-1 11 0,2-1 9 16,2-2 7-16,4 0 11 0,-1-1 7 0,3-1 4 15,2 0-3-15,2 0-1 0,1-2-5 0,-5 0-9 16,5-1-8-16,0-1-9 0,3-1-9 16,2-2-10-16,3 0-10 0,2 0-17 0,2-4-26 15,2 1-38-15,-1-2-26 0,0-1-38 16,-1 0-47-16,0-2-70 0,-2-1-83 0</inkml:trace>
  <inkml:trace contextRef="#ctx0" brushRef="#br1" timeOffset="-179994.18">17084 8807 460 0,'-14'-8'180'0,"6"0"34"0,8 8 29 16,0 0 24-16,0 0 16 0,0 0-45 15,-3-8-38-15,3 8-26 0,1-5-27 0,3 2-28 16,1-1-26-16,4 2-25 0,0 1-14 0,1-1-17 16,1-1-10-16,1 1-12 0,0 1-9 0,-2 2-6 15,-2 0-6-15,-1 1 1 0,3 0-4 0,-3 0-1 16,0 2-2-16,-2 1-3 0,1 1-2 0,-1 0-5 16,-1 0-6-16,-4-6-8 0,1 5-5 0,0 2-4 15,-2 0-2-15,-2-1-1 0,-4-2 1 0,1 2 5 16,1 0 1-16,-2 0 0 0,0-2-3 15,-1 1-7-15,8-5-3 0,0 0-9 0,0 0-6 16,0 0-5-16,0 0 2 0,0 0 8 0,0 0 12 16,1 2 25-16,3-2 30 0,1-2 28 0,-1 0 26 15,5-1 29-15,0-1 24 0,3-3 16 16,3-1 8-16,3-2-6 0,5-1-22 0,-5 0-14 16,5 0-20-16,0-1-30 0,-1 0-38 0,1 1-43 15,0-2-45-15,3 2-59 0,-3 0-80 0,-3 1-101 16</inkml:trace>
  <inkml:trace contextRef="#ctx0" brushRef="#br1" timeOffset="-179478.09">17316 9020 254 0,'0'0'117'0,"0"0"29"0,0 0 23 0,0 0 27 16,0 0 21-16,-2 4-10 0,2-3-21 15,2 0-20-15,1 0-26 0,6-1-25 0,3-1-19 16,5-1-24-16,4-3-23 0,6 2-17 0,4-1-11 16,-3-3-8-16,0 2-5 0,2-1-2 0,1 0-6 15,0 0-2-15,-3 1-3 0,0-1-9 0,-4 2-12 16,-3-1-15-16,-1 3-21 0,-2 0-19 0,-5-1-29 15,-2 1-34-15,-11 2-36 0,0 0-34 0</inkml:trace>
  <inkml:trace contextRef="#ctx0" brushRef="#br1" timeOffset="-179177.28">17585 8884 657 0,'-2'-10'220'0,"-1"1"35"0,3 9 29 15,0 0 22-15,0 0 18 0,0 0-75 0,0 0-56 16,0 0-33-16,0 0-33 0,0 0-33 0,0 0-33 16,-2-2-25-16,1 2-21 0,0 4-18 0,-2 3-6 15,3 4-8-15,0 5-1 0,-3 6 1 0,2 6 1 16,-1 4 3-16,0 2 5 0,0-3 4 0,-2 0-1 16,1 1 4-16,0-1 0 0,0 0-1 0,1-2 1 15,0-5 1-15,0-5 0 0,0-4 0 0,0 0-2 16,0-2-5-16,2-2-10 0,0-1-12 15,0-10-8-15,0 0-14 0,0 0-10 0,0 0-9 0,0 0-11 16,0 0-5-16,0 0-2 0,0 0 0 16,0 2-7-16,-1-3-8 0,2-3-16 0,0-1-25 15,2-4-26-15,1-3-80 0</inkml:trace>
  <inkml:trace contextRef="#ctx0" brushRef="#br1" timeOffset="-178560.95">17971 8787 244 0,'-4'-5'103'0,"4"5"21"15,0 0 21-15,0 0 16 0,0 0 17 0,0 0-19 16,-2-6-15-16,2 6-8 0,-2-5-11 0,3 0-10 15,3-1-8-15,-1 3-5 0,1-1-13 0,1-1-12 16,2 0-14-16,2-2-12 0,3 0-11 0,0 0-12 16,2-1-14-16,-1 0-11 0,4 1-4 0,0-1-2 15,0 0-2-15,0 2-2 0,0 3-2 0,-3 1 1 16,-1 2-1-16,-3 1-2 0,-1 1-2 0,-2 5-1 16,-2-2 1-16,-3 3 2 0,1 2-1 15,-3 0 0-15,1 0-4 0,-1 1-1 0,-1-1-4 16,-2 1 0-16,-1 0-2 0,-1-1 0 15,-2 2 2-15,0-3 3 0,-2 1 2 0,-5 0 5 16,1 0 5-16,-2-1 2 0,3-1 1 0,-2 0 0 16,1-1-4-16,2 0-5 0,1-3-8 0,10-4-7 15,0 0-3-15,0 0-2 0,0 0-1 0,0 0 1 16,0 0 3-16,0 0 11 0,-3 3 11 0,3-3 11 16,5-1 2-16,1-3 1 0,3-1 1 0,2 0-2 15,5 0-2-15,0 0-5 0,4 0-4 0,3-2-3 16,-6 5 0-16,2 1 1 0,2-1-2 0,-1 3 2 15,0 2 1-15,0 0 4 0,-5 3 2 16,-1-3 4-16,-4 3 4 0,-1 1 3 0,-3 0 5 16,-1-2 5-16,-4 5 2 0,-2-2 1 0,-2 2 2 15,-1-1-2-15,-1 0 1 0,-1 3 3 0,-1 0 2 16,-3 0 4-16,0 2 10 0,-2 1 1 0,-2 0 0 16,0 3 0-16,-2 1-1 0,-1 1 7 0,0-1 2 15,0-1-8-15,-1 0-8 0,1-1-2 0,1-3-4 16,-1-1-2-16,2 2-3 0,-1-7-11 15,1-3-6-15,-1-2 1 0,1 0-3 0,0-2-4 16,3-2-6-16,0 0-14 0,0-1-22 16,3-3-29-16,1-3-34 0,1-2-34 0,1-4-41 0,3 0-57 15,5-3-45-15</inkml:trace>
  <inkml:trace contextRef="#ctx0" brushRef="#br1" timeOffset="-177951.96">18339 8544 197 0,'-9'-4'83'0,"9"4"28"0,-3-4 22 0,1-1 19 16,1-2 14-16,3 3-18 0,0-3-12 0,4 2-7 16,2 1-14-16,-1-2-22 0,2 2-20 0,2-2-19 15,0-1-11-15,3 0-9 0,2 2-9 0,0-1-7 16,1 1-9-16,0 0-6 0,0 1-3 0,0 0 0 16,-3 3-2-16,-2 3 1 0,-2 2-1 0,-3 2-1 15,-3 1 2-15,2 0 0 0,-3-1-2 0,1 1 2 16,-5 0-1-16,1 1 2 0,-3 0 0 0,1-2-1 15,0 1-1-15,-1-1 1 0,0-2 1 0,-1 2-1 16,0-1-1-16,-1-1 1 0,5-4 1 0,0 0 1 16,0 0 2-16,0 0 1 0,0 0 1 15,0 0 0-15,0 0 2 0,0 0 3 0,0 0 8 16,0 0 19-16,0 0 23 0,3 3 23 0,1-3 23 16,0-3 17-16,2-1 17 0,3-1 16 0,1-3 6 15,7-3-15-15,11-3-21 0,9-5-27 16,9-1-22-16,3 0-18 0,1 1-18 0,3-1-20 15,0 4-19-15,-3-1-16 0,1 3-23 0,-9 1-25 16,-7 4-34-16,-11 3-37 0,-24 6-49 16,0 0-62-16,0 0-84 0</inkml:trace>
  <inkml:trace contextRef="#ctx0" brushRef="#br1" timeOffset="-177410.78">18693 8785 57 0,'-9'1'33'0,"-1"1"8"0,4-1 8 16,6-1 12-16,-6 2 21 0,6-2 7 0,0 0 9 15,0 4 8-15,-1 0 4 0,2 0 2 0,3-1 2 16,2-1 0-16,3 1-8 0,0-1 1 0,7 0 2 15,0 0-4-15,4 0-5 0,0-2-4 0,6-2-2 16,5-1-5-16,7 0-10 0,9 0-16 0,2 1-12 16,6-3-13-16,4 0-9 0,3 0-5 0,3-1-9 15,-1 0-12-15,-2 1-24 0,-3-1-28 0,-6 1-25 16,-9 0-29-16,-8 0-37 0,-6 0-47 0,-8 2-60 16</inkml:trace>
  <inkml:trace contextRef="#ctx0" brushRef="#br1" timeOffset="-177077.78">19171 8687 951 0,'-15'-4'144'0,"4"2"30"16,0 1 24-16,11 1 16 0,0 0 9 0,0 0-39 15,0 0-30-15,0 0-23 0,-5 3-28 0,2 0-31 16,3 2-24-16,0 1-18 0,0-1-13 0,2 2-13 15,-2 2-8-15,-3 2-6 0,0 5-4 0,0 0 1 16,-5 4-1-16,-4 1 2 0,1 1 2 16,-3 4 3-16,2 1 0 0,-2 2 2 0,0 3 0 15,2 1 2-15,-3 0 2 0,4-1-2 0,1-1 5 16,2-1-1-16,1-2 2 0,-1-3 0 0,3-2-2 16,2-2-2-16,-3-6-5 0,6-15-1 0,0 0-6 15,0 0-5-15,0 0-5 0,0 0-6 0,0 0-7 16,0 0-9-16,-2 5-10 0,1-4-13 0,0-5-17 15,2 0-21-15,-1-6-31 0,3 0-36 0,4-4-39 16,-1-4-45-16</inkml:trace>
  <inkml:trace contextRef="#ctx0" brushRef="#br1" timeOffset="-176840.87">20013 8947 518 0,'-13'-5'88'0,"3"2"23"0,10 3 20 0,0 0 17 16,0 0 15-16,0 0 12 0,0 0-24 16,0 0-13-16,0 0-15 0,0 0-16 0,0 0-12 0,0 0-16 15,0 0-14-15,0 0-11 0,0 0-16 16,0-5-19-16,3 3-22 0,4 1-23 0,3-3-36 15,4 2-41-15,7 0-67 0,6-1-70 0</inkml:trace>
  <inkml:trace contextRef="#ctx0" brushRef="#br1" timeOffset="-176677.17">20403 8966 535 0,'-12'-4'201'0,"0"1"24"0,12 3 25 15,0 0 16-15,0 0 11 0,0 0-76 16,0 0-54-16,0 0-35 0,0 0-34 0,0 0-29 16,-6-5-36-16,7 2-38 0,7 1-39 0,5 0-32 15,4 0-36-15,3-2-46 0,3 1-53 0,3-1-43 16</inkml:trace>
  <inkml:trace contextRef="#ctx0" brushRef="#br1" timeOffset="-176526.48">20678 8916 423 0,'-2'4'138'0,"2"-4"28"0,0 0 18 0,0 0 13 0,0 0 1 15,0 0-37-15,0 0-38 0,0 0-35 0,0 0-44 16,0 0-53-16,7 3-37 0,0 0-48 16,-2-2-46-16,3 1-56 0</inkml:trace>
  <inkml:trace contextRef="#ctx0" brushRef="#br1" timeOffset="-176323.61">21009 8972 451 0,'0'0'155'0,"4"6"33"0,-4-6 25 0,0 0 25 16,0 0 21-16,0 4-21 0,0-4-23 16,0 6-30-16,0-6-23 0,0 0-27 15,0 0-23-15,0 0-23 0,0 0-20 0,0 0-19 16,0 0-14-16,0 0-12 0,0 0-12 0,0 0-11 15,0 0-9-15,0 0-12 0,0 0-18 0,0 0-19 16,0 0-22-16,0 0-20 0,0 0-30 0,0 0-32 16,0 0-46-16,0 0-53 0</inkml:trace>
  <inkml:trace contextRef="#ctx0" brushRef="#br1" timeOffset="-173974.08">21072 8683 194 0,'0'0'84'15,"-8"4"25"-15,8-4 21 0,0 0 17 0,0 0 18 16,0 0-1-16,0 0 0 0,0 0 0 0,-2 5-9 15,2 0-17-15,0-5-13 0,1 3-9 0,2 1-12 16,3-1-12-16,1 0-17 0,2-2-18 0,2 0-12 16,7-1-5-16,1 0-2 0,1-2-7 0,3 0-4 15,4 0-3-15,-1-2 0 0,2 0-1 16,2-1-2-16,1 2-4 0,-2-2-6 0,-5 0 0 16,0 0-1-16,-3 1 0 0,-6-2-3 0,-1 2-1 15,-14 4-2-15,11-3 2 0,-11 3-3 0,7-4-16 16,-7 4-23-16,0 0-30 0,0 0-31 15,0 0-39-15,0 0-52 0,3-4-49 0,-2-1-40 16</inkml:trace>
  <inkml:trace contextRef="#ctx0" brushRef="#br1" timeOffset="-173658.65">21253 8504 379 0,'-9'-8'193'0,"3"0"35"0,6 8 29 0,0 0 22 16,0 0 13-16,0 0-53 0,0 0-41 0,0 0-42 15,-8-2-39-15,3 2-35 0,3 2-31 0,1 1-24 16,-1 2-17-16,2 4-9 0,1 3-6 0,0 1-4 16,1 1 2-16,2 7 2 0,3-3 7 0,-1 3 7 15,1 1 6-15,0 2 1 0,3 0 0 0,-3-1-1 16,3 1 0-16,-1 0-1 0,0-1-7 0,-3-3-3 16,1-1-4-16,-3-4 1 0,0 1 1 0,3 0-1 15,-2 2 2-15,1 0 1 0,-1-2 0 0,-1-1 2 16,1 2 0-16,-1-3-2 0,1-1 2 0,-2-1-1 15,-3-12 1-15,4 8-3 16,-4-8 2-16,0 0 1 0,0 0 0 0,0 0 2 16,0 0 1-16,0 0 1 0,0 0-2 0,0 0-1 15,0 0-10-15,0 0-14 0,0 0-21 0,0 0-28 16,1 4-30-16,0-6-37 0,-1 0-47 0,1-3-55 16,-1-2-52-16</inkml:trace>
  <inkml:trace contextRef="#ctx0" brushRef="#br1" timeOffset="-172809.66">21602 8513 324 0,'0'0'123'0,"0"0"25"16,0 0 11-16,0 0 7 0,0 0-1 0,0 0-30 16,0 0-32-16,-3 1-27 0,3-1-22 0,3 3-21 15,-2 1-5-15,5 4 3 0,2 1 19 0,5 3 3 16,6 4 4-16,1 1-2 0,2 1-3 0,3 3-3 16,-4-4-10-16,-1-2-8 0,-1 0-18 0,-2-1-9 15,-3 0-4-15,-2-3-1 0,-5 0 0 0,-2-1 2 16,-2 2 0-16,-1 0 2 0,0-2 1 0,-1 2 1 15,0 0-1-15,0 0 1 0,-3-3 1 16,1 0-2-16,-3-1 2 0,4-8-3 0,-3 5-3 16,3-5 1-16,0 0 1 0,0 0 0 0,-3 1 0 15,3-1 1-15,-4-1-2 0,1-4 2 0,-1 0 0 16,-3-5 0-16,0-2-3 0,0-3-12 16,2-3-15-16,-2-4-1 0,3-3-5 0,1-1 18 15,1-3 5-15,2-2-1 0,1-4 1 0,3 1 10 16,0 1 17-16,4 1-2 0,0 4 5 0,2 6-18 15,-1 3-4-15,0 3 1 0,-1 6 2 0,-1 5-2 16,1 5 1-16,-1 5 3 0,2 2 9 0,0 2 8 16,-1 0-1-16,-1 1 2 0,2 1 0 0,-3-1 4 15,2 3 1-15,-1-1-1 0,0 0-9 0,-1 1-3 16,0 1 4-16,-1 1 0 0,1 1 1 0,1 1-1 16,0 2-2-16,0-1 0 0,-1 2 2 0,0-1-5 15,2 0-2-15,-2-2-3 0,-1-2-3 16,1-2-1-16,-3-1 0 0,-1-2 0 0,0-2-3 15,-2-8 2-15,0 0-1 0,0 0 2 0,0 0-2 16,0 0-5-16,0 0-8 0,0 0-7 0,0 0-17 16,0 0-23-16,0 0-27 0,1 2-42 0,3-4-44 15,-4-2-39-15,0-1-39 0</inkml:trace>
  <inkml:trace contextRef="#ctx0" brushRef="#br1" timeOffset="-172442.49">21912 8172 679 0,'-10'-10'181'0,"10"10"25"0,0 0 14 0,0 0 7 16,0 0-1-16,0 0-78 0,0 0-50 0,-2-6-33 16,6 4-21-16,4 3-26 0,3 4-14 0,-1-1-5 15,5 4-2-15,-1 3-3 0,1-1 1 0,-2-2-2 16,0 6-2-16,-5-7 2 0,-3 1-1 0,-4-1-1 15,-1-1 2-15,-3 2 2 0,-1 0-1 0,-1 1 5 16,-1 1-1-16,1 0 1 0,0 0-1 0,0 2 2 16,3-1 2-16,0-1 0 0,1 0 3 0,0-2-4 15,1-8 3-15,0 0 1 0,0 0 2 16,3 4 3-16,1-2 15 0,1-2 22 0,3-2 23 16,0-2 18-16,2-1 20 0,-1-3 23 0,2-1 20 15,2-4 12-15,6-3 0 0,-2-2-15 16,5-5-21-16,2-2-18 0,3-1-21 0,1-1-23 15,0-1-22-15,1 1-18 0,-4 1-16 0,-1 5-11 16,-4 0-16-16,-3 6-22 0,-3 5-32 0,-14 10-41 16,9-8-41-16,-9 8-51 0,0 0-77 0,0 0-102 15</inkml:trace>
  <inkml:trace contextRef="#ctx0" brushRef="#br1" timeOffset="-170524.77">858 14635 377 0,'-72'82'44'0,"15"-10"8"0,12-11 0 0,11-11-11 16,8-15-21-16,10-13-55 0,16-22-18 0</inkml:trace>
  <inkml:trace contextRef="#ctx0" brushRef="#br1" timeOffset="-144983.98">10837 16658 529 0,'0'0'132'0,"0"0"26"0,0 0 26 0,0-8 23 0,0 8 20 15,0 0-28-15,0 0-25 0,0 0-20 16,0 0-20-16,0 0-21 0,0 0-19 0,0 0-21 16,0 0-19-16,0 0-12 0,0 0-11 0,0-1-9 15,0 1-8-15,2 2-9 0,-4 1-6 0,1 2-6 16,1 2-3-16,0 3-1 0,-1 3-1 0,-3 2-1 16,2 5 4-16,0-3 1 0,-1 4 0 0,-2 2 2 15,1 2 2-15,-1 3 2 0,0-1 0 0,-1 1 4 16,1-2-1-16,-1-1-1 0,2-2 4 15,1-3-1-15,0-2 0 0,-1-3-2 0,0-1 0 16,2-1-1-16,-1-2-1 0,1-2 2 0,2 0-1 16,-4-1 2-16,2 0 2 0,-2-1-1 15,4 1 0-15,2-2 1 0,-2-6-1 0,0 0 1 16,0 0 0-16,0 0 1 0,0 0-1 0,0 0 0 16,0 0 0-16,0 0-5 0,0 0-9 0,0 0-18 15,0 0-20-15,0 0-23 0,0 0-28 0,0 0-35 16,3 1-47-16,2-1-44 0,1 0-40 0</inkml:trace>
  <inkml:trace contextRef="#ctx0" brushRef="#br1" timeOffset="-144094.73">11248 16794 504 0,'-15'5'164'0,"1"1"34"0,14-6 23 15,0 0 26-15,0 0 22 0,0 0-43 0,0 0-28 16,-4 5-22-16,3-3-26 0,4-1-30 0,5 1-23 16,4-1-25-16,6 0-19 0,3-1-15 0,6-1-11 15,4-1-10-15,4-2-6 0,-3 0-5 0,2-3-4 16,1 0-10-16,-1-1-17 0,-3-2-30 0,-3 0-22 15,-5 1-36-15,-2-2-54 0,-3-1-75 0,-5-1-82 16</inkml:trace>
  <inkml:trace contextRef="#ctx0" brushRef="#br1" timeOffset="-142977.49">12490 16788 723 0,'-16'4'171'0,"16"-4"32"0,0 0 26 0,0 0 24 16,0 0 13-16,0 0-41 0,0 0-47 0,-3 2-35 16,4-1-32-16,9-2-29 0,5 0-28 0,7-1-24 15,3-1-15-15,9-1-23 0,5-2-20 0,1-1-13 16,6-1-26-16,-10-2-33 0,-4-1-50 0,0 1-59 15,-2-2-60-15</inkml:trace>
  <inkml:trace contextRef="#ctx0" brushRef="#br1" timeOffset="-142793.89">12770 16564 510 0,'-7'-1'111'0,"7"1"17"0,-5 2 14 16,0 2 14-16,1 0 7 0,2 1-30 15,0 3-31-15,0 3-23 0,3 2-11 0,1-1-16 16,-2 2-15-16,-2 2-12 0,-3 1-6 0,3 0-7 16,-1 4-5-16,-6 1-2 0,5 1-7 0,-1-1-11 15,-2 1-8-15,0 0-28 0,-1-1-42 0,0 0-56 16,1-4-61-16</inkml:trace>
  <inkml:trace contextRef="#ctx0" brushRef="#br1" timeOffset="-141461.09">14424 16519 1121 0,'0'0'119'16,"0"0"13"-16,0 0 13 0,0 0 7 16,0 0 8-16,0 0-55 0,0 0-29 0,0 0-18 15,0 0-13-15,0 0-15 0,0 0-11 0,-8-1-10 16,8 1-6-16,0 0-6 0,0 0-8 0,0 0-10 15,0 0-20-15,0 0-24 0,0 0-24 0,0 0-41 16,0 0-50-16,0 0-51 0</inkml:trace>
  <inkml:trace contextRef="#ctx0" brushRef="#br1" timeOffset="-141309.18">14653 16572 771 0,'0'0'188'0,"0"0"30"16,12 1 28-16,-12-1 27 0,0 0 27 0,0 0-43 15,0 0-39-15,12 0-31 0,-12 0-20 0,0 0-27 16,8 1-28-16,-2-1-27 0,2 0-33 0,-1-1-38 16,4 0-41-16,2 0-41 0,3-1-53 0,5-2-80 15,0-1-71-15,2-1-84 0</inkml:trace>
  <inkml:trace contextRef="#ctx0" brushRef="#br1" timeOffset="-141139.73">14972 16546 562 0,'0'0'191'0,"0"0"30"16,0 0 23-16,0 0 25 0,0 0 25 0,0 0-46 16,11 2-41-16,-11-2-31 0,0 0-32 0,9 3-29 15,-2 0-26-15,-1-2-29 0,2 0-37 0,-2-2-40 16,3 0-39-16,-2-2-43 0,8-1-57 0,-1-1-79 16,7 2-57-16,1-1-61 0</inkml:trace>
  <inkml:trace contextRef="#ctx0" brushRef="#br1" timeOffset="-140994.52">15429 16558 480 0,'0'0'168'0,"0"0"34"0,0 0 32 0,0 0 25 15,0 0 26-15,0 0-26 0,0 0-23 0,0 0-21 16,0 0-25-16,10 3-29 0,-10-3-29 0,0 0-29 16,0 0-32-16,0 0-36 0,11 1-42 0,-1-1-40 15,-3 0-39-15,1-2-40 0,-1 0-51 0,0-2-55 16,3 1-83-16</inkml:trace>
  <inkml:trace contextRef="#ctx0" brushRef="#br1" timeOffset="-140836.89">15865 16569 527 0,'0'0'181'0,"0"0"30"16,0 0 23-16,0 0 25 0,0 0 20 0,0 0-39 16,0 0-38-16,0 0-29 0,0 0-32 15,0 0-29-15,0 0-23 0,0 0-25 0,0 0-23 0,0 0-31 16,15 0-34-16,-15 0-41 0,12 0-31 15,-12 0-33-15,0 0-48 0,7-1-54 0,-7 1-54 16</inkml:trace>
  <inkml:trace contextRef="#ctx0" brushRef="#br1" timeOffset="-140610.11">16308 16576 396 0,'0'0'201'0,"0"0"32"0,0 0 32 0,0 0 26 16,0 0 23-16,0 0-38 0,12 3-31 0,-1 3-33 16,-1-3-35-16,-10-3-26 0,6 3-26 0,1 0-25 15,-2 0-21-15,0 0-19 0,5-2-20 0,1 2-14 16,5-2-7-16,2 0-6 0,3-3-5 0,2-1-4 16,1 1-5-16,-1-2-7 0,5 2-5 15,-1-3-13-15,0 0-19 0,1 0-34 0,-2-1-23 16,-1 0-27-16,0 1-42 0,-2-2-67 0,-1-2-74 15</inkml:trace>
  <inkml:trace contextRef="#ctx0" brushRef="#br1" timeOffset="-140388.95">16624 16418 1040 0,'-10'-5'238'0,"0"-1"33"0,10 6 26 16,0 0 19-16,0 0 6 0,0 0-88 0,0 0-58 15,-8-1-39-15,3 4-35 0,0 1-34 0,-1 0-26 16,4 2-19-16,-1 3-9 0,1 2-5 0,-1 1-9 16,-1 2-6-16,1 3-5 0,-2-2-19 0,1 0-19 15,-1 5-4-15,1 0-16 0,0 3-15 0,-2 1 1 16,1-1-15-16,-1 1-16 0,0-3-1 16,0 1-5-16,2-5-37 0,-1-1-35 0,-1-3-47 15,6-13-67-15</inkml:trace>
  <inkml:trace contextRef="#ctx0" brushRef="#br1" timeOffset="-139193.83">17591 16612 1060 0,'0'0'218'0,"0"0"40"0,0 0 32 0,0 0 29 15,0 0 23-15,0 0-49 0,0 0-34 0,-1 6-25 16,3-1-38-16,6-3-37 0,4-2-30 0,3-1-30 15,5-1-24-15,3-2-25 0,5 0-45 16,4-2-53-16,3-2-44 0,-5-2-49 0,2 0-57 16,-1 0-60-16,-1-2-78 0,0 0-117 0</inkml:trace>
  <inkml:trace contextRef="#ctx0" brushRef="#br1" timeOffset="-137027.09">20290 15551 43 0,'-8'-2'1'0</inkml:trace>
  <inkml:trace contextRef="#ctx0" brushRef="#br1" timeOffset="-126510.41">15819 8450 357 0,'2'-7'107'0,"-2"7"24"0,0 0 18 0,0 0 17 16,0 0 11-16,2-7-20 0,-2 7-23 0,0 0-15 15,0 0-19-15,0 0-18 0,0 0-15 0,0 0-13 16,0 0-9-16,0 0-8 0,0 0-5 0,0 0-4 16,0 0 1-16,0 0 0 0,0 0 1 0,0 0 0 15,0 0-2-15,0 0-1 0,0 0 0 16,0 0-3-16,0 0 0 0,0 0-3 0,0 0 0 16,0 0 2-16,0 0 1 0,0 0 3 15,0 0 1-15,-5-2 3 0,0-2-1 0,0 1 0 16,5 3-2-16,0 0-4 0,-3 0-1 0,3 0-5 15,-6 1-4-15,6-1-4 0,-5 3-3 0,-2 0-2 16,-1 1-5-16,3 0-2 0,5-4-2 0,0 0 0 16,-7 6-2-16,7-6-3 0,0 0 1 0,-5 3-2 15,2 2-1-15,-2-2 2 0,-1 2 1 0,1 0-1 16,1-1 2-16,-1 1 2 0,-2 0-1 0,1 3 2 16,-2-2 2-16,3 1 0 0,-3 1 0 15,3 0 1-15,-4 1 0 0,4 0 1 0,-2 1-2 16,-1 0 1-16,5-2 1 0,-5 1-2 0,3 0 1 15,0 2-2-15,-1-1 0 0,-1 3 0 0,-1 0 2 16,3 0-2-16,-1 2 0 0,-1 0 0 0,1-1 0 16,0-1 2-16,-1 0 0 0,1-1-1 0,1-1-2 15,0 0 0-15,2-3-2 0,1 0 3 16,-2 0-1-16,3 2 0 0,-2 0 1 0,0 3-1 0,2 1 1 16,0 1 0-16,1 3 1 0,0 1-2 15,0 5 1-15,0 4 0 0,3 1-2 16,-1 2 1-16,1 1 1 0,2 0 3 0,-2 0-3 15,4 3 3-15,-1-2 0 0,1-1 1 0,2-4 2 16,-2-1 0-16,3-3 0 0,-1-1 0 0,2-1-1 16,0-1 3-16,3 0-1 0,0-2 0 0,3-1 0 15,0 2 5-15,1 0 12 0,2-1-1 0,-2 0 1 16,0-2-3-16,-2 0 1 0,4-3-2 0,-5 0 1 16,-1 1-2-16,-1-4-9 0,-2-1 6 0,1-2 2 15,-3 0 2-15,-2-2 2 0,5 1 0 0,-3-1 1 16,-1-1-1-16,-1 0-5 0,1-2-4 0,-8-3-2 15,4 3-1-15,-4-3-1 0,6 5-1 0,-6-5 0 16,0 0 0-16,0 0 1 0,0 0-3 0,0 0 0 16,0 0-2-16,0 0 3 0,5 2-1 15,0 2-1-15,2-1-2 0,-7-3 1 0,0 0 0 16,0 0-1-16,0 0-5 0,0 0-27 0,0 0-34 16,0 0-34-16,0 0-54 0,6 0-67 0,-1-1-73 15</inkml:trace>
  <inkml:trace contextRef="#ctx0" brushRef="#br1" timeOffset="-125509.64">22083 7839 151 0,'0'0'94'0,"0"0"25"0,-6-7 20 16,6 7 12-16,0 0 16 0,0 0-10 16,0 0-4-16,-1-6-8 0,1 6-10 0,0-5-14 15,4 3-8-15,-1-1-4 0,3 0-10 0,2 2-8 16,-2 0-16-16,2 0-19 0,-8 1-13 0,7 1-11 16,3 1-12-16,-4 0-10 0,2 2-7 0,2 2-7 15,3 2-1-15,2 5 0 0,9 5 2 16,3 3-4-16,4 7 1 0,3 4 2 0,0 7-2 15,3 11 3-15,2 6-4 0,-1 5 2 0,-3 5-2 16,-3 3 1-16,-8 0 0 0,-5 2-2 0,-5-1 2 16,-8 0 0-16,-5-5 2 0,-5-5 0 0,-5 0 1 15,-8-6 2-15,-5-3-2 0,-3 0 3 0,-3-3 7 16,-3-1-1-16,-1-2 2 0,1-5 2 0,0-2 0 16,-2-2 7-16,1-6 4 0,2 0 6 0,2-5-4 15,2-4 1-15,1-2 1 0,3-4-1 0,4-2 0 16,1 0-7-16,2-4-3 0,3 0-5 0,3-2-2 15,9-7 0-15,0 0 0 0,0 0 4 0,0 0 5 16,0 0 8-16,0 0 7 0,0 0 9 16,0 0 3-16,0 0 5 0,0 0 3 0,0 0-1 15,0 0-2-15,0 0-5 0,0 0-5 16,0 0-9-16,0 0-3 0,0 0-5 0,0 0-7 16,-2 2-10-16,2-1-18 0,2-2-28 0,2-2-35 15,-1-1-43-15,3-1-52 0,0-6-67 0</inkml:trace>
  <inkml:trace contextRef="#ctx0" brushRef="#br1" timeOffset="-123752.25">15211 9729 426 0,'0'-9'115'16,"0"0"30"-16,2 2 28 0,-2 7 24 0,0 0 23 15,0 0-16-15,0 0-13 0,0 0-13 0,0 0-22 16,0 0-28-16,0 0-23 0,0 0-24 0,0 0-26 16,0 0-16-16,0 0-19 0,-2 0-14 0,2 3-9 15,0 4-4-15,-1 3-3 0,1 4-1 16,-1 2-1-16,-1 2 1 0,1 3 4 0,-1 3 4 15,0 1 0-15,2-2 0 0,0 0 2 0,-1 0 0 16,0 0 2-16,1-1 1 0,-1 1-1 16,1 0 0-16,0-1 1 0,0 0 1 0,1-1-2 15,-1-1 2-15,0-4 1 0,0 0-1 0,1-2 1 16,0-3-1-16,0-1 1 0,-1-10-1 0,0 0-4 16,0 0-10-16,0 0-19 0,0 0-18 0,0 0-27 15,0 0-24-15,0 0-38 0,4 4-43 16,0-2-38-16,1-1-31 0</inkml:trace>
  <inkml:trace contextRef="#ctx0" brushRef="#br1" timeOffset="-123509.48">15544 9980 295 0,'-20'-1'144'0,"0"1"36"0,2 0 30 0,0 0 32 16,18 0 24-16,0 0-34 0,0 0-14 0,0 0-9 15,0 0-19-15,-3 6-28 0,4-4-23 0,0 5-27 16,6-6-22-16,0 5-19 0,-1-2-19 0,2 1-15 16,1-3-7-16,2 4-15 0,0-5-6 0,2-1-5 15,0-1-3-15,2-1-5 0,2-1-10 0,1 0-13 16,2-1-24-16,1-1-15 16,1-2-31-16,1-3-50 0,0 1-55 0,-2-2-59 15,0 1-63-15</inkml:trace>
  <inkml:trace contextRef="#ctx0" brushRef="#br1" timeOffset="-123277.08">15666 9846 385 0,'-12'-6'184'0,"2"1"40"16,10 5 33-16,0 0 30 0,0 0 21 15,0 0-35-15,0 0-31 0,0 0-35 0,-8 0-42 16,3 1-38-16,1 2-37 0,0 4-32 0,1-1-23 15,2 2-21-15,-1 3-14 0,0 3-8 0,2 3-2 16,-1 5-3-16,0-4 2 0,0 4-2 0,1 2-4 16,0 1-13-16,1 0-25 0,0-1-28 0,0 1-28 15,0-1-23-15,2-6-23 0,0 0-21 0,0-2-20 16,2-2-20-16,0-4-17 0,0-2-24 0</inkml:trace>
  <inkml:trace contextRef="#ctx0" brushRef="#br1" timeOffset="-122411.55">16314 9793 381 0,'0'0'182'0,"0"0"23"0,0 0 18 0,0 0 7 0,0 0 3 16,0 0-64-16,0 0-52 0,0 0-36 15,-5 0-35-15,2 3-17 0,1 4-12 0,2 3-9 16,1 2-1-16,3 3 3 0,-1 3 3 15,1 0 1-15,0 4 2 0,0 0 1 0,-2-1-3 16,-1-2 0-16,0-2-2 0,-1 0 0 0,-1 1-2 16,1 0-2-16,-1-3-1 0,0 3-4 0,0-4-2 15,-3-1 2-15,0-1 1 0,-3-1 1 0,3 2-1 16,-3-4-1-16,2-2 0 0,-3 0-5 0,2-1-2 16,6-6-3-16,0 0-3 0,0 0 0 0,0 0 0 15,-5 1 5-15,5-1-1 0,-6-2 3 0,1 0 3 16,2-5 2-16,0-4 2 0,3-2 3 0,-1-4 3 15,2-4-2-15,3-4-1 0,1-3-1 16,3 0-2-16,0-1 5 0,3 0 2 0,1 2-4 16,1 2-3-16,0 3 2 0,2 1 0 0,-2 8 1 15,-1 3-2-15,-1 3-2 0,-1 3-7 0,1 1 0 16,-1 1 1-16,0 3-1 0,0 1-1 0,1-1 3 16,0 2-1-16,0 1 0 0,-2-2 3 0,1 1 0 15,1 3-1-15,-2-2-1 0,-3 1 4 0,1 0-2 16,-7-5 1-16,5 5-1 0,-5-5 3 15,1 5 3-15,1 1 2 0,-1 0 2 0,1 0-1 16,-1 1-1-16,-1-1 1 0,-2 1 0 0,0 0-3 16,0-1 0-16,2 2-3 0,0-2-2 15,0 0 0-15,0-6 1 0,0 0-2 0,0 0 0 0,0 0 1 16,0 0-1-16,0 6 0 0,0-6 0 16,0 7 0-16,-1 0-1 0,1-2 2 0,1 2-2 15,-1 2-1-15,2 2 2 0,-1-2 0 0,1 5 3 16,-1 2 2-16,-1-2 0 0,1 0-1 0,-1 0 1 15,0 0-1-15,1-1-1 0,0-3 0 0,-3 0-3 16,2-10-3-16,-1 9-1 0,1-9-6 0,0 0-5 16,0 0-7-16,0 0-11 0,0 0-11 0,0 0-18 15,0 0-17-15,0 0-13 0,0 0-18 0,0 0-21 16,0 0-16-16,0 0-15 0,0 0-18 16,0 0-15-16</inkml:trace>
  <inkml:trace contextRef="#ctx0" brushRef="#br1" timeOffset="-122077.24">16787 9682 309 0,'0'-11'103'0,"-2"1"27"0,2 4 26 0,0 0 25 0,0 6 21 15,0 0-14-15,0 0-18 0,0 0-17 0,0 0-19 16,0 0-25-16,0 0-27 0,0 0-24 16,0 0-21-16,-4-2-17 0,0 1-10 0,0 3-12 15,-1 4-5-15,-7 4-3 0,1 3 0 0,-2 6-3 16,-1 4 1-16,-3 3 0 0,1 4 1 0,1-3 5 16,1 4-1-16,-1 3 3 0,2 1 1 0,6 0 5 15,1-2-1-15,3-1 2 0,3-2 1 0,3-2-1 16,2-2 1-16,1-1-3 0,2-3-1 0,3-6-4 15,4-4-13-15,2-2-15 0,0-3-25 0,6-3-28 16,0-4-40-16,1-1-61 0</inkml:trace>
  <inkml:trace contextRef="#ctx0" brushRef="#br1" timeOffset="-121641.28">16944 9826 377 0,'-10'-9'179'0,"-1"2"34"0,11 7 28 16,0 0 23-16,0 0 9 0,0 0-60 0,0 0-42 15,0 0-34-15,0 0-32 0,0 0-34 0,-5-2-33 16,2 3-23-16,3 5-8 0,2 3-10 0,1-1-1 16,1 7 0-16,0 4 0 0,2 3 4 0,-2 1 3 15,0 2 1-15,-3-4-1 0,1 1 4 16,-1-3-2-16,-2-1-3 0,1-1-5 0,-3-2-5 15,2-5-5-15,-2-3-4 0,-1-2-4 0,4-5-3 16,-5 4 1-16,-1 1 2 0,-2-4 1 0,0 0-1 16,-1-1 4-16,-2-1 1 0,1 1 1 0,1-2-5 15,-2-2-6-15,3 0-2 0,0-1-9 0,2-5-4 16,1-4-8-16,5-1 2 0,3 0 6 0,2-1 7 16,2-4 3-16,2-1 6 0,5 1 10 0,1 0 24 15,3 0 14-15,-1 4 3 0,2 3 4 16,-1 3 4-16,0 1 4 0,2 2 0 0,0 2 1 15,-3 5-15-15,0 0-3 0,-3 1-5 16,0 3-2-16,1-1-3 0,-3 2-2 0,0 1-1 16,-5 1 1-16,1 0 2 0,-4 1-1 0,0 1 1 15,-1 1-3-15,-2 0-5 0,-1 3-11 0,-1 1-18 16,-1 0-22-16,1-1-28 0,-3 1-39 0,1 1-38 16,1 0-40-16,0-1-41 0</inkml:trace>
  <inkml:trace contextRef="#ctx0" brushRef="#br1" timeOffset="-121458.8">17229 9967 286 0,'-3'-8'160'0,"3"8"29"0,0 0 26 15,0 0 29-15,0 0 23 0,0 0-31 0,5-7-21 16,0 3-25-16,1 6-22 0,2-3-25 16,1 1-24-16,0 0-26 0,6 3-22 0,3-2-22 15,0 1-22-15,7-3-11 0,-3 0-13 0,-2-2-15 16,1-1-16-16,1 2-24 0,0-1-26 0,-2-1-25 15,0-1-39-15,-2 0-43 0,-4-2-57 16,-3 2-61-16</inkml:trace>
  <inkml:trace contextRef="#ctx0" brushRef="#br1" timeOffset="-121241.11">17414 9809 781 0,'-9'-4'192'0,"9"4"39"15,0 0 32-15,0 0 27 0,0 0 21 0,0 0-45 16,0 0-39-16,0 0-41 0,0 0-40 0,0 0-43 16,-4 1-33-16,1 0-32 0,2 5-21 0,0 3-17 15,0 3-8-15,1 3-9 0,1 3-7 0,0 3-3 16,0 1-5-16,-1 5 1 0,-3-3-2 0,1 2 1 16,-1 1-18-16,-1-2-19 0,2-3-19 0,-2-3-22 15,1-2-23-15,0-2-31 0,0-1-34 0,3-5-31 16,0-9-24-16,0 0-16 0,0 0-15 0</inkml:trace>
  <inkml:trace contextRef="#ctx0" brushRef="#br1" timeOffset="-121041.7">17610 9803 875 0,'2'-16'171'0,"-2"3"20"0,0 13 12 0,0 0 4 16,0 0 3-16,0 0-60 0,0 0-46 0,0 0-36 15,0-4-29-15,0 5-22 0,0 5-13 0,-2 2-4 16,4 7-2-16,-3 1-6 0,1 1 1 0,1 5 5 16,-1 4 0-16,2 2 2 0,-2-6-5 15,1 1-21-15,0-2-26 0,2 1-20 0,-2-3-24 0,2 1-36 16,-1-3-52-16,0-3-59 0</inkml:trace>
  <inkml:trace contextRef="#ctx0" brushRef="#br1" timeOffset="-120750.02">17727 9573 826 0,'0'0'94'0,"0"-12"13"0,0 12 8 16,5-8 11-16,-1 4 2 0,7 7-43 15,-3 6-22-15,4 5-14 0,0 4-7 16,4 4-5-16,5 5-4 0,-2 2-6 0,-1 2-5 15,-2 3 8-15,-1 1 1 0,-1 4 0 0,-1 0-3 16,-5 1-2-16,-1-3-2 0,-5-3-6 0,-3-1 2 16,-1-3-7-16,-4-2-5 0,-1 1 1 0,-5-1-2 15,1-3-4-15,-1-2 0 0,-3 0 1 0,-1-2 2 16,-5 1 1-16,-4 0 1 0,0-1-4 0,2-1-6 16,-2-3-20-16,0-3-21 0,2-2-30 0,1-3-33 15,1-3-41-15,2-4-49 0,6-2-49 16</inkml:trace>
  <inkml:trace contextRef="#ctx0" brushRef="#br1" timeOffset="-120493.18">18148 9461 571 0,'-7'-12'165'0,"3"2"23"16,4 10 23-16,0 0 15 0,0 0-46 0,0 0-16 15,0 0-40-15,0 0-27 0,-5-3-37 16,1 4-23-16,-2 8-26 0,-2 6-15 0,2 6 45 16,-4 6-54-16,-3 7 2 0,-1 1 0 0,0 4 2 15,0 5 2-15,0-2 3 0,0 0 1 0,4-1 0 16,0 1 0-16,2-3 1 0,3-4-6 16,3-1-6-16,3 0-4 0,0-4-19 0,2-4-19 15,1-3-12-15,3 0 0 0,1-5-6 0,3-4-16 16,4-3-40-16,2-3-58 0</inkml:trace>
  <inkml:trace contextRef="#ctx0" brushRef="#br1" timeOffset="-120080.75">18187 9816 426 0,'-11'-15'171'0,"3"3"32"0,1-1 31 0,3 1 25 15,0 2 20-15,1 2-50 0,3 0-30 0,2-1-25 16,1 2-25-16,1-1-23 0,1 1-23 0,2 0-20 16,0 1-19-16,3 2-12 0,-1 0-9 15,1 1-9-15,-1-1-10 0,2 1-10 0,-1 1-10 16,2 0-7-16,0 0 1 0,-3 1-5 0,2 1-2 16,0 1-1-16,-2 0-2 0,1 0-5 0,-1 2-5 15,-2 0 0-15,0 2-7 0,-1 1-3 0,-4 1-15 16,-1-2-4-16,-4 3 2 0,0 0-4 0,-2 1 0 15,-1 1 2-15,-2 0 3 0,-1 1 7 16,-2 0 14-16,-1 0 7 0,-1 3 3 0,1 0 9 16,-2 0 5-16,-1 0 4 0,1 0 3 0,2 0-1 15,1-1 0-15,0-2-2 0,1 0-1 0,2-2 2 16,8-9-1-16,0 0-2 0,0 0-1 0,0 0 2 16,0 0 0-16,-3 6 0 0,4 0 4 0,3-1-2 15,1-3 1-15,1 0 0 0,3 0-1 0,-2-2 6 16,4 1-3-16,2 0 2 0,4-1-8 0,1 0-12 15,-1 0-26-15,3-1-39 0,2 0-45 0,3-2-59 16,-1 0-32-16,5 0-57 0</inkml:trace>
  <inkml:trace contextRef="#ctx0" brushRef="#br1" timeOffset="-119655.24">18533 9771 610 0,'-7'-7'167'0,"7"7"37"0,-8-7 33 16,8 7 25-16,0 0 21 0,0 0-37 0,0 0-31 16,0 0-19-16,0 0-26 0,0 0-27 0,1-3-33 15,3 4-24-15,-1 1-22 0,0 2-16 0,2-1-11 16,0 3-20-16,1 2-13 0,3 3-9 0,-3 1-5 16,1 2-2-16,-4-3 0 0,0 1-7 15,-2-1-6-15,-1 1-8 0,0 1-2 0,-1-1-7 16,-3 1-6-16,0-3-13 0,0-2-7 0,0-1-2 15,4-7-2-15,-5 6-3 0,5-6-8 0,0 0-6 16,0 0-2-16,-7 3 12 0,2-2 10 0,0 0 7 16,0-2 9-16,1 0 11 0,4 1 9 0,-7-5 11 15,3 0 9-15,1-1 3 0,0-2 0 0,3-2-1 16,1 0 3-16,3 0 3 0,1-3 12 16,4-3 17-16,3 0 6 0,2-1 4 0,1 0 1 15,4 1 12-15,0 1-2 0,-1 3-3 16,3 1-8-16,-1 4-14 0,0 1-9 0,-2 4-3 15,-2 2-3-15,-1 4-9 0,-2 1 0 0,-2 2 0 16,0 3-2-16,-2 0-4 0,-6 1 2 0,3 2-1 16,-4 0-2-16,-2 3 1 0,0 0-1 0,-1 0-8 15,-3 0-3-15,0 0-11 0,-1-1-21 0,-2 3-28 16,1-3-37-16,-1 1-45 0,0 0-49 0</inkml:trace>
  <inkml:trace contextRef="#ctx0" brushRef="#br1" timeOffset="-119459.84">18880 9870 658 0,'5'-10'154'0,"-5"10"29"15,0 0 37-15,7-7 31 0,0 2 15 0,0 3-44 16,-1 2-26-16,2 0-22 0,3 1-27 16,-1 1-26-16,4 0-39 0,-2 1-30 0,7-1-12 15,-3-2-16-15,3 2-14 0,0-1-19 16,5-3-36-16,0 1-32 0,-2-1-34 0,1-1-38 15,-2-2-43-15,-1 1-39 0,-4-1-39 0,-1 0-38 16</inkml:trace>
  <inkml:trace contextRef="#ctx0" brushRef="#br1" timeOffset="-119260.45">19112 9711 477 0,'-8'-4'133'0,"2"-1"27"0,6 5 17 16,0 0 16-16,0 0 18 0,0 0-31 0,-6 0-30 15,3 2-27-15,1-1-31 0,-1 3-28 0,0 4-15 16,1 2-15-16,-3 2-16 0,4 2-8 0,-1 0-7 16,0 3-2-16,0-1 4 0,-2 1 3 0,2 3-1 15,-1 0-3-15,0 0 1 0,1-2 0 0,1 2 2 16,0-1-8-16,1-1-17 0,0-2-25 0,0-2-25 16,0-1-21-16,1 0-31 0,1-3-40 0,0-2-46 15,-2-8-47-15</inkml:trace>
  <inkml:trace contextRef="#ctx0" brushRef="#br1" timeOffset="-119043.39">19285 9677 1025 0,'7'-16'147'16,"-7"16"12"-16,9-9 8 0,-2 4 3 0,-4 7 1 15,3 4-65-15,-1 5-31 0,1 4-11 0,-2 4-19 16,0 2-11-16,2 3-2 0,-2 1-3 0,-3 0-2 15,-1 1 0-15,3-1-8 0,-2 3-10 0,1 0-1 16,-2-2-11-16,0-1-19 0,0-3-21 0,1-3-15 16,-2-1-17-16,1-2-26 0,0-1-34 15,-2-2-44-15,2-2-43 0,0-11-46 0</inkml:trace>
  <inkml:trace contextRef="#ctx0" brushRef="#br1" timeOffset="-118793.08">19450 9684 468 0,'9'-27'158'0,"0"0"31"0,2 3 29 0,-4 2 25 15,2 6 23-15,-2 3-42 0,3 2-29 16,-1 4-30-16,1 4-28 0,1 3-32 0,3 4-31 16,1 4-29-16,1 6-23 0,6 4-16 0,3 7-12 15,2 5-1-15,-2 5-2 0,2 4 1 16,-4 7 1-16,-2 2-1 0,-5 1-8 0,-3 2-1 15,-5-2-2-15,-7-2-3 0,-9-3 4 0,-5-5-2 16,-5-2-1-16,-3-4-12 0,-3-5 1 0,-2-2-6 16,-4-2-15-16,-2-3-20 0,-5-1-39 0,-3-2-33 15,-1-3-36-15,-1-2-29 0,-3-1-34 0</inkml:trace>
  <inkml:trace contextRef="#ctx0" brushRef="#br1" timeOffset="-117943.62">16507 10369 37 0,'-34'3'10'0,"3"0"14"0,2-1 13 16,0 0 7-16,0 2 2 0,1-2 4 15,1 2 7-15,1-1 11 0,1 1 6 0,3-2 1 16,2 1-4-16,3-1 1 0,3 1 9 0,2-3 11 16,12 0 10-16,0 0-2 0,0 0 0 0,0 0 0 15,0 0 3-15,0 0 2 0,0 0-2 0,-2 1-6 16,4-1-5-16,5-1-10 0,1 0-8 0,7-2-12 15,6-1-11-15,9-2-10 0,6-2-4 16,9 1-8-16,8-3-12 0,6 1 3 0,8-2-1 16,8-1-1-16,15 0 2 0,10 0 1 0,10 1-1 15,7 1 1-15,6 2 0 0,3 1 0 0,4 2 0 16,5 1 2-16,2 2 1 0,3 2 3 0,-1 0-1 16,-3 2-5-16,-3 0 6 0,0 4-7 0,-2-2-2 15,0 0-1-15,-3 1-4 0,-3-2-3 0,-5 0-3 16,-6-1 4-16,-6-1-4 0,-5-1-1 0,-2 1-1 15,-9-2 4-15,-7-1 5 0,-8 0-2 0,-8-1 5 16,-11 2 3-16,-7-2 9 0,-8 2 12 0,-8 0 10 16,-5 0 5-16,-12 1 4 0,-18 0 5 15,0 0 1-15,0 0 1 0,0 0-5 16,0 0-7-16,0 0-10 0,0 0-8 0,0 0-9 16,0 0-5-16,0 0-8 0,0 0-5 0,0 0-4 15,0 0-4-15,0 0-2 0,0 0-3 0,0 0-1 16,0 0-2-16,0 0-1 0,0 0-6 0,0 0-5 15,0 0-12-15,0 0-15 0,0 0-19 0,0 0-18 16,0 0-21-16,0 0-19 0,0 0-22 0,0 0-30 16,0 0-28-16,0 0-33 0,0 0-34 0,0 0-45 15</inkml:trace>
  <inkml:trace contextRef="#ctx0" brushRef="#br1" timeOffset="-117392.64">18205 10386 609 0,'0'0'141'16,"-2"-10"26"-16,2 10 17 0,-3-7 12 0,3 7 11 15,-1-6-34-15,1 6-36 0,0 0-25 0,0 0-29 16,-4-4-25-16,1 1-18 0,-1 3-13 0,-3 0-13 15,0 4-7-15,-3 2-7 0,-5 2-5 0,-1 2 0 16,-4 6-1-16,-3 4 3 0,0-2 0 0,0 4 3 16,-4 3 0-16,1 4 3 0,0 0-1 0,3-2-1 15,0 2 2-15,4-2-3 0,5 1-2 16,4-2-3-16,2-1-5 0,5 2-3 0,2-3 0 16,4-1-5-16,2 0-5 0,4-2 2 0,0-3 4 15,3-2 4-15,3-2 13 0,2-1 17 0,1-3 17 16,0-6 24-16,2-2 17 0,1-4 16 0,-1-2 12 15,-1-3 19-15,0 0 13 0,-3-1 10 0,-3-1 2 16,-1-4-2-16,-7 3 2 0,2 0-6 16,-6-1-16-16,-1 2-14 0,-2-4-28 0,-2 2-26 15,0 2-30-15,-1-1-36 0,-2 0-47 0,-4 2-48 16,-1 1-33-16,-5 2-33 0,-6 2-18 0,-2 4-22 16,-7 4-7-16,-2 3-12 0,-9 4-20 15,-2 2-41-15</inkml:trace>
  <inkml:trace contextRef="#ctx0" brushRef="#br1" timeOffset="-100334.68">5510 11425 117 0,'7'-7'38'0,"-2"-2"11"0,-2 1 15 0,1 0 15 15,-1 0 17-15,-1 0 12 0,-1 1 5 0,-1 7 8 16,0 0 11-16,0 0 1 0,0 0-3 15,0 0-5-15,0 0-12 0,0 0-23 16,0 0-16-16,0 0-16 0,-4-2-16 0,0 0-15 16,-3 2-10-16,-4 3-10 0,-6 4-5 0,-6 1-4 15,-12 4 2-15,-8 4 3 0,-13 2 3 0,-10 3 6 16,-10 1 3-16,-18 2 1 16,-15 1 6-16,-15 0 7 0,-10 1 7 0,-9 0 2 0,-7 0-2 0,-6 0 1 15,-5 2 6-15,-2 3 8 0,2-3 5 0,3 2-3 16,9-1-5-16,2 1 5 0,7 1 4 0,6 0-3 15,7 0-6-15,7 0-7 0,7-3-3 0,7-3 5 16,10-2-5-16,6-1-7 0,9-2-3 16,18-3 6-16,8-2 6 0,11-3-4 0,10-4-3 15,8-2-9-15,26-6 2 0,0 0-2 0,0 0 2 0,0 0-4 16,0 0-8-16,0 0 0 0,0 0-1 16,0 0 1-16,0 0-1 0,0 0-3 0,0 0-2 15,0 0 1-15,0 0 0 0,0 0 7 0,0 0 2 16,0 0 2-16,0 0 6 0,0 0 2 0,0 0-1 15,0 0 0-15,0 0-3 0,0 0-9 16,0 0-2-16,0 0-5 0,0 0-2 0,0 0-3 16,0 0-1-16,0 0-2 0,0 0 0 0,0 0 1 15,0 0-1-15,0 0 2 0,0 0-2 0,0 0 0 16,0 0 0-16,0 0 0 0,0 0 0 0,0 0 0 16,0 0 0-16,0 0-3 0,0 0-4 15,0 0-5-15,0 0-3 0,0 0-8 0,0 0-6 16,0 0-9-16,0 0-16 0,0 0-12 0,0 0-16 15,0 0-14-15,0 0-23 0,0 0-19 0,0 0-26 16,0 0-29-16,0 0-30 0,0 0-38 0,0 0-47 16</inkml:trace>
  <inkml:trace contextRef="#ctx0" brushRef="#br2" timeOffset="-84609.97">15363 11583 162 0,'7'-1'46'0,"0"-1"9"15,-7 2 9-15,0 0 10 0,8-1 10 0,-8 1-2 16,0 0 1-16,7-1 0 0,-7 1 0 0,0 0 1 16,0 0 1-16,0 0-3 0,0 0-1 0,0 0-5 15,0 0-4-15,0 0-10 0,0 0-7 16,0 0-5-16,0 0-9 0,0 0-9 0,0 0-8 0,0 0-5 15,0 0-8-15,0 0-2 0,0 0-5 16,0 0-1-16,0 0-2 0,0 0 1 0,0 0-2 16,0 0-2-16,0 0 1 0,0 0-5 0,0 0-2 15,0 0-5-15,0 0-4 0,0 0-3 0,0 0-2 16,0 0-4-16,0 0-5 0,0 0-4 0,0 0-5 16,0 0-11-16,0 0-10 0,0 0-11 0,0 0-14 15,0 0-19-15,0 0-16 0,0 0-17 0</inkml:trace>
  <inkml:trace contextRef="#ctx0" brushRef="#br2" timeOffset="-83779.14">15432 11556 139 0,'0'0'69'0,"0"0"15"0,0 0 16 0,0 0 16 16,-6 1 12-16,6-1-8 0,-8 1-6 0,-1 1-5 16,0-1-8-16,9-1-8 0,-14 0-10 0,10-1-9 15,-4 0-8-15,3-1-8 0,5 2-11 0,0 0-10 16,-6 0-7-16,6 0-8 0,-6-1-7 0,0 3-7 16,6-2-5-16,0 0-2 0,0 0 1 0,-8 1-2 15,8-1-2-15,-7 2 0 0,7-2 0 0,0 0-1 16,0 0 3-16,0 0-3 0,0 0 0 15,-6 2 1-15,0-1-1 0,6-1 1 0,0 0 1 0,0 0 1 16,0 0-45-16,0 0 45 0,0 0-2 16,0 0 1-16,-5 4 0 0,5-4-2 15,0 0 0-15,0 0 0 0,-5 1 44 0,-1 1-44 16,6-2 0-16,0 0 0 0,0 0 0 0,0 0 2 16,0 0-2-16,0 0 1 0,-6 3-1 0,2 0 0 15,-2 0 2-15,-1 0-1 0,3 0-1 0,4-3 1 16,-5 5 0-16,-1 0 2 0,1 0 0 15,-3 1 0-15,-1 1 3 0,0 2-3 0,1 0 3 0,-1-1 0 16,1 1-1-16,-1 0 0 0,-2 0 1 16,4-2-1-16,0 1-3 0,1 1 2 0,1-3 1 15,-2-1-1-15,1 0 0 0,2 0-1 0,-1 0 0 0,1 1 0 16,4-6 2-16,0 0 1 0,0 0-3 16,0 0 0-16,0 0 0 0,-4 7 1 0,1-1-2 15,1-1-1-15,2-5 1 0,0 0-2 0,-4 8 2 16,2-2-1-16,0 0 2 0,1 3-1 0,0 1 1 15,1-1 0-15,-2 1 1 0,1-1 1 0,1 0 1 16,-3 1-1-16,2-3 0 0,1-7 1 0,-1 10 0 16,1-10-2-16,-1 9 1 0,1-9-1 0,0 0-1 15,0 7 0-15,0-7 1 0,0 0 1 0,0 0 1 16,0 0-2-16,0 0 0 16,0 0 1-16,0 0 1 0,0 0-1 0,0 0-2 15,0 0 2-15,0 0-4 0,0 0 4 0,0 0-2 16,0 0 0-16,0 0-2 0,0 0 1 0,0 0 0 15,0 0-2-15,0 0 1 0,0 0 2 0,0 0 0 16,0 0 0-16,0 0-1 0,0 0 0 0,0 0 2 16,0 0 0-16,0 0 1 0,0 0-2 0,0 0 0 15,0 0 0-15,0 0 3 0,0 0-3 0,0 5-16 16,-1 2-18-16,1-7-21 0,0 0-26 0,0 0-26 16,3 3-31-16,2 0-37 0</inkml:trace>
  <inkml:trace contextRef="#ctx0" brushRef="#br2" timeOffset="-81688.01">15380 11537 232 0,'0'0'58'0,"0"0"12"16,0 0 13-16,0 0 8 0,0 0 3 0,0 0-13 15,-3 1-16-15,-1 0-8 0,-2 0-6 0,-4 0-9 16,0 1-15-16,0 0-7 0,-3 0-5 0,-2-1-3 16,-1 2-2-16,6 0-5 0,1 0-5 0,0 2-2 15,-4 1 0-15,2 1 1 0,-3 2 0 0,-3 0 2 16,-2 3 0-16,0 2 3 0,-1 2 1 0,3 0-1 16,-4 3 0-16,2-1 0 0,5 4 3 0,0 2-1 15,3-2 1-15,6 2-3 16,3-3 0-16,4-1 2 0,3 0 1 0,4-2 1 0,4 0-2 15,2-1 3-15,2-7-2 0,2 0 0 0,1-2 3 16,0-1 5-16,3-1 5 0,3-3 3 0,-1-1 2 16,1 0 5-16,2-4 5 0,0-2 8 0,1 1 0 15,2-2 6-15,1-2 10 0,-4-2 22 0,-4 1 23 16,-2-2 16-16,-6-1 15 0,-1-4 2 0,-3-2 3 16,-4 0-7-16,-5-2-11 0,-3-1-23 15,-4-1-23-15,-2 1-23 0,-4-1-22 16,0 0-13-16,-3 0-15 0,-3 3-17 0,-6 3-18 0,-3 2-10 15,0 1-16-15,-3 3-15 0,-1 2-18 16,0 0-15-16,0 4-13 0,-1 0-11 0,2 3-21 16,4 2-39-16,4 1-40 0</inkml:trace>
  <inkml:trace contextRef="#ctx0" brushRef="#br2" timeOffset="-81425.43">15818 11717 215 0,'-16'-3'98'0,"9"1"22"0,7 2 20 0,-8-2 14 16,8 2 19-16,0 0-12 0,0 0-5 0,0 0-16 15,0 0-14-15,0 0-15 0,3-1-12 0,-1-2-5 16,3 0-12-16,-1 2-14 0,5-3-17 0,1 0-7 15,5-2-6-15,6 2-9 0,2-3-5 16,4-1-9-16,-4-1-8 0,2 0-7 0,2-1-8 16,4 0-10-16,-3 0-27 0,-1-1-24 0,-2 1-38 15,-6 2-31-15,0-1-39 0,-5 0-39 0,-1 0-42 16</inkml:trace>
  <inkml:trace contextRef="#ctx0" brushRef="#br2" timeOffset="-81202.03">16016 11503 323 0,'-10'-2'144'0,"2"0"30"0,8 2 21 0,0 0 16 16,0 0 14-16,0 0-33 0,-6 2-36 0,1-2-33 15,1 3-35-15,0 1-32 0,2 1-20 0,-1 1-16 16,0 4-13-16,1 0-6 0,-3 3-1 0,4 3 0 16,0-2 0-16,-3 1 3 0,0 2 0 0,0 2 1 15,2 1-1-15,0 2 1 0,-1 2 2 0,1 1-11 16,0 0-9-16,0-2-24 0,1-1-20 0,2 0-27 15,1-3-29-15,1 0-38 0,-1-4-40 16,1-3-30-16</inkml:trace>
  <inkml:trace contextRef="#ctx0" brushRef="#br2" timeOffset="-79342.39">16437 11575 324 0,'0'0'119'0,"0"0"23"0,4-6 17 16,-4 6 18-16,0 0 11 0,0 0-25 0,0 0-21 16,0 0-22-16,0 0-20 0,0 0-19 0,1-5-16 15,-1 5-13-15,0-6-8 0,-1 3-6 16,1 3-5-16,0 0-6 0,-4-4-6 0,4 4 0 15,0 0-3-15,-4-2-4 0,-1 0-1 0,-2 1-4 16,7 1-4-16,0 0-1 0,-7 0-2 0,1 1-2 16,6-1-3-16,0 0 0 0,-6 0-4 0,1 4 0 15,0 0-3-15,1 2-2 0,-2 1-4 0,0 0-4 16,-2 6 5-16,-1 0-4 0,-2 2 5 16,1 1 0-16,-2 1 3 0,2 2 2 0,1 1 5 15,-1-1 1-15,5 1 0 0,2 1 2 0,2-4-2 16,4 0 2-16,2-1-1 0,4-3 2 0,0-1 3 15,3-1 3-15,2-3-1 0,-3 0 2 0,1-3 2 16,1-1 5-16,0-1 2 0,0-3 2 0,0 0 0 16,2 0 2-16,-1-2-1 0,0-1-1 0,-1-2 3 15,-1 3 5-15,0-2 9 0,0-1 6 16,-3 1 4-16,-9 4 8 0,8-5 5 0,-1-4 3 16,-2-2-3-16,-2-5-13 0,-1 0-17 0,-1-5-24 0,0-2-19 15,1-2-18-15,-2 1-11 16,-1-2-11-16,-1 0-12 0,-1 4-10 0,-3 2-12 15,-1 5-13-15,-1 5-19 0,-3 3-31 0,-1 3-39 16,-1 4-41-16</inkml:trace>
  <inkml:trace contextRef="#ctx0" brushRef="#br2" timeOffset="-79109.96">16763 11674 319 0,'-6'4'141'0,"6"-4"32"0,0 0 22 16,0 0 16-16,2 0 7 0,-3 0-15 0,0-2-27 15,2 1-39-15,3 0-45 0,9-1-30 0,3 0-21 16,5-3-14-16,2 2-7 0,3-2-10 0,-6 1 0 16,4-1-2-16,1 0-2 0,1 1-2 0,0-2-5 15,-4 1-11-15,3-2-18 0,-3 1-32 0,-3-2-40 16,0-1-52-16,0-2-59 0</inkml:trace>
  <inkml:trace contextRef="#ctx0" brushRef="#br2" timeOffset="-78909.5">17016 11433 312 0,'-12'0'185'0,"5"0"31"15,7 0 30-15,0 0 23 0,0 0 17 0,-6 4-47 16,4-2-47-16,-1 1-46 0,-1 2-40 0,0 2-32 15,1 1-31-15,-1 4-22 0,2 0-16 0,-1 3-7 16,1 3-3-16,0-1 2 0,-2 2 3 0,3 1 1 16,-1 1 1-16,0 0-1 0,0 2 2 0,2 1 0 15,0-2-17-15,0 1-19 0,2-1-23 0,0-1-29 16,-2-1-37-16,3-2-50 0,1-1-59 0,0-4-60 16</inkml:trace>
  <inkml:trace contextRef="#ctx0" brushRef="#br2" timeOffset="-77601.91">17608 11477 450 0,'-4'-7'140'16,"0"2"27"-16,-4-1 21 0,8 6 20 0,0 0 18 15,0 0-28-15,0 0-22 0,-3-8-21 0,0 1-19 16,7 1-21-16,0 0-15 0,0 0-16 0,2-1-15 16,-2 0-10-16,4 0-9 0,0 0-3 0,3-2-5 15,-2 3-2-15,-1-1-5 0,4 0-1 16,-2 0-4-16,0 2-8 0,-1 1-3 15,3 0-9-15,-2 1-5 0,1 2-2 0,-1-1-6 16,1 2-1-16,-1 2-3 0,-2 1 0 0,0 2-3 16,1 1-4-16,-2 3-5 0,-3 0-3 0,0 3-1 15,-4 0-2-15,3 2 1 0,-3 1-2 0,-3 1 5 16,3 1 3-16,-3 0-1 0,-2 0 1 0,-1 0-2 16,-1 0 0-16,-3 1 3 0,-3 3 4 0,-3 2 1 15,-2 1 0-15,3-2 5 0,-4 1 5 16,0 1 3-16,1 1 3 0,1-1 1 0,-2 0-3 0,3-3-2 15,4-5 2-15,2-1-2 0,1-3 1 0,3-1 0 16,6-11 2-16,0 0-3 0,0 0 2 16,0 0 3-16,0 0 1 0,1 7 5 0,1-4 5 15,1-2 6-15,2-1 11 0,2-3 11 0,-1 2 4 16,2-3 1-16,1-1 1 0,2 0-2 0,1-3-4 16,1 3-7-16,4-1-12 0,4-1-8 0,0-3-4 15,3 1-22-15,5-1-22 0,-1-3-31 16,4 3-29-16,-2-1-43 0,0-3-67 0,-2 0-67 15,-5-1-90-15</inkml:trace>
  <inkml:trace contextRef="#ctx0" brushRef="#br2" timeOffset="-77225.53">17938 11050 618 0,'-5'-19'167'0,"2"2"16"0,3 1 13 0,3 3 15 16,2 4 6-16,-2 0-87 0,0 2-43 0,1 0-23 15,2 1-13-15,2 2-16 0,-2 2-13 0,2 0-15 16,-2 1-6-16,3 1-1 0,0 1-1 0,-2 1-1 16,0 1-2-16,0 3 0 0,-1 1-2 0,-2 3-1 15,-1 3-1-15,-3-1-4 0,0 3 1 16,-3 0 0-16,-1 0-1 0,-1 2-1 0,-1 1-1 15,1-2 3-15,-1 0 0 0,-3-1 2 16,3-1 4-16,0-1 1 0,0-2 1 0,2-1 1 16,4-10 4-16,0 0 1 0,0 0 2 0,0 0 5 15,0 0 1-15,0 4 15 0,3-1 15 0,0-4 18 16,2-1 13-16,3 0 6 0,0-4 7 0,2-1 3 16,0-2-1-16,2 0-14 0,1-2-15 0,-1 2-20 15,2 0-14-15,1-1-26 0,1 0-39 0,3-4-32 16,0 4-47-16,1-1-63 0,3-1-80 0,1 1-58 15</inkml:trace>
  <inkml:trace contextRef="#ctx0" brushRef="#br2" timeOffset="-76887.11">18370 11401 284 0,'-18'4'55'0,"4"-2"8"16,0 1 9-16,4 0 8 0,0-1 4 0,2 0-13 15,2 1-9-15,6-3-9 0,-6 3-8 16,6-3-4-16,0 0 0 0,0 0 6 16,0 0 8-16,0 0 10 0,0 0 5 0,0 0 10 15,0 0 7-15,0 0 11 0,0 0 5 0,0 0-2 16,0 0-8-16,1 2 0 0,0-1 2 0,3 0 3 15,2-1-2-15,2-1-4 0,0-1-9 0,1 1-3 16,0-2-5-16,4 0-12 0,0-1-10 0,-6 1-14 16,4 0-8-16,-1 0-8 0,0-1-5 0,6 2-7 15,-1-3-1-15,4 1-3 0,5-1-2 16,0-2-15-16,-1 2-28 0,3-1-25 0,-1-2-20 0,0 1-25 16,-4 1-32-16,0-1-33 0,-3-1-41 0,-5 3-29 15,-3 0-17-15</inkml:trace>
  <inkml:trace contextRef="#ctx0" brushRef="#br2" timeOffset="-76509.99">18782 11203 486 0,'4'-7'149'16,"-4"7"30"-16,3-7 22 0,-3 7 19 0,0 0 15 15,0 0-39-15,0 0-34 0,0 0-28 0,1-1-28 16,-1 3-22-16,0 4-22 0,0 2-20 0,-2 5-9 16,2 4 5-16,-2 0 0 0,0 2-4 0,0 1-4 15,-2 1-6-15,3-4-1 0,-1 0-1 0,1 0-5 16,1 1-12-16,0-3-3 0,-2 0 14 0,2 1-1 15,-1-3 2-15,0 2-1 0,1-1 1 0,-1 0 1 16,1-1-1-16,0 0-1 0,-1-4-13 0,1-1 1 16,0-8-2-16,0 0 0 0,3 7 1 0,-3-7 0 15,0 0 0-15,2 4-2 0,-2-4-9 16,0 0-18-16,3 4-18 0,-3-4-25 0,0 0-20 16,5 2-32-16,1-1-33 0,-1-3-42 0,2 0-41 15,1-2-41-15</inkml:trace>
  <inkml:trace contextRef="#ctx0" brushRef="#br2" timeOffset="-75925.15">19081 11326 245 0,'-8'-1'53'16,"2"2"16"-16,-2 0 17 0,8-1 17 0,0 0 15 15,0 0 12-15,0 0-7 0,-6 2-4 0,6-2-6 16,0 0 1-16,0 0 2 0,0 0-5 0,0 0-11 16,0 0-11-16,0 0-8 0,0 0-12 15,0 0-8-15,0 0-14 0,0 0-9 16,0 0-7-16,0 0 0 0,0 0 4 0,0 1 5 16,2-1 1-16,2 0 0 0,3 0-1 0,1 0-6 15,5 0 1-15,2 0-1 0,3-1-3 0,3-1-3 16,3 0-2-16,-2 0-2 0,6-1-2 0,3-1-3 15,4 0-7-15,0-1-2 0,0-2-1 0,-2 1-5 16,-4-1 0-16,-1 1-1 0,-1-1-2 0,-6 2 1 16,-5 2-1-16,-16 3-11 0,13-5-21 0,-13 5-25 15,0 0-33-15,7-5-43 0,-2 0-62 0,-4 0-67 16</inkml:trace>
  <inkml:trace contextRef="#ctx0" brushRef="#br2" timeOffset="-75693.41">19306 11166 484 0,'-3'-9'167'0,"1"2"31"0,2 7 27 0,0 0 16 16,0 0 6-16,0 0-45 0,0 0-38 16,0 0-36-16,-4-1-42 0,0 2-34 0,0 5-29 15,0 1-18-15,0 4-7 0,0 4-6 0,1 3-1 16,0 6-3-16,1 1 5 0,-1 5 4 0,2-3 3 15,1 1-7-15,1 0-15 0,0 1-22 16,2-1-23-16,-3-3-36 0,4-4-51 0,1 0-57 16,1-5-55-16</inkml:trace>
  <inkml:trace contextRef="#ctx0" brushRef="#br2" timeOffset="-75181.24">19799 11097 768 0,'-6'-7'129'0,"2"0"21"16,4 7 20-16,-2-4 21 0,4-1 18 0,0-1-32 16,-2 6-24-16,1-4-23 0,2-2-21 0,1 1-22 15,1 0-19-15,1 1-21 0,2 1-20 0,1-1-15 16,1 1-10-16,3 1-5 0,2-1 0 15,3 1-1-15,3 2 0 0,3 1-2 0,0 1-1 16,0 1-4-16,-5 0-6 0,-1 1-6 0,-4 1-4 16,-4 1 2-16,-2 3-2 0,-5-1 0 0,-3 0 3 15,-5 2 2-15,-1 0 5 0,-2 0 4 0,1 2 3 16,0 2 0-16,-2 2 1 0,0 0 2 0,-3 0 0 16,0 2 1-16,-2-2 1 0,1 1-1 0,-1-3-1 15,3 1-4-15,0-2-9 0,0-4-5 0,4-1-8 16,7-8-8-16,0 0 0 0,0 0-3 15,0 0 2-15,0 0 5 0,0 0 10 0,0 0 9 16,-1 2 15-16,2-2 19 0,2-1 9 0,1-2 13 16,5-1 5-16,-2 1-2 0,0-2-2 0,2 1-2 15,3 0-10-15,-1 1-10 0,1 3-8 0,4 2-8 16,2-1-1-16,1 1-1 0,3 2-1 0,0-1 2 16,-2 3 2-16,-1-1 0 0,-3 1 3 0,-2 1 2 15,-4 1 0-15,-6 0 0 0,-3 3-2 0,-3-1 1 16,-5 2 1-16,0 0 0 0,-3 2 1 15,1 2 0-15,-2 1-1 0,-3 0 3 16,1 3 1-16,-3-2-1 0,1 0-2 0,-3-2-9 16,-1 1-22-16,-1-4-26 0,-1-2-26 0,0-2-41 15,-1-2-51-15,4-3-58 0</inkml:trace>
  <inkml:trace contextRef="#ctx0" brushRef="#br2" timeOffset="-74774.71">20087 10847 668 0,'-8'-6'142'0,"0"-1"29"16,8 7 27-16,0 0 24 0,0 0 18 16,0 0-22-16,0 0-21 0,0 0-22 0,0 0-25 15,0 0-23-15,0-3-22 0,2 1-25 0,2 0-17 16,-1 0-18-16,4 0-11 0,3 1-17 0,0 1-10 15,1 1-9-15,2 1-5 0,2 1 0 0,-7 3-1 16,1 5-1-16,2-1 0 0,0-1 0 16,-2 3 2-16,-3-1-2 0,-2 0 1 0,-2 0-1 15,-1-2 2-15,-4-1 0 0,1-1 2 0,-3-5-5 16,-1 1-6-16,-2 0-1 0,1 0-1 0,0 0-6 16,1 0-7-16,0 1-2 0,-2 0-2 15,1 3 4-15,-3 0 1 0,1 0 0 0,0 1-6 16,1-1-7-16,1-2 2 0,7-5 0 0,0 0 1 15,0 0 4-15,0 0 5 0,0 0 9 0,-1 4 19 16,1-3 20-16,1 0 13 0,2-2 7 0,2 0 3 16,3-2-2-16,7-2 0 0,1-1-6 0,3 0-8 15,2 0-8-15,-3 2-8 0,2-2-2 0,3 1-6 16,3-3-24-16,2-2-28 0,2-1-32 0,-1-3-42 16,-2 1-42-16,0 0-57 0,-2-3-46 0</inkml:trace>
  <inkml:trace contextRef="#ctx0" brushRef="#br2" timeOffset="-74454.57">20454 11209 442 0,'-9'4'87'0,"-2"-3"14"0,3 0 5 0,0 1 7 0,8-2 6 15,0 0-21-15,0 0-13 0,0 0-1 16,0 0 13-16,0 0 13 0,0 0 19 0,0 0 11 16,0 0 1-16,0-1 7 0,1 0-1 0,6 0-16 15,1 0-24-15,3 1-28 0,1-3-21 0,4 0-15 16,4 0-8-16,2-2-17 0,6 1-8 0,-3-1-1 15,4 0-2-15,1-2-15 0,3 0-29 0,-4 0-34 16,0 0-45-16,2-3-64 0,-3 1-79 0</inkml:trace>
  <inkml:trace contextRef="#ctx0" brushRef="#br2" timeOffset="-74193.41">20900 10852 710 0,'-9'-7'129'0,"9"7"15"0,-9 0 10 16,2 1 25-16,2 1 17 0,1 0-46 0,0 4-28 16,0 1-17-16,0 2-13 0,0 0-16 0,3 4-11 15,1 1-21-15,1 3-20 0,-2 0 13 0,2 4 1 16,-2 3 9-16,2-1-2 0,0 2 2 0,2 1-1 16,1-1-2-16,-4 1 3 0,2-2-23 0,0-2-9 15,0-1-11-15,0-1-1 0,-1-2-1 0,1 0 1 16,-2-1 1-16,1 0-1 0,0 0-2 15,0-2-14-15,1 0-19 0,-2-1-29 0,1-3-32 16,1-2-40-16,1 0-48 0,-3-9-36 0,5 6-36 16,0-2-44-16</inkml:trace>
  <inkml:trace contextRef="#ctx0" brushRef="#br2" timeOffset="-73909.84">21229 11081 228 0,'-6'1'74'0,"0"3"18"0,6-4 26 0,0 0 25 16,-6 2 30-16,6-2 20 0,0 0 11 0,0 0 1 15,0 0-4-15,0 0-1 0,0 0-14 0,0 0-9 16,0 0-18-16,0 0-31 0,0 0-27 0,0 0-22 16,1 0-12-16,3 0-18 0,2 0-14 0,6-1-13 15,2-4-14-15,7 2-26 0,4-4-23 0,5 1-36 16,2-4-43-16,0 1-61 0,-1-1-76 0,0 0-86 16</inkml:trace>
  <inkml:trace contextRef="#ctx0" brushRef="#br2" timeOffset="-73673.88">21311 10910 925 0,'-6'-11'203'0,"2"2"36"16,4 9 31-16,0 0 24 0,0 0 21 0,0 0-56 15,0 0-38-15,0 0-32 0,0 0-37 0,0 0-38 16,0 0-33-16,-7-3-30 0,1 5-26 0,1 3-19 15,-1 2-19-15,3 4-8 0,0 6-6 16,-1 3-7-16,1 4-18 0,-2 4-12 0,1 0-6 16,4-3-21-16,1 0-7 0,1 1-12 0,-1-2-26 15,1-1-23-15,1-4-17 0,2-1-26 0,-2-3-37 16,2-1-27-16</inkml:trace>
  <inkml:trace contextRef="#ctx0" brushRef="#br2" timeOffset="-73057.89">19838 10773 351 0,'0'-13'68'0,"-1"2"17"0,-3 1 13 0,1 3 10 16,-1-1 8-16,4 8 6 0,-5-6-27 16,5 6-23-16,0 0-17 0,-5-1-18 0,-3 1-15 15,0 5-13-15,-4 4-3 0,-2 4-12 0,-2 10-7 16,-2 7 5-16,2 7 5 0,-3 9 7 0,-1 4-1 16,2 4 4-16,1 5-3 0,3-1 3 15,5 1 9-15,4 0 1 0,4-6-4 0,3-3 18 16,2-4 27-16,4-6 5 0,1-2 1 0,4-4 4 15,4-3-3-15,2-3-1 0,1-1 1 0,3-2-23 16,4-1-22-16,1-4-4 0,2-2-5 0,3-4-8 16,7 0-10-16,1-6-29 0,5-2-57 0,-2-9-87 15</inkml:trace>
  <inkml:trace contextRef="#ctx0" brushRef="#br2" timeOffset="-72748.29">20652 10396 822 0,'0'0'62'0,"0"0"2"15,-1-1 1-15,3 2 3 0,8 4 7 16,5 3-34-16,3 4-18 0,8 4-1 0,2 2 2 15,4 3 0-15,3 6-2 0,3 5-3 16,0 2-6-16,-1 5-1 0,-3 3 2 0,-1 6-2 16,-3 3 3-16,-4 2-1 0,-6 0 1 0,-3 1-1 15,-4-1-1-15,-4 0 1 0,-7 1 34 0,-6 0 9 16,-6-1-1-16,-4-2 5 0,-4-1 0 0,-6 3 3 16,0 0 2-16,-6 0-1 0,-4 2-38 0,-3-1-27 15,-1-3-25-15,-3 0-36 0,-2-3-54 0,3-2-57 16,-3-5-66-16</inkml:trace>
  <inkml:trace contextRef="#ctx0" brushRef="#br2" timeOffset="-72108.69">17550 11086 234 0,'-4'-4'28'0,"-1"4"-1"0,-3 7 0 0,1 4 3 0,-2 9 4 16,-6 6-22-16,2 9 7 0,-3 8 13 16,-4 9 13-16,5 2 5 0,1 5 9 15,-1 3-1-15,4 3-3 0,3 1 1 0,4 1-10 16,4 0-7-16,8-3-14 0,3-3 6 0,7-6-1 16,4-2 0-16,1-4-1 0,8-3 2 0,3-5-2 15,5-4-4-15,1-8-12 0,3-4-25 0,3-6-31 16,5-6-17-16,7-6-30 0,5-6-31 0</inkml:trace>
  <inkml:trace contextRef="#ctx0" brushRef="#br2" timeOffset="-71776.03">18766 10964 435 0,'-8'-12'116'0,"3"3"18"0,5 9 14 15,0 0 9-15,0 0 5 0,0 0-55 0,-1-7-26 16,1 7-22-16,0 0-18 0,2-3-20 0,1 1-13 16,3 5-10-16,5 1-5 0,2 6-1 15,3 4 0-15,1 4 1 0,3 3 3 16,4 7 0-16,-3 3-2 0,1 3 2 0,2 1 1 15,-1 3 2-15,-4-2-2 0,-2-1 3 0,-2-1-1 16,-3 1 2-16,-4-2 2 0,-3 0 1 0,-4 1 10 16,-4 1 16-16,-3 0 2 0,-4 3 4 0,-4 2 1 15,-3 7 1-15,-4 2 0 0,0 2-3 0,-4 4-12 16,-1-3-33-16,-2 1-35 0,-4-3-51 0,3-2-57 16</inkml:trace>
  <inkml:trace contextRef="#ctx0" brushRef="#br2" timeOffset="-71109.71">21612 10976 521 0,'0'0'86'15,"0"0"15"-15,0 0 12 0,-10 0 10 0,1-1 10 16,9 1-23-16,0 0-14 0,0 0-11 0,0 0-14 16,0 0-12-16,0 0-9 0,0 0-9 0,0 0-9 15,0 0-5-15,0 0-8 0,0 0-10 0,0 0-14 16,0 0-23-16,-1 0-28 0,4-2-34 0,4 2-42 15,1-4-46-15</inkml:trace>
  <inkml:trace contextRef="#ctx0" brushRef="#br2" timeOffset="-70957.26">21937 10918 421 0,'0'0'97'0,"0"0"21"0,0 0 16 15,0 0 20-15,0 0 20 0,0 0-23 0,0 0-9 16,0 0-18-16,0 0-13 0,0 0-12 0,14 0-15 15,-14 0-18-15,12 0-21 0,-12 0-17 0,0 0-24 16,0 0-33-16,12-1-43 0,-1 0-73 0,1 1-91 16</inkml:trace>
  <inkml:trace contextRef="#ctx0" brushRef="#br2" timeOffset="-70803.37">22169 10891 263 0,'-1'4'131'0,"-2"3"17"0,0-5 18 16,-5 1 10-16,2 0 10 0,6-3-46 0,0 0-36 16,0 0-23-16,0 0-26 0,0 0-28 0,0 0-43 15,0 0-44-15,0 0-44 0,0 0-40 0,0 0-43 16</inkml:trace>
  <inkml:trace contextRef="#ctx0" brushRef="#br2" timeOffset="-70408.63">22798 10785 172 0,'0'0'87'0,"12"-4"21"16,-8 3 18-16,-3-1 18 0,-2 1 23 0,-3 0-3 15,4 1 7-15,0 0 4 0,0 0-2 16,0 0-6-16,0 0-5 0,0 0-3 16,0 0-16-16,0 0-17 0,0 0-22 0,0-3-17 15,-1 1-15-15,2-2-11 0,1 0-12 0,6 3-8 16,8 1-6-16,4-4-8 0,3 0-7 0,7-1-4 15,1-2-2-15,-2 2-3 0,3-1-1 0,-1-1-4 16,1 1-4-16,-4 0 0 0,-1 0-2 0,-4 1 1 16,-2 0-1-16,-5 2 0 0,-4-3-5 0,2 4-12 15,-7-1-14-15,0-1-29 0,-1 1-29 0,0-2-55 16,3-1-59-16,-3 0-57 0,-1-1-61 0</inkml:trace>
  <inkml:trace contextRef="#ctx0" brushRef="#br2" timeOffset="-70175.46">23041 10618 611 0,'-5'-6'155'0,"1"0"33"0,4 6 28 16,0 0 23-16,-5-5-23 0,5 5 6 0,0 0-22 16,0 0-25-16,0 0-25 0,0 0-32 15,0 0-31-15,0 0-26 0,-2 0 18 0,-3 2-60 16,0 3-15-16,1 2-8 0,1 2-9 0,1 4-3 15,-1 4 1-15,0 1 5 0,0 4 3 16,3 3-3-16,1-2-8 0,-1 5-5 0,3-2-25 16,-1 2-18-16,1-2-21 0,0 0-36 0,1-3-44 15,3-4-52-15,-2-2-46 0</inkml:trace>
  <inkml:trace contextRef="#ctx0" brushRef="#br2" timeOffset="-69838.24">23491 10357 524 0,'-6'-2'140'16,"-3"0"28"-16,9 2 22 0,-6-1 20 0,6 1 20 15,-5 2-32-15,-1 0-30 0,2 1-27 16,-1-1-25-16,-2 4-31 0,2-3-23 0,-1 4-24 16,-2 1-19-16,2 5-15 0,-3 3-8 0,0 2-6 15,0 4-1-15,-1 3 3 0,2 3 3 0,1 2 1 16,0 1 2-16,0 0-1 0,3 0 1 0,0 0-1 16,1-2 4-16,4 0-1 0,2 0 0 15,4-1 3-15,0-2-4 0,3 0-2 0,1-1 0 16,4-2-1-16,1-2-6 0,3-2-7 0,2-4-9 15,0-3-23-15,3-5-30 0,3-6-22 0,2-2-42 16,1-5-36-16,2-6-63 0</inkml:trace>
  <inkml:trace contextRef="#ctx0" brushRef="#br2" timeOffset="-69185.3">23616 10381 306 0,'-7'-6'126'0,"7"6"15"15,0 0 9-15,0 0 3 0,0 0 2 0,0 0-46 16,0 0-35-16,0 0-30 0,-2 0-23 0,0 6-15 15,2 3-9-15,2 2-3 0,0 2 8 0,2 3 23 16,1 3 5-16,1 1 8 0,0 1 6 0,4-1 4 16,-5-2 3-16,1-2 7 0,-3-2 0 0,0 0-12 15,-1 0 4-15,-2-1-1 0,2-2-3 0,-1 0-4 16,0-1-4-16,-4-2-7 0,2 0-8 0,1-8-10 16,0 0-6-16,0 0-6 0,0 0-1 0,0 0-2 15,0 0 0-15,0 0 1 0,0 0-5 16,0 0-2-16,-1 2-7 0,-1-2-2 0,1-3-4 15,0-4-3-15,-1-1-5 0,-1-5-11 16,2-2-2-16,-1-5-1 0,2-4 8 0,2-3 5 16,2 3 3-16,3 0 4 0,2-1 5 0,-1 0 10 15,2 1 8-15,3 3 7 0,0 1 0 0,1 5 3 16,0 3 11-16,-2 5 3 0,3 0 4 16,-3 1 0-16,1 5-1 0,0 1-5 0,3 3-5 0,-2 1-3 15,-3 4-7-15,2 0-3 0,-3 2 3 0,1 0 10 16,-2 3 7-16,-3 1 7 0,0 0 6 15,-3 0 0-15,0 0-3 0,-2 1-1 0,-1-1-4 16,1 2-11-16,1 0-7 0,-1 2-18 0,-1 0-28 16,1-1-34-16,-1-2-40 0,2 0-54 0,1-2-62 15</inkml:trace>
  <inkml:trace contextRef="#ctx0" brushRef="#br2" timeOffset="-68858.94">23952 10025 391 0,'0'0'117'0,"0"0"13"0,0 0 12 0,0 0 8 16,0 0 5-16,-1-6-40 0,1 5-32 0,1 1-20 15,6 3-20-15,-1 5-11 0,-1 4-13 0,4 0-10 16,-4 3-7-16,0 2-4 0,-2 2-3 0,-5-2 0 15,1 0-1-15,-4-1 2 0,0 2 0 0,0-2 4 16,-2 0-2-16,0-2 2 0,1 0-1 0,3-4-2 16,0-2-6-16,3-8-2 0,0 0 0 0,0 0 0 15,1 3 2-15,1 0 12 0,2-1 18 0,2-3 22 16,0-3 30-16,1-2 8 0,3-2 5 0,1-1 5 16,0-1 2-16,2-3-10 0,-2 2-16 15,4-4-22-15,1-5-45 0,6-3-48 0,2-5-60 16,2-2-39-16,2 1-34 0,2 0-32 0,2 2-32 15</inkml:trace>
  <inkml:trace contextRef="#ctx0" brushRef="#br2" timeOffset="-68625.98">24075 10361 261 0,'-13'6'121'0,"13"-6"29"0,0 0 20 0,0 0 17 16,0 0 12-16,-5 4-21 0,7 0-26 16,6-1-22-16,5-1-16 0,6-1-20 0,5-2-18 15,7-2-16-15,5 0-12 0,2-3-14 0,2-1-9 16,-3-2-9-16,3 0-9 0,-3-2-12 0,-3 0-6 16,-4 0-7-16,-5 0-18 0,-6 0-18 0,-1-1-36 15,-4 2-46-15,-2-1-59 0</inkml:trace>
  <inkml:trace contextRef="#ctx0" brushRef="#br2" timeOffset="-68242.08">24590 10035 537 0,'0'-9'121'0,"-1"2"35"0,1 7 25 0,0 0 15 16,0 0 10-16,0 0 11 0,0 0-34 15,0 0-36-15,0 0-40 0,0 0-34 0,0 1-31 16,1 5-15-16,-4 2-9 0,5 6-13 0,-1 5-10 15,0 6-3-15,2 5 2 0,-1 2 2 0,-1 3 4 16,2 4 3-16,-1-8 4 0,1-1 1 0,0-2-1 16,-2-2 0-16,1-4 2 0,-1-5-1 0,0-2 0 15,1-3-2-15,-1-1-6 0,1-4 1 0,1 0 2 16,-2 0 0-16,-1-7-1 0,0 0 1 0,0 0 1 16,2 6 0-16,2 0-3 0,-4-6-19 15,0 0-24-15,4 3-25 0,-4-3-35 0,0 0-43 16,0 0-45-16,0 0-45 0,5 1-42 0</inkml:trace>
  <inkml:trace contextRef="#ctx0" brushRef="#br2" timeOffset="-67809.29">24582 9608 388 0,'0'0'68'0,"0"0"14"0,0 0 10 16,0 0 7-16,0 0 1 0,-4 2 3 0,1 2-22 16,6 5-14-16,12 8 25 0,5 4 2 0,7 4 10 15,5 4-8-15,5 10-2 0,3 8-2 0,3 7-7 16,-6 3-9-16,2 3-37 0,-4 1-18 16,-7-1-18-16,-7 0 0 0,-2 0-1 0,-7-2 4 15,-3-5 4-15,-7-6 1 0,-4-4 5 0,-4-3 11 16,-3-3 7-16,-3-2 6 0,-2-3 20 0,-2-2 8 15,-3-2-4-15,1-1-3 0,-2-2-3 0,-3 2-9 16,0-3 5-16,3-2-3 0,-5 0-19 0,0-4-9 16,3 2 1-16,0 1 10 0,1-1 3 0,2-1-1 15,1-3-7-15,2-4-4 0,4 1-2 0,1-3 1 16,11-10 4-16,-9 10-5 0,9-10 4 16,0 0 9-16,0 0 7 0,0 0 10 15,0 0 11-15,0 0 10 0,0 0 5 0,0 0 3 16,0 0-3-16,0 0-8 0,0 0-6 0,0 0-8 15,0 0-8-15,0 0-11 0,0 0-10 0,-2 4-8 16,3-4-17-16,1-3-20 0,3-3-23 0,4-2-34 16,-2-2-44-16,-1 0-40 0,1 1-53 0,5-4-72 15,0-5-142-15</inkml:trace>
  <inkml:trace contextRef="#ctx0" brushRef="#br2" timeOffset="-66075.34">14936 13133 159 0,'0'0'76'0,"0"0"26"0,-11 0 22 16,11 0 24-16,0 0 20 0,0 0 6 0,0 0 0 15,0 0-7-15,0 0-10 0,0 0-12 0,0 0-3 16,0 0-5-16,0 0-8 0,-2 1-5 0,4-1-5 16,3 1-13-16,2-2-14 0,2 1-14 0,2-1-17 15,4-1-19-15,5 1-12 0,4-2-13 0,3-1-12 16,-4 3 0-16,2-1-1 0,4-1 0 0,3 2-3 15,1-1-1-15,-1 0-4 0,-3 1-16 0,-3-1-19 16,-1 0-30-16,-2 1-38 0,-2-1-51 16,-1 0-71-16,-3 0-87 0</inkml:trace>
  <inkml:trace contextRef="#ctx0" brushRef="#br2" timeOffset="-65893.4">14956 13392 728 0,'-22'3'208'0,"22"-3"45"16,0 0 35-16,-15 0 26 0,15 0 16 0,0 0-60 16,0 0-44-16,-6-1-38 0,7-1-36 0,5 0-44 15,5 0-31-15,3 0-23 0,7-1-16 0,5-1-14 16,9 0-9-16,6 0-2 0,8-2-15 16,-5 1-27-16,5-1-52 0,1 0-48 0,-2-1-63 0,1 1-91 15</inkml:trace>
  <inkml:trace contextRef="#ctx0" brushRef="#br2" timeOffset="-62653.63">15886 13032 332 0,'-7'5'100'0,"7"-5"27"15,-9 3 28-15,9-3 23 0,-7 2 21 0,7-2-7 16,0 0-4-16,0 0-11 0,0 0-10 0,0 0-14 15,0 0-19-15,-6-1-11 0,0-2-10 0,4-1-9 16,1-2-14-16,2-2-5 0,-1-2-7 0,4-1-9 16,0-2-8-16,3 1-13 0,2-2-13 0,-1 0-8 15,3 3-8-15,-2-2-11 0,2 2-8 0,-2 0-6 16,0 2 1-16,0 1-1 0,-1 3 2 0,0 0 0 16,-8 5-2-16,7-4-1 0,-7 4 1 15,8-2 1-15,-2 1-1 0,-6 1-1 0,5 1-3 16,4 0-6-16,1 2-8 0,-1 1-12 0,0 2-15 15,2 1-13-15,-4 2-11 0,-1 1-4 0,-2 4 0 16,0 1 4-16,-3 1 7 0,-3 2 16 16,-2 3 12-16,-1 0 13 0,-2 2 13 0,-2 1 4 15,-1 1 4-15,-1 4 6 0,-2-1 3 0,0-1-1 16,-2-1 1-16,0-2 1 0,1-2-1 0,0 1 2 16,1-4 0-16,0-2-5 0,3-5 1 0,4-1 0 15,6-11 1-15,0 0 1 0,0 0-1 0,-2 6 1 16,2-1 1-16,3-2 2 0,0-1 3 0,3-1 6 15,1-3 6-15,0 1 5 0,3-2 4 16,-2 2 5-16,0-2 6 0,-3 0 1 0,-5 3 1 16,7-2-6-16,3-2-6 0,3-1-7 0,4 0-2 15,3-1-7-15,4 0-18 0,2-1-28 0,5-1-37 16,3-1-62-16,5-2-87 0,-1-1-88 0</inkml:trace>
  <inkml:trace contextRef="#ctx0" brushRef="#br2" timeOffset="-62281.46">16228 12675 552 0,'-18'-17'178'0,"6"1"12"15,3 4 15-15,4 2 17 0,4 0 10 0,2 1-105 16,3 0-39-16,2 2-21 0,1 0-9 0,1 1-15 15,1 1-14-15,0 1-18 0,4 0-11 0,-1 0-4 16,-2 2-2-16,4 1 2 0,-2-1-2 0,-4 1 3 16,3 3-1-16,-11-2-3 0,0 0 0 0,0 0 0 15,5 4-2-15,-4 1-4 0,-2 2-1 0,-4 1-1 16,-2 2-2-16,0-2 4 0,-3 3 2 0,0 2 0 16,-2 0 2-16,0 2 5 0,2 0 1 15,2 0 2-15,2 0 2 0,1-1-2 0,1 0-2 16,3-2-1-16,1-3-1 0,4-1 1 0,1-4 3 15,1 0-1-15,3-4 2 0,1 0 3 0,1-3 1 16,-2 0 3-16,3 0 0 0,0 1 2 0,1-2-1 16,1 1-1-16,2-2-1 0,2-2-2 0,0 1-8 15,2 0-21-15,0 2-35 0,1 2-52 16,-1-2-60-16,2-1-63 0</inkml:trace>
  <inkml:trace contextRef="#ctx0" brushRef="#br2" timeOffset="-62109.59">16620 12936 408 0,'0'0'127'0,"-8"6"29"0,8-6 23 15,0 0 18-15,0 0 14 0,0 0-20 16,0 0-30-16,0 0-31 0,0 0-25 0,-3 2-28 16,3-1-23-16,5 0-17 0,3-2-12 0,3 1-9 15,9-2-5-15,1-2-3 0,6 1-5 0,4-3-14 16,0 0-28-16,-5 2-36 0,-1-1-46 0,0 0-43 15,-3-2-46-15</inkml:trace>
  <inkml:trace contextRef="#ctx0" brushRef="#br2" timeOffset="-61909.7">16808 12788 450 0,'0'0'112'0,"0"0"22"0,0 0 18 15,-7-3 9-15,7 3 4 0,0 0-30 0,0 0-32 16,0 0-27-16,-7 1-26 0,2 3-23 15,-1 2-17-15,3 3-12 0,0 0-3 0,0 5-1 16,-1 2 0-16,3 2 5 0,0 2 1 0,0 2 0 16,-3-1 0-16,4-1 3 0,0 3 4 0,1 0 0 15,3 1 0-15,-3-1-28 0,4-1-35 0,-2-1-41 16,2-2-46-16,0-3-54 0</inkml:trace>
  <inkml:trace contextRef="#ctx0" brushRef="#br2" timeOffset="-61390.52">17202 12759 845 0,'-16'-8'177'0,"6"3"23"0,10 5 21 0,0 0 18 15,0 0 11-15,0 0-71 0,0 0-41 0,0 0-22 16,0 0-18-16,-5-5-22 0,4 1-18 0,3 1-17 15,2-1-10-15,0-1-7 0,2-1-5 16,5 1-5-16,-1 0-6 0,1 1-2 0,0-2-3 16,-4 2-2-16,-1 0-1 0,2 1-1 15,-3 1-3-15,-5 2-5 0,0 0 2 0,7 2-1 16,-7-2-2-16,0 0-4 0,4 2-8 0,-2 3-9 16,-2 0-13-16,-1 0-11 0,-1 2-10 0,-1 1-7 15,-2-1-10-15,1 1-10 0,-1 0-7 0,-1-1-6 16,1-2-1-16,1 1 0 0,1-1 2 0,-1 2 5 15,1-1 10-15,2-1 11 0,1-5 7 0,2 5 13 16,0-2 14-16,3 1 13 0,1-3 8 0,-1 1 5 16,2-1 4-16,-2-2 4 0,3-1 10 0,1 2 7 15,0 0 6-15,-3 0 5 0,2 0 5 16,0 0 1-16,-2 2 1 0,2 2 5 0,2-1 3 16,-1 2-2-16,3-1-2 0,-3 1 2 0,0 1 5 15,-3 0-1-15,-2 0 2 0,0 0-6 0,0 1-5 16,-4 0-2-16,-5 0-2 0,1 1-5 0,-2 1-7 15,-1 1-3-15,-1 1-4 0,0-1 1 0,2 2 0 16,-1 0 2-16,0 1 0 0,0-1 1 0,0 0 0 16,0-3 3-16,0 0 1 0,1-1-1 15,0-1 3-15,-1-1-3 0,1-3-3 16,0 0-3-16,-4-1-10 0,2-3-19 0,-2-1-26 16,1-2-23-16,-1-1-33 0,-1-1-49 0,2-4-53 15</inkml:trace>
  <inkml:trace contextRef="#ctx0" brushRef="#br2" timeOffset="-61091.35">17376 12497 692 0,'0'-8'133'0,"0"8"14"0,0 0 16 0,0 0 6 16,2-6 4-16,-2 2-43 0,5 0-38 0,-1 1-27 15,3 3-26-15,2 2-15 0,3-1-17 0,2 3-7 16,2 3-3-16,-1 1 0 0,-3-1-1 0,0 2-2 15,-1-1-1-15,-3-1-2 0,0 0 0 0,-4 1-3 16,-3 0 1-16,-2-1-2 0,-2-2 5 16,-4 0-1-16,2 2 2 0,0-1-71 0,-1-2 73 15,6-4-4-15,0 0-1 0,0 0 3 16,0 0 0-16,0 0 1 0,0 0 5 0,0 0 75 16,1 2-63-16,1-2 23 0,2-3 15 0,0 0 18 15,4-2 12-15,0-1 3 0,3-3-3 0,4-3-2 16,2-2-25-16,4 0-25 0,-5 0-19 0,3 2-33 15,1-1-36-15,4 0-34 0,-4 1-42 0,2 1-64 16,-4 2-73-16</inkml:trace>
  <inkml:trace contextRef="#ctx0" brushRef="#br2" timeOffset="-60658.52">17873 12889 152 0,'-9'-6'65'0,"-2"2"8"0,-1 0 9 0,6 3 9 16,6 1 9-16,0 0-18 0,0 0-5 0,0 0 3 15,0 0 14-15,0 0 17 0,0 0 22 0,0 0 9 16,1 1-2-16,1-1-3 0,2 2-5 0,1-3-11 15,1 0-13-15,1 1-25 0,1 0-28 0,6-1-16 16,1-1-8-16,3-2-9 0,-3 1-3 0,3-3-7 16,2 1-6-16,3-2-3 0,2 2-10 15,4-3-16-15,2-1-32 0,-1-1-41 0,1 2-45 16,-3-1-50-16,-1 0-53 0</inkml:trace>
  <inkml:trace contextRef="#ctx0" brushRef="#br2" timeOffset="-60458.03">18024 12621 1019 0,'0'0'137'0,"0"0"11"0,0 0 8 0,0 0 0 0,-9-4-1 16,9 4-58-16,-7-2-39 0,0 4-25 15,2 1-18-15,-1 3-14 0,1 3-8 0,-1 5 0 16,1 2 1-16,1 4 2 0,1 2 0 0,-1 1 1 15,3 1 4-15,1-1-4 0,0 2-21 0,0 1-22 16,2 0-38-16,4-3-33 0,-1-2-49 0,0-2-53 16</inkml:trace>
  <inkml:trace contextRef="#ctx0" brushRef="#br2" timeOffset="-60259.79">18498 12647 882 0,'-6'-4'160'0,"6"4"26"16,0 0 22-16,0 0 13 0,0 0 6 0,0 0-58 15,0 0-41-15,0 0-20 0,0 0-27 0,0 0-26 16,0 0-21-16,0 0-13 0,0 0-11 0,0 0-16 16,0 0-22-16,0 0-28 0,0-5-30 0,3 1-54 15,7-1-73-15</inkml:trace>
  <inkml:trace contextRef="#ctx0" brushRef="#br2" timeOffset="-60109.37">18728 12625 561 0,'-9'-1'168'16,"9"1"26"-16,0 0 19 0,0 0 11 0,0 0 3 15,0 0-58-15,0 0-45 0,0 0-33 0,-4 0-40 16,0-3-40-16,9 2-42 0,0-1-43 0,4 1-57 15,4-1-73-15</inkml:trace>
  <inkml:trace contextRef="#ctx0" brushRef="#br2" timeOffset="-59943.08">18879 12616 353 0,'-3'4'157'0,"0"0"31"0,3-4 24 0,0 0 23 16,0 0 16-16,0 0-37 0,0 0-34 0,0 0-33 15,0 0-31-15,0 0-33 0,0 0-24 0,0 0-27 16,0 0-34-16,0 0-33 0,0 0-36 0,0 0-52 16,1-3-66-16,1 2-76 0</inkml:trace>
  <inkml:trace contextRef="#ctx0" brushRef="#br2" timeOffset="-59190.49">19309 12612 220 0,'-8'0'78'0,"8"0"16"0,-9 1 18 0,9-1 17 16,0 0 15-16,0 0-7 0,0 0-2 0,0 0-5 15,0 0-7-15,0 0-6 0,0 0 1 0,0 0-2 16,0 0-3-16,0 0-9 0,0 0-10 0,3-2-11 16,1 1-4-16,1-1-8 0,4 0-10 0,4-1-10 15,2 1-10-15,5-1-9 0,3-1-3 0,2-2-3 16,-1 1-3-16,-2 0-5 0,3-1-5 0,-1 1-6 15,2-1-3-15,-4 0-1 0,4 0 0 0,-3-1-6 16,-2 2-18-16,-2 0-23 16,-3 1-24-16,1 0-29 0,-3-1-36 0,-1 0-47 15,-13 5-76-15</inkml:trace>
  <inkml:trace contextRef="#ctx0" brushRef="#br2" timeOffset="-58974.35">19482 12491 879 0,'-6'-5'147'16,"6"5"24"-16,0 0 20 0,0 0 11 0,0 0 7 15,0 0-46-15,0 0-34 0,0 0-32 16,0 0-32-16,0 0-25 0,0 0-22 0,-7-1-13 16,2 2-11-16,3 2-5 0,-1 4-5 0,0 4 1 15,2 3-1-15,0 1 2 0,-1 5 0 0,2 3 0 16,0 1-2-16,-1 0-15 0,1 1-7 0,-2 0-20 15,2 0-30-15,0-2-39 0,0 0-48 0,1-2-55 16</inkml:trace>
  <inkml:trace contextRef="#ctx0" brushRef="#br2" timeOffset="-58525.81">19844 12417 615 0,'0'0'94'0,"0"0"3"16,0 0-1-16,0 0 0 0,0 0 0 0,0 0-51 15,-1-2-31-15,-1 5-11 0,4 4-3 0,-1 3 4 16,6 4 25-16,-1 3 20 0,2 2 12 0,-1-1 2 16,2 4 4-16,-3-1-2 0,-1-5-1 0,-1 0-6 15,-1-2-24-15,1-1-23 0,-4-1-11 0,0-1 0 16,-3 3 1-16,2-4 1 0,-2 3 0 0,3-3 1 15,-1 0-3-15,-1-1-7 0,1-1-5 0,1-8-5 16,0 0-2-16,-6 3 1 0,1 1-2 16,-2-5 0-16,1-3 3 0,-1 0 10 0,2-4 6 15,-2-2 1-15,2-3-3 0,1-4 2 0,1-4 1 16,4 1 1-16,5-6 0 0,3-4-3 0,3-4-3 16,4 0 1-16,-1 1 1 0,4 0 3 0,0 3-1 15,1 3-2-15,0 5 0 0,-2 2 2 0,0 6 2 16,-2 7 1-16,-1 5-2 0,-1 3-5 15,-2 2 0-15,0 2-1 0,-2 4 0 0,2 2 5 16,-2 1 1-16,0 3 3 0,0 1 7 0,-3-1 1 16,-1 1 4-16,-2 1 4 0,0 0 1 0,0-1-3 15,-2 0-3-15,-1-1 0 0,1 0-5 16,-1-2-1-16,-1 1-25 0,0-1-30 0,0-2-32 0,0 3-37 16,0-3-45-16</inkml:trace>
  <inkml:trace contextRef="#ctx0" brushRef="#br2" timeOffset="-58185.69">20180 12121 621 0,'6'-26'147'0,"-1"4"19"0,1 3 16 16,0 6 12-16,1 3 1 0,1 3-59 0,0 2-34 15,-1 1-30-15,2 3-22 0,0 2-21 16,1 2-16-16,-1 2-12 0,1 5-2 0,0 3-2 15,0 1-1-15,0 4-2 0,-4 2 2 16,0 2 0-16,-1 0-1 0,-1 0 1 0,-2 2 1 16,-1-2-1-16,-3-2-2 0,-1-4 2 0,-2 0 0 15,-1-3 1-15,1-3 0 0,1-1-1 0,4-9 2 16,0 0 0-16,0 0 4 0,0 0 2 0,0 0 3 16,0 0 6-16,1 5 15 0,1-3 20 0,0-1 17 15,3-2 20-15,2 0 17 0,0-3 14 0,4-1 4 16,0-3-4-16,4-4-16 0,2-3-18 0,-1-2-20 15,2-2-24-15,2-3-23 0,1-2-47 0,1-2-18 16,1 0-18-16,-1 2-21 0,-1 1-34 16,-1 3-46-16,-1 4-57 0,-3 3-72 0</inkml:trace>
  <inkml:trace contextRef="#ctx0" brushRef="#br2" timeOffset="-57731.25">20706 12496 295 0,'-9'-1'65'0,"9"1"21"0,-6-1 21 15,6 1 21-15,-8 0 16 0,8 0-3 0,-7-1 1 16,7 1-4-16,0 0-3 0,-5 0-12 0,5 0-13 16,0 0 1-16,0 0 10 0,0 0 9 0,0 0 5 15,0 0-4-15,2 0-6 0,4 0-5 0,2-1 1 16,0 0-7-16,7-1-18 0,1 0-16 0,7 1-9 16,7-2-3-16,7-1 2 0,2-3-3 15,5 2-2-15,-1 0 6 0,2 0-2 0,-3-1-5 16,-2 2-4-16,-4 0 6 0,-3-1-2 0,-8 0-1 15,-6 3-5-15,-19 2-15 0,0 0-9 0,0 0-1 16,0 0-1-16,0 0-14 0,0 0-5 0,0 0-5 16,0 0-1-16,0 0 0 0,0 0 0 0,0 0-1 15,0 0 0-15,0 0-2 0,0 0-1 0,0 0-1 16,0 0 0-16,0 0-4 0,0 0-5 16,0 0-5-16,0 0-11 0,0 0-14 0,0 0-18 15,0 0-22-15,0 0-24 0,0 0-23 0,0 0-23 16,0 0-25-16,0 0-23 0,0 0-28 0,0 0-30 15,0 0-39-15,0 0-47 0</inkml:trace>
  <inkml:trace contextRef="#ctx0" brushRef="#br2" timeOffset="-48074.89">21706 11963 210 0,'4'-9'106'0,"-4"9"17"0,0 0 11 0,0 0 8 16,0 0-2-16,0 0-34 0,0 0-28 0,-1-5-30 15,-2 3-21-15,-2 4-19 0,-1 3-9 0,-4 7-9 16,-4 6 1-16,-2 5 4 0,-4 6-4 16,-6 6 5-16,0 6 7 0,2 2 2 0,0 4 1 15,0 0 1-15,0 2 7 0,5-3 0 0,5-3 3 16,1 1 6-16,8-5-6 0,4-4 0 0,2 1 7 16,8-3 18-16,3 0-3 0,1-2-1 0,3 0 4 15,1-2-4-15,2 0 9 0,2-3 5 0,0-1-4 16,1-1-17-16,-2-6-1 0,2-2 1 0,-1-6-2 15,1-1-2-15,-2-4-6 0,0-3-10 0,-2-3-14 16,0-2-29-16,0-4-46 0,0-2-59 0,1-4-67 16</inkml:trace>
  <inkml:trace contextRef="#ctx0" brushRef="#br2" timeOffset="-47593.28">21775 12261 545 0,'-14'-4'150'0,"14"4"18"15,0 0 10-15,0 0 5 0,0 0 2 0,0 0-76 16,0 0-38-16,-8 2-20 0,6 1-16 0,2 4-17 16,4 1-9-16,4 2-6 0,1 3-3 15,2 0 2-15,1 1 3 0,-3 2-4 0,5 1-1 16,-5-3-1-16,-3 0-1 0,-1-1 2 0,-1 0-1 15,0-2-2-15,-1 0 0 0,-2 0 3 0,-1-2 0 16,-1 1 3-16,-4-1 0 0,2-2 1 0,-2 1 3 16,1 1 0-16,-1-1 3 0,-1-2-3 0,0 2 2 15,1-2-5-15,5-6 0 0,0 0-2 0,0 0-1 16,0 0 1-16,0 0-2 0,0 0 7 0,0 0 10 16,0 0 20-16,-4-2-66 0,1-3 82 0,2-5 0 15,2-6 1-15,0-3-3 0,2-3-2 16,1-1-3-16,3 0-8 0,-1-2 69 0,3 0-80 15,-2 7-4-15,3 3-1 0,-1 3 1 16,1 1-5-16,5 2-6 0,2 1-14 0,2 1-3 16,1-1-1-16,-1 4 0 0,1-1-1 0,-4 0 2 15,1 4-2-15,-4 0-2 0,-1 3 2 0,-4 4-2 16,-4 2 2-16,-2 3 0 0,-1 1-1 0,-1 1-3 16,1 2-1-16,0 3 2 0,0 0 0 0,0 2-1 15,1 0-11-15,-1 0-15 0,-1-1-18 0,0 0-26 16,-1-1-32-16,1 0-37 0,-1-2-32 0,2-4-26 15,1-3-9-15,3-2-8 0</inkml:trace>
  <inkml:trace contextRef="#ctx0" brushRef="#br2" timeOffset="-47342.4">22256 12333 552 0,'8'-5'157'15,"-1"1"29"-15,1 2 23 0,-4 1 14 0,-4 1 9 16,5 0-25-16,1 0-14 0,0 1-14 15,4 0-22-15,-3-1-2 0,0 1-1 0,-1-1-2 16,1 0 1-16,2 0-8 0,0 0-6 0,-1 0-16 16,4 0-18-16,0-1-23 0,0-2-23 0,4-1-11 15,3 1-10-15,3-2-8 0,2 1-14 0,3-1-8 16,-3-2-7-16,-1 2-6 0,1 0-1 0,-5 0 0 16,-2 0-1-16,0 2-3 0,-4-1-1 0,-13 4-10 15,0 0-7-15,0 0-13 0,0 0-20 16,0 0-26-16,0 0-23 0,0 0-27 0,10-3-31 15,-3 0-33-15,1-1-50 0,2 1-50 0,5-1-55 16</inkml:trace>
  <inkml:trace contextRef="#ctx0" brushRef="#br2" timeOffset="-47065.41">22871 12068 412 0,'-4'-10'146'0,"-1"2"29"0,5 8 26 16,0 0 21-16,0 0 21 0,0 0-26 0,0 0-25 15,0 0-10-15,0 0-19 0,0 0-27 16,0 0-27-16,0 0-24 0,0 0-24 16,-1-3-20-16,1 5-17 0,1 4-21 0,2 3-13 15,-2 3-5-15,0 4 3 0,4 6 2 0,-1 1 3 16,-1 4 2-16,1 3 4 0,-2-4-2 0,-1 0 0 16,0-1 3-16,1 2-1 0,-2-2 2 15,2-1-1-15,-2-1-1 0,0-3-1 0,0-2 1 0,0-2-2 16,0-1-11-16,1-3-10 0,-1-12-14 0,0 0-12 15,0 0-12-15,0 0-10 0,0 0-13 0,0 0-12 16,0 0-11-16,0 0-11 0,1 4-39 16,2-4-46-16</inkml:trace>
  <inkml:trace contextRef="#ctx0" brushRef="#br2" timeOffset="-46852.28">22917 11824 582 0,'0'0'153'0,"0"0"5"15,0 0 2-15,0 0-3 0,0 0-2 0,-1-6-61 16,3 5-38-16,1 7-29 0,4 9-14 0,3 10 0 16,6 6 4-16,4 8 2 0,1 4 8 15,2 5-4-15,0 3-5 0,-3-8 1 0,1 1-1 16,-4 1-5-16,0-1 1 0,-4-4 3 16,-4-5-7-16,-3-3 0 0,-3-2 1 0,-3-1 5 15,-2-1-1-15,-4 1 2 0,-3 0-6 0,-1 1-2 16,-3 2 1-16,-4 0-23 0,-3 2-38 0,-4-1-51 15,0-1-66-15</inkml:trace>
  <inkml:trace contextRef="#ctx0" brushRef="#br2" timeOffset="-34109.53">15150 14163 263 0,'-8'-1'53'0,"0"-3"9"15,-2 3 12-15,10 1 9 0,0 0 11 0,0 0-11 16,0 0 0-16,0 0-2 0,0 0-5 0,0 0-6 15,0 0-11-15,0 0-8 0,0 0-6 16,-3 3-4-16,4 0-4 0,2-1 1 0,1 0 6 16,1 1 4-16,0-1 7 0,2 0 5 0,-1 0 3 15,3 0 7-15,2-1 5 0,-4-2-2 0,-7 1-4 16,5-3-3-16,-1 0-11 0,2 1-4 0,1-1-10 16,-1 0-12-16,3 1-10 0,2 0-12 0,1-1-7 15,3 1-7-15,4-1-23 0,4 2-28 0,1 1-27 16,-1 0-46-16,1-1-49 0,2 2-48 0</inkml:trace>
  <inkml:trace contextRef="#ctx0" brushRef="#br2" timeOffset="-33925.21">15143 14386 190 0,'-14'10'88'0,"14"-10"33"0,-8 7 38 16,8-7 30-16,0 0 26 0,0 0 7 0,0 0-1 15,0 0 2-15,0 0-15 0,0 0-24 0,0 0-32 16,0 3-31-16,4-1-26 0,2-2-21 0,4-2-21 16,4 0-22-16,4-2-12 0,6-3-11 0,2 0-19 15,8-3-37-15,2 0-39 0,-1 1-72 0,0 2-92 16</inkml:trace>
  <inkml:trace contextRef="#ctx0" brushRef="#br2" timeOffset="-32807.63">16179 14059 609 0,'-9'-7'203'0,"1"0"5"0,4-2 13 16,3 0 15-16,4 2 26 0,1 0-131 16,1-1-5-16,3 1-28 0,0-1-6 0,1 2-6 15,-2-1-11-15,2 1-16 0,0 2-25 0,1-1-21 16,4 1-7-16,-3 0-6 0,0 2-3 0,1-1 0 15,0 3-3-15,-2 0-2 0,2 3-2 0,-1 1 0 16,-2 2-4-16,1 3-3 0,-4 4-10 0,-1 2-5 16,-1 2-4-16,-1 1 0 0,0 3-3 0,-2 2 2 15,-2 0 2-15,-2 3 5 0,-1 0 10 0,-2 0 6 16,-2-1 6-16,-3 0 5 0,1-1 3 16,-1-3 0-16,-2-1 3 0,2-3-2 0,1 0 0 15,0-3 2-15,2-2-1 0,3-2-8 0,3-2-4 16,2-2-1-16,0-6 0 0,0 0-1 0,3 3 2 15,1-2 2-15,4 0 1 0,1-1 6 0,2-2 5 16,3-1 4-16,5-3 1 0,3-1 1 0,0-1-2 16,5-2-1-16,0-1-22 0,3 1-22 0,0-4-54 15,4-1-97-15</inkml:trace>
  <inkml:trace contextRef="#ctx0" brushRef="#br2" timeOffset="-32508.08">16473 13817 409 0,'-20'-3'189'0,"6"3"24"0,14 0 19 0,0 0 22 15,0 0 21-15,0 0-67 0,0 0-33 0,0 0-32 16,-6-3-30-16,6 2-24 0,8 0-21 0,4 0-22 16,7 0-22-16,2 2-16 0,3 0-14 0,1 1-2 15,2 1-10-15,-1 0-12 0,-5 2-5 0,-6 1-12 16,-2 1-7-16,-4 0-5 0,-5 1-4 0,-4 2 0 15,0 0 8-15,0 2 8 0,-4-1 10 0,0 2 9 16,-1-2 4-16,0 0 2 0,0 1 0 0,1-1-11 16,4-11-6-16,0 0-9 0,0 0-9 0,0 0 1 15,0 0 3-15,0 0 7 0,0 0 6 0,1 4 17 16,3-1 9-16,-1-4 10 0,4-2 6 16,5-5-6-16,3-1-28 0,5-4-32 0,5-1-36 15,5-1-52-15</inkml:trace>
  <inkml:trace contextRef="#ctx0" brushRef="#br2" timeOffset="-32340.7">16819 14066 593 0,'0'0'153'0,"0"0"28"0,0 0 14 16,0 0 10-16,-4 6 10 0,7-2-35 15,4-2-25-15,7-2-32 0,6-1-39 0,5-3-28 16,6 0-12-16,5-4-10 0,2-1-8 0,3-1-11 15,-2-1-22-15,-1 0-32 0,1-1-31 0,-2 0-39 16,-5-2-55-16,-5 1-76 0</inkml:trace>
  <inkml:trace contextRef="#ctx0" brushRef="#br2" timeOffset="-32155.53">17058 13809 446 0,'0'0'145'0,"0"0"7"0,-9 2 8 15,0 0 0-15,5 1 2 16,0 3-53-16,2 2-38 0,1 3-27 0,4 1-24 16,-1 5-6-16,0 2-9 0,-1 2 3 0,1 0-4 15,0 2 0-15,1 4 5 0,0 1-2 0,0 2-4 16,0 1-16-16,-1 0-15 0,1-2-52 0,-1-3-34 16,2-1-57-16</inkml:trace>
  <inkml:trace contextRef="#ctx0" brushRef="#br2" timeOffset="-31738.41">17366 13848 1104 0,'-7'-13'179'0,"3"2"24"0,4 11 12 16,0 0 18-16,0 0 13 0,0-9-79 0,4 3-45 15,4 1-25-15,2-1-23 0,5 1-25 0,6-2-12 16,-1 1-20-16,0 1-14 0,2 0-6 0,-2 2-1 15,0 1-4-15,-5 2-3 0,1 2-4 0,-4 0-16 16,-2 4-15-16,-5 2-7 0,-3 0-10 0,0 1-3 16,-2 2-3-16,0 0-8 0,-4 1-3 15,2-1-1-15,-4 0 9 0,-2 2 6 0,1 1 6 16,-3 0 6-16,0 1 2 0,-3-3-3 16,1 2-10-16,1-3-6 0,1 0-20 0,-3-1-16 15,13-10-13-15,0 0-2 0,0 0 8 0,0 0 23 16,0 0 34-16,-1 6 35 0,1-4 39 0,2-2 35 15,5-1 26-15,1-3 11 0,3 0 1 0,2-1-6 16,2 1-11-16,1-2-5 0,2 3-5 0,-5 3-10 16,-1 1-10-16,3 2-5 0,-3 1 11 0,-1 2 9 15,0-1 6-15,-3 2-6 0,-2 1-8 0,-1 0-8 16,-2 1-2-16,0 0-11 0,-6 1-24 16,-2 0-22-16,1 0-16 0,0 0-6 0,-3 3-4 0,0 0-5 15,-3 1-8-15,0 0-11 0,-3-2-26 0,-3 1-39 16,0-2-40-16</inkml:trace>
  <inkml:trace contextRef="#ctx0" brushRef="#br2" timeOffset="-31458.45">17696 13514 786 0,'-2'-17'196'0,"0"8"19"0,2 9 13 0,0 0 8 16,0 0 9-16,0 0-105 0,-2-9-47 0,4 3-19 15,2 4-18-15,4 4-19 0,2 1-12 0,1 2-11 16,-1 2-8-16,-1-1-6 0,1 0-6 0,-1 2-5 16,-4 0-19-16,2 2-11 0,-5 1-11 0,-1 1-6 15,-1 2-1-15,-3 2-1 0,2 0 2 0,-2 0 6 16,-1 0 17-16,2-2 13 0,-2 0 10 16,0-3 6-16,2-2 3 0,2-9 2 0,0 0 1 15,0 0 4-15,0 0 2 0,3 5 2 0,0-5 9 16,2-4 4-16,2-2 2 0,3-2 0 0,4-4-2 15,3-3-3-15,1-2-4 0,5-2-32 0,3-2-36 16,-4 2-39-16,4 2-44 0,1-1-51 0</inkml:trace>
  <inkml:trace contextRef="#ctx0" brushRef="#br2" timeOffset="-31272.57">17982 13814 345 0,'0'0'155'15,"0"0"36"-15,-2 6 25 0,3-4 9 0,5 0 14 16,3-2-17-16,6-2-31 0,4 1-38 0,5-3-43 16,4 1-37-16,4-5-23 0,6 0-10 0,-1 0-14 15,2 1-12-15,-1 0-12 0,-1 0-20 0,0 0-25 16,-6-1-25-16,-4 0-41 0,-4 1-62 0,-3-2-89 16</inkml:trace>
  <inkml:trace contextRef="#ctx0" brushRef="#br2" timeOffset="-31091.27">18281 13591 479 0,'-8'-9'196'0,"8"9"19"0,0 0 11 15,0 0 13-15,0 0 6 0,-4-1-71 0,2 1-52 16,0 4-39-16,3 4-29 0,-1 0-20 0,0 3-13 16,3 0-14-16,0 5-8 0,0 3-5 0,0 3-2 15,-2-4-9-15,1 5-9 0,1 4 2 0,-2 1-23 16,0 2-25-16,2 1-38 0,-3 0-46 15,3-5-28-15,-1-1-46 0</inkml:trace>
  <inkml:trace contextRef="#ctx0" brushRef="#br2" timeOffset="-30876.09">18914 13669 377 0,'0'0'122'0,"0"0"20"16,0 0 19-16,0 0 16 0,0 0 11 0,0 0-42 15,0 0-23-15,0 0-14 0,0 0-19 0,0 0-16 16,0 0-19-16,0 0-15 0,0 0-12 0,0 0-7 16,0 0-6-16,0 0-11 0,0 0-14 0,-2-3-14 15,5 1-24-15,5 0-34 0,2 1-47 16,5-1-70-16</inkml:trace>
  <inkml:trace contextRef="#ctx0" brushRef="#br2" timeOffset="-30726.68">19200 13584 501 0,'-1'-5'159'0,"1"5"27"0,0 0 22 16,0 0 24-16,0 0 13 0,0 0-46 0,0 0-35 15,0 0-35-15,0 0-32 0,0 0-30 0,4-6-33 16,-1-1-48-16,2 1-43 0,4-1-40 15,3 1-53-15,5 1-61 0,7 0-69 0</inkml:trace>
  <inkml:trace contextRef="#ctx0" brushRef="#br2" timeOffset="-30608.39">19514 13512 350 0,'0'0'122'16,"0"0"22"-16,0 0 23 0,0 0 19 0,0 0 14 15,0 0-35-15,0 0-29 0,0 0-31 0,0 0-37 16,11-1-43-16,-2 0-53 0,-9 1-59 0,6-2-53 15,1 0-66-15</inkml:trace>
  <inkml:trace contextRef="#ctx0" brushRef="#br2" timeOffset="-30409.11">19857 13442 657 0,'0'-3'158'0,"0"-2"26"0,0 5 28 0,0 0 29 15,0 0 17-15,0 0-35 0,0 0-34 0,2-6-33 16,0 3-33-16,1-4-24 0,0 2-29 16,2 0-27-16,5 3-19 0,6 0-10 0,2 0-8 15,5-2-7-15,1 0-11 0,-1-1-23 0,4 1-26 16,0-2-35-16,1 0-51 0,2-1-75 0,-1-1-78 16</inkml:trace>
  <inkml:trace contextRef="#ctx0" brushRef="#br2" timeOffset="-30209.25">20048 13236 621 0,'-16'-4'224'0,"4"3"31"16,12 1 26-16,0 0 13 0,-9 0 5 0,9 0-92 16,-7 2-58-16,3 2-44 0,2 0-36 0,0 2-32 15,1 2-29-15,1 1-16 0,0 3-9 0,0 2-6 16,-1 0-15-16,1 3-3 0,0 2 1 0,0 4-9 15,-3 1-12-15,2 1-22 0,-1 2-21 0,0 1-30 16,-1 4 29-16,2-4-84 0,0 0-43 16</inkml:trace>
  <inkml:trace contextRef="#ctx0" brushRef="#br2" timeOffset="-29790.69">20279 13350 998 0,'-5'-14'169'0,"5"14"14"0,0 0 5 16,0 0 4-16,0 0 2 0,0 0-72 0,0 0-46 15,0 0-31-15,3-6-26 0,-1 5-14 0,2 6-5 16,4 6-2-16,-3 5 0 0,11 2 4 16,-3 3 0-16,2 2 1 0,-2 2 0 0,1 1-4 15,-2-4-5-15,-3 1-1 0,-2-2-6 0,0-2-7 16,-4-4-5-16,-4-1-5 0,1-14 1 0,0 0 0 15,0 0 5-15,0 0-6 0,-2 5-2 0,-4-1 4 16,1-4 5-16,-1-2 5 0,-1-2 2 0,-3-5-4 16,2 0-4-16,-1-3 5 0,2-2-1 0,-2-2 0 15,3 3 3-15,6-3 3 0,0-4 4 16,7-1 7-16,3-4 4 0,4-1 1 0,3 0 6 16,2 1 1-16,2 2-2 0,0 3-3 0,1 2-4 15,-2 5 0-15,-1 4-2 0,-3 4 1 16,2 5-2-16,-1 6 2 0,-1 2 5 0,-1 1 5 15,-1 4 2-15,0-2 3 0,-2 3 3 0,-1-2 2 16,0 2-3-16,1 1 3 0,-4-1-8 0,-2-1-4 16,-2-1-8-16,-2 2-16 0,-1 0-6 0,-1 0-9 15,-1 3-34-15,0-2-48 0,-5 0-41 0,1 1-57 16</inkml:trace>
  <inkml:trace contextRef="#ctx0" brushRef="#br2" timeOffset="-29502.35">20624 13145 794 0,'-1'-27'189'15,"0"4"23"-15,2 6 12 0,0 6 5 0,-1 11 4 16,0 0-81-16,0 0-49 0,3-5-29 0,6 6-28 16,2 3-19-16,2 3-13 0,2 1-8 0,1 3-6 15,-4 1-3-15,3 1-8 0,-3 2-9 0,1 0-10 16,-5 1-8-16,-2-3-9 0,-4 1-2 0,-3 1-1 15,-1 0 2-15,-3 1 6 0,0-2 8 16,-2-1 9-16,-1-2 2 0,3-1 9 0,5-10 4 16,0 0 3-16,0 0 3 0,0 0 2 0,0 0 9 15,0 6 13-15,0-3 23 0,3-1 12 16,2-4 7-16,3-1 11 0,0-4 7 0,3-1-4 16,8-3-8-16,0-2-14 0,7-2-30 0,-5 1-16 15,4 0-19-15,1 0-40 0,2 1-58 0,-2 1-70 16,4 2-83-16</inkml:trace>
  <inkml:trace contextRef="#ctx0" brushRef="#br2" timeOffset="-29158.55">21229 13573 170 0,'0'0'98'0,"0"0"23"15,0 0 24-15,0 0 29 0,0 0 34 16,0 0-1-16,0 0 3 0,0 0-5 0,0 0-3 16,0 0-2-16,0 0-2 0,0 0-13 0,0-2-21 15,8 1-16-15,-1-1-13 0,4 0-4 0,8 0-13 16,5-3-18-16,6 2-16 0,4-3-14 0,6 0-9 15,3-1-7-15,-3 0-10 0,-5-1-16 0,1 1-7 16,2-1-4-16,-5 0-4 0,-5 3-5 16,-4-1-2-16,-4 2-9 0,-6 0-12 0,-5 0-18 15,3 0-25-15,-12 4-28 0,0 0-27 0,0 0-30 16,8-4-39-16,-3 0-64 0,-5 4-73 0,0-6-77 16</inkml:trace>
  <inkml:trace contextRef="#ctx0" brushRef="#br2" timeOffset="-28725.54">22012 13245 770 0,'0'0'92'0,"0"0"2"0,0 0 3 0,0 0 0 15,-2-3 1-15,2 5-40 0,2 3-4 0,2 5-3 16,1 3-3-16,5 4-4 0,0 2-1 15,0 2-2-15,0 1 0 0,0 2-4 0,-1-6-27 16,-2-1-9-16,1 1-1 0,-4 0 3 0,-4-1-3 16,3-1 2-16,-2-2-2 0,0-1 1 0,-2 0 2 15,1-1 0-15,-1-2-3 0,1-10 0 0,0 0 0 16,0 0-2-16,0 0 2 0,0 0-2 0,-3 2-4 16,0 0-4-16,-3-3 2 0,1-1-2 0,0-2 4 15,-2-1 0-15,0-2 1 0,0-3 1 16,0-3-1-16,4-2 3 0,1 0-1 0,4-5 0 15,4-4 10-15,5-4 1 0,5-2 1 0,4-2-1 16,3-1 2-16,4 0 3 0,1 3 1 0,4 3 6 16,-3 4-3-16,-4 5 6 0,-1 5-4 0,-4 5 1 15,-4 5-3-15,-4 4 1 0,-1 3-2 0,-4 6-9 16,-1 1-11-16,-3 3-6 0,4 0 3 0,-2 4-1 16,-1-1 2-16,2 5-1 0,-2-1 1 0,0 3 2 15,-1-2-6-15,-2 1-21 0,-1 0-5 16,-1 1-16-16,-2 0-23 0,-4 0-35 15,0-1-41-15,0-1-50 0</inkml:trace>
  <inkml:trace contextRef="#ctx0" brushRef="#br2" timeOffset="-28542.7">22435 13376 879 0,'3'-11'188'0,"-3"11"31"0,6-8 16 16,-1 4 15-16,1 1 18 0,3 3-48 0,2 0-39 15,3 0-34-15,3 0-32 0,2-1-33 0,2 0-16 16,3 0-15-16,3-3-17 0,4 1-13 0,-1-1-13 16,3-1-21-16,-2-1-31 0,0 0-22 0,0 1-28 15,-2-1-32-15,-3-2-38 0,-4-1-65 16,-2-1-61-16</inkml:trace>
  <inkml:trace contextRef="#ctx0" brushRef="#br2" timeOffset="-28325.29">22735 13097 610 0,'0'0'164'0,"0"0"21"0,0 0 16 0,-9-1 11 15,1 2 6-15,5 1-58 0,2 3-47 0,-2 1-33 16,3 1-25-16,0 3-23 0,3 1-15 0,-2 3-12 16,2 1-7-16,-1-1-1 0,1 3 0 0,-1 1 0 15,-1 3-1-15,2 0 1 0,-2 0 0 0,2 1-4 16,0-1-12-16,0-1-14 0,0 0-8 15,-1-1-10-15,-2-2-7 0,2-4-24 0,-1 2-29 16,0-3-27-16,2-3-19 0,-1 1-32 0</inkml:trace>
  <inkml:trace contextRef="#ctx0" brushRef="#br2" timeOffset="-28093.2">22855 13240 406 0,'12'-35'211'0,"2"0"37"0,1 1 36 16,-2 5 37-16,2 5 26 0,-3 4-59 0,-1 5-48 15,0 4-42-15,-11 11-31 0,0 0-41 16,6-4-37-16,1 7-39 0,-3 6-26 0,-1 6-20 0,0 3-12 16,0 4-4-16,0 3-2 0,1 2 3 15,-1 2-2-15,-1 3 2 0,2-1-2 16,0-2 5-16,-1 0 1 0,0 1-3 0,1-2 1 16,0-2 1-16,0-4-13 0,-2-1-18 0,-1-4-17 15,2-3-14-15,-2-2-19 0,1-1-15 0,-2-11-19 16,0 0-19-16,0 0-6 0,0 0-7 0,0 0-2 15,0 0-5-15,-2 7 1 0,2-7-15 0,-4 6-12 16,-2-5-16-16</inkml:trace>
  <inkml:trace contextRef="#ctx0" brushRef="#br2" timeOffset="-26873.23">15444 15129 450 0,'0'0'112'0,"0"0"25"0,0 0 26 15,0 0 25-15,0 0 16 0,0 0-19 0,0 0-21 16,0 0-17-16,-4 5-14 0,3-5-26 0,4 0-24 16,5-4-25-16,2 0-17 0,5-2-12 0,3-2-10 15,4-2-49-15,2-3-36 0,6-1-39 0,-6 2-69 16,3-3-88-16</inkml:trace>
  <inkml:trace contextRef="#ctx0" brushRef="#br2" timeOffset="-26692.11">15478 15325 480 0,'-12'8'191'0,"12"-8"35"0,0 0 36 15,0 0 31-15,0 0 25 0,0 0-27 0,0 0-28 16,0 0-42-16,-2 2-46 0,2-2-33 0,2-1-38 15,8-2-29-15,1-3-25 0,7-1-32 16,3-2-49-16,8-2-31 0,4 0-53 0,6-4-83 16,-3 1-108-16</inkml:trace>
  <inkml:trace contextRef="#ctx0" brushRef="#br2" timeOffset="-26491.87">16167 14825 1033 0,'-14'2'116'0,"2"1"18"0,3 1 16 16,4 1 11-16,2 1 6 0,5 0-56 0,-1 2-29 15,1 1-10-15,0 2-17 0,2 3-20 16,0 0-13-16,1 3-15 0,-1-1-4 0,4 4-6 16,-2 3 1-16,1 3 4 0,1 1 2 15,1 1-4-15,0-1-16 0,-1 1-13 0,-1-2-35 16,1-1-46-16,-2-1-53 0,-2-4-56 0</inkml:trace>
  <inkml:trace contextRef="#ctx0" brushRef="#br2" timeOffset="-26125.09">16480 14984 332 0,'-4'3'157'0,"-1"1"28"0,-2-1 27 15,-1 0 20-15,8-3 18 0,0 0-38 16,0 0-19-16,0 0-12 0,0 0-9 0,0 0-10 16,-2 2-13-16,0 1-6 0,2-3-11 15,7 0-20-15,1 0-21 0,1 0-16 0,2-1-18 16,1-1-17-16,3-2-16 0,4 1-12 0,-3-2-5 16,4-1-1-16,2-1-2 0,3 0-12 0,3-1-26 15,-1-1-33-15,3 1-34 0,-3-2-52 0,1 2-69 16,-3-2-96-16</inkml:trace>
  <inkml:trace contextRef="#ctx0" brushRef="#br2" timeOffset="-25909.09">16678 14803 881 0,'-9'-9'227'15,"1"1"26"-15,8 8 22 0,0 0 13 0,0 0 9 16,0 0-92-16,0 0-65 0,0 0-42 0,0 0-30 15,-6-1-32-15,2 2-24 0,2 6-18 0,2 6-14 16,0 3-4-16,1 3 21 0,2 3-31 0,-1 5-11 16,0 2-1-16,2 5-5 0,-1-4-9 0,0 0-29 15,0 1-38-15,1-3-84 0,-1-2-29 16,0-4-56-16</inkml:trace>
  <inkml:trace contextRef="#ctx0" brushRef="#br2" timeOffset="-25490.69">17090 14774 780 0,'-11'-2'151'0,"11"2"25"0,0 0 23 0,0 0 24 15,0 0 21-15,0 0-31 0,0 0-23 0,0 0-21 16,0 0-14-16,0 0-14 0,0 0-16 0,-4-4-17 15,4 1-13-15,3 0-18 0,2 1-18 16,3-3-15-16,1 1-13 0,0-1-13 0,2-1-6 16,1-1-12-16,2 0-10 0,-2 2-6 0,2-1-9 15,0 2-12-15,3 0-8 0,-1 3-6 0,1 0-10 16,-1 3-12-16,0-1-11 0,-6 5-6 0,0 1 0 16,-1 3 6-16,-4 4 6 0,-3 2 6 15,-3 1 4-15,-1 2 14 0,-2 2 13 0,-3 0 11 16,2 4 10-16,-2 0 8 0,-3 0-1 0,2 0 3 15,-3-2 4-15,-1-1 2 0,0-3 1 0,1-1 1 16,0-1-3-16,1-4 1 0,1-1 1 0,1-3 0 16,8-9 2-16,0 0-1 0,0 0 4 0,0 0 2 15,0 0 4-15,0 0 12 0,0 0 11 0,0 0 8 16,2 5 14-16,2-3 7 0,0-1 3 16,5-3 1-16,2-1-3 0,4-2-10 0,5-2-13 15,4-2-14-15,4-4-31 0,3 0-34 0,-3 0-44 16,2-2-52-16,2-3-67 0,-1 0-94 0</inkml:trace>
  <inkml:trace contextRef="#ctx0" brushRef="#br2" timeOffset="-25185.56">17398 14384 819 0,'0'0'112'0,"0"0"11"0,0 0 16 15,0 0 11-15,0 0 8 0,0 0-40 0,0 0-29 16,-5-5-21-16,4 0-16 0,3 3-13 0,2 3-15 16,6 5-11-16,2 1-9 0,1 3-4 0,2-2-4 15,-3 5-6-15,0 1-4 0,-5 0-4 0,-2 3-6 16,-2 2-5-16,-1-1 0 0,-1 0-4 0,-2-1 3 16,-2-2 6-16,0-1 4 0,1-1 8 0,0-3 6 15,2-10 5-15,0 0 1 0,0 0 4 0,0 0 2 16,0 0 5-16,0 0 10 0,4 5 13 0,-2-3 19 15,3-1 19-15,0-4 8 0,1 0 4 16,3-3 2-16,-1-4-4 0,4-4-8 0,3-3-16 0,-1-3-33 16,0 2-56-16,3-3-60 0,3 0-58 15,2 0-65-15,0 0-79 0</inkml:trace>
  <inkml:trace contextRef="#ctx0" brushRef="#br2" timeOffset="-24976.11">17734 14654 539 0,'-15'4'138'0,"15"-4"34"15,0 0 26-15,0 0 28 0,-6 4 29 16,3-2-29-16,5 1-21 0,3 0-16 0,5 0-30 16,2-1-31-16,3-1-24 0,-1-1-24 0,2 0-30 15,3 0-18-15,1-4-10 0,4 0-9 0,1-4-19 16,4 1-28-16,0-1-34 0,3 0-32 0,-4-2-41 15,-2-1-60-15,1 1-67 0,-6-2-74 0</inkml:trace>
  <inkml:trace contextRef="#ctx0" brushRef="#br2" timeOffset="-24770.4">17910 14494 764 0,'0'0'211'0,"0"0"20"0,0 0 13 15,0 0 12-15,0 0 5 0,0 0-85 0,-7-2-57 16,3 1-39-16,2 6-32 0,2-1-22 0,0 9-14 16,2 2-16-16,2 5-12 0,1 2-10 15,-1 3-10-15,-1 1-4 0,0 0-14 0,-1 3-14 16,1-1-31-16,-1-1-41 0,0 0-44 0,0-1-52 16</inkml:trace>
  <inkml:trace contextRef="#ctx0" brushRef="#br2" timeOffset="-24334.22">18402 14491 759 0,'-10'-17'165'0,"2"1"25"0,2 3 23 16,6 13 25-16,0 0 23 0,0 0-50 0,0 0-26 15,0 0-19-15,0-8-13 0,4 4-22 0,1 0-22 16,4 2-24-16,5-3-24 0,0 2-19 0,3 0-16 15,2-1-15-15,0 0-9 0,1 0-2 0,-5 2-5 16,1-1 0-16,-2 0-5 0,0 3-9 16,-3 0-18-16,-11 0-21 0,0 0-24 0,0 0-19 0,6 4-15 15,-5-1-14-15,0 1-12 0,-2 1 1 16,-2 1 15-16,-3 1 21 0,0 1 22 16,-2 1 12-16,-4 1 13 0,-1 3 13 0,0-2 14 15,1 3 2-15,-2 1-3 0,2-2-9 0,2 0-13 16,0-2-8-16,2-2 1 0,8-9 1 0,0 0 7 15,0 0 13-15,0 0 19 0,-2 8 12 0,0-1 22 16,5-4 18-16,3-1 6 0,4-2 1 0,2-1-4 16,0 1-7-16,3 0-8 0,0 0-4 0,2 1-3 15,-4 3-3-15,2 0 6 0,-2 1 14 0,0 2 18 16,-3 0 15-16,-1 2 7 0,-2-1 2 16,-3 1-3-16,-2 1-3 0,-2-2-7 0,-1 0-17 15,-3 0-14-15,-3 1-16 0,3 0-8 0,-2-1-6 0,-2 2-8 16,0 1-17-16,-1-2-15 0,0 3-13 15,-1-1-29-15,-4-1-34 0,0-2-55 0,-1-2-71 16</inkml:trace>
  <inkml:trace contextRef="#ctx0" brushRef="#br2" timeOffset="-24074.37">18591 14215 1052 0,'9'-14'131'0,"-1"3"9"15,3 4-1-15,-2 4 1 0,4 6 0 16,4 1-70-16,2 0-36 0,1 2-18 0,0 2-11 16,1 1-8-16,-3 2 2 0,-1 1 0 0,-3 1-1 15,-2 1-1-15,-3-1-5 0,-6 1-8 0,-1-1-2 16,-3-2-2-16,-1 0 0 0,-1-2-1 0,0-1 0 16,3-8 3-16,0 0 8 0,0 0 6 0,0 0 7 15,0 0 1-15,0 0 3 0,0 0 1 0,0 0 9 16,0 0 10-16,0 0 10 0,2 2 12 0,-1-2 11 15,2-2-1-15,2-5-2 0,4-3-13 0,3-4-32 16,2-2-26-16,6-4-31 0,2-1-60 16,5-1-76-16,-3 3-73 0</inkml:trace>
  <inkml:trace contextRef="#ctx0" brushRef="#br2" timeOffset="-23888.62">19107 14480 370 0,'0'0'196'0,"0"0"34"0,0 0 27 16,0 0 29-16,0 0 26 0,-5-2-52 0,3-2-40 15,6 0-46-15,6 1-42 0,2 2-31 0,7-5-28 16,5 3-29-16,2-3-28 0,4-1-16 0,2-1-21 16,-6 0-39-16,1-1-30 0,0-1-43 0,1-1-58 15,-3 2-79-15</inkml:trace>
  <inkml:trace contextRef="#ctx0" brushRef="#br2" timeOffset="-23709.89">19353 14313 610 0,'0'0'133'0,"0"0"17"16,0 0 8-16,0 0 5 0,0 0 5 0,0 0-53 15,-4 0-35-15,1 2-16 0,1 1-19 0,2 2-18 16,-1 2-7-16,2 5-3 0,0 4-4 0,1 3-10 15,-1 4-13-15,0 3-24 0,-2-2-14 0,0 0-30 16,-1 1-47-16,0 0-53 0</inkml:trace>
  <inkml:trace contextRef="#ctx0" brushRef="#br2" timeOffset="-23501.5">19798 14362 682 0,'0'0'195'0,"0"0"30"0,0 0 28 16,0 0 26-16,0 0 20 0,0 0-58 0,0 0-52 15,0 0-41-15,0 0-26 0,0 0-32 16,-4-5-36-16,3 1-37 0,2 1-44 0,3 3-39 16,3-1-35-16,6-1-49 0,1 2-72 0,4-1-88 15</inkml:trace>
  <inkml:trace contextRef="#ctx0" brushRef="#br2" timeOffset="-23360.02">20243 14329 542 0,'7'-1'170'0,"-7"1"28"0,0 0 31 0,0 0 26 0,5-2 19 16,-5 2-41-16,0 0-37 0,0 0-38 0,0 0-39 15,8 0-34-15,0-4-53 16,1 1-59-16,0-3-63 0,2-2-78 0,3 1-70 15,5-1-78-15</inkml:trace>
  <inkml:trace contextRef="#ctx0" brushRef="#br2" timeOffset="-23225.01">20564 14241 307 0,'0'0'129'0,"0"0"28"0,0 0 27 0,0 0 20 0,8-3 13 15,-8 3-28-15,0 0-28 0,0 0-30 0,0 0-29 16,0 0-34-16,0 0-41 0,0 0-40 0,9-1-36 15,0 0-46-15,-4-3-66 0,1-1-60 0</inkml:trace>
  <inkml:trace contextRef="#ctx0" brushRef="#br2" timeOffset="-22583.57">21156 14112 163 0,'-1'-5'48'0,"-2"1"6"16,-5 2 2-16,-1-1 1 0,-1-1 1 0,10 4-23 16,-10-1-11-16,-2 1-8 0,1 1-6 0,7 1-6 15,-3 0-3-15,-1 1 1 0,-1-1-2 16,1 1 1-16,-4 0 1 0,1-2-1 0,2-1 1 16,-2 0-1-16,4 0 2 0,7 0 0 15,0 0 7-15,0 0 10 0,0 0 7 0,0 0 4 16,0 0 12-16,0 0 18 0,0 0 16 0,0 0 17 15,0 0 12-15,0 0 7 0,0 0 12 0,0 0 5 16,0 0-1-16,0 0-9 0,0 0-4 0,0 0-8 16,0 0-9-16,0 0-6 0,0 0-14 0,0 0-5 15,0 0-9-15,0 0-9 0,0 0-13 0,0 0-9 16,0 0-12-16,0 0-10 0,0 0-5 0,0 0-6 16,0 0-5-16,0 0-3 0,0 0 0 0,-7 3-3 15,3 1-4-15,3 0-2 0,1 0 1 0,3 2-4 16,2 1 4-16,0 3 2 0,1 0 3 15,3 3 1-15,-1 1 6 0,-1-4 3 0,-1 1-1 16,-1-1 1-16,-1-1 0 0,-1-1 0 0,-1 1-3 16,0-2-1-16,-2-7 0 0,0 7-3 0,-1 0 0 15,0-2 1-15,-1 2-3 0,-1-2 2 0,0 2 0 16,-1 0 2-16,1-1-1 0,3-6 2 0,0 0 2 16,0 0 1-16,-4 4 3 0,4-4-2 15,0 0 2-15,0 0 3 0,0 0-1 0,0 0 2 16,0 0-4-16,0 0 1 0,0 0-2 0,0 0 2 15,0 0-1-15,0 0-2 0,0 0 0 16,-3 0 0-16,2-2 2 0,0-3 4 0,3-2 8 16,2-4 5-16,0-2 3 0,4-3 2 0,1-2 0 15,4-4-1-15,4 1-2 0,-1 4 1 0,1 2-3 16,0 2-3-16,-1 1-5 0,-2 4-2 0,1 1-4 16,-2 5 1-16,1 4-2 0,-3 4-2 0,0 0-8 15,-2 1-1-15,-1 1-2 0,-1 1 2 0,3 1 2 16,-1 2-5-16,0 0-4 0,-1 2-7 15,-4-3-12-15,1 1-32 0,-3 0-31 0,0 0-36 0,0 0-33 16,-2 0-43-16,-1 1-44 0</inkml:trace>
  <inkml:trace contextRef="#ctx0" brushRef="#br2" timeOffset="-22275.34">21280 13975 841 0,'6'-22'135'0,"1"1"15"0,-1 5 9 16,0 5 6-16,2 4 2 0,0 2-55 0,1 4-30 15,1 1-27-15,2 6-24 0,2 1-15 0,0 3-11 16,2 3-5-16,0 1 0 0,0 0-3 0,-2 1-2 16,1 2-2-16,-4-1 0 0,-3-1-1 15,-2-3 1-15,-3 0-4 0,-3-1-4 0,-2-3-1 16,-1-1 1-16,3-7-1 0,0 0 1 0,0 0-1 15,0 0 2-15,0 0 3 0,0 0 4 0,0 0 2 16,0 0 5-16,0 0 5 0,0 0 0 0,0 0 8 16,0 0 5-16,0 0 8 0,1 1 12 0,1-1 6 15,2-5-3-15,2-2-7 0,3-3-27 0,5-2-33 16,1-1-29-16,2-3-37 0,3 0-70 0,3-1-83 16</inkml:trace>
  <inkml:trace contextRef="#ctx0" brushRef="#br2" timeOffset="-22089.29">21683 14142 439 0,'0'0'167'0,"0"0"32"16,0 0 28-16,0 0 26 0,-4-1 13 0,6 0-40 16,3 1-28-16,6 0-30 0,3 0-29 0,7-2-30 15,2-1-23-15,5 0-25 0,0-3-10 0,3 0-12 16,-4-1-10-16,3-1-12 0,-1-1-8 0,-2 1-11 15,-1 0-14-15,-5 1-19 0,-3 1-32 0,-4 1-33 16,-14 5-55-16,13-6-81 0</inkml:trace>
  <inkml:trace contextRef="#ctx0" brushRef="#br2" timeOffset="-21726.2">21894 13997 600 0,'-2'-11'136'0,"2"2"22"16,1 1 22-16,0 0 16 0,2 3 17 0,0-1-42 16,0 2-27-16,-3 4-28 0,0 0-23 0,0 0-22 15,0 0-28-15,0 0-31 0,0 0-36 0,0 0-35 16,0 0-43-16,0 0-41 0,0 0-45 0,0 0-50 15</inkml:trace>
  <inkml:trace contextRef="#ctx0" brushRef="#br2" timeOffset="-21163.51">22329 13894 488 0,'0'0'95'0,"0"0"0"0,1-5-2 0,1 4 1 16,1 2 5-16,2 4-24 0,1 4-16 0,0 3-8 15,4 3 7-15,0 6 8 0,2 2 7 0,0 1 3 16,-1-3-1-16,-4-1-7 0,2 0-7 0,-3-4-8 15,1-2-13-15,-2-2-6 0,-5-12-2 0,0 0-3 16,2 9-4-16,-2-9-4 0,0 0-5 0,0 0-6 16,0 0-3-16,0 0-3 0,0 0-1 0,0 0-5 15,0 0-6-15,0 0-10 0,-2 6-9 0,-2-3-6 16,-4 0-1-16,1-2-2 0,-1-1-3 0,0 0 5 16,-1-2 7-16,2 0 12 0,7 2 11 0,-7-3 5 15,2-4 3-15,4 2 3 0,1-3-1 16,3-3 4-16,4-2 5 0,2-3 11 0,5-2-2 15,1-4 0-15,4-1 0 0,2-1 3 0,0 2 10 16,0 3 8-16,1 1 5 0,-3 3-8 0,-1 3 1 16,-2 4-2-16,-2 2-3 0,-1 6-4 0,-6 3-10 15,0 3-13-15,-2 4-10 0,2 1-4 16,-2 2 1-16,1 2 3 0,0 1 5 0,-1 3 2 16,-1 2 8-16,-2 1-1 0,1-1-1 0,-2 0-1 15,1-2-2-15,-1-1-2 0,-2-3-4 0,-1 1 1 16,2-2-6-16,-1-3 2 0,1 0-1 0,1-3 2 15,1-1 0-15,0-1 1 0,-2-6 0 16,0 0-1-16,4 6 0 0,0-2-2 0,4 0 2 16,-1-3 0-16,-1-1 1 0,-6 0-1 0,10 1 1 15,1-2 2-15,-2 1-6 0,5-1-17 0,1-2-30 16,1-1-45-16,2-5-65 0,3-3-77 0</inkml:trace>
  <inkml:trace contextRef="#ctx0" brushRef="#br2" timeOffset="-8858.8">15648 16230 494 0,'-14'4'106'0,"0"-2"27"0,4-1 27 0,10-1 27 16,0 0 20-16,0 0-11 0,0 0-8 0,0 0-6 16,0 0-11-16,0 0-18 0,0 0-16 15,0 0-18-15,-2 1-11 0,4-3-14 0,3 2-10 16,2-2-15-16,3 0-12 0,10-2-6 0,6-3-12 16,5 0-9-16,4-1-9 0,3-1-7 0,-4 1-15 15,0 1-20-15,0-1-26 0,0 0-28 16,-5 0-22-16,-5 3-31 0,-6 1-40 0,-5 1-46 15,-13 3-46-15,0 0-47 0</inkml:trace>
  <inkml:trace contextRef="#ctx0" brushRef="#br2" timeOffset="-8692.52">15722 16417 328 0,'0'0'155'0,"0"0"34"0,-12 7 31 15,12-7 21-15,0 0 25 0,0 0-11 0,0 0-19 16,0 0-21-16,0 0-27 0,-1 3-21 15,5-2-23-15,5-2-20 0,7-6-23 0,6-2-24 0,8-3-36 16,7-3-31-16,4-1-57 0,2-2-55 0,4-1-64 16,-3 2-80-16,0-3-99 0</inkml:trace>
  <inkml:trace contextRef="#ctx0" brushRef="#br2" timeOffset="-7735.54">17501 15888 334 0,'0'0'53'0,"0"0"8"0,0 0 5 0,0 0 3 16,0 0 2-16,0 0-19 0,0 0-8 0,-1 0-1 16,2 1 2-16,0 4-3 0,2 3-1 0,2 0 0 15,0 4 3-15,0 2 4 0,4 3 10 0,0 2-4 16,0 0-13-16,-2-3 4 0,0 2 22 0,1-2-4 15,-1 0-3-15,0 0-7 0,-2 0-13 0,1-1-2 16,-1-1 2-16,-2-1-10 0,0 0-26 0,-4-1 1 16,1-3 1-16,-1 0-2 0,-1-1 1 0,2-8-1 15,0 0 0-15,0 0 0 0,0 0 2 16,0 0 0-16,-5 4 1 0,5-4 3 0,0 0 1 16,0 0 0-16,0 0 3 0,0 0 6 0,-4 1 10 15,-3-3 3-15,2-1-1 0,-2-5 1 16,-1-5-2-16,2-2-3 0,-1-5-5 0,1-5-11 15,-1-3-13-15,5-3-3 0,1 0-3 0,5-1-5 16,1-2-1-16,2 1 1 0,4 1 0 0,3 2 5 16,1 3 3-16,5 3-3 0,5 3 1 0,-1 5 1 15,0 3 0-15,-2 5 0 0,0 3-2 0,-2 3 0 16,0 3-5-16,-1 3 4 0,0 6-2 16,-3 2 2-16,-6 3 0 0,3 2 4 0,-3 3 1 15,0 0 2-15,2 3 11 0,-3 0 1 0,0 0 6 16,-2 0-1-16,-1 0-4 0,-1-3 3 0,-2 0-1 15,-1-3-2-15,1 0-7 0,-2-2-4 0,0-1-3 16,0-1 1-16,-1-1 1 0,0-1-1 0,0-2 1 16,0-1 0-16,1 0 1 0,-2-1 2 0,1-7 1 15,0 0 8-15,0 0 6 0,0 0 9 0,0 0 5 16,0 0 7-16,0 0 2 0,0 0 0 0,0 0-2 16,0 0-5-16,0 0-6 0,0 0-6 0,0 0-8 15,0 0-6-15,0 0-10 0,0 0-21 16,0 0-25-16,0 0-27 0,0 0-40 0,-2 1-49 15,-2-2-86-15</inkml:trace>
  <inkml:trace contextRef="#ctx0" brushRef="#br2" timeOffset="-7525.83">18011 15902 211 0,'-8'-5'-4'0,"1"0"-16"0</inkml:trace>
  <inkml:trace contextRef="#ctx0" brushRef="#br2" timeOffset="-7224.17">18294 15419 770 0,'-13'-7'101'0,"0"2"-1"0,3 5-3 15,1 2 0-15,4 2-1 0,0 3-55 0,2 4-30 16,-1 3-17-16,-1 8-5 0,-2 2 0 0,-2 7 2 16,0 5 2-16,0 4 0 0,-3 4 5 0,1 2 1 15,2-1 1-15,0 1 2 0,1 0 41 0,2-1 0 16,4-3 1-16,2-5 3 0,4-1-1 0,1-5 2 16,2-3 3-16,2-2 0 0,1-2-41 0,2-2 3 15,0-3 1-15,3-3 0 0,0-3 0 0,2-2 0 16,0-3-2-16,2-2-4 0,1-5-26 0,5-1-33 15,-1-3-62-15,3-5-66 0</inkml:trace>
  <inkml:trace contextRef="#ctx0" brushRef="#br2" timeOffset="-6826.11">18530 15686 504 0,'-18'1'107'0,"5"1"9"0,13-2 9 0,-11 3 1 16,4 0 1-16,5 2-53 0,4 4-28 0,3 3-12 16,2 0-4-16,2 3-3 0,0 1-5 0,3 0 7 15,-1 2 8-15,-2-1 2 0,2 1 4 0,-4-1-2 16,1 0-5-16,-2-3-3 0,-2 0-5 0,-2-3-4 16,1 0-10-16,-3-2-1 0,-4-1-3 15,4-8 0-15,0 0 0 0,0 0-2 0,-3 6 1 16,3-6-1-16,0 0 2 0,-3 1-1 0,-1 0 1 15,-2-2-3-15,0-3-2 0,-3-2 1 0,1-2-6 16,2-4-7-16,0-1-10 0,3-4-2 0,1-1 2 16,2-3 6-16,2-2 1 0,5-2 9 0,1 1 5 15,5-1 6-15,0 2 10 0,4 1 4 0,-2 4 1 16,2 2 4-16,-1 4 5 0,3 4-5 0,-1 5 7 16,1 3 2-16,1 2 0 0,-4 2 0 15,1 1-5-15,-2 3-8 0,0-1-8 16,-4 1-5-16,1 3-5 0,1 1-5 0,-4 3 0 15,-3-1-2-15,-3 4 0 0,2-1-5 0,-1 2-14 16,-4 0-29-16,3 0-37 0,-2 0-48 0,1 0-52 16,-2-2-47-16</inkml:trace>
  <inkml:trace contextRef="#ctx0" brushRef="#br2" timeOffset="-6625.25">18938 15690 839 0,'-9'-5'110'0,"9"5"33"0,0 0 27 0,0 0 25 16,0 0 27-16,0 0 24 0,0 0-24 16,-2-5-12-16,2 4-18 0,2-1-25 0,4 2-21 15,3 0-23-15,5-1-26 0,3-1-23 0,5 0-24 16,2-1-19-16,3-1-20 0,-4 1-18 0,5-4-16 16,1 1-22-16,-1-1-34 0,3-2-36 0,-3 0-40 15,-2 0-52-15,-1-1-59 0,-6-1-62 16</inkml:trace>
  <inkml:trace contextRef="#ctx0" brushRef="#br2" timeOffset="-6403.23">19100 15506 754 0,'-11'-1'160'16,"11"1"27"-16,0 0 28 0,0 0 18 0,0 0 11 15,0 0-44-15,0 0-41 0,0 0-38 0,-5 2-29 16,1 4-27-16,4 2-29 0,3 1-21 0,0 4-12 15,1 3-6-15,4 1 0 0,-1 2 1 0,4 3-4 16,-2 1 2-16,-1-1 2 0,0 2 5 0,2-2 3 16,-3 2-5-16,1 0-15 0,-1-2-20 0,-2-2-27 15,1-1-34-15,-3-4-35 0,1 1-38 0,-1-5-38 16,-2-2-42-16,-1-9-40 0</inkml:trace>
  <inkml:trace contextRef="#ctx0" brushRef="#br2" timeOffset="-6191.37">19476 15385 729 0,'-7'-23'240'0,"2"4"20"0,5 19 15 16,0 0 6-16,0 0 4 0,0 0-120 0,0 0-62 16,0 0-39-16,-3-8-26 0,2 8-22 0,1 7-18 15,4 8-5-15,2 2-4 0,5 9-2 0,0 2 3 16,-1 4 6-16,3 1 0 0,-2 4 3 0,-3-4 3 15,0 1 0-15,-1-1 2 0,-1-1 3 16,0-1-3-16,-2-2-22 0,-2-2-37 0,1-4-44 0,-1-1-51 16,-1-2-48-16,-3-3-54 0</inkml:trace>
  <inkml:trace contextRef="#ctx0" brushRef="#br2" timeOffset="-5913.3">19577 15072 816 0,'-6'-31'180'0,"-1"7"12"16,3 2 11-16,1 8 7 0,3 14 4 15,0 0-85-15,0 0-59 0,3-7-26 0,4 6-15 16,6 6-15-16,8 8-10 0,2 4-10 16,7 6-1-16,4 6 0 0,6 6 0 0,0 4 0 15,3 7 0-15,-1 2-1 0,-4 3 1 0,-5-2 1 16,-7 0-2-16,-3-2 1 0,-8-1 2 0,-5-4 1 15,-8-1 3-15,-4-1 3 0,-4-3 3 0,-4-1-1 16,-5-2 2-16,2 0-1 0,-2-1 2 0,-5 0 2 16,0-4-1-16,1 1-1 0,-2-4-3 0,-5-2-2 15,-1-5-18-15,1-2-32 0,2-5-42 0,-1-4-48 16,-1-3-60-16</inkml:trace>
  <inkml:trace contextRef="#ctx0" brushRef="#br2" timeOffset="-5674.62">20443 14716 675 0,'-15'-4'82'16,"-1"2"0"-16,-3 5-3 0,-1 6-1 0,0 7-2 16,2 8-66-16,-1 7-17 0,-2 8 2 0,-4 3-1 15,2 5-1-15,-4 6 7 0,1 4 6 0,1 3 1 16,4 5 0-16,4-2 0 0,2-1 0 0,6-4 1 15,4-2 4-15,2-2-1 0,5-4-1 16,3-2 0-16,2-4 1 0,1-5 4 0,2-6-1 0,3-4 1 16,2-5-1-16,-1-2-2 0,1-6-4 15,1-3 3-15,0-4-4 0,1-3-27 0,3-5-50 16,2-3-36-16</inkml:trace>
  <inkml:trace contextRef="#ctx0" brushRef="#br2" timeOffset="-5257.74">20388 15326 473 0,'-21'-22'229'0,"1"1"20"0,2 0 16 0,4 1 17 16,1 2 15-16,7 2-86 0,4 0-50 15,2 0-29-15,2-1-25 0,1 0-19 0,3 1-16 16,2-1-21-16,1 2-11 0,3-1-18 0,2 1-10 15,1 0-12-15,2 2-6 0,-1 3 0 0,1 0-1 16,1 4 3-16,-2-1-6 0,1 5 0 0,-2 1-5 16,1 1-5-16,-4 5-6 0,1 4-2 0,0 3-3 15,0 3-4-15,0 3-4 0,-4 3 0 0,0 2 0 16,-5 1 1-16,2 2 9 0,-5 2 0 0,-2 1 5 16,-4-1 3-16,0 1 7 0,-4 2 6 0,-1-1 3 15,-5-2 5-15,0 2 0 0,1-2 0 16,-1 1 0-16,0-4 2 0,0 0-2 0,-1-3-2 15,1-4 1-15,2-4 1 0,2-2 0 0,4-2 0 16,7-10 0-16,0 0 1 0,0 0 2 0,0 0 1 16,0 0 5-16,0 0 5 0,-3 6 6 0,4-2 7 15,1-3 5-15,3 0 4 0,1-2 3 0,4 0 6 16,3-1-2-16,1 0-5 0,5-2-7 16,3 0-8-16,-2-2-12 0,3 0-16 0,3-3-36 15,3-1-66-15,5-3-98 0,2-4-82 0</inkml:trace>
  <inkml:trace contextRef="#ctx0" brushRef="#br2" timeOffset="-4824.98">20830 15147 834 0,'0'0'147'0,"0"0"14"16,0 0 10-16,0 0 7 0,0 0 5 0,0 0-57 15,-9 0-37-15,2 1-28 0,3 2-20 0,6 3-14 16,5 3-6-16,6 4 3 0,1 3 10 0,3 2 5 16,1 2 5-16,1 1 4 0,-6-3-4 0,2-1 1 15,-3-2-5-15,-1 1-10 0,-3-2-15 0,-2-2-5 16,-2-5-7-16,-2 0-3 0,-2-7 0 16,0 0-6-16,0 0-2 0,0 0-6 0,0 0-5 15,0 0-12-15,0 0-16 0,-2 5-8 16,2-5-1-16,-6 2 0 0,2-1 4 0,-2 0 4 15,6-1 3-15,-5-1 11 0,5 1 17 0,-3-1 20 16,1-6 14-16,0-2 14 0,0-2 11 0,2-3 13 16,3-1 13-16,5-2 4 0,1-1 7 0,2 0-5 15,0 0-10-15,0 0-13 0,0 4-7 0,2 2-12 16,0 0-9-16,-1 4-5 0,4 3-8 16,-4 2-4-16,3 1-2 0,0 1 0 0,-1 3-2 15,-1 3-4-15,1-1-3 0,-1 1-2 0,-2 2-1 16,1 1-3-16,-2 2-3 0,-2 1-3 0,-1 1-3 15,-3 2-4-15,0 1-3 0,-1 2-11 0,0 3-23 16,-2 3-24-16,0 2-22 0,-1-1-62 0,-1-1-74 16</inkml:trace>
  <inkml:trace contextRef="#ctx0" brushRef="#br2" timeOffset="-4641.86">21277 15226 784 0,'-3'-14'202'0,"3"14"30"0,0-8 20 16,1 0 24-16,1 4 24 0,3 1-47 0,1 2-31 16,4 0-23-16,-1 1-22 0,4-1-24 0,4 1-19 15,1-2-22-15,-2 0-24 0,7-1-26 16,2-3-42-16,3 2-39 0,3-4-39 0,3-1-42 16,0 0-39-16,1-2-49 0,0-2-62 0,-3-1-61 15,-1-1-61-15</inkml:trace>
  <inkml:trace contextRef="#ctx0" brushRef="#br2" timeOffset="-4386.73">21492 15003 1049 0,'-10'-5'189'0,"10"5"36"15,0 0 33-15,0 0 26 0,0 0 26 0,0 0-40 16,0 0-31-16,0 0-26 0,0 0-22 0,0 0-23 15,0 0-22-15,0 0-20 0,0 0-26 16,0 0-22-16,0 0-19 0,0 0-15 0,0 0-21 16,0 0-20-16,0 0-19 0,0 0-19 0,0 0-17 15,0 0-21-15,0 0-21 0,0 0-25 0,0 0-20 16,0 0-21-16,-6-6-29 0,3-1-29 0,2 0-39 16,7-3-59-16,1 1-61 0</inkml:trace>
  <inkml:trace contextRef="#ctx0" brushRef="#br2" timeOffset="-3724.82">21504 14940 259 0,'0'-6'116'0,"1"0"21"0,-1 6 19 16,0 0 21-16,0 0 17 0,0 0-17 0,0 0-15 15,0 0-13-15,0 0-16 0,0 0-20 0,0 0-18 16,0 0-22-16,2-1-19 0,1 2-22 15,0 2-18-15,1 1-14 0,-1 7-9 0,0 2-3 16,2 3 0-16,0 4-1 0,-2 3 3 0,2 2 4 16,1-3 8-16,-3 1 3 0,0 0 2 0,-2 0 0 15,3-2 3-15,0-1 0 0,-2-2 2 0,0-3-2 16,1-2-6-16,2 0-1 0,-5 0 0 0,3-2 1 16,0 1 1-16,2 0 1 0,-4 1-7 15,1-2-13-15,0 1-19 0,1 0-25 0,-2 0-30 16,0-1-32-16,-1-2-41 0,2 1-39 0,-2-10-35 15</inkml:trace>
  <inkml:trace contextRef="#ctx0" brushRef="#br2" timeOffset="-3523.95">21933 14735 720 0,'-5'-13'92'0,"5"13"-3"16,0 0-2-16,-4-5-2 0,0 7-2 0,1 6-48 15,-1 7-29-15,4 4 27 0,1 3-4 0,1 5 4 16,-1 2 2-16,1 3 3 0,2 2 2 0,-1 0-2 16,1-1-3-16,0 2-33 0,2-2 5 0,-1-1 0 15,0-2 0-15,0-3 3 0,1-1-4 0,-1-2-23 16,-2-4-31-16,3-3-36 0,-2-2-52 16</inkml:trace>
  <inkml:trace contextRef="#ctx0" brushRef="#br2" timeOffset="-3258.57">21917 14499 933 0,'-4'-25'155'0,"-2"6"8"0,6 19 4 0,0-13 0 0,0 13-2 15,3-7-76-15,1 7-38 0,1 7-28 16,4 6-20-16,4 6-8 0,3 9-3 0,6 4-5 15,1 8 3-15,2 8 3 0,0 6 3 0,1 7 0 16,-3 2-1-16,1 1 0 0,-7 0 2 0,-5-3 6 16,-4-2-3-16,-6-2 1 0,-5-4-1 0,-6-3 4 15,-4 0 2-15,-4-4 1 0,-3-1-3 0,-4-2 0 16,-2 0-1-16,-2-2-8 0,-3-1-26 0,-5 1-22 16,-5-4-34-16,-6 0-45 0,-4-5-40 15,-3-2-59-15</inkml:trace>
  <inkml:trace contextRef="#ctx0" brushRef="#br2" timeOffset="-2462.45">18547 16245 60 0,'-23'12'24'0,"-2"-2"7"0,2 5 10 0,-3-1 14 15,2-1 15-15,2 0 7 0,-3 0 14 0,2-2 1 16,1 2 4-16,0-2 4 0,1 0-1 16,-1-1-7-16,2-1-11 0,-1-1-10 0,0 0-18 15,1 0-9-15,-2 2-13 0,1 0-11 0,0-1-9 16,0 0-6-16,1 2-4 0,1 0-2 0,0-2 1 15,2 1-2-15,2 1 1 0,1-2-1 0,3-1 0 16,4-2-3-16,7-6 0 0,0 0-2 0,0 0 1 16,-1 4 5-16,2 1 8 0,3-4 6 15,4 0 12-15,5-1 19 0,2-2 18 0,6-1 17 16,4-1 12-16,5-4 6 0,3 0 2 0,2 0-1 16,6-3-9-16,3-1-16 0,3 1-18 0,1-1-14 15,-3-1-12-15,0 1-11 0,-2-2-9 16,-2 5-5-16,-2 0-3 0,-7 1-2 0,-5 3-2 15,-4-3-3-15,-1 4-2 0,0-3-2 0,-3 2-1 16,-1-2-1-16,-1-1 1 0,-2-2 1 0,3-2 2 16,2-2 2-16,5-4 4 0,3-1-8 0,3-2-7 15,6-1-7-15,8-2-15 0,7 0-9 0,10-2-1 16,6 0-2-16,6 1-2 0,7-1 9 0,8 1 13 16,7 1 9-16,4 0 19 0,5 2 11 0,4-1 5 15,3 0 6-15,2 2 5 0,0 0 8 0,4 1-2 16,-1 1 7-16,2-1-2 0,-2 1 10 0,1-2 1 15,0 1-7-15,-5 0 9 0,-3 2-4 16,-2-2 4-16,-1 3 4 0,-8-1 15 0,-4 2-5 0,-7 2-1 16,-8 0 1-16,-11 4-7 15,-9 3-1-15,-11-1-3 0,-8 2-8 0,-8 3-14 16,-7 0 0-16,-9 1 9 0,-17 2 8 0,0 0 5 16,0 0 9-16,0 0 9 0,0 0 7 0,0 0 6 15,0 0 5-15,0 0-3 0,0 0 1 0,0 0-1 16,14-2-6-16,-7-1-9 0,1 1-10 0,-4 1-9 15,4-3-12-15,1 2-8 0,1-1-10 0,3-2-9 16,-2 1-5-16,1-1-5 0,-1 4-1 0,-1-2-1 16,2-1-1-16,-3 1 1 0,0 2-2 0,-3-2 3 15,3 1-1-15,-3 0-2 0,3-2 0 0,2 1-1 16,2-2 1-16,0 2-2 0,1-1 3 16,-3 1-4-16,0-2 2 0,1 2 2 0,-12 3 0 15,0 0 0-15,0 0 1 0,0 0-1 0,0 0-5 16,0 0-8-16,0 0-16 0,0 0-20 0,0 0-26 15,0 0-33-15,0 0-34 0,0 0-71 0,8-5-28 16,-8 5-57-16,0 0-57 0</inkml:trace>
  <inkml:trace contextRef="#ctx0" brushRef="#br2" timeOffset="-2057.26">21393 15956 409 0,'-17'-4'91'16,"-1"3"5"-16,-2 0 4 0,-2 3 5 0,-4 1 13 15,0 1-35-15,-2 3-14 0,-4 4 11 0,-2 0-10 16,-2 4-3-16,3 1 2 0,1 2-3 0,2 0-10 16,0 0-10-16,5 3-10 0,4 1-21 0,1 1 2 15,7-1-1-15,3 2-8 0,2 2-1 0,6 2 4 16,2 1 2-16,6 0-4 0,3 0-1 0,2 1 5 15,4-1 7-15,6 1 5 0,4 0 20 16,3-2 1-16,4-1 6 0,1-6 8 0,1-2 5 16,-1 0 1-16,2-3 2 0,1-6 11 0,-1-2-7 15,-2-4 5-15,-1-5-1 0,-3-2 5 16,-2-4-1-16,-1 0 8 0,-4-1 14 0,-4 0 4 16,-3 0 4-16,-4 0 3 0,-11 8 0 0,10-7-5 15,-5-2-5-15,-4 1-18 0,-4 0-31 0,-1-3-33 16,-5-1-39-16,1-3-46 0,-4-2-42 0,-3-1-34 15,-4 2-17-15,-4-1 3 0,-5 5 4 0,-3 3 8 16,-4 5 22-16,-3 8 31 0,-4 3 32 0,2 5 29 16,-1 5 1-16,3 1-27 0,2 2-32 0,3 1-57 15,5-1-79-15</inkml:trace>
  <inkml:trace contextRef="#ctx0" brushRef="#br2" timeOffset="-1725.41">22885 15461 365 0,'-10'-1'153'0,"10"1"27"16,0 0 22-16,0 0 17 0,-10 0 19 0,10 0-35 16,0 0-20-16,0 0-16 0,0 0-10 0,0 0-13 15,0 0-7-15,0 0-1 0,-1 0-2 0,4 0-2 16,4-2-9-16,1-1-16 0,7 0-16 0,0 0-13 16,6-1-15-16,2 1-14 0,0-2-17 0,5 0-14 15,-7 1-9-15,2-2-6 0,-2 1-13 0,0 1-30 16,1 0-36-16,-2-1-42 0,1-1-58 0,0 0-85 15,-2-1-118-15</inkml:trace>
  <inkml:trace contextRef="#ctx0" brushRef="#br2" timeOffset="-1206.33">23408 15119 1299 0,'-13'-9'157'0,"0"1"10"0,13 8 5 16,0 0 0-16,0 0-3 0,0 0-71 0,-7-2-50 16,4 5-25-16,2 4-19 0,3 4-11 0,4 5-5 15,1 2 1-15,2 7 1 0,1 1 3 0,1 8 7 16,1 5 4-16,-1-2 2 0,1 1 2 16,-2 0-2-16,0-2 3 0,0-4-1 0,-3-1-2 15,-1-4-2-15,-1-3-3 0,-2-7 1 16,-1-6-2-16,-2-1 3 0,0-10 1 0,0 0 1 0,0 0 4 15,0 0-1-15,0 0 1 0,0 0-1 0,0 0 1 16,0 0-2-16,0 0-4 0,0 0-4 0,0 0-5 16,0 0-3-16,0 2-1 0,0-4-1 0,0-4 1 15,0-6-1-15,0-9-3 0,3-4 4 0,2-7 7 16,3-6 2-16,3-6 1 0,6-7 1 0,5-2-1 16,6 1 4-16,0 1 8 0,2 4 2 15,0 8 8-15,-1 6 1 0,-3 5 0 16,-2 7-4-16,-5 11-2 0,-3 6-7 0,-5 11-5 15,-3 6-11-15,-3 7-12 0,-1 4-1 0,0 5 2 16,-1 4 0-16,0 2 0 0,-1 3 5 0,0 5 4 16,-1 2 7-16,-2-2-1 0,1-4 1 0,-2-2-2 15,0-4 3-15,1-5 3 0,-1-3 0 0,2-3-3 16,0-4 1-16,0-4-1 0,3-6 2 0,-2-1 2 16,-1-7 3-16,4 4 7 0,0 0 10 0,-4-4 12 15,0 0 9-15,6 2 14 0,-1-2 15 0,3 0 8 16,1-2 3-16,4-1-3 0,3-1-9 15,5-3-13-15,6 0-19 0,6-5-55 0,5-7-43 0,6-3-75 16,5-7-94-16,4-5-147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E2B1B-3571-4E63-AC33-77E969312CFF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042E3-0C9A-4270-9D67-28C6CDF05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If you notice, j keeps doubling till it is less than or equal to n. Number of times, we can double a number till it is less than n would be log(n).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Let’s take the examples here.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16, j = 2, 4, 8, 16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32, j = 2, 4, 8, 16, 32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j would run for O(log n) steps.</a:t>
            </a:r>
            <a:br>
              <a:rPr lang="en-US" dirty="0"/>
            </a:br>
            <a:r>
              <a:rPr lang="en-US" b="0" i="0" dirty="0" err="1">
                <a:effectLst/>
                <a:latin typeface="urw-din"/>
              </a:rPr>
              <a:t>i</a:t>
            </a:r>
            <a:r>
              <a:rPr lang="en-US" b="0" i="0" dirty="0">
                <a:effectLst/>
                <a:latin typeface="urw-din"/>
              </a:rPr>
              <a:t> runs for n/2 steps.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total steps = O(n/ 2 * log (n)) = </a:t>
            </a:r>
            <a:r>
              <a:rPr lang="en-US" b="1" i="0" dirty="0">
                <a:effectLst/>
                <a:latin typeface="urw-din"/>
              </a:rPr>
              <a:t>O(n*</a:t>
            </a:r>
            <a:r>
              <a:rPr lang="en-US" b="1" i="0" dirty="0" err="1">
                <a:effectLst/>
                <a:latin typeface="urw-din"/>
              </a:rPr>
              <a:t>logn</a:t>
            </a:r>
            <a:r>
              <a:rPr lang="en-US" b="1" i="0" dirty="0">
                <a:effectLst/>
                <a:latin typeface="urw-din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42E3-0C9A-4270-9D67-28C6CDF0593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If you notice, j keeps doubling till it is less than or equal to n. Number of times, we can double a number till it is less than n would be log(n).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Let’s take the examples here.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16, j = 2, 4, 8, 16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32, j = 2, 4, 8, 16, 32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j would run for O(log n) steps.</a:t>
            </a:r>
            <a:br>
              <a:rPr lang="en-US" dirty="0"/>
            </a:br>
            <a:r>
              <a:rPr lang="en-US" b="0" i="0" dirty="0" err="1">
                <a:effectLst/>
                <a:latin typeface="urw-din"/>
              </a:rPr>
              <a:t>i</a:t>
            </a:r>
            <a:r>
              <a:rPr lang="en-US" b="0" i="0" dirty="0">
                <a:effectLst/>
                <a:latin typeface="urw-din"/>
              </a:rPr>
              <a:t> runs for n/2 steps.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total steps = O(n/ 2 * log (n)) = </a:t>
            </a:r>
            <a:r>
              <a:rPr lang="en-US" b="1" i="0" dirty="0">
                <a:effectLst/>
                <a:latin typeface="urw-din"/>
              </a:rPr>
              <a:t>O(n*</a:t>
            </a:r>
            <a:r>
              <a:rPr lang="en-US" b="1" i="0" dirty="0" err="1">
                <a:effectLst/>
                <a:latin typeface="urw-din"/>
              </a:rPr>
              <a:t>logn</a:t>
            </a:r>
            <a:r>
              <a:rPr lang="en-US" b="1" i="0" dirty="0">
                <a:effectLst/>
                <a:latin typeface="urw-din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42E3-0C9A-4270-9D67-28C6CDF0593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75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If you notice, j keeps doubling till it is less than or equal to n. Number of times, we can double a number till it is less than n would be log(n).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Let’s take the examples here.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16, j = 2, 4, 8, 16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32, j = 2, 4, 8, 16, 32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j would run for O(log n) steps.</a:t>
            </a:r>
            <a:br>
              <a:rPr lang="en-US" dirty="0"/>
            </a:br>
            <a:r>
              <a:rPr lang="en-US" b="0" i="0" dirty="0" err="1">
                <a:effectLst/>
                <a:latin typeface="urw-din"/>
              </a:rPr>
              <a:t>i</a:t>
            </a:r>
            <a:r>
              <a:rPr lang="en-US" b="0" i="0" dirty="0">
                <a:effectLst/>
                <a:latin typeface="urw-din"/>
              </a:rPr>
              <a:t> runs for n/2 steps.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total steps = O(n/ 2 * log (n)) = </a:t>
            </a:r>
            <a:r>
              <a:rPr lang="en-US" b="1" i="0" dirty="0">
                <a:effectLst/>
                <a:latin typeface="urw-din"/>
              </a:rPr>
              <a:t>O(n*</a:t>
            </a:r>
            <a:r>
              <a:rPr lang="en-US" b="1" i="0" dirty="0" err="1">
                <a:effectLst/>
                <a:latin typeface="urw-din"/>
              </a:rPr>
              <a:t>logn</a:t>
            </a:r>
            <a:r>
              <a:rPr lang="en-US" b="1" i="0" dirty="0">
                <a:effectLst/>
                <a:latin typeface="urw-din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42E3-0C9A-4270-9D67-28C6CDF0593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If you notice, j keeps doubling till it is less than or equal to n. Number of times, we can double a number till it is less than n would be log(n).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Let’s take the examples here.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16, j = 2, 4, 8, 16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32, j = 2, 4, 8, 16, 32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j would run for O(log n) steps.</a:t>
            </a:r>
            <a:br>
              <a:rPr lang="en-US" dirty="0"/>
            </a:br>
            <a:r>
              <a:rPr lang="en-US" b="0" i="0" dirty="0" err="1">
                <a:effectLst/>
                <a:latin typeface="urw-din"/>
              </a:rPr>
              <a:t>i</a:t>
            </a:r>
            <a:r>
              <a:rPr lang="en-US" b="0" i="0" dirty="0">
                <a:effectLst/>
                <a:latin typeface="urw-din"/>
              </a:rPr>
              <a:t> runs for n/2 steps.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total steps = O(n/ 2 * log (n)) = </a:t>
            </a:r>
            <a:r>
              <a:rPr lang="en-US" b="1" i="0" dirty="0">
                <a:effectLst/>
                <a:latin typeface="urw-din"/>
              </a:rPr>
              <a:t>O(n*</a:t>
            </a:r>
            <a:r>
              <a:rPr lang="en-US" b="1" i="0" dirty="0" err="1">
                <a:effectLst/>
                <a:latin typeface="urw-din"/>
              </a:rPr>
              <a:t>logn</a:t>
            </a:r>
            <a:r>
              <a:rPr lang="en-US" b="1" i="0" dirty="0">
                <a:effectLst/>
                <a:latin typeface="urw-din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42E3-0C9A-4270-9D67-28C6CDF0593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8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rw-din"/>
              </a:rPr>
              <a:t>If you notice, j keeps doubling till it is less than or equal to n. Number of times, we can double a number till it is less than n would be log(n).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Let’s take the examples here.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16, j = 2, 4, 8, 16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for n = 32, j = 2, 4, 8, 16, 32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j would run for O(log n) steps.</a:t>
            </a:r>
            <a:br>
              <a:rPr lang="en-US" dirty="0"/>
            </a:br>
            <a:r>
              <a:rPr lang="en-US" b="0" i="0" dirty="0" err="1">
                <a:effectLst/>
                <a:latin typeface="urw-din"/>
              </a:rPr>
              <a:t>i</a:t>
            </a:r>
            <a:r>
              <a:rPr lang="en-US" b="0" i="0" dirty="0">
                <a:effectLst/>
                <a:latin typeface="urw-din"/>
              </a:rPr>
              <a:t> runs for n/2 steps.</a:t>
            </a:r>
            <a:br>
              <a:rPr lang="en-US" dirty="0"/>
            </a:br>
            <a:r>
              <a:rPr lang="en-US" b="0" i="0" dirty="0">
                <a:effectLst/>
                <a:latin typeface="urw-din"/>
              </a:rPr>
              <a:t>So, total steps = O(n/ 2 * log (n)) = </a:t>
            </a:r>
            <a:r>
              <a:rPr lang="en-US" b="1" i="0" dirty="0">
                <a:effectLst/>
                <a:latin typeface="urw-din"/>
              </a:rPr>
              <a:t>O(n*</a:t>
            </a:r>
            <a:r>
              <a:rPr lang="en-US" b="1" i="0" dirty="0" err="1">
                <a:effectLst/>
                <a:latin typeface="urw-din"/>
              </a:rPr>
              <a:t>logn</a:t>
            </a:r>
            <a:r>
              <a:rPr lang="en-US" b="1" i="0" dirty="0">
                <a:effectLst/>
                <a:latin typeface="urw-din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042E3-0C9A-4270-9D67-28C6CDF0593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1FC8A5-9A11-4D62-94B2-7B304C364A8C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Fariha Tabassum Islam, Lecturer, Dept.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A4E5-159A-472E-BA80-1F382BE9B63B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C28DE3-FB5D-47C1-872F-C9D83DB05E33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8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F8B8-3E3D-43C6-91BB-9B64EB90731F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B06522-B6AA-49A7-9003-42C68F3E67B6}" type="datetime1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Fariha Tabassum Islam, Lecturer, Dept.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E6D1-D3B6-414F-A172-E37FAEC0E062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5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93B9-CE3C-4B10-AF36-5FB09DCCC787}" type="datetime1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A29D8-87BA-4C50-9612-823125AD151B}" type="datetime1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E9D-B21F-4547-BA61-7FEF91D752FE}" type="datetime1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1A063-ED48-461B-982E-EF5A677A91E1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Fariha Tabassum Islam, Lecturer, Dept.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AE8A-8C18-46AF-B854-3EFA1B98073B}" type="datetime1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7E1E19E-8C54-41BC-901F-255CBD59A54E}" type="datetime1">
              <a:rPr lang="en-US" smtClean="0"/>
              <a:t>7/13/2021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z="1200"/>
              <a:t>Fariha Tabassum Islam, Lecturer, Dept. of CSE, UIU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830C8EBC-6DC5-45DC-80E8-CC7B02C56C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190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emf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emf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24.png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emf"/><Relationship Id="rId4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practice-questions-time-complexity-analysi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practice-questions-time-complexity-analysi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sa.edu/~bylander/cs3233/big-oh.pdf" TargetMode="External"/><Relationship Id="rId2" Type="http://schemas.openxmlformats.org/officeDocument/2006/relationships/hyperlink" Target="https://www.cs.auckland.ac.nz/courses/compsci220s1t/lectures/lecturenotes/GG-lectures/BigOhexampl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1227809/why-is-processing-a-sorted-array-faster-than-processing-an-unsorted-array/11227902#11227902" TargetMode="External"/><Relationship Id="rId4" Type="http://schemas.openxmlformats.org/officeDocument/2006/relationships/hyperlink" Target="https://youtu.be/FEnwM-iDb2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192A-84BA-41DE-AE59-5B7CB987E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61CFD-5441-4FB8-8FB6-B8EA01DDC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Fariha Tabassum islam</a:t>
            </a:r>
          </a:p>
        </p:txBody>
      </p:sp>
    </p:spTree>
    <p:extLst>
      <p:ext uri="{BB962C8B-B14F-4D97-AF65-F5344CB8AC3E}">
        <p14:creationId xmlns:p14="http://schemas.microsoft.com/office/powerpoint/2010/main" val="30905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CB6A-BD57-4D75-904C-B61682BA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F2FA84-EAB6-4493-8B6E-28F2F7D2CD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Line 1: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 2: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 3</a:t>
                </a:r>
              </a:p>
              <a:p>
                <a:pPr lvl="1"/>
                <a:r>
                  <a:rPr lang="en-US" dirty="0">
                    <a:solidFill>
                      <a:schemeClr val="accent3"/>
                    </a:solidFill>
                  </a:rPr>
                  <a:t>Best case: 0</a:t>
                </a:r>
              </a:p>
              <a:p>
                <a:pPr lvl="1"/>
                <a:r>
                  <a:rPr lang="en-US" dirty="0">
                    <a:solidFill>
                      <a:schemeClr val="accent3"/>
                    </a:solidFill>
                  </a:rPr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F2FA84-EAB6-4493-8B6E-28F2F7D2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A1D44-2114-486D-8AEB-37137463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EE0D5-04B9-41ED-86E2-7D0BD9C7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88DA97E9-931F-4EFF-AA64-C0E727FFA0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640561"/>
            <a:ext cx="3900488" cy="8071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CCCC06-F1E4-496C-B243-3C557D100DBE}"/>
                  </a:ext>
                </a:extLst>
              </p:cNvPr>
              <p:cNvSpPr txBox="1"/>
              <p:nvPr/>
            </p:nvSpPr>
            <p:spPr>
              <a:xfrm>
                <a:off x="573056" y="2136503"/>
                <a:ext cx="3978764" cy="92333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3"/>
                    </a:solidFill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. which means it is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CCCC06-F1E4-496C-B243-3C557D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6" y="2136503"/>
                <a:ext cx="3978764" cy="923330"/>
              </a:xfrm>
              <a:prstGeom prst="rect">
                <a:avLst/>
              </a:prstGeom>
              <a:blipFill>
                <a:blip r:embed="rId4"/>
                <a:stretch>
                  <a:fillRect t="-192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023D8B-99B5-4896-B657-586D421EA1B3}"/>
              </a:ext>
            </a:extLst>
          </p:cNvPr>
          <p:cNvCxnSpPr>
            <a:stCxn id="9" idx="2"/>
          </p:cNvCxnSpPr>
          <p:nvPr/>
        </p:nvCxnSpPr>
        <p:spPr>
          <a:xfrm>
            <a:off x="2562438" y="3059833"/>
            <a:ext cx="0" cy="572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032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DBAB-24FA-4FB0-B52D-8C848308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2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277E791A-AC0C-4CAC-9369-26B1480D97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6423864"/>
              </p:ext>
            </p:extLst>
          </p:nvPr>
        </p:nvGraphicFramePr>
        <p:xfrm>
          <a:off x="4662490" y="2087737"/>
          <a:ext cx="4040148" cy="38843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262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5324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02079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482E-F55C-4F04-8064-30DEE376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2C2-197A-4651-AF08-D6FBC361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09907E34-5D18-4D6C-9254-94E329BF1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64809"/>
            <a:ext cx="3900488" cy="11586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BCC50C-1746-4916-A56E-1E123707098E}"/>
                  </a:ext>
                </a:extLst>
              </p:cNvPr>
              <p:cNvSpPr txBox="1"/>
              <p:nvPr/>
            </p:nvSpPr>
            <p:spPr>
              <a:xfrm>
                <a:off x="581025" y="4741414"/>
                <a:ext cx="3899694" cy="923330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/>
                  <a:t>What is the time complexity of the code? Derive the best and worst case run-time and express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BCC50C-1746-4916-A56E-1E1237070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4741414"/>
                <a:ext cx="3899694" cy="923330"/>
              </a:xfrm>
              <a:prstGeom prst="rect">
                <a:avLst/>
              </a:prstGeom>
              <a:blipFill>
                <a:blip r:embed="rId3"/>
                <a:stretch>
                  <a:fillRect l="-1090" t="-3268" b="-9150"/>
                </a:stretch>
              </a:blip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EFE6F1-7796-4AE7-9C5C-29F44B76CEB0}"/>
                  </a:ext>
                </a:extLst>
              </p14:cNvPr>
              <p14:cNvContentPartPr/>
              <p14:nvPr/>
            </p14:nvContentPartPr>
            <p14:xfrm>
              <a:off x="3733920" y="3991320"/>
              <a:ext cx="4113360" cy="153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EFE6F1-7796-4AE7-9C5C-29F44B76CE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4560" y="3981960"/>
                <a:ext cx="4132080" cy="15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57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DBAB-24FA-4FB0-B52D-8C848308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277E791A-AC0C-4CAC-9369-26B1480D976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662490" y="2087737"/>
              <a:ext cx="4040148" cy="39666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.(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49262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775324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𝑙𝑜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8">
                <a:extLst>
                  <a:ext uri="{FF2B5EF4-FFF2-40B4-BE49-F238E27FC236}">
                    <a16:creationId xmlns:a16="http://schemas.microsoft.com/office/drawing/2014/main" id="{277E791A-AC0C-4CAC-9369-26B1480D976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662490" y="2087737"/>
              <a:ext cx="4040148" cy="39666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102174" r="-51676" b="-5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102174" r="-2210" b="-5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202174" r="-51676" b="-42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202174" r="-2210" b="-42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312360" r="-51676" b="-342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312360" r="-2210" b="-342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394624" r="-51676" b="-227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394624" r="-2210" b="-227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2621"/>
                      </a:ext>
                    </a:extLst>
                  </a:tr>
                  <a:tr h="561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500000" r="-51676" b="-1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500000" r="-2210" b="-1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77532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96" t="-525714" r="-5167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403" t="-525714" r="-221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482E-F55C-4F04-8064-30DEE376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2C2-197A-4651-AF08-D6FBC361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09907E34-5D18-4D6C-9254-94E329BF1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</p:spPr>
      </p:pic>
    </p:spTree>
    <p:extLst>
      <p:ext uri="{BB962C8B-B14F-4D97-AF65-F5344CB8AC3E}">
        <p14:creationId xmlns:p14="http://schemas.microsoft.com/office/powerpoint/2010/main" val="422598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DBAB-24FA-4FB0-B52D-8C848308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1A43E0-7901-4B7B-9150-CEB10942BD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Observe </a:t>
                </a:r>
                <a:r>
                  <a:rPr lang="en-US" dirty="0">
                    <a:solidFill>
                      <a:srgbClr val="C00000"/>
                    </a:solidFill>
                  </a:rPr>
                  <a:t>Line 1</a:t>
                </a:r>
              </a:p>
              <a:p>
                <a:pPr lvl="1"/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−5, 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r>
                  <a:rPr lang="en-US" dirty="0"/>
                  <a:t>, … until less than 0</a:t>
                </a:r>
              </a:p>
              <a:p>
                <a:pPr lvl="1"/>
                <a:r>
                  <a:rPr lang="en-US" dirty="0"/>
                  <a:t>therefore, runs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1A43E0-7901-4B7B-9150-CEB10942B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482E-F55C-4F04-8064-30DEE376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2C2-197A-4651-AF08-D6FBC361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09907E34-5D18-4D6C-9254-94E329BF1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</p:spPr>
      </p:pic>
    </p:spTree>
    <p:extLst>
      <p:ext uri="{BB962C8B-B14F-4D97-AF65-F5344CB8AC3E}">
        <p14:creationId xmlns:p14="http://schemas.microsoft.com/office/powerpoint/2010/main" val="318179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DBAB-24FA-4FB0-B52D-8C848308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1A43E0-7901-4B7B-9150-CEB10942BD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Observe </a:t>
                </a:r>
                <a:r>
                  <a:rPr lang="en-US" dirty="0">
                    <a:solidFill>
                      <a:srgbClr val="C00000"/>
                    </a:solidFill>
                  </a:rPr>
                  <a:t>Line 4</a:t>
                </a:r>
              </a:p>
              <a:p>
                <a:pPr lvl="1"/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8, 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inner statements of loop in line 4 runs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+1+1</m:t>
                    </m:r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1A43E0-7901-4B7B-9150-CEB10942B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482E-F55C-4F04-8064-30DEE376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2C2-197A-4651-AF08-D6FBC361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09907E34-5D18-4D6C-9254-94E329BF1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4732D2-5F2D-4567-BDE6-B4BA74B4F2F0}"/>
              </a:ext>
            </a:extLst>
          </p:cNvPr>
          <p:cNvSpPr/>
          <p:nvPr/>
        </p:nvSpPr>
        <p:spPr>
          <a:xfrm>
            <a:off x="1323381" y="4044156"/>
            <a:ext cx="3157338" cy="4308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0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DBAB-24FA-4FB0-B52D-8C848308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1A43E0-7901-4B7B-9150-CEB10942BD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𝑛𝑙𝑔𝑛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1A43E0-7901-4B7B-9150-CEB10942B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482E-F55C-4F04-8064-30DEE376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32C2-197A-4651-AF08-D6FBC361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15</a:t>
            </a:fld>
            <a:endParaRPr lang="en-US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09907E34-5D18-4D6C-9254-94E329BF1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4809"/>
            <a:ext cx="3900488" cy="11586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991B34-1174-4960-8639-0B81CE18B0A0}"/>
                  </a:ext>
                </a:extLst>
              </p:cNvPr>
              <p:cNvSpPr txBox="1"/>
              <p:nvPr/>
            </p:nvSpPr>
            <p:spPr>
              <a:xfrm>
                <a:off x="0" y="4827924"/>
                <a:ext cx="914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𝒏𝒍𝒈𝒏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991B34-1174-4960-8639-0B81CE18B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7924"/>
                <a:ext cx="9144000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04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DF31B7-6489-4F6A-BCD8-4187078D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C61420E-BEEE-445B-90AE-9D4CD2B64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0" i="1" dirty="0">
                    <a:latin typeface="Cambria Math" panose="02040503050406030204" pitchFamily="18" charset="0"/>
                  </a:rPr>
                  <a:t>for (</a:t>
                </a:r>
                <a:r>
                  <a:rPr lang="en-US" sz="2800" b="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=1; </a:t>
                </a:r>
                <a:r>
                  <a:rPr lang="en-US" sz="2800" b="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&lt;=</a:t>
                </a:r>
                <a:r>
                  <a:rPr lang="en-US" sz="2800" b="0" i="1" dirty="0" err="1">
                    <a:latin typeface="Cambria Math" panose="02040503050406030204" pitchFamily="18" charset="0"/>
                  </a:rPr>
                  <a:t>n;i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++)</a:t>
                </a:r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for (</a:t>
                </a:r>
                <a:r>
                  <a:rPr lang="en-US" sz="2800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=</a:t>
                </a:r>
                <a:r>
                  <a:rPr lang="en-US" sz="2800" i="1" dirty="0" err="1">
                    <a:latin typeface="Cambria Math" panose="02040503050406030204" pitchFamily="18" charset="0"/>
                  </a:rPr>
                  <a:t>n;i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&gt;=1;i--)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←1;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C61420E-BEEE-445B-90AE-9D4CD2B64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2A43-DB82-4332-B48A-E7767012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2B77-0FDD-4ADD-99B2-FA0443B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4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71544-3ECE-4065-859B-E67A80B2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C66F-CC95-42F4-A4A4-D85A89B0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E6D540-5D7C-4A69-9051-6CE2A5121F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DD358399-29AB-451C-A08A-263F979990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61267"/>
            <a:ext cx="3900488" cy="11657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9CEF6-566C-4986-B65B-6C210270B727}"/>
                  </a:ext>
                </a:extLst>
              </p:cNvPr>
              <p:cNvSpPr txBox="1"/>
              <p:nvPr/>
            </p:nvSpPr>
            <p:spPr>
              <a:xfrm>
                <a:off x="573056" y="2499378"/>
                <a:ext cx="2734275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9CEF6-566C-4986-B65B-6C210270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6" y="2499378"/>
                <a:ext cx="2734275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6D0A02-A420-48BD-9D1D-598B4C2CB4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922856"/>
              </p:ext>
            </p:extLst>
          </p:nvPr>
        </p:nvGraphicFramePr>
        <p:xfrm>
          <a:off x="4662490" y="2087737"/>
          <a:ext cx="4040148" cy="38843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262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5324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020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B43EAB-877A-4D0E-AD9D-7550D4BEFD0C}"/>
              </a:ext>
            </a:extLst>
          </p:cNvPr>
          <p:cNvSpPr txBox="1"/>
          <p:nvPr/>
        </p:nvSpPr>
        <p:spPr>
          <a:xfrm>
            <a:off x="581025" y="4741414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0727C7-7937-4078-90F5-9DD4F05303BF}"/>
                  </a:ext>
                </a:extLst>
              </p14:cNvPr>
              <p14:cNvContentPartPr/>
              <p14:nvPr/>
            </p14:nvContentPartPr>
            <p14:xfrm>
              <a:off x="1102320" y="1778760"/>
              <a:ext cx="6069960" cy="306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0727C7-7937-4078-90F5-9DD4F05303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2960" y="1769400"/>
                <a:ext cx="6088680" cy="30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20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71544-3ECE-4065-859B-E67A80B2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C66F-CC95-42F4-A4A4-D85A89B0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E6D540-5D7C-4A69-9051-6CE2A5121F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DD358399-29AB-451C-A08A-263F979990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61267"/>
            <a:ext cx="3900488" cy="11657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9CEF6-566C-4986-B65B-6C210270B727}"/>
                  </a:ext>
                </a:extLst>
              </p:cNvPr>
              <p:cNvSpPr txBox="1"/>
              <p:nvPr/>
            </p:nvSpPr>
            <p:spPr>
              <a:xfrm>
                <a:off x="573056" y="2499378"/>
                <a:ext cx="2734275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9CEF6-566C-4986-B65B-6C210270B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56" y="2499378"/>
                <a:ext cx="2734275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86D0A02-A420-48BD-9D1D-598B4C2CB4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40826678"/>
                  </p:ext>
                </p:extLst>
              </p:nvPr>
            </p:nvGraphicFramePr>
            <p:xfrm>
              <a:off x="4662490" y="2087737"/>
              <a:ext cx="4040148" cy="392533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n/3+1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49262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775324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86D0A02-A420-48BD-9D1D-598B4C2CB4D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40826678"/>
                  </p:ext>
                </p:extLst>
              </p:nvPr>
            </p:nvGraphicFramePr>
            <p:xfrm>
              <a:off x="4662490" y="2087737"/>
              <a:ext cx="4040148" cy="392533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n/3+1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61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196" t="-387097" r="-51676" b="-227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492621"/>
                      </a:ext>
                    </a:extLst>
                  </a:tr>
                  <a:tr h="5612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196" t="-492391" r="-51676" b="-1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77532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196" t="-519048" r="-5167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7403" t="-519048" r="-2210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3840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71544-3ECE-4065-859B-E67A80B2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C66F-CC95-42F4-A4A4-D85A89B0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E6D540-5D7C-4A69-9051-6CE2A5121F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0000"/>
                    </a:solidFill>
                    <a:latin typeface="CMR10"/>
                  </a:rPr>
                  <a:t>Observe </a:t>
                </a:r>
                <a:r>
                  <a:rPr lang="en-US" dirty="0">
                    <a:solidFill>
                      <a:srgbClr val="C00000"/>
                    </a:solidFill>
                    <a:latin typeface="CMR10"/>
                  </a:rPr>
                  <a:t>Line 4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,…,1(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MR1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MR1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>
                  <a:solidFill>
                    <a:srgbClr val="000000"/>
                  </a:solidFill>
                  <a:latin typeface="CMR10"/>
                </a:endParaRPr>
              </a:p>
              <a:p>
                <a:pPr lvl="1"/>
                <a:r>
                  <a:rPr lang="en-US" dirty="0"/>
                  <a:t>Therefore, inner statements of loop in line 4 runs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+1+1</m:t>
                    </m:r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E6D540-5D7C-4A69-9051-6CE2A5121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DD358399-29AB-451C-A08A-263F979990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1267"/>
            <a:ext cx="3900488" cy="116577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36F371-576B-45A4-AA81-577BC60CB276}"/>
              </a:ext>
            </a:extLst>
          </p:cNvPr>
          <p:cNvSpPr/>
          <p:nvPr/>
        </p:nvSpPr>
        <p:spPr>
          <a:xfrm>
            <a:off x="1324175" y="4044156"/>
            <a:ext cx="3157338" cy="4308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08FC-AC32-4BEA-AE2E-68747E47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D4B0-86C1-4ED2-8673-67E8B7B9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  <a:p>
            <a:r>
              <a:rPr lang="en-US" dirty="0"/>
              <a:t>Analyzing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40F0C-8E30-40AC-9B3A-456C2D79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7E65-1808-49E2-B9D7-FA1E125D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6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71544-3ECE-4065-859B-E67A80B2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9C66F-CC95-42F4-A4A4-D85A89B0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E6D540-5D7C-4A69-9051-6CE2A5121F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𝑛𝑙𝑔𝑛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5E6D540-5D7C-4A69-9051-6CE2A5121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DD358399-29AB-451C-A08A-263F979990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61267"/>
            <a:ext cx="3900488" cy="11657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0C163F-7E71-4370-87D7-E56FBDC0BF8B}"/>
                  </a:ext>
                </a:extLst>
              </p:cNvPr>
              <p:cNvSpPr txBox="1"/>
              <p:nvPr/>
            </p:nvSpPr>
            <p:spPr>
              <a:xfrm>
                <a:off x="0" y="4827924"/>
                <a:ext cx="914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𝒏𝒍𝒈𝒏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0C163F-7E71-4370-87D7-E56FBDC0B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27924"/>
                <a:ext cx="9144000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6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820C-3433-4581-8414-3A3750CE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3BDCC0-B66F-4BE1-95F7-89E080ADD0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101427"/>
            <a:ext cx="3900488" cy="188545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7B80CD-E977-4732-9358-847EC3A1E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2950915"/>
            <a:ext cx="3906838" cy="218648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56CF-B5F9-4592-8F93-9AF089BE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AA22D-7985-4252-9DA5-1066578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298D6F-5A74-47CB-AAEF-95CAF15BDA4B}"/>
                  </a:ext>
                </a:extLst>
              </p14:cNvPr>
              <p14:cNvContentPartPr/>
              <p14:nvPr/>
            </p14:nvContentPartPr>
            <p14:xfrm>
              <a:off x="1051920" y="1834920"/>
              <a:ext cx="7206840" cy="2943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298D6F-5A74-47CB-AAEF-95CAF15BDA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560" y="1825560"/>
                <a:ext cx="7225560" cy="29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C9917C-EDAD-4082-8C96-C277B227A383}"/>
                  </a:ext>
                </a:extLst>
              </p14:cNvPr>
              <p14:cNvContentPartPr/>
              <p14:nvPr/>
            </p14:nvContentPartPr>
            <p14:xfrm>
              <a:off x="2110320" y="3824640"/>
              <a:ext cx="502200" cy="259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C9917C-EDAD-4082-8C96-C277B227A3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0960" y="3815280"/>
                <a:ext cx="52092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3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933DA-FA10-4687-BFF4-2C7E083A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770C-54BB-40F8-9B70-4A48ABECBD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A0763-5E49-4735-8A49-6C89BECC9E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6069-2840-42B6-8473-39194D0F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0299-E55E-4985-9481-561C63DB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7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A17D-9D5B-451A-8C47-543309C3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A1C5E-0A04-4F01-AA93-2CF7AB31C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19C9-4D7A-4E9D-926D-0AF313C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396E-E487-4D63-B5A1-4383B1A4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D25D1131-C3EB-44A5-9B2A-4B4BB449F1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A7CF8-7D62-4A95-A702-4CE23F7FECF1}"/>
              </a:ext>
            </a:extLst>
          </p:cNvPr>
          <p:cNvSpPr txBox="1"/>
          <p:nvPr/>
        </p:nvSpPr>
        <p:spPr>
          <a:xfrm>
            <a:off x="581025" y="4741414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B06E58-E1E3-46C2-A743-6279F4DB9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057369"/>
              </p:ext>
            </p:extLst>
          </p:nvPr>
        </p:nvGraphicFramePr>
        <p:xfrm>
          <a:off x="4662490" y="2087737"/>
          <a:ext cx="4040148" cy="28029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020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917D58-1A32-4FEF-801D-2A076AD1A283}"/>
                  </a:ext>
                </a:extLst>
              </p14:cNvPr>
              <p14:cNvContentPartPr/>
              <p14:nvPr/>
            </p14:nvContentPartPr>
            <p14:xfrm>
              <a:off x="137520" y="952920"/>
              <a:ext cx="8935200" cy="586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917D58-1A32-4FEF-801D-2A076AD1A2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160" y="943560"/>
                <a:ext cx="8953920" cy="58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369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A17D-9D5B-451A-8C47-543309C3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A1C5E-0A04-4F01-AA93-2CF7AB31CE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19C9-4D7A-4E9D-926D-0AF313C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396E-E487-4D63-B5A1-4383B1A4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D25D1131-C3EB-44A5-9B2A-4B4BB449F1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A7CF8-7D62-4A95-A702-4CE23F7FECF1}"/>
              </a:ext>
            </a:extLst>
          </p:cNvPr>
          <p:cNvSpPr txBox="1"/>
          <p:nvPr/>
        </p:nvSpPr>
        <p:spPr>
          <a:xfrm>
            <a:off x="581025" y="4741414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2B06E58-E1E3-46C2-A743-6279F4DB9E5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662490" y="2087737"/>
              <a:ext cx="4040148" cy="300165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2B06E58-E1E3-46C2-A743-6279F4DB9E5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662490" y="2087737"/>
              <a:ext cx="4040148" cy="3001652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759627">
                      <a:extLst>
                        <a:ext uri="{9D8B030D-6E8A-4147-A177-3AD203B41FA5}">
                          <a16:colId xmlns:a16="http://schemas.microsoft.com/office/drawing/2014/main" val="2475803906"/>
                        </a:ext>
                      </a:extLst>
                    </a:gridCol>
                    <a:gridCol w="2182157">
                      <a:extLst>
                        <a:ext uri="{9D8B030D-6E8A-4147-A177-3AD203B41FA5}">
                          <a16:colId xmlns:a16="http://schemas.microsoft.com/office/drawing/2014/main" val="492166059"/>
                        </a:ext>
                      </a:extLst>
                    </a:gridCol>
                    <a:gridCol w="1098364">
                      <a:extLst>
                        <a:ext uri="{9D8B030D-6E8A-4147-A177-3AD203B41FA5}">
                          <a16:colId xmlns:a16="http://schemas.microsoft.com/office/drawing/2014/main" val="1402478111"/>
                        </a:ext>
                      </a:extLst>
                    </a:gridCol>
                  </a:tblGrid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Best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509777"/>
                      </a:ext>
                    </a:extLst>
                  </a:tr>
                  <a:tr h="540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105618" r="-51676" b="-371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722567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174286" r="-5167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71275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196" t="-274286" r="-516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59438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Asymptotic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6020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D4EAFD-001C-4C8A-92E6-95D19823F446}"/>
                  </a:ext>
                </a:extLst>
              </p14:cNvPr>
              <p14:cNvContentPartPr/>
              <p14:nvPr/>
            </p14:nvContentPartPr>
            <p14:xfrm>
              <a:off x="1239480" y="1896840"/>
              <a:ext cx="7433640" cy="4726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D4EAFD-001C-4C8A-92E6-95D19823F4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0120" y="1887480"/>
                <a:ext cx="7452360" cy="47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859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03B5-AFCD-4E17-8BE4-02D74325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EEFE59-2102-49E0-BCE1-D5632248E3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many times </a:t>
                </a:r>
                <a:r>
                  <a:rPr lang="en-US" dirty="0">
                    <a:solidFill>
                      <a:srgbClr val="C00000"/>
                    </a:solidFill>
                  </a:rPr>
                  <a:t>line 1</a:t>
                </a:r>
                <a:r>
                  <a:rPr lang="en-US" dirty="0"/>
                  <a:t> run?</a:t>
                </a:r>
              </a:p>
              <a:p>
                <a:pPr lvl="1"/>
                <a:r>
                  <a:rPr lang="en-US" dirty="0"/>
                  <a:t>if n=2 then </a:t>
                </a:r>
              </a:p>
              <a:p>
                <a:pPr lvl="2"/>
                <a:r>
                  <a:rPr lang="en-US" dirty="0"/>
                  <a:t>0, 1, 2, 3 (when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it fails to execute statements inside the loop)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EEFE59-2102-49E0-BCE1-D5632248E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D7E5-B9D5-4AFC-B7BC-348D398A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11A3-6C45-4022-BFD7-8B33D5A5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25</a:t>
            </a:fld>
            <a:endParaRPr lang="en-US"/>
          </a:p>
        </p:txBody>
      </p:sp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46DE08C0-63BA-4A28-80CF-A7B5922C1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</p:spTree>
    <p:extLst>
      <p:ext uri="{BB962C8B-B14F-4D97-AF65-F5344CB8AC3E}">
        <p14:creationId xmlns:p14="http://schemas.microsoft.com/office/powerpoint/2010/main" val="358672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04D7-552E-4DD2-8A67-7AF662EB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7063-AF03-4C2D-9B54-C0068CF9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7F6C-854E-4A68-B322-6810095F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26</a:t>
            </a:fld>
            <a:endParaRPr lang="en-US"/>
          </a:p>
        </p:txBody>
      </p:sp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D0B246DF-106F-487A-BA13-8F2E2FD9CC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0640D78E-27F5-47C3-A051-CA9E6E04166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14874996"/>
                  </p:ext>
                </p:extLst>
              </p:nvPr>
            </p:nvGraphicFramePr>
            <p:xfrm>
              <a:off x="4304469" y="2143841"/>
              <a:ext cx="4643315" cy="3990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4439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908876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600" dirty="0">
                              <a:solidFill>
                                <a:srgbClr val="C00000"/>
                              </a:solidFill>
                            </a:rPr>
                            <a:t>Line 2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checks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 and fails. Inner statements does</a:t>
                          </a:r>
                          <a:r>
                            <a:rPr lang="en-US" sz="1600" baseline="0" dirty="0">
                              <a:solidFill>
                                <a:srgbClr val="0070C0"/>
                              </a:solidFill>
                            </a:rPr>
                            <a:t> not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checks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 and fails. Inner statements does not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Inner statements run once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Inner statements run twice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Inner statements run thrice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dirty="0" smtClean="0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6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en-US" sz="1600" b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1+2+3+…+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600" b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latin typeface="Cambria Math" panose="02040503050406030204" pitchFamily="18" charset="0"/>
                                </a:rPr>
                                <m:t>1+…+1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r>
                            <a:rPr lang="en-US" sz="16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6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600" b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oMath>
                          </a14:m>
                          <a:endParaRPr lang="en-US" sz="1600" dirty="0"/>
                        </a:p>
                        <a:p>
                          <a:r>
                            <a:rPr lang="en-US" sz="1600" dirty="0"/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sz="1600" b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600" b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4">
                <a:extLst>
                  <a:ext uri="{FF2B5EF4-FFF2-40B4-BE49-F238E27FC236}">
                    <a16:creationId xmlns:a16="http://schemas.microsoft.com/office/drawing/2014/main" id="{0640D78E-27F5-47C3-A051-CA9E6E04166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214874996"/>
                  </p:ext>
                </p:extLst>
              </p:nvPr>
            </p:nvGraphicFramePr>
            <p:xfrm>
              <a:off x="4304469" y="2143841"/>
              <a:ext cx="4643315" cy="3990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4439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908876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3279" r="-533058" b="-9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600" dirty="0">
                              <a:solidFill>
                                <a:srgbClr val="C00000"/>
                              </a:solidFill>
                            </a:rPr>
                            <a:t>Line 2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66316" r="-533058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66316" r="-624" b="-5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166316" r="-533058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166316" r="-624" b="-4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414754" r="-533058" b="-5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414754" r="-624" b="-5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514754" r="-533058" b="-4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514754" r="-624" b="-4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614754" r="-533058" b="-3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614754" r="-624" b="-3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714754" r="-533058" b="-285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714754" r="-624" b="-2852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97809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33" t="-308696" r="-624" b="-8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7878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04D7-552E-4DD2-8A67-7AF662EB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7063-AF03-4C2D-9B54-C0068CF9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7F6C-854E-4A68-B322-6810095F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27</a:t>
            </a:fld>
            <a:endParaRPr lang="en-US"/>
          </a:p>
        </p:txBody>
      </p:sp>
      <p:pic>
        <p:nvPicPr>
          <p:cNvPr id="7" name="Content Placeholder 16">
            <a:extLst>
              <a:ext uri="{FF2B5EF4-FFF2-40B4-BE49-F238E27FC236}">
                <a16:creationId xmlns:a16="http://schemas.microsoft.com/office/drawing/2014/main" id="{D0B246DF-106F-487A-BA13-8F2E2FD9CC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CF61D156-7BE7-4072-A388-F32006DB20CA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652674209"/>
                  </p:ext>
                </p:extLst>
              </p:nvPr>
            </p:nvGraphicFramePr>
            <p:xfrm>
              <a:off x="4664075" y="2227263"/>
              <a:ext cx="4204554" cy="3568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905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408649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600" dirty="0">
                              <a:solidFill>
                                <a:srgbClr val="C00000"/>
                              </a:solidFill>
                            </a:rPr>
                            <a:t>line 3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does</a:t>
                          </a:r>
                          <a:r>
                            <a:rPr lang="en-US" sz="1600" baseline="0" dirty="0">
                              <a:solidFill>
                                <a:srgbClr val="0070C0"/>
                              </a:solidFill>
                            </a:rPr>
                            <a:t> not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does not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runs once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runs twice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runs thrice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 of Line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1+2+3+…+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r>
                            <a:rPr lang="en-US" sz="16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en-US" sz="1600" dirty="0"/>
                        </a:p>
                        <a:p>
                          <a:r>
                            <a:rPr lang="en-US" sz="1600" dirty="0"/>
                            <a:t>=</a:t>
                          </a: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baseline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600" b="0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b="0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CF61D156-7BE7-4072-A388-F32006DB20CA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652674209"/>
                  </p:ext>
                </p:extLst>
              </p:nvPr>
            </p:nvGraphicFramePr>
            <p:xfrm>
              <a:off x="4664075" y="2227263"/>
              <a:ext cx="4204554" cy="3568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5905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408649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4918" r="-429771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600" dirty="0">
                              <a:solidFill>
                                <a:srgbClr val="C00000"/>
                              </a:solidFill>
                            </a:rPr>
                            <a:t>line 3</a:t>
                          </a: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04918" r="-429771" b="-7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104918" r="-716" b="-7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204918" r="-429771" b="-6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204918" r="-716" b="-6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304918" r="-429771" b="-5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304918" r="-716" b="-5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411667" r="-429771" b="-4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411667" r="-716" b="-4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503279" r="-429771" b="-3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503279" r="-716" b="-3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603279" r="-429771" b="-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603279" r="-716" b="-2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97256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 of Line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3614" t="-268125" r="-716" b="-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9018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DC4B-2F9B-46A7-BF45-8937A160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599B5A-B75B-468F-80C0-B0EF902CEA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 smtClean="0"/>
                      <m:t>Line</m:t>
                    </m:r>
                    <m:r>
                      <m:rPr>
                        <m:nor/>
                      </m:rPr>
                      <a:rPr lang="pt-BR" dirty="0" smtClean="0"/>
                      <m:t> 1: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+1+1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Line</m:t>
                    </m:r>
                    <m:r>
                      <m:rPr>
                        <m:nor/>
                      </m:rPr>
                      <a:rPr lang="pt-BR" dirty="0"/>
                      <m:t> 2: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dirty="0"/>
                      <m:t>Line</m:t>
                    </m:r>
                    <m:r>
                      <m:rPr>
                        <m:nor/>
                      </m:rPr>
                      <a:rPr lang="pt-BR" dirty="0"/>
                      <m:t> 3: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Best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Therefore, 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599B5A-B75B-468F-80C0-B0EF902CE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7D604-D451-4551-80D7-C4F8DD4B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D0B9-5E07-44A0-8344-8686A5B1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28</a:t>
            </a:fld>
            <a:endParaRPr lang="en-US"/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EC22E265-FBD8-4E8F-B864-C3BF4CBC25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484107"/>
            <a:ext cx="3900488" cy="112009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6A46C5-B8B5-4526-BEEF-7584AB7F2C37}"/>
                  </a:ext>
                </a:extLst>
              </p:cNvPr>
              <p:cNvSpPr txBox="1"/>
              <p:nvPr/>
            </p:nvSpPr>
            <p:spPr>
              <a:xfrm>
                <a:off x="-202224" y="5531309"/>
                <a:ext cx="9144000" cy="652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The running time of this algorithm therefore belongs to both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which means it is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6A46C5-B8B5-4526-BEEF-7584AB7F2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224" y="5531309"/>
                <a:ext cx="9144000" cy="652551"/>
              </a:xfrm>
              <a:prstGeom prst="rect">
                <a:avLst/>
              </a:prstGeom>
              <a:blipFill>
                <a:blip r:embed="rId4"/>
                <a:stretch>
                  <a:fillRect t="-3738" r="-667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51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8D67-F66E-40E4-B9CF-CC1DB020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793A-0DBE-4D18-B924-42D1766D1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E89E-309C-4D47-B884-AEF5D7CA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692E-DF65-467C-9923-DF7816E3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29</a:t>
            </a:fld>
            <a:endParaRPr lang="en-US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000A90E8-EACC-4EFA-8CDC-516ABFC768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511241"/>
            <a:ext cx="3900488" cy="10658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BDA8F4-F65C-4347-B8EE-0D5296F6F22F}"/>
              </a:ext>
            </a:extLst>
          </p:cNvPr>
          <p:cNvSpPr txBox="1"/>
          <p:nvPr/>
        </p:nvSpPr>
        <p:spPr>
          <a:xfrm>
            <a:off x="581025" y="4741414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D7862120-68C3-4953-898C-2902661D4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894"/>
              </p:ext>
            </p:extLst>
          </p:nvPr>
        </p:nvGraphicFramePr>
        <p:xfrm>
          <a:off x="4662490" y="2087737"/>
          <a:ext cx="4040148" cy="38843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262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5324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020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783D2B5-9C3D-416F-9666-9109669FCE1B}"/>
                  </a:ext>
                </a:extLst>
              </p14:cNvPr>
              <p14:cNvContentPartPr/>
              <p14:nvPr/>
            </p14:nvContentPartPr>
            <p14:xfrm>
              <a:off x="23760" y="533160"/>
              <a:ext cx="8974440" cy="562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783D2B5-9C3D-416F-9666-9109669FCE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00" y="523800"/>
                <a:ext cx="8993160" cy="564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56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FDCAFA-B7FE-42CC-BD76-E15FE318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9E1EAB-B123-40D8-BC9D-F5FD62A9F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2046515"/>
                <a:ext cx="8131985" cy="154074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for sufficiently large input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), 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always less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for sufficiently large input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always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</a:t>
                </a:r>
                <a:r>
                  <a:rPr lang="en-US" dirty="0"/>
                  <a:t> exact bound of f(n).  </a:t>
                </a:r>
                <a:r>
                  <a:rPr lang="en-US" dirty="0">
                    <a:solidFill>
                      <a:srgbClr val="FF0000"/>
                    </a:solidFill>
                  </a:rPr>
                  <a:t>What does it mean?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9E1EAB-B123-40D8-BC9D-F5FD62A9F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2046515"/>
                <a:ext cx="8131985" cy="1540747"/>
              </a:xfrm>
              <a:blipFill>
                <a:blip r:embed="rId2"/>
                <a:stretch>
                  <a:fillRect l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7C3A-830C-4FB0-A02A-F6496C78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E8B14-737C-4B67-9C8A-DEED7818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E58A4-FE63-4196-AA5C-800C37F76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57" y="3587262"/>
            <a:ext cx="6768198" cy="23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61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8D67-F66E-40E4-B9CF-CC1DB020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793A-0DBE-4D18-B924-42D1766D1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E89E-309C-4D47-B884-AEF5D7CA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692E-DF65-467C-9923-DF7816E3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30</a:t>
            </a:fld>
            <a:endParaRPr lang="en-US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000A90E8-EACC-4EFA-8CDC-516ABFC768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511241"/>
            <a:ext cx="3900488" cy="10658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BDA8F4-F65C-4347-B8EE-0D5296F6F22F}"/>
              </a:ext>
            </a:extLst>
          </p:cNvPr>
          <p:cNvSpPr txBox="1"/>
          <p:nvPr/>
        </p:nvSpPr>
        <p:spPr>
          <a:xfrm>
            <a:off x="581025" y="4741414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D7862120-68C3-4953-898C-2902661D49B8}"/>
              </a:ext>
            </a:extLst>
          </p:cNvPr>
          <p:cNvGraphicFramePr>
            <a:graphicFrameLocks/>
          </p:cNvGraphicFramePr>
          <p:nvPr/>
        </p:nvGraphicFramePr>
        <p:xfrm>
          <a:off x="4662490" y="2087737"/>
          <a:ext cx="4040148" cy="38843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262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5324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0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16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738BFA29-DF5D-4F69-8D26-E93E3D8BDE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33620879"/>
                  </p:ext>
                </p:extLst>
              </p:nvPr>
            </p:nvGraphicFramePr>
            <p:xfrm>
              <a:off x="581192" y="2111692"/>
              <a:ext cx="4039091" cy="43990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868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400223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Line 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// checks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and fails. Inner statements does</a:t>
                          </a:r>
                          <a:r>
                            <a:rPr lang="en-US" sz="1400" baseline="0" dirty="0">
                              <a:solidFill>
                                <a:srgbClr val="0070C0"/>
                              </a:solidFill>
                            </a:rPr>
                            <a:t> not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run.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4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400" b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// checks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 and fails. Inner statements does not run.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400" b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// Inner statements run once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1400" b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4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// Inner statements run twice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400" b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r>
                            <a:rPr lang="en-US" sz="1400" dirty="0">
                              <a:solidFill>
                                <a:srgbClr val="0070C0"/>
                              </a:solidFill>
                            </a:rPr>
                            <a:t>// Inner statements run thrice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−(1+…+1)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4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sz="14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−(1+…+1)</m:t>
                                  </m:r>
                                </m:e>
                              </m:d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  <a:p>
                          <a:r>
                            <a:rPr lang="en-US" sz="14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1400" b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−…</m:t>
                              </m:r>
                            </m:oMath>
                          </a14:m>
                          <a:endParaRPr lang="en-US" sz="1400" dirty="0"/>
                        </a:p>
                        <a:p>
                          <a:r>
                            <a:rPr lang="en-US" sz="1400" dirty="0"/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738BFA29-DF5D-4F69-8D26-E93E3D8BDE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933620879"/>
                  </p:ext>
                </p:extLst>
              </p:nvPr>
            </p:nvGraphicFramePr>
            <p:xfrm>
              <a:off x="581192" y="2111692"/>
              <a:ext cx="4039091" cy="43990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868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400223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639" r="-536190" b="-1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Line 2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72941" r="-536190" b="-6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72941" r="-896" b="-6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72941" r="-536190" b="-5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172941" r="-896" b="-5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80328" r="-53619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380328" r="-896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80328" r="-53619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480328" r="-896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580328" r="-53619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580328" r="-896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80328" r="-53619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680328" r="-896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1508506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191935" r="-896" b="-4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D6F97C-0416-4EC2-80CA-1362762092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64075" y="3510373"/>
            <a:ext cx="3906838" cy="106756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38594-C327-4264-B111-69A936C0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5E7FEE-455D-46D8-A835-1250D45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78325-605A-4E95-9E44-6D891B185104}"/>
              </a:ext>
            </a:extLst>
          </p:cNvPr>
          <p:cNvSpPr/>
          <p:nvPr/>
        </p:nvSpPr>
        <p:spPr>
          <a:xfrm>
            <a:off x="6787662" y="3771901"/>
            <a:ext cx="764930" cy="2373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9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52A2-4049-407B-BD0F-0372CEE6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738BFA29-DF5D-4F69-8D26-E93E3D8BDE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319260421"/>
                  </p:ext>
                </p:extLst>
              </p:nvPr>
            </p:nvGraphicFramePr>
            <p:xfrm>
              <a:off x="581192" y="2269966"/>
              <a:ext cx="4039091" cy="35699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868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400223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Line 3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does</a:t>
                          </a:r>
                          <a:r>
                            <a:rPr lang="en-US" sz="1600" baseline="0" dirty="0">
                              <a:solidFill>
                                <a:srgbClr val="0070C0"/>
                              </a:solidFill>
                            </a:rPr>
                            <a:t> not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dirty="0">
                              <a:solidFill>
                                <a:srgbClr val="0070C0"/>
                              </a:solidFill>
                            </a:rPr>
                            <a:t>// does not run.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600" b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1600" b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600" b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sz="1600" b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600" b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</m:e>
                                    <m:sup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600" b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(1+…+1)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r>
                            <a:rPr lang="en-US" sz="1600" dirty="0"/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6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6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16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1600" b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sz="16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a14:m>
                          <a:endParaRPr lang="en-US" sz="1600" b="0" dirty="0">
                            <a:solidFill>
                              <a:srgbClr val="C00000"/>
                            </a:solidFill>
                          </a:endParaRPr>
                        </a:p>
                        <a:p>
                          <a:r>
                            <a:rPr lang="en-US" sz="1600" dirty="0"/>
                            <a:t>=</a:t>
                          </a:r>
                          <a:r>
                            <a:rPr lang="en-US" sz="16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4">
                <a:extLst>
                  <a:ext uri="{FF2B5EF4-FFF2-40B4-BE49-F238E27FC236}">
                    <a16:creationId xmlns:a16="http://schemas.microsoft.com/office/drawing/2014/main" id="{738BFA29-DF5D-4F69-8D26-E93E3D8BDEA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319260421"/>
                  </p:ext>
                </p:extLst>
              </p:nvPr>
            </p:nvGraphicFramePr>
            <p:xfrm>
              <a:off x="581192" y="2269966"/>
              <a:ext cx="4039091" cy="35699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8868">
                      <a:extLst>
                        <a:ext uri="{9D8B030D-6E8A-4147-A177-3AD203B41FA5}">
                          <a16:colId xmlns:a16="http://schemas.microsoft.com/office/drawing/2014/main" val="260221503"/>
                        </a:ext>
                      </a:extLst>
                    </a:gridCol>
                    <a:gridCol w="3400223">
                      <a:extLst>
                        <a:ext uri="{9D8B030D-6E8A-4147-A177-3AD203B41FA5}">
                          <a16:colId xmlns:a16="http://schemas.microsoft.com/office/drawing/2014/main" val="2488522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639" r="-536190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#times </a:t>
                          </a:r>
                          <a:r>
                            <a:rPr lang="en-US" sz="1400" dirty="0">
                              <a:solidFill>
                                <a:srgbClr val="C00000"/>
                              </a:solidFill>
                            </a:rPr>
                            <a:t>Line 3</a:t>
                          </a: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 runs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548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1639" r="-536190" b="-7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101639" r="-896" b="-7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7096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1639" r="-536190" b="-6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201639" r="-896" b="-6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903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6667" r="-536190" b="-5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306667" r="-896" b="-5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50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0000" r="-536190" b="-4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400000" r="-896" b="-4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8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500000" r="-536190" b="-3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500000" r="-896" b="-3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994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52" t="-600000" r="-536190" b="-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600000" r="-896" b="-2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806106"/>
                      </a:ext>
                    </a:extLst>
                  </a:tr>
                  <a:tr h="97409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Total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96" t="-266875" r="-896" b="-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36816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D6F97C-0416-4EC2-80CA-1362762092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64075" y="3510373"/>
            <a:ext cx="3906838" cy="1067566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4F29C-94B4-4EF4-9630-7BCDFEA8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5E7FEE-455D-46D8-A835-1250D45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78325-605A-4E95-9E44-6D891B185104}"/>
              </a:ext>
            </a:extLst>
          </p:cNvPr>
          <p:cNvSpPr/>
          <p:nvPr/>
        </p:nvSpPr>
        <p:spPr>
          <a:xfrm>
            <a:off x="6787662" y="3771901"/>
            <a:ext cx="764930" cy="2373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9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E3DF-4687-4923-B36A-01045165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1F830-E64B-4FB3-B9C6-AA1D3458A6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7804E-EBA2-4EE8-8513-F15691DD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752E-B16B-42F5-A2B4-5FA777FD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33</a:t>
            </a:fld>
            <a:endParaRPr lang="en-US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BE4C99C2-D125-47A3-AFE9-D3C9DDA3C5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882229"/>
            <a:ext cx="3900488" cy="232385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63F235-5573-44C2-8C6B-DAF64EB6299E}"/>
              </a:ext>
            </a:extLst>
          </p:cNvPr>
          <p:cNvSpPr txBox="1"/>
          <p:nvPr/>
        </p:nvSpPr>
        <p:spPr>
          <a:xfrm>
            <a:off x="581422" y="5305479"/>
            <a:ext cx="3899694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r>
              <a:rPr lang="en-US" dirty="0"/>
              <a:t>Derive the running-time equations and express in "O" notation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E02C5330-9B3D-4A70-ACF6-04390FF1C3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989137"/>
              </p:ext>
            </p:extLst>
          </p:nvPr>
        </p:nvGraphicFramePr>
        <p:xfrm>
          <a:off x="4662490" y="2087737"/>
          <a:ext cx="4040148" cy="49657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9627">
                  <a:extLst>
                    <a:ext uri="{9D8B030D-6E8A-4147-A177-3AD203B41FA5}">
                      <a16:colId xmlns:a16="http://schemas.microsoft.com/office/drawing/2014/main" val="2475803906"/>
                    </a:ext>
                  </a:extLst>
                </a:gridCol>
                <a:gridCol w="2182157">
                  <a:extLst>
                    <a:ext uri="{9D8B030D-6E8A-4147-A177-3AD203B41FA5}">
                      <a16:colId xmlns:a16="http://schemas.microsoft.com/office/drawing/2014/main" val="492166059"/>
                    </a:ext>
                  </a:extLst>
                </a:gridCol>
                <a:gridCol w="1098364">
                  <a:extLst>
                    <a:ext uri="{9D8B030D-6E8A-4147-A177-3AD203B41FA5}">
                      <a16:colId xmlns:a16="http://schemas.microsoft.com/office/drawing/2014/main" val="1402478111"/>
                    </a:ext>
                  </a:extLst>
                </a:gridCol>
              </a:tblGrid>
              <a:tr h="540706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09777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2567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12755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43813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262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5324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4969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577061"/>
                  </a:ext>
                </a:extLst>
              </a:tr>
              <a:tr h="540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Asymptotic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0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167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3FE3DF-FB8E-4D9A-BE43-5CBEB087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917379-50F0-48A7-BE38-C72BB9052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1F4C08-D452-4755-809B-E9E0BFEB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9BE62-188C-4100-A455-77432325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CD4092-7111-4E3D-B115-4C276095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patterns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C714D-3478-4BD8-94B7-806F7770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Derive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best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worst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case running-time equations 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exact cost equation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Provide </a:t>
            </a:r>
            <a:r>
              <a:rPr lang="en-US" b="1" dirty="0">
                <a:solidFill>
                  <a:schemeClr val="tx1"/>
                </a:solidFill>
                <a:latin typeface="CMR10"/>
              </a:rPr>
              <a:t>best and worst case</a:t>
            </a:r>
            <a:r>
              <a:rPr lang="en-US" dirty="0">
                <a:solidFill>
                  <a:schemeClr val="tx1"/>
                </a:solidFill>
                <a:latin typeface="CMR10"/>
              </a:rPr>
              <a:t> examples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26DD00-FAB0-4B36-BE38-F9348D6D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BE168-F57C-44F7-BA86-DD44C939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5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008E-B09A-4AAA-B98E-90479C5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75A3D-7453-46D2-9F07-97908A263E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46515"/>
                <a:ext cx="7989752" cy="2544051"/>
              </a:xfrm>
            </p:spPr>
            <p:txBody>
              <a:bodyPr/>
              <a:lstStyle/>
              <a:p>
                <a:r>
                  <a:rPr lang="en-US" dirty="0"/>
                  <a:t>Which picture shows the </a:t>
                </a:r>
                <a:r>
                  <a:rPr lang="en-US" b="1" dirty="0"/>
                  <a:t>asymptotic tight bound</a:t>
                </a:r>
                <a:r>
                  <a:rPr lang="en-US" dirty="0"/>
                  <a:t>?</a:t>
                </a:r>
              </a:p>
              <a:p>
                <a:r>
                  <a:rPr lang="pt-BR" sz="1800" b="0" i="0" dirty="0">
                    <a:solidFill>
                      <a:srgbClr val="000000"/>
                    </a:solidFill>
                    <a:effectLst/>
                    <a:latin typeface="CMR17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sz="1800" b="0" i="0" dirty="0">
                    <a:solidFill>
                      <a:srgbClr val="000000"/>
                    </a:solidFill>
                    <a:effectLst/>
                    <a:latin typeface="CMR17"/>
                  </a:rPr>
                  <a:t> is </a:t>
                </a:r>
                <a14:m>
                  <m:oMath xmlns:m="http://schemas.openxmlformats.org/officeDocument/2006/math">
                    <m:r>
                      <a:rPr lang="pt-BR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1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b="0" i="0" dirty="0">
                  <a:solidFill>
                    <a:srgbClr val="000000"/>
                  </a:solidFill>
                  <a:effectLst/>
                  <a:latin typeface="CMR17"/>
                </a:endParaRPr>
              </a:p>
              <a:p>
                <a:r>
                  <a:rPr lang="pt-BR" dirty="0">
                    <a:solidFill>
                      <a:srgbClr val="FF0000"/>
                    </a:solidFill>
                    <a:latin typeface="CMR17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b="0" i="0" dirty="0">
                  <a:solidFill>
                    <a:srgbClr val="FF0000"/>
                  </a:solidFill>
                  <a:effectLst/>
                  <a:latin typeface="CMR17"/>
                </a:endParaRPr>
              </a:p>
              <a:p>
                <a:r>
                  <a:rPr lang="pt-BR" dirty="0">
                    <a:solidFill>
                      <a:srgbClr val="000000"/>
                    </a:solidFill>
                    <a:latin typeface="CMR17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875A3D-7453-46D2-9F07-97908A263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46515"/>
                <a:ext cx="7989752" cy="2544051"/>
              </a:xfrm>
              <a:blipFill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33C91-F5C4-45C0-9AA6-F11704FC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50312-C91F-489E-B0C5-21A125E7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8A88C-9098-4EF5-A615-9984577F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060" y="4590566"/>
            <a:ext cx="5686133" cy="19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7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008E-B09A-4AAA-B98E-90479C5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5A3D-7453-46D2-9F07-97908A26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time complexity of the code?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exact cost equation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173DB52-DB7C-4ED4-B1C7-31E55A186C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3333591"/>
            <a:ext cx="3906838" cy="142113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8E273-4EF6-45D5-B54C-FCDC46FB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472AA-3F75-45E1-9A57-478FCBCF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77B96-FE55-4196-8572-96D6F08545A7}"/>
              </a:ext>
            </a:extLst>
          </p:cNvPr>
          <p:cNvSpPr txBox="1"/>
          <p:nvPr/>
        </p:nvSpPr>
        <p:spPr>
          <a:xfrm>
            <a:off x="4663283" y="5087198"/>
            <a:ext cx="390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https://www.geeksforgeeks.org/practice-questions-time-complexity-analysis/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2515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008E-B09A-4AAA-B98E-90479C5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5A3D-7453-46D2-9F07-97908A26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time complexity of the code?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exact cost equation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173DB52-DB7C-4ED4-B1C7-31E55A186C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3333591"/>
            <a:ext cx="3906838" cy="142113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5BBFB-85C2-43DE-B2F5-802EDD15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70CD6-0D5F-45DD-9E43-27C9C360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77B96-FE55-4196-8572-96D6F08545A7}"/>
              </a:ext>
            </a:extLst>
          </p:cNvPr>
          <p:cNvSpPr txBox="1"/>
          <p:nvPr/>
        </p:nvSpPr>
        <p:spPr>
          <a:xfrm>
            <a:off x="4663283" y="5087198"/>
            <a:ext cx="390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https://www.geeksforgeeks.org/practice-questions-time-complexity-analysis/</a:t>
            </a:r>
            <a:r>
              <a:rPr lang="en-US" sz="12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631F7-2518-47B1-AF00-A46BFB851092}"/>
              </a:ext>
            </a:extLst>
          </p:cNvPr>
          <p:cNvSpPr/>
          <p:nvPr/>
        </p:nvSpPr>
        <p:spPr>
          <a:xfrm>
            <a:off x="5732585" y="3631223"/>
            <a:ext cx="791307" cy="2549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8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008E-B09A-4AAA-B98E-90479C5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5A3D-7453-46D2-9F07-97908A26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time complexity of the code?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exact cost equation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BCE451-5650-49FE-9EA5-EB78AE8098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3245269"/>
            <a:ext cx="3906838" cy="159777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278B1-5236-4741-886D-88103AC6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02F6-8961-4A94-98A3-318E705A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FDCAFA-B7FE-42CC-BD76-E15FE318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9E1EAB-B123-40D8-BC9D-F5FD62A9F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accent3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49E1EAB-B123-40D8-BC9D-F5FD62A9F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968C72-1E19-43DC-AC7B-BB00DD7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A4C0B-3237-4753-BD35-28A6B7B0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85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008E-B09A-4AAA-B98E-90479C5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5A3D-7453-46D2-9F07-97908A26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time complexity of the code?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exact cost equation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BCE451-5650-49FE-9EA5-EB78AE8098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3245269"/>
            <a:ext cx="3906838" cy="159777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F1D3-B0F4-4407-ACDE-41FA952D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AD28B5-4CE5-4E92-BB11-3AC9A977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40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6E67A5-38C9-4C53-9D03-9483649097DD}"/>
              </a:ext>
            </a:extLst>
          </p:cNvPr>
          <p:cNvSpPr/>
          <p:nvPr/>
        </p:nvSpPr>
        <p:spPr>
          <a:xfrm>
            <a:off x="6198576" y="3437792"/>
            <a:ext cx="527540" cy="2901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8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008E-B09A-4AAA-B98E-90479C5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EVALUATION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5A3D-7453-46D2-9F07-97908A263E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is the time complexity of the code?</a:t>
            </a:r>
          </a:p>
          <a:p>
            <a:r>
              <a:rPr lang="en-US" dirty="0">
                <a:solidFill>
                  <a:srgbClr val="000000"/>
                </a:solidFill>
                <a:latin typeface="CMR10"/>
              </a:rPr>
              <a:t>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erive 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MBX10"/>
              </a:rPr>
              <a:t>exact cost equation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and express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CMSY10"/>
              </a:rPr>
              <a:t>O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MR10"/>
              </a:rPr>
              <a:t>notation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C846AC6-B11F-41DB-BB28-864E24A7E5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2387521"/>
            <a:ext cx="3906838" cy="33132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A973D-7BF8-4DC8-AA3D-B82A6BEA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2CBE-9A31-4C94-9831-5C11B74A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84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D294B5-D70A-4098-B184-482F5CA1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2A04B-33CF-45A3-8560-812D71C6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https://www.cs.auckland.ac.nz/courses/compsci220s1t/lectures/lecturenotes/GG-lectures/BigOhexamples.pdf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http://www.cs.utsa.edu/~bylander/cs3233/big-oh.pdf</a:t>
            </a:r>
            <a:endParaRPr lang="en-US" dirty="0"/>
          </a:p>
          <a:p>
            <a:r>
              <a:rPr lang="en-US" dirty="0">
                <a:hlinkClick r:id="rId4"/>
              </a:rPr>
              <a:t>https://youtu.be/FEnwM-iDb2g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https://stackoverflow.com/questions/11227809/why-is-processing-a-sorted-array-faster-than-processing-an-unsorted-array/11227902#11227902</a:t>
            </a:r>
            <a:r>
              <a:rPr lang="en-US" dirty="0"/>
              <a:t>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67AE68-86CD-4BFA-A717-6C084FE7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2E3E-9DA3-4DD6-9BFB-B2672A78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C630D6-8190-4826-A36D-9614BDE8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D9BCA9-055E-46CC-B568-243DC86AE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the max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cheaper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However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cheaper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D9BCA9-055E-46CC-B568-243DC86AE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BE1C04-0F82-4DC9-A02F-AD6F5A1F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CF3FE-4E2B-4BF4-BAA1-9F9D942B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C630D6-8190-4826-A36D-9614BDE8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D9BCA9-055E-46CC-B568-243DC86AEBC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the max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cheaper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However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cheaper [Asymptotic]</a:t>
                </a:r>
              </a:p>
              <a:p>
                <a:r>
                  <a:rPr lang="en-US" dirty="0"/>
                  <a:t>Therefore, asymptotically,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FD9BCA9-055E-46CC-B568-243DC86AE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F31770-C7A9-489C-BA1A-CD2B0C50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283" y="3307681"/>
            <a:ext cx="3907662" cy="1473688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The term </a:t>
            </a:r>
            <a:r>
              <a:rPr lang="en-US" dirty="0">
                <a:solidFill>
                  <a:schemeClr val="accent3"/>
                </a:solidFill>
              </a:rPr>
              <a:t>asymptotic</a:t>
            </a:r>
            <a:r>
              <a:rPr lang="en-US" dirty="0"/>
              <a:t> means </a:t>
            </a:r>
            <a:r>
              <a:rPr lang="en-US" dirty="0">
                <a:solidFill>
                  <a:schemeClr val="accent3"/>
                </a:solidFill>
              </a:rPr>
              <a:t>approaching a value (e.g. infinity) or curve arbitrarily closely </a:t>
            </a:r>
            <a:r>
              <a:rPr lang="en-US" dirty="0"/>
              <a:t>(i.e., as some sort of limit is taken).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D791-C97E-46CC-BAF1-D9BA6804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65F10-2510-488A-AA89-7F0BB0A3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2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B659ED-BCA3-4663-81A2-7D343660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433B4-D93B-45CB-8FB1-984AA494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4AED-9418-40E6-8C49-11AE3198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BC4E2-21AA-4028-8D51-1DB30F8DF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604" y="3647088"/>
            <a:ext cx="7498730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1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44CFDE-5B9A-4D86-9605-EE36B6AB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cost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A13AF3-10E5-4DD6-A905-9272814F6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and worst case analysis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792A1F-4F38-40F6-8BB0-3D044289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C23C0-5A8B-406E-B020-1ED5975E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CB6A-BD57-4D75-904C-B61682BA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COST ANALYSIS: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F2FA84-EAB6-4493-8B6E-28F2F7D2CD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:r>
                  <a:rPr lang="en-US" b="1" dirty="0"/>
                  <a:t>Line 3. </a:t>
                </a:r>
                <a:r>
                  <a:rPr lang="en-US" dirty="0"/>
                  <a:t>How many times the line 3 executes?</a:t>
                </a:r>
              </a:p>
              <a:p>
                <a:pPr lvl="1"/>
                <a:r>
                  <a:rPr lang="en-US" dirty="0"/>
                  <a:t>Best case: 0</a:t>
                </a:r>
              </a:p>
              <a:p>
                <a:pPr lvl="1"/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F2FA84-EAB6-4493-8B6E-28F2F7D2C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A1D44-2114-486D-8AEB-37137463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Fariha Tabassum Islam, Lecturer, Dept.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EE0D5-04B9-41ED-86E2-7D0BD9C7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8EBC-6DC5-45DC-80E8-CC7B02C56C94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11">
            <a:extLst>
              <a:ext uri="{FF2B5EF4-FFF2-40B4-BE49-F238E27FC236}">
                <a16:creationId xmlns:a16="http://schemas.microsoft.com/office/drawing/2014/main" id="{88DA97E9-931F-4EFF-AA64-C0E727FFA0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640561"/>
            <a:ext cx="3900488" cy="807191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65E673-EE96-47A0-81D0-AC98E0194463}"/>
              </a:ext>
            </a:extLst>
          </p:cNvPr>
          <p:cNvSpPr/>
          <p:nvPr/>
        </p:nvSpPr>
        <p:spPr>
          <a:xfrm>
            <a:off x="2159550" y="4113645"/>
            <a:ext cx="2321169" cy="3341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C6C50D-BDA4-4D93-975B-55EE43CE867C}"/>
                  </a:ext>
                </a:extLst>
              </p14:cNvPr>
              <p14:cNvContentPartPr/>
              <p14:nvPr/>
            </p14:nvContentPartPr>
            <p14:xfrm>
              <a:off x="479880" y="2027520"/>
              <a:ext cx="8021160" cy="3611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C6C50D-BDA4-4D93-975B-55EE43CE86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520" y="2018160"/>
                <a:ext cx="8039880" cy="36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5197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1259</TotalTime>
  <Words>2791</Words>
  <Application>Microsoft Office PowerPoint</Application>
  <PresentationFormat>On-screen Show (4:3)</PresentationFormat>
  <Paragraphs>401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Calibri</vt:lpstr>
      <vt:lpstr>Cambria Math</vt:lpstr>
      <vt:lpstr>CMBX10</vt:lpstr>
      <vt:lpstr>CMR10</vt:lpstr>
      <vt:lpstr>CMR17</vt:lpstr>
      <vt:lpstr>CMSY10</vt:lpstr>
      <vt:lpstr>Gill Sans MT</vt:lpstr>
      <vt:lpstr>urw-din</vt:lpstr>
      <vt:lpstr>Wingdings 2</vt:lpstr>
      <vt:lpstr>Dividend</vt:lpstr>
      <vt:lpstr>Analyzing algorithms</vt:lpstr>
      <vt:lpstr>PowerPoint Presentation</vt:lpstr>
      <vt:lpstr>Asymptotic notations</vt:lpstr>
      <vt:lpstr>Asymptotic notations</vt:lpstr>
      <vt:lpstr>Asymptotic analysis</vt:lpstr>
      <vt:lpstr>Asymptotic analysis</vt:lpstr>
      <vt:lpstr>Asymptotic analysis</vt:lpstr>
      <vt:lpstr>Exact cost analysis</vt:lpstr>
      <vt:lpstr>EXACT COST ANALYSIS: Example 1</vt:lpstr>
      <vt:lpstr>EXACT COST ANALYSIS: Example 1</vt:lpstr>
      <vt:lpstr>EXACT COST ANALYSIS: Example 2</vt:lpstr>
      <vt:lpstr>EXACT COST ANALYSIS: Example 2</vt:lpstr>
      <vt:lpstr>EXACT COST ANALYSIS: Example 2</vt:lpstr>
      <vt:lpstr>EXACT COST ANALYSIS: Example 2</vt:lpstr>
      <vt:lpstr>EXACT COST ANALYSIS: Example 2</vt:lpstr>
      <vt:lpstr>PowerPoint Presentation</vt:lpstr>
      <vt:lpstr>EXACT COST ANALYSIS: example 3</vt:lpstr>
      <vt:lpstr>EXACT COST ANALYSIS: example 3</vt:lpstr>
      <vt:lpstr>EXACT COST ANALYSIS: example 3</vt:lpstr>
      <vt:lpstr>EXACT COST ANALYSIS: example 3</vt:lpstr>
      <vt:lpstr>PowerPoint Presentation</vt:lpstr>
      <vt:lpstr>PowerPoint Presentation</vt:lpstr>
      <vt:lpstr>EXACT COST ANALYSIS: example 4</vt:lpstr>
      <vt:lpstr>EXACT COST ANALYSIS: example 4</vt:lpstr>
      <vt:lpstr>PowerPoint Presentation</vt:lpstr>
      <vt:lpstr>PowerPoint Presentation</vt:lpstr>
      <vt:lpstr>PowerPoint Presentation</vt:lpstr>
      <vt:lpstr>PowerPoint Presentation</vt:lpstr>
      <vt:lpstr>EXACT COST ANALYSIS: example 5</vt:lpstr>
      <vt:lpstr>EXACT COST ANALYSIS: example 5</vt:lpstr>
      <vt:lpstr>EXACT COST ANALYSIS: example 5</vt:lpstr>
      <vt:lpstr>EXACT COST ANALYSIS: example 5</vt:lpstr>
      <vt:lpstr>EXACT COST ANALYSIS: example 6</vt:lpstr>
      <vt:lpstr>Practice</vt:lpstr>
      <vt:lpstr>Question patterns</vt:lpstr>
      <vt:lpstr>QUICK EVALUATION 1</vt:lpstr>
      <vt:lpstr>QUICK EVALUATION 2</vt:lpstr>
      <vt:lpstr>QUICK EVALUATION 2</vt:lpstr>
      <vt:lpstr>QUICK EVALUATION 3</vt:lpstr>
      <vt:lpstr>QUICK EVALUATION 3</vt:lpstr>
      <vt:lpstr>QUICK EVALUATION 4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2217/CSI 227 (A) : Algorithms/Data Structure and Algorithms II</dc:title>
  <dc:creator>Fariha Tabassum Islam - 1018052029</dc:creator>
  <cp:lastModifiedBy>Fariha Tabassum Islam - 1018052029</cp:lastModifiedBy>
  <cp:revision>246</cp:revision>
  <dcterms:created xsi:type="dcterms:W3CDTF">2020-10-23T19:18:55Z</dcterms:created>
  <dcterms:modified xsi:type="dcterms:W3CDTF">2021-07-13T04:36:15Z</dcterms:modified>
</cp:coreProperties>
</file>