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3701" r:id="rId2"/>
  </p:sldMasterIdLst>
  <p:notesMasterIdLst>
    <p:notesMasterId r:id="rId21"/>
  </p:notesMasterIdLst>
  <p:handoutMasterIdLst>
    <p:handoutMasterId r:id="rId22"/>
  </p:handoutMasterIdLst>
  <p:sldIdLst>
    <p:sldId id="506" r:id="rId3"/>
    <p:sldId id="647" r:id="rId4"/>
    <p:sldId id="644" r:id="rId5"/>
    <p:sldId id="648" r:id="rId6"/>
    <p:sldId id="651" r:id="rId7"/>
    <p:sldId id="632" r:id="rId8"/>
    <p:sldId id="633" r:id="rId9"/>
    <p:sldId id="634" r:id="rId10"/>
    <p:sldId id="635" r:id="rId11"/>
    <p:sldId id="636" r:id="rId12"/>
    <p:sldId id="637" r:id="rId13"/>
    <p:sldId id="638" r:id="rId14"/>
    <p:sldId id="639" r:id="rId15"/>
    <p:sldId id="640" r:id="rId16"/>
    <p:sldId id="641" r:id="rId17"/>
    <p:sldId id="650" r:id="rId18"/>
    <p:sldId id="652" r:id="rId19"/>
    <p:sldId id="649" r:id="rId20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8000"/>
    <a:srgbClr val="FF0000"/>
    <a:srgbClr val="9999FF"/>
    <a:srgbClr val="5674F6"/>
    <a:srgbClr val="6289F8"/>
    <a:srgbClr val="8097F8"/>
    <a:srgbClr val="2C61F6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24" autoAdjust="0"/>
    <p:restoredTop sz="90929"/>
  </p:normalViewPr>
  <p:slideViewPr>
    <p:cSldViewPr snapToObjects="1">
      <p:cViewPr varScale="1">
        <p:scale>
          <a:sx n="87" d="100"/>
          <a:sy n="87" d="100"/>
        </p:scale>
        <p:origin x="1344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939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l" defTabSz="966648">
              <a:defRPr sz="1300">
                <a:cs typeface="+mn-cs"/>
              </a:defRPr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5811" y="1"/>
            <a:ext cx="316938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cs typeface="+mn-cs"/>
              </a:defRPr>
            </a:lvl1pPr>
          </a:lstStyle>
          <a:p>
            <a:pPr>
              <a:defRPr/>
            </a:pPr>
            <a:fld id="{EA2E6F2B-5AF1-4D07-9602-1E4649BA0013}" type="datetime8">
              <a:rPr lang="en-US"/>
              <a:pPr>
                <a:defRPr/>
              </a:pPr>
              <a:t>8/10/2021 9:08 AM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1"/>
            <a:ext cx="316939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l" defTabSz="966648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811" y="9121141"/>
            <a:ext cx="316938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cs typeface="+mn-cs"/>
              </a:defRPr>
            </a:lvl1pPr>
          </a:lstStyle>
          <a:p>
            <a:pPr>
              <a:defRPr/>
            </a:pPr>
            <a:fld id="{672749F6-79C2-4D08-AE0E-6BDE6F1741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2150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1368" units="1/cm"/>
          <inkml:channelProperty channel="Y" name="resolution" value="1000.18604" units="1/cm"/>
          <inkml:channelProperty channel="F" name="resolution" value="10E-6" units="1/dev"/>
          <inkml:channelProperty channel="T" name="resolution" value="1" units="1/dev"/>
        </inkml:channelProperties>
      </inkml:inkSource>
      <inkml:timestamp xml:id="ts0" timeString="2021-08-03T04:18:24.28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2107 726 209 0,'3'-6'76'0,"-3"6"17"0,2-6 12 0,-2-1 8 15,0 7 7-15,0 0-22 0,0 0-18 16,-1-8-15-16,1 8-12 0,0 0-19 0,0-7-9 16,0 7-9-16,0 0-8 0,0 0-2 0,0 0-3 0,0 0-5 15,0 0 1-15,0 0-2 0,0 0-3 16,0 0 2-16,0 0 0 0,0 0 1 0,0 0 0 16,0 0 1-16,-4-3 0 0,-3 2 9 0,2 2 7 15,-4 2 10-15,1-1 6 0,-2-1 8 0,-1 4-1 16,2-2 1-16,-3 3-1 0,1 0-2 0,3-5 2 15,-2 2-6-15,1-2 0 0,3 1-7 0,6-2 5 16,-6 1 0-16,6-1 7 0,-8 1-5 0,8-1-9 16,0 0-3-16,-6-1-6 0,6 1-1 0,0 0-2 15,0 0-4-15,0 0-3 0,0 0-2 0,0 0 2 16,0 0-2-16,0 0 2 0,0 0 1 0,0 0 0 16,0 0 2-16,0 0-3 0,0 0 0 15,0 0 1-15,0 0 0 0,0 0-2 0,0 0-6 16,0 0-4-16,0 0-1 0,0 0-8 0,0 0-6 15,0 0-14-15,0 0-12 0,0 0-12 0,0 0-14 16,0 0-14-16,0 0-24 0,0 0-13 0,-1-1-13 16,1-2-9-16,0 3-2 0</inkml:trace>
  <inkml:trace contextRef="#ctx0" brushRef="#br0" timeOffset="140.76">2027 674 141 0,'6'-5'41'0,"-6"5"5"0,0 0 4 0,0 0-1 15,3-7 2-15,-3 7-10 0,0 0-12 0,0 0-13 16,0 0-13-16,0 0-10 0,0 0-10 0,0 0-7 16,0 0-10-16,0 0-7 0,0 0-7 0,0 0-10 15</inkml:trace>
  <inkml:trace contextRef="#ctx0" brushRef="#br0" timeOffset="2620.61">2037 983 76 0,'-15'18'35'0,"8"-9"14"15,0-1 12-15,7-8 10 0,0 0 7 0,0 0 7 16,0 0-2-16,0 0-7 0,0 0-11 0,0 0-12 15,0 0-8-15,0 0-4 0,0 0 3 0,0 0 7 16,0 0 4-16,0 0 10 0,0 0 13 16,0 0 11-16,0 0 7 0,0 1-4 0,4-4-9 0,2-3-15 15,1-1-8-15,1-2-12 0,-1-2-14 16,4 1-9-16,-2-3-9 0,-1 3-1 0,-8 10-2 16,0 0-3-16,0 0-7 0,0 0-10 0,0 0-5 15,0 0-5-15,5-6-4 0,-5 8 0 0,-2 5 0 16,-2 4 2-16,-3 3 7 0,-1 3 5 0,1 1 3 15,-3 0-1-15,0 1 4 0,1-1-3 0,2-4-2 16,2-3-1-16,2-2-2 0,0 0 1 0,3-9-2 16,0 0 4-16,0 0-1 0,0 0 4 0,0 0 3 15,0 0 5-15,0 0 2 0,0 0 7 0,0 0 15 16,0 0 14-16,0 0 22 0,2 0 7 16,0-2 6-16,1-4 2 0,3-3 5 15,2-2-7-15,-1-4-14 0,2-1-15 0,1-3-19 16,-2 0-12-16,2 0-4 0,-5 6-9 0,-5 13-10 15,3-11-9-15,-3 11-11 0,0 0-13 0,0 0-12 16,0 0-6-16,1-4-1 0,-2 6 5 0,-2 3 4 16,-2 4 7-16,-2 4 11 0,0 1 12 0,-3 2 9 15,1 0 10-15,1-1-3 0,0 1-1 0,3-7-1 16,5-9 2-16,0 0 2 0,0 0-2 0,0 0-1 16,0 0 0-16,0 0 3 0,0 0 1 0,0 0 2 15,0 0 3-15,0 0-2 0,0 0 6 0,0 0 7 16,0 0 10-16,0 0 5 0,0 0 11 15,0 0 7-15,0 0-2 0,-1 1-1 0,3-3-3 16,2-4-6-16,1-2-11 0,-1-1-7 0,2-1-11 16,-1 0-10-16,0 1-3 0,-5 9-5 0,0 0-8 15,0 0-7-15,0 0-9 0,0 0-10 0,0 0-2 16,2-6 0-16,0 2 4 0,-5 7 4 0,-2 4 7 16,0 2 3-16,-1 2-1 0,0 0-2 0,-2-1-4 15,2 1-7-15,0 0-7 0,6-11-4 16,0 0-5-16,0 0 4 0,0 0 6 15,0 0 13-15,0 0 7 0,0 0 9 0,0 0 6 16,0 0 10-16,0 0 12 0,0 0 11 0,0 0 21 16,1 3 5-16,2-3 0 0,0-4 1 0,6-4 3 15,-2-3 1-15,5-5-5 0,0-2-8 0,2-3-5 16,1-6 6-16,2-1 5 0,-4 1 0 0,1-1-5 16,0-1-5-16,-1 1 2 0,-2-2-5 0,-1 4-7 15,1 1-10-15,-4 2-6 0,1 3 0 0,0-2 8 16,-4 1 6-16,0 2-2 0,-2 2 6 0,1 0 7 15,-1 2 4-15,-1 1 15 0,-3-1 7 0,0 3 1 16,-2 1-1-16,0 1-2 0,1 3-7 0,-2 2-10 16,5 5-9-16,0 0-16 0,-5-2-15 0,-5 3-9 15,-3 3-5-15,-4 4-1 0,-4 4-3 0,-2 4-2 16,-4 6 2-16,-4 3 2 0,-4 5 2 16,-5 8 5-16,-6 2 1 0,-1 1-2 0,3 0 3 15,2 0 1-15,2-2-2 0,3 2 3 16,-2 1-2-16,0 2 2 0,4 2-2 0,2-3 5 15,9-1 1-15,1 0 0 0,2 1 0 0,1 2 0 16,3-4 1-16,3 0-2 0,5-4 1 0,5-4-3 16,3-5 1-16,2-3 2 0,1-4 0 0,3-1-1 15,2-2 1-15,1-3 3 0,3 1 0 0,-1-5 5 16,3 0 6-16,2-3 3 0,1-1 4 0,1-1 2 16,2-2 1-16,4 1-1 0,6-3 1 0,4-1-5 15,3-2-7-15,1 1-5 0,-1-1-11 16,1-2-19-16,-1 0-22 0,-2 0-12 0,0-1-22 15,-3 0-24-15,-7-1-30 0,-7 1-36 0,-1 0-31 16,-6-1-32-16,0 0-48 0</inkml:trace>
  <inkml:trace contextRef="#ctx0" brushRef="#br0" timeOffset="3040.83">2597 1277 517 0,'-8'-5'144'0,"0"-1"20"0,-1 2 24 0,1 2 17 15,2 0 15-15,6 2-31 0,0 0-22 0,-6-4-23 16,6 4-14-16,0 0-10 0,0 0-16 0,0 0-11 16,0 0-2-16,0 0-5 0,0 0-8 15,0 0-8-15,0 0-4 0,0 0-7 0,0-1-4 16,0-1-3-16,3 1-12 0,1-1-10 0,2 2-5 15,3-1-5-15,-2 1-6 0,5-1-3 0,4 0-4 16,5 0 1-16,0-1-3 0,5 0 1 0,1 0-5 16,0-1-4-16,-1 0-11 0,1 1-15 15,-1-2-17-15,-2 1-27 0,-1 0-29 0,-5 1-35 16,-18 2-37-16,0 0-34 0,0 0-37 0,0 0-34 16,0 0-30-16</inkml:trace>
  <inkml:trace contextRef="#ctx0" brushRef="#br0" timeOffset="3211.17">2500 1428 344 0,'-6'8'136'0,"6"-8"32"0,0 0 29 15,0 0 25-15,0 0 20 0,0 0-20 0,0 0-24 16,0 0-21-16,-1 6-26 0,4-2-25 0,4-2-27 16,7-1-23-16,5-1-19 0,9 0-18 0,9 0-32 15,4-1-49-15,6-1-46 0,5-2-62 0,0 1-66 16,3-3-70-16</inkml:trace>
  <inkml:trace contextRef="#ctx0" brushRef="#br0" timeOffset="3872.61">3837 797 724 0,'1'-20'157'0,"-1"7"20"16,-2 1 16-16,0 4 12 0,2 8 8 0,-7-4-61 15,1 1-39-15,1 0-31 0,-4 0-24 16,-5 3-21-16,-3 3-16 0,-6 2-13 0,-6 2-8 0,-5 4 0 16,-4 4-1-16,-6 1 5 0,-1 6-1 15,-4 1 1-15,5 0-5 0,2 0-8 0,5-2-10 16,5 0-18-16,7-2-21 0,7-2-16 0,6-3-2 15,9-2-2-15,5-1 5 0,5 0 5 0,3-1 10 16,3 0 20-16,6 0 22 0,3-1 12 16,4 0 2-16,3-1 4 0,5-2-2 0,2 0 1 0,0-3 2 15,-1 2-3-15,1-3 0 0,-2-1-3 16,0 3 0-16,-3-2-1 0,-2 0 1 0,-6 4 0 0,-3-1 1 16,-5 2-3-16,-1 1 0 0,-4 1 2 15,-4 1 1-15,-3 2 1 0,-3 0-2 0,-2 3 0 0,-2 0-1 16,-4-1 1-16,-4 0 2 15,1 1 1-15,-5 0-2 0,-2 0 0 0,-2 0 3 0,-1-1 2 16,-3 1 2-16,-2-1 2 0,0 0 2 16,0-1 2-16,2 0 2 0,-1-2 3 0,-1 2-1 15,2-3-2-15,2 2-3 0,3-2 1 0,2-2-4 16,4-1-2-16,5-1-2 0,8-6-2 0,0 0 0 16,0 0 2-16,0 0 1 0,0 0-5 0,-2 6 1 15,3-2 1-15,5 0 4 0,4 0 6 0,5-1 7 16,3 0-1-16,4 0-1 0,1 2 5 0,1 0 3 15,1 1-3-15,-4 1-1 0,0 2-10 0,-4 0-7 16,0-1-2-16,-5 0 3 0,-2 2-4 16,0 1-2-16,-5 1 0 0,-3 2 6 0,0 0 3 15,-2 1-2-15,-1 3 3 0,0 1-1 0,-3 3 3 16,-1 3 1-16,-3 4 5 0,-1 0 19 0,1 2 4 16,0 1 6-16,-2 0 2 0,-1 1 1 0,1-2-3 15,-2-1-1-15,3 0-6 0,0-6-24 0,-1-1-2 16,3-2-5-16,-1-3-2 0,1-3-6 15,2-2-16-15,0-3-9 0,2 0-19 0,3-10-27 16,0 0-27-16,0 0-33 0,0 0-26 0,0 0-16 16,2 5 0-16,4-4-51 0</inkml:trace>
  <inkml:trace contextRef="#ctx0" brushRef="#br0" timeOffset="5457.73">4846 819 95 0,'-8'-4'54'0,"-2"5"5"0,-6 5 4 0,0 3-1 16,-7 3 3-16,-1 3-6 0,1 0-5 0,-3 6-23 16,1 1-7-16,3-3-3 0,2 3-4 0,2-5 2 15,1 1-2-15,2-2-7 0,1-3-8 0,5-2-2 16,1-1 0-16,3-2-7 0,5-8-1 0,0 0-2 15,-1 6-1-15,2-2-1 0,3-2 1 0,2 0 4 16,0 1 3-16,3-3 12 0,1 1 15 16,6-1 12-16,-1 0 15 0,2 0 13 0,-1 0 12 15,2 2 9-15,0-1 10 0,2 0 5 0,1 1 6 16,-1-1-3-16,-1 2-6 0,-5 1-7 0,2-2-8 16,-5 2-9-16,-1-1-10 0,-10-3-12 15,0 0-16-15,8 4-10 0,-6 2-7 0,1 1-6 16,-2 0-5-16,-3 1-1 0,-1 3-3 0,-1 0 2 15,-4 3 2-15,1-1-1 0,-1 0 0 0,-3 1 0 16,3 1 0-16,-1-2-1 0,-3 1 2 0,2-1-2 16,-2-1 0-16,0-1 2 0,1-2 1 0,1 1-3 15,-1-2 3-15,2-1 0 0,-3-1 3 0,0-1-2 16,2-2-3-16,-2-2-2 0,-1-1-5 0,3 0-5 16,-3-2-14-16,2 0-19 0,0-2-22 15,-1-1-20-15,1-1-30 0,1-2-38 0,0-1-25 16,4-2-26-16</inkml:trace>
  <inkml:trace contextRef="#ctx0" brushRef="#br0" timeOffset="5780.5">4672 786 645 0,'-1'-10'174'0,"-2"0"33"15,3 10 26-15,-3-8 25 0,3 0 19 0,0 8-30 16,-1-5-32-16,1 5-32 15,0 0-37-15,0 0-33 0,0 0-26 0,0 0-26 16,0 0-21-16,0 0-20 0,0 0-16 0,0 3-9 16,2 6-6-16,1 6 0 0,1 9 1 0,-2 6 2 15,0 3-2-15,2 6 1 0,-3 9 5 0,1 5 1 16,-1 3 2-16,-1 3-1 0,-3-3 1 0,1 2 2 16,-1-3 5-16,-1-3 2 0,1-1-3 0,-2-2 0 15,0-6 4-15,0-4-1 0,1-7-4 0,1-4 1 16,0-4-4-16,1-3-1 0,-2-5 2 0,1-3 2 15,0-2-3-15,2-3 1 0,-1 0 2 0,2-8-1 16,0 0 4-16,0 0 0 0,0 0 0 16,0 0-6-16,0 0-1 0,0 0-5 0,0 0-11 0,0 0-10 15,0 0-17-15,0 0-21 0,0 0-25 16,0 0-42-16,0-3-69 0,-1-4-90 0</inkml:trace>
  <inkml:trace contextRef="#ctx0" brushRef="#br0" timeOffset="6161.15">5122 980 361 0,'1'-9'110'0,"-2"2"22"0,1 7 19 16,0 0 19-16,0 0 12 0,0 0-16 0,0 0-15 15,0 0-18-15,0 0-22 0,0 0-14 0,-3-1-11 16,0 1-16-16,1 3-15 0,-1 4-13 0,-1 0-12 16,1 3-9-16,0 5-4 0,0 3-5 0,0 3-10 15,-1 1-2-15,2-4 3 0,0 4 1 0,-1 1-1 16,2 1 1-16,0 3 2 0,-2-1-3 15,1-1 14-15,0 1 15 0,-1 0 7 0,0-1 14 16,0 1 4-16,0-3-2 0,1 0-1 0,-1-3 0 16,0-3-13-16,0 0-14 0,0-2-8 0,1-1-17 15,0-3-24-15,0-2-28 0,2-1-35 0,-2-1-38 16,2-7-50-16,0 0-49 0,0 0-54 16</inkml:trace>
  <inkml:trace contextRef="#ctx0" brushRef="#br0" timeOffset="6473.99">5609 1361 503 0,'-8'4'131'16,"-1"0"23"-16,9-4 20 0,0 0 10 0,-9 0 6 15,2 1-31-15,2-2-24 0,5 1-31 0,0 0-20 16,-5-1-19-16,5 1-17 0,0 0-5 0,0 0 2 15,0 0-3-15,0 0-3 0,-5-3-4 0,5 3 6 16,0 0 13-16,0 0 9 0,-2-3 9 0,2 3-2 16,1-2 0-16,3-3-2 0,0 1-3 0,3-1-13 15,-2 0-19-15,6 0-13 0,0-1-14 0,2 0-8 16,1 3-3-16,-2-1-5 0,2 2 0 16,-4 0 0-16,0 1 0 0,-1 3-11 0,1 0-9 15,-1 1-14-15,-5 3-10 0,0 1-6 16,-1 1-13-16,-6 2-6 0,-1 2-17 0,-4 1-6 15,0 0-24-15,-3 1-32 0,-4 1-49 0,0 0-63 16</inkml:trace>
  <inkml:trace contextRef="#ctx0" brushRef="#br0" timeOffset="6941.13">6460 913 984 0,'-1'-12'126'0,"0"0"9"15,1 12 7-15,-5-8-2 0,-1 2-3 0,1 3-57 16,-2 3-39-16,-1 2-22 0,-7 3-12 0,0 2-9 15,-6 4-6-15,-2 0 1 0,-1 5 3 0,-3 2 1 16,-4 3 3-16,-2 2-3 0,1-1-7 0,4-1-13 16,1-3-16-16,3 0-22 15,4-3-17-15,7-3-9 0,3 1-11 0,4-5-4 16,4 0 6-16,4-2 10 0,2-3 16 0,2 4 21 16,1-3 16-16,2 1 12 0,6 1 23 0,-1 0 20 15,4-2 21-15,3 2 8 0,3-1 7 0,2 0 7 16,3 1 5-16,-1 0 11 0,1-1 2 0,0-1 2 15,-3 2-6-15,-3-1 5 0,-2 0 6 0,-5-1 5 16,-4 0 0-16,-5 1-7 0,-7-5-13 0,0 0-15 16,4 4-10-16,-1 1-9 0,-6 0-14 0,-1 1-10 15,-3 0-7-15,-1 0-3 0,0 1-2 0,-4 2-2 16,1 1-4-16,-5 0-15 0,1 1-9 16,-2 0-19-16,-3 0-23 0,-2-1-25 0,-1 1-31 15,-4-2-36-15,3 0-41 0,-1-3-42 0</inkml:trace>
  <inkml:trace contextRef="#ctx0" brushRef="#br0" timeOffset="7240.4">6225 1001 353 0,'9'-34'153'0,"-3"4"29"16,0 2 26-16,0 2 20 0,-1 4 13 0,0 4-47 15,1 2-27-15,-2 2-17 0,-4 14-14 0,5-7-26 16,-5 7-22-16,0 0-22 0,0 0-13 15,0 0-21-15,0 0-15 0,0 0-11 0,0 0-6 16,0 0-6-16,2 2 0 0,-1 9 2 0,0 5 7 16,-1 7 1-16,-1 4 2 0,-1 5 1 0,-1 3-1 15,-1 3 1-15,-2 6-2 0,-3 6 4 0,4-4-8 16,-3-3 3-16,1 0 6 0,-4-1 7 0,2 0 3 16,-1-2 1-16,0 3-2 0,1-2-2 15,1-3 0-15,2-5-2 0,-1-3-5 0,0-3-8 0,2-5-12 16,1-2-16-16,0-5-18 0,1-2-18 0,3-13-14 15,0 0-15-15,0 0-14 0,0 0-11 0,0 0-5 16,0 0-5-16,0 0-16 0,2 4-34 0,1-6-24 16</inkml:trace>
  <inkml:trace contextRef="#ctx0" brushRef="#br0" timeOffset="7985.26">6738 978 599 0,'-3'-8'152'0,"1"-1"28"16,-2 2 19-16,1 0 21 0,0-2 14 0,3 1-33 16,0-2-35-16,4 0-20 0,0-1-23 0,2-1-19 15,3 0-9-15,-1-1-13 0,4-1-7 0,2-1-6 16,-1 3-7-16,-1-1-8 0,4 1-7 0,-1 0 0 16,1 0-9-16,-2 1-6 0,2-1-8 0,1 3-5 15,2-4-4-15,-2 4-5 0,4-1 2 0,0 1-55 16,-4 3 42-16,0-1-1 0,0 1-2 15,-1 4-7-15,-3-1-3 0,-2 2-3 0,-2 4-7 16,-4 2 32-16,0 3-48 0,-5 0-10 16,0 4-7-16,-2 1-2 0,-3 2-1 0,0 4 2 15,-3 1 5-15,-2 4 13 0,-1 1 7 0,-1-1 7 16,-2-1 1-16,0 2 8 0,-1-3-4 0,0 1 0 16,3-3-3-16,-2-4-13 0,4-2-22 0,1-2-12 15,0-4-11-15,9-8-10 0,0 0 2 0,0 0-2 16,0 0 3-16,0 0 11 0,0 0 21 0,0 0 19 15,-2 7 25-15,2-3 18 0,3-2 10 0,3 0 11 16,0-3 0-16,4 0 3 0,2 0-4 0,-1 2-2 16,4-3-8-16,1 1-3 0,-2 1-4 15,2 1-2-15,-1 3 1 0,-1-1 1 0,1 1 5 16,-1-1 1-16,0 2 0 0,0-2 2 0,-2 3-2 16,-4 1-2-16,0-2-1 0,-5 1-3 0,1-1 0 15,-4 2-4-15,-1 0 0 0,-2 2-1 0,-6 0 7 16,0 3 0-16,-4-1 1 0,-1 0-1 0,-1 3 1 15,0 0 0-15,-3 1 2 0,-1-1 5 16,-2 1-2-16,-3-1-1 0,0-1 2 0,-1-1 5 16,0 0-3-16,1-1 5 0,-4-3-2 0,-1 0-8 15,2-2-6-15,3-2 1 0,6-1-4 0,-1-2-2 16,6-2-2-16,2 1 2 0,11 0 12 16,0 0 13-16,-6-4 13 0,1-2 8 0,8 3 5 15,2-3 6-15,5 0-1 0,-1-1-4 0,3-1-15 16,1 0-25-16,0 0-28 0,2 0-37 0,-4 2-34 15,4 0-45-15,0 0-47 0,1-1-63 0,-1 2-71 16</inkml:trace>
  <inkml:trace contextRef="#ctx0" brushRef="#br0" timeOffset="8274.31">7531 1324 668 0,'0'0'161'0,"0"0"20"16,0 0 17-16,0 0 12 0,9-1 0 0,-6 0-44 16,-4 1-45-16,-4-3-33 0,-3 0-31 15,-4 0-21-15,0-2-13 0,-3 0-13 0,3-1 0 16,12 6-2-16,0 0 11 0,0 0 6 0,-8-6 12 16,7 1 8-16,2-1 2 0,0 0 0 0,3 1-2 15,2-3-1-15,1 2-12 0,1 2-10 0,2-1-14 16,-2 0-9-16,-8 5-5 0,0 0-1 0,0 0-2 15,0 0-3-15,0 0-2 0,0 0-8 0,2 0-7 16,0 2-7-16,-2 2-6 0,-4 2-9 0,-2 2 0 16,-5 3-7-16,-2 2-7 0,-4 2-16 15,-3 2-25-15,0 2-42 0,-1-1-49 0</inkml:trace>
  <inkml:trace contextRef="#ctx0" brushRef="#br0" timeOffset="8590.36">8049 1160 203 0,'7'-6'12'0,"-7"6"-5"15,0 0-12-15</inkml:trace>
  <inkml:trace contextRef="#ctx0" brushRef="#br0" timeOffset="9074.71">8595 715 340 0,'3'-9'107'0,"-1"1"26"0,-1 1 20 0,-1 7 17 15,0-6 12-15,0 6-25 0,0 0-18 0,0 0-20 16,0 0-26-16,0-7-24 0,-3 2-22 16,0 2-20-16,-1-1-14 0,-1 1-9 0,-2 3-7 15,-5-1-7-15,-4 5 2 0,-6 0-4 0,-2 3 4 16,-1 3 2-16,-3-1 2 0,-4 5 0 0,1 2 2 15,-2 1 2-15,-1 0 0 0,2 1 2 0,5-2-2 16,4 1-3-16,4 0-10 0,3 0-7 0,6-1-8 16,3-2-6-16,2 0-4 0,4-2-2 0,2-1 1 15,4 0 2-15,5-2 10 0,3 2 10 0,2-4 9 16,3-2 5-16,1 1 6 0,5 0 0 16,0-1 8-16,2-1 9 0,3 2 5 0,-2-2 6 15,0 2 6-15,-4-2 5 0,1 0 1 0,-3 2 12 16,-2 0-1-16,-4-1-5 0,-3-1-4 0,-12-4-4 15,0 0-8-15,0 0-3 0,0 0-5 0,5 7-9 16,0-2-6-16,-2 0-3 0,-3 1-4 0,-3 1-2 16,-5 0 3-16,1 0-5 0,-3 2 4 0,-4 1-1 15,1 1 0-15,-1 0-1 0,0 0 3 0,-3 1 1 16,-3-1-4-16,-1 0-5 0,0-2-17 16,0 0-18-16,-1-2-21 0,1-4-31 0,2 0-28 15,-1-2-29-15,0-4-29 0,3-1-31 16</inkml:trace>
  <inkml:trace contextRef="#ctx0" brushRef="#br0" timeOffset="9360.42">8361 595 343 0,'12'-38'138'0,"0"8"24"0,-3 7 14 0,-1 7 15 16,-2 3 13-16,-6 13-36 0,0 0-33 0,0 0-28 15,0 0-19-15,7-7-26 0,-7 7-18 0,2 1-12 16,1 5-16-16,-3 5-12 0,3 10-5 0,0 3 4 15,-2 4-3-15,3 5 2 0,-4 8 10 0,1 6-2 16,-2 3 9-16,1-1 0 0,0-2-2 16,-2-2-9-16,0-5 1 0,-2-3 1 0,1-2-6 15,-3-2-1-15,2-5-4 0,-1-3-1 0,2 0 6 16,-2 1 1-16,0 0 0 0,-1 1 0 0,0 1 2 16,-2 1 1-16,2 0-1 0,0-2 2 0,-1-2-5 15,1-3 3-15,0-3 3 0,1-5-2 16,1-2 1-16,4-12-2 0,0 0-2 0,0 0-2 15,0 0-13-15,0 0-12 0,0 0-21 0,0 0-16 16,1 4-13-16,3-6-37 0,5-8-106 0</inkml:trace>
  <inkml:trace contextRef="#ctx0" brushRef="#br0" timeOffset="9613.19">9048 513 462 0,'-23'-14'136'0,"1"0"28"16,6 4 22-16,1 0 18 0,15 10 16 0,0 0-30 16,0 0-19-16,0 0-14 0,0 0-24 0,0 0-28 15,0 0-19-15,0 0-16 0,0 0-17 0,0 0-16 16,-3-3-11-16,3-1-12 0,4 3-4 0,5 0 2 16,5 0-3-16,4 0-2 0,2 0 0 0,6-2-2 15,3-1-2-15,2 3-6 0,-4-5-11 16,0 4-24-16,-3-4-27 0,1 4-27 0,-5-2-41 15,-2 0-38-15,-4-1-50 0,-14 5-47 16</inkml:trace>
  <inkml:trace contextRef="#ctx0" brushRef="#br0" timeOffset="10110.12">8979 524 493 0,'-12'-1'96'0,"2"2"10"0,10-1 11 0,0 0 6 0,0 0 3 15,-8 2-29-15,1 0-28 0,3 2-18 0,-1 0-20 16,4 2-9-16,-2 3-9 0,-2 3-6 0,1 3-2 16,1 1 0-16,0-1 1 0,-2-1-3 15,-1 2 1-15,2-1 0 0,0-1 0 0,0 2-1 16,0-5 3-16,2-2-5 0,2-9 2 0,0 0 0 16,0 0 3-16,0 0-2 0,0 0 0 0,1 6 3 15,0-3-4-15,2 2 1 0,3-2-3 0,-1-3 1 16,0 0-1-16,5-1 2 0,-1 0 7 0,1 1 6 15,4 2 5-15,-6 0 6 0,2 1 0 0,2 1 1 16,0 0 0-16,0 3-2 0,3 0-10 0,-1 1-6 16,3 1-3-16,-2-1-5 0,2 3 2 0,0 1-1 15,-1 1-3-15,-1 0 1 16,-1 1-1-16,-3 0 0 0,-1 2-4 0,-4 0 3 0,-4-1-5 16,-2 1 2-16,-3 1 1 0,-2-1 3 15,-4-1 2-15,1-1-1 0,-3 2 6 0,-2-1 0 16,0 0 13-16,-2 1 14 0,-1 0 4 0,-3 1-4 15,1-3 4-15,-3 2 7 0,-2 0 8 0,-4 1-4 16,3-2-11-16,-1-2-12 0,2-1-5 0,3-2 2 16,2-2-5-16,0-3-7 0,3-2-6 0,3-1 0 15,12-2 11-15,0 0 18 0,0 0 25 0,-6-3 15 16,6-4 14-16,4-2 8 0,1-4-1 0,4-2-1 16,2-2-10-16,2 0-19 0,3-2-27 0,2 1-15 15,-1 0-16-15,0 5-10 0,-3 0-9 16,1 4-19-16,-2 3-27 0,2 3-35 0,-4 4-34 15,-1 1-37-15,3 2-44 0,-4-1-54 0,1 2-55 16</inkml:trace>
  <inkml:trace contextRef="#ctx0" brushRef="#br0" timeOffset="10778.75">9527 282 512 0,'0'-22'115'0,"0"0"26"0,0 7 24 16,3 2 23-16,-1 2 15 0,1 2-29 0,-3 9-15 16,0 0-21-16,3-8-16 0,3 3-23 0,-2 1-23 15,3 0-23-15,-1 1-15 0,3 2-11 0,-1 1-13 16,2 0-3-16,3-2 1 0,-1 2-7 0,3 0 2 16,-1-2 2-16,2 1-2 0,0 3-3 15,0-2-1-15,0 1-2 0,1 0-2 0,-2 3-1 16,-2 2-1-16,1 2-1 0,-2 2 0 15,0 3 1-15,-3 0 2 0,-1 1-4 0,-2 6 1 16,-2 3 1-16,-2 0 2 0,0-3-3 0,-2 0 1 16,-1-1-1-16,-3 0-2 0,-1-2 3 0,-3 5 2 15,-2-1 0-15,-1-3-1 0,-4-1 1 0,2 2-1 16,-6 4 1-16,0 3 1 0,-3 1 0 0,-1 1 0 16,-1 1 0-16,5 0-7 0,1-2-10 0,3 1-14 15,1 0-9-15,4 1-9 0,2-5-1 0,6-1-5 16,2-4 1-16,3 1 5 0,2-3 12 15,2-4 11-15,0-1 14 0,5-2 7 0,-2-3 4 16,1-2 10-16,2-1 5 0,-2-2 4 0,-2 1 0 16,1-2 4-16,-3 2-4 0,-1 0 0 0,1 2-5 15,-5 3-7-15,1 5-6 0,-7 5-4 0,1 4 2 16,-3 5-2-16,0 4 0 0,0 3 2 0,-2 3 8 16,-1 3 70-16,1 1-57 0,1 0 15 0,-2-1 2 15,5-3 3-15,0-3 0 0,1-2 1 0,1 0-1 16,0-1-63-16,2-4 57 0,1 1-13 15,-1-2-8-15,1-1 1 0,0-1 0 16,-1 2-2-16,1-1-4 0,-1 2-7 0,-2 0 3 0,-1 2-7 16,-2-1-26-16,-1-1-39 0,0-2-36 15,-1 3-41-15,-1-2-40 0,-4 0-56 0</inkml:trace>
  <inkml:trace contextRef="#ctx0" brushRef="#br0" timeOffset="15791.09">11282 1479 406 0,'2'6'105'0,"-4"-2"22"0,0 2 22 16,-2 0 19-16,-3-1 23 0,1-1-14 15,-1 1-19-15,7-5-11 0,-8 1-9 0,3-1-11 16,-1-1-8-16,6 1-12 0,-7 1-16 0,7-1-9 16,0 0-7-16,0 0-13 0,0 0-13 0,0 0-12 15,0 0-11-15,0 0-8 0,0 0-4 0,0 0-1 16,-1-3-3-16,1 3-2 0,0-4-8 0,1-2-8 15,1 2-3-15,3-1-1 0,-1-1-2 16,3 1-4-16,0 1-1 0,1-1 1 0,-8 5 5 16,9-3 10-16,-9 3 3 0,0 0 0 0,0 0 3 15,0 0 3-15,0 0 1 0,0 0 3 0,0 0 4 16,0 0 2-16,2 0-2 0,-2 3 1 0,-2 1-2 16,-2-1 0-16,1 2-5 0,-4-1-1 15,-1 1-7-15,1-1-5 0,-3 0-9 0,2 1-12 16,8-5-4-16,0 0-1 0,0 0 0 0,0 0-3 15,-8-1 2-15,8 1 0 0,0 0 8 0,0 0 9 16,0 0 4-16,0 0 1 0,0 0 4 0,-2-3 6 16,1-1 3-16,2 0 10 0,1 0 4 0,2-3 2 15,3 0 5-15,-2-1 8 0,3-1 0 0,-1 1 2 16,3 1 1-16,-10 7-6 0,0 0-5 0,7-4-2 16,-7 4-3-16,0 0-5 0,0 0-4 0,0 0-6 15,0 0 0-15,0 0-4 0,0 0 3 0,-2 0-4 16,0 1-1-16,-2 2-6 0,-4 1 1 15,2 2 0-15,-3-1-6 0,2-1-2 0,-3 1-10 16,0-1-4-16,10-4-2 0,0 0 2 16,0 0 1-16,0 0-2 0,0 0 3 0,0 0 9 15,0 0 7-15,-5 0 6 0,5 0 5 0,0 0 5 16,0 0 0-16,-3-3 4 0,3 0 6 0,0 0 11 16,1-1 12-16,3-1 9 0,2-1 6 0,-1 2 5 15,4-2 6-15,-1 1-5 0,1 2-8 0,-1 1-12 16,1 2-14-16,-1-2-4 0,1 2-8 0,0 0-9 15,-1 3-8-15,0-2 5 0,0 2 1 0,-1 2-1 16,0 0 0-16,-4-1-3 0,-1 3-7 0,-2 0 4 16,-1 4-3-16,-4 2-6 0,-1-1-7 0,-4 3-9 15,-1 3-3-15,-2 1-10 0,-3 2-6 16,-1 2-26-16,1 2-30 0,-5-1-52 0,-1 1-75 16,-1 0-90-16</inkml:trace>
  <inkml:trace contextRef="#ctx0" brushRef="#br0" timeOffset="16474">12354 808 385 0,'3'-11'191'0,"-1"2"37"15,2 1 31-15,-1 0 21 16,-3 8 22-16,0 0-41 0,0-7-31 0,0 7-27 16,0 0-31-16,0 0-30 0,0 0-32 0,0 0-17 15,0 0-23-15,0 0-20 0,0 0-20 0,-1 1-17 16,-2 2-17-16,1 1-9 0,-1 6-3 0,0 5-4 15,2 9 2-15,-1 4 1 0,1 8 0 0,-1 6 1 16,1 4 6-16,4 3 3 0,-2 2 2 0,3 2-1 16,-3 3 2-16,0-5 0 0,-1-1 2 0,0-2 1 15,-1-3-2-15,0-3 3 0,-1-2 0 16,-3-5 1-16,1-3 1 0,0-2-1 0,1-5-1 16,0-3-13-16,0-6-1 0,-3-4-11 0,6-12-9 15,0 0-17-15,0 0-14 0,0 0-16 0,0 0-10 16,0 0-4-16,0 0-6 0,0 0-3 0,0 3-19 15,0-4-13-15,-2-8-37 0,2-4-35 0,-2-8-29 16</inkml:trace>
  <inkml:trace contextRef="#ctx0" brushRef="#br0" timeOffset="17257.79">12341 814 385 0,'0'-10'139'0,"0"10"28"0,0-8 28 0,0 0 23 16,0 8 21-16,0 0-22 0,0 0-19 0,0 0-18 15,0 0-20-15,0 0-20 0,0 0-23 0,0 0-19 16,0 0-19-16,0 0-22 0,0 0-13 0,0 0-16 16,0 0-11-16,0 0-11 0,0 0-6 0,0 1-6 15,1 4-1-15,1 6 1 0,1 5 1 0,3 5 3 16,-1 4 4-16,3 5 3 0,-1 1-1 0,3 3 6 16,2 7 0-16,-1-7 1 0,-1-1-2 0,2-4-4 15,-3-1 1-15,1-1-2 0,2-1 4 0,0 0-3 16,-1-2-2-16,1-1-2 0,-2-4 1 0,-2-2 1 15,2-2-3-15,-1-1 3 0,0-3-5 0,-9-11 1 16,9 7 1-16,-9-7 0 0,0 0 3 16,0 0-1-16,0 0 4 0,6 4-3 0,-6-4 5 0,0 0 4 15,0 0 2-15,5 0 13 0,-1-1 12 16,-2-2 9-16,1-1 12 0,-1 0 19 0,1-2 10 16,-1 0 13-16,2-2 7 0,-2-2-10 0,2-4-14 15,0-6-13-15,4-7-28 0,5-9-25 16,2-9-13-16,5-6-23 0,4-6-11 0,-2-5-3 15,3-3-2-15,0-1 5 0,-2 2 15 0,-1 7 5 16,0 8-1-16,-6 9 8 0,-5 7 2 0,-3 9 3 16,-4 7 1-16,-4 17-2 0,0 0-1 0,0 0-2 15,0 0-1-15,0 0-5 0,0 0-2 16,0 0-6-16,0 0 0 0,0 0-2 0,0 0 0 16,0 0 4-16,0 0 3 0,0 0 2 0,0 0 1 15,0 0 4-15,0 0 3 0,0 0 2 0,0 0 4 16,0 0 3-16,0 0 5 0,0 0 5 0,0 0 4 15,0 0 5-15,0 0 2 0,1-14 3 0,-1 14-2 16,0 0 1-16,0 0-3 0,0 0-1 0,0 0-5 16,0 0-3-16,0 0-7 0,0 0-6 0,1-4-7 15,-2 7-5-15,-1 3-9 0,-2 2-10 0,-2 4-4 16,3 8-4-16,1 10 3 0,1 10 3 0,0 5-1 16,3 7 4-16,-1-1 5 0,0 8 5 0,3 7 8 15,2 8 4-15,1 1 0 16,0-2 0-16,-1-5 4 0,-1-8-1 0,0-1 0 15,2-3 1-15,0-2 0 0,0-4 4 0,0-6 3 16,-3-7 3-16,0-6-3 0,3-2 2 0,-4-6 1 16,3-3 2-16,-2-3 8 0,-2-2 7 0,0-3 4 15,-2-12 3-15,0 0 3 0,0 0 3 0,0 0 1 16,0 0 1-16,0 0-11 0,0 0-9 0,0 0-8 16,0 0-3-16,0 0 0 0,0 0-4 0,0 0-4 15,0 0-2-15,0 0 1 0,0 0-2 0,0 0-2 16,0 0-2-16,0 0-2 0,0 0-3 0,0 0-4 15,0 0-6-15,0 0-15 0,0 0-28 0,2 5-39 16,3-3-48-16,-1-4-50 0,1-1-59 0,-2-1-66 16,2-2-86-16</inkml:trace>
  <inkml:trace contextRef="#ctx0" brushRef="#br0" timeOffset="22338.37">6832 3855 115 0,'0'-7'50'0,"0"7"15"0,0 0 11 16,0 0 13-16,0 0 13 0,0 0 0 0,-4-6 0 15,4 6-8-15,0 0-5 0,0 0-9 0,0 0-5 16,0 0-5-16,0 0-6 0,-4-3-7 0,4 3-9 16,0 0-4-16,0 0-3 0,0 0-3 0,0 0-7 15,0 0-7-15,0 0-6 0,0 0-5 0,0 0-3 16,0 0-2-16,0 0-3 0,0 0-4 0,0 0 1 16,0 0 0-16,0 0 4 0,0 0 2 15,0 0 2-15,0 0 0 0,0 0 3 16,0 0 3-16,0 0-1 0,0 0-2 0,0 0 0 15,0 0-4-15,0 0 4 0,0 0 0 0,0 0-1 16,0 0 3-16,0 0 2 0,0 0 1 0,0 0-1 16,0 0 3-16,0 0-5 0,0 0 1 0,0 0-5 15,0 0-4-15,0 0-2 0,0 0-1 0,0 0 0 16,0 0-4-16,0 0 0 0,0 0-1 0,0 0 1 16,0 0-2-16,0 0 1 0,0 0-2 0,0 0-2 15,0 0 0-15,0 0 0 0,0 0-2 0,0 0-1 16,0 0 3-16,0 0-1 0,0 0-1 0,0 0 0 15,0 0 1-15,0 0 2 0,0 0 0 0,0 0-3 16,0 0-3-16,0 0-3 0,0 0-2 0,0 0-2 16,0 0-8-16,0 0-3 0,0 0-3 15,0 0-2-15,-8-1 2 0,3 2 4 0,-4 0 3 16,1 1 3-16,-2 2 7 0,3 0 4 0,-2 0 6 16,0 0 2-16,9-4 1 0,0 0-3 0,0 0 0 15,0 0-5-15,0 0-4 0,-9 3-5 0,9-3-9 16,0 0-11-16,0 0-13 0,0 0-21 0,0 0-28 15,0 0-31-15</inkml:trace>
  <inkml:trace contextRef="#ctx0" brushRef="#br0" timeOffset="31642.21">8396 3335 60 0,'0'0'18'0,"0"0"4"0,0 0 3 0,0 0 3 16,0 0-1-16,0 0 1 0,0 0-4 0,0 0-8 15,0 0-10-15,0 0-16 0,0 0-19 0</inkml:trace>
  <inkml:trace contextRef="#ctx0" brushRef="#br0" timeOffset="57541">13536 800 231 0,'-9'-3'62'15,"0"3"13"-15,9 0 14 0,0 0 14 0,0 0 16 0,0 0 4 16,0 0 3-16,0 0 3 0,-4 4-7 16,4-4-5-16,0 0-1 0,0 0 0 0,-1 1 1 15,2-1-11-15,2 1-12 0,1-1-14 0,4 0-9 16,1 1-3-16,0 1-6 0,4 0-7 0,0-4-9 15,1-1-2-15,0 1-5 0,0 1-3 0,6-1-1 16,-2 1-5-16,6-3-6 0,-1 0-8 0,4-1-6 16,-3 1-5-16,2-2-7 0,-2-1-16 0,1 2-25 15,-3-2-26-15,-5 0-27 0,4 0-37 0,-7 3-41 16,0-1-49-16,-3 2-47 0</inkml:trace>
  <inkml:trace contextRef="#ctx0" brushRef="#br0" timeOffset="57727.1">13489 1098 535 0,'0'0'174'0,"0"0"41"0,0 0 35 16,0 0 32-16,-3 4 23 0,3-2-19 0,4-1-30 16,3-1-34-16,6-2-41 0,-2 1-37 0,5-2-32 15,2 2-31-15,2-2-26 0,2-1-21 0,4 0-13 16,8 0-24-16,1-2-14 0,2 1-29 0,0 0-43 15,1-2-40-15,0-1-46 0,-1 1-67 0,4-1-81 16</inkml:trace>
  <inkml:trace contextRef="#ctx0" brushRef="#br0" timeOffset="62192.28">14597 523 143 0,'-4'-6'47'0,"4"6"8"0,0 0 6 0,-3-7 7 15,3 7 4-15,-2-5-7 0,0-2-5 0,2 7-7 16,0 0-5-16,0 0-4 0,0 0-3 0,0 0-3 16,0 0-4-16,0 0-6 0,0 0-2 0,0 0-5 15,0 0-1-15,0 0-3 0,0 0-1 16,0 0-1-16,0 0 2 0,0 0 0 0,0 0 0 15,0 0-1-15,0 0-5 0,0 0 0 16,0 0-1-16,0 0-6 0,0 0 1 0,0 0-2 16,0 0-3-16,0 0 0 0,0 0 0 0,0 0-2 15,0 0 1-15,0 0-5 0,0 0-5 0,0 0-9 16,0 0-7-16,0 0-6 0,0 0-8 0,0 0-10 16,0 0-12-16,0 0-9 0,0 0-12 0,0 0-6 15,0 0-11-15</inkml:trace>
  <inkml:trace contextRef="#ctx0" brushRef="#br0" timeOffset="62892.8">14630 455 264 0,'-5'-8'110'0,"2"0"23"0,0-2 22 16,3 10 21-16,0 0 15 0,0 0-20 0,0 0-14 15,-4-7-21-15,4 7-15 0,0 0-22 0,0 0-24 16,0 0-18-16,0 0-19 0,0 0-15 0,-1 1-16 16,-1 3-7-16,2 3-9 0,1 4-1 0,0 3 0 15,-2 4-1-15,1 3 1 0,-5 4 3 16,3 4 0-16,1 3 2 0,-2-3 0 0,-1 1 5 16,-1 0 0-16,0 1 2 0,1 1 6 0,-2 1 13 15,2 0 2-15,2-2 1 0,2-3 0 16,-1-1-3-16,-1-1 1 0,2 2 0 0,0-1-3 15,2 1-14-15,-2-4 1 0,1-1 0 0,0-2-11 16,2 2-20-16,1-2-29 0,-1 0-29 0,1 0-36 16,-1-6-35-16,1-3-35 0,-1-3-30 0,-3-9-11 15,6 5 3-15</inkml:trace>
  <inkml:trace contextRef="#ctx0" brushRef="#br0" timeOffset="63177.81">14920 633 694 0,'6'-38'117'15,"-4"10"13"-15,-2 7 4 0,0 21-1 0,0 0-1 16,-2-7-1-16,-4 11-51 0,-3 6-37 0,0 6-28 16,-4 9-13-16,-1 5-4 0,0 5 2 0,-3 1 0 15,2 5 0-15,1 4 0 0,1-1 2 0,1-1 1 16,4 1 1-16,2 1 4 0,4-8-4 0,3-3 3 16,4-2-2-16,2-1-2 0,5-8-11 0,-2-2-2 15,5-5-1-15,2-5-1 0,1-2 4 16,-1-4 1-16,2-5 3 0,0 0 19 15,1-7 26-15,-1 0 16 0,-3-3 30 0,-1-2 26 16,0-1 23-16,-2-5 13 0,-2-2 9 0,-1-9-16 16,-1-6-14-16,-3-2-3 0,-1-7-29 0,-3-3-17 15,0-3-14-15,-2-6-17 0,-4-3-14 0,-1 3-10 16,-3 2-21-16,-2 9-38 0,-4 4-45 0,-5 6-61 16,-7 10-64-16,-8 10-69 0,-4 13-80 0</inkml:trace>
  <inkml:trace contextRef="#ctx0" brushRef="#br0" timeOffset="70881.6">10199 3266 613 0,'-2'-9'146'0,"-1"3"15"0,3 6 13 16,0 0 13-16,-5-5 6 0,2 0-53 0,3 5-36 15,-7-1-28-15,0 0-19 0,2 3-15 0,5-2-11 16,-7 2-14-16,2 1-7 0,5-3-6 0,0 0-2 15,0 0-1-15,0 0 2 0,0 0-2 16,0 0 3-16,0 0 1 0,0 0 0 0,-6 3 2 16,6-3 3-16,0 0 0 0,0 0-3 0,0 0 0 15,0 0-4-15,0 0 1 0,0 0-1 0,0 0-3 16,-3 4 0-16,3-4-1 0,-4 4 2 0,4-4-1 16,0 0 0-16,-3 5 0 0,3-5 0 0,-2 5 0 15,2-5 0-15,0 0 0 0,0 0-1 16,0 0 2-16,0 0 2 0,0 0-1 0,0 0 2 15,0 0-1-15,0 0-2 0,0 0 2 0,0 0 0 16,0 0 0-16,0 0-2 0,0 0 1 0,0 0-4 16,0 0 1-16,0 0-1 0,0 0 1 0,0 0-2 15,-5 4-1-15,1-1-1 0,4-3 3 16,-5 5 0-16,5-5 2 0,0 0 0 0,0 0 0 16,0 0 1-16,0 0-1 0,0 0 2 0,0 0 1 15,0 0-2-15,0 0 5 0,0 0-2 0,0 0 2 16,4 2 2-16,-2 1 9 0,-2-3 4 0,4 3 8 15,-2-4 14-15,2 0 8 0,-2-1 16 0,-2 2 9 16,6-2 8-16,1-1-2 0,-7 3-3 0,0 0-10 16,0 0-12-16,0 0-16 0,0 0-17 0,0 0-23 15,0 0-22-15,0 0-18 0,1 0-17 0,1 0-9 16,-6 2-12-16,-1 1 2 0,-2 2 2 0,1 3 11 16,-2 3 14-16,-2 1 11 0,-1 0 15 15,1-1 8-15,5-2 9 0,1 0-5 0,4-9-1 16,0 0-3-16,0 0-1 0,0 0 0 0,0 0 3 15,0 0 0-15,0 0 4 0,0 0 8 0,0 0 8 16,0 0 15-16,2 5 8 0,-1-3 13 16,1 0 8-16,2-5 13 0,2-2 2 0,1-2 1 15,2-2-7-15,-1-1-11 0,1 0-6 0,-1-2-14 16,-2 5-10-16,-2 0-9 0,-4 7-6 0,0 0-6 16,0 0-7-16,0 0-9 0,0 0-13 0,0 0-11 15,0 0-14-15,0 0-16 0,-1-3-5 16,-2 4 1-16,-1 3 7 0,-2 2 8 0,1 1 12 15,-2 4 14-15,0 0 10 0,-2 2 13 0,1-2 7 16,1 2 1-16,7-13 0 0,0 0 1 0,0 0-1 16,0 0 0-16,0 0 3 0,0 0 1 0,0 0 1 15,0 0 3-15,0 0 5 0,0 5 2 0,3-1 12 16,-1-3 9-16,2-2 13 0,0 0 6 0,3-4 10 16,-2 0 6-16,0-2 4 0,1-1 2 0,1-3-11 15,-4 1-3-15,3-1-6 0,-1-2-3 0,-2 1-5 16,1-1-2-16,-2 1-2 0,1 0 8 0,-2 1 2 15,-1 2-5-15,-2 0-5 0,-1 2-9 0,-2 3-8 16,0 1-8-16,-3 2-17 0,-2 1-25 16,-2 3-18-16,-5 2-9 0,-2 4-6 0,-3 2 4 15,-1 4 0-15,-3 4 2 0,-1 1 11 16,0 4 11-16,0 1 12 0,1-1 7 0,1 3 4 16,6-2 0-16,4-2-3 0,5-2 3 0,0-2-4 15,6-3 5-15,0-3-1 0,7-2 0 0,1 0-3 16,7 1 1-16,2-3 5 0,5-1-10 0,3-1-2 15,3 0-2-15,5-2-19 0,2-2-28 0,6-3-13 16,1-1-24-16,3-5-26 0,0-2-31 0,0-1-47 16,0-3-40-16,-3-1-40 0</inkml:trace>
  <inkml:trace contextRef="#ctx0" brushRef="#br0" timeOffset="71509.97">10571 3349 371 0,'0'0'143'15,"-8"-11"21"-15,8 11 20 0,0 0 18 0,-2-7 17 16,2 7-39-16,0 0-32 0,0 0-18 16,0 0-22-16,0 0-20 0,0 0-20 0,0 0-20 15,0 0-17-15,0 0-14 0,0 0-16 0,0 0-13 16,0 0-15-16,0 0-12 0,0 0-9 15,0 0-1-15,0 0-5 0,0 0 3 0,0 0 4 16,0 0 10-16,0 0 11 0,0 0 9 0,0 0 11 16,0 0 3-16,0 0 6 0,0 0 3 0,0 0 2 15,0 0 1-15,0 0 6 0,0 0 12 0,0 0 11 16,0 0 13-16,0 0 9 0,0 0 8 0,0 0 9 16,0 0 14-16,0 0 4 0,0 0-2 0,0 0-3 15,0 0-6-15,0 0-6 0,0 0-7 0,-1-5-6 16,1 5-13-16,0 0-10 0,0 0-10 0,0 0-15 15,0 0-12-15,0 0-11 0,0 0-12 0,0 0-10 16,0 0-8-16,0 0-6 0,0 0-3 0,0 0-1 16,0 0 4-16,0 0 5 0,0 0 8 0,0 0-1 15,0 0 6-15,0 0 4 0,0 0 5 16,0 0 3-16,0 0 5 0,0 0 3 0,0 0 5 16,0 0 5-16,0 0 3 0,0 0 7 0,2-5 11 15,0 1 6-15,2-2 8 0,-1 2 10 0,0 0-3 16,1-4 9-16,-2 1-1 0,1 1-6 15,-2 1-9-15,0-1-3 0,-4-1-6 0,-1 0-13 16,0 0-5-16,0 0-13 0,-3 2-7 0,0 0-2 16,-4 4-8-16,1 1-6 0,-3 2-9 0,-3 4-2 15,0 3 2-15,-3 3 1 0,-2 5 2 0,-1 2 2 16,2 3 5-16,-3 1 4 0,6 0 1 0,-2 0 3 16,3-2 0-16,3 0 3 0,4-1 5 0,5-3-4 15,1-1 3-15,3-2 1 0,3-3 3 16,4 0 2-16,0-3 2 0,3 1-1 0,1-2 3 15,4-3 5-15,4 0-1 0,3-2 2 0,3-3-3 16,2-3-8-16,1 0-6 0,1-4-20 0,2 0-41 16,2-4-35-16,0-2-29 0,3-5-47 0,0-5-53 15,-3-4-56-15</inkml:trace>
  <inkml:trace contextRef="#ctx0" brushRef="#br0" timeOffset="71810.73">10983 2651 521 0,'-14'-11'214'0,"4"0"10"16,1 4 11-16,9 7 7 0,0 0 0 0,-10-3-94 15,3 3-60-15,-1 4-37 0,0 9-26 0,-5 5-10 16,0 8-13-16,-1 7-6 0,-6 10 1 0,-2 9 2 16,-2 7 12-16,0 3-1 0,1 4 3 0,-1 2-2 15,3-1 13-15,3-3 3 0,2-3 0 0,2-8-3 16,6-9-7-16,2-8 0 0,1-4-1 15,4-3 1-15,2-5-10 0,-1-2-3 0,5-4 4 16,-2-2 8-16,1-1 8 0,1 1 2 0,-1 1 0 16,1 1 4-16,2-2 0 0,0-2 2 0,0 0-6 0,-2-3-4 15,2-1-10-15,-2-2-4 0,-1 2-4 16,-4-10-19-16,7 5-26 0,-7-5-37 0,0 0-27 16,0 0-45-16,7 6-48 0,2-4-59 0</inkml:trace>
  <inkml:trace contextRef="#ctx0" brushRef="#br0" timeOffset="72625.81">11237 2920 285 0,'-2'-11'161'0,"2"11"33"0,0 0 28 0,0 0 22 16,0 0 19-16,-3-8-35 0,3 8-34 0,0 0-31 16,0 0-35-16,0 0-34 0,0 0-31 0,-2-2-24 15,0 5-24-15,-2 4-15 0,0 7-10 16,1 4-2-16,1 7 0 0,0 5 5 0,-1 4 4 15,0 2 3-15,2 4 12 0,0-3 9 0,0 0 10 16,1-4 1-16,1-4 1 0,-1-4-3 0,0-5-2 16,0-4 0-16,-1-2-7 0,0-4-9 0,2-1-8 15,-1-2-5-15,0-7 1 0,1 6 0 0,-1-6 1 16,0 5-2-16,0-5-1 0,0 0-1 0,0 0 3 16,0 0 3-16,0 5 0 0,0-5 0 0,0 6-2 15,0-6 6-15,0 0 0 0,0 0-1 0,0 0-5 16,2 5-2-16,-2-5-12 0,0 0-16 15,0 0-28-15,4 3-26 0,0-3-26 16,4 2-28-16,-2-4-37 0,-1 1-33 0,4-5-29 16,4-3-46-16</inkml:trace>
  <inkml:trace contextRef="#ctx0" brushRef="#br0" timeOffset="72941.1">11670 2881 617 0,'-7'-6'102'0,"1"1"0"0,-3 3 1 0,2 4 0 16,-2 4-1-16,0 2-44 0,-2 4-32 0,2 5-16 16,-1 4-1-16,-4 5 0 0,3 4-1 15,-2 2-1-15,2 2 2 0,-1 1-4 0,2-1 1 16,2 1 1-16,2-1-5 0,1-5 1 0,2-5 1 16,1-3 3-16,2-4 0 0,3-3 10 0,0-2 23 15,0-4 16-15,3-1 16 0,0-3 12 0,4-3 8 16,1-1 9-16,1 0 10 0,3-3-7 0,-1 0-16 15,3-2-20-15,-1 0-2 0,2-2 15 16,-4-2 7-16,2-2 1 0,-1-1 7 0,-3-1 6 16,0-2 1-16,-2-1 3 0,-2-2-13 0,-2 1-22 15,-3-1-17-15,-2 1-16 0,-2 0-24 0,0 0-22 16,-5 0-26-16,-2 1-25 0,-1 0-25 0,-2 2-25 16,-4 3-29-16,-1-2-36 0,1 3-29 15,-2 2-33-15,1 1-23 0,0 4-21 0,-1 2-30 16</inkml:trace>
  <inkml:trace contextRef="#ctx0" brushRef="#br0" timeOffset="73376.59">11874 2651 646 0,'-2'-13'174'0,"0"4"26"16,2 9 19-16,-6-9 20 0,6 9 19 15,0 0-56-15,0 0-32 0,0 0-32 0,0 0-29 16,0 0-26-16,0 0-21 0,0 0-20 0,0 0-16 16,1 0-11-16,1 3-10 0,5 5-1 0,0 6 6 15,4 5 0-15,2 4 1 0,2 5 2 16,6 6-1-16,0 2 0 0,7 8 0 0,-3-1-5 16,2 4-5-16,1 0 0 0,-1-1 1 0,0-1-3 15,-4-1-1-15,-4 0 1 0,1-2 0 0,-7-2 1 16,-3-3 0-16,-4-2 1 0,-5-4-1 15,-4-3-2-15,-5-2 0 0,-3-3 1 0,-1 2 0 0,-4-2 1 16,-3 0 2-16,-2 0 0 0,0 2 1 16,-4-2 9-16,3 1 2 0,-3 1 1 0,1 0-2 15,1 0 0-15,3-4-1 0,1 0-3 0,4-3 0 16,1-3-2-16,3-3-3 0,2-1-4 0,2-4 2 16,7-7 1-16,0 0 3 0,0 0 4 0,0 0 11 15,0 0 13-15,0 0 14 0,0 0 15 0,0 0 5 16,0 0 3-16,0 0 2 0,0 0 0 0,0 0-9 15,0 0-20-15,0 3-13 0,2-2-22 0,1 0-23 16,1-2-35-16,3-2-42 0,-1 0-53 0,0 0-66 16,0-1-87-16,-6 4-124 0</inkml:trace>
  <inkml:trace contextRef="#ctx0" brushRef="#br0" timeOffset="74552.84">10247 4327 347 0,'7'-7'136'0,"-7"7"22"16,0 0 19-16,0 0 20 0,0 0 13 0,0 0-29 15,0 0-22-15,0 0-21 0,0 0-17 0,0 0-18 16,0 0-15-16,0 0-18 0,0-4-14 0,-2 1-15 16,-2 2-19-16,-4 1-9 0,-2 4-7 0,-1 0-8 15,-6 4-2-15,-6 6-5 0,-5 3 1 0,-6 8 1 16,-3 5 4-16,-5 8 0 0,-10 8 4 0,-10 6 6 15,-6 4 8-15,-7 5 4 0,-5 3 7 0,-2 0 4 16,-3 3 6-16,-2-5 5 0,1-2 12 0,2-4-4 16,4-6-5-16,6-5-1 0,4 0-5 15,2-4-3-15,1 0 9 0,2 0 4 0,2 0-14 16,-2-4 0-16,0 1 1 0,-2 0 1 0,-2 1 0 16,0 1-2-16,-3 0-13 0,0 0-2 0,4-2-1 15,0-4 2-15,3 0 0 0,4 0-5 0,5-3 2 16,2-1 2-16,3-3-4 0,4-2-5 0,6-1-1 15,4-5-4-15,4 0-1 0,3-1 1 16,3-3-4-16,2-2-2 0,4-1 2 0,3-3 1 16,3 0-2-16,3 0-2 0,1-2 1 0,0 0 1 15,2-1-2-15,2-3 2 0,7-3-1 0,-5 5-2 16,-1 0 3-16,1-2 0 0,1 2 0 0,-1-2-1 16,0 1 2-16,5-4-1 0,-4 3-1 15,4-3 2-15,0 0-1 0,0 0 1 0,0 0-1 16,0 0 3-16,0 0 0 0,0 0 3 0,0 0-1 15,0 0 3-15,0 0 2 0,0 0 0 0,0 0 2 16,0 0 1-16,0 0 0 0,0 0-2 0,0 0 2 16,0 0-5-16,0 0-1 0,0 0 0 0,0 0-8 15,0 0-10-15,0 0-12 0,0 0-21 0,0 0-25 16,0 0-29-16,0 0-32 0,-1-1-40 0,1-1-30 16,1 0-35-16,0-1-34 0,0-3-24 15,3 0-29-15</inkml:trace>
  <inkml:trace contextRef="#ctx0" brushRef="#br0" timeOffset="76609.48">8250 4510 309 0,'-6'-10'93'16,"1"3"9"-16,-2 3 7 0,-2-2 6 0,2 2 5 15,-3 4-30-15,0 0-27 0,-1-1-13 0,-3 5-9 16,0-2-2-16,-3 4 2 0,0 1-2 0,-1 2-3 16,2 2-7-16,-4 2 1 0,-1 0-7 0,0 1-1 15,0 3-2-15,2-1-10 0,-1 2-7 0,3-1-2 16,2-1 1-16,1 0-5 0,1-1 2 16,4-2-1-16,2-3-8 0,5 1-3 15,1-3-2-15,2-2-5 0,4-2 2 0,2-1 1 16,-1 0 1-16,2 1 2 0,3-2 7 0,0 2 5 15,2 1 11-15,1-2 8 0,1 1 1 0,1 2 2 16,0-1 1-16,1 1 7 0,0-1 5 0,1-3 4 16,0 2-2-16,0 0 2 0,-2 1 1 0,-3 1 0 15,-1-1-1-15,-1 0-6 0,-4-1-3 0,-7-4-4 16,7 7-2-16,-5-1 3 0,-1 2 4 0,-4 0-3 16,-1-1 1-16,-3 0-1 0,0 1-2 0,-3 1 0 15,1-1 0-15,0 2-9 0,-2-2-5 0,2 0 2 16,-2 0-3-16,0 0-1 0,0-2-10 15,-1-1-13-15,-2-2-18 0,2-1-24 0,-3-1-30 16,2-3-35-16,-1 0-39 0,1-4-47 0</inkml:trace>
  <inkml:trace contextRef="#ctx0" brushRef="#br0" timeOffset="76868.16">8003 4505 812 0,'7'-22'197'16,"-2"2"19"-16,0 5 19 0,-5 15 10 0,0 0 8 15,0 0-66-15,0 0-59 0,0 0-37 0,0 0-30 16,0 0-23-16,3-4-21 0,-2 7-12 0,1 4-7 16,0 6-10-16,1 7 18 0,2 4 8 0,1 2 5 15,1 5 6-15,1 3 5 0,-1 2-2 16,-1-4 2-16,-1 3 1 0,1-1-13 0,-3 1-5 16,-2-6-2-16,-1 0-2 0,-2 2-4 0,0-4 5 15,-4 1-1-15,4-1-1 0,-1 0-1 0,-1-2-1 16,1-3-3-16,1-4-3 0,-2 0-7 0,1-5-19 15,1-2-18-15,2-11-24 0,0 0-25 0,0 0-28 16,0 0-35-16,0 0-38 0,0 0-35 0,2 5-24 16,-1-3-18-16</inkml:trace>
  <inkml:trace contextRef="#ctx0" brushRef="#br0" timeOffset="77210.55">8438 4539 754 0,'-3'-12'279'0,"-1"2"29"16,4 10 33-16,0 0 23 0,0 0 19 0,0 0-99 16,0 0-63-16,0 0-49 0,0 0-39 0,0 0-34 15,-3-3-35-15,2 4-24 0,0 5-25 0,-2 3-12 16,3 7-10-16,0 6-4 0,1 2-2 0,-1 3 4 16,1 4 2-16,-2 4 3 0,0-4 3 0,-2 0-2 15,3 4 0-15,-4-1 1 0,2-4 4 0,-2-3 1 16,1 1 2-16,-1-3 0 0,1-3-1 0,1-5-1 15,0 1 2-15,-1-2 0 0,2-4-4 16,0-1 2-16,-1-3-3 0,4-1 1 0,-2-7-1 16,0 0 2-16,0 0-2 0,0 0 0 0,0 0 4 15,0 0-1-15,0 0 2 0,0 0-2 0,0 0 4 16,0 0 0-16,0 0 3 0,0 0-1 0,0 0-11 16,0 0-15-16,0 0-24 0,-4 1-28 0,3-2-36 15,1-2-36-15,-1 0-49 0,0-2-50 0,1-4-53 16,0-3-90-16</inkml:trace>
  <inkml:trace contextRef="#ctx0" brushRef="#br0" timeOffset="78028.28">11425 4238 616 0,'10'-13'102'0,"2"1"18"15,-4 3 20-15,-8 9 8 0,0 0 5 0,0 0-41 16,0 0-28-16,0 0-18 0,5-2-18 0,-2 3-21 16,-3 2-23-16,0 5-6 0,-1 5 8 0,-2 2 1 15,-1 2 7-15,0 7 9 0,0 5 12 16,0 10 18-16,3 1 2 0,-2 11 3 0,-2 9 35 16,2 6 2-16,0 2 4 0,-3 5-3 0,2 6 3 15,-1 1 2-15,0-1 7 0,-3 0 8 0,0-1 8 16,-1 0-41-16,-1-3-8 0,0-2-1 0,-2 2-4 15,-1-2-9-15,1-2-7 0,-2-3-13 16,1-2-53-16,3-8 36 0,1-5-1 0,0-11-2 16,3-6-12-16,0-7-5 0,2-8-3 0,1-5-1 15,1-5 0-15,2-11 0 0,0 0 2 0,0 0 1 16,0 0 0-16,0 0 1 0,0 0 3 16,0 0 3-16,0 0-3 0,0 0 1 0,0 0-2 15,0 0 0-15,0 0-1 0,0 0 0 0,0 0-3 16,0 0 1-16,0 0 0 0,0 0-2 0,0 0 4 15,0 0-3-15,0 0 1 0,0 0 0 0,0 0-1 16,0 0-2-16,0 0-5 0,0 0-6 0,0 0-17 16,0 0-20-16,0 0-24 0,0 0-29 0,0 0-25 15,0 0-32-15,0 0-34 0,0 0-39 0,0 0-32 16,2 3-31-16,0-3-26 0</inkml:trace>
  <inkml:trace contextRef="#ctx0" brushRef="#br0" timeOffset="78642.14">12241 4863 673 0,'-2'-7'74'0,"2"7"0"0,-4-7-1 0,-2 6 5 15,-3 1 1-15,-2 4-37 0,-6 3-1 0,0 3 2 16,-2 1 1-16,-4 3-1 0,-2 2 0 0,-2 1-2 16,2 1-4-16,-2 0-7 0,2-1-18 15,2 0-9-15,5-3-6 0,2 1 2 0,4-3-2 16,3-2-7-16,5-1-7 0,4-9-7 0,-1 7-5 15,2-1-7-15,3-1 0 0,4 1 0 16,-2-2 4-16,1 0 3 0,0-2 14 0,2 1 19 16,1 1 22-16,0 1 23 0,2-2 15 0,0 2 5 15,4-2 3-15,-2 1 6 0,3 0 1 0,0 1-14 16,4-1-15-16,-2 0-18 0,2 0-10 0,0-1-8 16,-3 1-3-16,-2 1 3 0,-5-1 2 0,0-1 11 15,-11-3 4-15,7 6 0 0,-7-6 0 0,3 3 0 16,-3-3-3-16,-1 6-5 0,-3-1-7 15,-4 1-9-15,-1 2-3 0,-2-3 0 0,-2 1 2 16,-2 1 1-16,0 1 0 0,-2-1-10 0,-1 2-20 16,0-1-29-16,-2-1-30 0,-2-2-40 0,3 0-49 15,-1-1-58-15</inkml:trace>
  <inkml:trace contextRef="#ctx0" brushRef="#br0" timeOffset="78920.42">12088 4940 968 0,'9'-21'221'16,"-1"7"19"-16,-8 14 16 0,0 0 16 16,0 0 8-16,0 0-95 0,0 0-58 0,4-6-45 15,0 4-22-15,0 7-22 0,-7 5-14 16,3 6-11-16,3 3-8 0,-2 5-3 0,1 4-1 16,0 4 17-16,1 2 4 0,-3-3 2 0,0 4 3 15,0 1-2-15,1-4 3 0,-2-2 1 0,1 0-4 16,-3-1-12-16,1 0 1 0,-1 1-1 0,-2-1-5 15,2-4-2-15,1 2-3 0,-1-4 0 0,-1 0-1 16,1 0 3-16,0-4-1 0,2-2 0 0,0-4 0 16,-1-4 2-16,2-9-5 0,0 0 1 0,0 0-6 15,0 0-11-15,0 0-17 0,0 0-22 0,0 0-22 16,0 0-23-16,0 0-23 0,1 2-35 0,-2 0-31 16,2-6-37-16,0-1-32 0</inkml:trace>
  <inkml:trace contextRef="#ctx0" brushRef="#br0" timeOffset="79507.75">12461 4964 495 0,'0'-9'114'0,"2"-2"19"0,1 3 22 15,1 2 22-15,-2 0 20 0,1 0-29 16,1 0-14-16,2 0-8 0,-1 2-8 0,-1-2-8 16,1 3-9-16,1-1-12 0,2-1-17 0,2-1-15 15,2-1-6-15,-2 2-10 0,5-2-10 0,-2 0-9 16,5 0-12-16,3 0-13 0,-1 0-3 0,2 0-3 16,0 2-8-16,-3 1-2 0,0 1-5 0,0 1-3 15,-4 3-1-15,0 2 1 0,-4 2 0 0,0 1-2 16,-2 1 2-16,-1 1 1 0,-3 0 4 0,1 2-6 15,-2 0 3-15,-2 1-2 0,-1-1 45 0,-1 1-49 16,-2-1-6-16,-6-1-7 0,0 1-2 0,-5-2 4 16,-1 1-7-16,0 0-7 0,0 0-58 15,-1-1 46-15,-1 0-1 0,-2 0-7 16,0-1-10-16,4 0-17 0,2-1-14 0,1 0-10 16,11-6-10-16,-8 5-14 0,8-5-2 0,0 0 3 15,0 0 9-15,0 0 19 0,-2 3 21 0,2 1 29 16,2-1 34-16,5-2 30 0,2 1 28 0,2 0 26 15,3 1 18-15,2 1 1 0,0-1 1 0,1 2-3 16,-3 0-9-16,0 2-12 0,1 0-14 0,-2 3-17 16,0 1-10-16,2 0-1 0,-4 1 0 0,-1 1 8 15,-2 0 9-15,-1 0 11 0,0 0 9 0,-3 1 6 16,-2-3 1-16,-1 0-3 0,-2-1-3 0,-5-3-12 16,2 0-7-16,-2 0-14 0,0-1-8 0,-2-1-8 15,-1 0-4-15,-4 0 5 0,0-1 1 16,-4-1 2-16,-1 1 1 0,2 0 2 0,-3 1 1 15,-2-3 1-15,-2 0 1 0,-1 0-12 0,1-1-14 16,2-1-22-16,-1-1-31 0,2 0-37 0,2-2-40 16,0-2-61-16,3-1-61 0</inkml:trace>
  <inkml:trace contextRef="#ctx0" brushRef="#br0" timeOffset="80609.34">12736 3940 201 0,'-9'-3'67'0,"2"0"12"15,7 3 14-15,0 0 14 0,0 0 13 16,0 0-8-16,0 0-9 0,0 0-4 0,0 0-9 16,0 0-6-16,0 0-8 0,0 3-8 0,0 0-6 15,4 1-7-15,4 0-7 0,0 3-8 0,3 0 4 16,5 3 4-16,1 1 3 0,2 3 14 0,7 0 1 16,-2 0 9-16,3 2 17 0,6 0 9 0,4 3-5 15,4 0-4-15,5 2-3 16,7 0-19-16,7 2-9 0,4 1-7 0,6 0-14 0,7 3-2 15,3-2-1-15,3 4 1 0,3 4-7 16,3 5 0-16,5 7 2 0,1 6-8 0,1 4-4 0,3 5-8 16,-1 7-4-16,-2 2-7 0,3 6 1 15,-1 2-3-15,1 0 2 0,-2-2-1 0,-2-2-2 0,-6 1-2 16,-1-3 4-16,-1-2-2 0,0-4 1 16,-1-2 6-16,-4-3-4 0,-1 0 8 0,10-3 9 15,11 0 2-15,10-3-3 0,10-2 6 0,6 0 2 16,7-1-2-16,2-1 4 0,-2-2-1 0,-2-2-7 15,-1-1-2-15,-15-4 2 0,-13-2-5 0,-16-3-1 16,-14-7-1-16,-11-2-2 0,-14-5-3 0,-8-5-1 16,-9-2-2-16,-4-4-2 0,-8-5 3 0,-6 0-2 15,0-2 0-15,-14-4-2 0,0 0-1 0,0 0 0 16,0 0 2-16,0 0 2 0,0 0-4 0,0 0-1 16,0 0 2-16,0 0 0 15,0 0 1-15,0 0 2 0,0 0-1 0,0 0 0 16,0 0 0-16,0 0 3 0,0 0-2 0,0 0-1 15,0 0 0-15,0 0-1 0,0 0-2 0,0 0 1 16,0 0-2-16,0 0 0 0,0 0 0 0,0 0 0 16,0 0 0-16,0 0 0 0,0 0-2 0,0 0 2 15,0 0 3-15,0 0-3 0,0 0 4 0,0 0-1 16,0 0 0-16,0 0 0 0,0 0 1 0,0 0 1 16,0 0-4-16,0 0 2 0,0 0-2 0,0 0 2 15,0 0-4-15,0 0-7 0,0 0-6 0,3-2-14 16,-4 1-20-16,-2-4-27 0,-1 2-33 15,-3-2-29-15,2 1-41 0,-2-2-41 0,2 2-46 16,-2-2-44-16</inkml:trace>
  <inkml:trace contextRef="#ctx0" brushRef="#br0" timeOffset="81709.07">15242 4312 422 0,'0'0'115'0,"0"0"19"15,0 0 13-15,0 0 3 0,0 0 1 0,0 0-36 16,0 0-33-16,0-3-22 0,-3 2-20 0,-1 2-20 16,-4 0-9-16,-4 1 0 0,-2 4 1 15,-4 2 3-15,-5 0 1 0,0 2 1 0,-5 1-3 16,8 0 2-16,0-1-6 0,3 1-3 15,0 0-3-15,1-1-4 0,4 2 1 0,2-2-1 16,2 4 0-16,1-1-3 0,1 3 3 0,1 1-2 16,3-1-1-16,-1 0 0 0,2-1-4 0,1 0-2 15,1-5 0-15,2 4-3 0,2-5 4 0,2-1 1 16,-1-3 1-16,-6-5 5 0,9 2 9 0,-1-1 12 16,5 1 10-16,1 1 5 0,3-2 2 0,2-1 3 15,1-1-2-15,4 2-4 0,1 2-10 16,-2-3-7-16,1 0-9 0,0 4-5 0,0-1-6 15,-3 1-2-15,0 0 0 0,-5 2 1 0,-4 1 6 16,-2-1-2-16,-2-2 1 0,-3 5 3 0,-1 1 2 16,-4-1 2-16,0-2 1 0,-5 0 1 0,-1 2 1 15,-1-2-1-15,-1 0-2 0,2 0 2 0,-2 2-1 16,-1 0 1-16,-1 0 4 0,-2-1-1 0,-3 4-2 16,2-2 0-16,-4-1 2 0,-1 4-12 0,2-4-12 15,-4 0-17-15,-1-1-30 0,-2-2-25 16,1-1-33-16,0-3-43 0,4-4-51 0</inkml:trace>
  <inkml:trace contextRef="#ctx0" brushRef="#br0" timeOffset="81987.69">15136 4252 629 0,'0'0'141'15,"0"0"17"-15,0 0 15 0,0 0 8 0,0 0 7 16,0 0-45-16,9-7-40 0,-9 7-28 0,7-4-21 15,-2 5-19-15,-2 6-9 0,-3 3-4 0,2 4-3 16,1 3-4-16,0 5 14 0,-2 3 0 0,6 10 24 16,-3 3 9-16,1 6 2 0,1 3 1 0,1 5 11 15,-1 1 2-15,1-1-17 0,-3-1-2 16,0 0-18-16,3-2-10 0,-3-7-5 0,-1-6-8 16,-1-5-14-16,-2-4-2 0,0-6-1 0,0 1-1 0,1-2 2 15,0-2-2-15,0-2-3 0,-1-1-10 16,-1-5-17-16,1-1-22 0,0-9-22 15,0 0-16-15,0 0-31 0,0 0-21 0,0 0-28 16,0 0-24-16,0 0-21 0,0 3-18 0,0-5-16 16</inkml:trace>
  <inkml:trace contextRef="#ctx0" brushRef="#br0" timeOffset="82482.48">15814 4325 650 0,'-22'-13'119'0,"6"4"26"0,4-3 23 0,9 4 25 15,-5-1 18-15,7 2-25 0,-1 1-16 0,5 0-13 16,2-1-14-16,1 1-17 0,2 3-16 0,3-1-19 16,1 1-15-16,-2 0-14 0,6 1-12 0,-6 0-8 15,5 0-7-15,-4 0-6 0,0 1-8 0,-2 1-5 16,0-1-5-16,-9 1-1 0,0 0-6 0,0 0-1 15,0 0-3-15,0 0 0 0,0 0-2 0,0 0 1 16,0 0-7-16,-2-1-11 0,0 1-5 16,0-1-11-16,-1 1-13 0,-1-1-15 0,-3 1-14 15,7 0-13-15,0 0-3 0,0 0-6 16,0 0-1-16,0 0-4 0,0 0-17 0,0 0-2 16,-5-3 4-16,-2 0 6 0,2-1 5 0,-2 1 15 15,3-1 14-15,4 4 12 0,-3-3 35 0,-1 0 16 16,1-1 21-16,-2 2 9 0,5 2 11 0,-5-4 6 15,-3 3 6-15,8 1 10 0,0 0 8 0,0 0 8 16,0 0 5-16,0 0 7 0,0 0 5 0,0 0 7 16,2 2 2-16,0 0 0 0,3 0-1 0,5 0-4 15,3 0-9-15,1 1-6 0,3-1-3 0,2 1-13 16,7 0-10-16,7-1-6 0,5-2-10 16,5-1-6-16,8 0-2 0,7 1-5 0,-1-3-6 15,4 1-1-15,0 0-1 0,1-1-3 0,-2 1-3 16,-7-2-27-16,-5 0-28 0,-7 1-31 0,-15 1-36 15,-5-2-41-15,-5 3-55 0,-16 1-60 0</inkml:trace>
  <inkml:trace contextRef="#ctx0" brushRef="#br0" timeOffset="82992.25">15892 4215 382 0,'-27'2'92'0,"8"0"10"16,1 0 5-16,6 3 2 0,1-1 0 0,7 1-32 15,0 0-23-15,-1 2-12 0,-1 0-8 16,-3 2-7-16,2 1-6 0,1-1 2 0,-5 4 1 16,1 1 0-16,1 1 3 0,-3 2-9 0,-3 0-7 15,3-2-1-15,2 0 1 0,3 0-4 0,0-3 1 16,2 2-3-16,5-14-2 0,-1 9-1 0,1-9 1 16,1 6 2-16,4-3 0 0,2-2 2 0,0 0 0 15,2 0 3-15,0-2 9 0,7-3 12 0,5 3 8 16,5-6 3-16,5 2 10 0,3 2 2 0,6-2 0 15,6 2-2-15,7-1-12 0,6 0-12 0,1 2-8 16,-3 0-9-16,-1 1-9 0,-1 1-4 16,-7 2-3-16,-6-1-2 0,-3 3 2 0,-4 1 0 15,-5 0 0-15,-6 2 0 0,-1 1-4 0,-7 1 1 16,-4 1 3-16,-4 4 3 0,-1 1 3 16,-6 1 3-16,-2 1 2 0,-9 1 2 0,-9 1 11 15,-3 2 8-15,-7 0-1 0,0 2 0 0,-6 0-5 16,-6 1 3-16,-7 1 4 0,-6 1 6 0,-6 0 0 15,-5-1 0-15,-2 0 4 0,-2-5 0 0,1-1 6 16,-1-1 0-16,4-6-7 0,5-5-6 0,10-2-5 16,7-5-9-16,8-2-3 0,9-2 1 0,10-2-3 15,5-2-2-15,5-4 7 0,4-1 16 0,2 0 14 16,3-1 11-16,2-3 8 0,3 2 8 16,1 0 7-16,1 1-1 0,-1 0-5 0,-1 3-20 15,4 6-15-15,-1 0-14 0,1 4-16 0,1 3-8 0,-1 3-10 16,4 2-8-16,-2 0-9 0,3 1-13 15,-3-1-19-15,2 0-17 0,-4 0-30 0,-3 1-42 16,-3-1-46-16,-4 0-61 0,-2 4-87 0</inkml:trace>
  <inkml:trace contextRef="#ctx0" brushRef="#br0" timeOffset="87976.92">5632 6803 218 0,'-13'11'45'0,"0"-3"6"0,4-1 6 0,3 1 4 15,-1-2 3-15,7-6-14 0,0 0-10 0,0 0-5 16,0 0-5-16,0 0-2 0,0 0-1 15,0 0 3-15,0 0 4 0,0 0 8 0,0 0 12 16,0 0 7-16,-1 4 15 0,5-4 11 0,-1-1 12 16,1-2 19-16,0 1 11 0,2-2 7 0,-1 1 4 15,1-2 7-15,-6 5-6 0,0 0-1 0,0 0-9 16,0 0-23-16,0 0-10 0,0 0-16 0,0 0-18 16,0 0-21-16,0 0-13 0,0 0-18 0,0 0-14 15,0 0-9-15,0 0-12 0,1-2-9 0,2 1-9 16,-8 2-3-16,0 1-1 0,2 2 2 0,-1 1 5 15,-2 0 5-15,1 2 4 0,1-1-1 0,4-6 3 16,0 0 2-16,0 0 3 0,0 0 4 0,0 0 2 16,0 0 0-16,0 0 6 15,0 0 14-15,0 0 14 0,0 0 13 0,0 0 8 16,0 0 10-16,-2 2 12 0,6-2 11 0,-2 0 4 16,1-2 4-16,1-1 0 0,0-1-5 0,0-2-3 15,-4 6-6-15,3-5-14 0,-3 5-11 0,0 0-9 16,0 0-15-16,0 0-15 0,0 0-11 0,0 0-11 15,0 0-14-15,0 0-8 0,1-2-10 0,-1-1-8 16,-4 5-6-16,4-2-4 0,-3 4-13 0,-2 0 7 16,0 1 2-16,2 1-5 0,-3 1 3 0,6-7 2 15,0 0 10-15,0 0 8 0,0 0 20 0,0 0 1 16,0 0 10-16,0 0 13 0,0 0 11 0,0 0 8 16,0 0 9-16,-1 3 9 0,0-1 9 0,6-2 7 15,-1-1 7-15,1-1 9 0,0-3 2 16,2-4 2-16,-2 1 0 0,4-2-3 0,-3 1-6 15,-6 9-2-15,0 0-9 0,0 0-8 0,0 0-6 16,0 0-8-16,0 0-9 0,0 0-18 0,0 0-9 16,0 0-9-16,0 0-10 0,0 0-8 0,-2 0-5 15,1 0 2-15,-2 1 2 0,-1 1 11 0,-1 0 6 16,0 4-3-16,0 0-2 0,1 1-2 16,4-7 2-16,0 0-3 0,0 0-1 15,0 0 0-15,0 0 3 0,0 0 9 0,0 0 11 16,0 0 9-16,0 0 11 0,0 0 9 0,0 0 4 15,0 0 8-15,0 0 4 0,-2 4 13 0,0-2 5 16,5-3 9-16,1-4-4 0,0-1-5 0,2 1 5 16,0-1-6-16,0-1-3 0,-1 0-9 0,-5 7-11 15,0 0-8-15,0 0-7 0,0 0-6 0,0 0-15 16,0 0-9-16,0 0-12 0,0 0-14 0,2-3-7 16,-4 6-11-16,-1 1 5 0,0 1 2 0,-2 2 10 15,0 2 5-15,0-2 5 0,-1 2-1 0,0 0 3 16,6-9 8-16,0 0 1 0,0 0 2 0,0 0 3 15,0 0 1-15,0 0 7 0,0 0 16 0,0 0 11 16,0 0 8-16,0 0 7 0,0 0 11 0,-2 4 12 16,4-3 12-16,0-3 5 0,2-1-2 0,-1-3 1 15,0-1 0-15,2-2 1 0,1-1 0 16,0-3-9-16,0-1-11 0,-5 2-5 0,3-2-2 16,-2-2-4-16,-1 1-5 0,0 1-6 0,-2 2-9 15,-1 0-9-15,1 2-5 0,-3 1-10 16,4 9-8-16,0 0-10 0,-6-4-10 0,-2 3-9 15,-4 5-4-15,-4 7 6 0,-4 2 0 0,-3 3 4 16,1 4 7-16,-2 3 9 0,-4 3 8 0,2 1 8 16,0-1 0-16,3 3 1 0,4-4 0 0,3-2 1 15,7-1-1-15,3-3-5 0,3-3-1 0,4-2 0 16,4-1 1-16,0-1-1 0,4-1 0 0,3-3 0 16,3 0 3-16,2-1 5 0,1 0 1 15,4-1-3-15,0-2-18 0,-1-2-21 0,3-2-20 16,2-2-21-16,-1 1-37 0,1-4-57 0,-1 0-48 15,-1-2-68-15</inkml:trace>
  <inkml:trace contextRef="#ctx0" brushRef="#br0" timeOffset="88768.43">6176 6792 36 0,'-10'1'15'0,"10"-1"7"0,0 0 6 0,0 0 9 16,-8 1 11-16,8-1 7 0,0 0 7 0,0 0 12 16,0 0 9-16,0 0 9 0,0 0 9 0,0 0 7 15,0 0 8-15,0 0 7 0,0 0 3 0,0 0 9 16,0 0 3-16,0 0 4 0,-4-4 2 0,4-1-10 15,1 1-13-15,3 1-17 0,-1-1-10 0,-3 4-24 16,4-3-17-16,-4 3-15 0,0 0-16 0,0 0-9 16,0 0-4-16,0 0-8 0,0 0-11 0,0 0 0 15,0 0-7-15,0 0-5 0,-1-1-9 16,1 1-3-16,-2 1-3 0,1-1 4 0,-1 1 7 16,-2 3 2-16,-1 2 5 0,-2 1 2 0,0-1 7 15,1 0 3-15,6-6 2 0,0 0-4 0,0 0 3 16,0 0 1-16,0 0-1 0,0 0 2 0,0 0 1 15,0 0 3-15,0 0 3 0,0 0 5 0,0 0 5 16,0 0 8-16,-4 3 10 0,8-3 10 0,-1-1 6 16,0-2 7-16,3-2 1 0,-2-1 1 15,2 0-2-15,-1-1-6 0,-5 7-4 0,4-7-6 16,-4 7-7-16,0 0-7 0,0 0-7 0,0 0-8 16,0 0-11-16,0 0-12 0,0 0-11 15,0 0-9-15,2-4-4 0,-4 4-2 0,-2 0 3 16,4 0 2-16,-2 1 1 0,2-1 1 0,-2 3-2 15,-1 1 0-15,3-4-4 0,0 0 3 0,0 0-1 16,0 0 4-16,0 0 5 0,0 0 6 0,0 0 10 16,0 0 4-16,0 0 8 0,0 0 0 0,0 3 4 15,0-3 3-15,2 3 5 0,-1-2 12 0,1 1 5 16,4-3 8-16,-1-2 5 0,1 0 14 0,-1-2 6 16,1-1 10-16,-1-2 7 0,-3 2-4 0,-2-3-4 15,2 1-2-15,-1-3-7 0,2 0-9 0,-2 2-7 16,-1-2-13-16,-2 3-13 0,-1 0-9 15,3 8-8-15,-4-5-9 0,0-1-12 0,-3 5-13 16,-3 2-19-16,-4 4-2 0,-5 1-1 0,-1 5-2 16,-2 3 4-16,0 4 5 0,0 2 11 0,-2 2 8 15,1 2 17-15,-1 1 1 0,2 0 2 16,5-1 4-16,2-1 1 0,4-2 0 0,3-2 1 16,1-4-1-16,2 1-2 0,2-4 0 0,3-1-1 15,3 0 0-15,3-2 2 0,1-1 0 0,2 2 0 16,0-2 1-16,4-2 0 0,2 0 2 0,2-2 4 15,3 0 4-15,1-1-3 0,6-2-10 0,-1-1-20 16,3-1-20-16,0-5-26 0,0 1-29 0,-1-3-49 16,1-1-57-16,0-1-64 0</inkml:trace>
  <inkml:trace contextRef="#ctx0" brushRef="#br0" timeOffset="89081.01">6621 6209 847 0,'-8'-10'132'0,"8"10"7"15,-9-8-1-15,9 8 0 0,0 0-4 0,-9-4-59 16,0 4-38-16,1 6-28 0,-2 7-13 0,-3 11-6 16,-5 11 2-16,-1 8-1 0,-4 10 12 15,-3 6 10-15,-1 7 0 0,-1 4 7 16,-1 5 4-16,5-2 3 0,0-1 7 0,5-9 5 15,5-5-1-15,5-6-2 0,0-9-1 0,6-2-1 16,2-6-6-16,2-5-1 0,2-6-8 0,1 0-2 16,1-3-5-16,3 0 4 0,-2-2 11 0,1-1 7 15,-1-3 8-15,3-2 7 0,-2-2 2 0,0-1 0 16,0 0 0-16,2-3-4 0,-1 0-12 0,-1-2-8 16,0-1-9-16,0-2-8 0,2 1-4 0,-3 0-19 15,1-1-26-15,0 1-34 0,-7-3-28 0,0 0-39 16,0 0-48-16,0 0-56 0,0 0-65 15</inkml:trace>
  <inkml:trace contextRef="#ctx0" brushRef="#br0" timeOffset="93041.74">7115 6799 597 0,'-18'0'71'16,"-4"1"10"-16,10 0 12 0,1-1 12 0,2 0 8 15,0 0-26-15,-2 0-12 0,0 0-7 0,-3 1-5 16,-2 0-8-16,-2 0-13 0,-2-2-9 0,-1 0-1 16,0 0-1-16,1-2-1 0,1 1 4 15,0-1 4-15,3-1 6 0,3 0 4 0,3-1 5 16,3-1 0-16,2 1 1 0,3-2 8 0,0 0 0 16,3-1 2-16,3-3 0 0,0-2 4 0,-1-1 1 15,2-2-4-15,1-1-3 0,2-2-11 0,-2 2 0 16,1-1-6-16,2 2-5 0,-1 2-6 0,-2 3-4 15,1 1-9-15,-7 10-4 0,5-6-2 16,2 1-8-16,0 4-4 0,1 2-3 0,0 1-4 16,3 2-7-16,1 1-5 0,0 3-9 0,3 3-7 15,1 2-11-15,1 4-5 0,-2 4-2 0,0 2-2 16,-3 1 4-16,-1 2 8 0,-6 1 13 0,-1 1 9 16,-3 0 18-16,-4 0 7 0,-3-2 3 0,-2-2 5 15,-1 1 1-15,-3-3 11 0,-3 0 4 16,-1-1-1-16,-2-2-8 0,-2 0 2 0,0-2-1 15,1-1-3-15,-5-1 2 0,1-1-12 0,-2-2-7 16,-1-1 0-16,2-1 3 0,1-2-4 0,4 0 0 16,1-2-8-16,2-2-15 0,3 1-17 0,13-5-19 15,0 0-23-15,0 0-19 0,0 0-24 0,0 0-29 16,-7-1-51-16,2-4-41 0</inkml:trace>
  <inkml:trace contextRef="#ctx0" brushRef="#br0" timeOffset="93425.65">7181 6319 818 0,'-11'-8'153'15,"11"8"14"-15,0 0 9 0,0 0 1 0,0 0-3 16,0 0-61-16,-6 2-45 0,5 1-28 0,3 12-19 15,4 3-14-15,5 6-11 0,3 7 0 0,2 5 2 16,1 7 2-16,4 5-1 0,0 3-1 0,-1-2-1 16,-3 0 9-16,-2-2 8 0,-3-1 2 15,-2-5 2-15,-6-1 8 0,-4-3 15 0,-4-5 3 16,-3-2 4-16,-2-3-10 0,-2-2-4 0,-5-2 14 16,1-1 6-16,-5 2-3 0,0 0-12 0,2-2-1 15,-5 3 0-15,-2 2 11 0,2 0-4 0,-5 1-16 16,2 2-4-16,0-2-4 0,0 1-3 0,3-3-1 15,1-4-4-15,0 0-10 0,5-5 1 0,4-3-1 16,3-3-2-16,10-11-2 0,-8 9 2 0,8-9 2 16,0 0 3-16,0 0 2 0,0 0 2 0,0 0 0 15,0 0 0-15,0 0-2 0,0 0-6 16,0 0-16-16,0 0-27 0,0 0-36 0,-2 3-49 16,0-3-56-16,4-6-70 0</inkml:trace>
  <inkml:trace contextRef="#ctx0" brushRef="#br0" timeOffset="96525.96">10849 6660 160 0,'0'0'14'0,"-7"-7"5"0,0 3 15 0,0 4 10 16,-1 2 4-16,1 4-4 0,-3 4 8 0,1 2 3 15,0 0 3-15,-2 0-1 0,4 1-14 0,7-13 4 16,-8 7 12-16,1 0 11 0,7-7 3 0,0 0 11 15,0 0 4-15,0 0 9 0,0 0 6 0,0 0-1 16,0 0-4-16,0 0-6 0,0 0-6 0,0 0-2 16,0 0-1-16,0 0-2 0,0 0-5 0,0 0-10 15,0 0-12-15,0 0-10 0,0 0-10 0,0 0-13 16,0 0-7-16,0 0-12 0,0 0-5 16,0 0-3-16,0 0 2 0,0 0-3 0,-6 4-2 15,6-4 2-15,0 0 0 0,0 0 3 0,0 0 0 16,0 0 0-16,0 0 1 0,0 0 1 0,0 0 4 15,0 0-1-15,0 0 2 0,0 0 3 16,0 0 1-16,0 0 3 0,0 0-3 0,0 0 4 16,0 0 0-16,0 0 9 0,0 0 4 0,1 0 4 15,3-4 15-15,0 0 8 0,4-1 8 0,-1 0 3 16,0 0 1-16,0-1-8 0,-7 6-4 0,0 0-9 16,0 0-16-16,0 0-15 0,0 0-14 15,0 0-15-15,0 0-8 0,0 0-4 0,0 0-8 16,3 0-8-16,3 0-8 0,-10 2-6 0,0 2 1 15,-3 0 11-15,0 3 5 0,-1-1 2 0,-3 3 7 16,1 0 12-16,0 0 6 0,2-3 11 0,2-1 6 16,0 2-5-16,6-7 0 0,0 0-4 0,0 0 0 15,0 0-1-15,0 0 1 0,0 0-1 0,0 0 1 16,0 0 2-16,0 0 2 0,0 0 7 0,0 0 4 16,0 0 2-16,3 0 2 0,1-3-1 0,4-2-2 15,1-2 5-15,1-1 7 0,0-1 1 0,1-2 3 16,-1 1 0-16,-2 1-4 0,-8 9 0 0,0 0 0 15,0 0-3-15,0 0-10 0,0 0-6 16,0 0-6-16,0 0-8 0,0 0 0 0,2-2-1 16,-2-1-2-16,-5 3-2 0,0 2-2 0,-2 1-1 15,-4 3 1-15,3 1 4 0,-2 0 2 16,1 0 3-16,-1-1 2 0,10-6 4 0,0 0 0 16,0 0 3-16,0 0-1 0,0 0-1 0,0 0 1 15,0 0 3-15,0 0-2 0,0 0 1 0,0 0 4 16,0 0 1-16,0 0 3 0,0 0 9 0,0 0 9 15,0 0 12-15,0 0 7 0,0 0 10 0,0 0 9 16,0 0 12-16,1-2 3 0,7 0-6 0,-3-4-5 16,1 1-8-16,3-2-4 0,-1-2-7 15,3 0-12-15,-1 0-11 0,-1 0-5 0,-9 9-3 16,0 0-4-16,0 0-6 0,0 0-4 0,0 0-3 16,0 0 1-16,0 0-2 0,0 0-1 0,0 0 4 15,0 0-2-15,0 0 0 0,0 0 2 0,0 0 0 16,0 0 2-16,0 0 2 0,0 0-2 0,0 0 0 15,3-6 6-15,-3 6 0 0,0-5-3 0,-5 1 3 16,2 1-7-16,-2 0 0 0,-3 1-3 0,0-1-6 16,-4 2-15-16,-1 0-15 0,-3 2-5 0,2 2-7 15,-6 4-1-15,2 4-3 0,-5 4 2 16,-2 3 2-16,0 5 11 0,-2 3 15 0,4 1 5 16,-2 2 1-16,4 0 5 0,2-1 2 15,4-3-1-15,5-2 0 0,3-2-1 0,4-4 0 16,2-3 1-16,4 0 3 0,3-4 1 0,3 0-1 15,1-2 5-15,5 1 2 0,0-4 3 0,5-1-1 16,1-1 0-16,2-1 0 0,4-3-4 0,4-1-3 16,0-2-26-16,4-3-26 0,0-3-36 0,1-3-32 15,0 0-49-15,-1-2-72 0,2-5-59 0</inkml:trace>
  <inkml:trace contextRef="#ctx0" brushRef="#br0" timeOffset="97325.33">11117 6781 661 0,'0'0'161'0,"-9"0"18"0,9 0 13 0,0 0 11 16,0 0 8-16,0 0-51 0,0 0-38 0,0 0-30 16,0 0-23-16,0 0-17 0,0 0-11 0,0 0-12 15,0 0-8-15,0 0-10 0,0 0-5 16,0 0-5-16,0 0-2 0,0 0 1 0,0 0-4 15,0 0 4-15,0 0-2 0,0 0 1 0,0 0 1 16,0 0 0-16,0 0 1 0,0 0-1 0,0 0 2 16,0 0-2-16,0 0 0 0,0 0 4 0,0 0-3 15,0 0 3-15,0 0 5 0,0 0 8 16,0 0 6-16,0 0 11 0,0 0 5 0,-7-4 2 16,3 0 6-16,4 4-5 0,0 0-2 0,0 0-6 15,0 0-4-15,0 0-13 0,0 0-9 0,0 0-8 16,0 0-8-16,0 0-8 0,0 0-5 0,0 0-10 15,0 0-9-15,0 0-7 0,0 0-5 0,0 0-3 16,-6 0-6-16,4 3 8 0,1-1 4 0,1-2 4 16,0 0 1-16,0 3 7 0,0-3 7 0,0 0 5 15,0 0 11-15,0 0-2 0,0 0 4 0,0 0 3 16,0 0 9-16,0 0-1 0,0 0 9 0,3 0 13 16,0 0 10-16,-3 0 12 0,4 0 3 15,1-2 5-15,-4 2 0 0,3-1 6 0,2-4-2 16,-1-3-5-16,0 1-8 0,1-2-7 0,-4 3-5 15,-2 6-6-15,0 0-6 0,0 0-9 0,0 0-12 16,0 0-11-16,0 0-11 0,0 0-11 16,0 0-8-16,0 0-5 0,-4-2-5 0,2 1 0 15,-1 2 2-15,0 0 5 0,-1 1 5 0,1 2 5 16,3-4 7-16,-4 4 6 0,4-4 6 0,0 0 5 16,0 0 3-16,0 0 1 0,0 0 2 0,0 0 4 15,0 0 0-15,0 0 1 0,0 0 5 0,0 0 6 16,0 0 5-16,0 0 11 0,0 0 16 15,0 0 12-15,0 0 14 0,1 2 8 0,-2-1 5 0,1 0 2 16,4-5 6-16,-1 2-1 0,0-4-8 16,1-1-8-16,1-1-11 0,0-2-8 0,-1 0-7 15,-4 3-11-15,1 0-13 0,-3 1-12 0,2 6-12 16,-3-5-11-16,0 0-10 0,3 5-13 0,-6-2-12 16,-2 2-7-16,0 3-1 0,-6 3-1 0,-2 2-2 15,-1 2 5-15,-3 5 5 0,0 2 11 0,-1 4 12 16,-1 1 10-16,0 0 6 0,1-1 1 0,4 0 5 15,1 1 1-15,4-1 3 0,1-3-1 0,3-1-1 16,3-2-1-16,3-4 1 0,3 1 0 16,2 0 1-16,3 0 2 0,1-3-2 15,3 1 2-15,1-2 1 0,4-1 4 0,1 0 5 16,3-2 1-16,1-1 2 0,3-2 0 0,1-2-5 16,3-2-6-16,0-1-5 0,0-3-23 0,0-1-42 15,1-3-41-15,0-2-59 0,0-3-84 0</inkml:trace>
  <inkml:trace contextRef="#ctx0" brushRef="#br0" timeOffset="97608.78">11706 6217 804 0,'-24'-3'153'15,"4"0"19"-15,3 0 15 0,3 1 10 0,1 1 6 16,6-2-59-16,7 3-42 0,-8 3-27 0,2 0-27 15,-1 4-21-15,-4 7-13 0,0 5-12 0,-3 9-10 16,-3 8 0-16,-3 7 1 0,-1 8 1 0,0 5 5 16,-3 2 0-16,1 4-2 0,0 0 6 0,4-2 1 15,2-4-1-15,3-4 1 0,3-4 1 16,4-5 3-16,2-6 6 0,4-3 0 0,3-5 3 16,2-1 1-16,3-3 3 0,2-2 3 0,2-3 2 15,3-1-3-15,1-3-5 0,5-2 3 0,-2-1-7 16,2-3-4-16,1-1-13 0,0-4-26 15,0-2-41-15,2-2-26 0,-2-5-48 0,0-3-85 16</inkml:trace>
  <inkml:trace contextRef="#ctx0" brushRef="#br0" timeOffset="98000.25">11686 6585 849 0,'-17'-17'116'0,"6"4"13"16,-2 3 16-16,13 10 18 0,0 0 18 16,0 0-42-16,0 0-26 0,0 0-14 0,0 0-3 0,-3-5-13 15,2 3-15-15,2 0-17 0,4 1-13 16,5 0-4-16,2 2 3 0,8 3 6 0,2-1 5 16,6 3 8-16,6 0 4 0,-2-3-1 15,7 2-2-15,1-2-5 0,2 0-12 0,4 0-11 16,-1-3-9-16,-3 0-7 0,-1 0 1 0,-7-2 6 15,-5-3 8-15,-4 2 12 0,-8-2 9 0,-17 5 9 16,0 0 2-16,0 0-2 0,0 0-6 0,0 0-7 16,0 0-12-16,0 0-18 0,9 0-13 0,-5 0-12 15,-4 2-13-15,-7 3-1 0,-5 6 0 0,-1 3 1 16,-7 6 2-16,1 6 3 0,-3 4 5 0,-3 5 2 16,4 0 9-16,1 3 1 0,-2 0-1 15,0 1 1-15,4-2 1 0,-2-2 0 0,3-2 0 16,3-4 0-16,2-2-4 0,1-2-3 0,2-3-12 15,1 0-19-15,0-2-23 0,3-4-23 0,1-3-29 16,4-13-30-16,-3 10-27 0,3-10-25 0,1 7-19 16,1-3-16-16,-2-4-21 0,4-1-44 0</inkml:trace>
  <inkml:trace contextRef="#ctx0" brushRef="#br0" timeOffset="98174.9">11874 6865 436 0,'-18'-2'146'0,"3"2"28"0,1 0 24 16,14 0 20-16,0 0 18 0,0 0-42 0,0 0-33 16,0 0-24-16,0 0-18 0,0 0-26 0,0 0-22 15,0 0-20-15,-3 2-17 0,4 1-10 0,2 1-6 16,10-2-4-16,-1 2-4 0,7 0-23 0,3-2-25 16,4 0-30-16,4-1-62 0,4-1-71 0</inkml:trace>
  <inkml:trace contextRef="#ctx0" brushRef="#br0" timeOffset="98525.19">12284 6278 621 0,'-7'-27'187'0,"3"3"20"0,-1 6 17 0,1 2 13 15,5 6 3-15,-1 10-76 0,3-7-48 0,2 2-38 16,-1 4-26-16,3 4-22 0,1 2-19 15,4 7-11-15,0 5-5 0,4 9-1 0,1 7 4 16,2 7 4-16,1 5-2 0,-1 5 4 0,-1 6-2 16,0 3-2-16,-2 3 1 0,-3 2 2 0,-4 0 1 15,-1-6 3-15,-5-5 3 0,-4-4-1 0,-3-2 6 16,-5-3 1-16,2-4-1 0,-6-2 2 16,-2-3 21-16,-2 1 3 0,-3-2 0 0,-3 1 5 15,-2-1 2-15,1 1 4 0,-1-1 3 0,0-1-3 16,-2 0-25-16,-2-1 0 0,2-3 0 0,0-2-3 15,3-6-8-15,0-1-2 0,4-2-1 0,4-3-2 16,-3-2-1-16,5-2-10 0,0-2-6 0,6-2-13 16,8-7-11-16,0 0-15 0,0 0-18 0,0 0-20 15,0 0-22-15,0 0-21 0,-4 0-36 0,2-4-41 16</inkml:trace>
  <inkml:trace contextRef="#ctx0" brushRef="#br0" timeOffset="100449.39">16755 6702 354 0,'-7'-7'69'0,"7"7"8"0,-8-4 5 16,8 4 1-16,-7-3-1 0,7 3-27 0,0 0-19 15,0 0-14-15,0 0-12 0,0 0-7 0,0 0-9 16,0 0-3-16,0 0 1 0,0 0 3 16,0 0-1-16,-7-1-3 0,7 1 4 0,0 0-4 15,-5 1 4-15,0 2 2 0,5-3 0 0,-3 3 1 16,3-3-1-16,0 0 3 0,0 0 0 0,0 0 3 15,2 4 2-15,-2 0 12 0,0-4 9 0,2 5 13 16,-1 0 6-16,2 1 9 0,-3-6 0 0,5 5 3 16,1-2 2-16,-6-3 0 0,7 0 2 0,-7 0-1 15,7 1 2-15,-7-1-1 0,0 0 6 0,0 0 6 16,9 0 2-16,-4 0-2 0,3-1-1 0,-8 1-1 16,0 0 0-16,0 0-3 0,0 0-6 0,0 0-8 15,0 0-8-15,0 0-9 0,0 0-10 16,0 0-13-16,0 0-8 0,0 0-6 0,0 0-3 15,0 0-2-15,0 0-3 0,0 0-5 0,-2 0-2 16,-1 1-2-16,0 2 3 0,-1-1-1 0,-2 1 1 16,-2 3 3-16,0-1 2 0,-3 1 7 15,1 0 0-15,0 1 2 0,10-7-6 0,0 0-2 16,0 0-5-16,0 0 1 0,0 6-2 0,3-2-3 16,-1-2 2-16,2 1 4 0,1-3 3 0,2-1 9 15,-2-1 5-15,5 0 4 0,-10 2 11 0,9-2 13 16,-9 2 11-16,0 0 9 0,0 0 9 0,8-3 4 15,-8 3 6-15,0 0 2 0,0 0-8 16,0 0-12-16,0 0-12 0,0 0-17 0,0 0-14 16,0-3-17-16,0 3-14 0,0 0-14 0,-3-2-8 15,-2 2-10-15,1 0-12 0,-1 0-5 0,-2 0-6 16,1 2 1-16,-1 0 5 0,7-2 1 0,0 0-1 16,0 0 9-16,0 0 6 0,0 0 10 0,0 0 10 15,0 0 8-15,0 0 5 0,0 0 6 0,0 0 12 16,-2 1 8-16,-1 1 10 0,7-1 9 0,2-1 13 15,2 0 14-15,-1-1 13 0,0 0 15 16,1-1 7-16,-8 2 4 0,0 0 4 0,5-4 1 16,4-2 4-16,-9 2-6 0,0 0-8 0,-4 0-11 0,0-1-13 15,0 0-8-15,-3 1-13 16,-2 0-14-16,-3 1-18 0,3 0-19 0,-1 3-24 16,-1 1-23-16,1 1-19 0,-3 0-9 0,-5 4-3 15,-2 4-1-15,-7 2 1 0,-3 1 10 0,-1 4 18 16,-2 1 17-16,0-1 18 0,-1 2 8 0,1 1 4 15,3 1 3-15,5-3-3 0,9-2-5 0,8-3-3 16,7-1 0-16,4 0 4 0,4-3 1 0,6 1 9 16,5-3 3-16,5 0 8 0,2-3 12 0,8-1 2 15,1 0 2-15,6-2-2 0,1 1-1 16,6-3-8-16,-1 0-5 0,3-3-24 0,-1 0-35 0,1-1-21 16,2-2-40-16,-3-1-33 0,3-1-25 15,0-2-47-15,-2-1-23 0</inkml:trace>
  <inkml:trace contextRef="#ctx0" brushRef="#br0" timeOffset="101076.35">17441 6790 101 0,'3'-4'48'16,"-5"-1"9"-16,2 5 2 0,0 0 5 15,0 0 2-15,0 0-19 0,0 0-6 0,0 0-4 16,0 0-5-16,0 0-5 0,0 0 1 0,0 0-1 15,0 0 3-15,0 0 9 0,0 0 5 16,0 0 3-16,-6-3-2 0,6 3-2 0,-5-1-1 16,5 1-4-16,0 0-4 0,0 0-8 0,0 0-8 15,0 0-2-15,0 0-2 0,0 0 6 0,0 0-2 16,0 0 7-16,0 0 5 0,0 0 7 0,0 0 11 16,0 0 10-16,0 0 14 0,0 0 9 0,0 0 12 15,0 0 6-15,0 0 7 0,-4-4 2 0,3-3-9 16,1 1-6-16,-1-1-8 0,5 2-10 0,1-1-16 15,-1 1-9-15,-4 5-11 0,0 0-9 0,1-6-7 16,-1 6-12-16,0 0-10 0,0 0-8 0,0 0-7 16,0-5-13-16,-1 1-18 0,-3 3-9 15,-1 3-1-15,-4 1-2 0,-2 1 7 0,0 3 2 16,-2 2 8-16,-2 0 9 0,4 1 15 0,0-2 8 16,2-1-1-16,2-1 4 0,7-6-4 0,0 0 2 15,0 0 0-15,0 0 3 0,0 0 2 0,0 0 2 16,0 0 7-16,0 0 2 0,0 0 6 0,0 0 11 15,-3 2 8-15,3-2 13 0,-1 2 8 16,3-2 10-16,1-3-3 0,2-2 5 0,1-2-5 16,2-3-9-16,0-1-9 0,-1-2-15 0,0-2-12 15,-3 1-10-15,0 0-5 0,-4 0-4 0,0 0-7 16,-3 2-1-16,-2 2-3 0,-2 2-2 0,-3 1-16 16,-4 5-10-16,-3 4-5 0,-7 4 3 15,-5 4-1-15,-3 5 0 0,-5 3 3 0,-2 3 6 16,0 2 13-16,0 2 13 0,4 2 6 0,0-1 0 15,4-3 4-15,6-1-2 0,6-3 1 0,5-1-2 16,6-5 4-16,4 0-2 0,5-3 3 0,4-1 2 16,4-1 1-16,5 0 4 0,4 0-2 0,5-2 4 15,2-1 1-15,7-2-2 0,2-1-1 0,5-2-5 16,1-3-2-16,4-1-14 0,-2-1-16 0,-3-2-22 16,2-3-21-16,-4-1-23 0,0-2-40 0,-1-2-41 15,0-1-27-15,1-3-28 0</inkml:trace>
  <inkml:trace contextRef="#ctx0" brushRef="#br0" timeOffset="101293.26">17923 6443 272 0,'-2'-11'146'0,"-3"1"21"0,1 2 15 0,-5 1 12 16,2 0 5-16,-1 6-52 0,-2 0-24 0,-1-1-28 16,1 1-24-16,-1 3-19 0,-2 3-15 0,2 5-11 15,-11 6-7-15,-2 6 1 0,-5 5-10 0,-5 4 0 16,1 6 1-16,-4 6 1 0,2 6-1 0,-3 0 3 15,1-1 2-15,4 1-1 0,9-5 4 0,3-5-4 16,7-3-1-16,7-6-1 0,3-3 0 0,4-4-1 16,3-6 1-16,1-2 1 0,4-1-2 15,0-3 3-15,3-1-2 0,2 0 0 0,1-4-6 16,4-2-18-16,3-3-55 0,10-2-45 0,6-1-77 16</inkml:trace>
  <inkml:trace contextRef="#ctx0" brushRef="#br0" timeOffset="101559.04">18047 6631 218 0,'-9'-4'89'0,"3"-1"20"16,0 0 21-16,6 5 23 0,0 0 20 0,0 0-15 15,0 0 6-15,0 0 14 0,0 0 3 0,0 0-5 16,1-4-12-16,2 1-16 0,2-2-16 0,1 2-22 16,2-2-25-16,4 0-24 0,2 0-20 0,4-2-16 15,2 1-10-15,5-1-7 0,-1 0-4 0,2-2-4 16,1-1-12-16,0 1-8 0,0 1-18 0,-2-1-25 16,-2 1-30-16,-5 2-34 0,-2 1-33 15,-16 5-45-15,0 0-51 0</inkml:trace>
  <inkml:trace contextRef="#ctx0" brushRef="#br0" timeOffset="102042.2">18143 6555 457 0,'-10'-3'77'0,"2"1"2"0,-2 1 7 0,1 4 10 15,-2 1 2-15,-2 3-33 0,3 1-23 0,-2 2-8 16,-2 4-10-16,-1 1 0 0,-1 1-7 0,1 2-10 15,0 1 0-15,3-2-1 0,1-1 1 0,1-1-3 16,3-2 2-16,7-13-2 0,-6 10 1 0,6-10-1 16,0 0-1-16,0 0 5 0,0 0 1 0,0 8 9 15,3-2 15-15,3-3 9 0,4-3 13 16,3 0 12-16,2-2 9 0,2-1-1 0,3-2 1 16,2 0-10-16,2-1-16 0,1 2-10 0,-2-3-14 15,1 0-12-15,-2 4-10 0,-1-2 0 0,-2 2-1 16,-1 0 0-16,-5 3-2 0,-1 0 1 0,-3 4 1 15,-4-1 0-15,-4 4 0 0,-1 0-5 0,0 1 3 16,-3 3 1-16,-3 1 1 0,-1 1-1 0,-3 2 4 16,0 1 0-16,-4-2-2 0,2 0 4 0,-3 0-2 15,-1 2 4-15,-2-2 1 0,0-1 2 0,-2 0 1 16,3-3 1-16,-3 0 5 0,0-2-3 16,3-1 2-16,-2-2-2 0,3-1-3 15,1-2 0-15,2-3-3 0,2 0 9 0,3-2 4 16,8 3 9-16,-4-5 2 0,2-2 6 0,2 0 7 15,3 0 2-15,2-1 3 0,0 0-6 0,2 2-6 16,1 1-9-16,-8 5-3 0,6-5-12 0,-6 5-7 16,8-3-3-16,-8 3-7 0,8-1-5 0,0 2 0 15,-2-1-2-15,2 2 3 0,1 0-2 0,-2 1-10 16,3-2-22-16,2 1-34 0,-1-2-43 0,4-1-53 16,0-1-85-16</inkml:trace>
  <inkml:trace contextRef="#ctx0" brushRef="#br0" timeOffset="102396.27">18401 6243 328 0,'0'-43'133'0,"1"4"19"0,-1 7 19 15,4 7 7-15,-2 4 5 0,0 8-77 16,-2 13-31-16,0 0-20 0,0 0-16 0,3-6-17 15,3 8-21-15,1 6-7 0,3 10-5 0,1 11 4 16,3 8 6-16,2 6 2 0,2 8 6 0,-2 6 0 16,3 9 7-16,-8 2 2 0,1 1-1 0,-7 0-1 15,-5-2 3-15,-9-3 2 0,-4-4 5 16,-9-3 21-16,-5-5 8 0,-4-5 6 0,-4-4 15 16,-2-5 3-16,-1-3-2 0,-1-3 0 0,-2-1-7 15,2 0-21-15,1-2-12 0,2-3-8 0,2-2-13 16,5 0-2-16,1-3-4 0,3 0-1 0,4-3-1 15,3-3 1-15,2-2-3 0,6-4 0 0,0-3-2 16,10-6-8-16,0 0-3 0,0 0-6 0,0 0-1 16,0 0-5-16,0 0-4 0,0 0-10 0,0 0-12 15,0 0-21-15,0 0-25 0,-4 0-29 0,0-4-66 16</inkml:trace>
  <inkml:trace contextRef="#ctx0" brushRef="#br0" timeOffset="109407.93">5627 7446 562 0,'3'-7'143'0,"-3"7"31"15,0 0 21-15,0 0 17 0,0 0 14 16,0 0-30-16,1-6-29 0,-1 6-20 0,0 0-20 16,0 0-24-16,0 0-14 0,0 0-11 0,0 0-11 15,-3-5-11-15,3 5-9 0,-3-3-11 0,0 2-7 16,-4 0-8-16,1 1-7 0,-1 2-4 0,-2 0-3 15,-2 4 0-15,-4 0 3 0,-1 3-2 0,0-1-3 16,-3 4-2-16,0 1-1 0,-3 3 0 0,-6 4 1 16,-3 4-2-16,-5 1-2 0,-1 2-3 0,-3 2 2 15,-2 5 2-15,-2 0-1 16,-3 4 1-16,-5 2 1 0,2 1-1 0,-3 0 0 16,0 1 4-16,0 0-2 0,-3 4 0 0,2 2 3 15,0-1-4-15,1-1-2 0,2-2 1 0,3 1 3 16,-1-2-2-16,4-2 0 0,6-3 1 0,2-3-2 15,3-6 3-15,3-3 2 0,2-4 0 0,3-3-3 16,3-2 4-16,2-5 1 0,5-2-1 0,0-3 4 16,4 0 1-16,1-3 0 0,11-4 4 0,0 0-3 15,0 0 1-15,0 0 1 0,-8 5 0 0,8-5-1 16,0 0-2-16,0 0-2 0,0 0-1 0,0 0 1 16,0 0-4-16,0 0 0 0,0 0-2 0,0 0-1 15,0 0 0-15,0 0-1 0,0 0-1 16,0 0-1-16,0 0 1 0,0 0-2 0,-8 3 4 15,3 0-4-15,5-3 2 0,0 0-1 0,-4 4 0 16,4-4 2-16,-5 4-1 0,-1 0 1 0,4 1-2 16,2-5 2-16,-5 4-1 0,1 1 3 0,-1-1-1 15,0 1-2-15,-1-2 0 0,-1 2 0 16,-1 1 2-16,0 0 0 0,-4 0-1 0,1 1-1 16,0 1 1-16,-3 0 1 0,0 3-1 0,-3-1 2 15,1 2-1-15,-1-1-2 0,2-1-2 0,1 1 2 16,0-1 2-16,-1 0-2 0,3 0-2 0,-4 0-1 15,5-2 1-15,3 0-1 0,-4-2 1 0,3 1 0 16,0-1-1-16,0 1 0 0,-2 1 3 0,1 0 1 16,-6 1-1-16,3 0 3 0,-2-1-3 15,1 1 0-15,-1-1 0 0,1 0 3 0,1-1-3 16,0-2-3-16,3 0 3 0,10-5-1 0,0 0 2 16,0 0 1-16,0 0 0 0,0 0 1 0,0 0 2 15,0 0 7-15,0 0 2 0,0 0 3 0,0 0 2 16,0 0-1-16,0 0-1 0,0 0 0 0,0 0 0 15,0 0-6-15,0 0-5 0,0 0-5 0,0 0-2 16,0 0-8-16,0 0-12 0,0 0-14 0,0 0-17 16,0 0-23-16,0 0-22 0,0 0-24 0,-3 0-32 15,3 0-29-15,3 0-29 0,-3-4-37 0,2-3-33 16</inkml:trace>
  <inkml:trace contextRef="#ctx0" brushRef="#br0" timeOffset="110301.42">3914 7759 686 0,'0'0'156'16,"0"-8"24"-16,0 8 16 0,0 0 22 0,0 0 17 15,0 0-39-15,0 0-32 0,0 0-24 16,0 0-24-16,0 0-18 0,0 0-10 0,0 0-18 16,0 0-13-16,0 0-10 0,0 0-12 0,0 0-8 15,0 0-6-15,0 0-7 0,0 0-8 0,0 0-5 16,-2 0-2-16,0 4-3 0,-1 2-1 0,0 4 1 16,1 1 0-16,-1 3 3 0,-1 3-1 0,0 2 1 15,1 1-2-15,2-4 1 0,-1 1 2 16,0 3 3-16,0-2-1 0,-1-1-2 0,2-1 1 15,0-2 2-15,-1-2-2 0,2-2 2 0,-1 0 0 16,1-1-4-16,0-9 1 0,0 0 1 0,0 0 2 16,0 0-2-16,0 0 4 0,0 0-4 0,0 0-1 15,0 0 3-15,0 0-1 0,0 0-4 16,0 0-20-16,0 0-21 0,0 0-27 0,0 0-23 16,0 0-37-16,-1 6-51 0,1-6-55 0,0 0-55 15</inkml:trace>
  <inkml:trace contextRef="#ctx0" brushRef="#br0" timeOffset="110758.39">5605 7651 462 0,'-5'-10'117'0,"0"2"31"16,5 8 33-16,0 0 25 0,-3-7 23 0,3 7-10 16,0 0-7-16,0-7-6 0,0 7-9 0,0 0-20 15,0 0-22-15,0 0-13 0,0 0-19 0,0 0-23 16,0 0-16-16,0 0-19 0,0 0-14 0,0 0-14 15,0 0-11-15,0 0-10 0,0 0-7 0,0 0-15 16,0 0-17-16,0 0-26 0,0 0-42 0,0 0-38 16,0 0-47-16,0 0-59 0,0 0-69 15,0 0-72-15</inkml:trace>
  <inkml:trace contextRef="#ctx0" brushRef="#br0" timeOffset="111302.39">6071 7580 308 0,'1'-9'147'0,"-1"9"28"0,1-8 26 16,-1 8 24-16,0 0 19 0,0 0-33 0,0 0-24 15,0 0-12-15,0 0-14 0,0 0-14 0,0 0-15 16,0 0-15-16,0 0-13 0,0 0-17 0,0 0-9 16,0 0-14-16,0 0-13 0,0 0-12 0,0 0-9 15,0 0-10-15,0 0-9 0,0 0-4 0,0 0-10 16,0 0-5-16,0 5-1 0,0 7-5 0,0 9 0 16,-2 6 0-16,0 8 1 0,0 6 2 0,0 6 4 15,-3 7 1-15,0 11 1 0,0 2 2 0,-3 3 0 16,3 0 0-16,-2-4 2 0,1-3 0 0,1-5 1 15,-4 1 0-15,4-1-2 0,1-4 1 16,0-7-1-16,-1-5 1 0,1-4-1 0,-1 0 1 16,2 0 8-16,-1-1-9 0,2 2 2 0,1-4 0 15,0-2 0-15,0-2 0 0,-2 0-1 0,2-1 1 16,0-2-6-16,-1 1 10 0,1-4 1 16,0-3-1-16,-1-2 0 0,0-3 3 0,0-4 9 15,0-1 12-15,2-12 9 0,0 0 14 0,0 0 8 16,0 0 9-16,0 0 8 0,0 0 2 0,0 0-1 15,0 0-11-15,0 0-7 0,0 0-12 0,0 0-5 16,0 0-6-16,0 0-9 0,0 0-2 0,0 0-5 16,0 0-4-16,0 0-4 0,0 0-2 15,0 0-4-15,0 0-2 0,0 0-9 0,0 0-15 16,0 0-19-16,2 4-26 0,-2-1-31 0,2-6-37 16,0-1-29-16,1-6-35 0,-1-3-25 0</inkml:trace>
  <inkml:trace contextRef="#ctx0" brushRef="#br0" timeOffset="111976.38">6442 8008 442 0,'-7'-4'139'0,"-1"-1"26"0,8 5 22 0,-6-5 23 16,6 5 17-16,-7-4-26 0,1-1-25 0,6 5-24 15,0 0-21-15,0 0-19 0,0 0-13 0,0 0-16 16,0 0-5-16,0 0 1 0,0 0 0 15,-1-4 1-15,2-1-4 0,2 1 2 0,1 2-3 0,2-1-3 16,1-1-10-16,2 2-14 0,4-3-12 16,0 2-11-16,2-2-9 0,0 2-8 0,0 0-8 15,-1-1-7-15,-1 0 0 0,0 1 1 0,-1 2 1 16,3 1-4-16,-4 2-6 0,1 3-12 0,0 1-6 16,-5 0-12-16,1 1-14 0,1 0-9 0,-3 1-9 15,-1 1-3-15,0 0-1 0,-3 0 1 0,-2-2-7 16,-2 0 4-16,-3-2-2 0,-1 1 3 0,-1 2 5 15,-2 0 7-15,-1 0 7 0,-3 0 8 0,-1 3 16 16,-2 0 6-16,-1-1 8 16,-1 2-2-16,3 0-14 0,-1 1-17 0,2-4-17 0,2 1-10 15,2-1-17-15,10-9-5 0,0 0 0 16,-5 8 4-16,4-3 18 0,2 0 16 0,3-2 18 16,2-3 12-16,3 3 22 0,-1-3 18 0,3 2 23 15,1-2 16-15,1 1 6 0,-1-1 4 0,1 4 2 16,0-2 3-16,2 0 2 0,-2 5-3 0,1 0-10 15,1-1-6-15,-1 1-6 0,0 1 2 0,-3-1-3 16,0 2-1-16,-1-3-9 0,-4 1-5 0,0 1-3 16,-6-8-8-16,0 0 1 0,4 6-2 0,-3 0 2 15,-5-1-1-15,1-1 2 0,-1 2 0 0,-3-2 1 16,-4 1 3-16,-2 1 3 0,0 0 12 0,-4-2-1 16,1 2 2-16,-4-2 1 0,-2 3 1 15,-1-2-4-15,-3-2-6 0,1 0-17 0,0-1-24 16,2-1-23-16,2-2-25 0,2 1-32 0,1-3-29 15,3-1-32-15,6-4-27 0,0 0-19 0</inkml:trace>
  <inkml:trace contextRef="#ctx0" brushRef="#br0" timeOffset="112541.27">6947 7486 898 0,'-2'-8'157'0,"2"8"22"16,0 0 20-16,0 0 12 0,0 0 4 0,0 0-58 15,0 0-41-15,0 0-30 0,0 0-24 0,0 0-21 16,0-2-18-16,1 5-12 0,3 3-6 0,1 4-3 15,3 6-2-15,3 6 2 0,2 5 8 16,5 7 12-16,3 6 1 0,2 6 10 0,2 0 1 0,1 1 2 16,3 4 0-16,2 3 1 0,0 5-6 15,0 0-12-15,1 1 0 0,0 3-8 0,0 0 19 16,-1-2 5-16,0 0 3 0,-1 0 0 0,-2-2-1 16,-4-2-3-16,2-4 0 0,-2-4-3 15,-2-3-17-15,-3-6-8 0,-3-5-3 0,-5-5-3 16,2-4 0-16,-3-4 0 0,-2-3 0 0,1-5 0 15,-3-4 0-15,-6-10-3 0,0 0 1 0,0 0 2 16,3 8 0-16,-3-8 2 0,0 0-4 0,0 0 1 16,0 0 0-16,0 0 2 0,2 6-1 0,-2-6 2 15,2 7-1-15,1-1 1 0,0-1-1 0,-1 1 0 16,-1 0 1-16,0 0-2 0,2 0 1 0,1 1-1 16,-1 0-3-16,1-2 2 0,-1 1 1 15,0-2 1-15,-3-4 1 0,0 0-2 0,0 0 1 16,0 0-4-16,3 6 2 0,-3-6-2 0,0 0-1 15,0 0-7-15,0 0-4 0,0 0 0 0,0 0-4 16,0 0-2-16,0 0-1 0,0 0-10 0,0 0-1 16,0 0 1-16,0 0-4 0,0 0-7 0,0 0-13 15,0 0-8-15,0 0-22 0,5 0-16 0,-5 0-23 16,4 1-37-16,5-2-63 0,2-2-77 16</inkml:trace>
  <inkml:trace contextRef="#ctx0" brushRef="#br0" timeOffset="112775.28">8017 8155 709 0,'-20'-16'130'0,"4"0"36"0,6 1 28 0,4 5 26 15,4 3 21-15,3 1-36 0,-1 6-20 0,4-3-17 16,0 0-23-16,3 4-35 0,1-1-29 0,3-1-28 15,1 2-19-15,5-1-15 0,3-1-8 0,5 2-7 16,1-1-5-16,1-3-2 0,3 3-6 0,-2-4-13 16,1 1-16-16,-2 2-22 0,-3 0-26 15,-2 0-29-15,-3-1-36 0,-3-1-55 0,-4 1-62 16</inkml:trace>
  <inkml:trace contextRef="#ctx0" brushRef="#br0" timeOffset="113146.85">8027 8146 640 0,'-10'-2'136'16,"0"1"15"-16,10 1 5 0,0 0 0 15,-6-3 1-15,0 5-45 0,1 1-40 0,-2 1-30 16,0 4-20-16,1 2-14 0,-2 1-7 0,-1 1 1 16,0 2-2-16,2 2 1 0,-1-3 1 0,1 2 1 15,1 0 0-15,2-3-3 0,1-3 4 16,3-1-3-16,1-2 2 0,-1-6 0 0,3 5 0 15,2-1 0-15,1-2 6 0,0-1 14 0,0-1 20 16,0 0 20-16,4 2 21 0,1 0 6 0,1 2 5 16,3-2-1-16,0 1-8 0,1 0-15 0,0 2-19 15,2 0-19-15,-1 1-22 0,4 1-8 0,1 0-5 16,-2 1-1-16,-2 0 0 0,-1 2-4 0,-1 1-8 16,-2 0-5-16,-1 2 0 0,-2-1-3 0,-3 1 1 15,-3-3-1-15,-5 1 1 0,-2-1 6 0,-3-2 5 16,-2 2 5-16,-2-2 2 0,0 1 3 0,-4-2 1 15,0 1 5-15,0-1 9 0,-4 0 9 16,-2 1 1-16,-3-2 1 0,3 2 2 0,-4-4 0 16,0 1-4-16,2-2-18 0,-1-1-39 15,1-1-43-15,2-2-48 0,1 0-62 0,5-2-67 16</inkml:trace>
  <inkml:trace contextRef="#ctx0" brushRef="#br0" timeOffset="114441.9">2437 9522 209 0,'0'6'25'16,"-4"-4"13"-16,0 3 20 0,-6-2 31 0,1 3 16 16,-4-2-6-16,-2 1 4 0,3 1 3 0,-2 0 2 15,6 2-11-15,0 0-15 0,3-1-29 0,5-7-14 16,0 0-10-16,0 0-8 0,0 0-6 0,0 0 1 16,0 0-1-16,0 0-3 0,0 0 0 0,0 0 7 15,0 0 6-15,0 0 8 0,0 0 15 0,0 0 14 16,0 0 9-16,0 0 17 0,0 0 12 0,0 0 2 15,0 0 4-15,0 0 0 0,0 0-6 16,-1 2-11-16,3-1-5 0,-1-1-13 0,4-4-15 16,0 1-6-16,-2 0-9 0,-3 3-14 0,8-3-9 15,-8 3-5-15,0 0-10 0,0 0-8 0,0 0-7 16,0 0-11-16,0 0-7 0,0 0-2 16,0 0-7-16,0 0-3 0,0 0-2 0,0 0-1 15,0 0 0-15,0 0-1 0,0 0 3 0,0 0 2 16,0 0 5-16,0 0 5 0,0 0 6 0,0 0 3 15,0 0 11-15,0 0 7 0,0 0 5 0,0 0 6 16,7-3 2-16,-7 3 2 0,7-6 7 0,2-1 5 16,-3 3 1-16,0-4 3 0,1-1 3 15,3-1 2-15,-1-2 12 0,3-1 13 0,-2 0 8 0,-2 0 8 16,-1 1 9-16,-2 1 6 0,-3 2-2 16,-3 2-8-16,-1 2-13 0,-4 2-20 0,0 3-22 15,-4 1-19-15,-3 4-19 0,-6 2-12 0,-2 2-7 16,-4 3 0-16,-2 4-3 0,0 1 2 0,-2 3 4 15,-1 2 1-15,0 0 5 0,1 1 1 0,5-3 5 16,5 1 1-16,3-2 1 0,5 2 3 0,5-5 0 16,2-1 2-16,4-3 1 0,3 0 2 0,0-1-2 15,2-1 5-15,2 0 2 0,2-2 0 0,4-1 4 16,0-1 3-16,4-1-2 16,5 0-19-16,0-1-33 0,4-2-35 0,4-2-46 15,2-2-70-15,2-2-63 0</inkml:trace>
  <inkml:trace contextRef="#ctx0" brushRef="#br0" timeOffset="114976.12">2881 9532 766 0,'-14'1'108'0,"14"-1"18"0,0 0 19 16,0 0 10-16,0 0 9 0,0 0-36 0,0 0-29 15,0 0-19-15,0 0-16 0,0 0-17 16,0 0-19-16,0 0-11 0,0 0-4 0,0 0-5 16,0 0 5-16,-5-1 1 0,5 0 6 0,0 1 17 15,2-2 12-15,1 0 11 0,2-2 3 0,-5 4 2 16,0 0 3-16,0 0-1 0,0 0-8 0,0 0-12 16,0 0-14-16,0 0-9 0,0 0-9 0,0 0-7 15,0 0-7-15,0 0-5 0,0 0-7 0,0 0-12 16,0 0-4-16,0 0-9 0,0 0-10 15,0 3-2-15,0-2-8 0,0-1 1 0,0 0 2 16,0 0 8-16,0 0 1 0,0 0 10 0,0 0 12 16,0 0 8-16,0 0 12 0,0 0 4 0,0 0 3 15,0 0 7-15,6-1 12 0,-6 1 7 16,0 0 10-16,5-5 12 0,-5 5 11 0,6-4 17 16,-6 0-6-16,0-3 4 0,1 0-6 0,0-2-2 15,-2 1-5-15,6-6-2 0,0 1-4 0,-7 1-15 16,0 3 3-16,-1 0-14 0,-2 1-10 0,-2 2-13 15,-5 1-18-15,-5 4-28 0,-5 1-23 0,-3 4-17 16,-4 3-3-16,-5 6 3 0,0 2 0 0,-2 7 3 16,0 2 7-16,-2 6 16 0,5 3 12 0,6 1 13 15,4-2 1-15,4 0 3 0,5-3 5 0,5-3 2 16,4-2 7-16,5-4 0 0,2-5 1 0,2-2 5 16,4-3 4-16,2-2 5 0,2-1 2 15,4-1 12-15,3 0-4 0,2-3 3 0,4 0-5 16,7-2-19-16,6-2-39 0,4-4-61 0,1 0-59 15,-1-3-68-15</inkml:trace>
  <inkml:trace contextRef="#ctx0" brushRef="#br0" timeOffset="115457.96">3494 8931 405 0,'-3'-8'119'0,"3"8"22"0,-3-7 22 16,-1 2 11-16,4 5 3 0,-6-3-32 0,6 3-34 16,-5-2-32-16,-3 0-24 0,-2 6-24 15,-1 1-24-15,-4 4-11 0,-3 7-4 0,-5 6-1 16,-6 8 5-16,-2 6 8 0,-3 9 7 0,-1 9 23 15,-4 6 13-15,0 2-2 0,3 4 3 0,2 3-6 16,4-1 2-16,6-4-3 0,5-2-5 0,6-7-21 16,3-3-7-16,6-7 1 0,3-5 3 0,2-4 1 15,3-3-1-15,2-2-3 0,0-2 2 16,2-2-1-16,0-3 0 0,-1 1 1 0,4-1 3 16,-2-2 2-16,1 0-3 0,3-4 2 0,-3 0 1 15,1-3-5-15,2-4-28 0,0-1-35 0,2-3-69 16,0-4-91-16</inkml:trace>
  <inkml:trace contextRef="#ctx0" brushRef="#br0" timeOffset="116978.8">3361 9419 109 0,'0'0'52'0,"-3"-6"14"0,0 2 10 16,-2 0 5-16,-1 1 2 0,6 3-5 0,-7-2-5 15,7 2-8-15,-7-2-8 0,7 2-3 0,0 0-5 16,0 0 4-16,0 0 3 0,0 0 4 0,0 0 1 16,0 0 7-16,0 0 4 0,0 0-3 0,0 0-5 15,0 0-6-15,0 0-7 0,0 0-13 0,0 0-10 16,0 0-10-16,0 0-12 0,-1 2-7 0,2 0-2 16,1-1-3-16,1 1 3 0,-3-2 0 15,0 0-1-15,0 0-2 0,5 0 2 0,-1 3-11 16,-4-3-19-16,0 0-17 0,0 0-14 0,4 3-13 15,-4-3-17-15,6 4-19 0,-6-4-21 0,5 5-11 16,-5-5-1-16</inkml:trace>
  <inkml:trace contextRef="#ctx0" brushRef="#br0" timeOffset="117470.2">3337 9488 107 0,'0'7'60'0,"4"-2"17"0,0-3 16 0,3-1 13 16,1-1 14-16,4-2-13 0,2-1-8 16,0-3-8-16,0 0 0 0,-2-2 1 15,0 0 8-15,-2 0 11 0,-1 0 0 0,-1 0 7 16,-2 0 3-16,-3 1 0 0,-3 1-7 0,0 1-13 16,-3 0-24-16,-1 1-22 0,-1 0-18 0,0 1-17 15,-3 0-20-15,0 0-20 0,-4 1-25 0,-2 0-9 16,-3 1-2-16,-2 2-2 0,-1 0-6 0,-2 1-5 15,1 1-8-15,-1 2-9 0,2 2-2 0,1 1-5 16,-1 0-13-16,9 2-14 0,2 0 0 0,3 0 5 16,6-1 22-16,2 0 20 0,6 1 21 15,-1-2 11-15,2-1 13 0,5 0 15 0,3-1 12 16,0 0 11-16,1 1 4 0,2-3 13 0,0 1 8 16,-3 0 7-16,2 0 5 0,0 1 7 0,0 1 4 15,-1-2-3-15,-5 1-1 0,-2 1-3 0,0-1-5 16,-6 1-6-16,-3-1-5 0,-2 0-1 0,-3 1-5 15,-5-1-1-15,-3 3 3 0,-2 0 4 0,-3 1 1 16,0 0 2-16,-1-1-1 0,0 1-5 0,-3 1 4 16,-1-4-4-16,1 0-6 0,1-1-10 15,0-3-1-15,3-3-4 0,4-2 2 16,-2-3-6-16,5-1-14 0,2-2-16 0,1-1-12 16,6-3-12-16,1-2-10 0,5-3 1 0,1-2-2 15,1-1 7-15,1-1 11 0,5-4 18 0,0-2 10 16,5-2 9-16,1-3-4 0,4-1-12 0,2 0-22 15,2 1-29-15,1 1-27 0,0 1-45 0</inkml:trace>
  <inkml:trace contextRef="#ctx0" brushRef="#br0" timeOffset="117708.47">3589 9176 456 0,'9'-11'140'0,"-9"11"27"0,7-8 26 16,-7 8 22-16,0 0 20 0,0 0-23 0,0 0-26 15,7-5-34-15,-7 5-31 0,0 0-25 0,0 0-25 16,8-2-22-16,-4 6-19 0,3 3-15 0,1 4-9 15,2 5-4-15,2 4 0 0,2 6 1 16,8 7-3-16,2 4-1 0,-5 2-1 0,0 3 1 16,-4 1-3-16,-1 0 2 0,0-1-1 0,-6-1-1 15,-6-1 3-15,-3-4 1 0,-5-1 1 0,-8-2 1 16,0-1 5-16,-3-1-2 0,-1 0 4 16,-4 1-2-16,-6 4 0 0,-1-2 0 0,0 0-3 15,-4 0-1-15,-1-5-7 0,0 1-14 0,0-3-33 16,-1-3-38-16,2-4-61 0,2-7-72 0</inkml:trace>
  <inkml:trace contextRef="#ctx0" brushRef="#br0" timeOffset="118461.52">5094 9765 129 0,'0'0'64'0,"0"0"15"0,0 0 13 0,0 0 13 0,0 0 9 16,0 0-5-16,0 0-7 0,0 0-6 0,0 0-1 16,0 0 1-16,0 0 9 0,0 0 2 15,0 0 11-15,0 0 2 0,-3 3-3 0,6-7-2 16,-2 1 1-16,3-4-9 0,0 0-12 0,1-1-5 16,1 0-3-16,0-1 0 0,1-1 7 0,-1 1 2 15,-6 3-1-15,0 6-2 0,-2-7-5 0,0 1-12 16,0 0-12-16,-3 1-13 0,0 1-17 15,-2 1-16-15,-1-1-16 0,-2 2-11 0,-1-1-11 16,1 1-17-16,-4 3-19 0,1 4-11 0,-4 2-1 16,1 2 3-16,-3 4 0 0,2 2-3 0,-1 3 8 15,2 2 9-15,2 2 18 0,0-1 5 0,5 1 4 16,1-2-3-16,5-1 2 0,0-2 5 16,6-3 0-16,0 0 6 0,4-1-5 0,3-5 1 0,0-1-6 15,3-1-14-15,3-1-16 0,1-3-28 16,6-4-41-16,1-2-49 0,3-2-55 0</inkml:trace>
  <inkml:trace contextRef="#ctx0" brushRef="#br0" timeOffset="118842.04">5470 9700 271 0,'-17'7'39'0,"2"-1"7"0,15-6 5 16,0 0 2-16,0 0 2 0,0 0-14 0,0 0-8 15,0 0-8-15,0 0-2 0,0 0-6 16,0 0-4-16,0 0-1 0,0 0 4 0,0 0 4 16,0 0 11-16,0 0 11 0,0 0 14 15,0 0 16-15,0 0 10 0,0 0 11 0,0 0 19 16,0 0 13-16,0 0 10 0,0 0 8 0,0 0 4 16,0 0 1-16,0 0 5 0,0 0 3 0,0 0-11 15,0 0-7-15,0 0-14 0,0 0-19 0,-14 2-19 16,14-2-19-16,-6-3-19 0,-1 2-20 0,3-2-15 15,0 2-19-15,-5 0-18 0,0 0-12 0,-4 3-5 16,-4 1 2-16,-4 2-4 0,-2 5 2 16,0 3-2-16,-1 3 3 0,-1 1 5 0,0 1 4 0,4 0 1 15,1 1-8-15,5 0 1 0,1-4-4 16,7 0 4-16,1-2 0 0,4-1 5 0,2-3 5 16,5 3 1-16,-1-2 9 0,3-1-1 0,2-3 1 15,3 0-7-15,2-2-13 0,5-3-34 0,2 0-39 16,2-3-34-16,4-2-60 0,1-4-38 0</inkml:trace>
  <inkml:trace contextRef="#ctx0" brushRef="#br0" timeOffset="119122.54">5774 9359 539 0,'-9'-8'80'0,"1"4"17"0,-2 3 8 0,-1 4-1 16,-2 1 5-16,-3 5-14 0,0 4-20 15,-1 6-17-15,-4 6-3 0,-2 5 0 0,-1 5-5 16,-4 6-1-16,1 3 0 0,1 3-10 0,4 2-1 16,1 0-1-16,5-1-9 0,3 0-16 15,4 0-4-15,5-5 1 0,4-1-1 0,2-2 1 0,7-4 2 16,1-2-1-16,1-4 3 0,0-3 5 0,1-3 12 16,2-4 9-16,-1-3 11 0,1-3 8 0,0-3 6 15,2-2 2-15,-2-2-4 0,0-2-2 16,-2-2-7-16,2 0-6 0,-2-2-12 0,-3-1-6 0,2-1-12 15,-11 1-6-15,8-2-12 0,-8 2-22 16,0 0-28-16,0 0-31 0,0 0-31 0,0 0-46 16,0 0-51-16,0 0-61 0</inkml:trace>
  <inkml:trace contextRef="#ctx0" brushRef="#br0" timeOffset="120594.36">5942 9596 425 0,'7'-9'144'0,"-7"9"23"0,0 0 20 0,0 0 13 16,0 0 8-16,0 0-31 0,1-5-38 0,-2 1-40 15,-1 4-30-15,-2 1-25 0,0 2-22 0,-6 3-13 16,-2 4-8-16,-2 2-9 0,-2 1-4 0,1 3 5 16,1 3 0-16,-2 0 5 0,-2 4 2 0,2-1-2 15,-1-1-1-15,3 0-5 0,5-3-6 16,1 0-6-16,5-2-3 0,-1 0-1 0,2-5-4 15,5-1 0-15,1-5 2 0,3 0 9 0,2 0 14 16,-1-1 18-16,0-2 13 0,5 0 13 0,-2-1 10 16,0-1 14-16,3-2 16 0,-5 1 16 15,1 1 14-15,1-2 0 0,-11 2 0 0,7-2-4 0,-7 2 0 16,6-7-15-16,0 1-19 0,-3-2-25 0,-3-2-29 16,0 2-21-16,-1-2-18 0,0 1-24 0,-1 1-25 15,0 0-25-15,-1 0-32 0,-2 2-33 16,-4 2-31-16,-6 3-24 0,-1 2-16 0,-2 0-19 15,-3 2-24-15</inkml:trace>
  <inkml:trace contextRef="#ctx0" brushRef="#br0" timeOffset="120891.95">5913 9398 1098 0,'-3'-17'191'0,"2"2"20"0,1 15 9 16,0 0 8-16,0 0 3 0,0 0-89 0,0 0-50 16,3-8-34-16,2 7-22 0,2 7-22 0,1 6-7 15,1 6-7-15,3 6-2 0,2 5 2 16,-1 5 0-16,3 4 2 0,-2 3-2 0,-1-1 3 16,-2-1 0-16,-2 0 0 0,1-1-1 0,-8 1 4 15,0-2 1-15,-4 2 4 0,-3 0 5 0,-5 0-1 16,0 1 0-16,-1 0-3 0,-3 1 1 0,-2-1-3 15,-1 2 1-15,-3-3-3 0,-1 0-6 16,-4-4-9-16,-2-3-15 0,-1-3-22 0,0-4-34 16,1-4-35-16,-1-3-51 0,3-4-65 0,1-6-83 15</inkml:trace>
  <inkml:trace contextRef="#ctx0" brushRef="#br0" timeOffset="121876.17">7439 9736 401 0,'-3'-7'68'0,"3"7"14"16,-5-6 11-16,5 6 8 0,0 0 5 0,0 0 2 16,0 0-21-16,0 0-25 0,0 0-15 0,0 0-16 15,0 0-10-15,0 0-8 0,0 0-5 0,0 0-2 16,0 0 1-16,0 0 0 0,0 0-1 0,0 0 2 16,0 0-40-16,0 0 51 0,0 0 11 0,0 0 10 15,0 0 12-15,0 0 13 0,0 0 21 16,0 0 16-16,0 0 50 0,0 0-41 0,0-8 1 15,0 8 1-15,0 0-4 0,2-8-4 0,0 1-13 16,-2 7-12-16,2-5-6 0,-2 5-6 16,0 0-10-16,0 0-12 0,0 0-9 0,0 0-9 15,0 0-11-15,0 0-2 0,0 0-7 0,0 0-2 16,0 0-4-16,0 0 3 0,0 0-4 0,0 0-2 16,0 0 2-16,0 0-2 0,0 0 5 0,1-4-3 15,0-1-1-15,3 2 2 0,-1-4-1 0,2 1 5 16,1-1-1-16,-3 0 4 0,-2 0-2 0,3 0 4 15,-2 0 8-15,-2 7 0 0,1-6 8 16,-1 6 1-16,-3-7 1 0,1 0-4 0,-2 4-2 0,-2-1-9 16,-1 3-7-16,0 1-12 0,-4 0-25 15,0 2-18-15,-2 3-16 0,-4 3-4 0,0 2-1 16,-3 3 3-16,-2 3 1 0,-1 1 8 0,1 2 17 16,-1 2 12-16,-1 2 12 0,2 0-1 0,5-2-2 15,3 1 0-15,6-4 1 0,3-1-3 0,5-3 0 16,0-2-1-16,4-2 3 0,3 0 7 15,4-3 5-15,2 0-4 0,2 0-13 0,3-4-16 16,2 2-23-16,1-5-32 0,5 0-44 0,2 0-53 16,3-4-59-16</inkml:trace>
  <inkml:trace contextRef="#ctx0" brushRef="#br0" timeOffset="122276.3">7792 9696 176 0,'-15'8'38'0,"-1"3"14"0,1-1 14 0,10-2 1 16,-1-2 4-16,5 1-6 0,1 0-4 0,-1-1-12 15,1-6-12-15,0 0-16 0,0 0-11 0,1 5-3 16,-1-5-4-16,2 5 3 0,-2-5 2 0,0 0 4 16,5 2 3-16,1 0 8 0,-6-2 7 0,0 0 16 15,7 1 21-15,-4-1 20 0,-3 0 21 0,8-1 19 16,-8 1 13-16,0 0 14 0,0 0 13 0,0 0 2 15,2-3-2-15,-2 3-12 0,0 0-13 16,0-2-21-16,0 2-13 0,1-6-15 0,-3 1-16 16,-2 1-19-16,-3-1-20 0,-1 3-16 0,-1-1-10 15,-1 0-8-15,-1 2-10 0,2 2-15 16,-1 1-10-16,-3 2-6 0,-3 1 2 0,0 2-2 16,0 3-4-16,0-1-6 0,-1 3-8 0,0 2 7 15,2 0 3-15,-1 1 3 0,3-1 3 0,6 0 5 16,0 0 3-16,5-2 8 0,-1-1 13 0,3-1 3 15,0 0 4-15,4-3-1 0,0 1 3 0,2 1-5 16,2 1 5-16,2-1-1 0,5 1 2 0,0-3-10 16,2 0-12-16,6-4-12 0,-1-3-33 0,6 0-34 15,3-4-41-15,0-4-40 0,4-3-62 16</inkml:trace>
  <inkml:trace contextRef="#ctx0" brushRef="#br0" timeOffset="122526.46">8263 9413 402 0,'-1'-15'133'0,"-4"2"19"0,-4 4 17 16,-1 4 12-16,-4 0 13 0,-1 4-41 0,-1-1-27 15,-1 5-25-15,-3 1-17 0,1 3-21 16,-2 6-14-16,-3 4-7 0,2 4-11 0,-1 4-13 16,2 5 2-16,0 2-1 0,0 7 5 15,4 1 4-15,0 2 5 0,3-1-4 0,1-1 1 16,3-3-2-16,3-1-5 0,2-2 1 0,2 4-6 15,2-3 2-15,2-5-7 0,3-1-5 0,0-2-1 16,-1-1 3-16,3-2-1 0,1-1-1 0,1-1-2 16,2-3-8-16,0-7-20 0,4-2-12 0,0 0-28 15,3-3-47-15,4-2-58 0,1-4-62 0</inkml:trace>
  <inkml:trace contextRef="#ctx0" brushRef="#br0" timeOffset="122909.03">8262 9628 293 0,'-8'-9'91'0,"4"2"18"16,4 7 22-16,-2-6 22 0,2 1 15 15,0 5-19-15,3-3-18 0,0-2-16 0,2 0-19 16,4 0-14-16,-2-1-20 0,3 1-16 0,-1 1-7 15,0-2 5-15,-1 2 6 0,0 0 10 0,-8 4 11 16,0 0 0-16,0 0-3 0,0 0-4 0,0 0-12 16,0 0-18-16,1-1-17 0,-2 1-14 15,-2 1-13-15,-5 5-6 0,-3 1-1 0,-5 3 0 16,-3 4 2-16,-3 1 0 0,-3 4 7 0,-4 0 2 16,4 0 3-16,1 1 2 0,-1-2 1 0,3-1 0 15,3-2 1-15,2-2 1 0,2-2-2 0,15-11-3 16,-9 10-10-16,5-4-8 0,4-2 0 0,4-1-3 15,1 0-3-15,1-1 4 0,2 0 1 0,4-2 3 16,-1 1 15-16,4 0 12 0,-1-1 5 0,4 0 4 16,1 0 2-16,3-1-4 0,3-2-4 0,-1-2-18 15,4 2-21-15,-5-2-33 0,4 0-34 0,-4-1-38 16,-1-1-41-16,-5-1-49 0</inkml:trace>
  <inkml:trace contextRef="#ctx0" brushRef="#br0" timeOffset="123095.68">8330 9654 647 0,'0'0'157'0,"-8"-3"21"0,8 3 23 16,0 0 19-16,0 0 11 0,0 0-43 0,-3 1-42 15,0 1-34-15,0 2-29 0,0 2-21 0,2 1-22 16,-1 3-19-16,1 3-10 0,0 2-3 0,0 2-3 16,2 1 1-16,-2-3-3 0,0 0-1 0,1 1 3 15,0 0-4-15,0 1 2 0,2-1-6 0,-1-1-20 16,3 1-28-16,-2-3-29 0,0-1-39 15,-1 1-45-15,2-3-47 0,-2 1-53 0</inkml:trace>
  <inkml:trace contextRef="#ctx0" brushRef="#br0" timeOffset="123360.05">8477 9373 787 0,'9'-29'148'16,"-2"6"15"-16,-1 6 5 0,-6 17-1 0,0 0-1 15,0 0-67-15,6-7-36 0,3 13-27 16,1 9-23-16,3 9-12 0,3 8-5 0,2 6 2 16,2 9 2-16,3 4 6 0,0 7 0 0,0 5 3 15,1-1 11-15,-5 3-1 0,-5-2 2 16,-7-5-1-16,-3-3 12 0,-7-3 5 0,-4-5-3 16,-6-1 0-16,-6-3 4 0,-4-2 0 0,-3-4-1 15,-5-4 0-15,0 0-12 0,-5-2-2 0,-2 0 1 16,2-1-3-16,-3 0-10 0,-1-3 2 0,-1-2-3 15,2-1 3-15,2-1-19 0,0-3-41 0,2-3-39 16,2-2-59-16,4-1-79 0</inkml:trace>
  <inkml:trace contextRef="#ctx0" brushRef="#br0" timeOffset="125076.49">2900 10152 491 0,'2'-13'142'0,"1"1"19"0,-3 12 14 0,0 0 9 15,0 0 4-15,0 0-44 0,0 0-35 0,0 0-39 16,0 0-28-16,0 0-21 0,0 0-16 0,0 0-11 15,0 0-4-15,-1-3 0 0,-4 5-3 0,-4 6 6 16,-8 6-1-16,-5 5-1 0,-6 6 5 0,-6 4 0 16,-6 8-1-16,-4 4 0 0,-10 5-1 0,-2 3 8 15,-5 1 6-15,-3 0-1 0,4 3 13 16,-5 4 20-16,0 3 16 0,1 2 14 0,-1-2 9 16,1-4-7-16,6-2-4 0,1-3 4 15,4-3-14-15,4-3-20 0,3-6-14 0,9-6-16 16,4-7-6-16,7-7-1 0,5-4-1 0,4-2 2 15,4-3-4-15,13-10 5 0,0 0-1 0,0 0 9 16,0 0 20-16,0 0 19 0,0 0 19 0,0 0 14 16,0 0 17-16,0 0 10 0,0 0 9 0,0 0 2 15,0 0-15-15,0 0-15 0,0 0-18 0,0 0-15 16,0 0-12-16,-6 2-15 0,3-2-10 0,3 0-11 16,-2-2-17-16,3-3-21 0,1 0-33 0,0-2-34 15,-1 0-39-15,-1 7-50 0,2-9-51 0,3-3-167 16</inkml:trace>
  <inkml:trace contextRef="#ctx0" brushRef="#br0" timeOffset="126208.63">1343 11595 102 0,'-10'-3'16'16,"10"3"1"-16,-9-3 3 0,9 3-2 0,0 0 0 15,0 0-9-15,-7 0-4 0,7 0 0 0,0 0-1 16,0 0-1-16,0 0-3 0,0 0 10 0,0 0 12 16,0 0 19-16,0 0 17 0,0 0 20 0,0 0 16 15,0 0 12-15,0 0 7 0,0 0-4 16,0 0-13-16,0 0-17 0,-6-1-19 0,6 1-24 15,-5 0-15-15,-1 1-15 0,-2 0-6 16,0 2-4-16,-1-1 0 0,-1 0-2 0,1 2 0 16,0-1 3-16,1 2 1 0,1 0 2 0,7-5-5 15,0 0 3-15,0 0 0 0,0 0 4 0,0 0 2 16,0 0 0-16,0 0 2 0,0 0 6 0,0 0 12 16,0 0 10-16,0 0 13 0,0 0 14 0,0 0 15 15,0 0 19-15,0 0 11 0,-1 1 12 0,0 0 6 16,3-3-8-16,4-1-7 0,-2-1-12 0,3 0-13 15,0-2-19-15,-7 6-13 0,0 0-18 0,0 0-17 16,0 0-8-16,0 0-12 0,0 0-11 0,0 0-17 16,0 0-13-16,0 0-10 0,0 0-1 0,-1 1 4 15,-1 1 3-15,-6 6 5 0,-2 1 8 16,0 2 12-16,-3 1 14 0,2 3 6 0,1 0-7 16,-1-1-9-16,11-14 1 0,0 0-3 0,0 0 1 15,0 0 2-15,0 0 1 0,0 0 4 0,0 0 9 16,0 0 8-16,0 0 9 0,0 0 11 0,0 0 7 15,0 5 11-15,1-1 5 0,4-3-3 0,1-6 0 16,3-1-5-16,1-3-2 0,4-3-11 16,-1-1-8-16,0 0-4 0,-2 1-1 0,-3 2 1 15,-3 2 1-15,-5 8 4 0,0 0-6 0,0 0-1 16,0 0-6-16,0 0-22 0,0 0-15 0,0 0-10 16,3-3-4-16,-3 3-3 0,-3 4 4 0,-1 4 2 15,-2 2 5-15,-1 2 11 0,0 0 12 16,0 0-1-16,0 1-5 0,1-1-4 0,6-12 0 15,0 0-2-15,0 0 4 0,0 0 2 0,0 0 2 16,0 0 11-16,0 0 11 0,0 0 13 0,0 0 7 16,1 5 18-16,-1-5 16 0,3 3 9 0,1-3 2 15,1-4 3-15,2-2 5 0,0-2-1 0,0-1-4 16,0-2-5-16,-1 0-11 0,0-2-2 0,-5 2 1 16,-1 2-1-16,-2 0-10 0,-2 2-8 0,0 0-7 15,-3 2-14-15,0-1-12 0,-2 3-9 0,-3 0-11 16,-3 4-4-16,-2 3 0 0,-3 3-5 0,-4 3 2 15,-2 6-1-15,-3 6 4 0,-1 5 1 16,-2 5 4-16,0 3 2 0,2 3 0 16,4 0 3-16,1-2 2 0,4-1 2 0,4-1-1 15,6-5 1-15,2-2 1 0,3-4 2 0,6-2-1 16,5-3 5-16,2-2-1 0,4 0 4 0,0-2 1 16,7-2 2-16,3-3 1 0,3 0-2 0,5-4-2 15,4-2-13-15,1-6-11 0,3-1-44 0,2-5-18 16,2-4-26-16,2-4-82 0,2-2-62 0</inkml:trace>
  <inkml:trace contextRef="#ctx0" brushRef="#br0" timeOffset="127192.87">3372 10141 606 0,'-6'-9'119'0,"1"0"19"15,1 2 18-15,4 7 13 0,0 0 12 0,0 0-33 16,0 0-34-16,0 0-22 0,0 0-17 0,0 0-20 16,0 0-11-16,0 0-10 0,0 0-6 0,0 0-1 15,0 0 4-15,0 0 3 0,-5-3-4 0,1 3 2 16,4 0-6-16,0 0-3 0,0 0-5 0,0 0-5 15,0 0-3-15,0 0-6 0,0 0 0 0,0 0 0 16,0 0 9-16,0 0 5 0,-5 0 7 16,5 0 4-16,0 0 5 0,0 0 2 0,0 0 0 15,0 0 0-15,0 0-8 0,-4-2-7 0,-3 2-7 16,0-4-7-16,2-2-18 0,-4 0-17 16,-1-2-29-16,1 0-35 0,-2-6-41 0,-3 1-42 15,0 2-47-15,-3 0-38 0,1 6-36 0</inkml:trace>
  <inkml:trace contextRef="#ctx0" brushRef="#br0" timeOffset="127580.62">3083 10189 374 0,'-6'2'133'0,"3"-3"27"16,3 1 22-16,0 0 18 0,-4-1 8 0,4 1-30 16,0 0-37-16,0 0-33 0,0 0-33 0,-3 2-31 15,0 3-26-15,0 7-18 0,-6 3-9 0,1 5-6 16,4 4 1-16,1 9-2 0,-1 6 8 0,-1 6 5 16,3 8 4-16,-3-2 1 0,-2 4 3 0,2-1 11 15,0 5 18-15,-1 1 17 0,2-1-6 16,0-1 4-16,0-4 0 0,1-5-1 0,-2-4-4 15,2-1-8-15,0-6-17 0,2-2-11 16,-3-7 18-16,3-4-2 0,0-4 1 0,-1-5 3 16,1 0-1-16,0-3 2 0,1-1-1 0,0-1-3 15,0-2-18-15,0-9-2 0,0 0-3 0,0 0 1 16,0 0 3-16,0 0 1 0,0 0 0 0,0 0-4 16,0 0-9-16,0 0-15 0,0 0-18 0,0 0-24 15,0 0-26-15,0 0-33 0,0 0-29 0,0 0-29 16,0 0-19-16,0 0-18 0,0 0-5 15</inkml:trace>
  <inkml:trace contextRef="#ctx0" brushRef="#br0" timeOffset="127979.21">3507 10296 610 0,'-5'-7'164'0,"5"7"27"0,0 0 21 0,0 0 19 0,0 0 18 16,0 0-50-16,0 0-31 0,0 0-23 15,0 0-21-15,0 0-21 0,0 0-18 0,0 0-17 16,0 0-16-16,0 0-12 0,0 0-13 0,0 0-10 16,-1-4-10-16,3 3-6 0,-1 0-8 15,2 7-2-15,1 0-7 0,1 4-1 0,2 6 3 16,-1 4-3-16,4 6 6 0,0 4-2 0,-2 3 7 15,1 5 3-15,3 4 3 0,2 2 5 0,1 3-3 16,1 2 5-16,0 0-2 0,1-2 2 0,-2 0 0 16,1-1-1-16,2-4-2 0,-1 0 2 0,2-3-1 15,-4-3 0-15,1-2-1 0,-3-5-3 0,-1-4 2 16,0-1-2-16,0-4 4 0,-2-4-5 16,-5-2 1-16,-1-3 0 0,-3-1 2 0,1-2 2 0,-2-8-5 15,0 0 1-15,1 7 0 0,-1-7 1 16,0 0-1-16,0 0-4 0,0 0-8 0,0 0-23 15,0 0-27-15,0 0-27 0,0 0-38 0,0 0-46 16,0 0-60-16,0 0-62 0</inkml:trace>
  <inkml:trace contextRef="#ctx0" brushRef="#br0" timeOffset="128925.66">1544 11810 235 0,'0'0'72'0,"0"0"26"0,0 0 23 16,0 0 21-16,0 0 19 0,-3 2-8 0,3-2-10 16,2-1-9-16,0-7-12 0,0 1-22 0,1-4-16 15,3 2-12-15,-1-4-13 0,0 0 1 0,-5 13-2 16,4-12 1-16,-4 12-10 0,0 0 0 0,0 0-7 15,0 0-8-15,0 0-6 0,0 0-7 0,0 0-8 16,0 0-11-16,0 0-1 0,0 0-5 16,0 0-5-16,0 0 0 0,0 0-6 0,0 0-3 15,0 0 4-15,0 0 1 0,0 0 0 0,0 0 2 16,0 0 4-16,0 0-1 0,0 0 3 0,0 0 2 16,0 0 2-16,0 0 2 0,0 0-1 0,0 0 5 15,0 0-4-15,0 0 6 0,0 0 0 0,0 0 7 16,0 0 9-16,0 0 8 0,0 0 11 0,3-8 15 15,0 1 17-15,-1-1 1 0,1 1 4 0,2-2-3 16,-1 0-11-16,-1-2-7 0,1-1-4 0,0 0-14 16,-1-3-14-16,-2 0 3 0,-1 0 3 15,-1 1 2-15,-1 1 2 0,0 1-7 0,-2 3-5 16,-1 2-7-16,0 1-15 0,5 6-16 0,-7-2-19 16,-2 3-6-16,-5 4-8 0,-3 4 2 15,-3 2-2-15,0 5 0 0,-4 5 16 0,1 6 7 16,-2 3 8-16,1 5 4 0,-1 1 4 0,3-2 3 15,7 1-2-15,2-2 4 0,4-2-3 0,3-3 2 16,2-1 3-16,3-6-4 0,2-3 0 0,4-4-1 16,2-2 2-16,0-1 1 0,5-1-3 0,0-1 1 15,4-1-15-15,2-2-7 0,3-4-25 0,3-1-19 16,1-1-34-16,4-2-55 0,1-4-69 0,0-2-75 16</inkml:trace>
  <inkml:trace contextRef="#ctx0" brushRef="#br0" timeOffset="129177.49">1956 11412 450 0,'-16'-2'95'0,"1"4"27"0,-2 1 25 16,2 5 28-16,-1 3 15 0,2 4-43 0,-5 5-10 16,-3 1-6-16,1 2-10 0,-3 6-25 0,1 4-14 15,0 6-27-15,1 4-7 0,2 2-8 16,2 2-16-16,2 0 0 0,6 3 3 0,4 1-5 15,3 0-9-15,3 1 3 0,2-2-2 16,1-4-2-16,4-2 10 0,0-1 0 0,0-3 1 16,2-2 2-16,1-5 2 0,3-2-1 0,0-4-8 15,1-7 1-15,-1-3-5 0,1-5-3 0,-2-4 3 16,2-1-1-16,0-2-5 0,2-3-18 0,-4-2-22 16,-2-2-36-16,1-2-52 0,0-2-84 0</inkml:trace>
  <inkml:trace contextRef="#ctx0" brushRef="#br0" timeOffset="132942.84">1710 11743 214 0,'0'0'89'16,"0"0"17"-16,0 0 14 0,0 0 10 0,0 0 13 16,0 0-14-16,0 0-17 0,0 0-2 15,0 0-8-15,0 0-12 0,0-4-8 0,5-1 9 16,1 2-6-16,6 1-10 0,4-1-4 0,6-2-15 16,0 1-11-16,6-3-5 0,4-1-6 0,7 0-18 15,-8-3-8-15,4 2-1 0,-2-1 0 0,-3-1 0 16,-4 4 9-16,-5-1 5 0,-2 2 0 0,-19 6 1 15,0 0-3-15,0 0 0 0,0 0-8 0,0 0-5 16,12 1-8-16,-8 3-4 0,-4 4-1 0,-4 3-1 16,-7 4 1-16,-3 6 1 0,3 0 8 15,-3 4-1-15,0 2 0 0,0 1-1 0,2-4 3 16,1 0 2-16,1-3 0 0,0 1-13 0,1-3-25 16,0-3-26-16,0-2-36 0,2-4-45 15,0 0-48-15,2-3-53 0</inkml:trace>
  <inkml:trace contextRef="#ctx0" brushRef="#br0" timeOffset="133108.67">1868 11866 563 0,'0'0'152'0,"0"0"30"16,0 0 27-16,0 0 19 0,0 0 17 0,0 0-34 16,0 0-26-16,0 0-29 0,0 0-31 0,0 0-30 15,2-3-26-15,0 1-13 0,3-1-17 0,3 0-11 16,3 1-15-16,5 0-27 0,2 1-26 0,2-4-36 15,4 2-41-15,4-8-83 0,-5-2-76 16</inkml:trace>
  <inkml:trace contextRef="#ctx0" brushRef="#br0" timeOffset="133329.51">2157 11424 606 0,'0'0'177'0,"0"0"22"0,0 0 15 16,0 0 8-16,0 0 7 0,0 0-55 0,-2-4-48 15,1 7-34-15,4 4-15 0,2 6-14 0,3 6-11 16,3 4-8-16,2 3-6 0,4 5-4 16,0 2 1-16,2 4-1 0,-1-1-14 0,-3-1-7 15,-1-1-5-15,-4 1-2 0,-1 1-2 0,-6 1 5 16,-2 0-1-16,-4 2-1 0,-5 0-4 0,-2 0 3 16,-6 1 1-16,-5 1 4 0,1 0 2 0,-6 0-3 15,-3-3-6-15,-3-3-18 0,2-2-32 0,-1-4-38 16,-1-4-55-16,2-3-61 0,3-6-67 0</inkml:trace>
  <inkml:trace contextRef="#ctx0" brushRef="#br0" timeOffset="134759.62">2955 11596 163 0,'0'0'63'0,"0"0"17"16,0 0 19-16,0 0 17 0,0 0 11 0,0 0-1 16,0 0-1-16,0 4-2 0,0-4 0 0,0 0-6 15,0 0-5-15,2 0-10 0,2 1-2 0,-1-1 1 16,0-1-1-16,-3 1-1 0,0 0-9 0,0 0-3 15,0 0-8-15,0 0-4 0,0 0-10 16,0 0-13-16,-1 0-15 0,-1-2-14 0,2 2-11 16,0 0-10-16,-2-2-9 0,1 0-3 0,-1 2 0 15,-6 0 0-15,0 3 2 0,-7 3-1 0,2 2-1 16,-6 2 0-16,1 2 2 0,-2 3-4 0,-2 2 0 16,-1 5 0-16,2 1 1 0,-1 0 0 0,1 1 2 15,4-1 1-15,1-1 1 0,5 0 0 0,6-2 1 16,2-2 1-16,1 0-1 0,1-6 0 15,2 0-4-15,1-1 2 0,2-2 1 0,6-1-3 16,6-1-14-16,-2-2-16 0,6-2-4 0,-1 1-17 16,5-5-23-16,3-2-42 0,3-1-47 0,0-5-60 15</inkml:trace>
  <inkml:trace contextRef="#ctx0" brushRef="#br0" timeOffset="135160.07">3161 11679 468 0,'0'0'84'0,"0"0"5"0,-12 1 3 0,12-1 0 15,-10 2-1-15,10-2-32 0,0 0-21 0,0 0-17 16,0 0-17-16,0 0-9 0,0 0-12 0,0 0-14 16,0 0-13-16,0 0-14 0,0 0-14 15,0 0-10-15,0 0-4 0,-2 4-1 0,2-4 12 0,0 0 16 16,0 0 14-16,0 2 19 0,3 2 22 15,1-4 21-15,-4 0 20 0,5 2 21 0,-5-2 10 16,0 0 14-16,6-1 19 0,-1 0 15 0,0-1 8 16,-5 2 0-16,4-4 2 0,-4 4-3 0,0 0 1 15,4-5-1-15,-4 5-7 0,0-7-12 0,-3 4-12 16,0-3-13-16,-1 2-14 0,0-1-17 0,4 5-14 16,-8 0-17-16,0 1-17 0,-1 2-7 15,-4 3-3-15,-1 1-4 0,2 5 0 0,-4 0 1 16,1 4-4-16,-1 2-4 0,1 0 1 0,0 1-4 15,1 0-12-15,4-1 3 0,1 1-1 0,2 0-2 16,4-1 2-16,0-3-5 0,4-2-11 16,2-1-2-16,-1-1 1 0,3-1-7 0,1-1-10 15,1-2-4-15,3-2-16 0,1-3-9 0,4-3-9 16,0 1-10-16,2-3-23 0</inkml:trace>
  <inkml:trace contextRef="#ctx0" brushRef="#br0" timeOffset="135377.51">3326 11549 443 0,'2'-24'174'0,"-2"3"16"0,0 4 6 16,0 17 4-16,0 0 1 0,0 0-60 0,-3-8-55 15,0 7-42-15,-2 6-26 0,-3 8-16 16,0 6-8-16,-2 5 0 0,-1 8 2 0,-1 6 8 16,2 3 5-16,-4 4 2 0,4 0 3 0,0-1 1 15,1-1 3-15,2 0-5 0,3-1 0 16,2-5-8-16,1-5 1 0,2-5 0 0,1-3-1 15,2-3 4-15,1-3-4 0,2-2 5 0,-1-3-3 16,1-3 0-16,2-3-15 0,2-3-23 0,2-2-47 16,2-1-59-16,0-3-70 0</inkml:trace>
  <inkml:trace contextRef="#ctx0" brushRef="#br0" timeOffset="136324.94">3434 11695 512 0,'-2'-8'152'0,"2"8"29"0,0 0 24 0,0 0 23 15,0 0 22-15,0 0-26 0,-1-9-25 0,1 9-26 16,0 0-26-16,2-11-20 0,1 10-21 0,1-1-20 16,-1 1-23-16,4 0-14 0,1-1-18 0,4-2-11 15,-1 2-7-15,4-2-16 0,-1 3-10 0,-1-1-12 16,-3 0-11-16,0 0-19 0,2 0-17 16,-12 2-17-16,0 0-24 0,0 0-26 0,0 0-29 15,0 0-30-15,0 0-24 0,0 0-13 0,0 0-6 16,0 0-2-16</inkml:trace>
  <inkml:trace contextRef="#ctx0" brushRef="#br0" timeOffset="136644.34">3556 11639 125 0,'-1'0'82'16,"-4"-1"20"-16,-1 2 17 0,-1-1 8 0,-1 1 10 15,-1-1-11-15,0 2-19 0,0-2-20 0,-3 4-21 16,12-4-8-16,-3 2-14 0,-3 2-6 16,2 2-8-16,0 0-6 0,-3 1 0 0,-2 1-3 15,1 2-1-15,0 2-10 0,-2-1-3 16,1-1-4-16,2 0 0 0,2 0 1 0,0 0-7 15,5-10-1-15,-5 7-7 0,3 1-9 0,1 0-1 16,1-8-1-16,0 0 1 0,0 0-3 0,0 0 4 16,0 0 5-16,0 0 4 0,3 5 8 0,-3-5 3 15,3 4 3-15,1-2 1 0,0 2 8 0,2 1 14 16,0 0 8-16,2 0 2 0,1 3 4 0,-1 0 2 16,1-2 8-16,-1 1 2 0,0 1 2 0,-1 2-9 15,-1-2-5-15,-2 1 1 0,1-2-6 0,-3 0-2 16,1 0-6-16,-2 0-7 0,-1 1-9 0,-1 0-3 15,1-1 0-15,-3 0-3 0,0 2 2 16,0-2-12-16,1 1-24 0,0-1-23 0,-2 0-29 16,-1-3-32-16,5-4-28 0,-4 5-25 0,-1-1-23 15,-2 0-18-15</inkml:trace>
  <inkml:trace contextRef="#ctx0" brushRef="#br0" timeOffset="136875.69">3552 11623 881 0,'0'0'152'0,"0"0"13"16,0 0 18-16,0 0 16 0,0 0 5 0,5-10-64 15,0 4-45-15,1 4-19 0,0 4-12 16,5 5-13-16,-1 2-10 0,4 3-13 0,3 3-3 16,0 2-2-16,1 5-3 0,-4 0-3 0,-1 2-6 15,-2 2-1-15,-2 1-7 0,-4 3-3 0,-4 2 0 16,-7 1 1-16,-4 4 2 0,-3 1 0 0,-6 0 3 15,1 2-8-15,-4-1-10 0,-5 0-20 16,-2 0-28-16,-1-4-35 0,-3-4-48 0,2-5-58 16,3-5-69-16</inkml:trace>
  <inkml:trace contextRef="#ctx0" brushRef="#br0" timeOffset="137396.18">4436 11562 517 0,'-2'-5'109'15,"2"5"21"-15,0 0 17 0,0 0 13 0,-4-7 4 0,4 7-36 16,0 0-27-16,0 0-24 0,-6-3-21 0,6 3-24 15,0 0-18-15,-6-2-15 0,0 0-5 16,2 6 1-16,-2 1 1 0,1 1-2 0,-4 2 2 16,0 1-1-16,1 0 3 0,1 1 2 0,0-2 1 15,0-1-2-15,7-7-4 0,0 0 3 0,0 0 0 16,0 0 2-16,0 0 2 0,0 0 0 0,0 0 0 16,0 0 2-16,0 0 15 0,0 0 14 0,0 5 11 15,0-2 14-15,1-2 10 0,3 0 10 0,-4-1 12 16,0 0 14-16,6 0-1 0,0-2-1 0,-1 1 4 15,-5 1-4-15,0 0 2 0,6-5-2 0,-6 5-6 16,5-4-4-16,-5 4-7 0,0 0-7 0,0 0-6 16,8-5-7-16,-8 5-14 0,0 0-3 0,-1-5-7 15,-2 2-10-15,0-1-10 0,1 0-8 0,-3 1-13 16,-1 1-7-16,1-1-7 0,-2 3-20 16,0 1-18-16,-1 3-13 0,-2 1 1 15,-2 2-3-15,-3 1 0 0,-4 5 3 0,-1 2 3 16,-1 2 12-16,-3 3 12 0,0 2 1 15,1 2-2-15,0-1 0 0,5-1-4 0,4 1-9 0,4-1 1 16,2-3 2-16,4-2 0 0,4-3-1 0,2-1-12 16,2-2-7-16,5-4-13 0,0 2-23 0,3-3-46 15,4-2-51-15,1-2-59 0</inkml:trace>
  <inkml:trace contextRef="#ctx0" brushRef="#br0" timeOffset="137775.78">4696 11567 261 0,'-15'4'59'0,"3"3"29"0,-1 1 18 15,4 0 3-15,1 1 5 0,1 0-20 0,3 0-21 16,1-1-9-16,1 1-8 0,0-1-25 0,1-1-18 16,1 0-3-16,1 0-4 0,2 0-1 0,-3-7 2 15,0 0-1-15,0 0 0 0,0 0 1 0,0 0 2 16,0 0 0-16,0 0 6 0,0 0 5 15,0 0 11-15,0 0 15 0,0 0 18 16,0 0 17-16,0 0 16 0,0 0 18 0,0 0 18 16,0 0 11-16,0 0 6 0,0 0 3 0,0 1-5 15,0-2-11-15,-3-2-11 0,2 0-18 0,1-1-29 16,-3-1-18-16,0-1-25 0,-2 1-23 0,-1-2-23 16,-4 1-18-16,0 6-13 0,-4 4-3 0,1 1-3 15,-5 1-6-15,-2 5-1 0,0 4 1 0,-2 3 0 16,2 2-1-16,-2 3 4 0,5-1-6 0,2 0 5 15,5-1 6-15,1-2 5 0,5-1 5 0,4-2 12 16,2-5 10-16,4-1 3 0,2-3 10 16,2-1 2-16,3 1 6 0,2-5 1 0,2 1-5 15,0-1-14-15,6-2-34 0,1-3-26 0,0-1-38 16,3-3-40-16,-2-1-65 0</inkml:trace>
  <inkml:trace contextRef="#ctx0" brushRef="#br0" timeOffset="138020.03">4947 11361 626 0,'-1'-23'126'16,"-1"5"9"-16,-2 4 2 0,4 14 5 0,0 0-2 15,0 0-60-15,-5-1-29 0,-1 8-27 0,-3 4-14 16,2 8-11-16,-5 6-3 0,2 5-5 0,-1 6 5 16,-3 6 7-16,0 4 0 0,0 5 4 0,0 0 4 15,3-3 16-15,0-3 7 0,5-1 7 16,3-4 0-16,0-3 1 0,5-5 5 0,1-3 0 15,4-3-4-15,1-7-7 0,3-4 2 0,-2-2-1 16,3-2 2-16,-4-2 2 0,2-1 1 0,-1-2 3 16,0-2 2-16,-2 0-11 0,-7-4-20 0,7 0-32 15,0 0-52-15,3 0-80 0,-2-5-110 16</inkml:trace>
  <inkml:trace contextRef="#ctx0" brushRef="#br0" timeOffset="139325.56">5019 11545 349 0,'-8'-4'99'0,"8"4"24"15,0 0 24-15,0 0 21 0,0 0 17 0,0 0-14 16,0 0-8-16,0 0-9 0,0 0-13 0,0 0-6 16,-3-3-15-16,3 3-7 0,-1-6-7 0,3 5-4 15,1-2-6-15,3-1-2 0,2 0-5 16,1-1-17-16,1-2-10 0,5 0-17 0,2 0-8 16,-4 1-11-16,0 1-11 0,-2-1-9 0,2 1-9 15,-1 2 0-15,-1-1-1 0,0 3 1 0,-11 1-11 16,0 0-7-16,0 0-6 0,6 2-5 0,-4 2-4 15,-1 2-6-15,-2 0-5 0,1 2-1 16,-3-1 8-16,0 1 5 0,-2 2-3 0,-3-1-3 16,1 0 4-16,-1 1 4 0,1-1 9 0,-3 0-1 15,2 0-10-15,0-1-16 0,1 0-14 0,-1-1-13 16,8-7-23-16,0 0-10 0,0 0-17 0,0 0-2 16,0 0 10-16,-2 5 21 0,3 0 23 0,0-1 19 15,4-2 30-15,2-1 24 0,1 0 19 0,2 0 14 16,1 1 9-16,3-1 8 0,-2 0 7 0,-1 0 6 15,0 0-5-15,1 3-11 0,-3 0-7 0,2 2-9 16,-2-1-5-16,0 0-12 0,-3 2-8 0,1 0-7 16,-3 1 3-16,-2 0 8 0,-1 0 1 15,-1 0 2-15,-2-1-1 0,0 0 2 0,-2 1 0 16,-3-1 5-16,0 1-5 0,-5 0-4 16,3 0 2-16,-4 3-2 0,-1 1-4 0,-1-2-15 15,-2 3-20-15,-1-4-39 0,-2 2-45 0,0-2-55 16</inkml:trace>
  <inkml:trace contextRef="#ctx0" brushRef="#br0" timeOffset="139577.01">5276 11320 919 0,'14'-17'114'0,"-3"5"8"0,1 6-1 0,1 5 7 16,1 6 2-16,1 5-57 0,2 2-37 0,1 4-12 15,3 5-6-15,2 6 3 0,2 5 9 0,-3 1-2 16,-1 6 5-16,-5 4 1 0,-3-1-5 0,-4 3 1 16,-3-1-2-16,-5 2-9 0,-5 0-8 0,-4-2-1 15,-6 0-1-15,-3-1-5 0,-5 0 6 0,-1-2 3 16,-3 0 2-16,-2 0 2 0,-2-1-2 16,-3-5 1-16,-1 1-6 0,0-5 4 0,-1 0 0 15,0 0-3-15,-2-4-1 0,2-3-22 16,-1-3-35-16,1-3-58 0,2-3-74 0</inkml:trace>
  <inkml:trace contextRef="#ctx0" brushRef="#br1" timeOffset="147382.34">3888 11284 225 0,'5'-6'64'0,"-5"6"15"0,0 0 15 16,0 0 16-16,0 0 9 0,0-4-5 15,0 4 1-15,0 0 5 0,-2-7 2 0,-1 1 1 16,3 6 1-16,-2-5-11 0,0 0-2 0,-3 0-10 15,-1 1-7-15,-1-1-16 0,-1 0-13 0,0 0-10 16,4-1-13-16,-2 1-4 0,1-1-2 0,-5-1-9 16,-2 1-7-16,1-1-5 0,-3-1-2 0,-2 2-9 15,0 0-1-15,1 0-2 0,-1 1-2 0,1-1 1 16,-3 0 0-16,4 2 2 0,-1 0-2 0,-1 1 1 16,0 1-2-16,-1-1 1 0,1 0 1 0,-1 2 6 15,-1-1 3-15,-3 2 0 0,0 0 4 16,0 0-1-16,1 1 2 0,0 1-1 0,3-2 0 15,-1 2-5-15,3 0-3 0,-2-1-1 0,1 1-3 16,1-1-1-16,0 2-1 0,-4 1 0 0,0 1 0 16,-4 1 1-16,-3 1 4 0,2-1-4 0,0 2 2 15,4-1 3-15,-3 1-4 0,3-1 3 16,1 0-4-16,0 0 2 0,3 0-5 0,0 1 4 16,3 1 11-16,-5 1-2 0,2 1 3 0,-2 0-1 15,1 0 1-15,-1 1-3 0,1 0 2 0,2 0-2 16,-1 1-11-16,1-2 0 0,0-1 0 15,5 2-2-15,-3-1 2 0,-1-1 0 0,3 0 0 0,-2 0 0 16,-2-1 0-16,-2 0 0 0,3-1 0 16,-1 2 2-16,1-2-4 0,-1 0 1 0,2 1 0 15,0 2 1-15,-2 2-3 0,1 2 2 0,1-1-1 16,2 1-1-16,2 1 2 0,-2-2 2 0,3 1-3 16,-1 2 0-16,0 1 2 0,0 1 0 0,2 0-1 15,-1-2 1-15,2 2 0 0,0-1-1 0,0 1 1 16,1 3 1-16,0-1-2 0,-1-2-1 0,3-2 1 15,-1 0-1-15,1 0 2 0,-2-2-1 0,2 1 1 16,1 0-1-16,0 0 2 0,1-5-1 0,0 2 0 16,-1 1-1-16,0-2-1 15,2 2 4-15,1-1-1 0,1 3-1 0,1-2 1 16,-1-2 1-16,1 1-1 0,-1 1 2 0,1 0-2 16,1 0-1-16,1 1 0 0,-2 0 0 0,1 0 0 15,1-1 0-15,-1 1 3 0,1 1-2 0,1 0 1 16,0 0 1-16,-1-1-2 0,1-2 0 0,0 0-2 15,0-1 0-15,2-3-1 0,-2 2 2 0,1-1 0 16,-1-2-3-16,2 1 2 0,3 1 1 0,1 0 1 16,-1 1 1-16,6-2-1 0,-2 2 1 0,5 0 2 15,2 2 1-15,1-2 2 0,2 3 2 0,2-2 1 16,0-1 1-16,1 1 3 0,1 0 2 0,-3-1-2 16,3 0 5-16,0-1-1 0,-2 0-2 15,1-3 1-15,-1-1 0 0,0-1-6 0,-1 2 0 16,-2-3 0-16,-2 1-3 0,-1-2 3 0,0 1 7 15,1-2 8-15,0 1-4 0,1 1 7 0,1-2-4 16,0 1 0-16,-1-2-1 0,3 0-5 0,2 0-7 16,-1 0-7-16,-1-2-1 0,0 0-1 15,1-2 1-15,-2 0-2 0,0-2 2 0,1 0 0 16,0-1-1-16,3-1-2 0,0-1 2 0,0 0 0 16,-1 0 4-16,-1 0 6 0,-4-2 1 0,1-1-1 15,0-1-2-15,0-1 2 0,-1-1 0 0,-1 0-3 16,-2-1-3-16,-3 0-2 0,1 0 7 15,-2 1 5-15,1 0 1 0,-2 1-1 0,-2 0 0 16,-3 1 1-16,2-1-1 0,-3-1-1 0,1 0-11 16,0-3-2-16,-1 0-1 0,2-1 0 0,-2 1 3 15,1-1 2-15,-2 0 4 0,0-1-2 0,-1-1 3 16,-1 0-2-16,1-3-14 0,0-3-11 0,-1-2-1 16,1 0-3-16,-2-1-3 0,0-3 2 0,0-1-1 15,0 0 1-15,-1 2 17 0,-2 2 16 0,1 3-2 16,-3 3 2-16,-3 1 4 0,2 0-3 0,-1 0-3 15,-1 2-1-15,-2 1-3 0,-1 1-2 16,1 1 2-16,-4-1 0 0,3 0 0 0,-1 0 0 16,0-2 3-16,-1-2 0 0,-1 2-3 15,-2-2-9-15,2-1-9 0,-3-1-2 0,0-3-6 16,0 1 0-16,0 2 1 0,0-1-2 0,-3 2 7 16,2 3 3-16,-3 3 6 0,3 1 0 0,-3 3-1 15,4 3 3-15,-3 2-4 0,1 0 2 0,-3 1-3 16,1 1 0-16,-1 1-5 0,-2 0-5 0,-1 1-5 15,-3 1-19-15,2 1-12 0,-6-1-12 0,0 1-21 16,-1 1-20-16,-4 2-20 0,-2 2-34 0,-2 1-26 16,-5 3-52-16,0 1-46 0</inkml:trace>
  <inkml:trace contextRef="#ctx0" brushRef="#br1" timeOffset="150292.19">19105 6167 153 0,'-14'-7'30'16,"2"3"10"-16,-2-1 12 0,3-2 14 0,-1 1 15 16,2 2 14-16,0-1 5 0,2 1 9 0,-1 0 1 15,1 0-1-15,0 0-5 0,-2 0-13 0,2-2-10 16,-2 1-12-16,-1-3-11 0,0 0-12 0,-1 0-12 16,-3-3-8-16,-1 0-2 0,-3 1-2 0,2-1-1 15,-2 0-1-15,-1-1-5 0,-1 1-2 0,-2 2-2 16,1 0-1-16,1 0-4 0,1 2 1 0,1 1-3 15,3-1-1-15,-1 2-3 0,2 1 0 16,-2 0-1-16,2 1 1 0,-2 0-2 0,-1 1 1 16,-4 0-2-16,-7-1 3 0,-4 0-1 0,-5 1-2 15,-3-2 1-15,-5 1 0 0,-1 1 0 0,-7 0 0 16,1-2 0-16,-1 3-4 0,2-1 2 16,4-1 3-16,1 2-2 0,5 0 1 0,-2 1-1 15,-2-1 3-15,1 1-2 0,3 0 0 0,1 1 4 16,-2-1-4-16,3 0 2 0,-1 1-1 0,-5 1 1 15,2 2 0-15,-3-2 1 0,3 3 1 0,0 0 0 16,2 1 3-16,-4 0 2 0,2 2 6 0,0-1 5 16,-1 1-3-16,4 0 4 0,5-1-1 15,3 0-2-15,5 0-2 0,1 0-2 0,5-2-6 16,5 1-6-16,1 2-1 0,2-2-2 0,0 1-1 16,3 1 2-16,-1-1-1 0,1 2 1 0,-4-1 0 15,-1 2-1-15,-1 2 3 0,-2 0 0 0,-8 0 3 16,1 2-3-16,-2-1 2 0,0 1-2 0,-1 1 0 15,-1 0 1-15,1 0-1 0,1-1 2 0,-2 1-2 16,3-1 4-16,6-1-1 0,1 1-1 0,2-2 1 16,2 0-1-16,4-1-1 0,0 0-1 15,0 3 0-15,1 4-4 0,0-2-1 0,2 1 1 16,-1 3 0-16,0-1 0 0,-1 3-2 16,1 1 2-16,-3 0-2 0,1 2-1 0,1-3 3 0,-1 0-2 15,2-1 1-15,1 4 0 0,-2 0 4 16,0-2-3-16,4 0-1 0,-2 1 3 0,2-2-3 15,1-2 0-15,2 0 2 0,1-2-1 0,1 0-3 16,1-2 5-16,1 1 1 0,2 1 8 0,-1 2 3 16,2-1 3-16,1 2-2 0,2 1 0 0,-1 0 3 15,4 3-2-15,2 0 2 0,0-2-10 0,2 0 2 16,3 0-2-16,3 2 2 0,1 0 3 0,3 3 0 16,0 1 5-16,4 0 3 0,-4-1 10 0,0 0 5 15,2 2 8-15,1-3 8 0,0 1 14 0,5-3 18 16,0 0 2-16,2-3 1 0,-2-2-2 15,0-1-9-15,2-2 0 0,0 2-11 0,2-3-12 0,1 1-10 16,2-6-3-16,-5 2 3 0,2-4-3 16,2 2 4-16,2-1-2 0,0-2 2 0,2 0-8 15,-1-2-4-15,2 1-6 0,-2-1-7 16,2 1-1-16,-3-1-2 0,1-1-4 0,-3-2 2 16,-2 0 0-16,0-1-1 0,-1 1-1 0,-1-1 1 15,-3-1-4-15,-2 2 1 0,1-4 1 0,1 0-1 16,0 0 2-16,0-2 2 0,2-1 0 0,1 0-2 15,1-2 2-15,3-1 0 0,2-1 0 0,2-1-3 16,-4 0 0-16,-2 2-3 0,-1-2 2 0,-3 1 1 16,1 1-4-16,-4 0 1 0,-2-1-1 15,3 0 4-15,-2 0-1 0,-1 0-1 0,2 0 1 16,0-2-2-16,0 3 3 0,0-1-1 0,-1-1-2 16,-3 2-1-16,0 0 3 0,-4 2 8 0,-2-2 1 15,-2 2 5-15,-2-1 1 0,2-2 1 0,0-1 0 16,3 0-2-16,-1 0-2 0,-1-1-6 0,1 1-5 15,-2-3-5-15,1 3 0 0,-1 0 1 0,-1 2-3 16,-4 0 1-16,-2 2-1 0,2 0 3 0,-5 0 0 16,2 2 4-16,-1-2 6 0,1 3 1 15,-1-3 4-15,-2-2 1 0,6-1 0 0,-1-1-2 16,1-1-4-16,3-5-3 0,-1 4-6 0,1-3-1 16,1-2-3-16,1-3-3 0,1 1 0 15,2 1 1-15,-3-1 2 0,1 3-2 0,-5 2 2 16,0-1 0-16,0 2-3 0,-2-1 5 0,0 2-4 15,-4 3 1-15,-1 1 0 0,0 0-1 0,-2 0-1 16,0-1-1-16,1 1 1 0,1-1 0 0,-2 0 3 16,-1 0 0-16,2-1 6 0,0 1 2 0,-2-2 5 15,1 1 1-15,-2-2 2 0,1-1 0 0,1-1-2 16,-1-2-1-16,3 0-4 0,-3-3-3 0,0-2-3 16,0-1-3-16,2-1 0 0,-1-3-1 0,1 1-1 15,-1-1 4-15,-1 0-4 0,-1 0 4 0,1-1-2 16,-1 0 1-16,1 0 0 0,0 0 1 0,-4 0 1 15,0 0-1-15,2 3 3 16,-2-3-2-16,0 2 1 0,2 0 0 0,-3 0 0 16,0 2 1-16,-2 2-4 0,-1-1 0 0,1 3-1 15,-2 2 0-15,0 0-2 0,0 2-1 0,0 3 0 16,-1 0 0-16,0 3 0 0,1-1-3 0,-3 1 2 16,-3-2-2-16,-3-1 1 0,-4 1-1 0,1-2-1 15,1 1 2-15,-3-2-1 0,-1 3 3 0,-1 0-1 16,1-1 1-16,-2 1 2 0,3 2-1 0,-1-1 1 15,1 0-2-15,0 0 3 0,-4-1-4 0,2 2 2 16,-2-1 1-16,5 1-4 0,-1 0 5 0,0 0-2 16,-5 1-8-16,-1-1-19 0,-4 2 3 0,-2 0-14 15,-3 1-18-15,-5-1-20 0,-3 1-25 16,-7 0-34-16,-4 3-26 0,-6 2-17 0,-2 2-44 16,-6 5-76-16,-8 2-51 0</inkml:trace>
  <inkml:trace contextRef="#ctx0" brushRef="#br0" timeOffset="156388.15">1349 12530 451 0,'0'0'108'0,"0"0"22"16,0 0 24-16,0 0 25 0,0 0 19 15,0 0-17-15,1-6-15 0,-1 0-16 0,0 6-20 16,0 0-16-16,0 0-25 0,0 0-23 0,0 0-16 0,0 0-12 16,0 0-15-16,0 0-6 0,0 0-9 15,0 0-5-15,-3-3-2 0,-1 2-2 0,0 1-5 16,-3 3 1-16,1 5-1 0,-2 6-1 0,-2 3 1 16,-5 8-1-16,1 7 3 0,-5 7-2 0,0 2 1 15,-2 8 0-15,-3 6 1 0,-3 4-1 0,-3 3 3 16,0 1 2-16,-2 1-1 0,1-1 8 0,-1-1 8 15,0-5 0-15,2 2 11 0,1-4 13 0,0 3 4 16,-2-1 25-16,0-2 1 0,2 0-6 0,-3-4-8 16,3 1-1-16,1 0-6 0,1 1 6 15,1-4-9-15,-1-3-24 0,3-8-3 0,3-6 2 16,6-3 0-16,1-5 1 0,4-3-6 16,4-4-15-16,-2-6 2 0,8-11 1 0,0 0 7 15,0 0 8-15,0 0 3 0,0 0 6 0,0 0 4 16,0 0 3-16,0 0 0 0,0 0 0 0,0 0-5 15,0 0-7-15,0 0-2 0,0 0-9 0,0 0-12 16,0 0-19-16,0 0-21 0,0 0-23 0,0 0-25 16,0 0-29-16,0 0-35 0,0 0-41 0,0 0-44 15,-7 2-40-15,5-3-50 0</inkml:trace>
  <inkml:trace contextRef="#ctx0" brushRef="#br0" timeOffset="157109.54">237 14559 280 0,'0'0'49'0,"0"0"10"0,-4 0 16 0,3 2 13 0,-1 1 12 16,-2 0-5-16,4 0-12 0,-1 1 2 0,0 2-8 15,1-6-11-15,0 0-11 0,0 7-7 0,0-7-7 16,0 0-5-16,0 0 8 0,0 0 1 0,0 0 9 16,0 0 12-16,4 5 8 0,-4-5 8 0,4 4 13 15,0-6 12-15,1-1 8 0,0-1 2 0,-1-1-3 16,1 0-6-16,1 0-1 0,-2-2-5 16,-4 7-13-16,0 0-8 0,3-8-13 0,-3 8-10 15,0 0-9-15,0 0-5 0,0 0-10 0,0 0-9 16,0 0-8-16,0 0-11 0,-1-1-12 0,-1 1-2 15,-2 0-9-15,4 0-11 0,-5 3-15 0,1 0-13 16,4-3-8-16,-3 5-7 0,1-2 2 0,2-3-3 16,0 0 5-16,0 0 11 0,0 0 12 0,0 0 14 15,0 0 13-15,0 0 13 0,0 0 11 0,0 0 19 16,0 0 16-16,1 0 16 0,-1 2 13 16,1-1 2-16,3-5 2 0,-1 1 4 15,2-1-1-15,-2-4-11 0,-1-1-11 0,0 0-9 0,1-1-5 16,-6 3 8-16,0-2 4 0,-1 2-5 15,-2-3 1-15,1 0-2 0,0 1-7 0,-2 2-6 16,1 0-9-16,-2 0-14 0,-1 1-10 0,1 1-9 16,0 1-12-16,0 3-6 0,-2 3-15 0,-2 7-14 15,-1 3-4-15,2 4 0 0,-3 4 0 0,0 4 3 16,2 3 4-16,-1 3 6 0,0 4 13 0,1 0 15 16,6 2 1-16,1-5-4 0,2-1-8 0,3-3-7 15,4-5-4-15,2-2 1 0,1-3-3 0,7-5-12 16,3-2-5-16,3-6-8 0,2-5-8 15,3-5-17-15,6-2-11 0,1-3-29 0,2-4-15 16,1-5-15-16,1-1-42 0,-1-4-33 0</inkml:trace>
  <inkml:trace contextRef="#ctx0" brushRef="#br0" timeOffset="157564.99">731 14409 157 0,'-13'-1'29'0,"13"1"2"0,0 0 3 16,0 0 4-16,0 0 6 0,0 0-7 0,0 0-3 16,0 0 2-16,0 0 1 0,0 0 4 0,0 0 4 15,0 0 2-15,0 0 1 0,0 0 0 0,0 0-2 16,0 0-1-16,0 0 3 0,0 0 3 0,0 0 3 15,0 0 2-15,0 0 4 0,0 0 6 0,0 0 9 16,0 0 7-16,0 0 4 0,0 0 2 0,-10-2 2 16,10 2 7-16,0 0 7 0,0 0 9 0,0 0 8 15,-3-3 0-15,0-1 4 0,-1 0 2 0,1-2-4 16,-2 2-16-16,-1-2-19 0,0 0-21 0,-3 1-22 16,0 0-14-16,-4 0-15 0,0 4-18 0,-2-1-13 15,-1 4-7-15,-1 2-12 0,-2 5-1 16,-1 9-5-16,2 5-2 0,0 3-3 0,0 4 0 15,4 2 4-15,0 2-2 0,5 2 12 0,1 0 1 16,4-2 3-16,4-2 2 0,1-5-3 16,3-3-1-16,3-2-2 0,3-5 4 0,2-2-5 15,0-3 2-15,0-5-1 0,3-3-3 0,0-5 2 16,2-3-2-16,2-4-26 0,1-5-43 0,3-2-40 16,2-5-36-16,1-2-49 0</inkml:trace>
  <inkml:trace contextRef="#ctx0" brushRef="#br0" timeOffset="157777.23">989 13989 1061 0,'-14'-5'118'0,"0"2"2"16,2 3 4-16,3 3 4 0,-2 3 0 0,2 3-60 16,0 1-35-16,-4 6-16 0,4 7-7 0,-1 4 14 15,2 3-7-15,0 5 0 0,2 1-2 0,-1 5 2 16,4-1 2-16,1 5 0 0,2-3-3 0,4 2-15 15,2-2 4-15,2-1-3 0,2-2 3 0,2-1-2 16,-1-1 1-16,4-1 1 0,-4 0 4 0,3-2-6 16,-2-3-17-16,0-4-20 15,-1-7-27-15,-3-5-21 0,2-3-13 0,0-7-34 16,1-3-40-16,0-6-55 0</inkml:trace>
  <inkml:trace contextRef="#ctx0" brushRef="#br0" timeOffset="158093.1">1299 14127 795 0,'-21'2'129'0,"0"1"10"15,-2 2 6-15,1 2 7 0,2 4-1 0,2 2-59 16,2 2-34-16,-4 6-13 0,5 1-5 0,-1 3-11 16,2 2-4-16,3 1-7 0,4 0-1 0,0 0-3 15,3 1 0-15,4 1-7 0,0 0-7 16,8-5-1-16,-2 0-2 0,2-4 0 0,1 0 3 15,-1-3 0-15,1-2-1 0,2-2-1 0,-2-5 9 16,1-3 5-16,3-6 2 0,0 0 3 0,0-6 0 16,3-2 5-16,3-2-3 0,-4-2 9 0,-1 0-49 15,-1-2 60-15,0-1 5 0,-2-2-3 16,-2 0 0-16,-5-2-4 0,-2 1 1 0,-2 3-5 16,-5 0 40-16,3 4-73 0,-4-2-19 0,-3 4-31 15,0 2-28-15,-5 5-22 0,-3 2-29 0,2 3-24 16,-5 4-19-16,1 2-23 0,2 1-30 15</inkml:trace>
  <inkml:trace contextRef="#ctx0" brushRef="#br0" timeOffset="158360.84">1289 14070 1189 0,'-7'-18'171'0,"0"6"11"0,7 12 16 0,0 0 3 15,0 0-2-15,0-6-98 0,0 5-50 0,2 6-20 16,3 4-11-16,4 4-11 0,4 4-16 0,3 2-4 16,2 4 1-16,2 6 5 0,2 0 3 0,-2-1 4 15,-1 3-2-15,2 1 0 0,-3 3 0 16,0-2 5-16,-5 4-1 0,0 2 2 0,-6 1 0 16,-2 0-3-16,-4 1 1 0,-2 2 4 15,-3 3 8-15,-4 0-5 0,-5-1 5 0,0 0-2 16,-6-3 2-16,1-2 2 0,-4-1 2 0,-2-2-15 15,1-4-20-15,-1-3-28 0,1-5-37 0,1-4-40 16,2-6-54-16,2-7-80 0</inkml:trace>
  <inkml:trace contextRef="#ctx0" brushRef="#br0" timeOffset="159183.99">1401 13037 348 0,'0'0'112'0,"0"0"24"0,0 0 25 16,0 0 21-16,-7-7 25 0,7 7-9 0,0 0-11 15,0 0-5-15,0 0-12 0,0 0-13 0,0 0-13 16,0 0-8-16,1-6-14 0,0 3-19 0,-1 3-14 16,0 0-16-16,0 0-8 0,0 0-2 0,0 0-7 15,0 0-3-15,0 0-4 0,0 0 2 16,0 0-1-16,0 0 1 0,0 0 1 0,0 0 0 16,0 0 1-16,0 0-5 0,0 0-4 0,-2-7-8 15,0 4 0-15,0-1-8 0,0-4-6 0,1 1-7 16,0 0-7-16,-3 0-2 0,4 2-6 0,0 5 4 15,0 0-5-15,0 0 2 0,0 0 0 0,0 0 1 16,-3-7-1-16,3 7 1 0,0 0 3 0,0 0-3 16,0 0 5-16,0 0-1 0,-5-9-1 0,4 4 1 15,1 5 0-15,0 0-1 0,-1-7 0 16,1 7 0-16,0 0-1 0,0 0 2 0,0 0 0 16,0 0-2-16,0 0 0 0,0 0-4 0,0 0-1 15,0 0-2-15,0 0-1 0,0 0-6 16,0 0-3-16,3-1-2 0,1 1-8 0,1 1-5 15,0 0-3-15,1 4-5 0,2 1-3 0,0 5 5 16,6 5 4-16,3 4 0 0,5 5 8 0,-1 1 9 16,4 3 3-16,4 5 6 0,2 2 4 0,7 4-2 15,3 0-2-15,2 0 4 0,-1-1-1 0,0-1-2 16,0 0 2-16,-3-3-2 0,0-2 1 0,-2-2 1 16,-3-2 0-16,-9-5-1 0,-2-3-1 0,-5-3 2 15,-3-1-1-15,-4-5 1 0,-2-2-1 0,-9-10-1 16,0 0 5-16,0 0-2 0,0 0 1 0,0 0 2 15,0 0-3-15,0 0 4 0,0 0-1 16,0 0 2-16,0 0-4 0,0 0 5 0,0 0-1 16,0 0-1-16,0 0 2 0,0 0-3 0,0 0 0 15,0 0-1-15,0 0 3 0,0 0-12 0,0 0-12 16,0 0-20-16,0 0-22 0,0 0-25 16,0 0-29-16,0 0-31 0,5 1-39 0,2-1-33 15,-5 0-45-15,-2 0-37 0</inkml:trace>
  <inkml:trace contextRef="#ctx0" brushRef="#br0" timeOffset="159809.59">2129 13991 380 0,'-3'-9'103'0,"3"9"2"0,0 0-4 15,0 0 0-15,0 0-2 0,0 0-50 0,0 0-29 16,-3-3-21-16,0 2-4 0,1 4 1 0,-1 3 5 16,-1 2 5-16,2 3 3 0,0-1-1 0,-1 0 1 15,2 0-1-15,0 1-1 0,1-11-1 0,0 0-3 16,0 0-2-16,0 0 4 0,0 0 6 0,0 0 10 15,0 0 14-15,0 0 13 0,0 0 17 16,5 3 22-16,-5-3 12 0,3 2 15 0,0-3 19 16,1-2 14-16,-1 0 6 0,0-3 1 0,0 1-1 15,2-1-9-15,-2 0-2 0,1-3-12 0,-6 2-21 16,0 0-17-16,1 0-12 0,-2 0-11 0,-1-1-8 16,0 1-10-16,0 0-14 0,-2 1-11 0,-1 1-5 15,7 5-16-15,-7-4-20 0,-1 2-15 0,-2 5-21 16,-3 2-14-16,-2 3-3 0,0 4-4 15,0 5 1-15,-1 1 6 0,1 3 14 0,-1 2 8 0,4 1 11 16,-1 0 8-16,4-1 3 0,4-1 4 0,2-3-1 16,1-3-1-16,3-3-2 0,3-1 3 15,-1-1-2-15,5-3-2 0,3-1-10 16,1-3-6-16,3 0-10 0,2-1-10 0,0-2-15 16,4-2-29-16,3-1-30 0,-1-3-28 0,4-2-42 15,-2-3-45-15</inkml:trace>
  <inkml:trace contextRef="#ctx0" brushRef="#br0" timeOffset="160192.67">2382 14008 204 0,'-12'14'43'0,"0"-2"8"0,7-5 4 0,5-7 4 15,0 0 2-15,-3 7-13 0,3-7-10 16,0 0-5-16,0 0-10 0,0 0-8 0,0 0 1 15,0 0 3-15,1 4 10 0,4-2 13 0,-1-1 7 16,1-1 8-16,1-1 15 0,0 1 13 0,-1-2 14 16,-5 2 11-16,0 0 10 0,6-5 4 0,-1 1 10 15,-5 4 9-15,5-5 0 0,-5 5 1 0,0-7-4 16,0 1-11-16,-2 1-9 0,-1-2-11 0,-2 0-10 16,-1 0-16-16,2 1-8 0,-1 1-8 15,-1 0-16-15,1 0-10 0,-1 2-14 0,-1 2-8 16,1 0-14-16,-1 3-10 0,0 2-10 0,-4 3-13 15,2 3-4-15,-3 3 1 0,-2 2-4 16,1 3-7-16,-2 2 1 0,3 3 1 0,-1 1 2 16,0-1 2-16,4 1 1 0,2-1-6 0,-1-2-7 15,4-2-7-15,1-1-6 0,5-3-6 0,1-2-2 16,3-1-6-16,3-3-4 0,2-1 1 0,2-5 6 16,0 1 7-16,3-4-16 0,5-4-23 0,2 0-38 15,0-3-25-15,1-3-41 0</inkml:trace>
  <inkml:trace contextRef="#ctx0" brushRef="#br0" timeOffset="160409.91">2636 13700 642 0,'-8'-13'102'0,"-4"8"7"0,0 6 1 0,0 6 12 16,-2 6 18-16,0 4-41 0,2 4-28 0,-1 5-9 15,2 4-5-15,1 2-6 0,1 7-3 16,0 0-7-16,2-1-13 0,2 0-4 0,1-1-4 15,3 1 0-15,1-2 0 0,1 0 0 0,3-4 1 16,1-4-3-16,0 0-4 0,1-5 2 0,2 0-2 16,-1-1-13-16,0-4-16 0,1-2-16 0,0-3-20 15,-2-2-33-15,0-1-23 0,4-4-15 0,2-2-36 16,0-3-69-16</inkml:trace>
  <inkml:trace contextRef="#ctx0" brushRef="#br0" timeOffset="161022.88">2844 13946 375 0,'-13'-9'156'0,"-3"2"16"0,16 7 22 16,-13-5 18-16,3 1 13 0,0 2-62 0,10 2-36 16,-8-2-19-16,8 2-14 0,0 0-12 0,0 0-21 15,0 0-16-15,0 0-15 0,0 0-12 0,0 0-9 16,0 0-5-16,0 0-2 0,-7 0-7 0,7 0 1 15,0 0-6-15,-8 1 3 0,0 2-1 0,2-1 1 16,-2 2 3-16,7 0-2 16,-2 0 2-16,3-4 0 0,-4 5 2 0,-1 1-1 15,-2-1 5-15,7-5-1 0,0 0 1 0,0 0-1 16,0 0 3-16,0 0 0 0,0 0 2 0,0 0 0 16,0 0-2-16,0 0 6 0,0 0 10 0,0 0 12 15,0 0 9-15,0 0 16 0,1 1 18 0,2-3 17 16,5 0 9-16,0 0 6 0,1-2-7 0,3 0-10 15,0 0-12-15,3-1-16 0,0 0-22 0,4-1-19 16,-5 3-11-16,2 0-14 0,-3 0-12 0,3 1-9 16,-3 2-6-16,-2 0-10 0,2 3-7 15,0 0-2-15,-1 0-2 0,-4 2 2 0,1 2 2 16,-5 0 6-16,-3 2 7 0,-1-1 8 0,-2 0 7 16,-2 1-3-16,-1-1-11 0,-1 0-4 0,-4 2 3 15,2 1 3-15,-5 0 4 0,1 2-2 0,-1-2-2 16,-2 1-8-16,3-2-15 0,1 0-30 0,-2 0-35 15,3-2-35-15,10-8-34 0,0 0-17 0,0 0-12 16,0 0 3-16,0 0 24 0,-2 3 36 0,3 1 36 16,2-4 38-16,3 0 32 0,2-1 32 15,7-2 28-15,-2 3 23 0,3 0 17 0,0 0 8 16,2 0 6-16,-4 2 3 0,1 1 7 0,-1-1 0 16,2 3 0-16,-3-1 0 0,3 3 3 15,-4-2 7-15,-2 0 11 0,-2 1 4 0,-4 0-5 16,0-1-10-16,-4-5-7 0,-1 6-13 0,-2 0-11 15,-1 0-15-15,-1 0-13 0,-4-1-1 0,0 2 1 16,0 0-1-16,-2 0-2 0,3 1 4 0,-4 0-3 16,-3 0 1-16,0-1-8 0,-4 1-30 0,-8-1-25 15,1-2-42-15,-5-1-58 0,4-3-72 0</inkml:trace>
  <inkml:trace contextRef="#ctx0" brushRef="#br0" timeOffset="162008.88">1666 12803 320 0,'0'0'94'0,"-4"-6"10"16,4 6 14-16,0 0 16 0,-4-6 13 0,4 6-18 16,0 0-13-16,0 0-10 0,0 0-9 15,0 0 0-15,0 0-10 0,0 0-9 0,0 0-7 0,0 0-6 16,0 0-11-16,0 0-6 0,0 0-3 15,0 0-3-15,0 0-2 0,-3-4-3 0,-3-1-1 16,-1-1 3-16,3 1 2 0,4 5 4 0,0 0 3 16,0 0-4-16,0 0 4 0,0 0-1 15,0 0-2-15,0 0-4 0,0 0-3 0,0 0-3 16,0 0-3-16,0 0 1 0,0 0 6 0,0 0-1 16,0 0 1-16,0 0 2 0,0 0-1 0,0 0 0 15,0 0-2-15,0 0-3 0,0 0-7 0,-1-5-1 16,1 5-4-16,0 0-4 0,0 0-2 0,1-3-6 15,1 1-4-15,1 0-6 0,1 2-3 16,3-1-4-16,0 1-5 0,3 3-4 0,6 1-2 16,0 0 2-16,2 3 1 0,3 3 4 0,6 0-3 15,3 1 3-15,5 2 1 0,4 5 4 0,10 2 3 16,5 1-1-16,2 3 2 0,7 2 0 0,3 3 4 16,3-1-2-16,0 3 3 0,1 1 3 0,8 2-4 15,-2-2 1-15,-2 1-1 0,2 3-1 0,-1-3-1 16,0-1 0-16,-3 0 1 0,-1-2-2 0,1-1 4 15,-1-1-1-15,-8-2 0 0,-3-1 2 0,-2-2 1 16,-5-1 3-16,-6-6-4 0,-8 0 1 0,-4-5-2 16,-9 0 3-16,-3-2 8 0,-6-2 7 15,-17-7 11-15,0 0 3 0,0 0 10 16,0 0 3-16,0 0 5 0,0 0 0 0,0 0-5 16,0 0-9-16,0 0-12 0,0 0-4 0,0 0-8 15,0 0-7-15,0 0-3 0,0 0-3 0,0 0-3 16,0 0-2-16,0 0 4 0,0 0-4 0,0 0 2 15,0 0 3-15,0 0-1 0,0 0-1 0,0 0 2 16,0 0 1-16,0 0-2 0,0 0-1 0,0 0 2 16,0 0 0-16,0 0 4 0,0 0-1 0,0 0-1 15,0 0-1-15,0 0 5 0,0 0-2 0,0 0 1 16,0 0-2-16,0 0-3 0,0 0 1 16,0 0 1-16,0 0-1 0,0 0-1 0,0 0 1 0,0 0-1 15,0 0 1-15,0 0-4 0,0 0-6 16,0 0-8-16,0 0-9 0,0 0-12 0,0 0-16 15,0 0-20-15,7 2-22 0,-5-1-19 0,-4-3-25 16,2 2-23-16,0 0-25 0,0 0-27 0,-2-4-31 16,-1-1-37-16,0-2-68 0</inkml:trace>
  <inkml:trace contextRef="#ctx0" brushRef="#br0" timeOffset="162961.54">3837 13929 142 0,'1'5'42'0,"2"2"12"16,-3-7 14-16,0 0 13 0,0 0 11 0,0 0-8 15,0 0 0-15,0 0-5 0,0 0-7 0,0 0-4 16,0 0-9-16,0 0-1 0,0 0 0 0,0 0 9 16,0 0 9-16,0 0 12 0,0 0 11 15,0 0 11-15,0 0 10 0,0 0 6 0,0 0 7 16,0 0-1-16,0 0-3 0,0 0-3 0,0 0-5 16,0 2-9-16,0 1-6 0,-2-7-14 15,1-3-19-15,-2-1-10 0,-4-1-15 0,1-1-13 16,0 1-13-16,1-1-7 0,-2 1-13 0,-3 5-4 15,2 3-4-15,-2-1-7 0,-1 5-9 0,0 2-12 16,-3 3-13-16,-3 7-1 0,0 4-3 0,-1 3 2 16,0 1-2-16,3 2 0 0,-1 3 8 0,3-1 9 15,4 2 12-15,0-3 2 0,7-2 4 0,2-3 2 16,2-6 4-16,4-2 8 0,3-2-1 0,-1-3 0 16,0-2 3-16,5-1-3 0,-3-2 2 0,1-2-1 15,5-1 4-15,0-2-6 0,4-2-6 16,2-1-20-16,-1 0-29 0,2-2-46 0,1-3-59 15,2-2-72-15</inkml:trace>
  <inkml:trace contextRef="#ctx0" brushRef="#br0" timeOffset="163360.67">4194 13846 388 0,'0'0'62'0,"0"0"6"0,0 0 6 16,0 0 1-16,0 0 2 0,0 0-26 16,0 0-17-16,0 0-11 0,0 0-5 0,0 0-5 15,0 0 0-15,0 0 5 0,0 0 9 0,0 0 10 16,0 0 11-16,0 0 17 0,0 0 23 0,0 0 22 16,-6-3 17-16,0-1 16 0,7 1 8 0,1-2 9 15,-2 5 7-15,0 0-4 0,0 0-11 0,0 0-10 16,0 0-16-16,-1-3-17 0,-2 0-20 0,0 0-18 15,0 1-22-15,0 0-13 0,-2-1-18 0,-5 4-12 16,0 2-9-16,-4 3-9 0,-3 2 0 0,0 4-4 16,1 4-2-16,-3 2-4 0,-1 4-4 0,2 3-1 15,-1 2 3-15,2 0-6 0,1-1-7 16,5-1-5-16,3-5 2 0,4-2-1 0,1-3 7 16,4-3 2-16,1-3-1 0,0-5 9 0,4-1 7 15,-1-1 9-15,1 0-1 0,0-2 5 0,0 1 1 16,2-1 3-16,1 1-3 0,1 0-1 0,2-2-12 15,3 0-23-15,0 0-23 0,0-2-36 0,2-1-58 16,0-1-77-16</inkml:trace>
  <inkml:trace contextRef="#ctx0" brushRef="#br0" timeOffset="163809.93">4396 13514 427 0,'-4'-8'53'16,"4"8"6"-16,0 0 8 0,0 0 5 0,0 0 3 15,-1-8-21-15,1 2-15 0,0-1-2 0,0 2-7 16,0-2-3-16,1-1-3 0,1 2 0 0,-1-1 4 16,2-1 3-16,-3 8 7 0,0 0 5 0,0 0 8 15,0 0 1-15,1-7 3 0,-1 1 0 0,0 0-2 16,0 6-5-16,0 0-6 0,0 0-2 0,0 0-6 15,0 0-2-15,0 0-2 0,0 0-5 0,0 0 1 16,0 0-1-16,0 0 2 0,0 0 6 0,0 0 8 16,-1-7 3-16,-1 1 5 0,2 6 10 15,0 0 5-15,-2-5 4 0,2 5-2 0,0 0-3 16,0 0-12-16,-3-4-8 0,-1 3-13 16,4 1-16-16,-4 1-11 0,0 0-11 0,0 5-11 15,-1 7-5-15,0 5-1 0,-2 9-1 0,-1 8 2 16,1 7 6-16,1 4 1 0,2 4 1 0,0 5 9 15,2 2 2-15,1 1 0 0,1-2 1 0,3-6 4 16,2-4-1-16,2-4-1 0,3-5 4 0,0-2-2 16,0-7 1-16,0-3-1 0,0-4 2 0,0-2-1 15,1-2 0-15,-1-2 4 0,1-2-3 16,-1-3 1-16,-1-2-11 0,0-1-11 0,-2-1-7 16,4-3-15-16,-4-2-15 0,-1-1-16 0,1-1-24 15,-2-2-41-15,2-1-44 0</inkml:trace>
  <inkml:trace contextRef="#ctx0" brushRef="#br0" timeOffset="165293.04">4496 13684 717 0,'4'-6'162'0,"2"1"30"0,-1-1 30 0,-5 6 29 16,0 0 19-16,4-4-28 0,-2 0-32 0,2-5-30 15,0-1-27-15,2 1-26 0,-2-2-25 0,4 0-30 16,-1-3-20-16,3 0-18 0,-1 0-11 0,4 1-9 16,-1 0-81-16,0 2 69 0,-1 2-3 0,0 1-2 15,0 2-2-15,-11 6-2 0,9-4-1 16,-9 4-2-16,0 0 72 0,7 0-77 0,-1 2-15 15,-2 3-6-15,-1 2-2 0,0 5-1 16,-1 3-7-16,0 3-3 0,-1 1-5 0,0 2-8 16,-2 2 8-16,0 0 5 0,-3 1 5 0,0-2 1 15,0 3 7-15,-4-5 5 0,-1 0 7 0,-2-3 14 16,-3 3 4-16,2-2 6 0,-3-1-1 0,1-2 2 16,-1 0 0-16,1-1 2 0,3-4 0 0,0 1-3 15,0-4-2-15,11-7-6 0,-4 9-5 0,4-9-2 16,0 0-2-16,0 0-1 0,0 0 1 0,1 5 1 15,1-1 5-15,3-2 12 0,4-2 13 0,1 1 9 16,0-1 2-16,4-1 7 0,3-1-1 0,2 0 1 16,0-2-1-16,-1-1-9 0,2-2-22 15,4-2-19-15,0 0-26 0,3-1 34 0,-1-1-115 0,-2-3-44 16,2 0-49-16,-3-3-59 0</inkml:trace>
  <inkml:trace contextRef="#ctx0" brushRef="#br0" timeOffset="165577.16">4781 13378 469 0,'-14'-17'141'0,"0"3"19"16,3 1 20-16,1 3 12 0,10 10 14 0,0 0-36 15,0 0-33-15,0 0-32 0,-4-3-31 0,4 5-18 16,5 4-19-16,9 2-16 0,3 5-15 0,1 6-8 16,6 5-6-16,3 10 4 0,4 6 4 0,5 6 0 15,1-2 4-15,1 1 3 0,-3 3 0 16,-5 1 0-16,-4 1 0 0,-3-1-1 0,-3-1 0 15,-6-5-2-15,-3-4-4 0,-8-2 1 0,-6 0 2 16,-3 0 3-16,-4 1 11 0,-1-4 7 0,-1 1 5 16,-4-2 9-16,1-5 2 0,-3-1-2 0,0 0 2 15,1-3-3-15,-1 0-12 0,0-2-5 16,-1-3-5-16,-1 1-9 0,4-2-7 0,-4-1-9 0,2 3-17 16,-2 1-15-16,-3-3-19 0,2 2-26 15,-1-3-23-15,2-3-34 0,-3-1-36 0,1-3-35 16,-3-2-31-16</inkml:trace>
  <inkml:trace contextRef="#ctx0" brushRef="#br0" timeOffset="166176.2">2995 13747 310 0,'-2'-11'115'0,"-2"2"19"0,0 1 26 0,0 1 22 16,1 0 18-16,3 7-23 0,0 0-20 0,0 0-19 15,0 0-15-15,-4-5-14 0,4 5-18 0,0 0-15 16,0 0-8-16,0 0-10 0,0 0-9 0,0 0-9 16,0 0-9-16,-1 0-7 0,3 1-11 0,1 0-13 15,1 3-11-15,4 4-4 0,4 5 1 0,2 4 2 16,5 4-1-16,1 5 2 0,4 5 4 0,-3 0 5 15,0 4 2-15,0 1-1 0,-3 1-3 16,-2 0 1-16,-3-1 3 0,-4 0-2 0,-4-4 1 0,-4-1 1 16,-4-1 3-16,-2-2 2 0,-2-1 1 15,-4 0 0-15,-2 0 1 0,-1 2 0 0,0-4-21 16,-3-1-26-16,0 0-36 0,-2 1-42 0,1 1-42 16,0 0-43-16,3-1-55 0</inkml:trace>
  <inkml:trace contextRef="#ctx0" brushRef="#br2" timeOffset="169442.67">3515 13364 300 0,'0'0'95'0,"0"0"11"15,0 0 12-15,2-6 6 0,-3 1 9 0,1 5-31 16,0 0-24-16,0 0-19 0,0 0-15 0,-3-5-16 16,-3 3-22-16,-3-2-26 0,-5 2-42 0,-5 2-50 15</inkml:trace>
  <inkml:trace contextRef="#ctx0" brushRef="#br2" timeOffset="170526.67">3272 13680 407 0,'3'-9'104'0,"-1"1"18"0,-1 1 18 0,-1 7 18 15,0-8 20-15,-3 3-18 0,2-1-16 0,-3 1-18 16,0 0-15-16,-1-3-10 0,0 1-11 0,-1-2-14 16,-2 0-15-16,0-2-16 0,-1 0-11 0,-4-2 1 15,1-1 1-15,-1-1-8 0,-5-1-1 0,-2 1 0 16,3 0-2-16,-2 2 1 0,0-1 1 0,-1 3-6 16,-1 1-4-16,1 1-2 0,-2 0-2 0,1 2-6 15,3 1-4-15,-3 1 1 0,-2 0 0 16,-6 0 2-16,-1 2-2 0,-1-1 2 0,2 1 1 15,0 2 0-15,3 1 3 0,-4 1-2 0,-1 1-2 16,0 1 0-16,1-1 0 0,5 3-2 0,1-1 0 16,1 3-1-16,-5 0-2 0,0-2-2 15,1 2 2-15,0-1 1 0,3 0-2 0,-1 2 0 16,2 0-4-16,0 1 1 0,1-1 3 16,2 0 1-16,2 0-4 0,1-1 2 0,3 2 1 0,-2 3-3 15,0 1 4-15,-3 2-1 0,-1 3-2 0,0 0-3 16,-2 2 5-16,1 0-3 0,-2 4 2 0,-1 3 2 15,-3-2-1-15,4 2 2 0,0-4-2 16,5-2 3-16,1-2-2 0,3-2 2 0,0 1-3 16,1-1-1-16,1-3-2 0,3 0 0 0,3-2 0 15,1-1 2-15,0 1-2 0,0 2 0 0,0 3 2 16,3 1 1-16,-2 0-2 0,3 3 2 0,-1 1 3 16,2 1-3-16,0 1 4 0,-1 1 0 0,2 0 2 15,1 2-3-15,-1-2 3 0,2-1-2 0,1-1-1 16,2-1 1-16,0 0-4 0,-2-1 3 0,3 1-3 15,1-2 4-15,1 0-4 0,1-2 1 0,2 0 1 16,1 3 0-16,4 2 4 0,4 2 0 16,3 1 4-16,3 2 2 0,4-1 7 15,3 1-1-15,1 1 2 0,5 0 1 0,2 0-4 0,2-4 0 16,0-3-2-16,1-1-5 0,3-4 1 16,0-2-1-16,1-1-3 0,5-3-3 0,7-3 1 15,-1-2-5-15,4-4-1 0,0-1-5 0,0-3-9 16,-2-1-2-16,-6-3 1 0,-2-1-1 0,-6 0 0 15,-10 0 3-15,-6-2 3 0,-4 1 4 0,-5-1 6 16,-3 0 1-16,-2-2-6 0,-2-3-7 0,1-1 2 16,-2 0 0-16,1-4-1 0,1 0 1 0,0-3-1 15,-2-3 1-15,-2-2-9 0,1-4-25 0,-2-1-9 16,1 1 1-16,-2-1-4 0,-3-1 2 16,0-1 5-16,-1 0 11 0,-4-2 22 0,2 3 37 0,-4 1 16 15,-2 1 4-15,-2 0 4 0,-4-2 0 16,0-2-8-16,-1 0-5 0,-3-1-6 0,-1 1-3 15,-1 1-3-15,-1 1 2 0,-2 2-3 16,1 0-2-16,-2 4-1 0,-3 2-2 0,-1 4-5 16,-2 3-3-16,-1 0-11 0,-3 4-19 0,0 2-29 15,-3 0-35-15,-3 4-46 0,-1 5-43 0,1-1-58 16,-1 4-57-16</inkml:trace>
  <inkml:trace contextRef="#ctx0" brushRef="#br2" timeOffset="171960.01">5421 11330 507 0,'0'-7'-4'0,"-2"0"4"0,2 7 2 0,-2-5 8 15,2 5 6-15,0 0 46 0,0 0-11 16,0 0-9-16,0 0-2 0,-4-5 1 0,1-1-1 16,-1 1-8-16,-3-1-4 0,2 1-2 0,0 0-1 15,-3 0 5-15,0-1 1 0,-3-2 0 0,0 1 3 16,0-1 3-16,-2 0 7 0,2 0 17 0,-2 0 8 15,1 0 5-15,-2 1 0 0,3-2 1 0,-2 0-1 16,-1 1-2-16,2 2-8 0,-1-1-16 0,0-2-13 16,0 1-15-16,-3 0-7 0,1 0-7 15,-4 1-4-15,0 0 3 0,0 0-3 0,0 1 0 16,-1 0-2-16,1 2 0 0,-2 0-1 0,2 2 2 16,-4 0-1-16,-1 1-3 0,-3-1 3 0,-5 1-4 15,1 2 0-15,-2-1 2 0,-1 1 1 0,-1 0-1 16,-2 0 2-16,-4 1-1 0,3 1-2 0,-1 0 3 15,0 3-1-15,3-2 1 0,-1 0 0 0,-2 2 0 16,0-1 1-16,2 1-1 0,3 1 3 0,3-3-2 16,1 1 4-16,5-1-3 0,2-1 0 0,4 2-2 15,2-1 0-15,0 0 1 0,2 0-2 16,-2 3-1-16,-2 0 0 0,-3 1-3 0,-2 2 2 16,-1 3 1-16,-4 1-1 0,-2 0 0 15,2 1-1-15,-2 2 1 0,0 1 1 0,-2 1 2 16,1 1-1-16,0 2 0 0,-1-3-1 0,2 0-1 15,2-1 2-15,1 1 0 0,3-2-4 0,0 0 1 16,5-3 3-16,4-3-4 0,2 0 0 0,3 0 1 16,1-1 1-16,0 4 1 0,2 1-1 0,-2 0-1 15,1 3-2-15,0 4 5 0,-2 1-5 0,2 4 4 16,-2 6-3-16,2 0-3 0,1 4 5 0,3-1 0 16,0 3 0-16,1 2 1 0,2-1-1 0,1-2-3 15,3 3 0-15,0-4 6 0,4 0-4 0,0-2 3 16,3 2-2-16,1-3 0 0,2-1 4 0,3 0 2 15,1 0 0-15,3 0 1 0,3-1 3 16,4-2 6-16,1-2 5 0,2-2 5 0,0-2 8 16,4-1 12-16,2-1 10 0,4-2 7 0,2-2 12 15,5-1 6-15,4-3 4 0,2 1 3 0,5-4-6 16,5-1-8-16,8-3-8 0,1 0-2 16,3-3-9-16,4-3-9 0,4-1-8 0,-2-1-6 15,2-3-1-15,1 2-3 0,0-2-4 0,-1 0-4 16,-5 0-5-16,5-2-1 0,-4 0-2 0,-1 0 0 15,-6-1 1-15,-2 0 3 0,-6-1-2 0,-6-1 5 16,-10 1 2-16,-4 1 1 0,-6-2 3 0,-5 0 2 16,-5 0 0-16,-3-2-1 0,0 0 4 0,-1-2-4 15,-4-1-2-15,1-3-1 0,3-3-2 16,-1-2-5-16,-1-5-5 0,3-2-8 0,-1-2-4 16,0-4-4-16,-3-2-4 0,2-5-3 0,-1 1-2 15,-2-3 0-15,0 0 1 0,0-5 3 0,-5 0 1 16,-2 1 0-16,-1-2 1 0,-4 2 4 0,-2 0 0 15,-3 1 0-15,-2 0 1 0,-3 0 5 0,-1 2 4 16,-3 4 2-16,-1 3 1 0,-2 1-2 0,-3 3 0 16,-2 3 1-16,-2 1-4 0,-3 3 2 0,-4 2-6 15,-6 2-1-15,-5 3 0 0,-5 1-2 16,-6 4 0-16,-5 1-5 0,-11 4-14 0,-10 2-7 16,-7 5-2-16,-8 3-14 0,-6 3-7 0,-3 5-10 15,-7 0-17-15,-2 5-18 0,-1 1-15 16,-4 4-17-16,3 0-34 0,0 4-37 0,5 1-20 15,4 1-33-15</inkml:trace>
  <inkml:trace contextRef="#ctx0" brushRef="#br3" timeOffset="175110.87">1292 13979 258 0,'0'0'58'0,"4"-5"11"0,-4 5 8 0,0 0 6 15,0 0 9-15,0 0-14 0,0 0-16 0,0 0-8 16,0 0-13-16,0 0-10 0,0 0-9 0,0 0-12 15,0 0-17-15,0 0-18 0,0 0-22 16,0 0-23-16,0 0-21 0,0 0-26 0</inkml:trace>
  <inkml:trace contextRef="#ctx0" brushRef="#br3" timeOffset="176443.83">6402 9173 237 0,'2'-12'121'0,"-2"-2"22"0,-2-1 21 15,2 0 29-15,-1 0 32 0,-1-1-30 0,-1 1-17 16,-1-1-14-16,0 1-8 0,-3-1-19 0,-1 2-14 16,-1 2-26-16,-3-1-20 0,-1 0-14 0,-2 2-8 15,3-1-11-15,-1 2-13 0,-5-2-1 16,-2 2-7-16,-1 1-5 0,-2 0-11 0,-3 1-10 16,0 2 2-16,-2 0-3 0,-4 2 0 0,-2 1-1 15,-5 0 0-15,-2 3 1 0,-4 0-1 0,-2 3 4 16,-1 2 0-16,0-1-4 0,-1 2 4 0,0 1-3 15,1 1 1-15,-1 3-3 0,0 3 3 16,-1 2 0-16,-1 5-2 0,-2 4 2 0,1 2 0 16,-1 4 0-16,-1 1-1 0,2 2 1 0,0 2-1 15,4 3-2-15,1 2 1 0,6 2-4 0,4-2-1 16,10 0 0-16,2 2-1 0,4 1 1 0,4 1-3 16,0 3 3-16,8-1 0 0,0-1 3 0,5 0-1 15,4-1-1-15,2 3 4 0,4 0 0 16,0 0 0-16,4-3-4 0,4-2 1 0,1-2-1 0,1 1 5 15,4-4 1-15,1-3-1 0,4-2-1 0,-2-6 2 16,4-3 1-16,4-2 5 0,4-4 3 0,3-2-4 16,4-4 7-16,7-5 4 0,3-3-1 0,7-5 2 15,3-1-1-15,9-6-2 16,2-5 5-16,0-5 1 0,1-4-7 0,1-4-1 16,1-7-1-16,-3-5 2 0,-2-3 1 0,-1-3-2 15,-3-2-3-15,-7-4-4 0,-4 1 4 0,-2-1 4 16,-5 0 22-16,-5 1 8 0,-7 4 4 0,-3 0 1 15,-10 0-4-15,-2 2 7 0,-6-1 16 0,-6 4 8 16,-4 4-14-16,-6 2-7 0,-1 0-3 0,-6-2 0 16,-4 1-1-16,-6 3-8 0,-6-1-15 0,-5 1-15 15,-5 1-12-15,-4-1-3 0,-4 0-17 0,-8 0-11 16,-6 4-15-16,-4 4-20 0,-8 5-26 0,-7 5-24 16,-5 8-19-16,-9 9-22 0,-9 10-20 15,-8 11-20-15,-7 7-28 0,-4 10-5 0,-2 10-25 16</inkml:trace>
  <inkml:trace contextRef="#ctx0" brushRef="#br3" timeOffset="177827.51">1560 13928 494 0,'1'-7'140'0,"-1"0"13"15,-2 0 12-15,-2-1 22 0,-4 5 15 0,0-4-45 16,0 2-28-16,0-1-19 0,-1-1-18 0,1-1-13 16,-2-1-12-16,-4 0-20 0,-1-1-18 0,-1-1-6 15,-1-2-3-15,1 1-5 0,-3 0 4 0,-1 0 0 16,-3-2-2-16,-3 3 2 0,-1-3-1 15,-1 4-6-15,-5 0-2 0,-1 2-6 0,-4 1-7 16,-4 4-1-16,-3-1 2 0,-3 5-3 16,-5 5 0-16,-1 1 3 0,4 5-3 0,-1 1 3 0,0 3 0 15,3 3 1-15,-1 1 0 0,5 3-2 16,-1 2 3-16,1 2-2 0,6-1 1 0,-2-1-1 16,2 1 1-16,-1 1-1 0,0-1-1 0,1-1 5 15,0 1-4-15,2-4 2 0,3-1-1 0,4 0-1 16,2-2 1-16,1 2 1 0,2-1 1 0,1 1-1 15,0 0-1-15,1 0 1 0,3 0 0 0,-1 4 3 16,0 1-3-16,3 1-1 0,-2 0-1 0,1 4 1 16,3 2 1-16,2 0-3 0,2 2 2 0,1 0-2 15,3 2 1-15,-1-3 0 0,4-1 0 0,2-2-1 16,0 0-1-16,1-3 1 0,1-2 0 0,1 0-1 16,0 1 1-16,0 0 2 0,0 0-2 0,2 2 2 15,-1 3 2-15,2 2 0 0,-1-2-2 16,2 3 0-16,0-3-1 0,1 2 2 15,0-3-1-15,5 1 1 0,0 1-2 0,2-3 0 16,5 0 2-16,1 0 0 0,3 1 1 0,3 1-4 16,4-1 2-16,4-3 1 0,7-2-2 0,3-1 4 15,3-2-4-15,3-2 2 0,1-3 2 0,3-3 0 16,1-3 3-16,3-7-4 0,-1-1 3 0,2-3 2 16,-2-2 4-16,-5-5 4 0,-1-4-1 0,-4-6 2 15,-1-4 1-15,-1-4 1 0,-1-4-3 0,-2-3 0 16,-1-3-1-16,-3-4-5 0,-1-2-2 15,-1-3 0-15,0-2 1 0,-1 3-3 0,-2 0 7 0,-2-1-1 16,-2 2 0-16,-3 1-3 0,-4 0 9 16,1 4 9-16,-4 2 2 0,-3 2 4 0,-2 2-4 15,0 1-2-15,-2 0 9 0,0 3 7 0,-2 2-4 16,0-2-9-16,1 2-2 0,-1-4 4 0,0 0 1 16,-2-1 4-16,2 0-7 0,-2-3-3 0,-2 1-3 15,1-2-1-15,-2 0 1 0,-3 1-4 16,-1 0 0-16,-3 0-6 0,-3-2-1 0,-1 1 2 15,-2 1 0-15,-3 2 1 0,-1 2 4 0,-4 1-2 16,1-1-4-16,-3 1 4 0,-2 0-2 0,-1 3-4 16,1 1 0-16,-2 2-3 0,-2 0-6 0,-1-1-2 15,-3 0-5-15,-2 2-7 0,-4-1-1 16,-1 3 2-16,1 2-10 0,-4 1-19 0,-3 2-17 16,-6 2-15-16,-2 4-15 0,0 3-12 0,-1 4-26 15,1 3-21-15,-2 4-27 0,-2 5-3 0,0 4-18 16,2 6-23-16,-1 3-24 0</inkml:trace>
  <inkml:trace contextRef="#ctx0" brushRef="#br2" timeOffset="-197168.37">10371 4806 613 0,'-9'-5'90'0,"-1"0"6"0,-1 2 4 15,4 4 0-15,-2 1 2 0,-1 2-36 16,-4 2-22-16,-3 2-13 0,-6 3-8 0,-1 2-2 16,-7 3 36-16,-3 2-42 0,-1 3 1 0,-5 2-3 15,0 2-3-15,-5 3-3 0,3-1-2 0,-4 1 1 16,0-1-29-16,-2 3 50 0,2-1 8 15,-3 0 5-15,-1 0 2 0,-3 2 6 0,-3-1 5 16,-4 3-1-16,-4 0-5 0,-3 2-2 0,-3 2-4 16,-4 1 3-16,-3-1 6 0,-6 0-8 15,-4-1 0-15,-6-2 1 0,0 0-1 0,-3-2-4 0,2-1-2 16,-2-4-2-16,2 0-3 0,2-3 4 0,2-2 1 16,6 0-5-16,7 0-3 0,1-1-4 0,5 0 0 15,3-2-6-15,3 0-8 0,1-1-2 16,5 1-7-16,0 0 3 0,0-2-2 0,2 2 1 15,0-1-5-15,2 0 1 0,5-1 4 0,0 0-1 16,5-1 0-16,3-1-2 0,4-2 0 0,6-1 0 16,5-2 1-16,4-3-1 0,5 0 0 0,5-3-1 15,13-4 2-15,0 0-1 0,0 0 3 0,0 0-3 16,0 0 1-16,0 0 1 0,0 0-2 0,0 0 0 16,0 0 2-16,0 0 0 0,0 0-2 0,0 0 1 15,0 0 1-15,0 0-1 0,0 0-1 0,0 0 1 16,0 0-1-16,0 0 2 0,0 0-2 0,0 0 3 15,0 0-3-15,0 0 2 0,0 0 1 16,0 0 0-16,0 0-3 0,0 0 2 16,0 0 1-16,0 0-2 0,-11 3-1 0,11-3 0 15,0 0 0-15,0 0 0 0,0 0 3 0,0 0-3 16,0 0 1-16,0 0-1 0,0 0 2 0,0 0-4 16,0 0 2-16,0 0 2 0,0 0-2 0,0 0 0 15,0 0-2-15,0 0-1 0,0 0 2 0,0 0 1 16,0 0-6-16,0 0-7 0,0 0-6 0,-8 2-1 15,8-2-9-15,-7 2-9 0,2-1-11 0,1 1-13 16,0 0-12-16,4-2-7 0,0 0 2 0,-5 1-7 16,5-1 1-16,0 0 6 0,0 0 7 15,0 0 10-15,0 0 13 0,0 0 16 0,0 0 0 16,-6 1 9-16,-3 0 3 0,2 1 1 0,1 0 0 0,1-1-1 16,5-1-4-16,0 0-9 0,-9 0-7 15,3-1-17-15,1 0-12 0,-3-2-20 0,2 1-25 16,-5-1-40-16</inkml:trace>
  <inkml:trace contextRef="#ctx0" brushRef="#br2" timeOffset="-195284.46">6056 6647 207 0,'-6'-2'94'0,"6"2"22"16,-8 0 26-16,8 0 18 0,0 0 10 0,0 0-11 16,-5 0-11-16,0 3-20 0,-1-2-22 0,2 2-22 15,-3 2-28-15,4 2-15 0,-1 7-7 0,-1 5-1 16,-2 6 2-16,0 4 16 0,-3 4 3 15,1 5 4-15,-1 6 6 0,-4 7-1 0,1 9-1 16,-5 5-11-16,2 2-14 0,-2 2-21 0,-3 0-3 16,1 2-5-16,-1-3-1 0,-1 1-3 0,2-4 2 15,1-2 2-15,3-7 15 0,0-4 8 0,1-3 0 16,-1-3 5-16,5-4-4 0,1-4 2 0,2-1-3 16,0 0 0-16,-1 0-11 0,-1 4-7 0,0 0 2 15,3 2-1-15,-3 1 3 0,4 0 0 0,-2-2 2 16,2 3-6-16,-4-4-4 0,3-2 0 15,2-2-3-15,-1-6-4 0,1-4-2 0,2-5-1 16,-2-4-2-16,1-3 3 0,0-2 0 16,3-2 0-16,-1-2-1 0,0-1-1 0,1 0 2 15,0-2 0-15,-1-1 0 0,0 2-1 0,2 1 1 16,-3 0 0-16,1 3 1 0,-2 0 2 0,2 3-3 16,1-1 2-16,-3 1-1 0,1 1 2 0,0 2-1 15,1-2-1-15,-2 0-1 0,1-1 0 0,-1-2 3 16,2 0-2-16,-1-2-1 0,3-10 0 0,-3 8 3 15,3-8 1-15,0 0-1 0,0 0 0 0,0 0 1 16,0 0 5-16,0 0 2 0,0 0 1 0,0 0 1 16,0 0 0-16,0 0 1 0,0 0 0 0,0 0 0 15,0 0-5-15,0 0-2 0,0 0-1 16,0 0-4-16,-4 7 0 0,4-7-1 0,0 0 2 16,0 0-3-16,0 0 2 0,0 0 0 0,0 0-2 15,0 0 0-15,0 0 2 0,0 0-1 0,0 0 1 16,0 0 0-16,0 0 1 0,0 0 3 0,0 0 5 15,0 0 3-15,0 0-1 0,0 0 0 0,0 0 1 16,0 0-1-16,0 0 1 0,0 0-4 16,0 0-2-16,0 0-2 0,0 0 1 0,0 0-2 15,0 0-3-15,0 0-1 0,0 0-1 0,0 0 2 16,0 0-4-16,0 0 2 0,0 0-2 0,0 0 2 16,0 0 2-16,0 0 0 0,0 0-1 0,0 0-1 15,0 0 3-15,0 0-3 0,0 0 3 16,0 0-3-16,0 0-2 0,0 0 2 0,0 0-1 15,0 0 1-15,0 0 0 0,0 0 0 0,0 0-1 16,0 0 2-16,0 0-1 0,0 0 0 0,0 0 3 16,0 0-3-16,0 0 0 0,0 0 1 0,0 0-1 15,0 0 0-15,0 0 0 0,0 0 0 0,0 0-3 16,0 0 3-16,0 0-2 0,0 0-1 0,0 0 1 16,0 0 1-16,0 0-2 0,0 0 2 0,0 0 1 15,0 0-2-15,0 0 1 0,0 0-1 0,0 0 1 16,0 0 0-16,0 0 1 0,0 0 0 0,0 0-3 15,0 0 1-15,0 0 2 0,0 0-1 16,0 0 1-16,0 0-3 0,0 0 0 0,0 0-3 0,0 0 2 16,0 0-1-16,0 0-1 0,0 0 3 15,0 0-1-15,0 0-2 0,0 0 2 0,0 0 1 16,0 0 3-16,0 0 0 0,0 0-1 16,0 0-2-16,0 0 0 0,0 0 5 0,0 0-1 15,0 0 2-15,0 0-3 0,0 0-2 0,0 0 4 16,0 0-2-16,0 0 0 0,0 0-2 0,0 0 0 15,0 0-1-15,0 0 2 0,0 0 2 0,0 0-2 16,0 0 2-16,0 0-2 0,0 0 2 0,0 0 0 16,0 0-1-16,0 0 0 0,0 0 0 15,0 0 0-15,0 0-2 0,0 0 3 0,0 0-4 16,0 0 2-16,0 0 1 0,0 0-2 0,0 0 0 16,0 0 2-16,0 0 1 0,0 0-1 0,0 0 0 15,0 0 0-15,0 0 0 0,0 0 0 0,0 0-1 16,0 0-1-16,0 0 2 0,0 0-1 0,0 0 1 15,0 0 1-15,0 0-1 0,0 0 2 0,0 0 0 16,0 0-2-16,0 0-1 0,0 0 2 0,0 0-2 16,0 0-2-16,0 0 0 0,0 0 2 0,0 0 1 15,0 0-2-15,0 0 1 0,0 0 1 0,0 0 0 16,0 0 0-16,0 0 0 0,0 0-2 0,0 0 2 16,0 0 2-16,0 0-1 0,0 0-4 0,0 0 5 15,0 0-2-15,0 0 1 0,0 0-1 0,0 0-2 16,0 0 2-16,0 0-2 0,0 0 4 15,0 0-1-15,0 0-1 0,0 0-2 0,0 0 4 16,0 0-1-16,0 0-1 0,0 0 0 16,0 0-1-16,0 0-2 0,0 0 5 0,0 0-2 15,0 0-2-15,0 0-1 0,0 0 0 0,0 0 2 16,0 0 0-16,0 0-1 0,0 0 1 0,0 0-1 16,0 0 1-16,0 0 0 0,0 0 1 0,0 0 1 15,0 0-1-15,0 0 0 0,0 0 0 0,0 0 1 16,0 0 1-16,0 0 0 0,0 0 0 0,0 0-5 15,0 0 2-15,0 0-1 0,0 0 0 16,0 0-4-16,0 0 2 0,0 0-2 0,0 0-4 16,0 0 2-16,0 0-5 0,0 0-4 0,0 0-4 15,0 0-3-15,0 0-5 0,0 0-5 0,0 0-1 16,0 0-6-16,0 0-3 0,0 0-1 0,0 0-5 16,0 0-2-16,2 3-5 0,-2-3-2 0,0 0-7 15,2-1-12-15,-1-1-11 0,1 0-16 0,3 1-21 16,-1-3-20-16,0-2-25 0,0 0-27 0,-4 6-34 15</inkml:trace>
  <inkml:trace contextRef="#ctx0" brushRef="#br2" timeOffset="-181493.47">6303 10172 80 0,'3'-5'48'16,"-3"5"13"-16,4-5 14 0,-4 5 15 0,0 0 15 16,0 0 4-16,0 0 5 0,0 0 6 0,1-4 5 15,-1 4 5-15,0 0 0 0,0 0 0 16,0 0-1-16,0 0-2 0,0 0-5 0,0 0-5 15,-1-8-5-15,1 8-6 0,0 0-1 0,0 0-6 16,0 0-4-16,0 0-8 0,-3-7-6 0,1 0-9 16,2 7-7-16,-2-6-8 0,2 6-12 0,0-6-7 15,1 1-7-15,1-2-7 0,0 0-4 0,0 0-4 16,2 0-5-16,1-1-7 0,0 1-1 0,1 0-2 16,-2 2-1-16,-1-1 2 0,-1-1-2 0,-2 7-3 15,6-4 1-15,-2-2 5 0,0 3-3 0,-4 3-1 16,0 0-2-16,0 0 0 0,0 0-1 0,6-4 2 15,-6 4-3-15,0 0-1 0,5-3 3 0,0 0-1 16,-5 3-1-16,5-2-4 0,-5 2 1 16,0 0-8-16,0 0-1 0,0 0-7 15,4 1-5-15,-4-1-4 0,4 3-7 0,-1 0-2 16,-3 2 1-16,1 1 5 0,1 2 5 0,-2 2 6 16,-3 1 2-16,2 3 5 0,-2 0 7 0,1-1 2 15,-1 0-1-15,1 1 2 0,-2 1-4 0,0 1 2 16,-1-1 3-16,-2 0 0 0,2-1 2 0,-1-2 2 15,0 0 4-15,0-1-4 0,-1 0 5 0,2-1-2 16,1-1 0-16,-1-4 1 0,5-5 1 0,0 0-2 16,0 0 0-16,0 0 3 0,0 0-5 15,0 0 4-15,0 0-1 0,0 0-1 0,0 0 0 16,0 0 0-16,0 0 0 0,0 0-1 0,0 0 2 0,0 0-2 16,0 0 1-16,0 0-2 0,0 0 1 15,0 0 1-15,0 0-2 0,0 0 2 0,0 0-1 16,0 0-1-16,0 0 1 0,0 0 2 0,0 0 2 15,0 0-4-15,0 0-1 0,0 0 2 0,0 0 3 16,0 0-1-16,0 0-2 0,0 0-2 0,0 0 2 16,0 0 2-16,0 0-1 0,0 0-1 0,-4 6 0 15,4-6 2-15,0 0 0 0,0 0 3 16,0 0-5-16,0 0 1 0,0 0 2 0,0 0 0 16,0 0-2-16,0 0 2 0,0 0-2 0,0 0 1 15,0 0 1-15,0 0 1 0,0 0 0 0,0 0-1 16,0 0 0-16,0 0 0 0,0 0-2 15,0 0 0-15,0 0 1 0,0 0-2 0,0 0-2 16,0 0 1-16,0 0 0 0,0 0-1 0,0 0 2 16,0 0-3-16,0 0 3 0,0 0 0 0,0 0-2 15,0 0-4-15,0 0-3 0,0 0-3 0,0 0-7 16,0 0-3-16,0 0-7 0,0 0-2 0,0 0-1 16,0 0 1-16,-3 4 1 0,3-4 0 0,0 0 6 15,0 0 7-15,0 0 1 0,0 0 5 0,0 0 2 16,0 0 4-16,-4 4 1 0,4-4 2 0,-4 5 1 15,4-5-1-15,-5 5 2 0,1-2-1 16,4-3 1-16,-3 5 1 0,-2-2-1 0,1 2 0 16,1 0 0-16,-1 0-1 0,1 1 1 0,-2-1 1 15,3 0 1-15,2-5-4 0,-2 6 4 0,0-1-2 16,2-5 0-16,0 0 1 0,0 0-1 0,0 0 0 16,0 0-1-16,0 0 2 0,0 0-2 15,0 0 1-15,0 0 0 0,0 0-2 0,0 0 1 16,0 0 0-16,0 0 1 0,0 0-3 0,0 0 3 15,0 0 0-15,-3 5 0 0,1 1 0 0,-3 0 1 16,3 0-2-16,0-1-1 0,-1 2 2 0,-1-1 0 16,0-1 0-16,4-5-1 0,0 0 1 0,0 0 0 15,0 0 0-15,0 0 1 0,0 0 2 0,0 0 3 16,0 0 4-16,0 0 9 0,0 0 10 16,0 0 10-16,0 0 12 0,0 0 9 0,0 0 12 15,0 0 7-15,0 0 6 0,1 1 0 0,2 1 0 16,1-3-5-16,-1 0-2 0,3-1-9 0,1-2-9 15,0-2-11-15,7 0-10 0,1-2-8 0,4-2-11 16,-3 3-8-16,2-1-5 0,2 1-4 0,-2-1-4 16,-1 1-1-16,1 1 1 0,-2 1-1 0,-4 0 2 15,-12 5-2-15,0 0 0 0,0 0 1 0,0 0-1 16,0 0 1-16,11-3 0 0,-11 3-1 0,0 0-1 16,0 0 3-16,0 0 0 0,0 0 3 15,0 0-2-15,0 0 1 0,0 0-1 16,0 0-1-16,0 0 0 0,0 0-4 0,0 0-9 15,0 0-8-15,0 0-10 0,0 0-20 0,0 0-17 16,0 0-25-16,0 0-20 0,0 0-27 0,8-4-22 16,-8 4-17-16,7-4-53 0,-4-1-25 0,2-3-47 15</inkml:trace>
  <inkml:trace contextRef="#ctx0" brushRef="#br2" timeOffset="-180857">6522 9927 166 0,'-2'-10'62'0,"0"2"19"0,2 8 17 0,0 0 16 15,-1-8 13-15,1 8-1 0,0 0-6 0,-2-7-5 16,2 7-10-16,0 0-11 0,0 0-5 0,0 0-9 15,0 0-7-15,0 0-8 0,0 0-1 0,0 0-5 16,0 0-2-16,0 0-2 0,0 0-4 0,0 0-2 16,-6-6 1-16,0 2-2 0,1 0 0 15,-3 2-3-15,2-1 2 0,-1 2-4 16,-1-1-7-16,0 0-3 0,-1 2-8 0,-2 0-2 16,4-2-8-16,0 1-3 0,-4 1-8 0,2 0-3 15,-3 0-1-15,-2 1-2 0,-1 1 0 0,-2 2 1 16,-1 1-3-16,-1 2 1 0,-2 1 0 0,1 3-1 15,1 4-1-15,-2 3 3 0,2 2-3 0,-2 3 0 16,3 2 2-16,-1-1-3 0,2 3 2 0,1 1 1 16,2 2-1-16,0 1 0 0,2 0 1 0,2 0 1 15,0 2 2-15,4-1 2 0,0 0-2 0,2 4-2 16,0-3 2-16,4 0 2 0,1-2-2 0,2-3-2 16,2-3-2-16,0-4 0 0,2-2 1 0,2-3 2 15,4-2-3-15,-1-3-1 0,4-1 3 16,0-4-1-16,3 0 1 0,3 0 1 0,0-2 1 15,4-1-2-15,0-2 5 0,2-1-1 0,0-1 0 16,-3-2 3-16,0-1 3 0,-2 2 5 0,0-3 2 16,-3-1 5-16,0 0 3 0,-3 0 8 15,-2-2 0-15,1-1 2 0,-2 0-5 0,1-1-1 16,-3 0-5-16,1-4-1 0,0 1 2 0,-4-1-2 16,-1-2 2-16,3-3 1 0,-3-3 6 0,-1 0 8 15,-2-3 6-15,0-3 7 0,-1 1 5 0,-1 1 5 16,-3-3 0-16,0 1 3 0,-1 2 5 0,-3 3-5 15,-1 3-5-15,-2 1-8 0,-2 1-17 16,-1 1-19-16,-5 0-23 0,-5-1-46 0,-2 2-43 16,-7 2-35-16,-5 2-35 0,-1-1-41 0,-8 2-46 15,2 5-70-15</inkml:trace>
  <inkml:trace contextRef="#ctx0" brushRef="#br2" timeOffset="-164683.86">18948 2758 228 0,'-12'10'54'0,"1"2"7"0,1 1 24 0,2-2 31 0,2 1 18 16,0-4-24-16,0-1-11 0,1 0 2 0,0 2-2 16,1-1-9-16,-1-2-22 0,5-6-33 0,0 0-18 15,0 0-9-15,0 0-4 0,0 0 0 0,0 0 2 16,0 0 4-16,0 0 11 15,0 0 20-15,0 0 17 0,0 0 15 0,0 0 14 16,0 0 7-16,0 0 5 0,0 0-1 0,0 0-10 16,0 0-19-16,0 0-15 0,0 0-19 0,0 0-18 15,0 0-13-15,-5 7-9 0,0-2-1 0,-1-1-5 16,1 1 4-16,-1 1-5 0,-1 1 5 0,-2 2 4 16,3-1-1-16,-2 0 6 0,1 0-4 0,0-1 6 15,0 0-6-15,7-7 2 0,0 0-5 0,0 0-5 16,0 0-2-16,0 6-2 0,2-1-3 0,0-3-2 15,5 0 4-15,-2-3 1 0,2 0 5 0,-1-1 15 16,0-2 18-16,1 0 18 0,0-1 11 0,-4-1 9 16,0-3 14-16,-1 2 9 0,-2-1 8 15,0 0 1-15,-2 1-7 0,1 1-10 0,1 6-2 16,-2-5-11-16,-2-1-14 0,0 3-13 0,-4 2-14 16,1 2-12-16,0 0-10 0,0 1-11 0,-3 3-7 15,-5 0-4-15,1 3-16 0,-5 2 2 0,0 4-9 16,-1 3-2-16,0 1 0 0,-4 4-3 0,1 2-9 15,3-1-4-15,0 2 2 0,6 0-5 16,4-2-4-16,4 0-2 0,3-3-7 0,3-2 8 16,4-3 10-16,3-1 10 0,4-1 8 0,-1-3 10 15,4-2 13-15,2-1 8 0,4-3 7 16,2-1 1-16,1-2-10 0,4-3-14 0,3-3-25 16,1-3-37-16,4-3-51 0,1-3-69 0</inkml:trace>
  <inkml:trace contextRef="#ctx0" brushRef="#br2" timeOffset="-164285.33">19282 2894 822 0,'-19'5'133'0,"19"-5"16"16,-11 1 12-16,11-1 4 0,0 0 5 0,0 0-57 15,0 0-32-15,0 0-22 0,0 0-21 0,0 0-15 16,0 0-12-16,0 0-4 0,0 0-4 15,0 0 2-15,0 0-1 0,-4 0-1 0,3 2 1 16,4-4 6-16,1 1 4 0,1-2 7 0,2 0 12 16,0 0 6-16,-7 3 9 0,0 0 9 0,0 0 10 15,0 0 0-15,0 0 7 0,0 0 1 16,0 0-4-16,0 0-5 0,0 0-4 0,0 0-4 16,0 0-8-16,0 0-4 0,0 0-9 0,0 0-6 15,0-4-5-15,0 1-5 0,-2 0-9 0,-5 2-7 16,-3-1-5-16,1 2-10 0,-2 0-7 0,-3 1-6 15,-1 3-8-15,-3 0-4 0,2 5 0 16,-3 3-1-16,-1 3 0 0,-3 2 3 0,-2 3 2 16,-1 1-9-16,3 1-3 0,-1 2-5 0,5-1-6 15,1 1-4-15,4-2-2 0,4-2-3 0,5-4 3 16,4-1 9-16,3 0 12 0,3-3 6 0,2-1 13 16,2-2 9-16,2 0 5 0,3-2 9 0,1-2-1 15,4-1 3-15,3 0 2 0,1-1-4 0,1-5-13 16,2-1-21-16,1 0-41 0,1-4-58 0,3-1-64 15,3-2-68-15</inkml:trace>
  <inkml:trace contextRef="#ctx0" brushRef="#br2" timeOffset="-164019.58">19791 2537 658 0,'-21'-3'164'0,"0"1"19"0,5 2 9 0,-1 2 0 15,6 0 1-15,0 3-87 0,-1 2-37 0,0 6-25 16,-3 5-23-16,0 10-19 0,-4 8-7 0,1 6-2 16,-1 6 3-16,0 5 6 0,-1 2 3 0,1 0 4 15,3 0 1-15,1-3 1 0,6-1-3 0,2-9 4 16,2-6-2-16,5-5-2 0,2-5-1 0,2-4 0 16,3 0 3-16,4-2 4 0,2-1 7 15,1-1 6-15,2-4 3 0,-1 0 4 0,2-1-2 0,0-2 0 16,2-3-4-16,0-1-23 0,4-4-46 15,4 0-52-15,0-5-68 0,1-2-77 0</inkml:trace>
  <inkml:trace contextRef="#ctx0" brushRef="#br2" timeOffset="-163119.54">20907 2407 661 0,'-3'-7'124'0,"3"7"26"0,0 0 20 0,0 0 15 15,0 0 13-15,0 0-34 0,0 0-25 0,0 0-21 16,0 0-19-16,0 0-23 0,0 0-15 16,0 0-19-16,0 0-14 0,0 0-9 0,0 0-9 0,0 2-5 15,1 2-2-15,1 7-4 0,5 3-5 16,1 4 2-16,2 3 1 0,1 4 2 0,2 6-1 16,-2 5 0-16,2 6-1 0,-2-1 0 0,-1 2 2 15,-2-2-1-15,1 1 1 0,-3 1-1 0,-2-4-1 16,-3 1 2-16,-1-3-2 0,-4-1 3 0,1-6-2 15,-6 0 7-15,-1-2 0 16,-2-1 2-16,-3 0 8 0,-2 1 2 0,-1-1 7 0,-3-1 1 16,-1-1-1-16,1 0-4 0,1-2 0 0,-2-2-3 15,-2 1-6-15,-1-2-2 0,-1-3-8 16,3-1-1-16,1-3 2 0,1-1-2 0,5 0-2 0,0-4 2 16,-1-1 3-16,5-1 0 0,12-6 0 15,0 0 1-15,0 0 4 0,0 0 12 0,0 0 8 16,0 0 10-16,0 0 5 0,0 0 1 0,0 0 4 15,0 0-1-15,0 0-4 0,-3 1-7 0,5-1-14 16,3-1-22-16,0-2-31 0,3-1-46 0,5-4-61 16,3-5-71-16,3-2-106 0</inkml:trace>
  <inkml:trace contextRef="#ctx0" brushRef="#br2" timeOffset="-162869.16">21398 2902 546 0,'0'0'174'0,"0"0"28"0,0 0 29 16,0 0 22-16,0 0 15 0,0 0-65 0,0 0-27 16,0 0-26-16,0 0-20 0,-2-3-21 0,5 2-22 15,1 1-20-15,3-1-13 0,5 0-8 0,2 0-10 16,5-2-11-16,2 0-8 0,2 0-8 0,0-1-15 15,-4 0-14-15,-2 0-25 0,0-2-42 0,0-1-41 16,-1 2-52-16,-3 0-55 0,1 0-59 16</inkml:trace>
  <inkml:trace contextRef="#ctx0" brushRef="#br2" timeOffset="-162686.45">21318 3118 688 0,'0'0'233'0,"0"0"46"0,0 0 38 0,0 0 31 0,0 0 29 16,-1 4-44-16,5-1-48 0,4-3-42 0,3 0-43 16,5-3-42-16,2-1-27 0,4 1-30 0,3-3-30 15,8 0-19-15,0 0-16 0,-2 0-11 0,0 1-12 16,-2-2-7-16,1 1-19 16,-1-1-24-16,2-1-51 0,-2-1-50 0,-4 0-62 15,-2 0-87-15,-3 1-100 0</inkml:trace>
  <inkml:trace contextRef="#ctx0" brushRef="#br2" timeOffset="-131073.55">20218 2542 143 0,'-7'-3'70'0,"7"3"10"0,-8-4 11 0,8 4 6 15,0 0 4-15,0 0-24 0,0 0-13 0,0 0-19 16,0 0-8-16,0 0-14 0,-8-2-8 15,1 2-9-15,-1-1-3 0,8 1 0 16,0 0-5-16,0 0 4 0,0 0 3 0,-6-1 11 16,6 1 5-16,0 0 14 0,-6 0 8 0,0 1 6 15,-1 1 8-15,0-1 3 0,1 1-2 0,6-2-3 16,0 0-2-16,-7 2-9 0,2 0-4 0,-2 0-8 16,0 0-2-16,1 2-5 0,-1-2-2 0,1 2-5 15,-3-2-6-15,2 0-2 0,-1 1-3 0,1 1 1 16,-1-1-5-16,1 1 0 0,1-1-3 0,6-3 1 15,-8 5-2-15,0-2 1 0,1 2 0 0,2-1-3 16,0 0 3-16,-1 0 0 0,-2 0 0 16,4 1-4-16,-1-1 4 0,-1 1-1 0,2-2-1 0,0 3-1 15,0 1-1-15,-3-1 3 0,-1 2-1 16,2 0 5-16,0 1-1 0,0-1-2 0,-1 3 0 16,-2 1 0-16,4 2 1 0,-1-3-4 0,-2 3 0 15,3 2-1-15,1-1 1 0,-2 0 2 0,2 0-2 16,-1 1 3-16,0-4-3 0,0 1 3 0,1-2 0 15,0 2 1-15,2-3-2 0,-2-1 0 16,2 1-1-16,1-3 1 0,-1 0 1 0,1 0-2 16,0 1 0-16,2 2-3 0,-2-2 4 0,0-1 0 15,-2 1 2-15,3 1 0 0,0 1 2 0,4 2-2 16,-3 1 2-16,-1-1 2 0,0 1-3 0,1-2 4 16,2 3-5-16,1 0 2 0,-1-2 0 0,0 1 3 15,0 0-2-15,-1-3-1 0,2 0 0 0,2 1-3 16,-2-1 5-16,0-1-3 0,0 0 1 15,0 0-2-15,1-1 2 0,-1-1 1 0,1-1-1 16,0 0-6-16,1 0-4 0,1 0 2 0,0 0-4 16,3 0 2-16,0-3 0 0,2 1 1 0,-1 0 0 15,2 0 6-15,0-2 3 0,2 0 0 0,-3 0 1 16,2-2-1-16,-2 0 1 0,4-2-2 0,-3 0 1 16,2 0 0-16,-2 0 4 0,-1-2 10 0,0 1 4 15,-1-1 7-15,3-1 7 0,-3 0 9 0,-1 0 4 16,0 0 5-16,-2-2-7 0,2 0-9 15,0-1-4-15,1 0-8 0,-2-1-5 16,1 2-10-16,-1 0-4 0,-2-3-5 0,5 2 2 0,-4-2 1 16,1 3-1-16,-2 0 4 0,1-1 4 15,-1 1 6-15,1 0 3 0,-2-1 0 0,4-2-1 16,-3 1 3-16,0 0-1 0,1-1-1 0,0-1-2 16,0 1 1-16,-2-1 2 0,0 0 7 0,1 1 3 15,1 1 5-15,-2 0 2 0,-1-2-1 0,0 3-4 16,-1-1 1-16,-1 1-3 0,1-1-7 0,-1 1-2 15,-1-1-7-15,0-1-1 0,-2-1-1 0,0 0-4 16,1 0-4-16,-1-1-3 0,0 0 2 0,0-1 4 16,-1 2 1-16,-1-3-3 0,1-2 1 15,-1-1 1-15,1 1 2 0,-2 0 3 0,-1 0-1 16,0 0-3-16,0 1 1 0,-2 0 4 0,2 1-1 16,0 1 1-16,-1 3 0 0,0 3-1 0,1 0-3 15,-1-1-2-15,0 2-2 0,1 0-3 0,-1 2 1 16,0 0-3-16,0 0-3 0,-1 0 0 15,-2 0-1-15,3 1 2 0,-4-2-2 0,1 3 3 16,-1-1-4-16,-3 1 1 0,-1-2 3 0,-4 0-4 16,0 2 1-16,-5 0-3 0,0-1-1 0,1 2-17 15,0 0-18-15,-2 0-26 0,3 2-30 0,-2 0-31 16,0 0-45-16,3 4-46 0,-1 0-57 0</inkml:trace>
  <inkml:trace contextRef="#ctx0" brushRef="#br2" timeOffset="-128435.52">22446 2436 160 0,'1'-8'40'0,"-1"0"17"15,2 1 18-15,-2 7 9 0,0 0 13 0,0 0 4 16,0 0-4-16,0 0-12 0,0 0-13 0,0 0-13 15,0 0-15-15,0 0-3 0,0 0-2 0,0 0 4 16,0 0 2-16,0 0 7 0,0 0 8 0,0 0 0 16,0 0 7-16,0 0-1 0,0 0-5 0,0 0-4 15,0 0-5-15,0 0-6 0,0 0-7 0,0 0-6 16,0 0-9-16,0 0-9 0,-2-5-3 0,2 5-5 16,0 0-6-16,0 0-4 0,0 0-2 0,0 0 2 15,0 0-3-15,0 0 0 0,-1-5 1 0,1 5-1 16,0 0 2-16,0 0 1 15,-4-3 0-15,4 3-2 0,-4-3 2 0,4 3 1 16,-4-2 1-16,-1 2 1 0,-2-1-1 0,-1 2 1 16,1 0-3-16,-4 2 3 0,1 1 0 0,0-1-2 15,-2 0-2-15,2 0 0 0,1 1-2 0,-3-1 0 16,3 2 4-16,-1-3-3 0,0 1 0 0,3 0 2 16,0-1 3-16,2 2-3 0,0-1 3 0,-1-1-1 15,-1 1-1-15,2 0-1 0,-2 0 2 0,1 1-2 16,-1 0 1-16,-3 1 0 0,3-1 0 0,-3 0 2 15,1 2-2-15,1-1-1 0,0-1 0 0,-2 2 0 16,3-2-1-16,0 2 2 0,2-1-1 16,-2-1-1-16,7-4 3 0,0 0-1 0,-5 6 1 15,2-2-1-15,-1 1 2 0,0 1-1 0,1-1 0 16,0 0-1-16,0 2 0 0,-1 0-1 0,-2 0 1 16,3 1 0-16,1 0-1 0,-2 0-1 0,0 2 2 15,0 3 1-15,1 1 0 0,-1 3 2 0,0 0-4 16,0 2 3-16,2 1-3 15,-1 0 5-15,1-2-2 0,0 2 0 0,0-2 1 0,2-1-1 16,-1-3 3-16,2-3-2 0,0 0 2 0,1-3-1 16,0-1-2-16,0 0 2 0,2 1 1 0,-1-2 0 15,3 0-2-15,-2 1 2 0,3 0 0 0,0 1 1 16,-1 2 3-16,3 0-3 0,1 1 3 16,1-1-1-16,3 0 1 0,-1 0 2 0,2-1 1 15,-3 2 0-15,3-1 7 0,-2-3 2 0,3-1 0 16,-4 0 5-16,0 0 5 0,-1-3 3 0,2 2 1 15,1-3 3-15,-1-1-8 0,2 0-2 0,0-1 5 16,-1 0 6-16,2-1 2 0,-1-2 4 0,1-1-2 16,0-1-3-16,1-3-1 0,1 0 1 0,-3-3-4 15,1-2-7-15,3-2-6 0,1-3-1 0,2 0 2 16,-1-3 7-16,3 0 3 0,-2 1 13 0,-5 1 13 16,2-1 12-16,-2 3 7 0,-3-1 3 15,-7 4 0-15,0-1 2 0,-2 2-1 16,-4 2-15-16,1-2-13 0,0 0-11 0,-2 1-9 15,-4-2-9-15,0 0-6 0,1 1-8 0,0-2-5 16,-1 2 1-16,1-2 0 0,-2 1-6 0,-4 0-2 16,-1 1 1-16,1-1 1 0,3 1-1 0,-4 1-2 15,3-1 0-15,-4 0-1 0,-4 2 0 0,2-1-1 16,-2 1-2-16,1 2-18 0,-2 0-29 0,-3 0-29 16,-4 2-32-16,-2 1-31 0,-2 1-36 0,1 3-49 15,-1 1-74-15</inkml:trace>
  <inkml:trace contextRef="#ctx0" brushRef="#br2" timeOffset="-110464">11960 9420 431 0,'0'0'138'0,"-6"3"26"16,6-3 21-16,0 0 19 0,0 0 11 0,0 0-33 15,0 0-29-15,0 0-23 0,-5 5-21 0,1-1-21 16,4-4-19-16,0 0-18 0,-2 5-10 0,2-5-7 16,-1 6-8-16,-1 0 2 0,2 1 3 0,0 1 3 15,1 1 3-15,-1 1 4 0,1 3 1 0,0-3-4 16,-1 3 0-16,-1 1-11 0,1-2-4 0,0 2-9 16,-1 0-4-16,0-1-4 0,0 0-3 0,0 0 1 15,1-1 0-15,-4 1-1 0,4-2-3 0,-2 2 1 16,-1-2 1-16,3-2-1 0,-2 0 2 0,1-1 0 15,1-8-2-15,1 7 5 0,-1-7 0 16,0 0 1-16,0 0 1 0,0 0 1 0,0 0-5 16,0 0-11-16,0 0-10 0,0 0-20 0,0 0-24 15,0 0-26-15,0 0-25 0,1 2-31 16,-2-6-61-16,3-2-57 0</inkml:trace>
  <inkml:trace contextRef="#ctx0" brushRef="#br2" timeOffset="-110319.38">12054 9246 545 0,'-9'-1'137'0,"1"1"25"0,8 0 16 16,0 0 14-16,0 0 10 0,0 0-43 0,0 0-37 15,0 0-28-15,0 0-27 0,0 0-38 16,0 0-43-16,0 0-54 0,0 0-62 0,-2 2-47 16,3 1-46-16</inkml:trace>
  <inkml:trace contextRef="#ctx0" brushRef="#br2" timeOffset="-109988.92">12362 9196 839 0,'2'-26'128'0,"0"-1"19"0,1 0 12 16,-1 3 21-16,0 1 19 0,2 3-36 0,-2 3-31 15,-2-1-25-15,0 3-15 0,-2 2-20 0,-1 5-15 16,-1 3-22-16,-3 2-21 0,0 3-18 0,-2 3-4 16,-2 0-4-16,-3 3-2 0,-2 6-1 0,-4 7 2 15,-1 4-1-15,0 4 1 0,0 4 3 0,-2 4-3 16,0 5 8-16,1 2 3 0,0 5 2 0,3-1-2 16,4-2 0-16,2-4 1 0,1 0 1 15,3-2 8-15,2-1-7 0,0-3 1 0,2-3-1 0,1-3 5 16,2-2 1-16,-1 2 6 0,-1-2-2 15,2-1-4-15,0-3 5 0,0-2-3 0,1-2 0 16,-1-3-12-16,2-2-18 0,0-13-34 0,0 0-26 16,0 0-34-16,0 0-39 0,0 0-41 0,0 0-38 15,0 4-19-15</inkml:trace>
  <inkml:trace contextRef="#ctx0" brushRef="#br2" timeOffset="-109736.11">12003 9449 596 0,'-15'-1'215'0,"3"1"29"0,12 0 27 16,0 0 19-16,0 0 21 0,0 0-62 0,0 0-48 16,0 0-27-16,0 0-20 0,-1 0-17 15,2 0-11-15,3 2-15 0,6-1-16 0,4-2-13 16,6 0-11-16,0 0-19 0,9-1-13 0,1-1-12 16,3 1-16-16,-6-1-3 0,1 1-4 0,-2-3-2 15,-2 1 1-15,-5 1 1 0,-1 0-1 0,-18 3-2 16,0 0 3-16,0 0-1 0,0 0 0 0,0 0 3 15,0 0-4-15,0 0-4 0,0 0-10 0,0 0-14 16,0 0-25-16,0 0-29 0,0 0-34 0,0 0-37 16,0 0-46-16,0 0-53 0,12-5-76 0</inkml:trace>
  <inkml:trace contextRef="#ctx0" brushRef="#br2" timeOffset="-108335.55">12401 9079 114 0,'-8'31'48'0,"-4"2"10"15,-1 2 8-15,-1 1 21 0,-1-7 7 0,-3-4 0 16,1-2-10-16,-2-4-7 0,2-2-4 0,1-3-2 15,0-3 0-15,2-2-12 0,-2-2-1 0,1-3 2 16,1-3-4-16,0-3-2 0,3-2-2 0,-1 0-1 16,0-3-3-16,2-2-3 0,0-1-2 0,2-2-5 15,1-2 0-15,4-1 3 0,1-3-7 0,3-1-6 16,2-1-11-16,3-1-8 0,3 0-12 0,5 3-14 16,1-1-15-16,5 2-18 0,2 3-15 15,1 3-11-15,1 4-2 0,4 6-4 16,-2 3-3-16,0 6 6 0,-2 4 12 0,-2-1 9 15,-1 6 16-15,-5 1 9 0,-4 0 8 0,-5 1 9 16,0 1 18-16,-6 1 19 0,-5 2 19 0,-4 1 18 16,-6-1 8-16,-4 3 13 0,-4 2 9 0,-4 1 4 15,-3 2 3-15,-3 0-11 0,-1-1-13 0,-2-1-16 16,0-3-4-16,1-4-4 0,1-1-6 0,0-5 0 16,6-1-3-16,2-6-1 0,3-3 0 0,5-4 1 15,1-1 0-15,3-3-5 0,0-4 2 0,4-3 6 16,2-4 4-16,0-4 8 0,1-7-5 15,3-4 1-15,3-6 2 0,2-5-1 0,5-4-5 0,2-5-14 16,5 0-13-16,5-2-12 0,5 2-2 16,2 3-5-16,3 7-16 0,-1 6-24 0,2 7-27 15,2 9-20-15,3 9-22 0,0 7-29 0,0 4-40 16,0 10-35-16,-2 3-26 0,-2 3-19 0</inkml:trace>
  <inkml:trace contextRef="#ctx0" brushRef="#br2" timeOffset="-107710.58">14034 9253 412 0,'-23'4'96'16,"4"-1"17"-16,2 1 16 0,7-1 18 0,10-3 12 15,0 0-36-15,0 0-13 0,0 0-3 0,0 0-12 16,0 0-16-16,0 0-15 0,0 0-19 0,0 0-9 16,0 0-11-16,0 0-9 0,0 0-6 0,0 0-3 15,0 0-2-15,0 0 5 0,0 0 3 0,0 0 11 16,-4 0 16-16,4 0 14 0,-1-2 15 0,3 0 20 16,2-1 15-16,-1-1 4 0,1 0 1 0,-4 4-13 15,4-5-17-15,-4 5-13 0,0 0-19 0,0 0-21 16,0 0-22-16,0 0-11 0,0 0-7 0,0 0-5 15,0 0-8-15,0 0-9 16,0 2 0-16,1-2 1 0,-3 6 7 0,-2 1 2 16,-1 1 4-16,-2 2 3 0,4 0 9 0,-3 0 5 15,0 1 2-15,6-11 2 0,0 0-2 0,0 0 3 16,0 0 1-16,0 0 1 0,0 0 2 0,0 0 4 16,0 0 1-16,0 0 2 0,0 0 7 0,0 0 9 15,2 2 10-15,3 0 14 0,-1-3 8 0,0-1 6 16,1-4 8-16,0-2 7 0,2-4 6 0,-1-3 2 15,0-1-3-15,1-4-10 0,-5 2-7 0,-1-6-4 16,-1-1-9-16,3-1-10 0,-4 2-14 0,-1 2-13 16,1 2-11-16,-2 2-12 0,-1 3-18 15,-3 2-19-15,-2 5-18 0,-5 5-10 0,-2 10-7 16,-4 6-2-16,-6 6-2 0,-4 6 9 0,-3 5 13 16,-2 4 14-16,-1 6 16 0,1 2 10 0,1 3 6 15,3 0 4-15,4-3 5 0,3-5-3 0,7-3-1 16,4-4 3-16,6-4 1 0,2-3 0 15,5-5 1-15,4-3-3 0,3 0 1 0,2-5 3 16,3 1 0-16,2-1-1 0,10-3-3 0,3-3-1 16,3 0 0-16,3-5 0 0,4-2-27 0,4-3-41 15,1-3-45-15,5-3-47 0,4-3-64 16,2-4-67-16</inkml:trace>
  <inkml:trace contextRef="#ctx0" brushRef="#br2" timeOffset="-107151.7">14586 9245 651 0,'-20'-1'164'0,"-2"1"17"0,3-2 16 0,19 2 9 16,0 0 9-16,0 0-59 0,0 0-40 0,0 0-29 16,0 0-17-16,0 0-18 0,0 0-16 0,0 0-11 15,0 0-7-15,0 0-11 0,0 0-2 0,0 0-5 16,0 0 0-16,0 0-2 0,0 0 2 15,0 0 0-15,0 0-1 0,0 0 1 0,0 0-5 16,0 0 1-16,0 0-4 0,-10 0-1 0,3 2 1 16,2 2-1-16,0 0 1 0,1 1-1 15,1-2 5-15,-1 2 0 0,-1 1 1 0,5-6 3 16,0 0 0-16,0 0 0 0,0 0 0 0,0 0 1 16,0 0 2-16,0 0-1 0,0 0 2 0,0 0 0 15,0 0 0-15,0 0 5 0,0 0 1 0,0 0 4 16,0 0 7-16,0 0 9 0,0 0 8 0,0 0 10 15,0 0 12-15,0 0 12 0,0 0 17 0,0 0 14 16,0 0-2-16,0-2-2 0,2-1-8 16,1-2-6-16,0-1-11 0,1-3-15 0,2 2-16 0,-1-2-16 15,-2 0-9-15,-3 9-4 0,0 0-4 16,4-10-6-16,-4 10 1 0,0 0-5 0,-1-7-3 16,1 7-3-16,0 0 2 0,0 0-5 0,-2-4 2 15,-2 1-1-15,-1 2-1 0,-1 0 2 0,-1 0 0 16,-4 0 0-16,0 3-3 0,-4 0-2 0,-3 4-10 15,-3 5-2-15,-2 2 0 0,-5 4-1 0,-2 3-1 16,-2 3-1-16,-1 2 2 0,2 3 4 0,1 1 8 16,2 1 6-16,7 1-2 0,2-2 1 0,6-4-4 15,3 0 2-15,7 0 2 16,5-3 2-16,5-2-2 0,2-2 1 0,4-3 0 0,3-2 4 16,2-2 4-16,4 0 4 0,5-4-1 15,3-4 1-15,3-3 3 0,2-1-8 0,-2-3-3 16,2-3-18-16,3-2-33 0,0-3-44 0,0-2-32 15,1-5-79-15,2 0-71 0,-1-4-75 0</inkml:trace>
  <inkml:trace contextRef="#ctx0" brushRef="#br2" timeOffset="-106827.06">15271 8605 801 0,'-20'-11'136'15,"4"0"26"-15,1 1 24 0,5 3 13 0,2 3 13 0,0 1-42 16,8 3-34-16,-7-2-33 0,3 2-28 16,-3 2-27-16,0 5-25 0,-5 6-16 0,-2 5-13 15,-5 6-7-15,-4 7 4 0,1 5-3 16,-4 8 8-16,-2 9 1 0,-4 10 5 0,0 5 3 16,3 4-1-16,3 0 5 0,5 1 2 0,5-1 9 15,2-3 14-15,4-3 7 0,6-5 1 0,3-10-1 16,5-5 5-16,4-7 6 0,2-7 5 0,-1 0 5 15,2-6 2-15,1-2 6 0,1-4 11 16,2-2 5-16,-2-3 5 0,1-1-1 0,-1-2-5 0,-2-2-7 16,2-1-19-16,-2-5-12 0,0-2-13 15,0 0-7-15,1-3-16 0,0 1-24 0,-3-2-31 16,0 2-36-16,-2-2-38 0,2-1-51 0,-1 0-68 16,0 0-111-16</inkml:trace>
  <inkml:trace contextRef="#ctx0" brushRef="#br2" timeOffset="-105377.02">15532 8756 457 0,'-5'-7'72'0,"0"5"3"0,-1 8 27 16,0 3 24-16,-3 6 27 0,6 4-29 0,-1 3-12 15,-1 2-3-15,1 4 7 0,0 2 18 0,0 3-11 16,0 1-1-16,-1 0-20 0,2-2-17 0,-1 0-9 15,1 0-1-15,0-1-6 0,-1-1-21 0,1-1-17 16,0 0-22-16,-2-5-8 0,1-4-2 0,1-2-8 16,2-4-5-16,-2-3-8 0,3-11-9 0,0 0-3 15,0 0-2-15,0 0 1 0,0 0 2 16,0 0 9-16,-4 3-2 0,1-5 6 0,2-6 11 16,1-8 1-16,0-6-2 0,0-5 6 15,1-8 8-15,2-6-1 0,1-3 9 0,0-4 14 16,3 5 9-16,0 2 17 0,-2 3 16 0,2 5 7 15,-2 3-1-15,0 8 8 0,2 6-1 0,-7 16-13 16,0 0-16-16,0 0-15 0,0 0-16 0,0 0-15 16,4-4-11-16,0 6-6 0,1 6 1 0,1 4 0 15,0 4 2-15,1 3 2 0,1 2 2 0,1 2 2 16,1-1 2-16,1 4 0 0,-3-3-1 0,3-4 1 16,-2-2-1-16,-1-3 1 0,-1-3-2 0,2-4 1 15,-3 0-2-15,-6-7-3 0,0 0 2 16,0 0 0-16,5 3 2 0,0-4 0 0,0-5 3 15,4-2 2-15,0-5 5 0,0-2 4 0,4-3 5 16,0-2 8-16,6-5 3 0,2-1 5 0,0 2 2 16,2 1 9-16,-4 2 3 0,-1 3-3 0,-3 4-8 15,-1 4-7-15,-14 10-7 0,0 0-3 0,0 0-12 16,0 0-16-16,8-2-6 0,-1 6-2 16,-2 6-2-16,-5 9 1 0,0 4 1 0,0 3 1 15,0 4 8-15,0 1 6 0,1 1-5 0,1-1-1 16,1-2-11-16,0-3-19 0,-1-1-13 0,0-5-26 15,0-3-31-15,0-3-35 0,-1-4-28 16,0-1-33-16,-1-9-22 0,0 0-13 0,0 0-11 16,0 0-1-16,0 0 10 0</inkml:trace>
  <inkml:trace contextRef="#ctx0" brushRef="#br2" timeOffset="-105135.03">15895 8898 479 0,'4'-37'154'0,"1"3"38"0,0 5 30 0,-2 5 24 16,-2 3 17-16,2 4 9 0,-3 17-49 0,0 0-46 15,0 0-54-15,0 0-41 0,0 0-34 0,5-5-22 16,2 9-18-16,2 6-9 0,1 8-3 0,5 5-2 16,2 5 0-16,1 4 3 0,3 7 8 0,4 4 2 15,-1 2 0-15,0-2 40 0,-5-2-36 0,-2 0 0 16,-5-1 1-16,-5-1-1 0,-5 2 4 16,-3-2-2-16,-5-5 0 0,-6 0-41 15,-4 0 35-15,-2 2 3 0,-5 0 0 0,-3 1 1 16,0-2-6-16,-1-2-7 0,1-3-13 0,1-4-19 15,1-2-39-15,2-2-46 0,2-4-44 0,1-5-52 16,8-4-46-16,11-9-56 0</inkml:trace>
  <inkml:trace contextRef="#ctx0" brushRef="#br2" timeOffset="-104918.24">16752 9017 528 0,'-9'8'151'0,"-3"2"38"0,2 1 35 0,0-2 34 16,2-2 18-16,8-7-43 0,0 0-14 16,-6 3-15-16,6-3-27 0,0 0-35 0,0 0-34 15,0 0-32-15,0 0-18 0,0 0-12 0,0 0-15 16,0 0-14-16,0 0-12 0,0 0-15 0,-3-2-14 16,2-1-24-16,2-1-26 0,2 1-31 0,1-2-38 15,1 3-44-15,1-4-56 0,4 1-56 0</inkml:trace>
  <inkml:trace contextRef="#ctx0" brushRef="#br2" timeOffset="-104785.86">16773 9313 791 0,'-9'11'225'0,"-1"0"55"0,10-11 44 16,-10 7 39-16,0-3 34 0,10-4-35 0,0 0-44 16,0 0-44-16,0 0-49 0,0 0-54 0,0 0-45 15,0 0-47-15,0 0-49 0,-1-1-55 0,5 0-63 16,-1 0-59-16,3-1-70 0,-2 0-84 0,3 0-111 15</inkml:trace>
  <inkml:trace contextRef="#ctx0" brushRef="#br2" timeOffset="-104368.72">15588 10731 920 0,'0'0'134'0,"0"0"13"16,0 0 9-16,0 0 2 0,0 0 1 0,0 0-55 15,0 0-37-15,0 0-28 0,-5-3-13 0,3 6-11 16,-1 1-5-16,1 3-1 0,-1 5-2 0,1 3 1 15,0 5 2-15,1 5 3 0,-1 2-3 0,-2 2-3 16,3-3-24-16,-3-1-44 0,0-1-50 0,1-3-68 16</inkml:trace>
  <inkml:trace contextRef="#ctx0" brushRef="#br2" timeOffset="-104218.64">15653 10469 1037 0,'-5'-16'161'0,"-1"6"11"16,6 10 4-16,0 0 3 0,0 0-7 16,0 0-87-16,0 0-79 0,0 0-60 0,-3-2-61 15,3 9-39-15,0 4-50 0</inkml:trace>
  <inkml:trace contextRef="#ctx0" brushRef="#br2" timeOffset="-103943.84">16055 10508 847 0,'-1'-24'158'0,"0"-5"10"0,0 2 19 0,0-2 25 15,1 2 17-15,-2-1-44 0,-1 5-35 0,2-1-21 16,-3 6-23-16,-1 2-13 0,1 4-18 0,-3 5-28 16,-1 6-23-16,0 3-18 0,-2 7-15 0,0 8-8 15,-1 5-3-15,-5 6 2 0,0 7 0 16,-1 8 4-16,-1 6 5 0,-3 4 1 0,1 3 3 15,2 5 4-15,-1 1 4 0,0-3-1 0,2-2 1 16,-1 0 3-16,4-1-2 0,1-3 3 0,1 0-1 16,1-2-1-16,-2-2 0 0,2-5-4 15,1-5-19-15,4-4-36 0,-2-5-19 0,5-6-28 16,-1-5-22-16,4-19-23 0,0 0-37 0,-2 3-34 16,2-8-22-16,2-9-24 0</inkml:trace>
  <inkml:trace contextRef="#ctx0" brushRef="#br2" timeOffset="-103801.35">15640 10860 518 0,'-8'-6'163'0,"8"6"33"0,0 0 31 0,0 0 20 16,0 0 18-16,0 0-35 0,0 0-30 15,0 0-26-15,0 0-37 0,0 0-32 0,1-4-28 16,4 1-20-16,7 0-18 0,7-3-16 0,10 0-19 16,7-2-36-16,9-2-46 0,6 0-30 0,8 1-44 15,6-2-62-15,-3 0-67 0</inkml:trace>
  <inkml:trace contextRef="#ctx0" brushRef="#br2" timeOffset="-102134.64">16641 10603 178 0,'-6'1'21'0,"-2"1"4"0,1 0 3 16,-1 1 6-16,0 2 7 0,0 2 6 0,8-7-8 16,0 0 5-16,0 0 2 0,0 0 3 0,0 0 6 15,0 0 3-15,0 0 0 0,0 0 0 0,0 0 4 16,0 0 5-16,0 0 8 0,0 0 1 0,0 0-2 15,0 0-3-15,0 0-2 0,0 0 4 0,0 0-2 16,0 0 1-16,0 0-4 0,0 0 1 16,0 0 6-16,0 0 10 0,0 0 10 0,0 0 1 0,0 0 5 15,0 0 2-15,-6 2 28 0,5-4-34 16,-2 0-14-16,1-2-16 0,0 0-15 0,-1-1-17 16,3 5-15-16,0 0-17 0,0 0-41 15,-4-4 19-15,1 0-3 0,3 4-5 0,-7-3-6 16,0-1-1-16,1 5 0 0,-2 2 2 0,2-2-5 15,-2 1 2-15,2 2 2 0,6-4 1 0,0 0 0 16,0 0 4-16,0 0 1 0,0 0-5 0,0 0 5 16,0 0 4-16,0 0 5 0,0 0 5 0,0 0 5 15,0 0 2-15,0 0 3 0,0 0 7 0,0 0 1 16,0 0-3-16,0 0-2 0,0 0 0 16,0 0 0-16,0 0 0 0,0 0-1 0,0 0 0 15,0 0-1-15,0 0 2 0,0 0 2 0,0 0 2 16,0 0 0-16,0 0 9 0,-1 2 1 0,1-2 3 15,0 0 9-15,0 0 3 0,0 0 7 0,0 0 0 16,0 0 3-16,0 0-5 0,0 0 2 0,0 0 1 16,0 0-4-16,0 0-4 0,0 0-2 0,0 0-4 15,0 0-3-15,0 0-5 0,0 0-4 0,0 0-5 16,0 0-2-16,0 0-5 0,0 0-10 0,0 0-6 16,0 0-8-16,0 0-3 0,0 0-6 0,0 0-7 15,0 0-2-15,1-1-4 0,-1 1 4 0,0 0 5 16,0 0 4-16,0 0 6 0,0-1 7 0,4-2 12 15,0 2-20-15,0-2 38 0,1-1 13 16,0 1 4-16,-5 3 7 0,8-5-9 16,-2-1 4-16,-6 6-1 0,0 0 25 0,0 0-32 15,0 0-7-15,0 0-2 0,0 0-6 0,0 0 5 16,0 0-6-16,0 0-6 0,0 0-3 0,0 0-4 16,0 5 1-16,1 1-6 0,0 1 4 0,0 4 4 15,0 0 0-15,-1 3 5 0,0 3 1 0,1 3 3 16,-1 1 0-16,2-3 2 0,0-2 1 0,-2 0-2 15,1-3 3-15,1-2-4 0,-1-1 1 16,-1-10-1-16,0 0-4 0,0 0-3 0,0 0-2 16,0 0 0-16,0 0-1 0,0 0 0 0,0 0 0 15,0 0 0-15,0 0 3 0,0 0 7 0,0 0 2 16,0 0 5-16,0 0 6 0,0 0 12 0,0 3 12 16,0-4 11-16,-1-5-2 0,0-5-7 0,2-7-2 15,0-5-7-15,0-1-9 0,0 0-7 0,-1-1-10 16,2-1-12-16,3 6 2 0,-1 2 5 0,-1 2 2 15,-3 16 0-15,0 0 2 0,0 0-3 0,0 0-2 16,0 0-1-16,0 0 2 0,0 0-19 0,0 0 14 16,0 0 4-16,0 0-1 0,0 0 0 15,0 0 0-15,0 0 3 0,0 0-1 16,0 0 16-16,0 0-11 0,0 0-1 0,0 0 4 16,0 0 1-16,0 0 2 0,0 0 1 0,0 0 3 15,0 0 5-15,0 0 1 0,0 0 2 0,0 0 5 16,0 0 5-16,0 0 5 0,0 0 7 0,0 0 5 15,0 0 3-15,2-12 5 0,-2 12 5 0,-1-10 0 16,1 10-3-16,0 0-4 0,-1-6-6 0,0 1-9 16,0 0-9-16,0 0-7 0,0 1-8 0,1 4-10 15,0 0-5-15,0 0-7 0,0 0-8 0,0 0-3 16,0 0-8-16,0 0-7 0,0 0-9 0,0 0-3 16,0 0-10-16,0 0 1 0,0 0-4 0,0 0 4 15,0 0 6-15,0 0 6 0,0 0 5 16,0 0 7-16,0 0 14 0,0 0 0 0,0 0 10 15,0 0 0-15,0 0 1 0,0 0 2 0,0 0 1 16,0 0 2-16,0 0-4 0,0 0 3 0,0 0 1 16,0 0 0-16,0 0 1 0,0 0-1 0,0 0 4 15,0 0-2-15,0 0 5 0,0 0 4 0,0 0 0 16,0 0 8-16,-2-6 2 0,2 6 3 0,0 0 1 16,0 0-1-16,0 0-4 0,1-6-3 0,0 0-4 15,-1 6-7-15,0 0-4 0,0 0-8 16,0 0-8-16,0 0-8 0,0 0-14 0,2-1-21 15,0 2-19-15,1 3-17 0,1 1 0 0,-1 4 0 16,-1 2 7-16,2 2 5 0,-2 2 17 0,0 0 16 16,1 2 21-16,-2-4 19 0,3 0 1 15,-1 1 0-15,1-2 2 0,-1-4 1 0,1 0-2 16,1-2 2-16,-5-6 0 0,0 0-1 0,7 5 1 16,-1-2 4-16,0 0-4 0,0-3 2 0,-6 0 0 15,6 0 1-15,-1-4 2 0,1 1-3 0,-1-3 3 16,2 0-3-16,-1-2 1 0,3-1 0 0,-2-4 0 15,4-3-5-15,3-2 2 0,-2-1 5 0,3-2-1 16,1 0 9-16,1 2 13 0,-2 1 4 0,-2 0 1 16,1 4 7-16,-4 4-4 0,-10 10-3 0,0 0-5 15,0 0-12-15,0 0-14 0,0 0-4 0,6-2-3 16,0 6-3-16,-4 4 1 0,-1 6 1 0,-2 1 1 16,-1 1 4-16,0 2 0 15,0 2 3-15,1 1-3 0,0 2 2 0,2-4-2 16,-1-1 3-16,1 1 1 0,3-3-8 0,-2 1-17 15,1-2-34-15,1 1-31 0,-1-3-35 0,0-3-40 16,2-3-44-16,1-1-42 0,1-3-50 0</inkml:trace>
  <inkml:trace contextRef="#ctx0" brushRef="#br2" timeOffset="-101948.02">17153 10501 607 0,'0'0'178'0,"0"0"44"15,0 0 30-15,0 0 25 0,0 0 25 0,0 0-28 16,0 0-26-16,0 0-41 0,0 0-45 0,0 0-41 16,0 0-30-16,0-2-25 0,4 2-23 0,3 0-19 15,8 0-18-15,4-3-19 0,5 1-44 0,5-1-50 16,4 1-47-16,2-3-50 0,3 1-65 0,-10 0-67 16</inkml:trace>
  <inkml:trace contextRef="#ctx0" brushRef="#br2" timeOffset="-101765.16">17133 10659 306 0,'-14'4'170'0,"14"-4"36"16,0 0 29-16,0 0 28 0,0 0 26 16,0 0-26-16,0 0-24 0,0 0-24 0,0 0-29 15,-4 3-22-15,6 0-16 0,3-2-25 0,7-1-24 16,7-2-17-16,5-1-16 0,3 0-22 0,4 0-40 15,2-2-53-15,2-1-63 0,-3-1-55 0,1-2-76 16,0-1-87-16</inkml:trace>
  <inkml:trace contextRef="#ctx0" brushRef="#br2" timeOffset="-101318.66">17800 10411 629 0,'-20'0'175'15,"0"1"23"-15,10-1 17 0,10 0 14 0,0 0 7 16,0 0-57-16,0 0-44 0,0 0-38 0,0 0-37 16,-8 0-23-16,8 0-17 0,-9-1-19 0,5 0-6 15,4 1-7-15,-7-1-1 0,7 1 4 0,-6 1-1 16,6-1 0-16,0 0 1 0,0 0 5 0,0 0 3 15,0 0 6-15,0 0 9 0,0 0 9 0,0 0 7 16,0 0 11-16,0 0 10 0,0 0 7 0,0 0 1 16,2-1 9-16,4 2-4 0,-2-2-9 0,1 1-9 15,4-2-9-15,3 1-13 0,3 1-14 16,6-4-28-16,6 0-43 0,5-1-58 0,-2-2-65 16,3-2-87-16</inkml:trace>
  <inkml:trace contextRef="#ctx0" brushRef="#br2" timeOffset="-100900.78">17857 10531 308 0,'-16'6'99'0,"4"-1"25"0,12-5 27 0,0 0 19 16,0 0 11-16,0 0-20 0,0 0-12 0,0 0-23 16,0 0-26-16,0 0-25 0,0 0-28 15,0 0-16-15,-1 1-13 0,4 0-9 0,7-3-12 16,2-1-11-16,3-1-22 0,3-1-26 0,0-1-24 15,7-1-12-15,2-2-12 0,6-2-17 0,-3-2-12 16,3-4-5-16,2-2 8 0,4-2 29 0,-2-1 29 16,1 0 7-16,-1 1 13 0,-5 1 18 0,-4 3 16 15,-5 2 17-15,-7 3 19 0,-16 12 10 0,7-5 9 16,-8 7 13-16,-8 3 14 0,-5 7 19 0,-6 2 26 16,-2 2 27-16,1 2 3 0,-2-1-9 0,1 2 2 15,3 0-4-15,2-1-11 0,4-3-16 0,4 1-23 16,2-2-26-16,5 0-10 0,2-1 0 0,3 1-15 15,2-1-7-15,-1 1-4 16,2-2-1-16,1-1-2 0,2 2 5 0,3-2 5 16,0-2 3-16,4-3 10 0,2 1 8 0,2-2 13 15,0-3 13-15,-1-1 20 0,0-1 17 0,-4 0 16 16,2-3 12-16,-5-2 7 0,-1-2-1 0,-4-1-6 16,-5-3-13-16,0-3-21 0,-2-2-27 0,-1-2-29 15,0-2-29-15,0-2-38 0,-1 1-37 0,-1 0-34 16,-4 1-45-16,-3 0-39 0,-3 4-36 0,-6 4-27 15,-2 5-30-15,-4 4-21 0,0 5-15 0</inkml:trace>
  <inkml:trace contextRef="#ctx0" brushRef="#br2" timeOffset="-100351.78">19202 10229 679 0,'-15'-6'215'0,"6"2"33"16,9 4 29-16,0 0 29 0,0 0 19 0,0 0-68 15,0 0-42-15,0 0-34 0,0 0-22 0,0 0-25 16,0 0-24-16,0 0-22 0,0 0-20 0,0 0-21 15,0 0-23-15,0 0-19 0,0 0-23 16,0 0-34-16,0 0-39 0,0 0-42 0,0 0-48 16,0 0-49-16,0 0-66 0,-6 1-42 15,4 7-36-15</inkml:trace>
  <inkml:trace contextRef="#ctx0" brushRef="#br2" timeOffset="-100235.53">19132 10548 389 0,'0'0'147'16,"0"0"30"-16,0 0 30 0,0 0 28 0,0 0 25 15,0 0-21-15,0 0-24 0,0 0-28 0,0 0-38 16,0 0-28-16,0 0-28 0,0 0-31 0,0 0-38 16,0 0-41-16,0 6-42 0,4-6-53 0,5-2-66 15,2-3-77-15</inkml:trace>
  <inkml:trace contextRef="#ctx0" brushRef="#br2" timeOffset="-99499.11">20107 10201 581 0,'0'0'114'16,"0"0"13"-16,0 0 30 0,0 0 24 0,11 0 29 15,-3 3-19-15,-5 5-22 0,-3 1-12 0,-3 4-15 16,-2 2-12-16,0 2-31 0,3 2-23 16,3 1-26-16,0 1-28 0,2-5-7 0,2-1-7 15,-2 1 0-15,0 1-2 0,-1 2 1 16,1 1-1-16,0 2-1 0,0-1 2 0,-2 1-2 0,0-1-3 15,-1-1-3-15,0-2-9 0,-1-4-11 16,0-2-7-16,1-12-9 0,0 0-1 0,0 0-2 16,0 0-1-16,0 0 1 0,-3 4 11 0,1-4 9 15,-1-6 4-15,1-5-3 0,2-7-13 0,1-6 6 16,1-2 0-16,2-4 4 0,2-1 3 0,0 1 2 16,4 4 3-16,-1 1 11 0,2 3 12 0,0 5-2 15,-2 5 1-15,2 4 4 0,1 3 3 16,-1 3 11-16,2 0 12 0,-1 0 6 0,-2 3 8 0,0 1 3 15,-3-1 5-15,-7-1-8 0,0 0-7 16,0 0-11-16,0 0-13 0,0 0-11 0,0 0-14 16,0 0-14-16,0 0-23 0,0 0-23 0,0 0-24 15,0 0-22-15,0 0-26 0,8 3-14 0,-3 1-21 16,1 0-8-16,-1 0 0 0,-2 1 11 16,2 1 7-16,2-1 15 0,2 0 10 0,5 0 12 15,5 0 21-15,5-3 9 0,3 2 18 0,2-2 19 16,1 2 22-16,0-1 22 0,-2-2 30 0,-1 4 33 15,-3-2 25-15,-5-2 31 0,-3 1 25 0,-16-2 19 16,0 0 17-16,0 0 0 0,0 0-3 0,0 0-12 16,0 0-14-16,0 0-18 0,0 0-25 0,0 0-23 15,0 0-22-15,0 0-17 0,0 0-11 0,11 3-21 16,-11-3-19-16,0 0-16 0,11 1-13 16,-2 2-15-16,-1-2-16 0,3-1-11 0,1 0-4 15,1-2 5-15,3 0 0 0,0-2 9 0,1 1 13 16,-2-5 20-16,-1 2 35 0,-3-1 34 0,-1 0 19 15,-10 7 13-15,4-6 16 0,-6 0 1 0,-3-1 0 16,-3 3-8-16,-3 0-19 0,-4 4-21 0,-2 1-15 16,-4 5-11-16,-1 1 0 0,0 2 0 0,3 2 2 15,1 2 2-15,0 2-5 0,1 2 3 0,3 1 0 16,2 0-3-16,6-2-4 0,2-3 1 0,2 0-4 16,2-2 0-16,1 0 3 0,2-3 0 15,3 0 1-15,1-1 6 0,3-2 8 16,0-2-1-16,1 1 2 0,4-1 4 0,1-2 10 15,3-1-1-15,2-3 3 0,2-2-6 0,2 1-24 16,2-4-29-16,1-1-40 0,0-3-25 0,1-2-48 16,-1-1-31-16,-1-4-31 0</inkml:trace>
  <inkml:trace contextRef="#ctx0" brushRef="#br2" timeOffset="-99317.81">21085 10087 84 0,'-7'-11'45'15,"-5"4"16"-15,1 2 21 0,-6 3 27 0,1 5 20 16,1 1-1-16,2 0 10 0,1 5 11 0,4 1 7 15,0 3 0-15,1 2-22 0,4 0-25 0,-1 2-16 16,3 2 20-16,3-1 5 0,1 3-9 0,0-1-12 16,-3 0-15-16,4 0 1 0,0 0-1 0,1 0-3 15,-1 3-26-15,2 0-21 0,3-2-20 16,-1 0-17-16,0-1-27 0,2-2-37 0,-1-2-47 16,1 0-58-16,-2-1-68 0</inkml:trace>
  <inkml:trace contextRef="#ctx0" brushRef="#br2" timeOffset="-99035.27">20965 10350 553 0,'-15'-6'170'0,"3"3"28"16,12 3 19-16,0 0 15 0,0 0 12 16,0 0-50-16,0 0-34 0,0 0-37 0,0 0-35 0,0 0-29 15,0 0-19-15,-5-3-18 0,5 1-10 16,6 1-10-16,4 1-2 0,7 0-1 0,5 0-8 15,6-2-13-15,5-1-29 0,7 1-30 0,1-2-11 16,-1 1-8-16,-2-2-15 0,-2-1-6 0,-4 2 1 16,-5 1 15-16,-5-1 27 0,-5 2 31 0,-17 2 10 15,0 0 12-15,0 0 11 0,0 0 5 0,0 0 4 16,6-4-4-16,-5 1 5 0,-4 2-3 0,-3-3 0 16,0 4 0-16,0-1 1 0,-2-1 3 0,0 0-1 15,1-2 2-15,-3 2-7 0,4 1-6 0,1 1-17 16,5 0-20-16,0 0-30 0,0 0-37 15</inkml:trace>
  <inkml:trace contextRef="#ctx0" brushRef="#br2" timeOffset="-98663.16">22969 10254 201 0,'0'0'48'0,"0"0"3"15,0 0-3-15,0 0-4 16,0 0-8-16,0 0-35 0,0 0-27 0,-8-3-23 15</inkml:trace>
  <inkml:trace contextRef="#ctx0" brushRef="#br2" timeOffset="-98156.03">22961 10251 64 0,'0'0'36'0,"0"0"8"0,0 0 8 0,0 0 6 0,0 0 4 16,0 0-5-16,0 0-7 0,0 0-6 0,0 0-6 15,0 0-5-15,0 0-9 0,0 0-6 0,0 0-1 16,0 0-3-16,0 0-1 0,0 0 6 15,0 0 9-15,0 0 10 0,0 0 14 0,0 0 15 16,-5-3 11-16,5 3 14 0,0 0 15 0,0 0 10 16,0 0 4-16,0 0 0 0,0 0 4 0,0 0-4 15,0 0 1-15,-8-5-3 0,4 0-15 0,2 0-10 16,-4-1-9-16,1 1-19 0,-2 1-15 0,7 4-13 16,-5-3-18-16,5 3-16 0,-7-3-9 0,1 1-17 15,-1-1-19-15,-2 4-2 0,-4 3-8 0,0 1-5 16,-2 3 4-16,-4 2 1 0,1 0 7 0,-3 2 9 15,4 1 12-15,-2-1 7 0,0-2 4 16,5 1 5-16,3-2 3 0,11-9 3 0,0 0-4 0,-11 8 5 16,11-8 0-16,0 0 5 0,0 0 3 15,0 0 8-15,0 0 3 0,0 0 5 16,0 0 5-16,0 0-1 0,-2 3 3 0,2 0-3 16,3-1-4-16,2-4-4 0,-5 2-7 0,0 0-3 15,0 0-3-15,0 0-3 0,5-2-1 0,-5 2 0 16,0 0-5-16,0 0-3 0,4-3-4 0,3 2-2 15,-7 1-2-15,0 0-4 0,0 0-4 0,0 0-6 16,0 0 0-16,0 0-4 0,7-3 0 0,-7 3-4 16,0 0-2-16,0 0 0 0,0 0 0 15,0 0 5-15,0 0-1 0,0 0 6 0,0 0-1 16,0 0 4-16,0 0-1 0,0 0-1 0,0 0-2 16,0 0-9-16,0 0-4 0,0 0-7 0,0 0-7 15,0 0-12-15,0 0-6 0,0 0-11 0,0 0-9 16,0 0-10-16,8-3-10 0,0-1-9 0</inkml:trace>
  <inkml:trace contextRef="#ctx0" brushRef="#br2" timeOffset="-97399.71">23200 10005 573 0,'-11'-7'150'0,"-1"-1"9"16,0 2 2-16,0 3-1 0,-6 4-1 15,1 1-50-15,-8 6-43 0,-4 2-25 0,-5 6-22 16,-2 4-5-16,-1 3 2 0,-3 6 2 0,-1 3 1 16,2 0-2-16,5 1-2 0,1 0-1 0,7-1-2 15,8-2-4-15,7-4-4 0,7-1-1 0,4-4 1 16,3-4-1-16,7-4-1 0,1 1 1 15,3-3 12-15,2-3 18 0,7-2 22 0,-1-1 18 16,1-4 15-16,2-1 12 0,2-4 8 0,3-1 5 16,-1-1 2-16,-1-2-4 0,-3 0-3 0,-2 0-1 15,-4-1-2-15,0 1 1 0,-5-1 3 0,-3 1 0 16,-3-1-2-16,-2 0-3 0,-4 0-14 0,1 1-15 16,-3-1-11-16,-2 0-15 0,0-2-16 0,-2 1-15 15,1-2-28-15,-4-1-35 0,-5-1-36 0,-3-2-30 16,-3 0-32-16,-5 0 40 0,-2 0-111 15,-2 2-52-15,-4 0-51 0,-3 4-69 0</inkml:trace>
  <inkml:trace contextRef="#ctx0" brushRef="#br2" timeOffset="-93033.81">15499 11815 22 0,'-8'8'11'0,"1"-1"23"15,7-7 11-15,0 0 10 0,0 8 13 0,0-8 10 16,0 0 18-16,3 3 24 0,3-1 13 0,0-1 0 15,6-1 3-15,-1 0 0 0,3-2 1 0,-1-2-1 16,4-2-6-16,-1-1-10 0,0-5-11 16,-2 2-10-16,2-2-5 0,-2-1-2 0,-2 0-1 15,0-1 10-15,-2 1 3 0,-4 2 4 16,2 1 2-16,-5 1-2 0,-1 3-5 0,-2-1-7 16,-2 4-14-16,2 3-17 0,-4-4-19 0,-3 3-22 15,7 1-21-15,-6-2-22 0,-4 2-16 0,0-1-13 16,-1 2-12-16,-2 2-9 0,-3 3-3 0,0 4 1 15,-2 6 4-15,1 2 9 0,-4 3 13 0,2 4 4 16,1 0-1-16,2 1-6 0,3 3 4 0,1-3-8 16,6 1-6-16,2-5 2 0,3-5-2 0,2-3 9 15,2-2 11-15,2-4 17 0,4-1 6 0,1-1 20 16,1-4 13-16,2-1 2 0,2-2 2 0,2-1 1 16,1-2 0-16,3-1-5 0,1-1-14 0,5-3-21 15,-2-1-42-15,4-1-44 0,-2-2-43 0,1-2-5 16,-2 0-95-16</inkml:trace>
  <inkml:trace contextRef="#ctx0" brushRef="#br2" timeOffset="-92851.46">15928 11464 278 0,'-6'-8'128'0,"6"8"41"0,0 0 27 16,0 0 24-16,0 0 14 0,0 0-27 0,0 0-32 15,-7-2-29-15,5 3-40 0,1 8-38 0,0 2-26 16,2 3-22-16,0 4-16 0,3 2-1 0,1 3-1 15,-1 4-2-15,0 3 7 0,3-2-3 0,-2 4-1 16,-1-2-2-16,-2 0 2 0,0-1-1 0,0-1 2 16,0 2 2-16,-2-1-18 0,1-2-25 15,0-3-33-15,-2 1-46 0,1-5-49 0,0-2-50 0</inkml:trace>
  <inkml:trace contextRef="#ctx0" brushRef="#br2" timeOffset="-92514.31">16234 11622 607 0,'0'0'189'0,"-4"-10"9"0,1 4 11 15,-4 3 6-15,7 3 0 0,-7-1-87 0,-1 1-46 16,2 3-32-16,-1 2-25 0,-1 2-9 16,-2 1-10-16,-2 2-6 0,0 1 0 0,-3 1 1 15,-3 1 2-15,1 2-3 0,-1 1 1 0,-2 0-9 16,2 0-19-16,1 0-20 0,2-2-23 0,2-2-24 15,3-1-22-15,3-3-10 0,7-8-4 0,0 0 9 16,-1 7 14-16,4-2 24 0,1-2 34 0,4-4 37 16,-1 0 39-16,3-2 24 0,5 2 17 0,-2-3 11 15,5 1 10-15,0 2 7 0,-1 1 3 0,-1 0-5 16,1 0-4-16,-2 5-2 0,0-4-5 0,-3 2-6 16,-12-3-9-16,8 4-12 0,1 4-11 0,-6-1-11 15,-1 0-19-15,-4 1-18 0,-1 1-26 16,-1 1-17-16,-2-1-19 0,1 4-12 0,-2-2-20 15,3 2-29-15,-3-2-35 0,1 1-32 0,0-3-17 16</inkml:trace>
  <inkml:trace contextRef="#ctx0" brushRef="#br2" timeOffset="-92184.82">16256 11886 469 0,'18'-16'72'0,"1"0"1"0,3-2 7 0,4 1 13 16,4 0 19-16,0-1-11 0,2-2 1 0,-1-3 10 15,0 1 8-15,-2 2 13 0,-1 1 6 0,-5 1-1 16,-1 2-2-16,-4 0 1 0,-6 3-7 0,-4 1-14 16,-2 2-15-16,-6 10-18 0,0 0-12 15,0 0-17-15,2-5-20 0,-6 4-20 0,-6 2-16 16,-3 5-6-16,-7 5-8 0,-3 2 2 0,-5 4 1 16,1 3 3-16,1 4 2 0,-4 5-1 0,5 0 0 15,0 0-7-15,6-1 5 0,5-1 2 0,6-3-1 16,1-3 1-16,5-2 2 0,4-2 5 0,3-4 18 15,2-4 19-15,2-2 19 0,3-2 22 0,0 0 20 16,4 1 12-16,1-4 2 0,2 1-1 0,3-1-16 16,1-3-9-16,2-2-21 0,3 0-22 0,4-3-28 15,2-2-17-15,-2-1-19 0,2-5-25 16,-2-1-20-16,1-3-32 0,-5-1-34 16,-2 2-38-16,-2 0-23 0,-5 1-31 0,-6 1-30 15,-4 1-35-15,-3 3-53 0</inkml:trace>
  <inkml:trace contextRef="#ctx0" brushRef="#br2" timeOffset="-66003.88">13342 13485 453 0,'-3'-5'109'16,"-1"0"0"-16,4 5 0 0,-2-4-5 0,-1-1 0 15,3 5-73-15,0 0-24 16,0 0-11-16,0 0-12 0,0 0-2 0,0 0-2 0,0 0-1 15,0 0-9-15,0 0-12 0,0 0-21 16,0 0-23-16,0 0-30 0</inkml:trace>
  <inkml:trace contextRef="#ctx0" brushRef="#br0" timeOffset="-48084.21">9532 949 621 0,'-8'4'148'15,"0"-1"16"-15,1 1 14 0,-2-1 9 0,9-3 13 16,0 0-38-16,-7 0-31 0,7 0-14 0,0 0-11 15,0 0-9-15,0 0-7 0,0 0-2 0,0 0-12 16,0 0-12-16,0 0-12 0,-4-3-11 0,0 0-7 16,4 3-2-16,0 0-10 0,-3-4 1 15,3 4 6-15,0 0 4 0,0 0 2 0,0 0 9 16,0-2 4-16,3-1-3 0,-1-2 9 0,1 3 0 16,0-4-6-16,3 2-6 0,0 0-1 0,-6 4-12 15,0 0-8-15,0 0-1 0,0 0-8 0,0 0-6 16,0 0-3-16,5 1-2 0,-3 3-3 0,-2-1-3 15,-1 1-5-15,-3 0-4 0,1 0-14 0,-5 1-9 16,3 3-5-16,-4-2-2 0,0 3 4 0,-3-1 3 16,2 0 6-16,0 0 9 0,-2 0 12 0,2 0 8 15,1 0 7-15,9-8 2 0,0 0 1 16,0 0 2-16,0 0 11 0,0 0 6 0,0 0 13 16,0 0 12-16,-7 1 15 0,3 0 3 15,3-1 4-15,1-3 2 0,3-2-6 0,3-2-11 16,0 0-14-16,4 0-9 0,-3 0-14 0,5 0-1 15,-5 6-5-15,-1-2-2 0,-6 3 2 0,0 0 4 16,6 1 2-16,-2 2-2 0,-1 0-2 0,-1 2-8 16,-1-1-12-16,-2 1-28 0,-1 1-38 0,-2 2-28 15,1 3-25-15,-3 1-19 0,1-1-22 0,0 2-31 16,1 0-34-16,-3 2-22 0,2 1-28 0,0 0-47 16</inkml:trace>
  <inkml:trace contextRef="#ctx0" brushRef="#br0" timeOffset="-47667.89">9840 314 735 0,'2'-17'247'16,"1"2"18"-16,-5 5 18 0,-1 3 8 15,-4 7 0-15,0 1-108 0,2 1-73 0,0 2-42 16,-2 0-30-16,-3 3-17 0,1 4-19 0,-3 4-10 15,-1 5 3-15,0 5-2 0,-2 5 2 0,0 3 4 16,-2 0-1-16,-1 2 0 0,1 1-10 0,3 0-7 16,-2-3-8-16,4-4-10 0,3-5-8 0,3-6-12 15,6-18-5-15,-3 12 0 0,3-12 5 16,1 10 10-16,1-2 5 0,3-4 10 0,3-4 12 16,-1 0 21-16,7-2 13 0,1-2 9 0,6-1 7 15,3 0-2-15,1-1 0 0,2 1 2 0,3 0-2 16,-1 0-5-16,3 1-3 0,2 2 0 0,-5 0 9 15,-1 2 9-15,-5 3 9 0,-7-1 4 0,-1 2 4 16,-3 3 5-16,-4 2 6 0,0 0-2 0,-7 2-12 16,-2 2-7-16,0 0-9 0,-3 1-8 0,-2 2-5 15,1 5-6-15,-2 3-9 0,-4 0-7 16,1 1 1-16,-2 0-2 0,-4 1-4 0,-1-2-13 16,-2-1-19-16,-1 1-26 0,-1-3-33 15,-4-5-29-15,1-5-46 0,0-3-62 0,0-3-65 16</inkml:trace>
  <inkml:trace contextRef="#ctx0" brushRef="#br0" timeOffset="-47417.48">9876 159 1019 0,'-1'-32'287'0,"-1"8"20"0,-6 10 15 0,8 14 5 16,0 0 2-16,0 0-147 0,0 0-72 0,0 0-48 15,-6-1-28-15,2 7-21 0,1 10-16 0,3 4-4 16,2 9-3-16,2 9 0 0,1 6 3 15,3 6 3-15,1 8 4 0,2 4 0 0,-2 2 7 16,-1 0 8-16,3 0 1 0,-4-1 1 0,1-3-2 16,-3-6 1-16,-2-4-2 0,-1-2 2 0,0-5-8 15,-2-2-8-15,2-4 3 0,-4-3 1 0,1-7-8 16,0-4-10-16,0-4-20 0,0-2-17 0,0-6-18 16,1-11-19-16,0 0-22 0,0 0-23 0,2 6-21 15,-1-5-23-15,1-6-68 0,1-7-64 16</inkml:trace>
  <inkml:trace contextRef="#ctx0" brushRef="#br0" timeOffset="-47184.03">10252 180 824 0,'-13'-13'304'15,"0"3"21"-15,4 4 15 0,9 6 5 0,-8-7 1 16,8 7-156-16,0 0-81 0,-5 1-47 0,1 3-30 15,4 8-20-15,3 8-15 0,0 5-7 0,-2 10 1 16,3 5 0-16,0 7 4 0,2 4 4 0,-2 4 2 16,1-2-1-16,0 1-1 0,-1-3 2 0,-1-3-2 15,1-1 4-15,-1-6-5 0,0-2-5 0,-1-3-25 16,-2-5-25-16,1 0-28 0,-1-5-39 0,0-2-43 16,0-4-49-16,-1-2-43 0,1-18-33 15,0 0-5-15</inkml:trace>
  <inkml:trace contextRef="#ctx0" brushRef="#br0" timeOffset="-46933.05">10453 367 559 0,'-4'-15'119'0,"-2"14"21"0,-1 15 31 0,-5 7 38 16,-2 8 35-16,0 2-49 0,3 0-34 0,0 0-4 16,4 1-7-16,0 1-20 0,3 2-31 0,1-3-38 15,1-2-34-15,3-3-23 0,2-4-4 0,4-2-6 16,1-2 2-16,3 1 0 0,0-5-2 15,3-5 4-15,2-4-1 0,-1-3 3 0,2-4 3 16,-2-2 9-16,-2-3 11 0,0-2 5 0,-3-3 8 16,2-6 0-16,-4-3 4 0,0-3 8 0,-4-4 2 15,-2-1-4-15,-2-3-13 0,-2 0-11 0,-2-2-12 16,-2 3-20-16,-2-1-31 0,-3 6-41 0,-1 2-32 16,-4 6-38-16,0 4-30 0,-1 6-37 0,1 5-36 15,0 2-29-15</inkml:trace>
  <inkml:trace contextRef="#ctx0" brushRef="#br0" timeOffset="-46484.9">10659 126 1168 0,'7'-13'186'0,"-7"13"25"0,0 0 21 0,0 0 14 15,6-10 13-15,-6 10-54 0,5-6-50 0,-1 1-26 16,-4 5-24-16,4-3-26 0,-1 3-21 0,10-2-14 15,-1 2-13-15,3 0-13 0,4 0-4 0,-1 0-7 16,1 3-7-16,0-1 0 0,3 3 0 16,-3 1 0-16,1 1-5 0,-5 1-4 0,-2 2-8 0,-2 0-12 15,-1 1-17-15,-4 3-10 0,0 0-9 16,-4 4-3-16,-3 1 6 0,-3 3 4 0,-1 1 7 0,-2 2 10 16,-2 4 14-16,-1 2 6 0,-2 0-1 15,1-3-10-15,-1 1-23 0,1-4-27 0,2-3-26 16,3 0-22-16,1-2-13 0,-1-5-2 0,5-4 2 15,1-3 10-15,4-1 22 0,-1 0 25 0,1-2 28 16,0 1 27-16,0-1 28 0,1-1 19 0,1 0 21 16,0 0 13-16,1 1 7 0,-2 2 4 15,-1 0-2-15,1 0 1 0,0 2-14 0,0 3-6 16,0 2-13-16,0 1-12 0,0 4-3 0,1 0-4 16,-2 2 5-16,4 0 0 0,-3 4-1 0,2-2 0 15,-1 2 3-15,-1-2 18 0,-2 0 2 16,4-4 13-16,-5 1 9 0,1-3 5 0,-2 1 7 15,-2-1 12-15,-1-1-5 0,-1 1-13 0,-1-2-1 16,0 1-8-16,2 0-15 0,-3 2-3 0,-1 1-7 16,-2 0-17-16,1 3-26 0,-2-2-39 0,0 2-47 15,-1-1-76-15,1 2-98 0</inkml:trace>
  <inkml:trace contextRef="#ctx0" brushRef="#br0" timeOffset="-44853.55">12639 3678 163 0,'-12'-1'78'0,"2"0"15"0,10 1 15 16,0 0 12-16,0 0 11 0,0 0-17 0,0 0-18 15,0 0-13-15,0 0-6 0,0 0-12 0,0 0-3 16,0 0-5-16,0 0-2 0,-2 1 0 0,2 0 3 16,2-1-4-16,3 0-3 0,1 0 4 15,2-1-2-15,3 1 5 0,3 1-2 0,2 0 0 16,4 0-4-16,-3 0 6 0,4 0 0 0,1 1 6 16,4 1-5-16,3 1-3 0,4 0-5 0,4 0-6 15,3 0 2-15,6 0-8 0,3 3-1 0,2-1-13 16,5 1-4-16,2 0-7 0,1 0-4 0,3 1 0 15,-1-1-5-15,-2 1 2 0,-1 2-5 0,-2-1-1 16,2 0-2-16,-4 1-2 0,1 0 2 0,-3 1-2 16,-3 0 1-16,2 0 2 0,0 2-1 15,0-1 2-15,2 2-2 0,-3-1 1 0,-3-1 4 0,1 2 0 16,-4-3 0-16,1 1-4 16,0-2 5-16,-5 1-3 0,1-1 4 0,-5-1 0 15,-2-1-3-15,1 0-1 0,0 1 1 0,-2-1 2 16,3 1-1-16,-1-1 0 0,0 1-1 0,1-1 1 15,1 0-1-15,4 1 0 0,-2 0 2 0,0 1 1 16,2 1 3-16,4-1-4 0,-1 0 4 0,3 1-4 16,2 0 4-16,4 0-2 0,2 1-1 0,-1 0-1 15,0-1-2-15,2 0 0 0,-2 1-1 0,1-2 0 16,-5 1-2-16,2-1 0 0,-2 0 0 0,-5 1-1 16,-1-2 0-16,-2 0-1 0,-1-1 2 0,-1-1 0 15,-4 0-1-15,-2 0 2 0,-4-1-2 0,-1-2 1 16,-7 2-2-16,4-2 5 0,0 1-3 0,-2-1 0 15,0 0 1-15,1 1-2 0,-1-2 1 16,3 2 1-16,0 0 1 0,0 1-2 0,2 0-2 16,0 0 1-16,-2-2 1 0,-1 2 0 0,-5-2 0 15,1 1-2-15,-3-1 2 0,-3 0 0 16,1-1 0-16,-3 0 2 0,1 0-1 0,-2 1-1 16,4-1 0-16,-1 2 0 0,4 0-1 0,2 0-2 15,6 2 4-15,4-1-1 0,5 1-1 0,3 2 4 16,2 0 1-16,4-1 2 0,2 4 1 0,4-1 4 15,2 4 2-15,2-1 1 0,-1-1 3 16,2 2 0-16,0 0 3 0,1-1 0 0,-2 1-2 16,-1 0-2-16,-2-3-1 0,1 1 2 0,0-2-4 15,0 0 0-15,-4 1-3 0,0-2-5 0,0 1 2 16,-1-1-1-16,-1 1 1 0,-1-3 0 0,1 1 3 16,-3 0 0-16,-4-1-3 0,-3 1 6 0,0-3-2 15,-4 0 1-15,-5 0-2 0,-1-2-2 0,-2 2-3 16,-4-1 0-16,-2-1 0 0,-4-1-2 0,-1 0 3 15,-3 1-5-15,0 0 1 0,-2-2-1 0,1 1 0 16,-1-1 2-16,-1 0 3 0,5 2-1 0,0-1-2 16,2 2 4-16,2-2-2 0,3 2 3 15,6 1 8-15,2 2 5 0,1 2 6 16,3 0 2-16,3 1 1 0,3-1 0 0,1 0 4 0,4 2 3 16,-2 0-3-16,1 1-2 0,-2-3 2 15,-4 1 3-15,-3-2 2 0,-4 0 4 0,-3-3 6 16,-5 0-1-16,-6-1-1 0,-2-1-5 0,-14-4-6 15,9 2-4-15,-9-2 2 0,0 0-1 0,0 0-8 16,0 0-2-16,0 0 1 0,0 0 0 0,0 0-3 16,0 0 1-16,0 0-4 0,0 0-3 0,0 0-2 15,0 0-2-15,0 0-2 0,0 0 1 0,0 0-2 16,0 0-1-16,0 0-1 0,0 0-2 0,0 0 0 16,0 0-2-16,0 0-1 0,0 0-6 0,0 0-1 15,0 0-4-15,0 0-4 0,0 0-3 16,0 0-1-16,0 0-1 0,0 0-5 0,0 0 2 15,0 0 0-15,0 0 1 0,0 0 3 0,0 0-2 16,0 0 3-16,0 0 0 0,0 0 6 0,0 0 4 16,0 0 1-16,0 0 5 0,0 0 2 15,0 0 10-15,0 0 2 0,0 0 5 0,0 0-2 16,0 0 0-16,0 0-4 0,0 0 1 0,0 0-2 16,0 0-2-16,0 0-3 0,0 0-5 0,0 0 2 15,0 0-2-15,0 0 3 0,0 0-1 0,0 0-1 16,0 0-2-16,0 0 0 0,0 0 0 0,0 0 1 15,0 0-1-15,0 0-1 0,0 0-2 0,0 0-3 16,0 0-11-16,0 0-14 0,0 0-23 0,0 0-36 16,0 0-33-16,0 0-36 0,0 0-43 15,0 0-46-15,0 0-40 0,0 0-43 0,0 0-37 16</inkml:trace>
  <inkml:trace contextRef="#ctx0" brushRef="#br0" timeOffset="-44267.64">17333 3982 372 0,'-1'-7'109'16,"-3"1"7"-16,0 1 4 0,-2 3 1 0,-1 0 0 15,-2 4-33-15,-5 1-19 0,-1 1-11 0,-2 3-11 16,2 1 5-16,-3 2-3 0,1 0 0 0,-3 1-1 16,1 0-7-16,0 2-11 0,2-3-10 0,4 1-5 15,1-1-11-15,4-2-2 0,8-8-8 0,0 0-4 16,-1 7-8-16,3-1-2 0,5-1 0 0,5-1 1 15,4-1-1-15,3 0 3 0,4 0 17 0,3-2 18 16,0-1 22-16,2 2 11 16,0 0 2-16,-1-1 5 0,-3 2 8 0,-2-2 9 0,-4 1-1 15,0 1-3-15,-6-1-3 0,-1 2 1 0,-11-4 6 16,0 0 4-16,5 4-2 0,-2 1-9 16,-4-1-9-16,-2 2-8 0,0 2-10 0,-4-1-10 15,0 2-8-15,-2 1-8 0,1 1-6 0,-2 0-15 16,1 1-14-16,-3 1-21 0,-3 1-24 0,0 0-28 15,-1-2-38-15,0 0-55 0,-3-2-41 0,0-2-35 16</inkml:trace>
  <inkml:trace contextRef="#ctx0" brushRef="#br0" timeOffset="-44051.49">17240 4050 892 0,'9'-23'273'0,"-4"3"38"0,0 3 31 15,-2 4 30-15,-2 3 22 0,-1 10-73 16,0 0-66-16,0 0-50 0,0 0-35 0,0 0-39 15,0 0-30-15,0 0-32 0,0 0-21 0,0 0-21 16,0 0-18-16,0-2-9 0,-1 6-7 16,1 2 0-16,-2 3-3 0,-1 4-2 0,3 5-2 15,0 2 2-15,0 2-2 0,0 5-2 0,3 1-11 16,-1-2-24-16,2 0-20 0,-2-1-33 16,3 0-35-16,-1-1-36 0,0-3-39 0,0-2-41 0,-1-2-40 15,5-3-26-15,-3-2-23 0,2-3-14 0</inkml:trace>
  <inkml:trace contextRef="#ctx0" brushRef="#br0" timeOffset="-43851.6">17638 3982 1205 0,'6'-22'196'16,"-3"5"23"-16,-3 17 31 0,0 0 30 0,0 0 15 16,0 0-80-16,0 0-48 0,0 0-32 0,0 0-26 15,0 0-28-15,0 0-34 0,-1-6-29 0,-2 6-15 16,-3 9-9-16,1 4-3 0,0 4 2 0,1 1-20 15,0 5-9-15,1 1-15 0,1 3-19 0,-1 1-23 16,0-3-30-16,2-3-28 0,-1-1-37 16,2-2-32-16,-1-3-43 0,1-2-44 15</inkml:trace>
  <inkml:trace contextRef="#ctx0" brushRef="#br0" timeOffset="-43596.36">17917 4051 958 0,'4'-18'232'0,"-3"0"6"15,-3 6 2-15,-1 3-1 0,-2 5-3 0,-4 4-120 16,0 4-62-16,-1 1-29 0,-2 4-19 0,2 2-4 16,-3 3-2-16,1 3 0 0,-2 2 2 0,1 1-3 15,0 1-5-15,7 1-7 0,-2-2-11 0,4-1-7 16,2-2-13-16,4-2 1 0,3-3-1 0,3-3 3 16,2-2 4-16,3-2 9 0,3-3 12 0,0-2 8 15,1-3 20-15,0-1 12 0,-1 0 16 16,1-4 14-16,-1-1 18 0,-1-1 17 0,-2-2 17 15,-1-3 7-15,-2-1-10 0,-1-3-8 0,-2-1-14 16,-2 0-12-16,-1 1-19 0,-3 0-26 0,-2 1-43 16,-1 1-51-16,-3 3-53 0,-4 4-73 15,-2 3-72-15,-6 5-65 0</inkml:trace>
  <inkml:trace contextRef="#ctx0" brushRef="#br0" timeOffset="-42700.91">19584 5472 395 0,'0'0'119'0,"0"0"22"16,0 0 19-16,0 0 16 0,0 0 10 0,0 0-23 15,0 0-20-15,0 0-19 0,0 0-19 0,0 0-18 16,0 0-3-16,0 0-5 0,0 0 4 16,0 0 5-16,0 0 4 0,0 0 6 0,0 0 2 15,0-4 3-15,1-3-6 0,0 0-1 16,-3-1-7-16,-1-1-6 0,-1 2-11 0,-2-1-11 16,0 1-5-16,0 0-10 0,-1 1-6 0,6-2-16 15,-4 3-10-15,5 5-12 0,-7-2-8 0,-1 4-8 16,-3 6-6-16,-2 2 0 0,-3 5-5 0,-5 3 0 15,3 5-1-15,-1 2 0 0,-3 2 5 0,3-2 4 16,1 0 1-16,3-1 2 0,3-4 3 0,6-1-2 16,2-3-5-16,4-4-8 0,5-1-1 0,0-4 1 15,5 0-3-15,1 0-2 0,3-1-6 0,2-1-21 16,4-2-15-16,0-3-29 0,6 0-42 0,0-1-47 16,0-2-55-16,3-1-55 0</inkml:trace>
  <inkml:trace contextRef="#ctx0" brushRef="#br0" timeOffset="-42333.22">20003 5516 408 0,'-9'6'120'0,"-3"0"23"16,1 0 18-16,-4 2 9 0,15-8 5 0,-12 8-43 16,-1 0-28-16,13-8-16 0,0 0-23 0,0 0-22 15,0 0-19-15,0 0-6 0,0 0-5 0,0 0-8 16,0 0 1-16,0 0-2 0,0 0 1 0,0 0 2 15,0 0-2-15,3 2 1 0,-1-1 1 16,4-1 9-16,-1 0 15 0,-2-2 24 0,-3 2 24 16,0 0 20-16,0 0 23 0,4-4 12 0,1 0 13 15,-1-2 2-15,-1-1-11 0,1-2-16 0,-4 9-23 16,-4-5-24-16,4 5-26 0,-3-5-19 0,-6 1-17 16,3-1-13-16,-2 3-10 0,-2 2-13 0,-2 2-8 15,-3 4 3-15,-1 3 2 0,-4 2 2 0,2 1 0 16,-5 3 0-16,-1 2-4 0,2 2-3 0,1-1 0 15,1 2-14-15,0-2-15 0,3-2-15 0,5-1-5 16,4 0-14-16,3-3-16 0,5-3-6 16,5-1 3-16,2-2 6 0,5-1-3 0,0-3-3 0,7 0-17 15,0-3-21-15,3-3-16 0,3-3-24 16,-1 1-23-16</inkml:trace>
  <inkml:trace contextRef="#ctx0" brushRef="#br0" timeOffset="-42132.74">20250 5222 423 0,'6'-24'130'0,"-3"5"10"0,-5 8 15 0,-4 5 20 16,-5 5 9-16,1 6-54 0,-3 3-24 0,-1 7-3 15,0 1-8-15,-3 7-10 0,-1 7 10 0,-1 5-5 16,0 5-6-16,3 3-14 0,1 0-10 0,2 1-16 16,0-1-1-16,2-2 1 0,5-1-23 0,1-3-16 15,2-5-1-15,4-3 2 0,1-4-12 16,2-3-19-16,1-3-24 0,1-1-23 0,2-1-35 15,2-4-33-15,1-2-40 0,4-3-48 0,0-4-40 16</inkml:trace>
  <inkml:trace contextRef="#ctx0" brushRef="#br0" timeOffset="-41784.53">20495 5405 410 0,'-8'-4'78'0,"1"1"18"16,7 3 15-16,0 0 13 0,0 0 15 16,0 0-7-16,0 0-11 0,0 0-9 0,0 0-9 15,0 0-12-15,0 0-12 0,0 0-14 0,-7-3-17 16,7 3-18-16,-6-1-13 0,-2 3-7 0,-1 6-9 16,-3 3-4-16,-2 4-1 0,-2 1-3 0,-3 4 3 15,0 1 4-15,-3 1 1 0,3 1-1 0,0 0 4 16,1-1 0-16,4-4-1 0,2-3 0 0,5-1 0 15,4-3 0-15,3-2 1 0,2-1 2 0,2-1-5 16,2-2 1-16,4 0-1 0,0-2 5 0,3-1-1 16,4-2 1-16,1-1-2 0,1-1 1 15,0-1 0-15,1-2 4 0,-2-1 19 0,1-1 17 16,-2-1 19-16,-2-5 12 0,-2 0 9 0,-4-1 6 16,0-2 5-16,-4-1 0 0,-1-2-15 0,-3 0-19 15,1 1-28-15,-4-2-27 0,-2 3-40 0,0 0-46 16,-4 2-47-16,-2 2-50 0,-3 4-63 15,-2 2-53-15</inkml:trace>
  <inkml:trace contextRef="#ctx0" brushRef="#br0" timeOffset="-41548.82">20579 5212 1253 0,'3'-14'206'0,"4"5"6"0,-2 4 8 15,2 4 5-15,1 7 7 0,4 3-110 0,1 3-56 16,4 5-30-16,1 4-8 0,4 5-4 0,0 4-11 16,0 3-3-16,2 4-5 0,-3 3-2 0,1-1 0 15,-5 2 1-15,-1 1 1 0,-7-2-10 0,-3-1 0 16,-5-3-5-16,-4-1-4 0,-3-1 2 0,-11-2-17 16,-4-1-8-16,-7-1-27 0,-3-1-35 15,-6-4-45-15,-5-1-73 0,-3-4-85 0</inkml:trace>
  <inkml:trace contextRef="#ctx0" brushRef="#br0" timeOffset="-18750.66">16904 12521 630 0,'-10'0'102'0,"0"1"2"0,-1 0 8 16,3 0 14-16,-2 0 15 0,5 2-40 0,0 4-29 15,1-2-11-15,1 3 8 0,0 0 13 0,2 0 0 16,1 0-15-16,1 1-15 0,0 2-11 16,0 0-6-16,-1 0 9 0,2 2-4 0,-1 2-13 0,0-1-5 15,0 0 4-15,2 0 1 0,-3-2-2 16,1 1 2-16,0-3-10 0,0 1-6 0,0-2-4 16,1-2-4-16,-2-7 0 0,2 6-3 0,-1 0 3 15,0 1-3-15,0-3 1 0,3 3-4 0,-2-1 2 16,1 1 2-16,0 0 1 0,-1 2-1 0,0-1-1 15,0 0-18-15,1-1-27 0,0 0-28 0,-3-7-47 16,3 7-52-16,-3-7-63 0</inkml:trace>
  <inkml:trace contextRef="#ctx0" brushRef="#br0" timeOffset="-18584.75">16846 12209 718 0,'-8'-1'68'16,"8"1"5"-16,0 0 4 0,0 0-3 0,0 0 0 15,0 0-33-15,0 0-30 0,-5 1-21 0,4 3-31 16,3 1-36-16,3 2-44 0</inkml:trace>
  <inkml:trace contextRef="#ctx0" brushRef="#br0" timeOffset="-12189.91">16826 12557 255 0,'0'0'62'15,"0"0"22"-15,-4-8 18 0,4 8 24 0,0 0 18 16,0 0 18-16,0 0-2 0,0 0-4 0,0 0-8 16,-2-7-9-16,2 7-10 0,0 0-18 0,0 0-15 15,0 0-16-15,0 0-21 0,0 0-15 0,0 0-14 16,0 0-15-16,0 0-9 0,-5 0-8 15,1 2-2-15,1 1-3 0,1 3 1 0,0 1 2 16,0 5 4-16,-1 1 6 0,1 1-1 0,-2 2 1 16,1 3 3-16,2-3 0 0,1 0 1 0,0 2 0 15,-1-1-2-15,1-2-7 0,0-1 3 16,0-1 2-16,1 2-5 0,-1-3-1 0,0 0 0 16,0 0-1-16,0-2-1 0,0 0 15 0,-1 3 31 15,-1 2 8-15,1 1 3 0,0-1 1 0,-2 1-1 16,2-1 1-16,1-1-2 0,-2 0-9 0,2 0-35 15,-3-1-7-15,3-4-3 0,2-2 3 0,-2-7-2 16,0 0 1-16,0 0 2 0,0 0-1 0,0 0 5 16,0 0-2-16,0 0 3 0,0 0-2 0,0 0 3 15,0 0 1-15,0 0-1 0,0 0-2 0,0 0-4 16,0 0-11-16,0 0-14 0,0 0-19 16,0 0-22-16,0 0-27 0,0 0-28 0,2 0-30 0,-3-1-36 15,2-8-27-15</inkml:trace>
  <inkml:trace contextRef="#ctx0" brushRef="#br2" timeOffset="-5400.83">16670 12345 269 0,'-4'-6'118'16,"3"1"19"-16,-1 0 23 0,2-2 15 0,1-1 16 15,3 0-24-15,2 2-19 0,-2 2-13 0,1 0-12 16,2-1-10-16,-7 5-14 0,0 0-10 0,0 0-8 16,0 0-11-16,0 0-8 0,0 0-12 0,0 0-18 15,0 0-7-15,0 0-11 0,-3 0-10 0,-2 0-8 16,1 3-5-16,-2 0 1 0,-3 3-2 0,1 0 3 16,-2 1 0-16,0 0 3 0,0 1 4 0,10-8 3 15,0 0 1-15,0 0-3 0,0 0 2 16,0 0-3-16,0 0-3 0,0 0-2 0,0 0 0 15,0 0 0-15,0 0 2 0,0 0 4 0,-1-1 3 16,1 0 6-16,3 0 9 0,2-1 10 0,1-2 8 16,3-1 7-16,-1-1 1 0,0-2-5 15,3 0-3-15,-2-1-5 0,-1 4-5 0,4 2-13 16,-2-2-8-16,0 3-9 0,-2 1-6 0,1 1 1 16,-1 2-2-16,0 1-4 0,-1 3-6 0,0 0 2 15,-4 2-4-15,-3-1 1 0,-1 3 1 0,-5-2 1 16,-1 2 0-16,0-3 6 0,-1 2 5 15,-2-2 1-15,0 0 4 0,1-1 0 0,0 0 5 16,-1-2 3-16,2 0 1 0,0-2 2 0,2-2 2 16,6 0 3-16,-7-1 0 0,1-4 4 0,0 0 0 15,3-2-2-15,-1-2 5 0,2-2 0 0,0 1 1 16,1-4-2-16,3 2-2 0,1-1-2 0,1 0 6 16,0 4 9-16,1-1 1 0,0 3 0 0,3 1-2 15,-8 6-1-15,0 0-2 0,0 0-12 0,0 0-28 16,0 0-46-16,0 0-39 0,6 0-54 0,0 2-65 15,1 5-73-15</inkml:trace>
  <inkml:trace contextRef="#ctx0" brushRef="#br2" timeOffset="-4712.74">16783 12747 277 0,'0'0'58'0,"0"0"17"0,0 0 24 0,0-1 22 16,0-1 23-16,0-1 27 0,1-1-2 0,2-2 6 15,1-3 0-15,-1-1 2 0,3-4-16 0,-4-2-5 16,0-1-13-16,-1 5-17 0,0 0-16 0,3-3-14 16,-2 1-12-16,0 0-12 0,-1 2 3 0,0 0-7 15,1 3-5-15,-2 9-5 0,0 0-8 0,0 0-8 16,0 0-9-16,0 0-11 0,0 0-14 0,-2-3-16 15,0 1-13-15,-1 5-4 16,1 5 1-16,-1 5 1 0,1 6 3 0,0 1 3 16,-1 2 3-16,-1 0 6 0,1 3 5 0,3-3-1 15,0 0-1-15,-1-1 0 0,1-1 1 0,0-1-1 16,-1-4 4-16,0-1-1 0,0-2 4 0,1 0-9 16,0-3-9-16,0-9-7 0,0 0-5 0,0 0-3 15,0 0-4-15,0 0 2 0,0 0 1 0,0 0 10 16,2 2 13-16,-2-2 9 0,3 1 9 0,1-3 13 15,-1-5 2-15,0-5-3 0,1-7 2 0,0-5 4 16,1-4 4-16,1-2 11 0,0-1 0 0,-5 4 2 16,0 3 3-16,2 3 5 0,-2 3-2 0,-1 18-9 15,0 0-10-15,0 0-14 0,0 0-9 16,-3-11-13-16,1 8-7 0,-3 6-7 0,3 7-1 16,-4 4 4-16,0 5 3 0,2 1 2 0,1 1 1 15,-2 1 7-15,-1 2 1 0,4-3 4 0,-1 4 1 16,1-1 0-16,0-1-1 0,2-2 1 0,-1-3 1 15,0 1-3-15,0-2 2 0,1-2-4 16,1-2-5-16,-1-2-15 0,0-11-19 16,0 0-21-16,3 7-20 0,0 0-22 0,-3-7-23 0,0 0-25 15,3 5-23-15,-3-5-17 0,4 5-7 0,-4-5-11 16,6 1-14-16,-6-1-12 0,0 0-9 0</inkml:trace>
  <inkml:trace contextRef="#ctx0" brushRef="#br2" timeOffset="-3801.01">17294 12272 321 0,'0'0'94'0,"0"0"3"0,0 0 2 0,0 0 0 16,0 0 2-16,0 0-39 0,0 0-28 0,0 0-14 16,0 0-10-16,0 0-2 0,0 0-1 15,-1-3 1-15,-1 3-3 0,-1-1 1 0,0 2-1 16,3-1 1-16,-3 2 1 0,-2 1-3 0,5-3 2 15,-4 4 0-15,-2 2 1 0,6-6 1 0,0 0 3 16,0 0-1-16,0 0-1 0,0 0 9 0,0 0 15 16,-7 2 12-16,7-2 7 0,0 0 11 0,-8 1 12 15,6-4 7-15,2 3 3 0,0 0-10 16,0 0-15-16,0 0-10 0,0 0-12 0,0 0-11 16,0 0-18-16,0 0-9 0,0 0-6 0,0 0-1 15,0 0 0-15,0 0-5 0,0 0 2 0,0 0 2 16,0 0 1-16,0 0 1 0,0 0 3 0,0 0 0 15,0 0-1-15,1 0 5 0,-1 0 4 0,2-1-1 16,1-2 3-16,2 1 3 0,0 1 6 0,-1-2 13 16,-4 3 8-16,7-5 10 0,-7 5 7 0,0 0 8 15,0 0 11-15,0 0 11 0,0 0 2 0,4-3 2 16,-4 3 6-16,4-3-4 0,-1 0-6 0,-6-3-4 16,1 0-14-16,-3 3-14 0,5 3-9 15,-5-4-19-15,0 1-16 0,-2 3-15 0,7 0-14 16,-8 0-13-16,4 1-12 0,4-1-12 15,-4 4-13-15,1 1-8 0,0 0-5 0,3-5 6 16,0 0 9-16,0 0 7 0,0 0 14 0,0 5 14 16,0-5 14-16,0 0 13 0,3 3 7 0,0-2 4 15,1 1 3-15,0-1 3 0,4-1 3 0,-2-2 4 16,0 1 7-16,1-2 8 0,-7 3 5 0,5-4 7 16,-5 4 7-16,5-5 7 0,-2 1 11 0,-3-1 10 15,1-1-8-15,-2-2-6 0,0-3-4 0,-3-1-7 16,1-5-10-16,-1-2-8 0,-1-3-16 0,0 0-17 15,0 0 1-15,-2-1-4 0,0 1-3 16,0 1-1-16,-2 3 0 0,-2 3-2 0,2 3 1 16,-3 4-4-16,0 4 1 0,1 2-6 0,1 3-15 15,-1 3-12-15,1 7-3 0,-2 7-1 0,3 4 1 16,0 9 5-16,2 6-2 0,0 4 4 0,2 5 16 16,-1 2 11-16,1 1 6 0,2 3 1 0,0 0 3 15,2-1 13-15,-1 0-1 0,1-2 2 16,0-1 3-16,1-1 6 0,-1 1-2 0,0-1 3 15,1 0-3-15,-1-4-11 0,0-3 2 0,-2-4-3 16,1-6 0-16,1-4-5 0,-1-6 2 0,2-3-3 16,-1-7 2-16,1-10-2 0,0 0 0 0,0 0 4 15,0 0-1-15,0 0-3 0,0 0-5 16,0 0-2-16,0 0-10 0,0 0-3 0,1 4-9 16,-1-4-12-16,0-3-13 0,0-3-7 0,1-4-46 15,-1-3-28-15,1-4-42 0,-3-4-61 0,0-4-76 16</inkml:trace>
  <inkml:trace contextRef="#ctx0" brushRef="#br2" timeOffset="-3517.86">16980 12546 511 0,'-10'1'159'0,"2"1"32"0,8-2 26 16,0 0 24-16,0 0 22 0,0 0-30 15,0 0-22-15,0 0-26 0,0 0-24 0,0 0-21 16,-1 2-18-16,3-1-10 0,5-2-13 0,6 0-5 15,5 1-5-15,6-1 1 0,4 0-4 16,6-2-10-16,5 0-6 0,5 0-15 0,-5 0-9 16,1 0-10-16,-4 1-11 0,-5-1-12 0,-4 0-5 15,-5 1 15-15,-5 0 7 0,-17 2 8 0,0 0 4 16,0 0 8-16,0 0 2 0,0 0 2 0,0 0-3 16,0 0-14-16,0 0-9 0,0 0-5 0,0 0-6 15,0 0-6-15,0 0-7 0,0 0-7 0,0 0-15 16,0 0-24-16,0 0-36 0,0 0-41 15,0 0-35-15,0 0-53 0,0 0-54 0,0 0-62 0,0 0-61 16</inkml:trace>
  <inkml:trace contextRef="#ctx0" brushRef="#br2" timeOffset="-776.47">18063 12246 227 0,'0'-2'63'0,"1"0"18"15,2 1 12-15,-2 1 11 0,1 1 14 0,-1-9-4 16,-1 8-7-16,1-7-1 0,-1 7-3 16,0 0-4-16,0 0 2 0,2-10 2 0,-2 10-5 15,0 0 1-15,0 0 5 0,0 0-2 0,1-10-3 16,-1 5-4-16,2 2-5 0,-1-2-1 0,-1 5 3 15,0 0-2-15,0 0-7 0,0 0-5 0,0 0-4 16,0 0-8-16,0 0-11 0,0 0-15 0,0 0-15 16,0 0-13-16,0 0-15 0,-1 1-10 0,1 3-8 15,0 2-3-15,1 6 3 0,0 5 4 0,0 4-2 16,1 4 5-16,0 5 3 0,0 2 2 16,-1 2 5-16,2-3 3 0,-1 0-1 0,0 2 1 15,-2-1 2-15,-1-3-2 0,0-1-2 0,-1-3 3 16,0 0 1-16,0-1 1 0,-1-1-2 0,1-3-3 15,1-1 1-15,0-6 1 0,1-13 5 0,0 0 1 16,0 0-1-16,0 0 1 0,0 0 2 0,0 3 8 16,0-3 2-16,-1 0 11 0,-1-1 6 0,1-5 2 15,1-3 3-15,-1-3-4 0,1-6-4 0,0-6-5 16,-2-5-11-16,1-6-11 0,0-2-9 16,1-3-5-16,-1-7-1 0,-1-5-1 15,2 1 5-15,-1-1 11 0,-1 5 13 0,1 4 6 0,1 7 2 16,0 5 5-16,-1 9-4 0,1 22-2 15,0 0-2-15,0 0-11 0,0 0-9 0,0 0-8 16,0 0-9-16,0 0-12 0,0 0-4 0,0 0-9 16,2-11-8-16,2 9 0 0,1 9 4 0,0 5 2 15,1 4 6-15,3 2 9 0,0 4 9 0,1 0 8 16,3 1 7-16,-1 1 3 0,-4-7 0 0,3-2 2 16,-3-3-2-16,2-2 1 0,-3-2-1 0,-7-8 0 15,9 6 2-15,-9-6-2 0,5 2-2 16,2-2-1-16,-1-1 3 0,0-2-1 0,-1-1 2 0,-1-1 5 15,-1-1 7-15,-1-1 9 0,1-3 8 16,1-2 2-16,2-1 2 0,-1-4 9 0,2-4-2 16,0-4-1-16,1-1 5 0,2 0 3 0,0 0 1 15,-1 0 5-15,1 3-72 0,-4 3 69 0,0 4-2 16,-6 16 1-16,0 0-16 0,0 0-19 16,0 0-8-16,0 0-11 0,3-6 61 0,-2 5-91 15,-1 9-4-15,-2 6 0 0,1 7 1 0,-1 5 7 16,1 6 0-16,1 4 5 0,2 2 8 0,-1 1 14 15,3-3 3-15,-1-1-1 0,3-3 1 0,1-1 0 16,-3-5-2-16,1-2 4 0,0-4-2 16,-1-1-2-16,-2-1 2 0,2 0 5 0,1-2-4 15,-2-1-1-15,0-1 0 0,0-3-4 0,0 0-5 16,-2-2-4-16,-1-9-1 0,0 0-4 0,0 0-3 16,0 0-5-16,0 0-2 0,0 0-3 0,0 0-6 15,0 0-7-15,0 0-20 0,5 3-25 0,0-4-24 16,-1-4-25-16,1-4-118 0,0-6-68 0</inkml:trace>
  <inkml:trace contextRef="#ctx0" brushRef="#br2" timeOffset="-329.56">18702 12154 877 0,'-8'-7'129'0,"4"2"21"16,-4 0 24-16,8 5 15 0,0 0 15 0,0 0-33 16,0 0-26-16,0 0-17 0,0 0-3 0,0 0-11 15,-2 0-20-15,0 1-17 0,5 3-10 0,2-1-16 16,1 1-10-16,4 0-17 0,0 2-15 0,3 2-12 16,3 1-1-16,3 3-1 0,0-1 2 0,4 0 10 15,-2 2 0-15,1 0 6 0,1-1 1 0,-4 2-2 16,2 1-1-16,1-2 3 0,1-2-4 15,-3-1-2-15,0-2 1 0,-1 0 1 0,-2-1-3 16,1-1 3-16,-3 1-2 0,0-2 1 0,-3-2-1 16,-12-3-4-16,0 0 8 0,0 0 2 0,0 0 14 15,0 0 15-15,0 0 3 0,5 4 3 0,-5 0 1 16,-3 0 6-16,-1-1-11 0,-4 0-7 0,-1 2-15 16,-4 3-14-16,-2 5-3 0,-3 3-2 0,-1 5-1 15,1 5-3-15,-2 1 3 0,-1 8 1 16,0 1 3-16,-2 2-1 0,1-1-1 0,0 0-2 15,4-2-3-15,1 0 0 0,1-4-3 0,2-6 2 16,3-1 1-16,3-5 0 0,2-3-1 0,0-3 1 16,2-1 3-16,4-12-2 0,0 0 2 0,0 0-2 15,0 0-9-15,-6 8-8 0,6-8-19 0,-5 6-30 16,5-6-36-16,0 0-39 0,0 0-46 16,0 0-63-16,-3-1-86 0</inkml:trace>
  <inkml:trace contextRef="#ctx0" brushRef="#br2" timeOffset="1246.03">4610 2278 111 0,'-9'0'56'0,"9"0"14"0,0 0 14 15,0 0 20-15,-8 0 15 0,8 0 5 16,0 0 3-16,0 0-4 0,-5 0-8 0,-1-2-6 16,-2 0-12-16,-1 1-14 0,1 1-17 0,-2 0-14 15,0 0-13-15,1-2-13 0,-1 2-4 0,10 0-5 16,0 0-3-16,0 0 0 0,0 0 0 0,0 0-3 15,0-1-4-15,0 0-1 0,6-1-4 0,4 0 0 16,6 1 7-16,8-1 11 0,10 0 16 0,11-1 10 16,12-1 16-16,12-2 6 0,5-3 11 0,11 0 1 15,12 0 4-15,7-2-8 0,12-3-9 0,6 0-5 16,7-2-14-16,-1-1 20 0,3 1-28 0,3 0-6 16,-1 1-12-16,1-2-3 0,3 1-10 15,2 0-4-15,4 1-1 0,2-1-22 16,-2 1 19-16,0-1 12 0,2-1 5 0,-4 0 2 15,3-1 1-15,1 1 2 0,-5 0-3 0,-2-1 4 16,-7-1-3-16,-7 0-11 0,-3 0-2 0,-1 1-2 16,-3 0 1-16,-5 1 0 0,-4 2 1 0,-6 1-5 15,-4 0 3-15,-5 1 1 0,-4 4-4 0,-3-1 1 16,-3 2-1-16,-7 2 1 0,-4-1-1 0,-3-3 0 16,-3 3 1-16,-2-1-3 0,-3 1 2 0,-3 0-1 15,-2 0-1-15,-5-1-2 0,-1 1 1 16,-2-1 0-16,0 1 0 0,-5 1 0 0,0-1 0 0,-4 3-3 15,-1-3 0-15,-1 1 2 0,-2 2-1 16,-2 0 2-16,-1-1-2 0,0 0 0 0,-2 1 1 16,-1 0 2-16,-3 0 2 0,4-1 3 0,-1 1-4 15,1 0 0-15,1 0 5 0,0-2 3 0,-2 3 0 16,-3-2-2-16,1 2 1 0,-2 0-5 0,1 1 3 16,0-1 1-16,-6 1 0 0,-1 0 0 15,-3-1 5-15,-1 2 0 0,-3 0 4 0,1 0 8 16,-3 0 6-16,0-2 5 0,-10 3-1 0,10-1-3 15,-10 1 0-15,7-1 1 0,-2 0-4 16,1 0-5-16,2-1-3 0,2 1-4 0,1-1-2 0,3-1 2 16,2 1-4-16,2-1-2 0,2 1 2 15,4-1-3-15,1 0-2 0,2 1-1 0,-3-1-2 16,-1 1-3-16,-3 0 3 0,-1 1-1 0,-4-1-3 16,-15 2 2-16,0 0 0 0,0 0 1 0,0 0 2 15,0 0 0-15,0 0 1 0,0 0 3 0,0 0 2 16,0 0 3-16,0 0-4 0,0 0 2 0,0 0-1 15,0 0-5-15,0 0-7 0,0 0-18 0,0 0-29 16,6-2-42-16,-4 0-45 0,-4 1-54 0,-3-2-67 16,-1 0-88-16</inkml:trace>
  <inkml:trace contextRef="#ctx0" brushRef="#br2" timeOffset="2949.48">19692 12131 148 0,'-6'-9'79'0,"6"9"17"0,-3-8 19 16,3 8 20-16,0 0 18 0,0 0-3 0,0 0-3 15,0 0-1-15,0 0-2 0,0 0-1 0,0 0-7 16,0 0-6-16,0 0-2 0,0 0-6 0,0 0-5 16,0 0-8-16,0 0-13 0,-5-6-12 0,5 6-11 15,0 0-15-15,-5-5-17 0,5 5-11 0,0 0-16 16,0 0-19-16,0 0-19 0,0 0-22 0,0 0-23 16,0 0-23-16,0 0-28 0,0 0-35 0,0 0-31 15,0 0-22-15,0 0-18 0,0 0-19 0</inkml:trace>
  <inkml:trace contextRef="#ctx0" brushRef="#br2" timeOffset="3540.31">18906 12454 32 0,'-3'14'2'0,"0"-3"-2"16</inkml:trace>
  <inkml:trace contextRef="#ctx0" brushRef="#br2" timeOffset="6987.91">12045 14549 825 0,'-9'3'124'0,"1"6"4"0,8-9-2 0,0 0-1 0,0 0 1 16,0 0-58-16,0 0-38 0,0 0-36 0,-7 2-23 15,7-2-20-15,0 0-18 0,0 0-24 16,0 0-25-16,0 0-34 0</inkml:trace>
  <inkml:trace contextRef="#ctx0" brushRef="#br2" timeOffset="10799.12">19310 12320 177 0,'0'0'79'0,"0"0"22"0,-9-1 20 0,9 1 22 15,0 0 17-15,0 0-3 0,0 0 2 16,0 0 3-16,0 0-9 0,0 0-12 0,0 0-9 16,0 0-13-16,0 0-12 0,0 0-12 0,0 0-13 15,-3 0-13-15,4-1-2 0,3-1-2 0,-1 2-7 16,2 0-1-16,3 0 2 0,0 0-1 0,1-1-2 15,-1 0-3-15,3 1-7 0,-3-1-6 0,0 0-3 16,3 1-6-16,2 0-8 0,-1 0-6 0,2 0-6 16,-2 0-4-16,2 1-4 0,-1 0-13 0,-1 0-18 15,1 0-32-15,-2-1-37 0,0 1-36 0,-2 1-46 16,1-1-57-16,-3 2-59 0</inkml:trace>
  <inkml:trace contextRef="#ctx0" brushRef="#br2" timeOffset="10973.21">19285 12505 280 0,'0'0'159'0,"0"0"40"0,0 0 32 15,0 0 26-15,0 0 26 0,0 0-14 0,0 0-24 16,0 0-33-16,0 0-40 0,0 0-36 0,-3 3-27 16,6-1-21-16,5 1-25 0,2-2-17 0,6-1-14 15,4 0-9-15,6-3-12 0,2 1-35 0,1-3-59 16,5 1-67-16,-4-2-82 0,0-1-86 0</inkml:trace>
  <inkml:trace contextRef="#ctx0" brushRef="#br2" timeOffset="11226.49">19760 12297 760 0,'-4'-8'228'0,"4"8"36"0,0 0 29 16,0 0 22-16,0 0 23 0,0 0-56 15,-1-7-47-15,1 7-36 0,0 0-29 0,0-5-33 16,0 5-30-16,0 0-23 0,0 0-23 0,0 0-26 16,0 0-21-16,-3 0-19 0,5 3-12 15,-2 5-8-15,0 4 3 0,0 1 1 0,0 4-1 16,-3 1 5-16,2 4 3 0,-4 1 4 0,-1 1 6 16,2-1 1-16,0-2-15 0,0 0-22 0,-3-2-30 15,3-2-35-15,-2-1-32 0,1-2-38 0,1-2-43 16,3-1-42-16,-1-2-33 0,2-9-24 0,0 0-14 15</inkml:trace>
  <inkml:trace contextRef="#ctx0" brushRef="#br2" timeOffset="11523.71">20010 12252 684 0,'2'-14'219'0,"-2"14"6"15,-2-10 0-15,-2 5-2 0,-2 5-1 16,-4 2-93-16,2 3-63 0,1 2-39 0,-1 2-21 15,1 3-5-15,-3 3 2 0,3 2 3 0,-3 1 1 16,2 3 0-16,0-1 0 0,4 1-1 16,-1 2-5-16,0-3-1 0,2-1-7 0,3-3-4 15,1-2-2-15,1-4-1 0,3 1 1 0,1-4 2 16,1-2 5-16,3-2-1 0,0-3 10 0,1-2 2 16,3 0 5-16,2-1 10 0,0-2 7 15,3-1 4-15,0-3 5 0,-3-1 10 0,1-1 8 0,-3-2 10 16,1-1 6-16,-3-1-2 0,-5-1-3 15,-1-2-5-15,-2 0-11 0,-3-1-16 0,-2 0-25 16,-3 0-22-16,-2-1-28 0,-1 2-25 0,-3 0-27 16,-2 2-32-16,0-1-36 0,-2 3-37 0,-1 2-29 15,0 3-42-15</inkml:trace>
  <inkml:trace contextRef="#ctx0" brushRef="#br2" timeOffset="11775.37">20494 12267 623 0,'10'3'165'0,"-4"1"30"0,-7-1 26 0,-4-3 21 16,-2 1 18-16,-2 0-39 0,-1-1-29 16,1-1-25-16,9 1-24 0,0 0-27 0,0 0-24 15,0 0-20-15,0 0-15 0,0 0-16 0,-9-1-10 16,9 1-12-16,0 0-4 0,0 0-3 0,-7-3 2 15,7 3 2-15,0 0-5 0,0 0 2 0,0 0-2 16,0 0 2-16,0 0-3 0,0 0-1 0,0-5-5 16,0-2-20-16,2 1-11 0,2 2-18 0,1-2-33 15,-5 6-38-15,0 0-49 0,5-3-61 0,-5 3-77 16</inkml:trace>
  <inkml:trace contextRef="#ctx0" brushRef="#br2" timeOffset="11982.12">20442 12462 544 0,'-6'4'229'16,"-1"-1"45"-16,0-1 42 0,7-2 33 0,0 0 30 16,0 0-35-16,0 0-36 0,-6-2-38 0,6 2-34 15,0 0-33-15,-2-2-61 0,2 2-7 0,0-3-26 16,0 3-30-16,1-3-21 0,2-1-23 16,1 1-15-16,-1 0-13 0,-3 3 20 0,0 0-25 15,0 0-7-15,0 0 1 0,0 0-13 0,0 0-18 16,0 0-33-16,0 0-41 0,0 0-48 0,0 0-68 15,0 0-91-15,0 0-129 0</inkml:trace>
  <inkml:trace contextRef="#ctx0" brushRef="#br2" timeOffset="16582.78">18273 13487 760 0,'0'0'138'0,"0"0"17"16,-8 5 12-16,8-5 12 0,0 0 12 0,0 0-45 16,0 0-22-16,0 0-13 0,0 0-17 0,0 0-7 15,0 0-11-15,0 0-11 0,0 0-10 0,-4 4-9 16,4 0-15-16,1 0-7 0,5 1-9 0,1-2-6 16,4 1-4-16,0 0 2 0,3 3-1 0,-1 1 7 15,3 1 5-15,-1 0 8 0,0 3-1 0,1-1 2 16,0 2 0-16,-1 2-2 0,-1 1 4 0,0 1-9 15,1 1-5-15,-3-2-6 0,-2 0-1 16,1-2 1-16,-2 0-1 0,-1 1-2 0,2-1-2 16,0-3 0-16,0 1 0 0,-2-4-1 0,1-1-1 15,-2 0-1-15,0-3-4 0,-7-4-8 0,0 0-16 16,7 4-15-16,-7-4-19 0,0 0-16 16,0 0-22-16,0 0-24 0,0 0-25 0,0 0-23 15,0 0-17-15,3-2-15 0,0-1-3 0,-4-2-15 16</inkml:trace>
  <inkml:trace contextRef="#ctx0" brushRef="#br2" timeOffset="16800.38">18576 13435 611 0,'-1'-9'180'0,"-1"2"28"0,2 7 21 16,0 0 17-16,-3-3 13 0,3 3-50 0,0 0-39 16,0 0-36-16,-3 0-30 0,-2 2-25 0,5-2-22 15,-5 2-19-15,-2 1-14 0,2 0-7 0,-1 3-12 16,1 0-5-16,0 2 0 0,1 5-4 0,-3-1-2 15,1 2 4-15,-1 3 2 0,-1 3-2 0,-2 4 5 16,-1 3 1-16,-1 0-1 0,-3 1-1 0,3-1 2 16,-4-2 0-16,3 0-1 0,-2-2 3 0,0-2-2 15,-1-4-6-15,1-1-10 0,0-3-14 0,2-2-17 16,2-2-31-16,-1-2-29 0,4 0-46 16,8-7-60-16,0 0-29 0,0 0-38 0</inkml:trace>
  <inkml:trace contextRef="#ctx0" brushRef="#br2" timeOffset="17455.91">18950 13488 251 0,'-6'3'72'0,"6"-3"20"0,-5 2 21 0,5-2 23 15,0 0 22-15,0 0 2 0,0 0 0 0,0 0-4 16,0 0-1-16,0 0-1 0,0 0-5 0,0 0-11 15,0 0-16-15,0 3-17 0,0 0-9 0,2-1-7 16,4 0-7-16,1-2-10 0,0 0-7 0,4 0-8 16,2-1-1-16,0-1-2 0,3 1-3 0,-6 0-6 15,0 0-4-15,1 0-7 0,1-1-6 0,2 0-4 16,2 0-5-16,-5 0-4 0,1 0-3 0,-1 0-2 16,-1-1-8-16,2 0-6 0,0 0-18 0,1 0-28 15,-3 1-29-15,0-3-37 0,3 3-47 16,-3-2-59-16,1 2-55 0,3-2-55 0</inkml:trace>
  <inkml:trace contextRef="#ctx0" brushRef="#br2" timeOffset="17717.41">18962 13619 657 0,'0'0'147'0,"0"0"27"15,0 0 21-15,-6 6 19 0,6-6 19 0,0 0-32 16,-3 3-29-16,3-3-26 0,0 0-20 0,2 3-23 16,-1-1-15-16,2 0-13 0,4 0-13 0,0 0-5 15,4-1-5-15,2 0 0 0,0-1-5 16,1-2 0-16,0-3-3 0,0 3-5 0,0-2-5 16,3-1-7-16,-1 1-6 0,3-3-7 0,-2 1-1 15,0-1-17-15,2 0-22 0,-4 0-27 0,0 3-31 16,-1-3-44-16,-4 2-58 0,-10 5-73 0,9-6-114 15</inkml:trace>
  <inkml:trace contextRef="#ctx0" brushRef="#br2" timeOffset="19067.22">20457 13127 343 0,'-8'-2'32'15,"1"4"0"-15,-1 2 24 0,0 3 16 0,1 3 19 16,2 1-21-16,0 0-2 0,0 0-1 0,-1 2 2 16,3-1 3-16,-2 1-27 0,1-2-15 0,1-1-17 15,3-10-5-15,0 0-2 0,0 0-2 16,0 0 5-16,0 0 9 0,0 0 15 0,0 0 12 15,0 0 11-15,0 0 18 0,0 0 15 0,0 0 16 16,0 0 14-16,0 0 8 0,0 0 10 0,0 0 4 16,0 0 7-16,0 0-3 0,2 2-2 15,0-2-4-15,-1-1-8 0,2-1-9 0,1-3-15 16,-2-2-15-16,1 1-14 0,0-2-10 0,-2 0-10 16,0-1-13-16,-1 9-14 0,-3-4-10 0,-2 1-11 15,5 3-3-15,0 0-8 0,0 0-10 0,0 0-15 16,-3-1-15-16,-2 2-17 0,-1 3-5 0,-1 4-2 15,-4 2 0-15,-1 3 1 0,-1 3 6 16,-2 1 10-16,2 3 16 0,-3 0 15 0,2 0 5 16,1 1 2-16,0-2 2 0,4-1-1 0,4-2-3 15,2-1-14-15,4-3-18 0,2-1 0 0,2-1 1 16,2-3 0-16,2 0 1 0,2-3 1 0,5 0 5 16,2-2 2-16,0-2 6 0,3-4-31 0,4 0-49 15,0-2-45-15,4-2-36 0,3-3-50 0</inkml:trace>
  <inkml:trace contextRef="#ctx0" brushRef="#br2" timeOffset="19619.91">20907 13201 292 0,'-14'4'120'16,"3"-2"13"-16,11-2 11 0,0 0 7 0,0 0 8 15,0 0-42-15,0 0-32 0,0 0-21 0,0 0-20 16,0 0-10-16,0 0-6 0,0 0 5 0,0 0 1 16,0 0 12-16,0 0 11 0,0 0 12 15,0 0 12-15,0 0 11 0,0 0 8 0,0 0 3 0,0 0 6 16,0 0-4-16,0 0-3 0,0 0-10 0,0 0-12 16,-7-2-13-16,7 2-15 0,0 0-15 0,0 0-14 15,0 0-11-15,0 0-10 0,0 0-5 16,0 0-6-16,0 0-1 0,0 0-2 0,-6 2 0 15,6-2 0-15,0 0 0 0,-7 3 4 0,2 1 1 16,2-1-2-16,3-3-1 0,0 0 0 0,0 0-4 16,0 0-1-16,0 0 2 0,0 0 0 0,0 0 0 15,0 0 6-15,0 0 5 0,0 0 9 0,0 0 15 16,0 0 16-16,0 0 6 0,0 0 9 0,0 0 8 16,0-1-2-16,1-1 0 0,-1-4-4 0,3-1-8 15,-3-3-13-15,2 1-7 0,1-6-13 16,0-2-10-16,1-2 1 0,-3 1-5 0,-5 4-2 15,0 0-6-15,3 4-2 0,-4 2-4 16,-2 2 1-16,0 5-7 0,-2 5-10 0,-5 6-2 16,-3 4-6-16,-3 4 4 0,0 4 0 0,-1 5 3 15,-5 3 2-15,2 1 8 0,2 1 7 0,1 1 4 16,3-2 5-16,4 0 0 0,5-2 1 0,3-1 0 16,3-4-5-16,5-5-8 0,2-1 2 0,1-2 1 15,3-3 0-15,1 0-1 0,1-3 4 0,5-3-3 16,1-3 3-16,5-4-1 0,2-4-6 0,2-2-23 15,4-4-14-15,1-2-49 0,4-5-53 0,3-4-67 16,3-5-80-16</inkml:trace>
  <inkml:trace contextRef="#ctx0" brushRef="#br2" timeOffset="19850.32">21281 12723 603 0,'-18'-4'102'0,"2"3"5"0,-1 2 6 15,3 4 8-15,0 3 13 0,1 5-19 0,1 5-25 16,-2 6 9-16,2 2-11 0,-1 5-6 0,-2 8 3 16,-1 6-6-16,1 3-3 0,-1 3-9 0,1 2-8 15,3 0-8-15,2-2 3 0,2-2-2 0,2-3-7 16,3-1 1-16,3-5-12 0,0-2-19 16,3-5 5-16,1 3-11 0,4-4-4 0,-1-1 7 15,2-4-5-15,-1-1-6 0,2-4-5 0,-1-4-6 16,-2-4-13-16,-2-1-13 0,3-5-18 0,-1-6-25 15,4-7-36-15,1-6-68 0,2-3-91 0</inkml:trace>
  <inkml:trace contextRef="#ctx0" brushRef="#br2" timeOffset="20702.34">21535 12899 756 0,'-17'-7'167'0,"2"2"15"15,1 1 6-15,3 3 9 0,2 3 5 0,5 2-72 16,3 3-46-16,-1 2-38 0,1 4-17 16,2 4-17-16,-1 5 10 0,0 4-11 0,0 2-4 15,0 6 3-15,0 0 1 0,0 3 5 0,0 1 3 16,2 2 3-16,-4-1-14 0,2-4-1 0,-1-3 0 16,0-4-1-16,-1-3-3 0,1-6-10 0,-1-1-10 15,1-4-7-15,1-14-7 0,0 0 1 0,0 0-3 16,0 0 2-16,0 0 6 0,0 0 8 0,-1 4 11 15,-2-4 12-15,1-4 11 0,-1-2-3 0,0-4 3 16,2-2-1-16,0-5-1 0,0-4 1 0,1-5-5 16,0-6-4-16,1 2-1 0,1-4 17 15,0-4 15-15,1-2 17 0,1 2 17 0,0 1 21 0,2 5 17 16,-1 3 16-16,0 7 4 0,0 6-11 16,-5 16-18-16,7-12-19 0,-2 6-24 0,0 5-26 15,2 5-19-15,-2 3-20 0,2 3-9 0,-1 3 1 16,2 3 1-16,2 2-2 0,4 2 9 0,-1 2 6 15,3 2 6-15,3 1 5 0,0-1 0 16,0 0-2-16,0-4 1 0,0-2-1 0,-3-3-2 16,0-2-2-16,-2-2-5 0,-3-3-6 0,-2-4-6 15,-9-4-5-15,0 0-3 0,0 0 1 0,0 0 1 16,0 0 2-16,0 0 5 0,0 0 6 0,0 0 6 16,5 0 7-16,0-1 7 0,-4-3 5 15,3-1 13-15,-4-2 8 0,3-4-3 0,-2-6-5 16,1-5 2-16,2-5-4 0,0-5-5 0,2 0-2 15,2-1-16-15,1 0-8 0,-1 1 2 0,-2 2 9 16,0 5 3-16,1 3 8 0,0 5 7 0,-2 6 3 16,-5 11 5-16,0 0 5 0,0 0 2 0,0 0 0 15,0 0-1-15,0 0 1 0,0 0-7 0,0 0-2 16,0 0-1-16,0 0-5 0,0 0-7 0,0 0-4 16,0 0-4-16,0 0-5 0,0 0-2 0,0 0 0 15,1-7-3-15,-1 7-3 0,0 0 3 16,0 0-3-16,1-6-2 0,-1 6-1 0,0 0 1 0,0 0-6 15,0 0 0-15,0 0-1 16,0 0-2-16,0 0-2 0,0 0 2 0,0 0 1 16,0 0-3-16,1-5 2 0,-1 5 3 0,0 0-1 15,0 0 4-15,0 0 3 0,0 0-1 0,0 0-1 16,0 0 3-16,0 0 1 0,0 0-4 0,0 0-2 16,0 0-10-16,0 0-21 0,0 3-15 0,2 0-19 15,0 3-7-15,1 3 1 0,-3 4 3 16,1 5 1-16,-1 3 8 0,4 5 21 0,0 3 20 0,-3 2 19 15,-1-6 8-15,1 2-1 0,1-2-2 0,-1-2 1 16,1-3 2-16,-1-2 0 0,0-2-3 0,1 0 1 16,-1-1 13-16,2 3 3 0,-1-3 0 15,0 2-1-15,-1-3-1 0,1-2-1 0,0 0 1 0,-2-12-5 16,3 9-10-16,-3-9-5 0,0 0-2 16,0 0-5-16,0 0-14 0,0 0-14 0,0 0-18 15,0 0-19-15,0 0-20 0,3 3-31 0,-1-4-33 16,0-3-29-16,4-7-124 0</inkml:trace>
  <inkml:trace contextRef="#ctx0" brushRef="#br2" timeOffset="20943.91">22142 13074 517 0,'-28'-5'123'0,"0"2"16"0,10 1 9 16,4 1 18-16,14 1 20 0,0 0-34 0,0 0-4 15,-5 3 8-15,2 0 11 0,6 1 11 0,0-1 7 16,5-1-10-16,0 2-15 0,3-2-20 0,-2 2-22 16,3-2-27-16,1 0-23 0,-1-2-24 0,0 0-16 15,1-2-5-15,5 0-7 0,0-2-11 0,1 1-16 16,2-3-30-16,1-1-34 0,1-1-40 0,3-3-44 16,2 0-61-16,1-3-89 0</inkml:trace>
  <inkml:trace contextRef="#ctx0" brushRef="#br2" timeOffset="21149.59">22643 12898 660 0,'-5'-7'212'16,"-1"-1"38"-16,6 8 40 0,0 0 28 0,0 0 30 16,0 0-44-16,0 0-32 0,0 0-35 0,0 0-33 15,0-4-38-15,0 2-42 0,3 7-32 0,1 0-33 16,1 2-20-16,-1 3-25 0,0 1-17 0,-2 5-10 15,2 2-2-15,0 1 2 0,-4 0-3 0,-2 1-9 16,2 0-8-16,-2 1-23 0,0 0-29 0,0-1-21 16,0 1-17-16,1-1-38 0,-1-4-25 15,-1-1-24-15,1-3-39 0,0-1-30 0,0-2-28 16</inkml:trace>
  <inkml:trace contextRef="#ctx0" brushRef="#br2" timeOffset="21455.47">22896 12882 993 0,'0'0'97'16,"0"0"-1"-16,0 0-2 0,0 0-3 0,0 0-1 15,0 0-50-15,-1-7-33 0,-2 4-13 0,-2 6-1 16,-1 8 3-16,-1 5 3 0,1 3 2 0,-1 3 2 16,3-1 0-16,-1 0 3 15,1 1 1-15,2-5-5 0,3-3-2 0,1 0 0 0,-2-14 2 16,5 8-1-16,-5-8 5 0,4 5 9 15,2-2 14-15,1-2 16 0,0-1 13 0,0-1 14 16,0-1 20-16,0-3 17 0,1-1 17 0,-2 0 8 16,1-1-5-16,0-1-10 0,0-3-17 0,-1-2-18 15,1-2-24-15,2-2-26 0,-3-1-27 0,2 1-21 16,-3 0-10-16,0 1-10 0,-2 2-4 0,-1 0-18 16,-3 4-21-16,-1 1-28 0,-5 1-25 0,-1 3-22 15,-5 0-17-15,-3 4-26 0,-2 0-39 0,-3-1-32 16</inkml:trace>
  <inkml:trace contextRef="#ctx0" brushRef="#br2" timeOffset="21871.65">23006 12602 934 0,'-3'-12'209'0,"3"12"25"16,0 0 12-16,0 0 20 0,3-8 19 15,0 2-79-15,1 4-54 0,4 4-30 0,-3 2-30 16,4 2-19-16,3 2-10 0,4 2-20 0,3 6-14 16,2 2-7-16,-1 1-6 0,2 3-3 0,1 3-3 15,0 3-6-15,2 3-1 0,-1 3-2 16,-2 1-4-16,-3 1 3 0,-5-1 3 0,-2-2-4 16,-4-1-1-16,-3 0 1 0,-4-1-3 15,-3-1 2-15,-4 1 1 0,-1-3-2 0,-2-1-2 0,-2-1 5 16,-1-1 0-16,-2 1 0 0,1 0 6 0,-3 0-4 15,2-3 0-15,2-2 1 0,-2-2 2 0,5-2-3 16,-1-2 1-16,-2 0 2 0,2-2-4 0,2-3 0 16,0-3 1-16,3-2 1 0,5-5-1 0,0 0 3 15,0 0-1-15,0 0-1 0,0 0 1 0,0 0 5 16,0 0 5-16,0 0 4 0,0 0 6 0,0 0 3 16,0 0 8-16,0 0 5 0,0 0 1 15,0 0 1-15,0 0-3 0,0 0-4 16,0 0-6-16,0 0-3 0,0 0-8 0,0 0-2 15,0 0-8-15,0 0-13 0,0 0-18 0,-3 0-22 16,3 0-32-16,0-2-36 0,0-1-37 0,1-3-46 16,3-1-77-16</inkml:trace>
  <inkml:trace contextRef="#ctx0" brushRef="#br2" timeOffset="23335.32">16851 14656 795 0,'-5'-5'167'16,"5"5"26"-16,0 0 24 0,-7-6 17 0,7 6 13 16,0 0-35-16,0 0-38 0,0 0-34 0,-8-2-32 15,8 2-26-15,0 0-25 0,-9-1-18 0,6 4-16 16,3 0-15-16,0 1-8 0,-1 3-5 0,-1 2-2 15,1 4-2-15,0 1 1 0,2 3 2 0,2 1 3 16,-2 1 5-16,2 4-1 0,-3 1-1 0,3 2 1 16,-2-2 4-16,3-1-1 0,-1-1 0 15,-1-2-3-15,-1-2 1 0,0-2-2 0,0-5 1 16,0-2 1-16,-1-9-4 0,0 0 2 0,0 0-5 16,0 0-20-16,3 7-25 0,-3-7-25 15,0 0-30-15,0 0-36 0,0 0-35 0,0 0-37 16,3 2-32-16,1-2-11 0,1-3 0 0</inkml:trace>
  <inkml:trace contextRef="#ctx0" brushRef="#br2" timeOffset="23452.67">16951 14380 937 0,'-6'-15'158'0,"6"15"6"0,0 0 2 16,0 0 1-16,0 0-3 0,-6-8-60 0,6 8-61 15,0 0-62-15,0 0-64 0,0 0-60 0,-1-3-42 16,1 6-57-16</inkml:trace>
  <inkml:trace contextRef="#ctx0" brushRef="#br2" timeOffset="23767.67">17252 14412 777 0,'-2'-18'131'0,"2"-1"7"0,0-2-3 16,2-4 4-16,3 0 14 0,3-4-50 0,-2 0-28 15,1-1-1-15,0 1 2 0,1 4 3 0,-4 3 3 16,-1 3-1-16,-2 4-16 0,-1 15-15 0,-1-8-14 16,-3 3-19-16,-4 6-18 0,-2 6-8 0,-2 3-2 15,-6 4-3-15,-1 4-2 0,-2 3 2 0,-1 4 4 16,4 4 2-16,-3 2 1 0,1 1-2 16,2 7-1-16,3 5 6 0,4-1 0 0,3 3-2 15,3-2 0-15,5 1 4 0,0-3-1 0,0 2-2 16,5 0 7-16,-1-1-1 0,0-2 2 0,0-5 3 15,-1-3-1-15,1 2 0 0,0 1 2 0,0 1 3 16,0 2-2-16,-1-2-2 0,2-1-1 0,-2-2-30 16,0-4-32-16,-1-2-43 0,0-4-48 15,0-5-42-15,-2-19-39 0,0 0-37 0</inkml:trace>
  <inkml:trace contextRef="#ctx0" brushRef="#br2" timeOffset="23932.91">16923 14767 743 0,'-14'0'176'0,"14"0"22"0,0 0 19 16,0 0 15-16,0 0 13 0,0 0-54 0,0 0-43 15,0 0-36-15,0 0-36 0,-3 0-23 0,5 0-21 16,8-1-12-16,8-3-41 0,8 0-31 0,9-4-27 16,6-2-61-16,8 0-80 0</inkml:trace>
  <inkml:trace contextRef="#ctx0" brushRef="#br2" timeOffset="24536.31">17860 14466 948 0,'-10'-8'177'0,"10"8"7"0,0 0 0 16,0 0 8-16,0 0 3 0,0 0-69 0,0 0-48 15,-4-1-40-15,-1 3-17 0,1 5-8 0,3 6 0 16,0 4-9-16,-1 3-3 0,3 3-1 15,-1 5-1-15,0 1 1 0,1 5 0 0,-2-1 3 16,0-1-2-16,1 1 3 0,0 0-1 0,-1-3-8 16,0-3-18-16,-1-2-18 0,1-4-20 0,-1-3-21 15,-1-6-18-15,3-12-18 0,0 0-6 0,0 0-1 16,0 0 14-16,-1 5 17 0,1-6-19 16,-1-5 4-16,-1-8 12 0,1-3 13 0,1-5 12 15,0-4 15-15,0-4 19 0,1-5 16 0,1-6 51 16,0 0 29-16,-2-3 40 0,3-1 28 0,-2 3 25 15,2 3 22-15,-3 3 11 0,1 4 4 0,0 5 0 16,2 5-6-16,-3 22-29 0,0 0-26 0,0 0-28 16,0 0-31-16,0 0-29 0,0 0-22 0,4-11-15 15,1 8-6-15,2 6-3 0,-1 7 0 0,1 5-4 16,4 1 3-16,1 5 6 0,0 2 2 16,3 1 0-16,-1 1 0 0,-1-5 1 0,-2-1-2 15,-1-4 2-15,1-1 1 0,-2-2 0 0,2-3 0 16,-2-2-1-16,1-4 2 0,-2-1-2 15,1-1 4-15,-1 1-1 0,0-2-1 0,0 1-2 16,-1-3 5-16,-1-2 1 0,-1 1 4 0,2-5 6 16,-3-1 7-16,4-5 13 0,-2-2 10 0,2-4 4 15,0-4 4-15,2 1 8 0,-1 1 10 0,1 0 6 16,-2 0 0-16,0 1 0 0,-2 6 0 0,-1 3-1 16,-5 12-10-16,0 0-9 0,0 0-15 0,0 0-15 15,0 0-11-15,0 0-15 0,0 0-14 0,3-3-8 16,-1 4 2-16,-1 4-4 0,0 4 1 0,-1 5 4 15,0 4 2-15,0 6 3 0,1 2 4 16,0 0-2-16,-1 2-13 0,2-5-24 0,0-3-24 16,2 4-25-16,-2-3-30 0,-1 0-26 0,1-6-34 15,-1-4-31-15,0 2-21 0,-1-3-3 0,1 2-17 16,-2 0-32-16</inkml:trace>
  <inkml:trace contextRef="#ctx0" brushRef="#br2" timeOffset="24971.05">18625 14295 736 0,'-11'-9'105'0,"0"5"12"0,-1 2 20 0,12 2 23 16,0 0 21-16,0 0-27 0,0 0-14 16,0 0-4-16,0 0-19 0,0 0-13 0,-5 0-21 15,5 1-22-15,6 2-23 0,1 3-8 0,4 3-12 16,8 3-8-16,4 3 1 0,4 0 5 0,3 1 1 15,2 3 1-15,-3 1 1 0,-4 0-4 0,3 2 0 16,-2-2-4-16,-1 0-5 0,-4-3-4 0,-6-4 0 16,-2 0 2-16,-2-3 7 0,-4 0 9 0,0-2 12 15,-7-8 7-15,0 0 4 0,0 0 8 0,0 0 4 16,0 0-1-16,0 0-1 0,0 0-5 0,0 0-10 16,0 0-7-16,0 0-10 0,2 6-8 15,-2-6-9-15,-1 4-9 0,-2 1-11 0,-2 1-5 16,-1 1-5-16,-3 4 2 0,-2-1 0 0,-2 6 3 15,-4-1 4-15,-2 3 9 0,1 1 4 16,-2 2 5-16,-1 2 3 0,-4-3-1 0,1 1 3 16,3-3 0-16,-3 2-2 0,1-2 0 0,1-2 2 15,5 0-6-15,-2-3 0 0,4-3 0 0,4 0 0 16,2 0-2-16,2-3 2 0,-3-1 0 0,10-6 0 16,0 0 0-16,0 0 0 0,0 0 3 0,0 0-4 15,0 0-9-15,0 0-6 0,0 0-10 0,0 0-15 16,0 0-21-16,0 2-20 0,0-1-32 0,6-3-25 15,0-3-41-15,5-4-80 0</inkml:trace>
  <inkml:trace contextRef="#ctx0" brushRef="#br2" timeOffset="25199.51">19442 14340 695 0,'-16'-4'230'15,"2"0"28"-15,2 0 15 0,12 4 7 0,0 0 7 16,0 0-90-16,0 0-47 0,0 0-41 0,0 0-30 16,0 0-27-16,0 0-14 0,0 0-7 15,0 0-9-15,-3-2-8 0,3-2-7 16,5 4-7-16,2-1 0 0,7 1 0 0,3-2-10 16,2 2-13-16,3-2-23 0,2 0-29 0,2-2-32 15,-5 1-45-15,3-2-55 0,0-1-57 0,-4 1-60 16</inkml:trace>
  <inkml:trace contextRef="#ctx0" brushRef="#br2" timeOffset="25616.54">19483 14285 516 0,'-17'1'117'0,"3"1"14"0,1 1 14 0,2 0 22 15,2 0 4-15,1 1-41 0,3-1-26 0,1 2-22 16,-1 0-17-16,-1 0-14 0,0 2-14 0,-1 2-23 15,0 0-1-15,0 3-7 0,0 0-5 0,-1 2 0 16,-1 0 1-16,2 1-4 0,-2-1 2 0,1 0 2 16,1 1-4-16,1-2 1 0,2 0-9 0,2-3-7 15,1-1-4-15,1-9 1 0,1 6-1 0,3-4 0 16,1 1 0-16,2-3 5 0,0 0 19 16,7-5 15-16,1 1 4 0,2-4 0 0,2 0 2 15,-1-1 0-15,2 2 0 0,0 1-5 0,2 0-9 16,0 0-12-16,2 0 2 0,-3 4-1 0,-2-1-1 15,0 3-1-15,-2 3 0 0,-3-1 3 16,0 3-2-16,-4 3 3 0,-1-2 5 0,-1 1 2 16,-3 5 11-16,-3 1 12 0,-1 1 4 0,-2-2 3 15,-2 1 6-15,0 1 0 0,-3-1-3 0,-1 0 0 16,-3 3-4-16,-1 1 7 0,-2-2 8 0,-3 0 2 16,-1 0-2-16,-1 1-2 0,-1-2-2 0,1-1-2 15,1-1-3-15,-1-1-19 0,2-3-19 0,2-2-9 16,2-2-10-16,2-4-4 0,1 0-9 15,2-3-10-15,4 0-21 0,-2-1-24 0,1-4-31 0,3-3-60 16,2-4-61-16</inkml:trace>
  <inkml:trace contextRef="#ctx0" brushRef="#br2" timeOffset="25832.95">19998 14355 1204 0,'-18'3'208'0,"2"0"27"0,2-2 24 16,14-1 19-16,0 0 22 0,0 0-61 0,0 0-45 16,0 0-39-16,0 0-33 0,0 0-26 0,0 0-21 15,0 0-17-15,0 0-17 0,0 0-11 0,0 0-7 16,0 0-5-16,-3-2-5 0,3-1-5 0,1 0-11 16,3-1-12-16,0 1-16 0,1-1-22 0,0 2-26 15,-5 2-36-15,7-4-37 0,-7 4-52 16,0 0-48-16,0 0-64 0,8-2-83 0</inkml:trace>
  <inkml:trace contextRef="#ctx0" brushRef="#br2" timeOffset="26015.82">19970 14598 726 0,'-10'8'232'16,"10"-8"40"-16,-10 5 40 0,3-1 32 0,7-4 32 16,0 0-39-16,0 0-39 0,0 0-32 0,0 0-34 15,0 0-34-15,0 0-41 0,0 0-31 16,-4-2-33-16,4 2-30 0,-1-3-26 0,2-1-27 15,2-2-21-15,1 1-17 0,-2 0-25 0,4-1-31 16,0-2-44-16,-1 0-47 0,3 0-55 0,-8 8-56 16,0 0-58-16,0 0-77 0</inkml:trace>
  <inkml:trace contextRef="#ctx0" brushRef="#br2" timeOffset="26649.78">19043 14447 345 0,'0'0'141'15,"0"0"24"-15,0 0 22 0,0 0 24 0,0 0 16 16,0 0-27-16,0 0-19 0,0 0-13 0,0 0-8 16,-2-7 60-16,2 2-74 0,0 5-10 0,0 0-5 15,0 0-6-15,1-7-9 0,-1 7-10 0,3-5-9 16,1 1-80-16,0 0 56 0,1 1-14 15,0 1-14-15,4-2-11 0,2 1-10 0,-1-3-8 16,2 3-9-16,3-1-13 0,0 1-14 0,1-2-19 16,2 1-22-16,-1-1-34 0,2 0-38 0,-1 2-38 15,1-1-49-15,-3 2-56 0,0 0-58 16</inkml:trace>
  <inkml:trace contextRef="#ctx0" brushRef="#br2" timeOffset="26832.92">19084 14657 702 0,'0'0'201'0,"0"0"34"16,0 0 31-16,0 0 26 0,0 0 27 0,0 0-31 15,0 0-40-15,0 0-41 0,0 0-31 0,0 0-28 16,0 0-28-16,-1 3-26 0,1-1-24 0,5-2-19 16,3-2-11-16,4 0-16 0,2-2-14 15,2 1-26-15,2-2-30 0,2 1-39 0,1-1-47 16,-5 2-64-16,2-1-88 0,-3 0-120 0</inkml:trace>
  <inkml:trace contextRef="#ctx0" brushRef="#br2" timeOffset="27883.7">18868 15229 160 0,'-8'4'75'0,"1"-1"17"0,3 1 21 16,-1-1 20-16,2 3 20 0,3-6 1 0,0 0-2 16,0 5-19-16,2 1-15 0,0 2 3 0,5 1-7 15,-1 0-11-15,5-3-13 0,-2 1-15 16,2-1-9-16,4 2-5 0,-2 0-7 0,1-1-18 16,0 0-13-16,3 1-9 0,-1-5-5 0,-1 0-1 15,-2-1-2-15,0 0-1 0,-1 1 1 0,-4-5-1 16,2 1-2-16,-4-2 2 0,1-1 0 0,-3 0 5 15,-4 4 10-15,3-7 7 0,0-2 4 0,3-2 4 16,-1 0 11-16,-1-4 9 0,3 2 16 0,-2-2 11 16,0 1 5-16,1 1 11 0,-1 0 8 0,-2 3 8 15,-3 10 7-15,0 0-5 0,0 0-17 0,0 0-16 16,0 0-17-16,-1-5-20 0,-3 3-24 0,-1 2-19 16,-1 4-20-16,-3 4-8 15,-1 5 2-15,-2 4-1 0,-4 4 2 0,1 6 0 16,0 3 11-16,2 1 3 0,-1 3 6 0,-2 1 1 15,1 1-8-15,-1-2-23 0,1-1-22 0,2-5-31 16,0-1-39-16,3-7-42 0,-1-3-47 0,3-3-55 16,3-3-47-16,5-11-23 0</inkml:trace>
  <inkml:trace contextRef="#ctx0" brushRef="#br2" timeOffset="28083.84">19377 15251 1005 0,'15'-14'215'0,"-15"14"27"0,0 0 21 0,0 0 17 16,0 0 17-16,0 0-60 0,0 0-57 0,0 0-39 15,11-10-30-15,-11 10-28 0,9-6-19 0,-2 4-19 16,-1-2-15-16,0 2-9 0,3 0-8 0,4-1-10 16,4-1-9-16,5 1-14 0,2-1-21 0,-4 1-24 15,0-3-30-15,-1 1-32 0,-1 1-50 16,1-3-58-16,-4 1-59 0,1 0-63 0</inkml:trace>
  <inkml:trace contextRef="#ctx0" brushRef="#br2" timeOffset="28266.42">19403 15365 692 0,'-17'11'193'0,"1"-2"41"0,16-9 42 15,0 0 37-15,0 0 32 0,0 0-20 0,0 0-27 16,0 0-33-16,0 0-29 0,0 0-34 0,-4 5-31 15,4-4-35-15,4 0-33 0,8-5-25 0,4 0-22 16,3-3-17-16,3 0-25 0,3 1-22 0,4-5-36 16,1 1-51-16,-3 1-48 0,1 0-69 0,2-2-83 15,2 1-123-15</inkml:trace>
  <inkml:trace contextRef="#ctx0" brushRef="#br2" timeOffset="29016.85">20687 15009 311 0,'-12'7'66'0,"0"0"9"0,12-7 5 16,0 0 8-16,0 0 5 0,0 0-16 0,0 0-11 16,0 0-4-16,0 0 2 0,0 0 2 0,0 0 7 15,0 0 2-15,0 0 8 0,0 0 2 0,0 0 3 16,0 0 2-16,0 0 3 0,0 0-1 0,0 0-1 16,0 0 2-16,-7 2 1 0,6-4 1 0,1-4-6 15,1 1-3-15,2-2-2 0,-1-1-4 16,0-1-4-16,1-1-8 0,2-1-11 0,-2-1-9 15,-3 4-6-15,-3 0-6 0,1 1-11 0,-1-1-5 16,1 2-5-16,2 6-5 0,0 0-3 0,-4-5-8 16,4 5-3-16,-4-3-2 0,-2 3-1 0,-4 4-3 15,1 0-5-15,-2 5-4 0,0 3-1 0,-1 1 6 16,-2 2 1-16,1 1-1 0,2 3 2 0,-2-1-1 16,2 2 4-16,3-1 4 0,0 0 3 0,4-1-2 15,1-2-2-15,2 0-2 0,1-1-6 0,3-1 0 16,-1-5 0-16,1 1 1 0,3-2-1 15,-1 0 0-15,0-3 2 0,2-1 1 16,-2-1-10-16,5 0-17 0,-1-2-28 0,1-2-23 16,4 0-42-16,1-3-69 0,5-3-67 0</inkml:trace>
  <inkml:trace contextRef="#ctx0" brushRef="#br2" timeOffset="29420">20973 14966 707 0,'-17'4'133'0,"1"-2"10"16,16-2 6-16,0 0-1 0,0 0 1 15,0 0-49-15,0 0-39 0,0 0-31 0,0 0-22 0,0 0-12 16,0 0-6-16,0 0-1 0,0 0 1 16,0 0 0-16,0 0 2 0,-2 2 3 0,2-2 4 15,0 0 2-15,0 2 1 0,0-2 4 0,2 2 2 16,1-2 13-16,-3 0 10 0,0 0 6 0,0 0 8 15,0 0 15-15,0 0 9 0,0 0 15 0,0 0 12 16,4 0 4-16,-1-2 1 0,-3 2 3 0,0 0 2 16,2-3-12-16,-1 0-8 0,1-1-15 15,-2 4-16-15,0-3-18 0,-6 0-15 0,1-1-9 16,-1 2-14-16,6 2-5 0,-6-1-4 0,-1 3-4 16,-2 4-2-16,0 4-2 0,-1 0 2 15,-2 4-4-15,1 0 2 0,-1 3 4 0,0 0-2 16,1 2 4-16,-3-1-2 0,5 4 5 0,0-3 2 15,1 0 3-15,4-3-1 0,3-1-6 0,-1-2-6 16,3-1-4-16,2 0 4 0,0-2 0 0,1-3 0 16,1-3-1-16,-1 0 2 0,3-1 3 0,-1-1 9 15,7 0 5-15,-2-4-9 0,4 0-19 0,-1-3-28 16,3 0-37-16,2-3-46 0,3-4-66 0,0-2-78 16</inkml:trace>
  <inkml:trace contextRef="#ctx0" brushRef="#br2" timeOffset="29767.27">21436 14503 666 0,'-5'-14'155'0,"0"1"22"0,0 1 18 0,4 1 21 15,0 1 25-15,1-1-38 0,0 2-23 0,1-1-10 16,0 3-16-16,-1 7-15 0,0 0-21 0,0 0-22 16,0 0-26-16,0 0-33 0,0 0-29 0,0 6-15 15,-3 9-9-15,-2 9-6 0,-1 7-1 16,1 9 0-16,-3 7 4 0,1 5 4 0,-3 5 10 16,1 3-2-16,-1-1 0 0,0-1 2 0,2-4 1 15,2-5 3-15,0-2 0 0,0-5 1 0,2-6 1 16,0-5 2-16,0-4-13 0,1-3-21 0,1-6-16 15,2-5-15-15,0-13-12 0,0 0-11 0,0 0-7 16,0 0-4-16,0 0 7 0,1 6-3 0,0-6-7 16,2-6-14-16,0-7-31 0,2-5-35 0,-2-3-26 15,3-5-32-15</inkml:trace>
  <inkml:trace contextRef="#ctx0" brushRef="#br2" timeOffset="29966.06">21408 14635 459 0,'6'-33'114'0,"-1"5"18"16,-3 7 15-16,0 3 16 0,-2 18 16 15,0 0-8-15,0 0-24 0,0 0-32 0,0 0-17 16,0 0-14-16,0 0-14 0,0 0-17 0,0 0-13 16,0 0-24-16,0 0-8 0,0-12 2 0,0 12-4 15,0 0-6-15,0 0 1 0,0 0 1 0,0 0-5 16,0 0 0-16,0 0-3 0,0 0-8 0,0 0-4 16,0 0-6-16,0 0-7 0,0 0-12 0,0 0-11 15,0 0-11-15,0 0-20 0,0 0-22 0,0 0-29 16,0 0-34-16,0 0-49 0</inkml:trace>
  <inkml:trace contextRef="#ctx0" brushRef="#br2" timeOffset="30366.06">21535 14414 201 0,'-6'-3'34'0,"-1"2"13"0,-1 3 8 0,-3 4 6 15,1 3 31-15,-1 7-8 0,-3 5 4 0,-1 3 15 16,-3 3-12-16,4 3-13 0,-1 2-7 0,1 4-5 15,-2 3 4-15,1 0-3 0,0 3-9 0,2-1-1 16,1-4 0-16,3 1-2 0,2 0 8 0,0 0 36 16,0 0-34-16,4-1 0 0,3-3 3 0,5 2-1 15,1-3-4-15,0-2 2 0,5 3-8 0,1-2-37 16,0-3 2-16,5 0 15 0,1 2 21 0,4-3-5 16,0-2 6-16,-1-2 6 0,0-3 2 15,-1-3 5-15,-2-2 3 0,0-2-13 0,-1-5-21 16,-1-2-10-16,-1-5-7 0,1-4-8 0,0-6-31 15,1-1-38-15,3-4-55 0,1-3-66 0,3 0-82 16</inkml:trace>
  <inkml:trace contextRef="#ctx0" brushRef="#br2" timeOffset="31042.03">21922 14606 470 0,'-18'-7'113'16,"4"5"0"-16,4 1 1 0,-1 5 0 0,4 6 21 15,4 0-61-15,0 4-30 0,1 4 10 0,2 4 10 16,-1 3 19-16,2 3 0 0,0 0 1 0,0 2-20 16,0 0-1-16,0-3 0 0,-1 1-21 0,2-1-18 15,0-3-18-15,-2-2 1 0,0-1-3 0,0 0 5 16,-1 0-1-16,-1-2 2 0,1-1-5 0,0-2 0 15,0-3-4-15,-1-2-4 0,2-11-4 0,0 0-7 16,0 0 0-16,0 0 4 0,0 0 0 16,0 0 6-16,0 0 11 0,0 0 14 0,0 4 12 0,-2-5 2 15,1-6 2-15,1-6-5 16,0-5 0-16,1-7-1 0,1-5-9 0,1-5-6 16,-1-4 2-16,1-5 8 0,-1 1 8 0,1-2 12 15,2-1 8-15,0 2 7 0,0 3 21 0,-2 6 11 16,0 5-1-16,2 5-6 0,-3 6-11 0,-2 19-14 15,0 0-7-15,0 0-15 0,0 0-23 0,0 0-20 16,0 0-6-16,4-9-3 0,0 9-1 0,2 9 3 16,2 9-1-16,0 6 4 0,2 4 2 0,3 5 4 15,0 2-3-15,2 2 4 0,1-1 0 16,0-3 1-16,-3-3-2 0,2-5 1 0,-2-3-1 0,-4-5 2 16,1-2-4-16,0-5-12 0,-5-3-5 15,2 0-10-15,-7-7 0 0,7 1-3 0,-7-1-4 16,0 0-3-16,0 0 3 0,0 0 7 0,5-1 6 15,2-2-6-15,-1-3-10 0,1-4-10 0,4-5-15 16,0-5-3-16,-2-4-4 0,4-6 4 0,1-3 4 16,4-6 24-16,2-4 18 0,-1 1 31 15,3-1 30-15,-2 3 25 0,-4 5 21 0,0 4 8 16,-2 6 7-16,-2 4-11 0,-1 6-9 0,-11 15-18 16,0 0-13-16,0 0-24 0,6-5-16 0,-1 12-9 15,-3 6-12-15,-2 6 2 0,-2 8 4 0,2 3 1 16,1 4 2-16,-1 3 4 0,0 2-2 0,0 2 2 15,0-2 2-15,0-4 1 0,0 3-6 16,1-4 6-16,1-3-3 0,-2-2 2 0,-2 0 3 16,1-2-1-16,0-1-1 0,-2 0-10 0,2-3-17 15,-1-2-37-15,1-4-31 0,0-3-34 0,1-14-31 16,0 0-31-16,0 0-23 0,0 0-8 0,0 0 4 16,1 7 27-16</inkml:trace>
  <inkml:trace contextRef="#ctx0" brushRef="#br2" timeOffset="31366.04">22628 14746 385 0,'-22'4'96'0,"1"0"16"0,2 0 18 0,19-4 22 16,-10 2 27-16,10-2-5 0,0 0 7 0,0 0 6 15,0 0 2-15,0 0 14 0,-5 1 0 0,7-1-3 16,4 0-16-16,1 1-15 0,2-1-20 0,4-1-25 15,3 1-18-15,7-3-29 0,6 1-19 0,6-1-17 16,-1-2-10-16,1 2-11 0,2-1-9 0,0 0-2 16,-2 0-8-16,-2 1 3 0,-3 1 1 0,-6 1-1 15,-7 0-3-15,-17 1 2 0,0 0 0 0,0 0 1 16,0 0 3-16,0 0-3 0,0 0-1 0,0 0-3 16,0 0 0-16,0 0-7 0,0 0-11 15,0 0-16-15,0 0-20 0,0 0-21 0,0 0-24 0,0 0-23 16,0 0-20-16,0 0-27 0,0 0-25 15,0 0-26-15,0 0-31 0,0 0-30 0,0 0-40 16</inkml:trace>
  <inkml:trace contextRef="#ctx0" brushRef="#br2" timeOffset="35499.68">23279 14456 297 0,'-5'-6'77'16,"5"6"13"-16,0 0 16 0,0 0 17 0,0 0 12 16,-2-7-14-16,2 7-3 0,0 0-9 0,0 0-13 15,0 0-10-15,0 0-8 0,0 0-10 0,0 0-4 16,0 0-6-16,0 0-9 0,1-6-8 0,1 2-3 16,1 0-1-16,-3 4-6 0,4-2-4 0,0 0-4 15,2 1-8-15,6 0-2 0,-2-1 1 0,5 1-2 16,0-1-4-16,-1 0 1 0,0 0-4 15,2 0-8-15,-2 1-5 0,-2-3-10 0,2 1-14 16,-4 2-13-16,1-2-20 0,-11 3-28 0,0 0-32 16,0 0-30-16,0 0-42 0</inkml:trace>
  <inkml:trace contextRef="#ctx0" brushRef="#br2" timeOffset="35950.83">23317 14354 263 0,'-11'3'61'15,"0"-1"13"-15,2 1 18 0,-3 2 20 0,5 1 50 16,-4 2-51-16,4 0 12 0,-1 3 7 0,3-1-4 16,-4-1-58-16,4 1 25 0,-1 0-18 0,-1 1-51 15,3-2 24-15,-1-1-29 16,1 1-18-16,1-2-1 0,1 0 44 0,1 2-41 16,0 2-2-16,-1-1 2 0,0 3-3 0,1-1 2 15,-1-1-3-15,1 0-3 0,1 2-5 0,0-2-13 16,1-1-5-16,2-2-4 0,1-3 1 0,-2-1-2 15,4-2 2-15,2-1 4 0,1 1 9 0,0 0 17 16,6-1 9-16,0-1 6 0,1 0 1 16,1 0 4-16,1 0 1 0,-1 1 5 0,2-1 5 0,-1 0-2 15,-2 2-2-15,-1-1-3 0,-3 1 6 0,-3 1-3 16,0 0 1-16,-4 2-2 0,-1 1-5 0,-1 2 4 16,-1 0 2-16,-1 0 8 0,-1 0 8 15,-2 2 6-15,-2-1 1 0,1 2-5 0,-2 0-4 16,-3 1-7-16,0 1-3 0,-3 1-8 0,-3 1-10 15,-2 1-3-15,-6 0 2 0,1 1 4 0,-1-2-1 16,-2 0-1-16,3 0 2 0,-1-4-2 0,4-2 2 16,0-3-8-16,4-2-4 0,2-3-2 15,12-1-1-15,0 0 2 0,-7-1 0 0,3-3-3 16,3 0 0-16,1-3-2 0,0-3-13 0,4-1-14 16,0 0-16-16,4-3-26 0,0 0-23 0,2-1-32 15,6-1-45-15,-1 0-46 0,3-1-37 0</inkml:trace>
  <inkml:trace contextRef="#ctx0" brushRef="#br2" timeOffset="36316.9">23462 14192 1289 0,'-10'-13'184'0,"10"13"19"0,0 0 5 15,0 0 5-15,0 0 2 0,-6-10-77 0,5 5-51 16,5 4-34-16,5 5-23 0,8 5-19 0,5 3-5 16,4 5-6-16,5 4-3 0,1 7 3 0,0 5-3 15,-2 6 2-15,-1 3-3 0,-2 4-5 16,-4 4 2-16,-8-1 1 0,-3 2 2 16,-5 0-3-16,-7 0 6 0,-6-4-2 0,-3-2 1 15,-1-5 4-15,-6-4 1 0,0-1 2 0,-2-3 5 16,-3-1 3-16,-2-3 0 0,1-2 1 0,0-3 1 15,3-1 2-15,1-1-3 0,1-3-1 0,0-1-6 16,2-3-1-16,3-3-4 0,1-3 1 0,3 0 2 16,0-3-4-16,8-5 5 0,-6 4-2 0,6-4 3 15,0 0 3-15,0 0 0 0,0 0 0 0,0 0-2 16,-6 1-5-16,6-1-13 0,0 0-14 0,-4-1-39 16,-1-4-49-16,2-1-73 0,1-4-88 15</inkml:trace>
  <inkml:trace contextRef="#ctx0" brushRef="#br2" timeOffset="36985.54">16988 15953 412 0,'-6'0'107'0,"-2"1"0"0,3 1-1 0,-3 1 3 15,2 2 5-15,-3 3-43 0,5 5-3 0,0 2 21 16,1 2-7-16,-1 0 3 0,1 0-2 0,0 1-2 16,1 0-6-16,2-1-19 0,0-2-18 0,0 0-32 15,0-2-4-15,3 1-2 0,-1-2 0 0,1 0 2 16,-1 0-2-16,1-3-19 0,-1 0-28 15,-2-9-34-15,0 0-36 0,2 7-43 0</inkml:trace>
  <inkml:trace contextRef="#ctx0" brushRef="#br2" timeOffset="37136.4">17133 15739 427 0,'-10'-9'190'0,"1"3"8"0,-2 4 4 15,3 1 2-15,8 1 0 0,0 0-94 0,0 0-50 16,0 0-59-16,-4 3-72 0,3 2-40 0,5 2-25 16,4 4-38-16</inkml:trace>
  <inkml:trace contextRef="#ctx0" brushRef="#br2" timeOffset="37367.15">17475 15780 767 0,'-4'-13'158'0,"1"-2"19"16,1 2 16-16,-1 2 13 0,-2 0 19 0,0 2-55 16,3 1-39-16,2 8-26 0,0 0-23 0,0 0-20 15,0 0-19-15,0 0-22 0,-3-1-27 0,-5 5-16 16,1 8-7-16,-2 5 0 0,-4 9-3 0,0 7 3 16,-2 4 2-16,0 5 6 0,0 2 9 15,0 5 5-15,1-3 1 0,-1 0 4 16,3-4 0-16,0 1 1 0,1-1 2 0,3-1 1 15,-2-3-21-15,3-1-20 0,0-4-31 0,1-3-46 16,1-3-43-16,-1-5-41 0,4-2-39 0</inkml:trace>
  <inkml:trace contextRef="#ctx0" brushRef="#br2" timeOffset="37516.55">17169 16077 571 0,'-10'-4'144'0,"3"4"14"0,7 0 15 0,0 0 8 15,0 0 0-15,0 0-50 0,0 0-40 0,1-1-28 16,6 0-24-16,7-1-48 0,7 2-46 16,9-3-40-16,8 2-50 0,6-2-58 0</inkml:trace>
  <inkml:trace contextRef="#ctx0" brushRef="#br2" timeOffset="38034.03">18057 15918 480 0,'-2'1'86'0,"-4"3"12"0,-2 3 4 16,-3 3 25-16,-3 3 43 0,3 2-23 0,-2 1-11 16,2 2-11-16,9-2-16 0,-1-1 6 0,1-1-3 15,2 1-29-15,-1-1-40 0,1 1-7 16,0 1-3-16,-1 1 1 0,2 2-11 0,-2-1-15 16,1 0-1-16,2 0-6 0,-2-2-29 0,0 0-24 15,-1-3-15-15,-1-3-16 0,2-10-15 0,0 0-12 16,0 0-9-16,0 0 7 0,0 0 26 0,0 0 14 15,-1 2 13-15,0-4 10 0,-3-5 14 0,4-6 12 16,0-4 14-16,-2-5 13 0,2-5 14 0,1-4 30 16,2 0 30-16,0-4 31 0,1 6 23 0,0 0 13 15,0 3 6-15,1 5 1 0,-1 5-9 0,-4 16-22 16,0 0-27-16,0 0-34 0,0 0-23 0,0 0-17 16,5-9-11-16,3 6-16 0,-1 6-2 0,-1 5-1 15,3 3 3-15,0 3 2 0,0 2 0 16,-2 1 1-16,5 1 1 0,-2 0 5 15,-1-4-2-15,4-1 1 0,-4-1 2 0,1-4 1 16,2 1-1-16,-1-2 1 0,-1-1-4 0,4-4-4 16,-4 0-3-16,3-2 0 0,-2-2-6 0,0 0-3 15,1-4 2-15,-1 0-1 0,1-4 5 16,0-1 2-16,-1-1 7 0,2-2 4 0,-4-1 11 0,1 0 14 16,2 1 16-16,-4 1 10 0,0 0 11 15,-3 4 4-15,-5 9 1 0,0 0-8 0,0 0-7 0,0 0-15 16,0 0-16-16,0 0-13 0,6-3-15 15,-1 3-7-15,-1 4-5 0,-3 4 3 0,2 5-2 16,0 1 5-16,-1 2-1 0,0 3 2 0,2 2 5 16,-3 2 1-16,-1-5-8 0,2 3-20 0,0-4-27 15,-1 0-31-15,0-1-36 0,1 0-43 0,-1-1-60 16,1-3-58-16</inkml:trace>
  <inkml:trace contextRef="#ctx0" brushRef="#br2" timeOffset="38434.39">18695 15894 514 0,'0'0'98'0,"-2"-6"23"0,2 6 33 0,0 0 27 16,0 0 19-16,0 0-5 0,0 0-7 0,0 0-10 15,0 0-18-15,0 0-25 0,4 0-31 0,-1 3-25 16,3 1-12-16,4 5-12 0,-1 1-8 0,11 1-9 15,7 2-1-15,4 1 2 0,0 0-3 0,5 0 0 16,-7-3-6-16,-5 1-12 0,2-3-9 0,-2-2-6 16,-4 0-3-16,-4-2-2 0,-3-2 4 0,-3 0-5 15,-10-3 1-15,0 0 4 0,0 0 1 0,0 0 2 16,0 0 8-16,0 0 5 0,0 0 2 16,0 0 1-16,0 0 2 0,0 0-3 0,2 4-6 0,-4-1-7 15,-3 1-8-15,-1 3-5 0,-8 1-4 16,-2 2 2-16,-3 3-3 0,-6 2-2 0,1 3 6 15,-5 2 4-15,5 0 3 0,-3 2-1 16,3-1-1-16,-1-2-1 0,4 1 2 0,1-2 2 16,2 0-2-16,4-2-1 0,1-2-5 0,2-1-26 15,3-5-23-15,3 1-22 0,5-9-26 0,0 0-27 16,-2 7-31-16,2-7-32 0,2 1-32 0,4 1-13 16,0-4-10-16</inkml:trace>
  <inkml:trace contextRef="#ctx0" brushRef="#br2" timeOffset="38550.04">19103 15840 460 0,'-10'-1'47'0,"10"1"-23"16,0 0-47-16</inkml:trace>
  <inkml:trace contextRef="#ctx0" brushRef="#br2" timeOffset="38800.08">19071 16026 653 0,'-15'-3'169'0,"4"-1"24"0,11 4 17 16,0 0 18-16,0 0 20 0,0 0-38 0,0 0-32 15,-6-2-23-15,7-1-31 0,2 0-18 0,8 1-20 16,0-1-16-16,5 2-21 0,5-1-19 0,0 0-7 16,3-1-13-16,2 0-5 0,-4 1-5 0,2-2 2 15,-2 2-2-15,-4-2 0 0,1 1-17 0,-4 0-36 16,-4 0-40-16,2 1-57 0,-2 0-90 0</inkml:trace>
  <inkml:trace contextRef="#ctx0" brushRef="#br2" timeOffset="38951.14">19079 16166 900 0,'-12'4'253'0,"12"-4"-11"15,0 0 20-15,0 0 15 0,0 0 14 0,0 0-56 16,0 0-55-16,0 0-56 0,-3 2-74 0,6-3 11 16,6-2-32-16,7 1-34 0,8-3-49 15,2 0-55-15,4-1-57 0,2-3-41 0,2 1-64 16,2-1-82-16</inkml:trace>
  <inkml:trace contextRef="#ctx0" brushRef="#br2" timeOffset="39550.69">19713 15938 364 0,'-13'-4'125'0,"2"1"22"0,11 3 19 0,-7-4 22 15,7 4 27-15,-8-2-25 0,8 2-13 0,0 0-6 16,0 0-3-16,0 0-4 0,0 0-1 0,-2-3-2 15,0-2-8-15,3 0-6 0,2-1-6 16,1 2-9-16,4-3-20 0,3-1-18 0,-1 0-16 16,3 0-21-16,3-2-20 0,-4 2-12 0,3-1-15 15,1 1-10-15,-1 0-4 0,0 1-2 0,-1 0-5 16,0 2-15-16,2 2-15 0,-1 2-14 16,-1 2-17-16,-1 1-11 0,0 2-5 0,-5 1-7 15,2 3-1-15,-5 0 7 0,-1 2 14 0,-3 1 0 16,-3 0 16-16,-3 2 8 0,-2-1 5 0,0 0 7 15,-5 1 5-15,-1-1 4 0,-2-1 2 0,0 0 14 16,-4-2-3-16,3-1 1 0,-3 1-5 0,0-4-13 16,-1 2-11-16,4-4-10 0,2-1-13 0,4 1-12 15,10-3-4-15,0 0-11 0,0 0 0 0,-3 0 13 16,0 0 14-16,7 0 14 0,0 0 12 0,4-4 10 16,4 2 12-16,2 0 10 0,0 1 7 0,1 0 2 15,1-1-1-15,-4 2 2 0,1 1 10 16,-2 2 4-16,3 0 2 0,-3 2 6 15,1 1 10-15,-3 0 7 0,0 1 2 0,-2-1 7 0,-1 2 4 16,-4 0 8-16,-2 0 1 0,0-1-2 16,-3 0-7-16,-2 0-9 0,-2 1-2 0,1 0-10 15,-4 0-7-15,-1 3-10 0,1 0-1 0,-3-1-2 16,0-1 2-16,-5 3-5 0,-1-2-22 0,-2 1-30 16,1-2-45-16,-1-3-52 0,2-2-74 0</inkml:trace>
  <inkml:trace contextRef="#ctx0" brushRef="#br2" timeOffset="39866.01">20189 15941 816 0,'0'0'204'0,"0"0"24"0,0 0 18 15,0 0 13-15,0 0 12 0,-2-6-51 0,2 6-49 16,0 0-41-16,-2-4-28 0,2-2-15 0,2 2-12 16,0 1-7-16,-2 3-8 0,4-5-5 15,0 2-8-15,-4 3-6 0,3-4-7 0,3 1-9 16,-6 3-5-16,0 0-8 0,0 0-9 0,0 0-20 15,0 0-21-15,0 0-24 0,0 0-34 0,7-1-54 16,-7 1-64-16,6 1-67 0,-1 2-74 0</inkml:trace>
  <inkml:trace contextRef="#ctx0" brushRef="#br2" timeOffset="40034.88">20257 16112 566 0,'-5'6'238'0,"5"-6"43"15,0 0 36-15,0 0 33 0,0 0 31 0,0 0-33 16,0 0-34-16,0 0-41 0,0 0-41 0,0 0-32 15,0 0-29-15,0 0-33 0,0 0-32 16,0 0-31-16,0 0-25 0,0 0-21 0,0 0-10 16,0 0-18-16,0 0-25 0,1 2-27 0,1 0-41 15,0-2-48-15,4-1-59 0,1-1-74 16,2-3-83-16,2 3-110 0</inkml:trace>
  <inkml:trace contextRef="#ctx0" brushRef="#br2" timeOffset="41055.22">19288 16772 332 0,'-9'0'75'15,"9"0"8"-15,0 0 10 0,0 0 13 0,0 0 9 16,0 0-16-16,0 0-9 0,0 0 4 0,0 0 5 16,0 0 8-16,0 0 2 0,0 0-4 0,0 0-2 15,0 0-5-15,0 0-6 0,0 0-15 16,0 0-17-16,0 0-16 0,0 0-12 0,0 0-8 16,0 0-7-16,0 0-7 0,0 0-7 0,0 0-2 15,0 0 1-15,0 0-1 0,0 0-2 0,0 0-6 16,0 0-8-16,0 0-6 0,0 0-6 15,0 0-2-15,0 0-2 0,0 0-2 0,0 0 2 16,0 0 5-16,0 0 9 0,-9 0 9 0,9 0 4 16,0 0 7-16,0 0 4 0,0 0 5 0,0 0 7 15,0 0 1-15,0 0 4 0,0 0 3 0,0 0 11 16,0 0 3-16,0 0 3 0,0 0 1 16,0-1-3-16,1 0-3 0,5-1-6 0,2 1-2 0,7-2-12 15,2 1-6-15,3-1-6 0,8 0-9 16,0 0-1-16,6 1 5 0,-7 1-4 0,3 1-2 15,-3 2 4-15,-3-1-4 0,-2 2 0 0,-6 3-1 16,-5 1 1-16,-3 3-1 0,-5 1 0 0,-5 2 0 16,-2 1-4-16,-3 3 5 0,-2-1 0 0,-4 4 1 15,0 0 1-15,-3 2 1 0,0 1 2 0,-5-3 2 16,0-1 4-16,2 0-1 0,0-1-2 0,2-1 2 16,-3-2-3-16,2 0-1 0,2-2-2 0,2-2 6 15,1-2-2-15,6 0 9 0,1-2 3 0,6-7-1 16,0 0 6-16,-5 7 12 15,5-7 12-15,0 0 5 0,0 0 8 0,0 0-3 16,1 6 6-16,3-3 5 0,0-1 6 0,4-2-5 16,-1 0-8-16,5 0-6 0,2-4-10 0,3 2-6 15,1-1-6-15,0 0-4 0,-1 0-13 0,2 0-26 16,1 0-45-16,1-1-63 0,0 0-84 0,-1-2-94 16</inkml:trace>
  <inkml:trace contextRef="#ctx0" brushRef="#br2" timeOffset="41234.26">19388 16992 992 0,'-18'1'246'0,"5"0"38"0,13-1 28 0,0 0 16 16,0 0 8-16,0 0-61 0,0 0-56 0,0 0-59 16,-4-1-47-16,4-1-34 0,6 1-29 0,4-2-19 15,3 1-6-15,3-2-11 0,4 3-12 0,0-2-26 16,4 0-33-16,4-2-48 0,-3 0-62 15,0-1-97-15,0-1-126 0</inkml:trace>
  <inkml:trace contextRef="#ctx0" brushRef="#br2" timeOffset="41500.28">20123 16870 152 0,'-7'0'65'0,"2"0"10"15,5 0 3-15,0 0 2 0,0 0 1 0,0 0-19 16,0 0-17-16,0 0-14 0,0 0-14 0,0 0-9 15,0 0-8-15,0 0-13 0,0 0-11 16,0 0-14-16,0 0-15 0,0 0-16 0</inkml:trace>
  <inkml:trace contextRef="#ctx0" brushRef="#br2" timeOffset="41966.38">20102 16880 372 0,'-10'0'152'0,"10"0"33"0,-9 0 29 16,9 0 28-16,-7-2 21 0,7 2-20 0,0 0-20 15,0 0-20-15,0 0-19 0,0 0-20 0,0 0-19 16,-2-4-16-16,1 1-9 0,2-1-15 0,1 0-13 16,2 0-9-16,-1 1-12 0,6-1-12 0,1 0-5 15,2-2-13-15,5 3-11 0,-4 0-9 0,3 1-7 16,1-1-4-16,2 0-3 0,-2 1-1 16,1 0-5-16,1-1 2 0,-5 1-2 15,1 1-4-15,-4 0-14 0,1 1-16 0,-1-2-28 0,-2 2-40 16,0 1-44-16,1-3-58 0,1 2-70 15,-1-1-79-15</inkml:trace>
  <inkml:trace contextRef="#ctx0" brushRef="#br2" timeOffset="42168.68">20191 16949 371 0,'-12'6'190'0,"12"-6"29"0,0 0 24 0,0 0 20 16,0 0 17-16,0 0-45 0,0 0-33 0,0 0-36 15,0 0-32-15,0 0-28 0,0 0-20 0,-3 3-15 16,4-3-14-16,7 0-19 0,4-1-14 0,4-1-3 16,4-3-5-16,3 1-2 0,3 0-6 0,2-1-2 15,-2 0-5-15,-4 0-13 0,-1-1-28 0,-4 1-43 16,1-1-60-16,-5 0-83 16,0-2-118-16</inkml:trace>
  <inkml:trace contextRef="#ctx0" brushRef="#br2" timeOffset="43004.7">21277 16630 931 0,'-3'-6'163'0,"-2"1"20"16,-3 2 16-16,1 2 7 0,-1-1 12 15,8 2-48-15,0 0-40 0,0 0-38 0,0 0-27 16,0 0-20-16,0 0-14 0,0 0-8 0,0 0-9 15,0 0-7-15,0 0-4 0,-7-4 4 16,7 4 7-16,-6-1 3 0,0-2-3 0,1-1 0 16,1 1-4-16,-2-2 0 0,0 2-1 0,-1-1-8 15,-1 1-7-15,-1 2-5 0,-3 5 0 0,-1 3-2 16,-1 2 2-16,-3 4 1 0,1 3-1 0,0 0 2 16,2 4-1-16,0 0 2 0,3 3 2 0,0 0 3 15,4 0-1-15,3-3-3 0,4 0-3 0,4-1-1 16,2-2-1-16,4 0 1 0,1-1 0 15,0-3-4-15,5-3 1 0,2 0 3 0,-1-3 1 16,1-2-3-16,1-3-16 0,1-2-31 0,2-2-30 16,-2-3-47-16,2-4-56 0,3 0-66 0</inkml:trace>
  <inkml:trace contextRef="#ctx0" brushRef="#br2" timeOffset="43334.12">21675 16593 614 0,'-18'8'128'0,"-1"1"5"16,-1 1-3-16,-3 0 1 0,6 0-1 0,12-4 17 16,4 0-98-16,3 0-27 0,0-1-18 15,0 1-5-15,-2 0 2 0,0-6 2 0,4 3 0 16,-4-3 1-16,0 0 2 0,3 3 5 0,-3-3 12 16,0 0 14-16,0 0 12 0,0 0 11 0,0 0 12 15,0 0 14-15,0 0 9 0,0 0 5 0,4 0-1 16,0-1-4-16,-4 1-2 0,2-2-4 0,1-3 0 15,1 0-2-15,-3 0-10 0,-1-1-12 0,-1 0-9 16,-4 1-18-16,-1 1-14 0,6 4-26 0,-5 0-23 16,-3 1-19-16,-1 3-4 0,-4 1-3 0,-1 4-4 15,-3 1 0-15,2 5-2 0,0 1 15 0,1 1 5 16,-1 2 0-16,3-1 2 0,-1 1-10 0,6 1-19 16,3-3-16-16,3 0-15 0,2-1-8 15,3-3-18-15,3-1-27 0,4-2-29 0,-1-1-10 16,4-3-9-16,1-3-18 0</inkml:trace>
  <inkml:trace contextRef="#ctx0" brushRef="#br2" timeOffset="43566.74">22110 16168 357 0,'10'-17'114'0,"-10"17"1"16,0 0 1-16,0 0 4 0,7-4 8 15,-5 8-34-15,-5 6-3 0,-5 9-10 0,-3 6-5 0,2 7 23 16,-3 5 3-16,1-1-6 0,1 5-7 16,-3 2-24-16,4-3-27 0,2 0-8 0,2 2 1 15,1 0-21-15,3-1-4 0,1-3 1 0,2 0 3 16,1 1-2-16,0-3-12 0,3-1-25 0,0-3-22 16,-1-4-12-16,0-7-9 0,3-3-13 0,-4-6-16 15,4-5-32-15,0-6-39 0,4-4-30 0</inkml:trace>
  <inkml:trace contextRef="#ctx0" brushRef="#br2" timeOffset="44216.08">22462 16352 329 0,'-3'-14'89'16,"1"3"27"-16,1 1 22 0,-1 2 19 0,2 8 12 16,0 0-29-16,0 0-19 0,0 0-9 0,0 0-20 15,0 0-30-15,-1-3-21 0,-1 6-19 0,0 5-12 16,0 1 2-16,-1 6-2 0,-1 4 6 0,-1 5 37 16,-1 1 5-16,-1 4 3 0,2 2 11 15,1-4 2-15,-2 0-13 0,2-3-3 0,-1 4-2 0,3-4-36 16,-1-3-2-16,0-1-3 0,0-3-11 15,0-3-17-15,2-2-12 0,1-12-8 0,0 0-4 16,0 0 0-16,0 0-4 0,0 0-1 0,0 0 2 16,0 0 18-16,0 0 12 0,-3 4 5 0,2-5 1 15,-2-7 1-15,1-4 5 0,0-6 1 16,1-5 0-16,1-7 1 0,1-4 10 0,2-7 13 16,-1-4 12-16,3 2 15 0,3 2 18 0,0 2 17 15,3 4 6-15,-3 4 4 0,1 4-8 0,0 7-12 16,0 4-14-16,-2 6-17 0,-7 10-21 15,9 0-17-15,-1 3-7 0,0 6-9 0,-1 5-2 0,0 3 1 16,1 1-1-16,0 1 3 0,0 2 1 16,1 2-1-16,-1 3 0 0,0-1 0 0,-2-1-9 15,-1-3-20-15,2-4-10 0,-2-2-16 0,-1-2-8 16,2-1-7-16,-6-12 0 0,6 8-2 0,-6-8 12 16,0 0 20-16,5 5 14 0,3-4 17 0,-2-4 10 15,2 0 9-15,0-5 7 0,3-4 9 0,-3-3 9 16,5-3 9-16,2-5 9 0,0 0 14 0,0-2 8 15,0-1 7-15,2-1 7 0,-5 3 2 0,1 1-5 16,-1 4-12-16,-3 4-11 0,-9 15-17 0,0 0-11 16,0 0-16-16,0 0-16 0,8-4-16 15,-4 11-6-15,-1 3-3 0,-2 11 3 16,-2 3 0-16,-1 4 2 0,1 2 5 0,1 5 1 16,-3 0 2-16,2 1-2 0,1-3-10 0,-1-5-24 15,-2-1-25-15,1-5-34 0,0-1-48 0,-1-1-49 16,2-1-55-16,1-5-61 0</inkml:trace>
  <inkml:trace contextRef="#ctx0" brushRef="#br2" timeOffset="44399.85">22945 16420 1022 0,'0'0'225'0,"0"0"28"16,0 0 24-16,0 0 17 0,0 0 20 0,0 0-44 15,0 0-55-15,0 0-54 0,0 0-42 0,0 0-30 16,-3 0-21-16,4-1-21 0,6-1-36 0,6 1-36 16,7-2-43-16,8-2-58 0,5-1-68 0,7-3-73 15,4 0-80-15</inkml:trace>
  <inkml:trace contextRef="#ctx0" brushRef="#br2" timeOffset="44835.42">23454 16254 537 0,'-15'-8'243'0,"2"-2"35"16,-3-1 28-16,11 4 22 0,2 1 24 15,1 0-70-15,4 1-43 0,2 1-48 0,1 1-31 16,3-2-29-16,-1 0-23 0,3 1-22 0,0-2-24 16,5-2-17-16,0 1-22 0,3 1-8 0,0-2-6 15,-3 0-8-15,3 1-5 0,-2 3-9 0,-1 0-11 16,-2 2-17-16,1 1-12 0,-7 3-14 0,1 3-5 15,-3 0-6-15,0 4 2 0,-3-1-1 0,-4 1 8 16,0 0 5-16,-1-1 11 0,-1 2 10 0,-2 0 5 16,1 0 4-16,-4-2-5 0,-1 0 2 0,-1 0-11 15,1 0 1-15,0 2-11 0,1 0-6 16,-2-1-15-16,3 0-14 0,-1-1-13 16,4 0-10-16,5-8 10 0,0 0 7 0,0 0 18 15,0 0 9-15,-1 6 25 0,1-6 25 0,0 4 26 16,1 0 26-16,3-2 18 0,0-2 11 0,4-1 3 15,0-1-1-15,4 2-7 0,0-1-9 0,1-2-7 16,-3 3-11-16,0 5-14 0,6-2-9 0,-1 7-4 16,0 0-1-16,1-2 2 0,-4 2 1 0,-2 0 0 15,0 2 1-15,-2-1 6 0,-3 2 8 0,0-2 13 16,-9 2 9-16,1-4-2 0,-5 1 0 0,0 2-2 16,2 1 2-16,-3 0-3 0,-5 0-9 0,0 2-11 15,-1 0-11-15,-2 1-11 0,-1-1-16 16,-1 0-27-16,-3-1-36 0,-2-2-54 0,0-2-64 15</inkml:trace>
  <inkml:trace contextRef="#ctx0" brushRef="#br2" timeOffset="45067.04">23785 15941 447 0,'8'-10'122'0,"-1"8"39"15,-2 7 23-15,4 7 20 0,0 4 12 16,-1 4-59-16,1 2-13 0,3 2-9 0,1 2-11 16,-1 0-39-16,-1-2-21 0,1 1-22 0,-4 0-9 15,-1 0-18-15,-4 3 4 0,-1 4 10 0,-4 1 1 16,-2 2-2-16,-5 4 2 0,-3 4 0 0,-1 2-5 16,-9 3-6-16,-1 0-39 0,-10 2-42 0,0-3-46 15,-6-3-59-15,-3 1-86 0</inkml:trace>
  <inkml:trace contextRef="#ctx0" brushRef="#br2" timeOffset="45800.12">17426 17759 488 0,'0'0'48'15,"0"0"6"-15,8 0 11 0,-4 3 6 0,-6 1 10 16,-2 3-15-16,-3 2-18 0,0 4-10 0,-2 2-1 16,1 3-3-16,0 5-10 0,0 2-1 0,5-7-11 15,-1 1 0-15,3 0 2 0,0 2 2 0,0 1-2 16,2-3-30-16,1 1-41 0,-2-5-63 0</inkml:trace>
  <inkml:trace contextRef="#ctx0" brushRef="#br2" timeOffset="45956.7">17478 17712 840 0,'-7'-18'183'15,"2"2"18"-15,-2 2 12 0,0 6 8 0,7 8 2 16,0 0-71-16,0 0-45 0,0 0-36 0,0 0-40 16,0 0-44-16,0 0-49 0,0 0-48 0,0-4-42 15,4 2-44-15,2 2-67 0</inkml:trace>
  <inkml:trace contextRef="#ctx0" brushRef="#br2" timeOffset="46202.42">17866 17508 622 0,'-5'-25'137'0,"-3"0"24"16,3-1 19-16,-2 2 18 0,2 2 18 0,0 1-39 15,0 2-34-15,-2 4-22 0,1 2-25 0,-1 8-26 16,-2 3-24-16,1 4-19 0,-4 7-21 0,-3 3-19 15,-4 8-5-15,0 3-3 0,0 8 1 16,-4 5 1-16,4 3 4 0,-2 3-1 0,0 4 5 16,5 1 1-16,-1 0 3 0,6 1 0 0,3-4 3 15,1 0-1-15,-1-4 5 0,4-4 0 0,2 0-1 16,-1-3 2-16,0 4 4 0,-2-3 2 16,1 2-13-16,1-2-18 0,3 0-37 0,0-6-39 15,0-4-47-15,2-3-56 0,-1-3-47 0</inkml:trace>
  <inkml:trace contextRef="#ctx0" brushRef="#br2" timeOffset="46333.09">17508 17931 610 0,'-8'-6'113'0,"8"6"23"0,0 0 20 16,0 0 16-16,0 0 16 0,0 0-21 0,0 0-23 16,0 0-22-16,0 0-26 0,0-5-24 0,3 0-29 15,6 2-39-15,3-3-49 0,5-1-46 16,9 0-36-16,9-3-48 0,5-1-46 0</inkml:trace>
  <inkml:trace contextRef="#ctx0" brushRef="#br2" timeOffset="46919.65">18205 17764 688 0,'2'-5'138'0,"-1"1"12"0,-3 0 2 0,2 4-1 0,-6-2-4 15,1 1-54-15,-1 2-40 0,0 0-33 16,-1 2-20-16,2 7-12 0,4 2-2 0,-2 4 1 0,0 2 19 16,1 3 5-16,2-2 5 0,0 1-2 15,0 1 2-15,-1 1 2 0,0-1 0 0,0 0-2 16,-1-3-32-16,3-2-17 0,-2-4-18 0,1-2-26 16,0-10-27-16,0 0-19 0,0 0-6 0,0 0 1 15,0 0 15-15,0 0 17 0,0 1 14 0,-1-2 27 16,1-5 28-16,-2-4 20 0,3-4 13 0,0-4 15 15,0-4 19-15,0-5 9 0,2-3 15 0,-2-3 16 16,2 2 25-16,1-4 14 0,0 1 14 0,3 3 11 16,1 0 6-16,-1 4 3 0,-3 4-5 15,2 3-14-15,-1 5-25 0,-5 15-17 0,0 0-25 16,0 0-29-16,0 0-24 0,4-7-14 16,-1 7-8-16,2 6-5 0,0 6 0 0,-2 1-2 15,3 2 5-15,0 4 1 0,1 1 4 0,3 0 0 16,0 1 1-16,1-5 0 0,-1-1-5 0,0-2-2 15,1-3-5-15,-2-2-2 0,0-1-3 0,1-3-3 16,-2-3-3-16,0-1 1 0,1-1 4 0,2-3 2 16,-1 1 3-16,-2-1 4 0,3-3 5 0,-1 0 1 15,1-3 8-15,2-1 12 0,-1-3 10 0,2-1 16 16,-1-2 8-16,2-1 8 0,-3-1 7 16,-1 2 12-16,2 1 2 0,-4 2-5 0,-1 3-2 15,-8 11-15-15,0 0-6 0,0 0-15 0,5-3-12 16,-1 6-11-16,-5 4-11 0,1 6-7 0,-4 4-7 15,1 3-1-15,1 3-1 0,-1 1 7 0,1 2 3 16,-1 2-1-16,3-5 5 0,1 0-2 0,0-1 5 16,-1-3 0-16,1 1 0 0,0-3-26 15,0 1-25-15,-1-3-24 0,0-2-43 0,0-2-43 16,3-2-43-16,-2-1-47 0,-1-8-59 0</inkml:trace>
  <inkml:trace contextRef="#ctx0" brushRef="#br2" timeOffset="47049.37">18832 17645 310 0,'-10'-4'38'0,"1"2"-2"0,9 2-10 16,0 0-11-16,0 0-19 0</inkml:trace>
  <inkml:trace contextRef="#ctx0" brushRef="#br2" timeOffset="47503.24">18877 17566 395 0,'-14'1'103'0,"-1"0"20"16,15-1 13-16,0 0 18 0,0 0 15 15,-8-2-15-15,8 2-14 0,0 0-23 0,0 0-14 16,0 0-14-16,0 0-4 0,0 0-10 0,0 0-3 16,-3-3-2-16,3 3-2 0,0 0 7 0,0 0 4 15,0 0 7-15,0 0 2 0,0 0 0 0,0 0-9 16,0 0-6-16,0 0-5 0,0 0-15 0,0 0-11 16,0 0-11-16,0 0-10 0,1-2-7 0,1 1-1 15,3 2-6-15,2 0-3 0,1 0 2 16,4 2-2-16,3 0-4 0,3 1 3 0,6 2-3 15,2 1 0-15,-5-2 2 0,4 0-1 0,-1 1 0 16,2-2-2-16,-4 0 2 0,0 0-1 0,-3 0 0 16,-2-4 2-16,-3 1-4 0,-4 1 2 0,-10-2-1 15,0 0 0-15,0 0-2 0,5 4-4 0,-5-1 0 16,-3 1-5-16,-2-1 2 0,-1 1-1 0,-2-1 0 16,1 1-3-16,-3 1-2 0,-2 2 2 0,-3 1 0 15,4 0 2-15,-5 4 4 0,1 1-1 0,-1 1 0 16,-3 1 3-16,0 2 4 15,0-1-5-15,2 1-12 0,1-1-18 0,3-1-14 16,3-2-17-16,1-2-17 0,2-3-31 0,7-8-42 16,0 0-44-16,0 0-39 0,0 0-42 0</inkml:trace>
  <inkml:trace contextRef="#ctx0" brushRef="#br2" timeOffset="47766.17">19285 17661 612 0,'-15'7'140'0,"-2"2"11"15,1-2 4-15,5-3 2 0,4 0 3 0,-2 0-45 16,2 1-40-16,-2-1-27 0,2 1-24 16,-2 0-13-16,0 2-1 0,-4 2 0 0,2 2 4 15,-2-1 0-15,-1 2-1 0,-2 2 3 0,1 2 1 16,-4 0 4-16,3 0-4 0,-1 1-2 0,3-2-3 15,-2 1 0-15,3-3 0 0,1-2-21 16,4 1-25-16,2-4-34 0,6-8-28 0,0 0-33 16,0 0-35-16,0 0-35 0,0 0-27 0</inkml:trace>
  <inkml:trace contextRef="#ctx0" brushRef="#br2" timeOffset="48266.77">19595 17490 374 0,'-5'-7'76'0,"0"2"6"16,5 5-1-16,-4-6-1 0,4 6-2 16,0 0-35-16,0 0-31 0,0 0-23 0,0 0-20 15,0 0-16-15,0 0-11 0,0 0-8 0,0 0-5 16,0 0-2-16,0 0 5 0,0 0 8 0,0 0 21 16,0 0 19-16,0 0 28 0,0 0 28 15,0 0 27-15,0 0 29 0,0 0 31 0,0 0 27 16,0 0 24-16,0 0 17 0,0 0 13 0,0 0 9 15,0 0 0-15,0 0-7 0,0 0-15 0,0 0-17 16,0 0-23-16,0 0-23 0,0 0-31 0,0 0-28 16,0 0-18-16,-4 1-22 0,0 1-17 0,0 2-9 15,0 3-11-15,1 5-2 0,2 1 0 16,1 1-1-16,2 2-1 0,-1 4 4 0,0 1 4 16,-2-2-2-16,-1-1 5 0,3 0-2 0,0 0 0 15,-1-1 2-15,-1 0-1 0,2 0 2 0,-3 0 3 16,3-2 0-16,-3-1-2 0,3-2-1 0,0 1-15 15,-1-3-24-15,1-1-20 0,-1-9-13 0,0 0-21 16,0 0-15-16,3 6-11 0,2-3-15 0,0-2-6 16,0-2-7-16,0-2-13 0,2-1-24 0,0 1-21 15,0-4-24-15</inkml:trace>
  <inkml:trace contextRef="#ctx0" brushRef="#br2" timeOffset="48829.07">20008 17610 633 0,'-2'-7'168'15,"2"7"34"-15,0 0 32 0,-5-7 29 0,1 1 25 16,4 6-25-16,-5-4-32 0,5 4-29 0,0 0-26 16,0 0-27-16,0 0-24 0,0 0-30 0,0 0-25 15,0 0-22-15,0 0-12 0,0 0-11 0,0 0-9 16,0 0-9-16,0 0-5 0,0 0-2 0,0 0-6 16,1-7-6-16,-1 7-7 0,0 0-18 0,2-5-23 15,-2 5-27-15,3-4-39 0,-3 4-52 16,4-2-63-16,0 1-78 0</inkml:trace>
  <inkml:trace contextRef="#ctx0" brushRef="#br2" timeOffset="48999.87">20037 17788 760 0,'-8'7'237'0,"0"-4"31"0,2 1 22 16,6-4 21-16,0 0 21 0,0 0-59 0,0 0-46 15,0 0-42-15,0 0-42 0,0 0-29 0,0 0-20 16,0 0-21-16,0 0-23 0,0 0-29 15,0 0-30-15,0 0-30 0,0 0-32 0,0 0-32 16,-1 0-40-16,2-3-42 0,0 1-47 0,0-2-45 16,4-1-91-16</inkml:trace>
  <inkml:trace contextRef="#ctx0" brushRef="#br2" timeOffset="49399.37">20180 17963 652 0,'-13'1'106'0,"4"0"9"0,-2-1 5 16,5 0 5-16,6 0 1 0,-7 1-36 0,7-1-25 16,0 0-24-16,0 0-15 15,0 0-11-15,0 0-3 0,0 0-7 0,0 0-1 16,0 0-4-16,0 0-2 0,0 0-3 0,0 0-2 15,0 0 2-15,0 0-4 0,0 0 2 0,0 0 0 16,0 0 0-16,0 0-1 0,0 0-4 0,0 0-6 16,0 0-8-16,0 0-9 0,0 0-16 0,0 0-34 15,0 0-17-15,0 0-26 0,-7 0-36 0</inkml:trace>
  <inkml:trace contextRef="#ctx0" brushRef="#br2" timeOffset="50050.21">19913 18098 196 0,'0'0'79'0,"-8"1"18"16,1 0 17-16,0-2 17 0,7 1 20 0,0 0-2 15,0 0-5-15,0 0-5 0,0 0-5 0,0 0-7 16,0 0-6-16,0 0-10 0,0 0-12 0,-8-1-12 15,8 1-12-15,0 0-17 0,0 0-13 0,0 0-11 16,0 0-7-16,0 0-12 0,-6-1-5 0,6 1-4 16,0 0-3-16,0 0 0 0,0 0-3 0,0 0 0 15,0 0-3-15,0 0 3 0,0 0-3 16,0 0 3-16,-9 2 0 0,9-2 3 16,0 0 7-16,0 0 4 0,0 0 7 0,0 0 6 15,0 0 8-15,-3 3 9 0,3-3 7 0,0 0 4 16,0 0-5-16,0 0-2 0,0 1-2 0,3-1-2 15,1 0-7-15,3 0-6 0,-1 0-8 0,3-1-9 16,2 0 3-16,4 1-3 0,3-2-6 0,0-3-3 16,1 3 0-16,-3 2-3 0,4 0-4 0,-2 0 2 15,2 0-1-15,0 1 0 0,-3 1-1 16,0 0 1-16,-4 0-3 0,-1 1-2 0,-3 2-3 0,-9-5-12 16,7 4-13-16,-3 2-7 0,-1 2-8 15,-3 0-11-15,-2 0-1 0,0 2 2 0,-3-1 4 16,0 0 11-16,0 3 10 0,0-2 6 0,-3-1 12 15,2 1 11-15,-2 2 3 0,1-1-1 0,-1 2 3 16,-1-2 2-16,1 2 1 0,-2 1 1 0,-3-1-2 16,2-1 0-16,-3 4 0 0,1-1 2 0,-1-4-3 15,2 1 2-15,1 0-3 0,0-2 0 16,1-1 3-16,3-2-4 0,7-7 2 0,0 0-2 16,0 0 2-16,0 0-4 0,0 0 5 0,0 0-2 15,0 0-3-15,-1 7 3 0,1 0-2 0,2-5 5 16,3 0-1-16,2 2 5 0,-1-2 2 15,4 2 10-15,0-1 3 0,2 1 7 0,3 0 2 16,-4-3-1-16,2 0 2 0,-1 2-2 0,4 0-5 16,-1-3-5-16,1 2-6 0,-1-4-4 0,0 1-6 15,-3-1-13-15,1 0-25 0,-1-3-29 0,0 0-33 16,-1 1-47-16,-2-1-41 0,-4-2-48 0,3-2-56 16</inkml:trace>
  <inkml:trace contextRef="#ctx0" brushRef="#br2" timeOffset="51602.66">20111 18149 231 0,'-5'-5'69'0,"-1"0"26"16,6 5 23-16,0 0 19 0,0 0 17 0,0 0 18 16,0 0-11-16,0 0-9 0,-6 0-15 0,-2 3-21 15,1 1-21-15,-2-1-19 0,7-4-18 0,-1 3-18 16,-7 4-16-16,5 4-11 0,-1 2-8 0,-1 4-2 16,2 2 5-16,-4-1 8 0,2 1 2 0,1 1 7 15,0 1 3-15,0 3 2 0,4-2 12 16,-2 2 5-16,0-3-8 0,0 1-5 0,1-5-1 15,1 0-5-15,0-1-4 0,0-1-1 0,1-2-13 16,0-1-5-16,0-2-1 0,1-9-1 0,0 0 2 16,0 0-3-16,0 0 4 0,0 0 1 15,0 0-1-15,0 0-1 0,0 0 2 0,0 0 0 16,0 0-1-16,0 0-2 0,0 0-1 0,0 0 1 16,0 0 2-16,0 0 0 0,0 0 2 0,0 0 4 15,3 0 4-15,-3 0 7 0,3 4 4 0,-1-6 0 16,0 0 3-16,1-3 6 0,1 0 4 15,1-1 2-15,-1-2 2 0,1 0 3 0,-5 8 3 0,5-9 3 16,-2 4 7-16,0-3 0 0,-1 1 3 0,3 2-3 16,-1-3-2-16,0-1-8 0,3-4-8 0,-2-3-9 15,2-5-15-15,0-1-8 0,3-1-8 0,0-7-6 16,1-1-8-16,1-4-3 0,1 3 1 0,-3 2 1 16,0 3 7-16,1 5-1 0,-4 5 4 15,1 1-1-15,-8 16 3 0,0 0 6 16,5-13-2-16,-5 13 0 0,0 0-2 0,0 0 1 15,0 0-7-15,0 0 3 0,0 0-5 0,0 0-6 16,0-4-7-16,-2 4-11 0,-2 4-13 0,-2 2-8 16,2 3-6-16,-3 4-2 0,0 2 5 0,0 3 3 15,-2 4 8-15,0 2 11 0,6 1 15 0,-1-2 8 16,0 2 7-16,0 1 2 0,-1-3 1 0,2-2 0 16,2-3 3-16,-1 2-3 0,2-5 0 0,0-2 1 15,0-2 2-15,0-11 0 0,0 8-2 16,5 1 4-16,-5-9-4 0,6 2 5 0,-2 0-2 15,0-1 0-15,2 0 2 0,0-4 1 0,0 1 3 16,3-2-1-16,-2 1 3 0,0-2-1 0,-2 0 2 16,-5 5 2-16,0 0 2 0,5-3 2 0,2 0 3 15,-7 3 3-15,0 0 3 0,0 0 4 0,5-4 4 16,0 0-5-16,-1-1 0 0,-4 5-3 0,0 0-5 16,0 0-2-16,4-5-5 0,-4 5-5 15,0 0-4-15,0 0 2 0,0 0-4 0,0 0 4 16,0 0-5-16,0 0 2 0,0 0 1 0,0 0 0 15,0 0 0-15,0 0-3 0,0 0 2 0,-3-2-6 16,0 2 3-16,-1 0-6 0,0 1 1 0,-1-1-2 16,-3 0-2-16,2 4 1 0,0 1-2 15,6-5 4-15,0 0-3 0,0 0 2 0,0 0-5 16,0 0 2-16,0 0 0 0,0 0-1 0,-2 3 2 0,2-3-4 16,-1 3 5-16,5-4-1 0,1 0 2 15,-1 1-1-15,3-3 3 0,1 2 2 0,-1-2-2 16,4-3 5-16,0 1-2 0,-3-1 4 0,2 2-1 15,1-2-1-15,0 0 1 0,2-2 3 0,0 3-1 16,-2-2-1-16,1 0 0 0,-1-2 0 0,-1 2-2 16,0-1 3-16,-4-2-2 0,1-1-4 0,0-3-3 15,1-1-3-15,-2-3-2 0,1 0-8 0,-1 0 5 16,-2 3 1-16,-2-1 0 16,1 1 2-16,1 3 1 0,-4 12 1 0,0 0 2 0,0 0 1 15,0 0-4-15,-3-5-7 0,1 3-3 16,-2 4-4-16,1 4-2 0,-2 1 0 0,1 1 1 15,1-1 2-15,1 1 0 0,2-8 5 0,0 0 0 16,-3 9 7-16,3-9 1 0,0 0 1 0,0 0 5 16,0 0-2-16,-1 10 3 0,5-5 2 0,-1 2 0 15,4-2-2-15,0 1 2 0,3 2-1 0,1 1-1 16,1 2 3-16,3 0 0 0,-1 0-2 0,1 0 0 16,-1 1 4-16,1 0-1 0,-3-2-1 0,3-1 2 15,-3-2 0-15,-1-1 3 0,1-3 1 0,-3 1 3 16,2-1 1-16,-2-3 0 0,-3-2 2 0,3 1 1 15,-2-2-2-15,2-1-4 0,-3 0 2 0,3-2-5 16,-3 0 0-16,2-2 1 0,-2 1-1 16,1-1 0-16,1 0 2 0,-5-2 1 0,3-3-3 15,-2-1-5-15,1-3 1 0,-3-1-4 16,0-2-3-16,2-4-6 0,-4-1-3 0,0-1-7 16,-2 0 0-16,1 0-2 0,-3 3-15 0,-1 3-7 15,-1 3-11-15,-2 2-17 0,-2 4-16 0,-3 3-17 16,-2 3-16-16,3 3-19 0,-2 0-21 0,1 4-26 15,1 0-22-15,3-1-16 0,-1 3-20 16</inkml:trace>
  <inkml:trace contextRef="#ctx0" brushRef="#br2" timeOffset="51883.33">21079 17944 453 0,'9'3'130'0,"-6"0"21"16,-4-1 19-16,-4-1 15 0,-4 0 12 0,-1 2-30 15,0-1-21-15,-3-1-19 0,13-1-14 0,0 0-4 16,0 0-2-16,0 0 1 0,0 0-10 0,0 0-8 16,0 0-8-16,-3 1-6 0,0 2-3 15,8-3-14-15,2 1-12 0,2-1-8 16,1-1 2-16,3 1-1 0,1-2-1 0,2 1-5 15,-1-1-7-15,-1-2-1 0,2 1-6 0,1 2-9 16,2-3-10-16,1 1-20 0,4-2-27 0,-4-1-33 16,1 1-49-16,1-1-62 0,-2 3-59 0,-3-1-62 15</inkml:trace>
  <inkml:trace contextRef="#ctx0" brushRef="#br2" timeOffset="52049.67">21120 18006 317 0,'0'0'109'0,"0"0"37"0,0 0 28 0,0 0 20 0,0 0 14 16,0 0 12-16,0 0-20 0,-2 4-32 16,7-1-42-16,4-2-37 0,3 0-27 0,5 0-18 15,4-1-16-15,5-2-15 0,4-4-26 0,3 2-32 16,1-1-57-16,-1-1-66 0,0 0-73 0</inkml:trace>
  <inkml:trace contextRef="#ctx0" brushRef="#br2" timeOffset="52468.35">21967 17814 630 0,'0'0'129'0,"0"0"12"15,-7-2 9-15,7 2 7 0,0 0 7 0,-6 0-37 16,6 0-28-16,0 0-18 0,0 0-23 0,0 0-12 16,0 0-7-16,0 0-8 0,0 0-7 0,-3 2-12 15,3-2-6-15,0 0-3 0,0 0 0 0,0 0-2 16,0 0-1-16,0 0-1 0,1 2-2 0,-1-2 3 16,0 0 0-16,0 0 0 0,0 0 4 15,0 0 13-15,0 0 16 0,0 0 17 0,0 0 8 16,0 0 11-16,0 0 13 0,0 0 3 0,-2-4 1 15,2 4-10-15,-3 0-16 0,3 0-18 0,-7 2-8 16,-1 0-15-16,0-2-15 0,-2 3-10 16,-3-1-11-16,0 2-4 0,-6 2 1 0,1 4 1 15,-2 7 2-15,1-1 5 0,3 0-1 0,0 4 3 16,4-1 6-16,3-1 0 0,2 0 1 0,4-3 1 16,3-2-9-16,1-1-4 0,4-3-8 0,5 1-5 15,-1-3-10-15,3-1-20 0,3-2-32 16,-1 0-31-16,2-4-18 0,4-1-45 0,-2-3-36 15,5 0-41-15</inkml:trace>
  <inkml:trace contextRef="#ctx0" brushRef="#br2" timeOffset="52818.03">22263 17823 439 0,'3'-6'96'0,"-3"4"7"0,-2 3 6 0,-1 0 6 16,-4 3 1-16,-2 1-37 0,-1 0-19 0,10-5-12 15,0 0-10-15,0 0-1 0,0 0-2 0,0 0 0 16,0 0 12-16,0 0 7 0,0 0 6 0,0 0 8 16,-4 4 12-16,1-2 6 0,7-6 14 0,3 1 11 15,-1-3-1-15,0 0 6 0,2-2-3 16,-3 0-4-16,2 0-11 0,1-1-5 16,-8 1-14-16,-3 0-15 0,0 2-18 0,-1 0-14 15,-1 1-17-15,-2 1-25 0,-2 2-19 0,-4 3-21 16,-1 3-9-16,-3 2-4 0,-3 5 4 0,0 5-2 15,-2 4 7-15,-1 1 15 0,3 2 15 0,1 2 10 16,0-1 5-16,3 1 4 0,4-2 0 16,2 0 4-16,4-1 2 0,5-5 1 0,2-3 1 0,3-3 5 15,2 0 2-15,3-3 4 0,0-1 0 0,3-1 2 16,2-2-1-16,2-2 2 0,4-3-3 0,2-1-19 16,-1-4-26-16,4-1-19 0,-1-2-31 15,2-4-66-15,0-1-54 0,2-3-77 0</inkml:trace>
  <inkml:trace contextRef="#ctx0" brushRef="#br2" timeOffset="53066.44">22705 17369 583 0,'-11'-3'144'0,"0"2"4"0,3 2 3 0,2 2 12 15,2 1 1-15,-4 3-54 0,7 4-38 0,-4 3-29 16,2 5-7-16,-1 4 17 0,0 6 16 0,0 1-11 15,0 4 7-15,1 4 24 0,1 1 0 0,-2 1 0 16,-1-1 5-16,1-1-21 0,1-2-19 16,3-4 1-16,0-2-8 0,0-4-28 0,0-2 3 15,1-2-7-15,-1-4-26 0,4-2-20 0,0-2-23 16,0-4-28-16,1 0-34 0,-5-10-34 0,0 0-35 16,0 0-31-16,7 3-22 0,-1-1-8 0,0-3-6 15</inkml:trace>
  <inkml:trace contextRef="#ctx0" brushRef="#br2" timeOffset="54100.66">22839 17579 306 0,'1'-10'75'0,"-2"2"10"0,3 0 7 15,-3 0 11-15,0 1 10 0,1 7-19 16,0 0-17-16,0 0-14 0,0 0-17 0,0 0-9 15,0 0-6-15,0 0-11 0,0 0-11 0,0 0-5 16,0 0 9-16,0 0 16 0,0 0 11 0,0 0 8 16,0 0 7-16,0 0 11 0,0 0 12 0,0 0 13 15,0 0-1-15,0 0-14 0,0 0-5 0,0 0-7 16,0 0-7-16,0 0-12 0,0 0-10 0,0 0-14 16,0 0-9-16,-1-1-6 0,0 1-4 0,-1 2-2 15,0 0 0-15,-1 4-1 0,2 0 1 0,1 2 0 16,-2 0 0-16,2 2 1 0,-1-2-1 0,1-8 2 15,0 0-4-15,0 0-9 16,0 0-17-16,0 0-15 0,4 2-18 0,1 1-19 16,-5-3-18-16,0 0-14 0,5 1-6 0,-2-1 9 15,-3 0 14-15,6-2 14 0,-1 0 20 0,-5 2 23 16,4-3 30-16,0-4 18 0,3 0 8 0,0-1 3 16,-5 1 5-16,2-2 3 0,1 0 4 0,0-1 11 15,-2 1 0-15,0 0 8 0,-3 9 9 0,0 0 5 16,0 0 1-16,0 0-5 0,0 0-7 0,0 0-17 15,0 0-15-15,0-3-13 0,-1 3-10 0,-1 1-7 16,-1 4-4-16,0 5 1 0,-1 3 7 16,-1 2 4-16,0 4 6 0,3 0 16 0,0 4 11 0,5-3 5 15,-1 0 12-15,2 0 0 0,1 1-4 16,0-2 1-16,1 0 3 0,-1-1-13 0,1-2-12 16,-2-1-4-16,1-1-9 0,-1-5 0 0,-4-9-2 15,4 8-5-15,-4-8-9 0,0 0-14 0,0 0-6 16,5 7-15-16,-5-7-11 0,0 0-8 0,0 0-9 15,0 0-8-15,0 0-7 0,0 0 5 0,0 0 5 16,3 0 16-16,0-3 14 0,-2-5 4 16,0-2 13-16,-1-3 11 0,0-5 16 0,-2-3 20 15,2-5 9-15,0-2 9 0,-1-5 9 16,3 0 11-16,1-3 15 0,1 0 7 0,3-2-1 0,2 1-4 16,-3 4 4-16,2 3-5 0,-3 7-14 0,1 3-10 15,0 5-23-15,-6 15-11 0,0 0-11 16,2-6-18-16,0 9-13 0,-1 5-5 0,0 9-1 15,0 7 5-15,0 3 5 0,2 1 0 0,0 3 9 16,0 0 9-16,0 0-2 0,5-4-3 0,-2-4 1 16,0-4-5-16,1-5-2 0,-2-3-2 0,3-6 0 15,-1-1-2-15,-2-4 4 0,-5 0 3 0,6-2 2 16,1 0 3-16,1-2-1 0,-1-1 7 0,-2-1-3 16,3 1 2-16,-1-2 2 0,3-2-2 0,-1-2 1 15,3 0 1-15,-1-3 1 0,2-2 0 0,-1 0 16 16,2-4 8-16,2 0 13 0,0-1 12 15,0 1 12-15,-2 2 10 0,-1 3 8 16,-1 1 2-16,-1 3-10 0,-11 11-13 0,0 0-14 16,0 0-11-16,0 0-17 0,4-3-13 0,1 5-11 15,-5 4-9-15,0 6-2 0,-5 4-1 0,1 5 0 16,1 1-1-16,-1 2 5 0,0 3 0 0,0 2 5 16,4-3 3-16,1 1 0 0,2-2 2 0,-2-1 2 15,2-2-12-15,1-3-13 0,-1 0-17 0,1-3-20 16,0 0-23-16,0-3-33 0,1-3-36 0,-2-1-44 15,2-3-22-15,1 0-18 0,-2-3-22 0</inkml:trace>
  <inkml:trace contextRef="#ctx0" brushRef="#br2" timeOffset="54450.09">23558 17629 475 0,'-20'4'138'0,"1"0"24"15,-1 0 20-15,2 1 21 0,18-5 26 16,0 0-15-16,0 0-15 0,-4 3-12 0,3-2-10 16,5 2-10-16,4-3-12 0,0 1-19 0,4 0-14 15,5 0-10-15,1 0-11 0,2-1-17 0,3-1-11 16,-2-2-13-16,7 0-2 0,-2-1 0 0,3 0-9 16,0-1-13-16,1-1-11 0,-6 0 2 0,2-1 0 15,-6 2 5-15,-1 0-2 0,-4 0 0 16,-15 5-3-16,0 0 0 0,0 0-2 0,0 0-5 15,0 0-9-15,0 0-8 0,0 0-7 0,0 0-8 16,0 0-5-16,0 0-7 0,0 0-7 0,0 0-7 16,0 0-9-16,0 0-11 0,0 0-7 0,3-2-14 15,-2 0-13-15,-4 0-17 0,0 1-14 0,3 1-13 16,-9 1-16-16,3-2-11 0,6 1-19 0,0 0-19 16,0 0-11-16,-8 0-2 0,8 0 8 0,0 0 2 15,-9 0-1-15,-1-1-17 0</inkml:trace>
  <inkml:trace contextRef="#ctx0" brushRef="#br2" timeOffset="55034.37">24054 17419 609 0,'0'0'147'15,"0"0"27"-15,0 0 18 0,0 0 13 0,0 0 7 16,0 0-42-16,0 0-43 0,-1-3-28 0,0 4-34 16,0 3-25-16,-1 5-19 0,-1 5 6 0,3 4 20 15,-1 6 2-15,2 2 9 0,-1 2 0 0,0 3 3 16,3-6 0-16,-2 2-2 0,2-1-16 0,0-3-28 15,-1-3-5-15,0-2-7 0,1-2 1 16,-1 0-1-16,0-3 1 0,1 0 5 0,0 0-2 16,2-1-1-16,-2-2-8 0,2-1-16 0,0-2-30 15,1-1-24-15,-6-6-42 0,5 3-45 0,1 0-48 16,1-1-42-16,0-3-39 0</inkml:trace>
  <inkml:trace contextRef="#ctx0" brushRef="#br2" timeOffset="55434.71">24292 17252 673 0,'-10'-10'112'0,"-1"2"14"0,11 8 21 16,-8-3 19-16,8 3 18 0,0 0-27 16,0 0-20-16,0 0-9 0,-1-3 0 0,2 1-9 15,2 2-15-15,1 0-15 0,4 4-16 0,2-1-17 16,0 2-9-16,6 5-15 0,-1 4-12 0,4 0-6 15,-4 5-5-15,1 6-1 0,-1 5-1 0,2 3 2 16,-2 0-1-16,2 4-2 0,-3-1 0 0,-2 0-1 16,-4-3-1-16,-3 2-1 0,-1-3 2 0,-2-1-4 15,-2-3 2-15,-2-1 0 0,-2-1 1 0,-5 0-1 16,0-1 0-16,-2-1 0 0,0 1-2 0,-4 0 10 16,-1-2 0-16,-4 0 1 0,0-1-4 0,1 2 3 15,-3-3 5-15,1 2 0 0,0-1 1 16,1-3-8-16,0 2 0 0,4-5 1 0,-1-1 3 15,4 1-2-15,3-4 2 0,0-2 9 0,3-1 14 16,7-9 12-16,-6 7 11 0,6-7 15 16,0 0 5-16,0 0 12 0,0 0 3 0,0 0 0 15,0 0-8-15,0 0-12 0,0 0-9 0,-3 0-15 16,0-2-6-16,2-1-14 0,3-1-23 0,0-2-37 16,2-2-39-16,0 0-44 0,0-2-54 0,0-1-71 15,4-1-101-15</inkml:trace>
  <inkml:trace contextRef="#ctx0" brushRef="#br2" timeOffset="129055.05">18834 18975 347 0,'-12'7'152'0,"-2"0"13"0,2-3 1 15,4-1 0-15,1 1 3 0,0-2-52 0,-1-1-29 16,8-1-30-16,-8 0-14 0,-2 2-5 0,2-1 9 16,-2 0 6-16,3-1 5 0,7 0 5 0,-8 0-2 15,1 1-1-15,7-1-10 0,-9 1-6 0,1-1-4 16,8 0-4-16,-6 0-2 0,-1 1-5 0,7-1-2 16,0 0-2-16,-8-1 3 0,0 0-2 0,-2 0 3 15,-4 1 1-15,-3-1-5 0,-6-2-2 0,-2 2-3 16,-4-1 1-16,-5 2 0 0,-1-3 6 0,-6 0 0 15,-1 1 2-15,-2-2 8 0,0 0 3 16,-2-1 3-16,-1-1-6 0,0-1-2 16,-4-3-7-16,-2-1-6 0,-5-3-3 0,0 1-8 15,-3-5 1-15,0 1-2 0,-2-4 5 0,-1 0-1 16,-2 1 0-16,-2-4 2 0,0-2-2 0,2-2-1 16,-1-3-3-16,-1 0 1 0,-3-5-4 0,2-3-2 15,-6-3 1-15,2-1-4 0,1-5 1 0,0 1-1 16,0-1 0-16,1-1-2 0,1 0 2 0,-2-1 1 15,5 2-1-15,-2 3 0 0,3 2-3 0,0 0 3 16,-1-1 1-16,1 2-1 0,2-2 1 0,0 3 0 16,2-3-1-16,1 1 1 0,0-1 2 0,3-2 1 15,1 0-1-15,-2-2 1 0,1-1-1 0,-1-2-2 16,-1-3 0-16,0-1 3 0,1 1-3 16,1 0-1-16,1-2 2 0,0 0 6 0,6 1-1 15,0-2 3-15,5 4 15 0,5 0 3 16,2 2 4-16,3 1 2 0,3-2 0 0,1-1-8 15,1 2 1-15,0 0 3 0,2-2-15 0,0 3-1 16,3-5 6-16,0 2 2 0,1 2 3 0,3 1 4 16,0 0-3-16,3 2-3 0,4-1-4 0,2 0 0 15,1 0-8-15,4 2-7 0,-1 0-6 16,2 1-2-16,1-1 1 0,1 2 0 0,2 1 3 0,1-1-5 16,-3 1-1-16,3 2 2 0,-2 0 2 0,1-1-1 15,-3 0 0-15,1 1 0 0,0-3-1 16,-3 3 0-16,1 0 1 0,-1 2 1 0,0-1-1 15,-2-2 0-15,1-1-1 0,-1 1-1 0,-1-1 1 16,1-1-2-16,-1-1-1 0,-1-4-2 0,1 1-5 16,-3-4 1-16,2-1 0 0,2 1 42 0,-3-3-43 15,2 0-2-15,-1 0-4 0,-2 2 0 0,3 2 5 16,0 0-1-16,1-1 3 0,2 0-44 16,-3 3 44-16,1 1 3 0,1 4 6 0,1 2 0 15,-1 1 1-15,2 1-2 0,-1-2 1 0,0 4-2 16,-1 3 3-16,0 1 1 0,1 3-1 0,0 1 0 15,1 5 0-15,0 2 2 0,1 4-1 16,1 4 3-16,0 2-1 0,5 14-3 0,0 0 0 16,0 0-1-16,0 0-1 0,0 0 0 0,0 0-5 15,0 0-2-15,0 0-2 0,-5-7-1 0,5 7-3 16,0 0-5-16,-6-2-4 0,-1 3-3 0,-5 5 1 16,-3 3 0-16,-3 6 2 0,-2 1 2 0,-4 4 3 15,-5 2 4-15,-4 2 6 0,-1 0 4 0,-3 1 2 16,-2 0 3-16,2-2-1 0,3-2-1 0,3-3 2 15,5-1 2-15,0-4-2 0,6-3-2 0,4-1 1 16,4-4 0-16,12-5-1 0,0 0 1 0,0 0 1 16,0 0-3-16,0 0 2 0,0 0-2 0,-2 4 3 15,2-4 1-15,0 0 6 0,2 1 12 16,2-2 8-16,3-1 12 0,1 0 16 16,2-4 19-16,4 2 17 0,2-3 2 0,-1-6 0 15,5-3-11-15,-4-7-10 0,4-4-11 0,2-9-26 16,7-5-22-16,4-9-20 0,-1 1-3 0,-1-5-4 15,0 0 3-15,2 6 1 0,-4 3 4 0,-3 6 12 16,-7 6 8-16,-1 8 2 0,-7 8-2 0,-11 17-3 16,0 0-1-16,0 0-3 0,0 0-10 0,0 0-9 15,0 0-13-15,0 0-17 0,0 0-26 0,0 0-24 16,7-3-20-16,-2 7 2 0,3 11 7 0,-1 5 7 16,0 5 8-16,5 5 16 0,0 4 27 0,3 3 25 15,2 4 17-15,3 1 2 0,-2-3-1 16,3-2 2-16,-4-4-1 0,-1-6 0 0,1-2-2 15,-5-5 3-15,-2-4 1 0,1-3 0 0,-5-4-1 16,-6-9-1-16,0 0 4 0,0 0 0 0,0 0 1 16,0 0 2-16,0 0 2 0,0 0 2 0,0 0 5 15,0 0 11-15,0 0 5 0,0 0 9 16,0 0 13-16,2 5 4 0,-4-4 2 0,-2-4 2 16,1-1-1-16,-3 1-5 0,-3-1-8 0,0 1-8 15,0-1-15-15,-4 1-7 0,-1-1-5 0,1 4-5 16,-2 0-6-16,-6 0-4 0,-3 2 0 15,-4 0 2-15,-3 0-1 0,-5-1 1 0,0 2-1 0,1 0 1 16,-1 0 1-16,4 0 0 0,3-1 1 16,2 2-1-16,4-1 0 0,7-2-1 0,1 0 0 15,15-1 1-15,0 0 1 0,0 0 0 0,0 0-2 16,0 0-2-16,0 0-15 0,0 0-23 0,0 0-31 16,0 0-34-16,0 0-53 0,0 0-67 0,0 0-91 15</inkml:trace>
  <inkml:trace contextRef="#ctx0" brushRef="#br2" timeOffset="132634.16">8411 13572 134 0,'3'-6'77'0,"-1"1"18"0,-2 5 15 16,0 0 16-16,0-6 14 0,0 6-10 0,0 0-17 15,0 0-18-15,0 0-16 0,0 0-18 0,0 0-14 16,0 0-17-16,0 0-16 0,0 0-10 16,0 0-7-16,0 0-5 0,0 0-5 0,0 0-4 15,0 0-4-15,0 0-3 0,0 0-2 0,0 0-1 16,0 0 2-16,0 0 4 0,-3 0 1 0,0 1 7 15,0 1 0-15,-3 2 5 0,-1 2 2 0,2 3-1 16,0 2 6-16,-1-1-2 0,0 1 2 0,2 0-4 16,4-11 5-16,0 0-1 0,0 0 1 0,0 0 3 15,0 0-2-15,0 0 11 0,0 0 10 0,0 0 14 16,0 0 13-16,0 0 15 0,0 0 11 0,0 0 12 16,0 0 7-16,0 0 3 0,0 2 6 0,0-2 9 15,2 0 1-15,0-2 2 16,-2 2-2-16,0 0-4 0,0 0-4 0,0 0-5 15,0 0-15-15,0-3-21 0,0 3-18 0,-2-1-15 16,0-3-14-16,-1 1-11 0,-1 0-3 0,-3 2-9 16,-5 6-1-16,0 1 2 0,-8 1-1 0,-1 3 3 15,3 1 0-15,-1-2 1 0,2 2 0 0,-1-1-9 16,2 0-9-16,1-1-6 0,4-2-6 0,11-7-7 16,0 0-7-16,0 0-12 0,0 0-4 0,0 0 9 15,0 0 7-15,0 0 5 0,-4 5 8 0,7 0 2 16,1-3 17-16,5-2 15 0,0 0 8 0,1 0 3 15,1 0 12-15,2 0 5 0,4 0-1 0,0 1 7 16,-3-1-5-16,1 0-2 0,3 2-2 16,1 1-5-16,0 0-8 0,2-1-6 0,-4 3-3 15,-1-1-5-15,-4 0-1 0,-1 3 1 0,-5 0-3 16,-2 1 1-16,-4-1-3 0,-3 3 3 0,-3-1 2 16,-1 1 0-16,1 2 1 0,-4-2-2 0,0 3 4 15,-3-3-1-15,0 2-72 0,-2-2 76 0,-2 1 0 16,-1-1 2-16,1-2-5 0,-3-1-8 15,-1-2-12-15,4 0-21 0,0-3 55 0,4-1-91 16,-2-3-34-16,3 0-40 0,3-4-39 0,1-1-39 16,1-1-46-16</inkml:trace>
  <inkml:trace contextRef="#ctx0" brushRef="#br2" timeOffset="132933.31">8590 13662 653 0,'-1'-3'181'0,"1"3"17"16,-4-4 12-16,4 4 3 0,-5-1-4 0,5 1-63 15,0 0-52-15,-5 1-40 0,-3-1-30 0,0 3-17 16,1 1-13-16,4 7-1 0,0-1 3 0,0 5 1 16,-3-3-3-16,3 1 1 0,0 0-15 0,-1-1-15 15,4 0-11-15,0-2-2 0,0-1-1 16,4-4 2-16,-1 1 2 0,1-3 4 0,4 0 14 15,-2-2 27-15,1-1 19 0,2-3 10 0,0 0 11 16,1-2-1-16,1 1 9 0,-3-1 17 16,1 0 17-16,-2-2-1 0,-1 0-13 0,0-1-6 15,-1-2-5-15,-3-1-8 0,-2 1-13 0,-4-4-31 16,-1 2-37-16,0-5-39 0,-2 2-39 0,-2 0-53 16,-1 2-59-16,-3 0-58 0</inkml:trace>
  <inkml:trace contextRef="#ctx0" brushRef="#br2" timeOffset="133305.68">8790 13391 688 0,'-9'-5'138'0,"1"-2"28"0,8 7 23 0,0 0 18 16,0 0 18-16,0 0-29 0,-6-7-15 0,6 7-15 15,0 0-15-15,0 0-19 0,0 0-22 0,0 0-16 16,0 0-21-16,0 0-23 0,0 0-22 0,-3 1-20 16,3 5-15-16,0 1-7 0,2 3-4 15,-1 8-1-15,0 4 2 0,4 6 6 16,-2 0 1-16,0 4 2 0,-1 3 3 0,-2-4 0 15,-2 1 2-15,0-1-1 0,2-2-1 0,0-5 3 16,-1-1-1-16,-2-5 2 0,-2-2-1 0,4-1 2 16,1-2-1-16,-1 0 2 0,-1-4-1 0,1-1-1 15,-1-1-3-15,2-7-15 0,0 0-19 0,0 0-19 16,0 0-15-16,0 0-24 0,0 0-24 0,0 0-30 16,0 0-30-16,0 0-22 0,0 0-22 0,0 0-22 15</inkml:trace>
  <inkml:trace contextRef="#ctx0" brushRef="#br2" timeOffset="133585.61">9198 13575 413 0,'-10'-10'197'0,"2"1"19"0,8 9 18 0,0 0 16 0,0 0 17 16,0 0-77-16,0 0-32 0,0 0-33 16,0 0-25-16,0 0-15 0,-2-6-14 15,4-1-13-15,2 6-17 0,5 0-6 0,-1 1-15 16,4 0-4-16,0-1-5 0,3 0-3 0,5 0-3 16,2 1-5-16,-3-3-16 0,0-1-15 0,0-1-16 15,0 0-15-15,0 1-19 0,-3-2-23 0,0 2-32 16,-5 1-42-16,-11 3-42 0,0 0-53 0</inkml:trace>
  <inkml:trace contextRef="#ctx0" brushRef="#br2" timeOffset="133733.76">9179 13702 497 0,'0'0'185'0,"0"0"32"16,0 0 26-16,0 0 30 0,0 0 23 15,0 0-29-15,-1 3-42 0,3-3-47 0,3 2-44 16,6-1-30-16,4-1-25 0,5-1-35 0,6-1-46 15,4-4-56-15,4 1-48 0,2-2-68 0,-3-1-112 16</inkml:trace>
  <inkml:trace contextRef="#ctx0" brushRef="#br2" timeOffset="134568.2">10080 13479 226 0,'-4'8'84'16,"1"2"31"-16,1 6 18 0,0 3 12 0,3 0 14 15,2 2-16-15,-1 0-36 0,1-2-5 16,-1 3-3-16,2-3-21 0,-1 2-4 16,-1-1 1-16,0-3-10 0,0-3-8 0,-1-2 4 15,-1 0-1-15,0-3-15 0,0 0-10 0,0-9-12 16,0 0-13-16,0 0-3 0,0 0 1 0,0 0-5 15,0 0-4-15,-3 4-6 0,-1-2-2 0,-3-3-5 16,0-1-3-16,1-3 0 0,-3 0-3 0,0-3 1 16,1-5-11-16,0-3-1 0,1-3-2 0,5-2 6 15,2-2 6-15,2 0-3 0,3-2 0 0,2 1 3 16,4-1 12-16,2 0 5 0,2 4 8 0,4 3 1 16,1 4-1-16,-1 4 6 0,-1 2 5 0,-1 5-1 15,0 0 0-15,-1 2 2 0,1 4-2 0,-3 2 13 16,1 2 8-16,-3 1 5 0,-1 1-3 15,-3 0 1-15,0 1 3 0,-5-1-3 0,1 2-1 16,-2 0-14-16,-2-3-22 0,-2 1-14 0,-2 2-4 16,-1 0-4-16,-3 2-3 0,0 0-13 0,0-1-24 15,1 0-16-15,-4 0-3 0,0-1 0 0,0 0-8 16,2-3-2-16,2-4-2 0,7-4 14 16,0 0 23-16,0 0 22 0,0 0 14 0,-8 0 3 15,4-3 19-15,3-4 18 0,3-1 16 0,3-3 2 16,2-2 14-16,3-4 0 0,4 1 5 15,3-2 19-15,1 2 9 0,2 1 2 0,0 3-2 16,0 1 7-16,1 3-8 0,-1 0-3 0,-2 2-3 16,1 4-4-16,-6 1-13 0,-3 2-13 0,-1 3-11 15,-4 3-6-15,-1 0-3 0,-2 3-4 0,-2 2-5 16,0 4-10-16,-2 1-6 0,0 0-8 0,0 0-20 16,2 3-28-16,0 0-28 0,-2 0-33 0,2-3-38 15,-1 1-41-15,-2-3-49 0,1-2-52 0</inkml:trace>
  <inkml:trace contextRef="#ctx0" brushRef="#br2" timeOffset="134750.37">10678 13527 733 0,'0'0'248'0,"0"0"32"0,0 0 19 0,0 0 20 16,0 0 10-16,0 0-87 0,0 0-61 15,0 0-48-15,0 0-38 0,7-3-34 16,-5 3-22-16,-3 3-20 0,0 3-15 0,-3 4-15 15,0 6-30-15,4 0-29 0,-3 4-36 0,2 0-45 16,-1 1-46-16,0-6-49 0,-2 1-52 0,0-2-42 16</inkml:trace>
  <inkml:trace contextRef="#ctx0" brushRef="#br2" timeOffset="134857.07">10712 13301 282 0,'-2'-15'120'0,"-1"5"-2"15,3 10-2-15,0 0-10 0,-6-7-19 0,6 7-87 16,0 0-68-16</inkml:trace>
  <inkml:trace contextRef="#ctx0" brushRef="#br2" timeOffset="135217.28">10892 13435 558 0,'8'6'116'0,"-8"-6"7"0,0 0 6 0,6 5 9 0,0-1 11 15,0 0-29-15,-6-4-20 0,4 3-16 16,0 3-18-16,-2 1-4 0,0 1-8 0,1 2-8 16,-2 4-10-16,2-1-5 0,-3 4-12 15,0 0-8-15,0 1-3 0,0 1-3 0,0-1 2 16,-1-1 0-16,1-2-2 0,-2-2 1 0,1 0 3 16,-2-2 2-16,3-11-4 0,0 0 2 0,-4 7 2 15,4-7 0-15,-4 3 1 0,0-2-4 0,-2-1 1 16,-1-2-1-16,0-1 1 0,-1-2 1 0,-1-3-3 15,1-4-2-15,3-5 0 0,0-3 0 0,3 0 6 16,3-3 8-16,4-1 5 0,2 0-3 16,5 0 0-16,3 0 6 0,2 3 3 0,2 3-2 0,1 6-7 15,2 3-11-15,-1 2-3 0,-1 5 4 0,1 1 11 16,-1 3-1-16,-1 1 7 0,-5 3 3 16,0 1 2-16,-4 0 2 0,0-1-1 0,-1 3-4 15,-2 0-9-15,-4 1-4 0,-2 1-9 0,-1-1-10 16,-1 2-20-16,0 1-19 0,0 3-36 0,0 2-41 15,-3 1-60-15,1 0-67 0</inkml:trace>
  <inkml:trace contextRef="#ctx0" brushRef="#br2" timeOffset="135451.2">11522 13045 859 0,'0'-23'157'0,"-4"10"1"0,-1 7 2 15,-2 6 0-15,-3 4-2 0,4 3-67 0,0 5-51 16,-3 4-26-16,-3 4-14 0,0 7-2 0,-4 7-1 16,-1 3-1-16,-3 4 1 0,2 4 0 0,-2 1 1 15,1 3 0-15,2-1 4 0,5 2-2 0,3-1 1 16,5 0 5-16,5-3 2 0,5-2 0 0,3-5 1 16,2 0 3-16,0-3-7 0,2-5-9 0,2-3-9 15,1-6-1-15,-2-7-13 0,1-5-25 16,1-4-44-16,2-6-77 0</inkml:trace>
  <inkml:trace contextRef="#ctx0" brushRef="#br2" timeOffset="135786.03">11689 13428 1115 0,'-24'-8'177'0,"2"1"18"15,6 1 17-15,16 6 16 0,0 0 17 0,0 0-64 16,0 0-41-16,0 0-22 0,0 0-13 0,0 0-13 16,0 0-16-16,0 0-9 0,0 0-12 0,0 0-7 15,0 0-6-15,-4-5-1 0,-1 3-4 16,10 1-3-16,1-1-1 0,0 1-9 0,3 1-7 16,-3 1-6-16,3 2-7 0,0-2-11 0,0 1-5 15,-6 3-8-15,0 1 1 0,2 0 0 0,0 1-4 16,-3 1-4-16,-2 0-4 0,1 2-4 0,1-1-2 15,-1 1 0-15,-2 1-8 0,-1 1-3 0,0-1 1 16,-3 3-7-16,-4 2-4 0,2 1-15 0,-1 2-15 16,-1-3-17-16,-2-1-26 0,4-1-29 0,-2-1-35 15,1-2-24-15,8-11-16 0,0 0 3 0,0 0 4 16,-4 2-24-16</inkml:trace>
  <inkml:trace contextRef="#ctx0" brushRef="#br2" timeOffset="135951.12">11781 13427 477 0,'24'-27'173'0,"-1"5"29"0,-3 1 24 15,-5 5 19-15,-15 16 7 0,0 0-42 0,0 0-46 16,0 0-48-16,0 0-48 0,0 0-30 0,4-5-22 16,-4 5-20-16,-4 7-9 0,-6 6 2 0,-3 5 2 15,-6 3 2-15,1 2 4 0,-1 2 2 0,-1 1-2 16,3 3 2-16,3-5 1 0,3 0 1 0,0 0-1 16,2-1 2-16,3-2-14 0,5-1-23 0,-2-3-27 15,4 1-30-15,-1 0-40 0,1-4-54 0,1-2-56 16</inkml:trace>
  <inkml:trace contextRef="#ctx0" brushRef="#br2" timeOffset="136234.84">12075 13635 703 0,'-9'3'129'0,"-2"3"14"15,-2-2 10-15,13-4 5 0,-11 7 6 0,-1-5-34 16,12-2-34-16,0 0-30 0,0 0-27 0,0 0-13 15,0 0-9-15,0 0-5 0,0 0-2 0,0 0-1 16,0 0-1-16,0 0 1 0,0 0-1 0,0 0 5 16,0 0 7-16,0 0 11 0,0 0 11 15,0 0 15-15,0 0 16 0,0 0 10 0,0-2 11 16,0 2 4-16,0 0-11 0,2 1-12 16,1 0-17-16,1-1-15 0,1 1-19 0,1 0-10 15,-6-1-15-15,0 0-14 0,0 0-9 0,1 3-5 16,0 0-7-16,0 1-9 0,2 1-13 0,-5 8-8 15,-1-1-19-15,-4 1-33 0,0 1-39 0,-4 0-57 16,2 0-61-16</inkml:trace>
  <inkml:trace contextRef="#ctx0" brushRef="#br2" timeOffset="136618.49">12286 13263 646 0,'0'0'110'0,"0"0"13"16,-7-1 0-16,1 2 1 0,3 2 15 0,3 3-26 15,3 5-13-15,4 0-12 0,2 1-4 0,1 2-5 16,3 0 3-16,0 0 0 0,2 0-14 0,0-1-14 16,3 0-15-16,-2-1-8 0,2-2-14 15,-1-2-8-15,0-1-2 0,0-4-4 0,-2 0-6 16,1-2-3-16,-3-1-1 0,-2-1 1 0,-2-3 15 15,1-2 14-15,-3-1 11 0,1-2 15 16,-2-1 10-16,1-2 12 0,-1-1 15 0,0-1 11 16,1 0 6-16,-2 0 4 0,-2 2-3 0,-2 0-10 15,-1 12 1-15,0 0-10 0,0 0-16 0,0 0-18 16,0 0-24-16,0 0-21 0,1-3-15 0,-2 3-5 16,-3 4-7-16,-4 6-3 0,-2 8 3 0,-3 5 2 15,-6 6 6-15,-2 6 1 0,0 5 5 0,-2 4 2 16,-2 0 4-16,0 2-1 0,-1 1-7 0,-1 1-23 15,1-3-31-15,2-4-26 0,3-2-40 0,4-7-48 16,0-3-52-16,3-5-58 0,1-2-48 0</inkml:trace>
  <inkml:trace contextRef="#ctx0" brushRef="#br2" timeOffset="136951.74">12699 13555 663 0,'0'0'181'0,"-10"-5"29"0,10 5 24 15,0 0 23-15,0 0 16 0,0 0-48 0,0 0-41 16,0 0-34-16,0 0-27 0,0 0-30 0,0 0-19 16,0 0-26-16,0 0-13 0,0 0-15 0,0 0-6 15,0 0-5-15,0 0-4 0,0 0 5 16,0 0-4-16,0 0 5 0,0 0 3 0,0 0 6 15,0 0 5-15,0 0 8 0,-2-5 5 0,2 2-1 16,5 1 7-16,2 2-1 0,-1-1 1 0,1 0-4 16,1 1-2-16,-8 0-7 0,0 0-5 0,0 0-1 15,0 0-3-15,0 0-5 0,0 0-5 0,0 0 1 16,7 3-9-16,0 1-8 0,-3 0-17 0,-4 2-28 16,-4 4-14-16,-3 2-26 0,-3 4-26 0,0 3-23 15,-4 4-38-15,-3 1-33 0,-5-1-33 0,-2 2-48 16</inkml:trace>
  <inkml:trace contextRef="#ctx0" brushRef="#br2" timeOffset="137674.11">10701 14347 13 0,'0'-7'2'0,"0"7"-2"16,0 0 0-16,0 0-2 0</inkml:trace>
  <inkml:trace contextRef="#ctx0" brushRef="#br2" timeOffset="138285.31">10701 14340 145 0,'0'0'71'0,"0"0"20"0,0 0 24 15,0 0 19-15,0 0 22 0,0 0 4 0,0 0 1 16,0 0 0-16,0 0-4 0,0-7-7 0,0 7-9 16,0 0-5-16,0 0-8 0,0 0-10 15,0 0-14-15,0 0-15 0,0 0-10 0,0 0-11 16,0 0-16-16,0 0-12 0,0 0-13 0,0 0-12 16,0 0-3-16,0 0-5 0,0 0-7 0,0 0-2 15,0 0 2-15,0 0-4 0,0 0-3 16,0 0 1-16,0 0-1 0,0 0-3 0,0 0 5 15,0 0-4-15,0 0 4 0,0 0 0 0,0 0 4 16,0 0 0-16,0 0-1 0,0 0 2 0,0 0 2 16,0 0-1-16,0 0 0 0,0 0-1 0,0 0 2 15,0 0-1-15,0 0 0 0,0 0 1 0,0 0-4 16,0 0 4-16,0 0-5 0,0 0 4 0,0 0-1 16,0 0-1-16,0 0-3 0,2-4 1 0,1 1-1 15,-3 3-3-15,5-2 1 0,-1 0-1 0,0 2-3 16,4 0 3-16,1 2 1 0,0 0 2 15,3-1 1-15,1 1 5 0,-3 0 2 0,2-1 2 0,-1 0 6 16,3 0 2-16,2 1 8 0,-3-2 5 16,1 1 5-16,-1-1 6 0,0 0 0 0,-1 1 3 15,-1 0-1-15,-1-1 4 0,0 0-3 0,-3 0-6 16,0 0 1-16,1 1-10 0,-8-1 3 16,0 0-4-16,0 0 3 0,0 0-5 0,0 0 0 15,0 0-2-15,0 0-5 0,0 0-4 0,0 0-9 16,0 0-10-16,0 2-17 0,-1-1-14 0,-1 5-5 15,-4-1 1-15,-1 4-2 0,-2 1 2 0,-1 2 2 16,-5 3 9-16,-1 2 14 0,-5 2 13 0,1 3-1 16,0 2 3-16,-2-3 0 0,0 2 2 0,0-4 3 15,3 0-3-15,0-2-1 0,3-3-4 0,1-2 0 16,4-3-2-16,11-9 2 0,0 0-2 16,0 0 3-16,0 0 1 0,0 0 2 0,0 0 2 15,0 0 8-15,0 0 4 0,-1 7-1 0,4-2 11 16,2-3 0-16,-1-2 3 0,8 3 0 0,-4-3-1 15,2 1-1-15,7-1-4 0,1 1-2 0,3 1-6 16,-2-2-2-16,0 0-6 0,3 1-13 0,3 1-10 16,-3-1-21-16,2 0-18 0,-1-2-31 0,-4 1-27 15,-3-1-31-15,-2-2-35 0,-4 0-35 0,0-3-119 16</inkml:trace>
  <inkml:trace contextRef="#ctx0" brushRef="#br2" timeOffset="138467.16">10686 14471 453 0,'-13'-6'191'15,"13"6"30"-15,-11-5 25 0,11 5 22 0,0 0 21 16,0 0-59-16,0 0-39 0,0 0-35 0,-4-2-29 16,4 2-30-16,5 0-28 0,2 1-19 0,7 0-21 15,2 3-6-15,2-2-12 0,2-1-18 0,6 1-51 16,3-2-51-16,-4-2-55 0,6 1-75 0</inkml:trace>
  <inkml:trace contextRef="#ctx0" brushRef="#br2" timeOffset="138730.41">11138 14548 514 0,'-15'1'159'0,"3"1"18"0,2 0 9 0,10-2 5 16,0 0 7-16,0 0-53 0,0 0-39 0,0 0-25 15,0 0-20-15,0 0-10 0,0 0 5 0,0 0 8 16,0 0 11-16,0 0 7 0,0 0 14 16,-4-4 9-16,3 1 1 0,3 1 1 0,3-3-8 15,1 3-9-15,1 0-18 0,0-1-16 16,3 1-16-16,-10 2-15 0,0 0-5 0,0 0-10 16,5 0-7-16,1 1-7 0,-6 4-9 0,0 1-15 15,-4-2-22-15,-2 5-5 0,-3 0-7 0,1 2-3 16,0 4-3-16,-4 1-23 0,2-1-33 0,1 1-37 15,-3-1-46-15,2 2-71 0</inkml:trace>
  <inkml:trace contextRef="#ctx0" brushRef="#br2" timeOffset="139168.41">11618 14190 566 0,'-11'1'88'16,"0"4"12"-16,-2 2 16 0,1 2 15 0,1 2 17 16,3 1-33-16,1 0-19 0,0 2 6 0,-2 3-8 15,3 0-10-15,-3 1-16 0,1 0-16 16,-1 0-18-16,4 1-7 0,-2 1-5 0,2-1-15 16,0-1-8-16,3-3-12 0,0-2-16 0,2-13-10 15,-1 11-2-15,3-3-7 0,3-2-8 0,1-1-2 16,0-3 4-16,2-2 17 0,2-3 25 0,2-3 17 15,4-2 15-15,2-1 13 0,3-3 15 16,1-2 22-16,-3 1 21 0,1 0 2 0,2 1 1 16,-4 0-4-16,-1 2-9 0,-5 2-11 0,-2 2-9 15,-10 6-27-15,9-1-32 0,-4 4-12 0,-3 4-6 16,1 2-4-16,-1 1-1 0,-1 1 3 0,1 2 1 16,3 3 7-16,0 1 13 0,0 2-2 0,3-5 0 15,1 1-1-15,-1-2 3 0,-1-2 4 0,1 0 13 16,2-5 10-16,3-1 11 0,-3-2 14 15,1-6 10-15,-2 0 9 0,-1-1 18 0,-2 0 11 0,0-2 4 16,0-1 1-16,-1-1-4 0,-4 1-16 0,-1-3-11 16,0 0-8-16,-2-2-27 0,-2-2-39 0,2-3-61 15,-2-1-48-15,2-4-54 0,1 0-41 16,-2-2-53-16,2 2-74 0,-2-1-46 16</inkml:trace>
  <inkml:trace contextRef="#ctx0" brushRef="#br2" timeOffset="139434.96">11872 14116 602 0,'0'0'243'16,"0"-9"20"-16,2 3 11 0,3 4 6 0,2 2 3 15,0 5-110-15,6 3-69 0,-2 4-40 16,3 2-20-16,3 3-16 0,3 0-7 0,-2 2-4 15,2 1-1-15,0 0-1 0,-4 0-2 0,3 1-3 16,-4 1 3-16,2-1-2 0,-5 2-5 0,-3 0-1 16,-2 1-2-16,-4 3 1 0,-4 1 2 0,-4 5 3 15,-3 0-5-15,-1 5-1 0,-2 0 4 0,-5 2-1 16,-1 0-4-16,-3-1-21 0,-2 1-29 0,-2-4-40 16,-3-1-52-16,1-5-88 0</inkml:trace>
  <inkml:trace contextRef="#ctx0" brushRef="#br2" timeOffset="143036.14">12232 14490 672 0,'-9'1'152'16,"9"-1"24"-16,0 0 25 0,0 0 27 0,0 0 21 15,-5-2-28-15,0-1-16 0,4-1-10 0,4-2-18 16,5 3-17-16,4-2-23 0,4 1-24 15,5-2-20-15,3-2-25 0,5 1-26 0,3 0-16 16,4 1-13-16,-1-1-9 0,2-1-3 16,-1 1-5-16,-4 1-7 0,-5 0-6 0,-3 1-17 15,-4 2-24-15,-4-1-31 0,-16 4-36 0,0 0-43 16,0 0-48-16,0 0-53 0,0 0-56 0</inkml:trace>
  <inkml:trace contextRef="#ctx0" brushRef="#br2" timeOffset="143276.34">12479 14295 988 0,'-14'-2'212'0,"1"0"27"0,1-1 23 15,12 3 26-15,0 0 26 0,0 0-55 0,0 0-47 16,0 0-37-16,0 0-35 0,0 0-26 16,0 0-28-16,0 0-30 0,-8 2-27 0,2 4-18 15,4 3-14-15,0 5-5 0,2 1-5 0,0 4-1 16,2 2 2-16,-1 4 5 0,1 4 3 0,0 5 1 15,-1-3-7-15,1 2-9 0,-2-3-8 0,3 0-21 16,-2-2-7-16,0-2-35 0,1-3-33 16,-2-3-39-16,3-5-31 0,0-2-25 0,0-3-29 15,-3-10-15-15,0 0-38 0,0 0-11 16</inkml:trace>
  <inkml:trace contextRef="#ctx0" brushRef="#br2" timeOffset="143567.37">12740 14307 1196 0,'4'-16'305'16,"-2"4"33"-16,-2 12 19 0,0 0 20 0,0 0 15 16,0 0-111-16,0 0-81 0,0 0-59 0,0 0-47 15,-3-6-35-15,-3 5-22 0,5 3-24 0,0 4-15 16,-4 4-5-16,5 1-6 0,-1 4-2 0,5 3 2 16,0 4 0-16,0 5 5 0,3 2 1 0,-1 2 0 15,3 3 1-15,-3 2 6 0,-1 0 1 0,1 1-2 16,-2-2 1-16,-2-2-2 0,-1-4 4 15,1-5-2-15,-2-5-2 0,0-1 0 0,-1-5 0 16,1-3 4-16,0-10-1 0,0 0 2 0,0 0-2 16,0 0 5-16,0 0 1 0,0 0 0 15,0 0 2-15,0 0-1 0,0 0 2 0,0 0 1 16,0 0-4-16,0 0-11 0,0 0-23 0,0 0-29 16,0 0-40-16,0 0-44 0,0 0-51 0,-2 1-68 15,-1-7-124-15</inkml:trace>
  <inkml:trace contextRef="#ctx0" brushRef="#br2" timeOffset="147402.79">8783 15941 466 0,'-10'10'132'0,"-1"0"5"16,0 1 3-16,10-3 7 0,-7 0 11 15,7-2-60-15,-4 2-22 0,4 1-16 0,1 1-12 16,0 2-4-16,1 1-3 0,1 3-6 0,0 2-10 16,1 0-4-16,0 4-6 0,1-1-4 0,-1 0-3 15,1 0-1-15,-1 0 3 0,1-2-3 0,-3-2-1 16,-1-3-5-16,1-2 2 0,-1-12 1 0,0 0 4 15,0 0-1-15,0 0-2 0,0 0 5 0,0 0 0 16,-4 5 3-16,1-2-2 0,-2-2 3 0,0-4 5 16,-2-1 8-16,3-2 4 0,-3-3 1 0,1-1 1 15,-1-3-5-15,3-3-8 0,1 0-5 0,3-2-12 16,1-4-14-16,5-1-9 0,5-1-4 0,0 0-6 16,3 1 1-16,4 0 6 0,4 1-5 0,0 5 4 15,5 3 5-15,-2 4 2 0,2 3-3 16,-4 5 6-16,0 3 1 0,1 1 8 15,-3 4 16-15,-2 2 12 0,-5 1 6 0,-3 0 0 16,-1 3 2-16,-4-2 1 0,-2 1 0 0,0 0-10 16,-3 1-8-16,-3 1-9 0,-1-3-17 0,1 2-19 15,-2-1-31-15,-1-1-40 0,-4 0-44 0,1-1-50 16</inkml:trace>
  <inkml:trace contextRef="#ctx0" brushRef="#br2" timeOffset="147718.54">9080 16123 285 0,'10'1'82'0,"4"-2"23"16,1 0 15-16,6 1 20 0,3-2 14 15,2 1-3-15,3-3-12 0,4 1-19 0,1-1-7 16,1-1-18-16,-3-1-7 0,-1 1-12 0,-3 0-1 16,-4-1-8-16,-5 1 8 0,-3 1 15 0,-16 4 9 15,0 0 16-15,0 0 12 0,0 0 7 0,6-6 1 16,-5 2-12-16,-5 0-14 0,-2 2-19 0,-2-3-18 15,-2 2-21-15,-2 1-24 0,-4 0-20 16,-2 1-14-16,-2 2-10 0,1 1-12 16,2 2-13-16,-2 3-14 0,-3 1-11 0,3 4-2 0,0 2 0 15,2 1-6-15,2 1 2 0,3-1 1 16,3 2 7-16,3 0 13 0,1 0 12 0,5-3 5 0,4-1 4 16,1-1 10-16,4-2 5 0,0-1 9 15,2 0 11-15,2-2 3 0,1-2-4 0,5 1 3 16,2-4-8-16,1-1-20 0,3-2-33 0,2-1-42 15,3-6-51-15,2-3-83 0</inkml:trace>
  <inkml:trace contextRef="#ctx0" brushRef="#br2" timeOffset="147943.74">9761 15723 656 0,'-19'-15'244'15,"3"7"11"-15,1 5 8 0,4 1 4 16,6 4 4-16,-1 2-129 0,2 2-57 0,3-1-37 15,0 4-24-15,-1 2-7 0,4 4-9 16,-1 3-5-16,-1 3-3 0,3 2-3 0,-1 2 2 16,1 3 1-16,-1 2 1 0,3 3-1 0,0-1 3 15,-1-1-1-15,-1 0-1 0,1-4 0 0,0 0-1 16,-1-4-22-16,-2-1-16 0,2-3-20 0,-2-1-23 16,1-3-34-16,0 10-249 0,-2-16 95 15</inkml:trace>
  <inkml:trace contextRef="#ctx0" brushRef="#br2" timeOffset="148402.04">9518 16007 641 0,'-16'2'96'0,"2"0"13"16,14-2 11-16,0 0 18 0,0 0 19 0,0 0-26 15,0 0-13-15,0 0-5 0,0 0-4 0,-6 1-2 16,6-2-1-16,5 0-8 0,4 0-18 0,7-2-7 15,5 1-5-15,6-1-9 0,7-3-12 0,7 0-6 16,3-2 0-16,-2 2-2 0,-2 0 5 0,0 0-1 16,-1 0 0-16,-8 1 4 0,-4 1 4 15,-7 1 0-15,-20 3-10 0,0 0-7 16,0 0-10-16,8 3-7 0,-4 0-14 0,-5 3-8 16,-4 3-9-16,1 3-7 0,-2 2-2 0,0 2 1 15,2 1 2-15,-2 1 4 0,1 2 8 0,5 0-6 16,0 1 2-16,1 2-2 0,1 0-21 0,2-1-16 15,-1-2-14-15,1-3-16 0,1-1-16 0,1-2-18 16,0-3-16-16,3-3-5 0,-1-5 17 0,1-4 7 16,1 0 1-16,2-6-1 0,0-1 16 0,3 0 24 15,-2-3 18-15,4-1 10 0,-1-3 6 0,2-1 10 16,-1-2 16-16,2-3 39 0,-1-2 27 0,-3 0 19 16,0-1 25-16,-2 4 18 0,-2 1 10 0,-2 3 1 15,-3 1-1-15,-6 15-23 0,0 0-26 16,0 0-22-16,0 0-30 0,0 0-22 0,0 0-16 15,3-5-5-15,-1 5 1 0,-1 7-3 0,-1 4 3 16,-2 3-3-16,1 3-4 0,-2 0-11 0,2 1-12 16,-2 2-12-16,3 0-30 0,1-5-31 15,0-1-42-15,-1-4-43 0</inkml:trace>
  <inkml:trace contextRef="#ctx0" brushRef="#br2" timeOffset="148768.9">10326 15949 570 0,'-5'-12'170'0,"5"12"5"0,0 0 2 0,0 0 3 0,0 0 10 15,-4-4-69-15,2 7-19 0,-1 2-18 16,6 6-4-16,1 0 1 0,1 1-1 0,2 1 0 16,-1 2-13-16,0 1-9 0,2-1-24 0,-3-1-17 15,1-2-8-15,-2 1-8 0,-3-1 2 0,0-1 0 16,-1 1 2-16,1-1 0 0,-1-2-2 0,-1 0-3 15,-1-2-6-15,2-7-3 0,0 0-3 0,0 0-8 16,0 0-3-16,0 0-1 0,0 0-1 0,-4 1 4 16,-1-3-2-16,2-1 2 0,-2-4-9 0,2-4-12 15,0-3 2-15,3-3 0 0,1-1 2 16,2 0 2-16,5-2 0 0,3 5 2 0,2 1 9 16,3 2 19-16,3 0-4 0,1 5 3 15,1 4-1-15,-1 1-2 0,3 2 5 0,0 1 11 16,-6 1 4-16,1 2 4 0,-4 1 7 0,0 1 2 15,-7 1 1-15,1 0 0 0,-4 1-3 0,-4 1-9 16,0 0-8-16,0 1-30 0,-4 1-20 0,2-1-21 16,0 2-25-16,-3 0-42 0,1-1-54 0</inkml:trace>
  <inkml:trace contextRef="#ctx0" brushRef="#br2" timeOffset="149124.62">10670 16006 443 0,'0'0'126'0,"0"0"17"0,0 0 15 16,0 0 40-16,0 0 22 0,0 0-35 0,0 0-27 16,1-3-18-16,1 2-11 0,-2 2-13 0,2 5-14 15,0 1-39-15,3 3-19 0,0-1-14 0,1 4-7 16,2 0-7-16,-2 3-10 0,-5-3-6 0,0 1 0 16,2 4-1-16,-3 0-1 0,0 0 1 15,-1-2 1-15,-2 0 0 0,0 1 1 0,-1-3-4 16,-1-1-7-16,1-3-4 0,4-10-3 0,0 0 0 15,0 0 2-15,0 0 1 0,0 0 2 16,-1 5 15-16,-1-6 10 0,1-4 5 0,5-2 4 0,3-4 10 16,1-3 12-16,4-5-1 0,5 0-5 15,-1-3-7-15,2-2-6 0,-3 5 0 0,4-1-1 16,0 1-6-16,-2 1-12 0,-1 4 1 0,0 1 1 16,-2 3-1-16,1 1 4 0,-1 5 4 0,-3 1 0 15,-2 2 2-15,0 2 6 0,1 3-1 0,-3 0 2 16,-1 2-1-16,-3 2-5 0,3 2-3 0,-5 1-4 15,1-1-14-15,0 4-17 0,0-2-25 0,0 1-31 16,1 1-29-16,-1-2-34 0,1 0-42 16,0-1-45-16,0-1-64 0</inkml:trace>
  <inkml:trace contextRef="#ctx0" brushRef="#br2" timeOffset="149464.44">11662 15858 740 0,'0'0'98'0,"0"0"15"0,0 0 10 16,0 0 6-16,11-6 1 0,-5 3-25 0,-6 4-14 15,-6 5-7-15,-6 1-25 0,-8 1-15 0,2 3-7 16,-6 0-5-16,3-1 1 0,0 2-6 0,5-2-6 16,-3 2-13-16,3-1-2 0,0-2 1 0,5-1-15 15,3 0-21-15,8-8-24 0,0 0-21 0,0 0-8 16,-5 7-3-16,5-3 0 0,5-1 2 15,1-1 15-15,3 0 31 0,2-2 37 0,5 2 27 16,4 0 11-16,0-1 5 0,1 1 2 0,0 0 3 16,0 1 2-16,1 2-12 0,2-1-4 0,-1 0-2 15,-4 0 7-15,0 2 4 0,-8-1-2 0,-3 0-4 16,-2 1-4-16,-4 0-2 0,-6 1-9 16,-2 1-6-16,-3 1-3 0,-1 0-6 0,-1 0-1 0,-4 0 1 15,0 0-6-15,5 2-19 0,-2-3-28 16,-1 1-36-16,2-2-46 0,1-1-53 15,-2-4-53-15</inkml:trace>
  <inkml:trace contextRef="#ctx0" brushRef="#br2" timeOffset="149734.2">11905 15832 362 0,'0'0'81'15,"0"0"4"-15,0 0 3 0,8-7-1 0,-4 4 1 16,-4 6-28-16,-3 8-12 0,-2 6-2 0,-9 1-5 15,2 1-4-15,1 1-3 0,-1 2 1 0,2 0 1 16,5-4-5-16,4 0-16 0,1-2-13 0,1-1-16 16,5-4-6-16,3-2-1 0,0 0-2 0,4-2-2 15,0-2 2-15,3-2-1 0,0-1 7 0,1-2 11 16,-1-2 9-16,0 0 8 0,1-1 13 0,-3-2 12 16,3-2 6-16,-6-3 11 0,-1-2 6 15,1-2 2-15,-5-1-5 0,0-2-7 0,-4-1-17 16,-1 0-11-16,-2 0-15 0,-3 1-32 0,-3 0-35 15,3 3-39-15,-5 1-47 0</inkml:trace>
  <inkml:trace contextRef="#ctx0" brushRef="#br2" timeOffset="150044.19">12200 15583 901 0,'8'-15'278'0,"-4"2"22"0,-4 13 12 16,0 0 9-16,0 0 4 0,0 0-101 0,0 0-90 16,0 0-56-16,2-2-41 0,0 7-25 0,0 6-14 15,0 8-10-15,-1 5-6 0,-1 6 1 0,1 6 1 16,1 2 5-16,0 3 4 0,2 3 1 0,2-4 5 16,0-2 1-16,0-2 1 0,-2-4 1 0,0-3-2 15,-2-3 1-15,0-5-1 16,1-2 0-16,0-1 2 0,-1-2-1 0,3-4 1 0,-4-1 0 0,1-2 4 15,1-1 0-15,-3-8 2 0,0 0 1 16,0 0-2-16,0 0-2 0,0 0 5 16,0 0-1-16,0 0-5 0,0 0-4 0,5 3-11 15,0-2-11-15,0-1-17 0,0-1-22 0,0-2-24 16,-1-2-32-16,-1-2-39 0,2-2-43 0,2-3-145 16</inkml:trace>
  <inkml:trace contextRef="#ctx0" brushRef="#br2" timeOffset="162269.12">23005 13512 84 0,'0'0'34'0,"-7"1"8"16,7-1 5-16,-5-1 4 0,5 1 4 15,0 0-7-15,0 0-8 0,0 0-6 0,0 0-7 16,0 0-6-16,0 0-6 0,0 0-3 0,0 0-4 15,0 0-2-15,0 0-6 0,0 0 0 0,0 0-2 16,0 0-8-16,0 0-5 0,0 0-11 0,0 0-13 16,0 0-14-16,0 0-10 0</inkml:trace>
  <inkml:trace contextRef="#ctx0" brushRef="#br1" timeOffset="181001.42">11517 3214 87 0,'0'0'45'0,"0"0"6"0,0 0 7 16,0 0 3-16,0 0 0 0,0 0-13 0,0 0-14 16,0 0-9-16,0 0-8 0,0 0-6 0,0 0-8 15,0 0-3-15,0 0-1 0,0 0-2 0,0 0 1 16,0 0 1-16,0 0-6 0,0 0 1 0,-5 8 1 15,5-8-2-15,0 0 2 0,0 0-3 0,0 0-5 16,0 0-8-16,-2 4-6 0,2-4-13 16,0 0-13-16</inkml:trace>
  <inkml:trace contextRef="#ctx0" brushRef="#br1" timeOffset="182642.4">21245 5439 67 0,'-8'5'21'0,"-4"-1"13"16,4 2 13-16,-1 0 12 0,-2-4 16 0,3 4 14 16,-2-2 17-16,1 1 12 0,9-5 5 15,-7 3 3-15,7-3 1 0,-7 3 2 0,7-3-4 16,0 0 1-16,0 0-7 0,0 0 4 0,0 0-1 15,-2 3-6-15,4 1 0 0,1-4-5 0,3 0-9 16,2 0-14-16,4 0-12 0,4 0-9 0,3-1-1 16,4-2-2-16,8-3-4 0,0 0-11 0,3-4 1 15,2 0-5-15,3 1-3 0,1-3-9 0,-1 1-15 16,0-1-5-16,-2 0-9 0,-2 0-3 0,-2 3-5 16,-3-2-16-16,-3 3-7 0,-3-1-18 0,-1 1-14 15,-1 0-12-15,-3 0-9 0,-1-1-10 0,-4 1-10 16,-2 0-6-16,-5-1-27 0,-4 4-8 0,0-3-4 15,-1 1 1-15,-2-1 8 0,-5 3 16 16,2-1 14-16,-3-2 21 0,-2 1 33 0,-1-2 11 16,0 2 28-16,-4-3 10 0,-2 1 10 0,-3 0 6 15,0 1 17-15,-1-1 12 0,1 0 15 16,0 2 28-16,0 0 1 0,0 3 14 0,0 1-1 16,6 0-4-16,12 3-13 0,-11 0-10 0,11 0-10 15,0 0-11-15,0 0-11 0,0 0-15 0,-2 2-5 16,1 0-6-16,4 1-2 0,1 0-4 0,4 1-1 15,1 1 0-15,7 1 6 0,2 0 4 16,5 2 0-16,2 1 3 0,-4-1-3 0,5-1 1 0,-3 4 0 16,2 0-3-16,-1-1-7 0,-1 2-5 0,-6-3-3 15,-1 2-3-15,-6-3-1 0,-3 0-1 16,-3-1-2-16,-4 1 3 0,0-2-2 0,-2 0 4 16,-3 1 2-16,-1-2 2 0,-3 4 11 0,-4 2 1 15,2 1 5-15,-6 4-2 0,-1 2 3 0,-3-1-2 16,-1 3 1-16,-1-1-5 0,0 2-7 0,1-1-11 15,1-4-29-15,5-2-35 0,-2-2-32 0,7-4-35 16,11-8-40-16,0 0-29 0,0 0-25 0,0 0-8 16,0 0 9-16,0 0 26 0,0 0 25 0,-2 4 33 15,5-4 22-15</inkml:trace>
  <inkml:trace contextRef="#ctx0" brushRef="#br1" timeOffset="182968.68">22177 5128 436 0,'12'-14'209'0,"-12"14"18"0,0 0 9 0,4-10 13 16,-4 2 11-16,-3 5-62 0,-5 4-51 0,-1 1-35 16,-2 6-33-16,-3-1-15 0,0 2-10 0,-1 1-13 15,-1 3-12-15,0 2-14 0,1 3-6 0,-2 2-7 16,1 2-5-16,0 1 0 0,3-1-3 0,2 4-4 16,3 3-2-16,3-1-8 0,2 2-10 0,6-2-2 15,3-3-1-15,1-1-11 0,5-3-2 0,0-3-1 16,4-2 0-16,1-6 5 0,3-5-3 15,3-3-6-15,5-5 1 0,-2-2 10 0,1-2 9 16,1-6 26-16,0-1 26 0,0-1 30 0,-4-2 39 16,0-1 40-16,-6 0 29 0,-3 0 32 0,-5 0 24 15,-5-1 0-15,-4 0-1 0,-4 3-9 16,-2-2-26-16,-1 2-32 0,-5-2-31 0,0-2-35 16,-4 1-27-16,-5 0-26 0,-3 0-55 0,-3-1-24 15,-3 2-36-15,-3 3-25 0,0 0-47 0,-2 4-70 16,0 2-90-16,-1 3-145 0</inkml:trace>
  <inkml:trace contextRef="#ctx0" brushRef="#br1" timeOffset="190686.49">18987 6908 282 0,'-20'6'90'0,"10"-6"25"0,10 0 26 0,0 0 23 15,0 0 22-15,-11 1-5 0,11-1 0 0,0 0-4 16,0 0-3-16,0 0-9 0,0 0-16 0,0 0-15 16,-7 2-14-16,7-2-16 0,0 0-21 0,0 0-9 15,-7 1-14-15,7-1-12 0,-5 0-2 0,5 0-10 16,0 0-4-16,0 0-4 0,0 0-3 0,0 0-4 15,0 0-1-15,0 0-1 0,0 0-7 0,0 0 7 16,0 0 2-16,0 0 0 0,0 0 0 0,0 0 1 16,0 0-2-16,0 0-2 0,0 0-2 15,0 0-5-15,1 0-4 0,2 0-4 0,2-2 1 16,0 0-2-16,2 1-7 0,1 0 2 16,3 0 5-16,4-2-2 0,7 2 3 0,5-1 2 15,-1 1-2-15,5-3 1 0,2 1 0 0,4-1-8 16,1 1-7-16,3-1-10 0,0 0-13 0,0 1-12 15,-5-1-10-15,-1 1-12 0,-6-2-6 0,-4 3-8 16,-1-1-8-16,-4 0 4 0,-1 2 12 0,-6-2 9 16,-2 0 14-16,-11 3 13 0,0 0 10 15,0 0 16-15,0 0 14 0,0 0 5 0,0 0-2 0,0 0 1 16,0 0-3-16,0 0-5 0,0 0-5 16,5-4-14-16,-3-3-13 0,-5-1-18 0,-1-3-10 15,-4 0-2-15,-3-3 3 0,-2-1 5 0,-1-2 8 16,-3 1 19-16,1-1 21 0,1 2 23 0,2 1 19 15,-1 2 19-15,2 2 10 0,1 2 9 0,2 2 12 16,9 6 1-16,0 0 2 0,0 0 2 0,0 0-5 16,0 0-12-16,0 0-8 0,0 0-12 0,0 0-15 15,0 0-9-15,0 0-9 0,0 0-11 0,-2-3-5 16,3 1-3-16,1 1-6 0,1 0 0 16,4 3 4-16,2 0-3 0,-1 2 4 0,5 0 1 15,0 1 3-15,-1 1-3 0,-1-1 1 0,-2 2 2 16,1 1-1-16,1 0-2 0,-1-1 0 15,-1 0 1-15,2 1-2 0,-4 0 3 0,1-1 0 16,-3-1-2-16,2 0 0 0,-3 0 1 0,0 1-4 16,-3-1 0-16,-1 0 1 0,0 1-4 0,-1 1 2 15,-3 0 2-15,-3 3-1 0,-2 2 5 0,-3-1 1 16,-2 2 0-16,1 0 2 0,-5 3 1 0,1-1-1 16,-3 1 0-16,2 0 0 0,-1-2-2 0,1-1-1 15,2 0 1-15,-1-1-2 0,3 0-1 0,-1-1 0 16,6-3-1-16,2 0-1 0,1-2 2 0,6-7 0 15,0 0-3-15,0 0 3 0,0 0 2 0,0 0 2 16,0 0 0-16,0 0 2 0,0 0 7 16,-1 4 9-16,1-1 18 0,1-3 12 0,3-2 14 15,1-1 19-15,0-2 26 0,3 0 20 16,-2-3 2-16,2-2-4 0,-1-3-15 0,-2-3-16 16,-1 1-9-16,0-3-21 0,-1-2-24 0,1 1-21 15,-1 0-8-15,0 2-3 0,-2 0 0 0,-1 3 2 16,0 3-5-16,0 11-2 0,0 0 0 0,0 0-3 15,-3-9-1-15,3 9 0 0,-1-7-3 0,1 7 0 16,0 0 0-16,0 0 1 0,0 0-1 0,0 0 0 16,0 0-1-16,0 0-1 0,0 0-2 0,0 0 0 15,0 0 0-15,0 0-3 0,0 0-3 16,0 0-2-16,0 0-6 0,0 0-13 0,0 0-19 16,0 0-30-16,0 0-40 0,0 0-43 0,0-5-51 15,0 0-56-15,2-1-81 0</inkml:trace>
  <inkml:trace contextRef="#ctx0" brushRef="#br1" timeOffset="191055.66">19582 6643 429 0,'4'-11'69'0,"2"-1"18"0,0 3 13 16,-1 2 12-16,4 1 4 0,-4 0-17 0,2 0-13 16,1 2 3-16,-8 4 4 0,4-4-5 0,-4 4-9 15,0 0-5-15,0 0-1 0,0 0 0 0,0 0-7 16,0 0-11-16,0 0-8 0,0 0-6 0,0 0-3 16,7-4-1-16,-7 4-5 0,0 0-2 0,0 0-4 15,0 0-4-15,0 0-9 0,0 0-3 0,0 0 0 16,0 0-3-16,0 0 3 0,0 0 5 0,0 0 5 15,0 0 4-15,0 0 10 0,0 0 6 0,0 0-2 16,0 0-1-16,4-4-4 0,0 0-6 0,-4 4-5 16,4-5-8-16,3 0-13 0,-7 5-15 15,0 0-16-15,0-3-15 0,0 3-21 0,4-5-23 16,-4 5-22-16,0 0-30 0,0 0-29 0,0 0-29 16,3-5-38-16</inkml:trace>
  <inkml:trace contextRef="#ctx0" brushRef="#br1" timeOffset="192598.17">19882 6514 359 0,'2'-5'134'0,"0"-1"24"16,-2 6 25-16,0 0 19 0,0 0 19 16,0 0-18-16,0 0-17 0,0 0-17 0,0 0-13 15,0 0-15-15,0 0-18 0,0 0-17 0,0 0-17 16,0 0-22-16,0 0-21 0,0 4-13 0,-2 1-20 15,-1 4-10-15,-1 9-6 0,-3 4 1 0,2 5 7 16,-1 3 6-16,4 5 2 0,0 3 1 0,0 2 7 16,-2-4 9-16,-1 1 7 0,2-5-1 0,1-3-6 15,0-7-7-15,-1-2 2 0,2-2-2 0,0-3-6 16,0-2-8-16,1-13-4 0,0 0-5 0,0 0 0 16,0 0 5-16,0 0 0 0,0 0 3 0,0 0 2 15,0 0 1-15,0 0 2 0,0 0 1 0,0 0 3 16,0 0 0-16,0 0 7 0,0 0 10 15,0 0 16-15,0 0 11 0,-1 4 21 0,0-6 11 16,0-4 2-16,3-7-5 0,-2-9-8 0,1-4-21 16,0-8-16-16,0-5-14 0,3-4-22 15,-2-3-12-15,2 8 0 0,-3-1 2 0,4 5 1 16,-5 5 5-16,1 6-2 0,-1 23-6 0,0 0-7 16,0 0-8-16,0 0-16 0,0 0-14 15,1-9-14-15,-2 9 4 0,0 10 0 0,-1 12 7 0,-1 4 3 16,0 3 7-16,1 4 13 0,0 2 12 15,-1 3 16-15,1 1-3 0,0-4 3 0,1-3-1 0,-1-5 1 16,1-4 2-16,-1-4-4 0,0-2 4 16,0-3-2-16,2-1-2 0,-2-4 1 0,2-9 1 15,0 0 2-15,0 0-4 0,0 0 2 0,0 0-5 16,0 0-2-16,0 0 0 0,0 0 2 0,0 0-3 16,0 0 0-16,0 0 5 0,0 0 2 0,1 3 2 15,1-6 9-15,1-3 3 0,0-6-2 0,1-6 2 16,-1-7-4-16,0-4-1 0,2-5-1 0,-3-7-3 15,4-2-6-15,-3 5 0 0,-2 0 2 0,-1 4 0 16,0 4 3-16,-1 6-1 0,1 6-3 16,-1 4 0-16,1 14-2 0,0 0-3 0,0 0-2 15,0 0-2-15,0 0-2 0,0 0 1 0,0 0 0 16,0 0 2-16,0 0 4 0,0 0 1 16,0 0-1-16,0 0 2 0,0 0 2 0,0 0 1 15,0 0 4-15,0 0 1 0,0 0 3 0,0 0 5 16,0 0 1-16,0 0 1 0,0 0 4 0,0 0 0 15,0 0 1-15,0 0 3 0,-2-11-3 0,2 11-3 16,0 0-3-16,-1-7-2 0,1 7-2 0,0 0-3 16,0 0-1-16,-2-5-5 0,2 5-6 0,0 0-4 15,0 0-2-15,0 0-6 0,0 0-3 0,0 0-1 16,0 0-2-16,0 0 1 0,0 0 0 0,0 0 6 16,0 0 0-16,0 0 5 0,0 0 2 15,0 0 1-15,-6-1-1 0,6 1-5 0,-5 1-6 0,1 2-16 16,-2 2 2-16,-1 2 0 0,-6 3-2 15,-4 4 2-15,-3 3 0 0,-1 5 9 0,-2 2 8 16,3-2 14-16,-2 1 0 0,2-5-1 0,0 0 3 16,1-4-2-16,8-1 0 0,11-13 0 15,0 0 3-15,0 0 0 0,0 0 4 0,0 0 4 16,0 0 4-16,0 0 14 0,0 0 12 16,-2 5 9-16,2-3 5 0,4-3 12 0,0-4 4 0,2 0 12 15,3-3-2-15,0-3-11 0,3-4-15 0,7-4-8 16,3-8-17-16,-2 2-10 0,4-3-2 0,-2-1-9 15,3-4-8-15,4-5-2 0,-1-4-2 0,1 2-2 16,-3 3 9-16,-5 6 4 0,-5 6-10 0,-4 5-5 16,-1 1 3-16,-11 19 3 0,0 0 5 15,0 0-2-15,0 0-2 0,0 0-5 0,0 0-1 16,0 0 1-16,0 0-2 0,0 0 1 0,0 0-5 16,0 0 3-16,0 0-2 0,7-9 2 0,-2 2 0 15,-4 10 1-15,-2 5 0 0,-3 6 1 0,2 5 4 16,0 2-1-16,1 4 6 0,1 4-1 0,1 3 1 15,1-2 0-15,3 5 1 0,0-1-1 0,0 2 0 16,-1-2 3-16,2 0-7 0,-1 0 5 0,2-1 0 16,-1-3 4-16,0 0-1 0,-1-3 0 15,1 0 0-15,-2-2 1 0,3 1 6 16,-1-3-1-16,0-2 1 0,-2-3-4 0,-1-3 0 16,1-3 2-16,0-3-2 0,-4-9 0 0,0 0-3 15,0 0 0-15,0 0 0 0,0 0 2 0,0 0 1 16,0 0 2-16,0 0 2 0,0 0-1 0,0 0 1 15,0 0-2-15,0 0-2 0,0 0-1 0,0 0-4 16,0 0-7-16,0 0-4 0,0 0-2 0,0 0-8 16,0 0-2-16,-3 6-6 0,0-5-2 0,1 0-4 15,-2-2-4-15,-1-2-9 0,0 2-14 0,-3-2 1 16,-4 3 1-16,-5 2 7 0,-5-1 3 0,-1 5 4 16,-6 2 10-16,-5-1 12 0,0 0 16 0,-2 2 5 15,-3 0 2-15,1 0-2 0,2-1 1 0,4-2 1 16,4 0-1-16,7-2 9 0,4-1-9 15,4 1 2-15,13-4 6 0,0 0 7 0,0 0 10 16,0 0 7-16,0 0 4 0,0 0-2 0,0 0 14 16,-2 3 3-16,0-2-1 0,5-1-4 15,2 0-5-15,2-2-1 0,6 0 5 0,4 1 0 16,7-1 3-16,4 1 1 0,3-3 0 0,-3 1 1 16,5-1-5-16,4 0-5 0,4-1-9 0,5 0-3 15,-6-2-11-15,0 0-3 0,-6 1-3 0,-5 0-1 16,-3 0 0-16,-3 1-1 0,-3 0-2 0,-7 2-3 15,-13 3 0-15,0 0-1 0,0 0-5 16,0 0-3-16,0 0-4 0,0 0-5 0,0 0-7 16,0 0-4-16,0 0-7 0,0 0-9 0,0 0-5 15,0 0-9-15,0 0-6 0,0 0-2 0,0 0 3 16,0 0-1-16,0 0 4 0,0 0 8 0,0 0 5 16,0 0 7-16,0 0 3 0,0 0-1 0,0 0-7 15,0 0-13-15,0 0-16 0,0 0-23 0,0 0-24 16,0 0-28-16,0 0-24 0,2-1-21 0,-3 1-20 15,-2 1-21-15,-1-1-24 0,-1 2-19 0</inkml:trace>
  <inkml:trace contextRef="#ctx0" brushRef="#br1" timeOffset="193707.01">19952 6493 227 0,'0'0'39'0,"0"0"9"16,0 0 10-16,0 0 12 0,-5-7 7 0,5 7-7 16,0 0 3-16,0 0 5 0,0 0 13 15,0 0 6-15,0 0 7 0,0 0 4 0,0 0 8 16,0 0 9-16,0 0-1 0,-4-8 8 0,4 8-1 15,-4-6-2-15,0 0-10 0,3 1-10 0,1-3-14 16,1 0-16-16,0-1-18 0,1-4-16 0,-1-2-17 16,1 0-11-16,-2 0 0 0,1 2-6 0,-1 1 1 15,1 0-2-15,-1 12 1 0,0 0-3 0,0 0-1 16,0 0-2-16,0 0-11 0,0 0-7 0,0 0-9 16,0 0-12-16,-1 0-3 0,-2 8 0 0,-2 8 2 15,2 9 0-15,-1 10 4 0,-3 5 4 16,1 6 10-16,-3 4 10 0,0 4 5 15,-3 3 5-15,2-9 4 0,1-3 0 0,1-6 1 16,0-3 2-16,2-7 0 0,0-5-1 0,2-5 1 16,1-4-5-16,2-3-3 0,0-4-1 0,1-8-2 15,0 0 2-15,0 0 1 0,0 0 1 0,0 0-1 16,0 0 3-16,0 0-1 0,0 0 4 0,0 0 5 16,0 0 0-16,0 0 8 0,0 0 16 0,0 0 15 15,0 0 16-15,0 0 23 0,-2 3 25 0,3-5 19 16,-1-2 17-16,0-4-8 0,1-6-14 0,0-6-20 15,0-8-18-15,-1-6-24 0,2-10-30 0,-1-4-19 16,0 5-15-16,0 2-1 0,1 1 0 0,-1 3-1 16,0 6-2-16,-1 6-4 0,0 25-10 15,0 0-19-15,0 0-22 0,0 0-24 0,0 0-20 16,0-11-14-16,1 13 1 0,-3 15 7 0,1 10 12 16,1 7 13-16,-1 6 20 0,0 3 23 0,0 2 19 15,0 2 14-15,0 0 2 0,1-8 0 0,-2-3-1 16,1-5 4-16,0-6-4 0,0-6 2 15,0-5 1-15,0-3 1 0,0-2 3 0,1-1 1 16,-1-1 0-16,1-7-3 0,0 0 3 0,0 0 0 16,0 0-3-16,0 0 4 0,0 0-2 0,0 0 2 15,0 0 0-15,0 0 5 0,0 0-4 16,0 0 3-16,0 0 3 0,0 0-3 0,0 0-7 16,0 0-13-16,0 0-20 0,0 0-22 0,0 0-32 15,-1 0-43-15,1-6-58 0,-3-2-102 0</inkml:trace>
  <inkml:trace contextRef="#ctx0" brushRef="#br1" timeOffset="196002.39">12655 6870 198 0,'-13'4'118'0,"3"-1"30"15,10-3 30-15,0 0 25 0,0 0 15 16,0 0-20-16,0 0-9 0,0 0-8 0,0 0-21 16,-2 2-28-16,0-2-31 0,4 2-23 0,4-1-13 15,4-1-11-15,5-1-15 0,6 1-15 0,2 1-8 16,6-1-2-16,1 2 2 0,-6 1 1 0,2 0-4 16,-2-1-2-16,1 1-4 0,-4-1-1 0,-3 1-2 15,-3-1 2-15,-2 0 1 0,0-2 1 0,1-2 2 16,1 0 1-16,4-1 1 0,2 0 0 0,1-3 0 15,0-2-7-15,4 0-15 0,-3-2-15 16,0-1-27-16,-1-1-40 0,-3-1-30 0,-3-1-45 16,-1-3-42-16,-5 0-47 0,-2-2-27 0</inkml:trace>
  <inkml:trace contextRef="#ctx0" brushRef="#br1" timeOffset="196418.08">13054 6579 251 0,'-14'-1'71'0,"1"0"21"16,3 1 22-16,0 1 23 0,10-1 24 0,0 0 3 15,0 0 2-15,0 0-5 0,0 0-9 16,0 0-15-16,0 0-23 0,0 0-20 0,-2 1-26 16,3 2-24-16,5 2-15 0,0 1-13 0,4 2-8 15,2 2-6-15,2 1-4 0,1 1 1 16,3 2 1-16,4 1 3 0,-4-1-2 0,3 2 3 16,-2-2-4-16,-3 0 0 0,2-1 3 0,-3-2-3 15,-2 0 2-15,-1-1-2 0,-4-1-2 16,-5-1-1-16,0 1 2 0,-5 0 1 0,-1 2 13 0,-2 0 11 15,-3 2 4-15,-1 2 3 0,-4 2 14 0,-2 3 6 16,-2 3 11-16,-5-1 8 0,1 2-10 0,-2-1-6 16,-1-4-7-16,4-1-3 0,0 0-13 0,1-3-7 15,3-2-10-15,5-3-14 0,11-10-5 0,0 0-5 16,0 0 3-16,0 0 1 0,0 0 2 0,0 0 8 16,0 0 14-16,0 0 23 0,0 0 21 15,0 0 23-15,0 0 17 0,0 0 23 0,-6 1 20 0,6-4 5 16,2-4-13-16,2-3-2 0,2-2-16 0,-1-2-20 15,1-1-19-15,1-3-22 16,-1 0-22-16,1 0-14 0,-4 3-2 0,-3 5-14 16,0 10-9-16,0 0-10 0,0 0-12 0,-3-8-26 15,3 8-34-15,-4-5-38 0,-2 2-45 0,6 3-56 16,0 0-66-16,-4-5-83 0</inkml:trace>
  <inkml:trace contextRef="#ctx0" brushRef="#br1" timeOffset="196796.53">13066 6636 380 0,'-4'-8'188'0,"0"1"39"0,0 1 38 0,1 0 38 16,3 6 29-16,-3-7-29 0,3 7-38 0,0 0-37 15,0 0-38-15,-5-3-39 0,0 3-38 16,1 2-37-16,1 0-35 0,-2 5-19 0,1 0-17 16,0 3-10-16,-2 6-8 0,1 8 0 15,0 7 1-15,3 4-3 0,-2 2 7 0,0 2 1 16,0 3 3-16,1-2 4 0,-1 2 0 0,1-1-2 15,-1-4 4-15,1-3-1 0,0-5 1 0,2-5-1 16,-1-5 1-16,1-2-2 0,-1 1-6 0,2-4-14 16,0 0-19-16,0-14-24 0,0 0-22 0,0 0-26 15,3 10-32-15,-3-10-33 0,0 0-29 0,3 4-20 16,-1-3-18-16,2-2-20 0,3-2-20 16</inkml:trace>
  <inkml:trace contextRef="#ctx0" brushRef="#br1" timeOffset="197403.08">13489 6625 927 0,'-13'-2'176'16,"-2"-1"29"-16,15 3 28 0,0 0 27 0,0 0 20 16,-10-4-50-16,10 4-32 0,-7-6-22 15,11-1-31-15,1-1-24 0,3-2-25 0,0-1-22 16,4 0-18-16,1 1-9 0,-1-1-15 0,2-2-3 15,-1 1-5-15,-1 1-6 0,1 1-5 0,-1 2-5 16,-1 1-1-16,4 1-7 0,-3 1-1 16,1 0-8-16,3 2-5 0,0 2-7 0,5 3-6 15,-1 3-3-15,-2 1-1 0,2 0-1 0,-1 3-8 16,-3 0 1-16,-1 1-1 0,-1 1 5 0,-4 1 1 16,-3-1-3-16,-6 0-3 0,-2-1 4 0,-2 3 4 15,-3-2 7-15,-4 1 5 0,-1 2 5 0,-1-1 5 16,-2 2 6-16,-3 0 2 0,2 0 1 0,-4-1 2 15,3-1-14-15,-1-2-18 0,5-1-20 0,2-3-18 16,10-7-19-16,0 0-11 0,0 0-4 0,0 0-6 16,0 0 12-16,-3 4 19 0,2-2 17 0,3-4 20 15,6-2 18-15,0 1 13 0,4-1 8 16,6-2 4-16,-1 2 3 0,2 0-3 16,2 1 7-16,-4 4-1 0,2 1 1 0,-1 3-1 15,2 0 2-15,-1 1 4 0,-2 1 3 0,-2 1 3 16,-4 1 0-16,-1 1 3 0,-2-1 6 0,-3 1 5 15,-2 1 5-15,-2 1-3 0,-2 1 3 0,-4 1-3 16,-1 1 5-16,-5 2 0 0,-2 1 5 0,-1 2 3 16,-3 1 3-16,-6 0-2 0,-2 1-6 0,-1-2 0 15,-3 1-6-15,3-2-1 0,-4-1-12 0,4-3-8 16,0-3-10-16,2-3-1 0,5-2 1 0,3-2-1 16,2-4-2-16,3 0-4 0,11-1 0 0,0 0 1 15,-6-3 9-15,2-4 8 0,2-1 15 16,3 0 8-16,2-2 6 0,-1 1 8 0,5-1 0 15,0 0-7-15,3 0-8 0,-1 1-9 0,3 1-16 16,-2 3-10-16,0 0-7 0,0 1-8 0,1 2-5 16,-2 1-9-16,0 1-34 0,-2 1-54 0,-7-1-69 15,4 5-75-15,-1-2-79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2150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1368" units="1/cm"/>
          <inkml:channelProperty channel="Y" name="resolution" value="1000.18604" units="1/cm"/>
          <inkml:channelProperty channel="F" name="resolution" value="10E-6" units="1/dev"/>
          <inkml:channelProperty channel="T" name="resolution" value="1" units="1/dev"/>
        </inkml:channelProperties>
      </inkml:inkSource>
      <inkml:timestamp xml:id="ts0" timeString="2021-08-10T03:22:10.8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4333 2367 136 0,'-5'-12'21'0,"2"3"6"0,3 9 4 0,0 0 9 15,0 0 11-15,0 0 1 0,0 0 2 0,0 0 5 16,0 0 5-16,0-7 0 0,0 7 1 0,0 0-2 16,0 0-5-16,0 0-4 0,0 0-4 0,0 0-11 15,0 0-3-15,0 0-8 0,0 0-7 0,0 0-4 16,0 0-4-16,0 0-1 0,0 0-2 0,0 0 0 16,-1-6-4-16,1 6 1 0,0 0-1 0,0 0-16 15,0 0-19-15,0 0-24 0,0 0-29 0,0 0-27 16,0 0-30-16</inkml:trace>
  <inkml:trace contextRef="#ctx0" brushRef="#br0" timeOffset="356.89">4320 2329 145 0,'0'0'65'16,"0"0"4"-16,0 0-1 0,0 0-2 16,0 0-3-16,0 0-31 0,0 0-12 0,0 2-16 15,0 2-9-15,4 1-4 0,1 4 27 0,-1 3 11 16,3 1 7-16,0 1 3 0,-2 3-1 0,2 2 1 15,5 2 1-15,-4-4 0 0,-3-2-26 0,4-1-10 16,-4-1-3-16,-1-5 2 0,0 1 1 16,0-1 13-16,-4-8 12 0,0 0 9 0,0 0 9 15,0 0 8-15,0 0 4 0,7 5 5 0,-2-2 5 16,0-4 2-16,1 0 20 0,1-2 16 0,1-1 2 16,-2 1 4-16,1-1 5 0,0-1 6 0,1-3 13 15,3-2 3-15,1-3-17 0,5-1-18 0,1-5-9 16,4-2-10-16,4-6-9 0,6 0-8 0,2-3-15 15,5-3-17-15,3-1-15 0,0 1-9 0,-1 0-2 16,2-1-1-16,2 3-1 0,2 2-5 0,-4 3-6 16,-1-1-2-16,-2 2-10 0,-2 4-13 0,-4 2-11 15,-4 4-16-15,-2 2-18 0,-5 3-17 0,-8 2-21 16,-15 8-19-16,0 0-14 0,0 0-14 16,0 0-23-16,0 0-22 0,0 0-28 15,0 0-19-15,5-6-3 0</inkml:trace>
  <inkml:trace contextRef="#ctx0" brushRef="#br0" timeOffset="683.88">4702 2035 149 0,'0'0'58'0,"0"0"7"16,0 0 6-16,0 0 0 0,0 0-3 0,0 0-25 15,0 0-11-15,-11 3-14 0,6 3-10 0,4-2-8 16,2 3-4-16,1 4 10 0,1 4 23 0,2 3 4 15,1 2-1-15,2 4 5 0,-2 5 17 0,-1 0 11 16,1-1 3-16,-1-1-12 0,2-1-20 16,-1-5-4-16,0-3-1 0,3-2-2 0,-2-4-19 0,2-2 2 15,-2-5 22-15,3-5 9 0,1-2 1 16,2-1 9-16,0-1 15 0,3-2 13 0,2 0 15 16,3 0 3-16,0-1-13 0,4-2 8 0,8-2 6 15,9-3-4-15,2-4-10 0,9-3-8 0,5-4-16 16,4-6-16-16,5-1-11 0,2-7-15 0,10-2-9 15,6-6-19-15,-2 2-6 0,0-2-15 16,0 2-37-16,-3 0-15 0,1 7-37 16,-8 2-25-16,1 4-36 0,-6 5-17 0,-9 6-46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2150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1368" units="1/cm"/>
          <inkml:channelProperty channel="Y" name="resolution" value="1000.18604" units="1/cm"/>
          <inkml:channelProperty channel="F" name="resolution" value="10E-6" units="1/dev"/>
          <inkml:channelProperty channel="T" name="resolution" value="1" units="1/dev"/>
        </inkml:channelProperties>
      </inkml:inkSource>
      <inkml:timestamp xml:id="ts0" timeString="2021-08-10T03:31:16.36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3542 11736 593 0,'-15'-18'227'0,"-1"2"-3"0,1 1 3 16,-2 0-1-16,3 2 0 0,0 4-151 0,4 1-54 16,2-1-15-16,0 1-4 0,8 8-7 15,0 0-7-15,0 0-10 0,0 0-14 0,0 0-22 16,0 0-23-16,0 0-27 0,-1-8-27 16,1 3-41-16</inkml:trace>
  <inkml:trace contextRef="#ctx0" brushRef="#br0" timeOffset="2884.52">1277 10201 167 0,'-19'15'85'0,"2"-2"18"0,2-1 15 15,1 0 15-15,2-2 15 0,2-2-6 0,10-8-4 16,0 0 1-16,0 0 4 0,0 0 0 0,0 0-3 16,0 0-6-16,0 0-2 0,0 0-9 15,0 0-16-15,-2 3-18 0,3-1-21 0,1-3-14 16,3-2-2-16,3-2 2 0,0-1 0 0,6-1 2 15,2-4 8-15,4 0 5 0,6-3 3 16,-3 0-4-16,3-1-8 0,1-1-11 0,3-1-12 16,1-2-12-16,4-2-9 0,-1-3-6 0,0 0-9 15,0-1 1-15,2 1-5 0,-4 1-14 0,-2 4-24 16,-2 0-30-16,-6 2-24 0,-1 2-35 0,-3 5-38 16,-18 10-50-16,0 0-51 0,0 0-46 0</inkml:trace>
  <inkml:trace contextRef="#ctx0" brushRef="#br0" timeOffset="3112.5">1394 10328 423 0,'-16'19'172'0,"1"-4"38"0,6-3 42 0,9-12 34 16,0 0 41-16,0 0-29 0,0 0-22 0,0 0-5 16,0 0-19-16,0 0-21 0,0 0-29 0,-3 4-20 15,5-4-29-15,5-4-24 0,6-3-21 0,3-2-21 16,5-4-16-16,3-1-18 0,8-4-13 15,5-3-16-15,7-1-11 0,-1 3-7 0,2 0-8 16,-1-1-5-16,-3 1-9 0,-3 2-10 0,-1 2-15 16,-6 1-22-16,-4 5-23 0,-7 0-24 0,-8 5-21 15,-12 4-18-15,0 0-21 0,0 0-22 16,0 0-23-16,0 0-22 0,8-6-26 0,-8 6-59 0,0 0-50 16</inkml:trace>
  <inkml:trace contextRef="#ctx0" brushRef="#br0" timeOffset="6373.36">4064 8892 292 0,'-10'-4'69'16,"0"1"13"-16,2 1 7 0,1 0 10 0,-1-2 10 15,0 4-13-15,0-3-9 0,1 3-11 0,-1-2-5 16,1 0-11-16,-1 2-3 0,2 0-7 0,-2-1-8 16,0 1-7-16,0 0-8 0,0 0-1 0,2 0-4 15,6 0 2-15,0 0 2 0,-7 0 4 0,-1 0 1 16,1 0 1-16,7 0 2 0,-6 1-1 15,-1-1-1-15,-1 3 1 0,4-2-1 0,-3 2-3 16,1-1-1-16,-1 1 0 0,-3 1 6 16,2 1 6-16,-3-1-2 0,-2 1 0 0,2-1-5 15,-1 0-2-15,1 0-4 0,2-1-5 0,-2-1-8 16,0 1-7-16,2 0-2 0,2 0-4 0,1 0 3 16,2 0-2-16,-3 3 0 0,1-1 3 0,-3 3-1 15,-2 2 10-15,0 1 12 0,-2 1-2 0,2-2 0 16,0 2 1-16,-2 1-1 0,3-2-2 0,2 1 2 15,-1-1-15-15,2-2-9 0,3-2 2 0,1 1-4 16,1-1 2-16,-1 2 3 0,1-1 4 16,0-2 3-16,-1 3 16 0,-1-1 5 0,2 1 0 15,-1 1 1-15,-1 1 0 0,1-2-4 0,1 0-3 16,0 1-4-16,-2 0-12 0,1 1-8 0,2-2-2 16,-2 0 1-16,0 0 0 0,1 0 0 0,0-2-1 15,-1 1-1-15,0 2-1 0,0-3 3 0,1 1 2 16,-2-2-4-16,2 0 1 0,1 0 0 0,-1 1 2 15,1 2-1-15,-2 2 1 0,3 0-1 0,-3-1-1 16,2 1 2-16,0-1 1 0,1 5-2 16,-3 2 1-16,2 2-1 0,-1 0 2 0,0-1-1 15,0 0 2-15,0 0-2 0,2 3 2 0,0-2 1 16,0-1-2-16,0-4 1 0,0 0-2 16,0-3 1-16,0 0-1 0,0-3 1 0,3 0-2 15,-1-1 0-15,1-1 0 0,0 2 2 0,0 1 1 16,1 0 1-16,0-1-1 0,0 1 1 0,2 2-1 15,-1-1 0-15,1-1-2 0,1-2-2 0,-1 1-1 16,0 0 0-16,-1-1 0 0,2 0-1 0,1 0 3 16,2 3 2-16,0-2 2 0,2 2 2 0,1 2 6 15,1-1 4-15,-1 2 1 0,3 0 0 0,-2-2 0 16,1-1-3-16,0 1 0 0,-1-3-2 0,-1-2-5 16,3 1-5-16,-2-3 1 0,0 4 1 0,1-2-1 15,0 1 3-15,4-2 2 0,-1 3 4 0,4-1-2 16,-2 0 1-16,1 0-1 0,0 3 0 0,3-2 1 15,0-3 1-15,5 0-5 0,-2-2 1 16,1 4-2-16,0-5-1 0,1-1 0 16,-2 1-1-16,-1-2-1 0,-3-4-2 0,-2 4-1 15,1-2-3-15,-5 0 2 0,-1 0 2 0,0-2 1 16,-2 0-1-16,1-2 2 0,0 1-2 0,2-1 3 16,1 1 1-16,0-4-1 0,-1 2-3 0,2-2 3 15,-2-1 1-15,1 0-5 0,-2-1 2 0,1 1 0 16,0 0-1-16,-3-1 1 0,2 1-2 0,-2-1 0 15,2 0-3-15,-4 1 3 0,0-1-1 0,0 0 1 16,-1 1 0-16,1-1 1 0,-1 0 0 16,-1-2 1-16,-1 1-1 0,-1-1 2 0,-1 1 1 15,1 0 1-15,0-2-1 0,-3 2 3 0,2-1 7 16,-3 0 3-16,-1 0 3 0,0-1 0 0,-1 0 0 16,2-1-2-16,-1-3-1 0,-3-1-4 0,0-1-9 15,2-3-5-15,0-2-8 0,-1-1-2 0,1 1-2 16,0 0 0-16,1 0 3 0,-3 1 3 0,1 3 3 15,-1 1 4-15,-1 3 14 0,1 2 7 16,-4 4 8-16,0 2 9 0,-1 2 0 0,-2 0 2 16,1 3 1-16,2-1-2 0,-4 2-6 0,3-1-5 15,-3 0-4-15,1-1-8 0,1 0-1 16,0 0-2-16,0 0-2 0,-1-1 1 0,-1-1-2 0,0 0-1 16,-2-4-2-16,1 2 2 0,-2-1 5 15,-3-1 10-15,1-3 6 0,0 1 2 0,1 1 1 16,-1 0-1-16,-1-3 2 0,-1 1-1 0,-2 3-8 15,1-2-11-15,1 4-2 0,2-1-7 0,0 4 1 16,0-1 0-16,-1-1-4 0,-2 4 0 0,3 0-1 16,0 2 2-16,2-1-3 0,-3 2 0 0,0-1 0 15,-2 2-1-15,1-1 1 0,-2 0 0 0,0 0-2 16,-3 0-1-16,-2 1 2 0,-1 1 1 0,1-1-2 16,-1 1 1-16,3-1 0 0,-3 1-1 0,5 0 2 15,0 0 0-15,0 0-2 0,2 1 0 16,2 1 1-16,2-1-1 0,-1 1 1 15,0 1 0-15,-2 0-2 0,1 0-1 0,-3 3-1 16,-1 2 0-16,-1 0-4 0,1 3-6 0,-4 0-4 16,3 2-8-16,-1 0-15 0,1 1-23 0,1 1-28 15,2-2-36-15,1 0-27 0,3 2-16 0,-1 3-42 16,2 1-56-16,2 4-57 0,-1 2-69 0</inkml:trace>
  <inkml:trace contextRef="#ctx0" brushRef="#br0" timeOffset="8232.76">3535 6145 535 0,'0'0'129'0,"0"0"22"0,0 0 20 0,0 0 18 16,-5-2 13-16,1 0-37 0,-1 0-19 15,-1 2 52-15,1 2-92 0,2 1-18 0,-2 0-18 16,1 2-15-16,0 3-12 0,-2-2-12 0,3-2-11 16,1 2-6-16,0 2-3 0,1 3-2 0,1 0 1 15,0 3-2-15,1 0-1 0,-1 3 2 0,3 3-4 16,0 3 2-16,-1 1-1 0,0 2 0 0,1-1-5 16,-1-1 2-16,-1 1 0 0,1-2-2 15,-3-1 2-15,3-3-1 0,-1-5 2 0,0-1-1 16,-1-13 0-16,0 0 1 0,0 0 3 0,0 0 7 15,0 0 4-15,0 0 9 0,0 0 0 0,0 0 3 16,0 0 2-16,0 0-1 0,0 0-1 0,0 0-4 16,0 0-4-16,0 0-5 0,0 0-4 0,0 0-13 15,0 0-20-15,4 5-25 0,-4-5-33 0,1 2-30 16,3-3-43-16,-3-3-48 0,2-4-98 0</inkml:trace>
  <inkml:trace contextRef="#ctx0" brushRef="#br0" timeOffset="8400.11">3640 5981 427 0,'0'0'22'0,"0"0"-5"0,0 0-11 16,-8 0-29-16</inkml:trace>
  <inkml:trace contextRef="#ctx0" brushRef="#br0" timeOffset="9218">3633 6033 341 0,'0'-8'123'0,"0"8"24"0,0 0 26 0,0 0 21 0,0 0 15 16,-3-8-24-16,3 8-20 0,0 0-18 0,-3-5-17 16,-1 0-23-16,4 5-23 0,-6-2-21 15,0 0-13-15,0-1-12 0,-1 0-8 0,1 3-9 16,0-4-4-16,-3 2 0 0,3 0 1 0,-3 1 3 15,2-1 1-15,-3 1-1 0,0-1-1 16,1 2-2-16,-2 0 1 0,1 0-1 0,-1 1-2 16,0 0-6-16,0 2-1 0,-1-1 0 0,0 3-3 15,0-1-2-15,0 1-3 0,-2-1-2 0,2 1-1 16,0 0 2-16,-1 1-1 0,-1 1 0 16,2 0-1-16,-3 1 1 0,2-1 1 0,-1 4 1 0,-1-1 2 15,0 1 0-15,0 1 1 0,1 1 0 0,-1 1 2 16,1-1-2-16,0 1-1 0,3-2-2 15,-1 1-1-15,4-1 0 0,-1 0-1 0,4 2-2 16,-3-1 0-16,3 0 0 0,1 1 0 0,0 0 2 16,2-1 0-16,0 2-4 0,0 1 1 0,1 0 1 15,1 1 2-15,0 0 1 0,3 4 0 0,0 0 0 16,-2-1 0-16,5 0 1 0,-3 1 2 0,5 0 0 16,-2 0-3-16,2-2 2 0,0 1 0 0,2-2 0 15,0-1-1-15,1-1 2 0,2-1-2 0,-2-1-1 16,4-2 2-16,-2 0-2 0,1 1 0 15,1-2 1-15,-1-1-1 0,2 0 1 0,-2-3 1 16,2 0 3-16,-2 1-3 0,0-1 1 0,1 0-2 16,1-2 2-16,-1 0 3 0,3-1-2 15,-1-2 0-15,0 0-3 0,0-2 4 0,1 1-4 16,0-3 2-16,-2-1-2 0,3 0-2 0,0-4-2 16,1-1-1-16,-2 0-2 0,-1-1 2 0,-1-2 0 15,0 0-2-15,3-3 2 0,0 0 0 0,2 0-1 16,-3-2 0-16,0 1 0 0,-2-1 0 0,0-4-1 15,1-2-8-15,0-2-20 0,0 0-10 0,-3-3 5 16,-2 0 10-16,-2-1 12 0,-2 2 10 0,1-1 12 16,-3 2 22-16,-2 4 32 0,-1 1 22 0,-3 4 1 15,-1 1 4-15,-3 1 3 0,1 4 0 0,0-1-1 16,-2 0-15-16,-3 1-14 0,1-3-9 16,-3 1-3-16,-4-4-15 0,-1 0-13 0,-4 1-11 0,1-2-1 15,-1 2 0-15,-1-2-1 0,-1 1 1 16,-1 0-4-16,1 2 1 0,0 0 0 15,2 3 1-15,1 2-8 0,5 1 0 0,-1 1 0 16,0 0-4-16,0 1-7 0,-1 3-24 0,3 0-33 16,-3 2-31-16,1 2-40 0,0 1-55 0,-3 2-66 15,-4 3-74-15</inkml:trace>
  <inkml:trace contextRef="#ctx0" brushRef="#br0" timeOffset="11633.97">4307 11045 405 0,'-10'2'75'15,"10"-2"15"-15,-12 2 17 0,12-2 13 0,0 0 9 16,-8 1-13-16,1 0-6 0,2 0-4 0,5-1-7 16,-7-1-4-16,0 0-3 0,2 1-5 0,-3-1-2 15,0 0-3-15,1-1-1 0,0 0-6 0,-1 1-3 16,2-1-4-16,-2 1-9 0,0 0-5 0,0-1 0 15,-2 1-9-15,1 0-8 0,1 0-6 0,-1 1-6 16,1 0-8-16,-3 1-2 0,1 0-7 0,-2 1-5 16,0 0 1-16,-1 1-1 0,2-1-2 15,-1 2-1-15,-2-2 2 0,2 1-2 0,-1 1 0 16,2-1 0-16,2-1-2 0,0 1 2 0,-2 2 0 16,2-2 0-16,-1 0 0 0,0 1 0 0,-2 2 3 15,-1 1 0-15,0 0 0 0,-1 2-1 0,-2 1 0 16,-2 0-1-16,1 2 2 0,0 0-2 15,-1 3 1-15,2 1-1 0,-1 2 2 0,2 0 0 16,0 0 1-16,0 2 0 0,2-2-1 0,1 0 1 16,2 0-2-16,-1-1-1 0,2 2-1 0,1 0 0 15,0 0-1-15,1 2 2 0,-2 1 1 0,3-1-2 16,-2 2 1-16,1 1 12 0,0 2 14 0,1-1 0 16,1-2 0-16,-1 0-2 0,0-1 1 15,4-4 2-15,-1 2 0 0,-2-2-11 0,5-3-16 16,0 2 2-16,-2 0 0 0,2 1 4 0,1 3-1 15,0-1-1-15,3 1 1 0,-2 1-2 0,0 0 5 16,3-1-5-16,-1 2 2 0,1 0-5 0,2-1 2 16,3-1 1-16,-2-1 1 0,3 1 0 0,1-1 0 15,0-1-3-15,0 1 4 0,3 1-2 0,0 0 2 16,2 1-5-16,2-2 4 0,0 0-1 0,2-2 0 16,1 1 5-16,-1-1-5 0,2-3-1 0,1 0-6 15,0-2-4-15,-1-2-34 0,-2-2 22 0,2-2-2 16,-3-1-2-16,2-4-1 15,1 0 2-15,0-2 2 0,-2-1 6 0,2-1 32 0,-2 0-23 16,0-2 0-16,0 0 3 0,-1 0 0 16,-1-1 1-16,0 1 1 0,-1-4 0 0,0 2 0 15,-1-2 1-15,1-1 2 0,2-2-3 0,-1-1 1 16,1-1-1-16,0-3-1 0,-1-2-5 0,3-1-18 16,0-2-1-16,-2-2-28 0,-2 0-5 0,0-2-1 15,0-2-8-15,-2 1 2 0,1-3 6 16,-2 2 19-16,-1 1 6 0,-3-1 34 0,-2 1 21 0,0 1 19 15,-4 4 29-15,2 1 22 0,-2 2 14 0,-1 0 12 16,-2 0 3-16,1-1-4 0,1 1-11 0,-2 1-16 16,1 1-17-16,-1-5-22 0,0-3-15 15,-2-3-11-15,0-2-2 0,0-2-5 0,-4-1-2 16,2-2 3-16,-3 1 4 0,3 0 9 0,-4 2 3 16,1 3 4-16,-2 3 3 0,0 3 7 0,-1 4 4 15,0 2-1-15,-3 3-9 0,2 2-6 16,-5-2-5-16,-2 2-9 0,0-1-7 0,-4 0-7 15,0-1-5-15,-2 1-3 0,-2-1 0 0,-2 0 0 16,1 2-2-16,-2-1 1 0,-3 1-9 0,0 2-2 16,-1 0-4-16,-1 2-9 0,0 2-12 0,1-1-21 15,-1 3-20-15,-1 3-19 0,0 0-12 0,1 4-17 16,0 3-31-16,1 4-13 0,-2 2-19 16,1 5-25-16,-1 1-43 0,0 5-62 0</inkml:trace>
  <inkml:trace contextRef="#ctx0" brushRef="#br0" timeOffset="12734.76">5281 5950 634 0,'-9'2'113'16,"-1"2"9"-16,4 2 30 0,0 3 28 0,-1 1 8 16,5 1-61-16,1-2-29 0,2 3-6 0,1 1 1 15,-2 0-1-15,5 2-27 0,-1-1-26 0,2 0-10 16,-2 0-9-16,3-1-3 0,-2-1-1 0,3 4 1 16,0-1 20-16,-1 1-3 0,4 0 1 15,-3 2 0-15,0-1 1 0,-1-1 0 0,-1 1-2 0,1 0-4 16,1-2-27-16,-4 2-3 0,-1-3 0 15,0 1 1-15,-2-3 1 0,3 0-1 0,-2 0 2 16,0 0 0-16,1 0-1 0,-3-12-6 0,2 8-20 16,-2-8-21-16,0 0-15 0,0 0-20 0,0 0-21 15,0 0-19-15,5 8-24 0,-5-8-16 0,3-2-10 16,1-4-2-16,-1-5-14 0</inkml:trace>
  <inkml:trace contextRef="#ctx0" brushRef="#br0" timeOffset="13334.55">5347 5876 529 0,'-11'-9'137'0,"0"1"23"0,0 1 30 16,4 2 21-16,0 1 18 0,0 0-54 0,1 0-31 15,6 4-20-15,-7-3-16 0,1 0-20 0,-1 0-28 16,0 3-21-16,2 0-18 0,-1 0-8 0,-1 1-2 15,-3-1-1-15,4 2-1 0,-3-1-1 0,0 1-1 16,0 0 0-16,0 0 0 0,-1 1-5 0,0 0-1 16,0 1-1-16,-3 1-1 0,3 2 0 15,-2 1-2-15,-2 2-1 0,2 2-1 0,-3 2 5 0,1 0-1 16,0 3 1-16,0 0 0 0,0-1-3 16,1 3 3-16,2 0 0 0,1 0 4 0,0 1-1 15,2-2 0-15,1 2 0 0,3-2-1 0,1 0 3 16,1 1-4-16,2 1 0 0,1-1-4 0,0-1 2 15,0 1 1-15,5-1 2 0,1 5-1 0,-1 0 1 16,2 0 3-16,1 1-1 0,2 0 1 16,0-1-1-16,3 0-1 0,1 0 0 0,3-3 1 15,-3 0 3-15,5-4-1 0,2 1-1 16,-2-3 1-16,3 0-1 0,-2-5 3 0,-2 2 4 0,0-2 5 16,0-2 7-16,0 0 5 0,1-1 13 15,-3-1 6-15,2-2 2 0,0 0 1 0,0-2-6 16,4-2-6-16,-1-1-9 0,-1-1-6 0,3-1-11 15,0-1-5-15,-2-2-1 0,-2-2-4 0,-1-1 2 16,-2-2 4-16,-1 1 6 0,-4-2 7 0,3-2 16 16,-3-1 15-16,-3 1 12 0,0-4 17 0,-4-2 1 15,3-1-1-15,-2-3 5 0,0-2-1 0,-1 1 0 16,-1 1-7-16,-4-4-4 0,4 3-4 0,-3-2-2 16,-1 4-4-16,-2 0-8 0,-2 1-8 0,-1 1-15 15,-3 1-11-15,1 1-10 0,-5-1-12 0,1 4-5 16,-2-1 0-16,0 0 1 0,-1 1-4 0,-2 2-2 15,-2 0 2-15,-3 0-7 16,-3 3-7-16,-4-1-10 0,-1 2-37 0,-5 0-31 16,-5 1-31-16,0-1-33 0,-4 4-42 0,-1 0-54 15,-1 2-100-15</inkml:trace>
  <inkml:trace contextRef="#ctx0" brushRef="#br0" timeOffset="16400.55">12152 14191 97 0,'-12'15'15'0,"2"-1"5"0,2-3 1 16,3-2 3-16,0-2 2 0,5-7 1 0,0 0-9 16,0 0-1-16,0 0-6 0,0 0-5 0,0 0-16 15</inkml:trace>
  <inkml:trace contextRef="#ctx0" brushRef="#br0" timeOffset="17150.48">4210 14209 84 0,'0'-5'11'0,"2"2"1"0,2-1-1 0,3 1 0 15,3-1 2-15,0 1-14 0,1 1-11 16</inkml:trace>
  <inkml:trace contextRef="#ctx0" brushRef="#br0" timeOffset="18300.97">4361 14211 52 0,'5'5'24'0,"-5"-5"5"0,0 0 9 0,0 0 8 16,0 0 0-16,0 0-5 0,6 2-3 0,0 2-2 15,-6-4-4-15,5 2-3 0,3-1-8 16,-1-1-6-16,-7 0 2 0,4 0 0 0,-4 0 3 16,0 0 8-16,0 0 12 0,0 0 15 0,0 0 17 15,0 0 22-15,0 0 19 0,0 0 20 0,0 0 14 16,0 0 10-16,0 0 5 0,0 0 1 0,0 0-2 16,0 0-5-16,0 0-9 0,0 0-13 0,0 0-6 15,0 0-8-15,0 0-11 0,0 0-9 0,0-3-8 16,-2 0-13-16,1 1-8 0,-3-2-10 15,-3 2-10-15,0-1-9 0,-3-1-4 0,-2 0-5 16,1-2-6-16,-3-1-2 0,5 0-4 16,-1 2 8-16,0-1 2 0,0 0 0 0,-1-1 0 15,0 0 0-15,1 2-1 0,-2-1-2 0,0 1 1 16,0 2-5-16,1-1-3 0,-1 0-3 0,1 1-1 16,2 0-1-16,0 1 1 0,1-1-3 0,-1 1-1 15,3-1-3-15,0 2-3 0,-4-2-1 0,2 2-4 16,-2-2 0-16,-2 0-2 0,0 1 1 0,-2 0 1 15,0 0-1-15,3 0 0 0,-3 1 1 0,1-1-1 16,2 2 1-16,-1 0-2 0,4 0-2 0,-2 0 1 16,2 2-1-16,0-1 2 0,0 0-1 0,-3 2 0 15,1-2 1-15,1 0 0 0,0-1 0 0,0 1 0 16,9-1 0-16,0 0 0 0,0 0 0 16,-9 2 0-16,9-2-2 0,0 0 1 0,-8 2-1 0,-2-2 2 15,3 2 0-15,-1-1-1 16,1 0 0-16,-2 1-1 0,3-1 1 0,6-1-1 15,0 0 2-15,-8 3-1 0,1-1-1 0,7-2-1 16,-9 2 3-16,1 0 0 0,-1 1-1 0,-2-1-1 16,5 1 0-16,-3 1 0 0,-1 2 1 0,0-1 1 15,1 2-3-15,-2-1 2 0,0 0-1 0,3 0 0 16,2-1 0-16,-2 0-1 0,0 2 0 16,3-3-1-16,5-4 3 0,-6 4-2 0,3 2 0 0,0-2 1 15,-1 2 1-15,0 1 0 0,-3 1-1 16,2 3 1-16,-2 1 0 0,-1 3 1 0,-3 0 0 0,1 0 0 15,0 2 1-15,-2-1-1 0,2-2 0 0,1 0 0 16,0-1-1-16,1-1-4 0,2-4 2 16,2-1 1-16,4-7-3 0,-4 8 1 0,3-2 1 15,1 0 2-15,0 0-1 0,0 2 1 0,1-1 1 16,-2 3-2-16,2 2 0 0,-1 3 0 0,0 2 0 16,0 0-1-16,0 1 0 0,0 1 0 15,0 1 0-15,0-2 1 0,0 0 0 16,1 1-1-16,2-1-1 0,-2-2 0 0,2-2-1 0,0-1 1 15,1 3-2-15,0 1 2 0,1 0 1 0,2 1 1 16,-2-3-3-16,2 2 1 0,-1-3-2 16,1 1-1-16,2 1 2 0,0-1-1 0,-2 0-1 15,4 2 3-15,0-1 2 0,1 1 1 0,2 1 1 16,0-1 1-16,0 0-1 0,0-1 0 0,2 0-1 16,-4-2-2-16,4 0-1 0,-1-3 0 0,2 2 1 15,-1-3 3-15,1 1-1 0,2 0-1 0,2 1 2 16,0-1 2-16,0 1 0 0,2-1 1 0,1 0-2 15,-1-1 1-15,-3-2 1 0,4-1-2 0,-3-2 0 16,-1 0 2-16,2-2 0 0,-1-1 0 0,4-4 0 16,0-1-2-16,-1-3 1 0,1-2 1 0,1-1 0 15,-1-2-3-15,4-2-2 16,-2-4-1-16,0 0 0 0,1-3 0 0,-1 2 1 0,-3-3 0 16,0 1-1-16,-2 1 2 0,-2 1 1 15,-2 0 0-15,-3 2 0 0,-1 3 0 0,-4 0 3 16,-1 2-1-16,-4-1 4 0,4 0-2 0,-3 1 2 15,-1-2 7-15,1 1 7 0,-2-2 5 0,-2 0 2 16,2-1 0-16,-1-2-2 0,0-3 2 0,-1-1-1 16,-2-2-7-16,-1-3-4 0,0-4-8 0,-3-3-5 15,0-2 3-15,0-2 3 0,-4 2 2 0,1 1 4 16,-2 0 2-16,-1 4 8 0,-3 1 6 0,0 4-2 16,-1 3-2-16,-2 3-7 0,1 1-7 0,-4-1-18 15,1 1-1-15,-3 0-17 0,0 0-16 0,-2 1-21 16,0-2-22-16,2 1-23 0,0 1-24 0,-3 0-22 15,4 2-40-15,0 2-49 0,2-1-70 16,-1 3-80-16</inkml:trace>
  <inkml:trace contextRef="#ctx0" brushRef="#br0" timeOffset="19285.54">12074 15041 225 0,'-8'3'89'0,"1"-1"27"16,3 0 28-16,4-2 28 0,0 0 28 16,0 0 10-16,0 0 1 0,0 0-4 0,0 0 0 15,0 0-5-15,0 0-5 0,0 0-8 0,0 0-12 16,0 0-14-16,0 0-10 0,0 0-11 0,0 0-11 15,0 0-13-15,1-3-16 0,2 2-14 0,0-3-14 16,1-1-14-16,4 0-13 0,1-1-11 0,5-2-11 16,6-2-11-16,0-1-5 0,1 2-6 0,0-3-2 15,2-1-1-15,1-1 0 0,5-1-2 0,1-1-2 16,4-1-13-16,0-4-13 0,0 0-19 0,3-3-30 16,0-1-53-16,2 1-26 0,-3 1-22 0,-1-1-26 15,-3 1-14-15,-7 3-13 0,-2 3-10 0,-4 4-7 16,-19 13 19-16,0 0-7 0,0 0-12 15</inkml:trace>
  <inkml:trace contextRef="#ctx0" brushRef="#br0" timeOffset="19576.93">12104 15013 822 0,'-27'16'116'15,"5"-3"31"-15,6-3 33 0,16-10 29 0,0 0 27 16,0 0-35-16,0 0-18 0,0 0-9 0,0 0-13 15,0 0-24-15,-7 6-24 0,8-1-18 0,7-6-11 16,5 0-4-16,4-2-1 0,5-2 1 16,5-2-1-16,4-1-4 0,4-2-9 0,3 0-11 15,1-1-12-15,3-3-15 0,1 0-11 0,2-2-6 16,-1 0-4-16,-3 1-2 0,-1 0-1 0,-5 1 0 16,-4 2-1-16,-4-1-2 0,-4 5 2 0,-5 0 0 15,-4 1-2-15,-2 2 1 0,-4 1-1 0,-8 4 1 16,0 0-4-16,0 0-3 0,0 0-5 0,0 0-9 15,0 0-12-15,0 0-17 0,0 0-24 0,0 0-31 16,0 0-30-16,0 0-34 0,0 0-40 16,0 0-44-16,0 0-54 0,0 0-51 0</inkml:trace>
  <inkml:trace contextRef="#ctx0" brushRef="#br0" timeOffset="21352.4">6411 6292 302 0,'0'0'154'0,"0"0"40"0,-9-1 38 15,9 1 35-15,0 0 33 0,-2-4-19 0,0 0-15 16,1-3-35-16,4-3-31 0,-1 0-26 16,3-1-25-16,3-4-32 0,2 1-30 0,0-3-18 15,2 2-15-15,-2 1 5 0,-1 2 0 0,-2 2-2 16,2 0-9-16,-2 2-4 0,-7 8-3 0,0 0-1 15,8-7-6-15,-1 3-9 0,2 0-12 16,-1 2-16-16,3 2-11 0,2-1-7 0,2 1-15 16,2 0-15-16,0 1-22 0,-1 3-18 0,-2 0-12 15,-1 2-10-15,-2 2 4 0,-5 2 8 0,0 4 14 16,-4 2 12-16,-2 2 23 0,-2 4 13 16,-2 4 15-16,-2 2 16 0,1 1 1 0,-2 2-1 15,0-1 6-15,0-3 0 0,0-2 1 0,0-2-15 16,0-5-16-16,2-5-15 0,5-13-11 0,0 0-4 15,0 0-3-15,0 0 1 0,0 0 2 0,0 0 18 16,0 0 16-16,-2 4 18 0,4-3 20 0,1-1 10 16,2-6 4-16,2-2 3 0,0-1 5 0,1 0 6 15,1-4 8-15,2 4-1 0,1-1-3 0,0 4-1 16,-1 0 5-16,-1 1 5 0,1 2 1 0,-3 0 2 16,-1 2-2-16,3 2-1 0,-3 1-1 0,-2 2-4 15,-5-4-6-15,2 4-9 0,0 3-7 0,-1 2-7 16,-1 2-4-16,-1 0-4 0,1 2-3 15,-3 0-3-15,1 1 2 0,-1 3 0 16,0 0-3-16,0 0-2 0,-4 1-1 0,-1-2-2 16,-2 2 0-16,-2-4-6 0,1 1-18 0,1-1-26 15,-3-2-33-15,0-3-37 0,-2-1-41 0,1-2-52 16,2-5-60-16</inkml:trace>
  <inkml:trace contextRef="#ctx0" brushRef="#br0" timeOffset="21935.3">6726 5836 460 0,'-14'-13'112'0,"-1"2"15"0,3 2 12 15,1 1 16-15,-3 1 15 0,3 2-34 0,-2-1-19 16,-1 2-11-16,0 1-8 0,-3 1-9 0,-1 2-4 15,0 1-9-15,-2 0-9 0,1 1-8 0,-1 2-6 16,-1 0-8-16,3 2-10 0,-1-1-7 0,1 2-6 16,0 0-10-16,1 2-3 0,1 2-3 0,-1 1-2 15,2 2-1-15,-2 3 0 0,0 2 14 16,0 0 1-16,2 4 2 0,-2 3 1 0,2 1 3 16,0 2-1-16,2-1 1 0,0 0-2 0,2 3-13 15,2-1-1-15,1 1-2 0,0 4-3 16,3 1-3-16,2-2-2 0,2 3-1 0,2-1 5 15,2 1-4-15,2 0-1 0,3 1 3 0,4-1 2 16,-1 0 2-16,5-4 0 0,1-2 1 0,4-1-4 16,0-4 5-16,-1-2 0 0,3-1-2 0,0-2 0 15,0-4-3-15,1-3 8 0,2-1 9 0,0-4 6 16,1-3 7-16,1-2 5 0,4-3 5 0,0-2 1 16,3-3-1-16,4-3-6 0,2-2-8 0,0-2-4 15,0-3-9-15,-1-1-5 0,-1-2-5 0,-1-1-1 16,-5 0 0-16,-1-2 2 0,-4 1 0 15,-5-1-3-15,-3-1 4 0,-1 0 5 0,-3 1 8 16,-4 0 13-16,-2-1 16 0,0 0 0 0,-2-6 8 16,-4 0 4-16,1-1 7 0,-2-2-1 15,-2-3-6-15,-3-1-12 0,-2-3-14 0,0-2 0 16,-3-1-9-16,-4-1-1 0,1 4 3 0,-3 0-7 16,0 1-3-16,-3 1-5 0,-4 3-3 0,-3 2-6 15,-2 2-2-15,-4 4-9 0,-4 5-23 0,-1 2-15 16,-6 3-24-16,0 4-22 0,-6 7-37 15,-1 6-39-15,-5 5-39 0,-2 5-66 0,0 4-94 0</inkml:trace>
  <inkml:trace contextRef="#ctx0" brushRef="#br0" timeOffset="26469">12046 17913 291 0,'-3'-5'94'0,"2"1"28"0,-2 0 21 0,3 4 21 0,0 0 15 15,-4-4-3-15,4 4-12 0,0 0-16 0,-6-2-22 16,1 0-21-16,5 2-20 0,0 0-22 16,-9-1-12-16,9 1-14 0,0 0-7 0,-8 2-8 15,1 0 1-15,7-2-2 0,-7 3 6 0,1 0 10 16,-1 1 4-16,0-2 7 0,-2 3 6 0,0-2 5 15,1 2 1-15,0-1-2 0,-2 0-6 0,2 1-10 16,1-1-4-16,-1 1-6 0,-2 0-8 0,3 1-6 16,-3-1 0-16,3 2-1 0,-3 0 0 0,1 1 2 15,0 1-16-15,-3 0 15 0,-3 0-1 16,0 2 0-16,0 0-1 0,-2-2-2 16,3 2-2-16,-2 0 0 0,1 0 13 0,0 0-19 15,1-3-2-15,3 1-1 0,3 1-2 0,2 1 1 16,0 0-1-16,3 2-1 0,-3 1-1 0,0 0 2 15,1 4 0-15,-1 0 4 0,-1 4 3 0,2-1-1 16,-3 1 2-16,1-2-1 0,2 3 1 0,0-2-1 16,-1 1 1-16,0-1 2 0,1 0-5 0,3-4 1 15,-1 1-2-15,1-1 4 0,0-3-1 0,1 4-1 16,-2-3 1-16,0 3-6 0,3-4 3 0,-1 1-1 16,2-2 0-16,0 6 0 0,-2-2 2 0,2 0 0 15,0 3-1-15,0-4-2 0,3 1 0 0,-1-2-1 16,-1 2-1-16,2 1-1 0,-1 0-1 15,1-4-1-15,2 3 2 0,2 0 0 0,-1-4-1 0,3 4 1 16,0 0 0-16,0 0 1 0,4-2 1 16,0-1 0-16,4 1-2 0,1-1 2 0,-1 0-2 15,-4-4-2-15,5 1 2 0,-4-1-3 16,1-2 1-16,2-1-4 0,-4 2 3 0,1-2 0 16,-1-2 0-16,-2 1 2 0,3-2-3 0,0 1 2 15,-1 2 0-15,-1-4 2 0,0 2-2 0,-1-2 2 16,2 0-3-16,-1-1-4 0,-2 0 1 0,-1 0-2 15,0-1 2-15,0-1-4 0,4-1-1 0,1-1-6 16,1 0-1-16,0-2-1 0,0 0 1 0,2-1 1 16,1 1-2-16,1-2 2 0,-1 2 3 15,-1 0 3-15,-3 0 5 0,-1 1 6 0,-2-1-1 16,0-1 1-16,-1 2 0 0,-2 0 1 0,-1-1-1 16,3-1 2-16,-1 1-2 0,0-3 0 0,1 0 1 15,2-2-5-15,2 1 0 0,0-2 1 0,1-2-1 16,0-4-13-16,3-2-7 0,-3 0-2 0,2-4 2 15,-3 2 5-15,1-2-1 0,-4 1-1 0,-1-1-56 16,-2 4 72-16,-2-1 7 0,-2 3 3 16,-2 3-1-16,-2 0 3 0,1 2 0 0,0 2 2 15,-2 3 54-15,0 6-56 0,0 0-1 0,0-8-4 16,0-3-4-16,-2 0-15 0,-1-6-41 16,-1-2 0-16,0-2 0 0,0-1-5 0,-3-6-1 15,-2-3-6-15,-2 0 1 0,1-2 20 0,-2 2 50 16,-1 1 6-16,3 4 4 0,0 1 8 0,-2 2-1 15,0 2 13-15,-1 5 16 0,1 1 4 0,0 2-2 16,1 2 1-16,2 2-3 0,-4-2-4 0,3 3 3 16,-1-1-7-16,-2 2-12 0,5-3-13 0,-2-1-8 15,-3 1-10-15,1-2 0 0,-2 1-19 0,-1-4 0 16,-2 2 5-16,3-1-2 0,-3 0 0 16,1 0 2-16,-2 2 8 0,3 1 1 0,0 2 22 0,1-1 4 15,2 3 3-15,1 2 5 0,0 0 8 0,2 2 1 16,1 1-4-16,1 0-1 0,-1 0-2 0,0 1-3 15,2 1-7-15,0 0-6 16,-1-1-5-16,0 0-3 0,0 1-2 0,-2-1-1 16,1 1 0-16,-1 1-1 0,1 0 1 0,-2 1-2 15,-1-1 1-15,0 2 2 0,-1 0 2 0,-1 1 0 16,1 2 1-16,0-1 2 0,-3 1 1 0,3-1 0 16,-5 1 0-16,1 0-1 0,0-1-3 0,3 0 0 15,1 0-2-15,0-1-1 0,1 0-4 0,1 3 1 16,1-2 2-16,0 2-2 0,1 3 1 0,5 0-1 15,-5 2 1-15,1 4-1 0,-1 3 3 0,1 2-2 16,-1 2-12-16,0 3-25 0,0 4-24 0,-2 2-26 16,1 4-41-16,1 4-43 0,0 3-44 0,3 2-47 15,2 2-50-15</inkml:trace>
  <inkml:trace contextRef="#ctx0" brushRef="#br0" timeOffset="30968.56">3687 18149 85 0,'-1'8'28'0,"-1"-1"6"0,1 0 8 0,-1-1 6 16,2-6 10-16,0 0 1 0,0 0 9 0,0 0 14 15,0 0 11-15,0 0 9 0,-2 7 10 0,2-7 7 16,0 0 7-16,0 0 2 0,0 0 3 0,0 0-7 16,0 0-2-16,0 0-5 0,0 0-5 0,0 0-6 15,0 0-13-15,0 0-10 0,0 0-6 0,0 0-12 16,0 0-10-16,0 0-4 0,0 0-9 0,2 0-3 15,0-1 0-15,3-3 4 0,-1-4 1 0,4 0 11 16,4-2 0-16,4-2 0 0,3-1-3 0,2-2-4 16,4-2-5-16,-1 4-8 15,1 1-12-15,0 1-12 0,1 1-4 0,-2-1-5 16,-1 4-2-16,-2 0 0 0,-1-1 0 0,1 2 0 16,-3 2 0-16,-2 1 0 0,3 1-2 0,-3 1-1 15,0 0 2-15,-2 3-2 0,-1-2 0 0,-1 2-1 16,-1 2 3-16,2 2-4 0,-1 1 1 0,2 0 1 15,-2-2 0-15,2 2 2 0,0 2-1 0,2-1 1 16,0 3-3-16,2 5 2 0,-1-2 2 0,1 0 0 16,-2-1 0-16,1 0-1 0,-3 2-1 0,1-1 1 15,-3 0 0-15,-3 0-2 0,5-1 0 16,-5-5 0-16,-1 0-1 0,-1 3 3 0,-2 1 1 16,1 0 0-16,1 1 3 0,2 4-2 0,-2-4 0 0,2 1 1 15,-4 1 1-15,4 1-2 0,-3 5-1 16,1-5 1-16,0 2-1 0,0-2 2 0,0-1-1 15,-4-1-1-15,3 2 1 0,-1-2-1 0,0 1 2 16,-2-2-4-16,2-4 2 0,-1 3 0 16,-1-4 0-16,-1 2 3 0,0-1-1 0,2 0 1 15,-2 1-2-15,0 0 2 0,0-1-1 0,0-1 0 16,0 4 0-16,-1-4-2 0,2 4 1 0,-3-1 1 16,0 0-1-16,0 1 0 0,4-1 1 15,-4 0-1-15,1 0 2 0,-1 0-2 0,1-1-1 0,-1-1 0 16,0 0 0-16,0-9 0 0,0 0 0 15,0 0 0-15,0 0-1 0,3 6 2 0,-3-6-1 16,4 5 0-16,-4-5 0 0,0 6 2 0,0-6-1 16,0 0-2-16,0 0 1 0,0 6 0 0,0-6 1 15,0 0 0-15,0 0-1 0,0 0 0 0,2 6 0 16,-2-6 0-16,0 0 0 0,0 0 0 0,0 6-1 16,1 0 0-16,-1-6 1 0,0 0 0 0,0 0 0 15,0 0 1-15,0 0 2 0,0 0-2 16,0 5 1-16,0 1 1 0,0 0 0 0,-2 2-2 15,-1-2 1-15,3-6-1 0,-2 9-2 0,2-4 1 0,-2 3 2 16,1 0-2-16,-2 0 2 16,0-1-1-16,2 0 1 0,-1 1 0 0,2-8 3 15,-1 7-1-15,1-7-3 0,-1 9 3 0,-1-3-1 16,1 3 3-16,-2-1 0 0,1-1-2 0,0 1 2 16,-2 1-2-16,3-2 0 0,1-7 0 0,-3 7 2 15,1 0-5-15,-2 3 4 0,4-10 0 0,-5 8 1 16,2-3 4-16,0 2 7 0,-1-1 1 0,0 1 6 15,4-7 7-15,-5 4 3 0,0-1 6 0,-3 1 2 16,1-4 1-16,1 2-7 0,-1 1 1 0,-2 0-7 16,0 0-5-16,-3 1-5 0,1-3-7 0,2 3-5 15,1 0-2-15,-2 0-2 0,1 0-2 0,2-2 1 16,-2-1-2-16,0 1 1 0,0-2-1 16,2 0 1-16,-1 0 0 0,-1 0 5 0,1 0 2 15,0 0-2-15,-2 0 6 0,2 2 8 0,0-2 7 16,2 0 4-16,-1 0 0 0,-2 0-1 0,2 0 5 15,0 0 5-15,0 0-2 0,-2 0-8 16,2 0-6-16,-1 0-3 0,1 0-1 0,-2 0-3 16,1 0-5-16,0 0-5 0,-3 0-1 0,0 0-1 15,0-2 0-15,-2 0-1 0,3 2 0 0,-1 0-1 16,-3-1 0-16,3-2 0 0,-2 0-1 0,1-1 1 16,2 0-2-16,-1 1 1 0,1 0-1 15,1-1 1-15,-3 1-2 0,2-3 1 0,1 2-1 0,-2 1 1 16,2 1 1-16,0-1-2 0,1-1-1 0,0 2 2 15,1 0-2-15,-1-1 0 0,0-3-2 16,0 3-1-16,2 0-1 0,-1-2 1 0,-1 1 2 16,1 1-2-16,-3-2-3 0,2-2 2 0,-2 0 1 15,0 1 0-15,3 0 2 0,-6-1-1 0,4 1 2 16,0 0 0-16,1 0 5 0,-2-1-2 0,0 1-1 16,-2 0 1-16,2 2 0 0,0-2-4 0,-2 1-2 15,2-2 0-15,1 1-3 0,-2-1-4 16,-1 0-2-16,4 0-1 0,-1-1-1 0,1 1 1 15,0-2-2-15,1 1-1 0,0-3 3 0,0 3 4 16,1-1 0-16,-1 1-1 0,3 1 3 0,-2-2 0 16,0 2 3-16,0-2-1 0,3 1 1 15,-1 0 0-15,1 3 3 0,0-2 1 0,0 0-2 16,0-2 2-16,-2 1 0 0,4 0 0 0,-2 1 0 16,3 7 0-16,0-7-1 0,-2 2-1 0,2-4 0 15,-1 1-1-15,0-1-2 0,-2-2 1 0,2 0 0 16,-1-3-7-16,1 1-1 0,-1-3 1 0,0 1 2 15,1-2 0-15,-2-1-1 0,2-2 0 0,-1 0 1 16,2 0 8-16,-1 3 0 0,-2-2-1 0,2-2-2 16,1 1 1-16,0 2 2 0,0-2-3 0,4 2-5 15,-3 0-1-15,1 3-1 0,-1 1-2 0,1-1 2 16,2 1-1-16,-1 3 1 0,1-3 2 16,0-1 1-16,0 2-5 0,0 1 1 0,3-1-3 15,1 0-2-15,-1-1-1 0,2 0-3 16,2 0-2-16,-2 1-1 0,0 1 3 0,3 1-6 15,1 0-1-15,4-2-3 0,-1 1-3 0,0-1-3 16,2 1-3-16,0 1 5 0,-3 0 2 0,3 0 7 16,0 1 1-16,-3 2 6 0,-3 2 2 0,-3 2 4 15,0 1 0-15,-9 3 1 0,0 0-4 0,0 0 0 16,0 0 1-16,7-3 1 0,1 2-1 0,-8 1 1 16,8 0 3-16,0 1-2 0,0 0 5 0,-1-1 1 15,2 2 0-15,-1 1 0 0,2-1 1 0,0-1 2 16,-1 1 0-16,1 1 2 0,-2-2 1 0,0 0-2 15,1 1 1-15,1 1-2 0,-3-1 0 0,2-1 0 16,-2 1-1-16,2 1 1 0,0 1-1 16,1 1 0-16,-2-2 1 0,3 2 3 0,-3-2-1 15,0 1 0-15,1-1 0 0,-3 3-1 16,2-3 2-16,-8-3 0 0,0 0-2 0,8 5 0 16,-1-1 2-16,-1 0 1 0,0 0 0 0,0 1 0 15,0 0 0-15,2 1-2 0,1-2 4 0,-2 2-2 16,1-1-8-16,0 1-2 0,1 0-5 15,0 2-5-15,1-1-8 0,-2 0-4 0,2 3-3 0,0 2-3 16,0-1-2-16,0 0-18 0,-2 1-12 0,2 0-19 16,-4-3-29-16,1 0-37 0,-2 5-49 0,-2-3-63 15</inkml:trace>
  <inkml:trace contextRef="#ctx0" brushRef="#br0" timeOffset="33585.96">8183 5795 408 0,'0'-8'93'0,"0"1"14"0,0 1 17 16,0 0 13-16,0 6 13 0,0 0-16 16,0 0-14-16,0 0-9 0,0 0-9 0,0 0-10 15,0 0-12-15,0 0-12 0,0 0-10 0,0 0-13 16,0 0-12-16,0 0-13 0,0 0-9 0,-1 0-5 15,0 2-8-15,-1 1-1 0,0 1-4 16,-1 3-3-16,-1 0 0 0,-1 3-1 0,-3 1 0 16,5 3 1-16,-4 3 4 0,3-3 2 0,-1 2 7 15,2 0 5-15,-1 3 2 0,0 0 4 0,0 3 2 16,1 0-1-16,-2 0 1 0,-3 0-2 0,5 0-7 16,-3-1-3-16,0-1 1 0,0 0-4 0,1-1-1 15,-1 0 2-15,3-1-4 0,-2 0 2 0,1-1 3 16,2-2 0-16,-2-1-2 0,3-2 2 0,0-1 0 15,1-11-2-15,0 0 2 0,0 0-1 0,1 9-2 16,-1-9 0-16,0 0 1 0,0 0 0 0,0 0 1 16,0 0-2-16,0 0 1 0,0 0 0 0,3 5 2 15,1 0 3-15,-1-4 4 0,3-3 17 16,-1-2 21-16,4 2 18 0,-2-4 12 0,1 0 11 16,1 0 6-16,-1 1 0 0,-3-1-3 15,3 1-14-15,0-1-20 0,5-1-16 0,1 0-12 16,5-2-10-16,1 0-8 0,3-2-2 0,1 1-3 15,2-3-2-15,0 1-4 0,0-1-12 0,-3 0-13 16,-1 0-26-16,-4-1-16 0,-5 1-35 0,-2 0-30 16,-1-1-41-16,-3-1-45 0,-3-1-41 0,-3-2-28 15,1 1-8-15</inkml:trace>
  <inkml:trace contextRef="#ctx0" brushRef="#br0" timeOffset="33828.96">8310 5806 302 0,'0'0'92'0,"0"0"24"0,-7-3 22 0,7 3 25 15,0 0 19-15,-9 0-8 0,2 2-8 0,3 3-18 16,0 1-16-16,2 0-22 0,0-1-19 0,2 3-21 16,0 1-17-16,-1-2-15 0,1 3-15 0,1-3-8 15,-1 1-3-15,3 2-2 0,0 1-3 0,2 3-4 16,0 3-2-16,4 3-1 0,-1 2 0 0,2 4 0 16,1 2 3-16,0 1-2 0,1 3 1 15,0-1-1-15,-2-1 0 0,1 2 2 0,0 2 4 16,-3-1 2-16,2-1-2 0,-1-1 1 0,-1-2 1 15,-3-3-11-15,1-3-22 0,0-2-20 16,-1-4-24-16,-2-3-22 0,-3-14-13 0,0 0-21 16,0 0-21-16,0 0-17 0,0 0-4 0,0 0-13 15</inkml:trace>
  <inkml:trace contextRef="#ctx0" brushRef="#br0" timeOffset="34469.94">8378 5665 473 0,'-13'-18'81'0,"0"-1"28"0,0 1 31 15,3 3 25-15,-1 1 16 0,3-1-30 0,-1 2-5 0,-2 0-3 16,1 4-13-16,1 2-27 0,4 1-31 16,-4 3-25-16,3 1-16 0,-1-1-17 0,0 2-11 15,-2 0 57-15,0 0-58 0,-1-1 1 0,0 1 4 16,-2-1 2-16,-1 1 2 0,-1 2 2 0,1 0 2 15,-2 1-54-15,2-1 60 0,-1 1 2 16,2 0-5-16,0 0-1 0,0 1-1 0,1 1-2 16,-1 0-3-16,2-2-5 0,-2 4-3 15,-2 1-2-15,2 1 0 0,-5-1 1 0,1 1-4 0,-1 2 1 16,0 1 0-16,0 0-1 0,1 2-1 16,-2 2 0-16,0 1-1 0,1 0-3 0,-1 2 1 0,3 2 1 15,-2 2 0-15,3 2 3 0,-16 26-6 16,16-26 6-16,3 1 2 0,3 1 0 15,0 1 1-15,5 2-4 0,-1-2-1 0,2 0 1 16,1 0-1-16,2 2 0 0,1 2-1 0,3-1 0 16,0 0-2-16,3 0 1 0,2-1 6 0,4 2 0 15,1 2 0-15,2 0 2 0,1-3-1 0,2-3 2 16,0 0 1-16,2 0 3 0,1-1 0 0,2-1 3 16,-1-3 3-16,3-3 1 0,2-3 3 0,1-1 1 15,3-2 1-15,3 0-1 0,0-2-4 16,1-4-1-16,3-2 4 0,0-2 3 0,-2-1-3 0,1-2 1 15,-2-3 2-15,-1-1-2 0,-1-3 1 16,-3 0-2-16,0-1-3 0,-5-1-6 16,-1-1 2-16,0-2 0 0,-2-2-3 0,-2-1 3 15,0-2 1-15,-3-2 2 0,0-3 11 0,-4 2 24 16,2-2 24-16,-3 0 22 0,-2 0 19 0,-6 0 14 16,-1-2 12-16,-2 1 5 0,-4-5-14 0,-2 0-20 15,-1-3-26-15,-1-8-26 0,-7-1-20 0,1-5-15 16,-4-1-5-16,2 0-2 0,-2-1-2 0,-3 3-6 15,-1 3 1-15,-2 4-1 0,0 4-5 16,-1 7-14-16,-2 3-26 0,-1 6-25 0,-3 3-22 0,-3 2-25 16,-4 4-32-16,0 4-32 0,-5 3-26 15,-1 4-29-15,-4 3-36 0,0 5-61 0</inkml:trace>
  <inkml:trace contextRef="#ctx0" brushRef="#br0" timeOffset="36017.43">20895 9220 125 0,'0'0'55'0,"0"0"15"16,0 0 12-16,0 0 12 0,-2-6 11 15,2 6-9-15,0 0-11 0,0 0-13 0,0 0-17 16,0 0-17-16,0 0-25 0,0 0-35 0,0 0-36 16,0 0-40-16</inkml:trace>
  <inkml:trace contextRef="#ctx0" brushRef="#br0" timeOffset="37448.6">20933 9320 367 0,'-6'0'49'0,"0"-1"8"16,1-5 8-16,0-1 4 0,1-2 8 0,2 0-18 16,-2-1 0-16,3-3 8 0,-1 1 6 0,0 3 9 15,-1 0 6-15,0 1 7 0,3 8 0 16,0 0-8-16,0 0-9 0,0 0-11 0,0 0-15 15,0 0-15-15,-1-7-15 0,1 7-10 0,0 0-9 16,-1-6-3-16,1 0-2 0,0 6 1 0,0 0-2 16,0 0-2-16,1-7 1 0,0 1 0 0,-1 6 1 15,0 0 0-15,0 0 1 0,0 0 0 0,0 0 4 16,0 0 3-16,0 0 5 0,0 0 1 0,0 0 5 16,0 0 2-16,0 0 5 0,0 0 2 0,0 0 4 15,0 0-2-15,0 0-2 0,0 0 1 0,0 0-4 16,0 0 0-16,0 0-5 0,-1-5-9 15,1 5-5-15,0 0-5 0,1-5-5 0,-1 5-7 16,1-6-6-16,-1-1-5 0,2 2-6 0,-2 5 2 16,0 0 1-16,0 0 1 0,0 0 2 0,0 0 5 15,0 0 6-15,0 0 5 0,0 0 9 0,0 0 9 16,0 0 11-16,0 0 4 0,0 0 10 0,0 0 8 16,0-6 6-16,0 6 6 0,0 0 4 0,0 0 0 15,0 0-7-15,0 0 3 0,0 0-3 16,0 0-5-16,0 0-2 0,0 0-3 0,0 0-4 15,0 0-3-15,0 0 0 0,0 0-5 0,0 0 0 16,-2-6-1-16,2 6 0 0,0 0 1 0,0 0 0 16,0 0 4-16,0 0 0 0,0 0 2 15,0 0-1-15,0 0-6 0,0 0-4 0,0 0-7 16,-4-1-6-16,0 2-8 0,0 0-4 0,2 2-6 16,-1 1-5-16,-1 1 1 0,0-1-2 0,0 5 3 15,1-1 3-15,2 3 0 0,1-5 1 0,0 1 2 16,-1-1 0-16,0 1 3 0,1 2 1 0,1-2-2 15,0 2-1-15,-1-3 3 0,0-6-1 0,0 0 0 16,0 0 1-16,0 8-2 0,0-8 1 0,0 7 1 16,2-1 0-16,0 0-1 0,-1 2 1 0,0-1 0 15,1 3 0-15,-1 1 0 0,-1 4 0 0,2 3 1 16,-1 2-1-16,0 0 0 0,-2 3 0 0,2-1 0 16,0 1 0-16,1 0 1 0,-2 1-1 15,0 0 0-15,-1-2 2 0,0-1-2 0,1 1 1 16,-2-3-1-16,2 1 0 0,0-3 0 0,-2-1 1 15,0-1-2-15,2-3 0 0,0-3 2 16,0-9-2-16,0 0 2 0,0 10-1 0,1-3-1 16,-1 0-1-16,1 0 2 0,1 3 0 0,-3 1 0 15,4 3 3-15,-1 3-3 0,-1 2 17 0,2 5 8 16,-1 0 2-16,-1 3 0 0,2 1 1 16,-1 2-2-16,0-3-1 0,0 3 2 0,-1-1-17 0,-1-4-8 15,3-1-2-15,-3-2 1 0,1-1-2 0,-1-3 1 16,2-2 0-16,-1-1 0 0,1 0 1 15,-1-1 0-15,-1 2 1 0,0 0-2 0,0 2 1 0,0-1 1 16,1 2-2-16,0-2 0 0,-2 3 0 16,0-2 0-16,1 1-2 0,0-2 1 0,0-1-1 15,1 1 1-15,0-3 0 0,-1 0-1 0,1-2 2 16,0 0-1-16,-1-2 1 0,1 0 0 0,0 0 0 16,-1 0 0-16,0-1 1 0,0 1-1 0,0 2 0 15,0 1 2-15,0 3 0 0,2 3 1 0,-1 3 0 16,0 1 0-16,0 2 2 0,-1 1 5 15,0 1 0-15,0-2 0 0,0-1-3 16,0-2 2-16,0-3-1 0,0 0-1 0,-1-1-3 16,1 0-2-16,0 0-4 0,1-5 2 0,-1-1 2 0,1 1-2 15,0-1 0-15,-1-1 1 0,2 2-1 16,-2-2 0-16,0-3 2 0,1 0-2 0,0 1 0 16,0 0 1-16,-1 2 1 0,1 0-1 0,-1 1 1 15,1 1-1-15,-1-3 1 0,1 1 0 0,1 1 0 16,-2-1-2-16,0 0 0 0,1 1 0 0,-1-1 0 15,1 2 1-15,0-2 1 0,0 2-4 0,-1 1 4 16,1 0-2-16,0 1 0 0,0-1 1 0,0-2 0 16,-1 2-1-16,-1-1 0 0,2-1 0 0,-2 1 0 15,2 0 2-15,-1 0-1 0,1 2-1 0,-2-1 0 16,1 1 2-16,0 2-1 0,0-1 2 16,1-1-3-16,-1 1 0 0,2 0 0 0,-2-2 1 15,1 0-1-15,0-1-1 0,2 0-1 16,-3-3 2-16,0 1 2 0,1-4-1 0,-1 1-1 15,0-8-1-15,0 0 1 0,1 8 1 0,0-2-1 16,-1-6-1-16,0 7-1 0,0 0 1 0,0 1 2 16,0 1-1-16,0 1 2 0,2 0-4 0,-2 2 4 15,0 2-2-15,0-2 1 0,1 1-1 0,0 3 0 16,-1-1 1-16,1 0-1 0,2 3 2 0,-1-1-2 16,1 1 3-16,-1 0-3 0,-1-2 1 0,3 0-1 15,-3-2 0-15,1-3 0 0,0-1 0 0,-2-10 0 16,0 0 0-16,2 9 2 0,-2-9-2 0,0 7 0 15,0-7 0-15,0 0 0 0,0 0 0 0,0 7 1 16,0-7-1-16,0 6-1 0,0-6 1 16,0 0 0-16,0 0 1 0,0 0 1 0,0 0-2 15,0 0-2-15,0 0 2 0,0 0 2 0,0 0-2 16,0 0 1-16,0 3-1 0,1 2-1 0,-1-5 1 16,0 0 0-16,0 0 0 0,0 0 0 0,0 0 0 15,0 0 0-15,0 0-2 0,0 0 4 16,0 0 0-16,0 0 1 0,0 0-1 0,0 0 0 15,0 0 3-15,0 0-3 0,0 0 3 0,0 0-15 16,0 0-26-16,0 0-33 0,0 0-36 0,0 0-54 16,0 0-76-16,3-1-93 0</inkml:trace>
  <inkml:trace contextRef="#ctx0" brushRef="#br0" timeOffset="41417.54">20096 10081 242 0,'-9'6'54'0,"2"-2"17"0,7-4 19 15,-6 5 11-15,1 0 12 0,5-5-4 0,0 0 0 16,-4 3-2-16,4-3-2 0,0 0-3 0,0 0-6 16,0 0 1-16,0 0-3 0,0 0-8 0,0 0-8 15,0 0-9-15,0 0-7 0,0 0-15 0,0 0-13 16,0 0-10-16,0 0-6 0,0 0-3 0,0 0-3 16,0 0 4-16,0 0 2 0,0 0 11 0,0 0 7 15,0 0 8-15,0 0 9 0,0 0 6 0,0 0 7 16,0 0 2-16,3-1-1 0,2-1 1 15,2-1 1-15,-2 0-2 0,7-3-5 0,0 0-6 16,4-2-6-16,3-2-4 0,0 2-3 0,3-5-9 16,1 2-13-16,4-1-4 0,1-4-6 0,4 1-4 15,-3 1-1-15,-2 0-3 0,-1-1-2 0,-3 2-1 16,-2 1 2-16,-4 3-2 0,-3-2-1 0,-3 4 1 16,-1 4-2-16,-10 3 1 0,6-5-4 0,-6 5-9 15,0 0-11-15,5-6-18 0,1 1-23 0,-1-1-28 16,-1-2-50-16,-1 0-72 0,0 0-56 15,-1 0-65-15</inkml:trace>
  <inkml:trace contextRef="#ctx0" brushRef="#br0" timeOffset="41634.41">20119 10107 343 0,'0'0'181'16,"0"0"41"-16,0 0 32 0,0 0 26 0,0 0 36 15,0 0-26-15,-5 1-24 0,5-1-22 0,4-4-22 16,7 0-24-16,4-2-15 0,4-1-12 0,5-3-22 16,2 1-19-16,4-2-16 0,6-2-19 0,-5-1-20 15,0 2-16-15,-1-3-17 0,-1 3-14 0,-1-2-14 16,-1 0-21-16,-2 0-25 0,-1 0-41 0,-3 0-60 16,-1-1-80-16,-1 1-100 0,-2-2-149 15</inkml:trace>
  <inkml:trace contextRef="#ctx0" brushRef="#br0" timeOffset="45044.26">9579 6199 830 0,'-8'-5'206'16,"8"5"19"-16,0 0 17 0,-11-3 19 0,11 3 22 15,0 0-79-15,0 0-40 0,0 0-21 0,0 0-9 16,0 0-10-16,0 0-9 0,0 0-15 0,0 0-16 16,0 0-11-16,0 0-8 0,0 0-8 0,0 0-9 15,0 0-5-15,0 0-10 0,0 0-4 0,0 0-5 16,0 0-9-16,0 0-8 0,-6 2-7 0,2 2-4 15,0 2-4-15,3 4 1 0,3 0 1 0,0 9-1 16,0 3 3-16,2 2 1 0,2 3 0 0,-1 1 3 16,-2-1 3-16,-1 3 0 0,2-1-1 15,-2-1 1-15,0-1-1 0,1-6-1 16,0-2 3-16,-1-4-1 0,1-1-1 0,-3-4-2 16,0-10 0-16,0 0 0 0,0 0-7 0,0 0-17 15,0 0-17-15,0 0-23 0,0 0-24 0,0 0-25 16,4 6-27-16,-4-6-30 0,0 0-26 0,0 0-18 15,0 0-29-15,4 2-30 0,-4-2-31 0</inkml:trace>
  <inkml:trace contextRef="#ctx0" brushRef="#br0" timeOffset="45370.11">9684 6031 617 0,'-10'1'256'0,"10"-1"18"16,-9 0 26-16,9 0 17 0,0 0 15 0,0 0-114 16,0 0-72-16,0 0-34 0,0 0-23 0,0 0-18 15,-3-2-28-15,4 2-17 0,4 2-18 0,6 2-8 16,6 2-4-16,2 3-4 0,4 4-1 0,0 2 1 16,3 5 1-16,2 2 1 0,-5 4 2 0,-2 3 1 15,1 2-2-15,-5 1 3 0,-5-1 0 16,0 0 2-16,-2 0 2 0,-2 0 2 0,-3-2-1 15,-1-2 3-15,-1-2 1 0,-3-1 1 16,-1-1-1-16,-1-3-1 0,-1 1-2 0,-2-1-2 16,0-1-1-16,-5-3-1 0,2-1 0 0,-3 3-8 15,-2-1-11-15,-1-2-15 0,-1-3-27 0,-4-1-26 16,-2-1-38-16,0-4-35 0,1-2-39 0,-1-1-46 16,0-5-56-16</inkml:trace>
  <inkml:trace contextRef="#ctx0" brushRef="#br0" timeOffset="45673.93">9501 6034 483 0,'-15'-2'107'0,"0"5"25"0,-2-2 18 0,2 2 15 16,2 1 9-16,-1-1-34 0,0 2 38 0,1 3-80 15,0 2-7-15,0 4-16 0,-1 6-17 0,1 3-17 16,2 10-6-16,0 3-2 0,-2 6-60 15,4 6 73-15,0 4-12 0,1 4 7 0,4 1-3 16,3-2 2-16,4 0-3 0,2-4 5 0,4-6-2 16,3-2-15-16,2-5 2 0,3-2-4 0,3-5 5 15,2-3 3-15,1-3 3 0,1-3-7 0,1-1 0 16,0-4 1-16,-1-1 3 0,2-2-4 16,-1-2 0-16,1-3 0 0,-4-2 0 0,-1-1 2 15,-3-2 1-15,-1-1 3 0,-3-2-5 0,-4 1-5 16,1-1-5-16,-11-1-2 0,0 0-8 0,0 0-31 15,0 0-49-15,0 0-62 0,0 0-81 0,5-3-116 16</inkml:trace>
  <inkml:trace contextRef="#ctx0" brushRef="#br0" timeOffset="48892.36">20495 14211 149 0,'-7'11'48'0,"3"-3"23"0,-1 0 31 0,5-8 30 16,0 0 34-16,0 0 16 0,0 0 19 0,0 0 16 16,0 0 15-16,0 0 1 0,0 0-14 0,0 0-14 15,0 0-12-15,0 0-11 0,0 2-14 0,1-2-15 16,2-3-19-16,1-1-18 0,2-4-11 0,1-1-13 15,4-3-17-15,3-2-19 0,4-1-13 16,4-4-12-16,5 3-10 0,4-4-7 16,4-1-5-16,3-1-5 0,3-1-7 0,3-1-7 15,2 0-8-15,2 2-5 0,-5 1-11 0,-2 4-5 16,-9 0-5-16,-4 4-5 0,-7 4-5 0,-2 1-11 16,-5 3-16-16,-14 5-19 0,0 0-22 0,0 0-29 15,0 0-43-15,0 0-51 0,0 0-46 0,0 0-53 16</inkml:trace>
  <inkml:trace contextRef="#ctx0" brushRef="#br0" timeOffset="49140.62">20529 14259 452 0,'-22'11'126'0,"8"-4"22"0,14-7 33 16,0 0 27-16,0 0 24 0,0 0-17 0,0 0-7 15,0 0-17-15,0 0-14 0,0 0-2 0,0 0-12 16,-5 2-9-16,10-1-7 0,3-4-1 0,9-2-12 15,5-3-4-15,9-2-11 0,8-2-20 0,8-2-18 16,6-3-19-16,10-1-17 0,-3-2-17 0,4 1-9 16,2-2-19-16,0 2-10 0,-5 0-4 15,-8 2-5-15,-7 3-1 0,-10 2-1 0,-5 2-4 16,-10 2-11-16,-21 8-6 0,0 0-13 0,0 0-19 16,0 0-22-16,16-6-33 0,-16 6-39 15,0 0-37-15,0 0-43 0,0 0-44 0,0 0-44 16</inkml:trace>
  <inkml:trace contextRef="#ctx0" brushRef="#br0" timeOffset="49918.49">17075 13426 187 0,'8'2'45'0,"-8"-2"9"16,6 0 5-16,-6 0 5 0,7 0 6 0,-7 0-15 15,7 0-13-15,-1-1-6 0,1 1-7 0,-2-1-9 16,3-1-4-16,-3-1-5 0,2 0-7 0,-7 3-2 16,7-3-1-16,-2 1-1 0,-5 2-3 0,7-3-1 15,-7 3-5-15,5-2-5 0,-5 2-4 0,0 0-9 16,6-2-8-16,0-1-5 0,-6 3-7 0,0 0-5 15,0 0-7-15,7-2-9 0</inkml:trace>
  <inkml:trace contextRef="#ctx0" brushRef="#br0" timeOffset="50785.25">17328 13327 153 0,'0'0'72'0,"0"0"16"0,0 0 17 0,0 0 19 16,0-6 18-16,0 6-7 0,-1-5-5 16,-2 0-1-16,-2 2-9 0,1 0-2 0,-2 1-6 15,-1 0-9-15,-2 0-7 0,-3 0-1 0,-1 1-10 16,2-1-15-16,1-2-9 0,-2 0-9 0,-4 1-5 15,1-2-9-15,-3 1-2 0,1 0 0 0,-3-1 5 16,0 2 3-16,-1-1 2 0,0 2-1 0,1 0-3 16,1 0-1-16,-2 2-5 0,4 0-8 0,0 0-5 15,1 1-4-15,-2 1-2 0,-2 1 0 0,1 1 2 16,-3-1 3-16,-1 4 2 0,1-1 0 0,0 0-3 16,-3 1-1-16,0 1-3 0,0-1-4 0,3 0-5 15,2 1-3-15,2-1-5 0,0 1 1 16,2-2-1-16,-1 2 0 0,0-1 3 0,2 2 1 0,1 0 5 15,-1 2 6-15,-1-1 4 0,2 2-1 16,-2 1 6-16,2 0-1 0,1-1-3 0,1 0-2 16,2 2-11-16,-1 2 2 0,1 0-1 0,1 0-2 15,1 3-2-15,1 0-1 0,1-2 1 16,1 2 0-16,-2-1 8 0,4 2-11 0,-1-1-2 16,-1 1 2-16,3-2-2 0,1 0 1 0,-1-3 0 15,2 2 0-15,0-1 0 0,2 2 1 0,1 1 3 16,1 0-2-16,1 0 1 0,2 0 1 0,0 0 0 15,1-2 2-15,3 4-1 0,0-3 0 0,-2 2-1 16,2-1 0-16,2 0 2 0,0-1-2 16,2-2 2-16,-2 0-2 0,0 0 0 0,-2-2 2 15,-1 1-1-15,5-2 2 0,-1-1 1 0,1 0 1 16,-2-1 1-16,5 0 0 0,-1 0 3 0,4-2-2 16,0 0 0-16,2 1 1 0,1-2-2 0,3-1-2 15,-1-2 1-15,0 0-1 0,1-4-1 0,0 0 0 16,-1-3 1-16,5-1-4 0,0 0 0 0,1-4-3 15,-1 0-1-15,1-1 0 0,-1 1-1 0,-1-2 1 16,-3 1-1-16,-1 0 1 0,-4 0 5 16,-4-1 12-16,-2 2 3 0,-5 0 4 0,2-1 3 15,-5 1 0-15,3-1 1 0,1-1-5 16,1-2-8-16,1 0-10 0,-3-3-7 0,6 0-6 16,-2-3-4-16,0 0-5 0,0-2-7 0,1-3-7 15,-2 0 0-15,-1-1 3 0,-2-1 2 0,0-1 5 16,-2 0 8-16,1-1 15 0,-4 0 16 0,1 1 26 15,-2 0 7-15,-2-1 7 0,0 1 4 0,-1 0 9 16,-2 2-4-16,-4 1-11 0,3 1-11 0,-2 2-12 16,0 1-8-16,-1 0-9 0,-1 2-9 0,1 2-14 15,-3 2-7-15,-2 0-6 0,0-1-20 0,-2 0-9 16,-7-1-18-16,-2-1 1 0,-3 0-8 0,-1-1-2 16,-4 1-12-16,-4-3-17 0,0 0-1 0,-3 1-13 15,-1 1 5-15,-3 1-23 0,4 3-15 16,-1 1-34-16,0 1-62 0,0 2-43 0</inkml:trace>
  <inkml:trace contextRef="#ctx0" brushRef="#br0" timeOffset="52184.72">17216 9479 118 0,'0'0'45'0,"0"0"18"0,-8-5 16 0,8 5 17 15,0 0 20-15,0 0 20 0,0 0 2 0,-7-4-1 16,-1 1 2-16,1 1-10 0,3-1-16 0,-1 0-7 16,0 0-15-16,1 1-18 0,-4-1-5 15,8 3-7-15,-7-1-12 0,-4-1-2 0,11 2 2 16,-8-2-8-16,2-1 0 0,-1 1-1 0,-1-3-9 15,-2 0-8-15,-1 1-8 0,-2-1-3 0,-1 0-4 16,0 0-1-16,-3-1 0 0,1 2 6 0,-2-2 2 16,0 0 5-16,0 2 1 0,0-1 2 0,3 1-3 15,-1 1 0-15,2 0-5 0,-2 1-6 0,3-1-3 16,0 1-5-16,3 1-1 0,1 0-3 0,1-1 2 16,8 2-1-16,-10 1 2 0,-2 0-2 0,-1 0-1 15,-5 2 1-15,-1-2 1 0,-1 2-1 16,-4 1 1-16,-2-1-1 0,-2 2 0 0,-2 1 3 15,2-3-1-15,1 1-1 0,6-2-1 16,1 2 2-16,4 0 0 0,2-1 0 0,1-1 0 16,-1 0-3-16,3 1 0 0,-1 0 2 0,-2 1 0 15,1 1-2-15,-4 2 2 0,-2-1-1 0,-2 2 1 16,-4 3-1-16,-1 1 2 0,0 2-1 0,0 1 1 16,2 1-1-16,0 1-2 0,1-1 0 0,2 1 0 15,5 0 3-15,-1-2-2 0,7-1 0 0,3 0-3 16,1 0 3-16,1 0-1 0,2 1-1 0,2 0 2 15,2 2-1-15,1 2 3 0,5-2 2 0,0 2 1 16,4 2 4-16,2 1 1 0,3 0 5 0,3-1-2 16,0 0-1-16,3 1 1 0,3 0 2 0,2-2 1 15,1 1-1-15,4-3 0 0,-2 0-4 16,-1-5 3-16,1-1 1 0,1-3-1 0,3-1 0 16,0-6-2-16,4-6 1 0,1-1-1 0,2-4 0 15,2-4-3-15,-1-1 0 0,3 0 0 16,-1-3 0-16,-1-1 0 0,-3 1 6 0,-2 1 17 15,-5 1 16-15,-4-1 23 0,-3 4 18 0,-4 0 9 16,-4-2 4-16,-1-1 6 0,-2 2 2 0,0 0-5 16,-3-2-8-16,0-3-14 0,0-1-12 0,-2-1 0 15,0-1 5-15,1-1 2 0,-4-1-11 0,0 0-11 16,-3 0-6-16,-3-1-8 0,-2 4-6 0,-3 1-16 16,-3 4-8-16,0-1-12 0,-3 2 1 15,-1 3-3-15,-1 1-3 0,-2 1-3 0,-3 1-2 16,-1-2-9-16,-5 2-24 0,-1 1-24 0,-4-1-26 15,-3 0-30-15,-5 1-33 0,-6 1-44 0,-5 3-49 16,-3 1-63-16,-3 2-59 0</inkml:trace>
  <inkml:trace contextRef="#ctx0" brushRef="#br0" timeOffset="54817.56">10934 6089 607 0,'-13'5'121'0,"0"1"19"0,1 0 22 0,12-6 21 16,0 0 16-16,-7 3-41 0,7-3-19 0,0 0-7 15,0 0-8-15,0 0-4 0,0 0-8 0,0 0-7 16,0 0-5-16,0 0 3 0,-5-1 5 0,5 1 2 16,0 0 1-16,-5-3-5 0,5 1-6 0,2-2-5 15,1 1-9-15,-1-3-11 0,2-1-13 0,1 0-14 16,0 0-14-16,1-1-13 0,4 3-9 16,-1 0-9-16,-2-1-6 0,-1 0-4 0,4 1-6 15,-1-1-7-15,1-1-14 0,2 1-5 16,1 1-11-16,2-1-7 0,0 2-6 0,-3 2-8 0,3 2-4 15,-4 2-1-15,-1 2 9 0,-2 1 4 0,-3 2 3 16,-1 3 2-16,-3 2 4 0,-3 2 8 0,-1 2 9 16,0 5 10-16,-3 0 5 0,-2 2 5 0,3 3 7 15,-4 2 11-15,2 3 3 0,-3 0 2 16,2-2-5-16,0 0-11 0,1-3-17 16,0-3-23-16,3-2-24 0,1-5-26 0,1-2-15 15,4-6-6-15,0-7 0 0,1-1 13 0,3-1 20 16,1-5 33-16,-2 1 38 0,2-1 47 0,-1-4 32 15,4 0 25-15,-3 1 12 0,0-2 5 0,1 3-1 16,3 0-7-16,-1-1-15 0,3-1-25 0,1 2-18 16,2 0-16-16,0 2-13 0,2 3-4 0,0-1-5 15,0 5 0-15,0 1 7 0,-1 1 4 0,-4 2 0 16,0 3-1-16,-4 2 0 0,-2 2 0 0,-2 0 1 16,-2 3-2-16,-3 0-5 0,-1 2-4 0,-3 2 2 15,0 0 0-15,-1 3 6 0,-1 0 1 16,-4-2 1-16,-1 1-8 0,-1-1-7 0,-2-1-4 15,1-1-24-15,-2-1-36 0,0-3-36 0,-2-3-69 16,2-3-61-16,-1-5-59 0</inkml:trace>
  <inkml:trace contextRef="#ctx0" brushRef="#br0" timeOffset="55318.65">11263 5874 898 0,'0'-17'155'15,"-1"1"17"-15,-1 1 15 0,-2 1 14 0,0 4 14 16,0-1-65-16,-1 2-36 0,-1 0-13 0,1 0-9 16,-1 1-19-16,-3 0-13 0,2 1-17 15,-2 0-14-15,0 2-15 0,-2 0-7 0,-3-2-6 0,0 2-8 16,-2-1-1-16,-2 2-1 0,-1 1 2 16,-1 2 2-16,-1 2 2 0,-2 2-2 0,3 1 1 15,-4 3 1-15,0 3 1 0,0 1-1 0,1 2 0 16,1 1-1-16,0 2-2 0,-2 2 2 0,-2-1-3 15,1 5 1-15,0-1-1 0,1 0 0 0,4 4 0 16,-1 0 0-16,1 5 3 0,0 4-1 0,0 4 3 16,2 2-3-16,4 5 3 0,1 2-3 0,3 7 1 15,3 1 1-15,2 4-1 0,4 3 0 0,3-2 1 16,3 0 0-16,7-1-1 0,5-2-1 16,4-4-2-16,4-6-7 0,3-4-4 15,2-5-2-15,4-7-4 0,2-5-3 0,-1-5 3 16,4-5 3-16,2-5 3 0,0-5 6 0,0-5 7 15,-1-4 0-15,-1-4 7 0,0-3 2 0,0-2 0 16,-2-3-1-16,1-3-1 0,-4-3 0 0,-3-2 0 16,-2 0 1-16,-4 1 11 0,-2 1 22 0,-3 0 15 15,-3-1 17-15,-2-1 18 0,-4 1 13 0,1-1 27 16,-5 1 19-16,-2-1 3 0,-1-2-14 0,-4-3-8 16,-1-5-10-16,-3-1-8 0,-1-3-9 0,-2-2-26 15,-3-2-20-15,-3-2-19 0,-4-1-10 0,-1 0-9 16,-5 1-9-16,-1 4-15 0,-3 6-13 0,0 2-25 15,-5 3-32-15,-2 4-27 0,-2 6-23 16,-3 4-35-16,0 5-47 0,-2 7-73 0,-1 2-84 16</inkml:trace>
  <inkml:trace contextRef="#ctx0" brushRef="#br0" timeOffset="61588.78">20496 17115 188 0,'-7'3'113'0,"1"-1"18"0,6-2 13 16,0 0 10-16,0 0 6 0,0 0-23 15,0 0-19-15,-5 1-26 0,5-1-19 0,0 0-1 16,0 0 3-16,0 0 13 0,-5 4 10 0,5-4 16 16,0 0 15-16,0 0 8 0,0 0 0 0,0 0-4 15,0 0-10-15,0 0-17 0,0 0-11 0,-7 0-14 16,7 0-15-16,0 0-9 0,-6 1-11 0,6-1-9 15,0 0-4-15,0 0-6 0,0 0-6 0,0 0-4 16,0 0-4-16,0 0-4 0,0 0 0 16,0 0 2-16,0 0 9 0,0 0 10 0,0 0 8 15,-2-1 9-15,2-2 9 0,4 0 6 16,-1-1 5-16,1 0 5 0,1 0-4 0,-1-3-6 16,3 1-4-16,3 2-6 0,0-4-8 0,-1 2-6 15,5-1-5-15,-1-1-10 0,4-2-8 0,1 0-2 16,5-3-3-16,5 0-5 0,1-1 0 0,1-3-3 15,2 1-10-15,0-2-9 0,0 0-7 0,0 0-17 16,-3 1-23-16,-1 1-29 0,-5 3-23 0,-5 1-30 16,-3 1-21-16,-15 11-31 0,0 0-42 0,0 0-43 15,0 0-41-15,0 0-31 0</inkml:trace>
  <inkml:trace contextRef="#ctx0" brushRef="#br0" timeOffset="61872.59">20506 17214 650 0,'-15'6'198'0,"2"-1"21"16,13-5 33-16,0 0 25 0,0 0 21 15,0 0-51-15,0 0-37 0,0 0-33 0,-7-1-30 16,4-1-18-16,4-1-32 0,4-3-19 0,4-2-20 16,4-4-15-16,5 1-17 0,3-3-7 0,3-2-4 15,7 0-2-15,-1 2-2 0,1 0-4 0,3-1-1 16,1 1-3-16,0 0 0 0,-2 0-2 15,-6 1 0-15,2 3 1 0,-4 1-1 0,-6 0-1 0,-2 1 0 16,-2 0 3-16,-4 3 0 0,-3-1-2 16,-2 3 2-16,-6 3 0 0,0 0 0 0,0 0 0 15,0 0-3-15,0 0-9 0,0 0-15 0,6-5-18 16,-6 5-36-16,0 0-38 0,0 0-38 0,0 0-48 16,0 0-54-16,0 0-54 0,0 0-46 0</inkml:trace>
  <inkml:trace contextRef="#ctx0" brushRef="#br0" timeOffset="63684.05">16933 16462 169 0,'5'7'31'0,"-5"-7"4"0,0 0 3 0,0 0-1 0,0 0 0 15,0 0-16-15,3 5-8 0,-3-5-6 0,0 0-1 16,0 0-2-16,0 0 7 0,0 0 13 0,0 0 15 16,0 0 14-16,0 0 15 0,0 0 14 15,0 0 13-15,0 0 7 0,0 0-3 0,0 0-6 16,0 0-11-16,0 0-12 0,0 0-17 0,0 0-17 15,0 0-22-15,0 0-23 0,0 0-26 0,0 0-33 16,4 1-35-16,0-1-40 0</inkml:trace>
  <inkml:trace contextRef="#ctx0" brushRef="#br0" timeOffset="64718.2">17024 16427 241 0,'3'-5'97'0,"-3"5"18"0,0 0 11 16,0 0 10-16,0 0 7 0,0 0-28 16,0 0-27-16,0 0-19 0,4-4-15 0,-3-1-17 15,-1 5-9-15,0 0-1 0,2-6-3 0,-1 0 2 16,-1 0 6-16,-2-1 12 0,2 7 13 0,-2-7 14 16,2 7 8-16,-4-6 3 0,4-1 7 0,0 7 3 15,0 0 7-15,0 0-2 0,-1-5-3 0,-2 3-10 16,1-1-6-16,-4 0-8 0,-1 0-11 0,0 0-11 15,2-3-15-15,-3 0-12 0,-2-2-11 0,0 3-7 16,0-5-5-16,-1-1-4 0,-1 0 1 0,-3-2-5 16,1 1 1-16,-3 2 1 0,-4 0 2 15,1 2 0-15,-3 1 1 0,2 1-1 0,-4 1 1 16,2 1 5-16,-3 1 1 0,5 2-1 0,-2 1 1 16,3 0 2-16,-1 1 0 0,0 3 3 0,4-1-2 15,1 1 5-15,0 1-1 0,2 0 2 16,2-1-2-16,-2 3 1 0,2-2-1 0,-1 0 1 15,2-1-1-15,-1 1-3 0,0 1 2 0,1-2 1 16,-1 3-1-16,2 0-1 0,-3 1 1 0,0-1 0 16,3 1-1-16,-3 1-1 0,2 0-3 0,1 0-2 15,-2 1 0-15,3 0 3 0,-2 0-2 16,-2 1 0-16,4-3 2 0,0 1 2 0,-1 0-1 16,2-2 0-16,-1 1 0 0,1-2 0 0,0 1-1 0,2 0 0 15,1-2 0-15,0 1-2 0,2-2 0 16,0 2 1-16,0 0 1 0,0 0-2 0,1 0 2 15,0 3-1-15,-1-1-1 0,2 2 6 0,-1 2 3 16,1 2 2-16,-3 4 5 0,1 1 9 0,1 1 6 16,-1 3-3-16,1-1 4 0,-1 0-5 0,3 2-3 15,-2-2 4-15,2 0-5 0,0-2-10 0,1-3-6 16,0-2 4-16,1-2-4 0,1-2 2 0,1-1 0 16,-1 1-4-16,2-2-2 15,-2 0 0-15,4-2 2 0,0 2-2 0,1 0 0 16,1-1-2-16,1 1 1 0,0 2-1 0,0 0 0 0,1 1 0 15,1-1 1-15,0-2 0 0,1 2 0 16,-3-3-2-16,0 1-1 0,2 0 1 0,-4-2-1 16,3 0 0-16,0 0 0 0,-1-3 0 0,1 2 0 15,2 0 3-15,-2-1 0 0,3 0-1 0,1 1 1 16,-1-1-1-16,0 0 0 0,0 1-1 0,1-1 1 16,-2-1-2-16,0 0 0 0,-1 0 0 0,2-1 1 15,-4 0-2-15,2 0 2 0,0 0 1 0,1 0-1 16,1-2 0-16,-2 1 1 0,1-1-1 0,0 0 1 15,1-1-1-15,2-1-1 0,-1-1 1 0,2 1 2 16,-2-1 0-16,3-2 0 0,-2 0 0 16,3-2 0-16,1 1 0 0,-2-2 1 0,2 0-1 15,-2-2-1-15,-2 1 0 0,1-2 1 16,-4 1 1-16,-1-1-3 0,0 2 5 0,-2 0 2 16,-4 1 4-16,1 0 0 0,0 1 4 0,-3-1 0 15,1 0-1-15,1 2 2 0,1 0-1 0,1-2-4 16,-3-1 0-16,4 0-4 0,-1 0 1 0,1 0 0 15,-3-3-1-15,1 1 1 0,0-1 0 0,1-1-1 16,-2 0 4-16,0-1 2 0,0 1 3 0,-2-1 0 16,-1-1 3-16,3-1 0 0,-1-1-6 0,0-1-4 15,-3 0-5-15,2-1-1 0,-3 0-1 0,2 0-1 16,-1-3-12-16,0 0-7 0,2 2 10 16,-4 0 8-16,0 1 1 0,0 2-1 0,-3 1 0 15,2 1 1-15,-2 1 8 0,-2 0 2 0,1 1-5 16,-1-1-5-16,-2 0-1 0,0 1-1 0,0 1-6 15,-1-1-2-15,2 1 1 0,-3-2 1 0,1-1-2 16,-1 0-19-16,-3-1-8 0,-4 1-34 16,0-2-12-16,-4 1-33 0,-1-2-55 0,-6 1-59 15,-5 0-79-15,-5 2-101 0</inkml:trace>
  <inkml:trace contextRef="#ctx0" brushRef="#br0" timeOffset="66469.02">12677 6575 500 0,'-7'7'97'15,"-3"-1"18"-15,2 1 11 0,8-7 14 0,-8 7 10 16,3-1-23-16,1-1-17 0,-2-1-15 0,6-4-9 15,-7 2-1-15,7-2 4 0,0 0-2 0,0 0-3 16,0 0 1-16,0 0-1 0,0 0 1 0,0 0-9 16,0 0-12-16,0 0-15 0,0 0-8 15,0 0-5-15,0 0-4 0,0 0-4 0,-4 2-5 16,-3-2 0-16,7 0 1 0,0 0 1 0,0 0 5 16,0 0 2-16,0 0 1 0,0 0 5 0,0 0 7 15,0 0 6-15,0 0 3 0,-6-2 8 0,6 2 2 16,-3-2-1-16,0-2 5 0,0 1-3 0,2-3 1 15,1 1-3-15,1-1-1 0,1 0-8 16,1-2-6-16,0 1-7 0,0 1-5 0,2 0-9 16,-1-1-9-16,1-1-11 0,0-1-7 0,-1-1-4 15,2-2-6-15,2-1-7 0,0 1-7 0,0-2-6 16,2 1-7-16,-1-2-2 0,1 2-5 0,4 1-1 16,-1 0-5-16,-1 1 1 0,3 2-9 0,-3 4 0 15,3-1 1-15,0 3 1 0,-2 1 0 16,-2 2-2-16,-11 0 2 0,10 3-1 0,-4 1 11 15,-2 1 5-15,-3 3 2 0,2 2-2 0,-5 1-3 16,-3 4 8-16,-1 2 4 0,2 2 8 0,-2 2 3 16,-1 1 4-16,3 2 3 0,-6 1 7 0,5-2 0 15,-4 0-17-15,5-3-23 0,2-5-14 0,0-2-11 16,2-13-7-16,0 0 0 0,0 0 1 0,0 0 6 16,0 0 17-16,0 0 23 0,0 7 15 0,3-4 19 15,2-6 14-15,1-1 4 0,2-3 8 0,2-1 10 16,0-1 5-16,-1-2 2 0,2 2 1 15,1-1-7-15,-1 3-8 0,2-1-4 16,-2 1-9-16,4 1-8 0,0 0-6 0,1 1-4 16,-2 0 0-16,2 2 3 0,-3 2 8 0,-4 3 9 15,1-1 6-15,-6 3 2 0,1 3 2 0,-4-1 6 16,-3 2 4-16,-1 3-2 0,-1-1-8 0,0 5-10 16,-4-2-5-16,3 2-2 0,-3 3-2 0,0 1-2 15,-2 1-4-15,2 1 1 0,-3 1 2 0,-2 1 5 16,2-1 6-16,-5 0 3 0,2-1 4 0,-3-2-2 15,0-3 0-15,-2-2 0 0,1 0-3 0,0-4-3 16,4-2-13-16,-1-3-19 0,1-3-20 16,1-1-26-16,2-2-23 0,2-5-22 0,0-2-34 0,3-2-39 15,2-5-31-15,0-3-27 0,-3-3-26 16</inkml:trace>
  <inkml:trace contextRef="#ctx0" brushRef="#br0" timeOffset="67054.41">12973 6106 461 0,'-5'-14'215'0,"-1"3"26"0,0 1 26 0,0 1 25 16,6 9 12-16,-6-6-84 0,0 1-49 0,0 4-31 15,0-2-25-15,-1 1-24 0,-2 0-28 16,1 0-22-16,1 0-13 0,-4-1-8 0,0 1-9 15,0 0-5-15,-3-1-2 0,1 2-1 0,-3-1 0 16,-1 1-1-16,1 2-1 0,-1 1 1 0,-4 2-1 16,0 0 1-16,-2 3-4 0,0 0 1 0,0 2-1 15,1 1 1-15,-2 3-2 0,0 2-2 0,-2 1 1 16,-1 3 0-16,1 1 0 0,2 3-2 0,1 2-1 16,-1 5 2-16,-2 2 0 0,2 6 1 15,1-2 0-15,0 3-2 0,4 1 0 0,3-1 2 16,-1 0 0-16,3 0-3 0,3 0-2 0,3-1 0 0,3-4-6 15,1-2 0-15,6 2-5 16,1-1 2-16,3 1 1 0,3-1 1 0,4 0 1 16,1-1 2-16,4-3 3 0,1-3 4 0,2 0 5 15,1-2-2-15,1-4-1 0,1-2 1 0,-1-4 3 16,1-2-1-16,-1-2 2 0,1-3-1 0,-1-2 3 16,0-1-2-16,-1-3 2 0,-2-1-1 0,2-1-1 15,3-2 3-15,0-3-1 0,1-1-2 0,-1-3 1 16,1-2-1-16,-2 0 2 0,4-4-1 0,0 0 1 15,-2-4-1-15,-1-3-1 0,0 0 4 0,-1-6-3 16,0-2 1-16,-1-5-3 0,0-3 2 0,1-2 2 16,-2-1 10-16,-3-2 12 0,0 1 6 15,-1-7 3-15,-2 0 9 0,-1 2 7 0,-5 2 2 16,-3 2 3-16,-4 4-2 0,-3 3-9 0,-1 2-5 16,-4 3-3-16,-2 2-8 0,-3 8-6 0,-5 3-3 15,-2 1-9-15,-4 5-10 0,-5 2-5 0,-1 1-25 16,-5 2-45-16,-5 4-36 0,-3 3-42 15,-9 5-58-15,-2 2-92 0</inkml:trace>
  <inkml:trace contextRef="#ctx0" brushRef="#br0" timeOffset="77818.8">17821 2566 206 0,'0'0'56'15,"0"0"13"-15,0 0 13 0,-6-7 12 0,6 7 13 16,0 0 8-16,0 0 9 0,-4-5 5 0,4 5 5 16,0 0 5-16,0 0 2 0,0 0 7 0,0 0-1 15,0 0-11-15,-2-4-15 0,2 4-10 0,0 0-15 16,-3-7-10-16,0 1-7 0,1 2-8 0,1-2-5 15,1 6 2-15,0 0-3 0,0 0-4 0,0 0-5 16,0 0-8-16,0 0-11 0,0 0-10 16,0 0-15-16,0 0-18 0,0 0-15 0,0 0-22 15,0 1-13-15,-1 3-2 0,-1 1 1 0,1 2-1 16,-1 7 6-16,0 9 7 0,0 9 6 0,0 8 18 16,1 7 13-16,0 10 2 0,1 1-1 0,-1 7 4 15,3 6-3-15,-1 5 1 0,1 1 1 0,-2 0-2 16,2-1 0-16,0 4 1 0,-1-1 2 0,0 0-3 15,-1-2 3-15,0-3 0 0,-1-3-1 0,1-1 1 16,0-2 0-16,-2-3 1 0,0-4-1 0,2-7 0 16,-1-3-1-16,0-4-1 0,2-4 3 15,0 0-1-15,1 1-2 0,-1-2 3 16,0 4-3-16,1 1 2 0,-2 2 1 0,0 0-1 16,0 0 0-16,3 0 0 0,-3 3 2 0,0-2-3 15,0 1 1-15,0-2 2 0,1-3 1 0,0-4 0 16,0 0 0-16,2-2 3 0,-2-1-1 0,1-1 4 15,-1-2 1-15,2-3-1 0,-1-2-1 0,1 1 26 16,0-4 9-16,-1 0-3 0,0-3 1 0,-1 1-3 16,1-2 1-16,1 4-1 0,-1 0 1 0,1 1-28 15,0 1-7-15,0-1 1 0,1 2-2 0,-1 0 1 16,3 0-1-16,0 1 0 0,-2-1 2 16,1-5-1-16,-2 1 0 0,3-5 1 0,-4-2-1 0,1-4 0 15,2 0 1-15,-2-4-1 0,1-1-1 16,-4-3 2-16,1 0-2 0,0-1 0 0,2-1 0 15,-1 1 0-15,-1-1 0 0,3 2 0 0,-4-2 0 16,0 3 1-16,1 0-1 0,2-1 2 0,-2 2-1 16,-1 0 2-16,0 2 7 0,1 1 20 15,0 1 8-15,1 0 4 0,0 1 1 0,-1 0-1 16,1-1 1-16,-1 0-4 0,0-2-5 0,1-1-20 16,-2-11-10-16,0 0-4 0,0 0 2 0,0 0-2 15,0 0 1-15,0 0 2 0,0 0 0 0,0 0 0 16,0 0 1-16,0 0-3 0,0 0-11 0,0 0-15 15,0 0-23-15,0 0-23 0,0 0-29 16,0 0-26-16,3 3-30 0,-4-5-28 0,0-2-21 16,0-5-46-16</inkml:trace>
  <inkml:trace contextRef="#ctx0" brushRef="#br0" timeOffset="78336.22">17463 6355 142 0,'-3'14'59'0,"-1"-3"13"0,0-1 15 0,1 0 12 15,-1-2 15-15,4-8-8 0,0 0-4 0,0 0 3 16,-5 6 4-16,5-6 3 0,0 0-2 0,0 0 0 16,0 0-1-16,0 0 1 0,0 0 3 0,0 0 3 15,0 0-1-15,0 0 4 0,0 0 8 0,0 0 13 16,0 0 3-16,0 0 4 0,4 2 0 0,-2-4-4 16,2-1 3-16,2-1-12 0,1-5-18 0,1-3-23 15,4 2-16-15,1-5-19 0,5-4-16 0,1-1-12 16,-2 1-19-16,2 0-18 0,-2-1-7 0,4 1-12 15,-3 4-5-15,0 0-5 0,1 0-13 16,-4 3-17-16,-1 1-25 0,-5 2-22 0,0 0-32 16,-3 2-38-16,1 1-37 0,-4 1-50 15,-3 5-57-15,1-7-52 0</inkml:trace>
  <inkml:trace contextRef="#ctx0" brushRef="#br0" timeOffset="78551.13">17429 6436 336 0,'-8'11'189'16,"2"-1"36"-16,6-10 37 0,0 0 31 0,0 0 23 16,0 0-29-16,0 0-33 0,0 6-25 15,3-5-33-15,5-3-27 0,5-5-35 0,4-3-31 16,5-3-21-16,0-3-19 0,5-1-17 0,2-2-15 16,4-2-14-16,-1 0-7 0,-1 3-1 0,-1 2 1 15,-6 1-2-15,-1 2 1 0,-5 5 0 0,-2 1 0 16,-3 1-3-16,-2 0-6 0,-11 6-23 0,7-4-29 15,-4 0-45-15,1-3-67 0,0 0-96 0,0-4-144 16</inkml:trace>
  <inkml:trace contextRef="#ctx0" brushRef="#br0" timeOffset="80169.48">14132 5654 197 0,'0'0'102'0,"0"0"19"0,0 0 22 0,0-1 19 15,0 1 20-15,-2 0-9 0,-1-1-7 0,0 1-6 16,-5-1-10-16,1 1-10 0,-4-2-12 15,0 0-11-15,-2-3-15 0,7 2-11 0,-2-2-15 16,0 2-12-16,-1-2-9 0,1 0-6 16,0 0-5-16,-1 0-7 0,1 2-6 0,-3-1-8 15,3 1-5-15,-2-1-4 0,1 1-5 0,-3-2-4 16,1 1-2-16,-3 1-2 0,0-1 1 0,0 1 1 16,-2-1-3-16,2 1 0 0,-2 0 2 0,0 1-2 15,1 1 0-15,-1 1 2 0,1 0-2 0,1 1-2 16,-2 0 2-16,2 0-1 0,0 2 0 0,0-1-1 15,-1 1 2-15,3-1-1 0,0 1 1 0,0 1 0 16,-1 0 0-16,-1 2 1 0,2 0-1 16,-3 0 0-16,0 3 0 0,-3-1 0 0,1-1 0 15,-1 1 2-15,2 1-2 0,-1-2 0 0,3 0 1 16,1-1 2-16,0 0-3 0,1 1 0 0,3-4 0 16,1 1-2-16,2 0 2 0,-2 1 0 0,1-1-1 15,0 1 0-15,-1 2 1 0,1 0 0 0,-1 0 0 16,1 2 0-16,-1-1 0 0,-1 3 0 15,1 1 0-15,-1 1 0 0,-1 1 0 0,0-1 1 16,2 0-1-16,0-1 0 0,1 0 0 0,0-3 0 16,2 0 0-16,0 0 0 0,5-9-1 0,-4 7-2 15,0-2 1-15,3 3 2 0,-2-1-1 0,1 2 1 16,-2 4-1-16,1 1-1 0,-1 2 1 16,0 0-1-16,0 0 1 0,1 2-2 0,0 1 1 15,-3-2 0-15,3 1 0 0,0-2-1 0,1-5 3 16,0 1-1-16,1-3-1 0,0-1 0 0,1-8-1 15,0 9 0-15,0-9-1 0,0 6 1 0,1 1-3 16,-1-7 1-16,1 6-1 0,2 1 2 0,-2 0 2 16,1 4 1-16,2-1 1 0,1 4 0 0,-1 1 0 15,-1-1 0-15,2 3 1 0,0 0 1 0,1 4-2 16,2 0-2-16,0-2 1 0,0 3 0 0,0-1 2 16,0-1 0-16,1 0-1 0,1 2 2 0,-1-3-2 15,0-1 1-15,-1-3 0 0,0-2 1 16,0-1-2-16,0-2 3 0,-1-3 0 0,3-1-2 15,-3 0 1-15,1-2 0 0,-1 0 1 16,3-1 2-16,0-1 0 0,1 3 4 0,1-3 5 16,0 1 4-16,4-3 2 0,-1 1-3 0,2-2 1 15,-2 1-1-15,2 0-1 0,-3-2 1 0,4-1-2 16,1-5-5-16,4 1 0 0,0-1 0 0,-2 1 0 16,1-5 1-16,0 2 1 0,1-2-7 0,-1 0-2 15,0-1 1-15,-1 1 1 0,-4-2 0 16,0-1 2-16,-3-4-2 0,1 1-1 0,0 3 2 0,0 0-2 15,-3 0 1-15,0-1 0 0,-1 1 0 0,-1 1-2 16,1 2 2-16,-3 2 0 0,-1 3-1 0,-1 0 3 16,0-3-1-16,0 1 1 0,1-2 0 15,0 2 3-15,1-3 4 0,-1 2 7 0,-1-1 12 0,0 1 84 16,-1 0-59-16,1 0 13 0,-2 2 11 16,1-3 6-16,-2 1-1 0,0-4-7 0,0 1-10 15,1-1-84-15,0-2 62 0,-3-4-15 16,2-2-11-16,0-3-8 0,1-1-4 0,-2-1 0 15,-1 1-3-15,1-1-1 0,-1 0-3 0,-1-2 2 16,-1 2-2-16,-1 2 2 0,-1 2-3 0,0 2 1 16,-1 2 0-16,0 2-1 0,0 3 0 0,-2 1 3 15,0 3 3-15,-1 2 1 0,0 3 2 0,1 0 0 16,0 0 1-16,-1 2-2 0,-1-4-2 0,1 3-2 16,0-4-9-16,-2 2-11 0,-1-4-20 15,-3 1-31-15,-2-1-46 0,-3 2-32 0,-4 0-36 16,-3 2-42-16,-6 4-43 0,-3 2-60 0,-1 5-43 15,-4 3-44-15</inkml:trace>
  <inkml:trace contextRef="#ctx0" brushRef="#br0" timeOffset="81245.71">14253 6854 214 0,'0'0'78'0,"0"0"19"0,0 0 21 0,0 0 18 0,0 0 16 16,0 0-3-16,0 0-1 0,0 0-8 0,0 0-8 16,0 0-13-16,0-7-9 0,2 0-7 0,-2 7-5 15,2-7-3-15,-1 1-12 0,1 1-12 0,1-2-9 16,-1-1-7-16,1-2-9 0,2 1-11 0,-2-2-10 15,1-2-11-15,2-3-1 0,-1-5-1 16,-1 0-1-16,1-2 2 0,2 1 1 0,-3-1 0 16,0 2 6-16,0-1 2 0,0 1 2 0,-3 3 3 15,-1 3-1-15,0 6-4 0,0 9 0 0,0 0-4 16,0 0-7-16,0 0-5 0,-1-7-7 0,-3 5-4 16,0 0-2-16,-2 3 1 0,0 1-1 0,-4 0 0 15,1 4-1-15,-2-1-1 0,-2 1 3 0,2 0 1 16,0-2-1-16,1 2-1 0,0-1-8 0,-2 2-11 15,2 1-6-15,1 1-16 0,-1 2-3 16,3 0-4-16,0-1-2 0,2 2-4 16,1 1-10-16,0-1 8 0,2 2 5 0,0-1 11 15,5 1 0-15,2 0 5 0,-1 0 2 0,6-1 7 16,-3-2 16-16,4 1 2 0,-1-2 4 0,0-2 5 16,2-1 5-16,-1 0-1 0,-1-4 5 0,4 1 1 15,-3-3 8-15,2 0 6 0,1 0 1 0,1-1 2 16,1 0 6-16,1 0 0 0,-2 0-5 0,2 2-1 15,-1 0-4-15,-2 1 6 0,-3 1 8 0,-1 1 0 16,-1 0-7-16,-3 1 0 0,-3 2 1 0,-1 1-1 16,-2 1-2-16,-2 0-12 0,-2 2-8 0,0 0-1 15,0 0-1-15,-3 0 1 0,1 3 4 16,-1 1 3-16,0 2 12 0,-5 0 5 0,0-1 5 16,0 1 1-16,-2-1 5 0,0 0-1 0,-1-1-3 15,1-2-2-15,-1-2-12 0,3-3-2 0,0-3-3 16,2-3-2-16,10-3-1 0,0 0 0 15,-7 1 1-15,1-4 1 0,2 0 0 0,1-5 2 16,1 0 1-16,0-6 0 0,0-2-2 0,-1-2-3 16,2-3-2-16,2-2 1 0,0-1-5 0,1-2-1 15,-1-2-6-15,2 1-11 0,2-1-22 0,2 1-29 16,2 1-36-16,3 0-45 0,1 1-72 0,-1 0-69 16</inkml:trace>
  <inkml:trace contextRef="#ctx0" brushRef="#br0" timeOffset="81872.5">14532 6381 411 0,'-10'-4'194'0,"0"2"26"0,3-3 31 0,0 3 26 16,7 2 20-16,-5-3-75 0,2 0-44 0,0-3-18 15,-2 1-23-15,1-3-25 0,-1 2-26 0,2 0-25 16,3 6-19-16,-4-8-12 0,-2 4-9 0,2 0-4 15,4 4-3-15,-6-4-4 0,-1 0-3 0,0 2-1 16,1-2-1-16,-2 4-2 0,2-1 0 16,-2-1-3-16,1 2-1 0,-2 0 2 0,0 0-1 15,0 3 0-15,0 0-3 0,-2 1-1 0,-2 3 0 16,-1 4 1-16,-1 1-3 0,-2 1 1 16,-1 2-2-16,-1 2-2 0,3 0 2 0,-3 0 0 15,0 2 1-15,2-1-2 0,-2 0 3 0,3 2 1 16,0-2 0-16,1 3 3 0,-1 0-2 15,2 1 0-15,-1-1-3 0,1 0 4 0,1-1-4 0,3 1 0 16,-1-1 2-16,1 1-2 0,1 0 2 0,2-1 0 16,1-1 1-16,1 2-1 0,2-1 1 0,-1 3-3 15,2 2 2-15,0 2 0 0,1 0-2 0,1 0-1 16,2-3 0-16,1 2 0 0,1 0 1 16,2 1 4-16,-1 2-3 0,3-2 1 0,0-2 0 15,2-3 1-15,0 0 0 0,1 2 3 0,2 0 0 16,1-3-3-16,0 0 2 0,0-5-1 0,1 0 2 15,1-2 0-15,0-1 2 0,0-3-2 16,2 0-1-16,-1-4 2 0,2-5-1 0,-2 0 1 16,3-2-1-16,0-4 3 0,-2 0 0 0,4-6 0 15,0-3 0-15,-1-1-1 0,2-5 1 0,-1 2-2 16,-2-3 2-16,2-2-1 0,0 0-1 0,-2-2 1 16,0-4 0-16,1 4 1 0,-2-3 2 15,-1-2 2-15,1-4 1 0,-2 0 5 0,1-2 4 0,-4-2 17 16,-1 0 11-16,-1-1 7 0,-2 0 12 15,-4-1 7-15,-2 2 4 0,-3 1 2 0,-4 5 0 16,0 1-14-16,-5 1-7 0,1 2-10 0,-2-1-9 16,-5 5-12-16,1-1-5 0,-2 3-7 0,0-2-6 15,-1 2-4-15,0-2-7 0,-5 3-25 0,-3 2-19 16,-1 3-24-16,-2 3-37 0,-4 2-58 0,-2 5-76 16,-1 3-102-16</inkml:trace>
  <inkml:trace contextRef="#ctx0" brushRef="#br0" timeOffset="88701.59">8559 1373 224 0,'0'-7'50'0,"0"7"10"0,0-7 21 15,-1 2 19-15,1 5 19 0,10-6 4 0,1 3 7 16,-11 3 8-16,0 0 6 0,2-3 6 16,-13 0-4-16,11 3-6 0,-11-2-2 15,10 1-5-15,-8 0-9 0,5-1-9 0,-4 1-12 16,0 1-10-16,-8-1-9 0,16 1-13 0,-17-1-13 15,9-1-12-15,-3 1-13 0,3 0-9 0,-8-1-5 16,8 0-7-16,8 2-6 0,-11 0-3 0,11 0-3 16,1 0 3-16,-1 0 1 0,0 0 4 0,0 0 3 15,1-1-2-15,7 1 2 0,1 0 2 0,-2 1-5 16,-1 0-5-16,7 0 0 0,2 0-6 0,1 2-4 16,9-1 2-16,-12-1-4 0,2 1 1 15,2 0 5-15,-3-1 1 0,-2 0 2 0,9 1 2 16,-10-2-2-16,3 2-2 0,-3-1 4 0,-3 0-2 15,7-1-5-15,-2 0 4 0,-6 0-3 0,5 0-1 16,14 0 4-16,-13-2 0 0,3 0 1 0,-16 2 2 16,9 0 0-16</inkml:trace>
  <inkml:trace contextRef="#ctx0" brushRef="#br0" timeOffset="88986.19">8784 1336 2713 0,'0'0'7'0,"-3"-3"2"16,6 1-1-16,-11 0 1 0,-1 0 2 0,9 2-4 16,-7-3 0-16,-9 1-4 0,0 0 0 0,16 2-3 15,-13-3 1-15,13 3-1 0,0 0-4 0,0 0 1 16,0 0-1-16,0 0-3 0,-7-1-4 15,11 0-1-15,-4 1 1 0,4-1 1 16,-13 3 0-16,11 0 1 0,-8 1 0 0,-9 1 3 16,12 1 5-16,0 1-1 0,4 3-1 0,1-1 1 15,-2 1 2-15,-5 2 1 0,8 0 0 0,3-2 2 16,-3 3-1-16,3 0-1 0,3-2 2 0,6 0-2 16,-6-1 0-16,-3 1-1 0,3-2 0 0,-4 0 0 15,9-1-1-15,-11 0 2 0,7-3 1 0,-10-4-1 16,16 4-1-16,-16-4 2 0,12 3-1 0,-12-3 2 15,5 3 1-15,3-1-1 0,-8-2 1 0,0 0 4 16,12 0 0-16,-17 2-1 0,5-2 3 0,0 1-3 16,0-1 2-16,5 0-5 0,-5 1-14 15,0-1-18-15,0 0-26 0,0 0-28 0,12 1-27 16,-8 1-27-16,0-1-34 0,-4-1-28 0,7 1-80 16</inkml:trace>
  <inkml:trace contextRef="#ctx0" brushRef="#br0" timeOffset="89201.53">8745 1421 323 0,'-28'-5'150'0,"11"0"29"0,-3 1 24 0,0 0 21 16,9 1 14-16,-11 1-37 0,22 2-27 0,-21-3-27 16,5 1-21-16,8 2-21 0,8 0-16 15,-12-4-19-15,3 3-7 0,9 1-12 0,-9-2-9 16,-4 0-9-16,10 0-7 0,3 2-9 0,0 0-5 15,0 0-5-15,0 0-6 0,0 0-15 0,0 0-27 16,0 0-28-16,0 0-37 0,0 0-44 0,-1 1-55 16,1-1-64-16</inkml:trace>
  <inkml:trace contextRef="#ctx0" brushRef="#br0" timeOffset="92368.4">10370 1092 116 0,'-16'3'63'0,"2"-2"14"0,2 0 15 16,12-1 12-16,-9 1 13 0,9-1 0 0,0 0 2 15,0 0 9-15,0 0 3 0,0 0 1 0,0 0-9 16,0 0-3-16,0 0-8 0,-2 0-12 0,4 0-11 16,2-3-12-16,5 1-15 0,3 0-8 0,6-1 4 15,3-1-5-15,6-3-3 0,6 0-5 0,5-3-4 16,2-2-8-16,4 0-8 0,4 0-7 0,2 0-9 16,0-1-5-16,1-4-1 0,-4 2 0 15,-2 0-3-15,-4 0 1 0,-4 3 1 0,-6 0-1 16,-7 3 0-16,-5 1 5 0,-5 1 7 0,-14 7 2 15,0 0 11-15,9-3-2 0,-9 3-2 16,3 3 1-16,-3 0-3 0,-1 3-7 0,-5 2-12 16,-2 0-8-16,-1 5-9 0,-3 2-2 0,0 6 3 15,-2 3-2-15,0 2 1 0,0 6 5 0,2 4-1 16,-2 3 5-16,-2 5 0 0,-1 4 3 0,0 1-2 16,-2 1 2-16,-2 0 2 0,-2-1 1 0,1-1 4 15,2-3-2-15,-4 1 2 0,4-4 1 0,2-3-1 16,0-2 0-16,1 1-1 0,3-6-2 15,8-3 0-15,-2-5 2 0,3-1 1 0,0-4-1 16,3-4 2-16,2-3 2 0,0-12 2 0,0 0 1 16,0 0 2-16,0 0 0 0,0 0 1 0,0 0 0 15,0 0 0-15,0 0-4 0,0 0-12 0,0 8-16 16,4-4-31-16,0-7-29 0,0 1-43 0,1-4-43 16,2-3-43-16</inkml:trace>
  <inkml:trace contextRef="#ctx0" brushRef="#br0" timeOffset="92680.49">10603 1338 461 0,'-27'6'180'0,"3"-1"28"0,3 0 28 16,4-2 27-16,17-3 25 0,0 0-58 16,0 0-26-16,0 0-12 0,0 0-11 0,0 0-17 15,0 0-23-15,0 0-25 0,0 0-22 0,-7 2-23 16,6-3-19-16,7 0-17 0,5 1-12 0,6 0-13 15,6 0-7-15,6 0-2 0,7 1 0 0,6 0 1 16,4 1-5-16,-3 1 0 0,3 1-5 0,-2-1-6 16,0 1-5-16,-5-1-2 0,-5 1-2 0,-7 0 1 15,-5-1 0-15,-7 1 3 0,-15-4 3 16,0 0 7-16,0 0 5 0,0 0 4 0,0 0 0 16,0 0 0-16,0 0 2 0,0 0-1 0,0 0 3 15,0 0 1-15,0 0 0 0,0 0 0 0,0 0-1 16,0 0-7-16,0 0-14 0,0 0-21 0,0 0-27 15,0 0-27-15,0 0-38 0,0 0-46 0,0 0-58 16,0 0-59-16,0 0-56 0</inkml:trace>
  <inkml:trace contextRef="#ctx0" brushRef="#br1" timeOffset="102720.4">12417 7906 183 0,'0'0'61'0,"0"0"11"0,-1-4 10 16,-2 1 11-16,3 3 12 0,0 0-9 0,0 0-4 16,0 0-1-16,0 0 1 0,0 0 2 0,0 0 7 15,0 0 3-15,0 0 7 0,0 0 5 0,-2-3 3 16,-2 0-2-16,4 3 2 0,0 0-1 0,0 0-2 16,0 0-5-16,-4 0-10 0,-2 0-3 0,-2 0-3 15,8 0-5-15,0 0-6 0,-7 1-9 0,7-1-9 16,-8 2-5-16,0 1-6 0,8-3-8 0,0 0-10 15,0 0-5-15,0 0-5 0,0 0-6 0,-7 0-1 16,7 0-4-16,0 0-4 0,-5 1-2 0,5-1-1 16,-6 1-3-16,0 1-2 0,6-2-1 15,-7 0-2-15,-1 1 1 0,0 1-1 0,0-1-1 16,-1 1 0-16,-2-1 0 0,2 2-1 0,0-2 2 16,-5 2-1-16,1 1 0 0,0-3 0 0,2 2-1 15,-1 1-1-15,1-2 2 0,3 2 0 16,-1-2-1-16,9-2-1 0,0 0 1 0,0 0-1 15,-8 3 1-15,8-3-2 0,0 0 0 0,0 0 3 16,-8 2-3-16,1 1 1 0,3-1-1 0,-1 3-1 16,-2-1 1-16,2 2 3 0,-2 1-3 0,0 0-1 15,-5 3 4-15,3 1-2 0,-1-1 2 0,-1 2 2 16,2 0-2-16,-2 2-2 0,3-4 2 0,-3 2 0 16,3 0-1-16,0 2 1 0,2 0-2 15,0-1 1-15,1 3 1 0,0-1 0 0,0-1 0 16,-1 1 0-16,2 1 0 0,1-1-2 0,0 0 1 15,-1 1-1-15,2-2 1 0,0 1 1 0,0 3 0 16,1-1 0-16,0 2 0 0,-1-1 1 0,1 2-1 16,-1-2 0-16,1 3 0 0,1-3-1 0,-1 0 0 15,1 1-1-15,0-3 0 0,0 0-1 0,1-1 1 16,0 0 1-16,1 0 0 0,-1-1-2 0,2 0-1 16,0 0-2-16,0 0 0 0,2-2-1 15,0 0-3-15,2 0-2 0,-2-1-3 0,1 0 3 16,1 0-1-16,-1-1 2 0,1 2-1 0,-1-2 4 15,2 1 1-15,-2 1 4 0,2 0 1 16,-1 1 1-16,1-1-1 0,1 1-3 0,1-1 2 16,-1-1-1-16,1 0-1 0,0-2-2 0,0-1-1 15,0 1-5-15,1-3-1 0,-1 0-1 0,2-1-5 16,-2 0-1-16,1 0 1 0,0-1 0 0,1 1 0 16,-2 0 5-16,2-1 2 0,-1 1 5 0,-2-2 2 15,2 2 2-15,-3-1 1 0,2 0 0 0,-1-2 2 16,1 1 1-16,-2 0-2 0,1-2 4 0,0 0-2 15,1-2-2-15,0 1-1 0,1-2 0 16,0 0 2-16,2-1-2 0,-1 1-1 0,0-2 0 0,2 1 1 16,0-1 0-16,-2 0-1 0,0 0 2 0,-1 1 0 15,-1-1-1-15,1 1 3 0,-3-1-2 16,-8 4 1-16,8-4 1 0,0 0 3 16,-1-1-2-16,0-1 1 0,-1-2-1 0,1 0 2 15,3-3 0-15,-1-1-1 0,0-3 1 0,3-3-2 16,-2-1 1-16,1 1-2 0,1-3-2 0,-3 2 0 15,1 0-1-15,-1 0 2 0,-1 1-1 16,-3 2 1-16,0 0-1 0,-1 3 4 0,0 1 1 0,-3 0 1 16,0 0 6-16,1 1 2 0,-1 0 5 0,0 1 3 15,0 0 4-15,0-2 2 0,-2 2 1 16,0-2 2-16,0-1-5 0,1-1 2 0,0-1-5 16,-2-2-1-16,0-1-5 0,1-1 0 0,-1-3-3 0,-3 0-2 15,3 0 2-15,-1 0-4 0,0 1 2 16,0-2-2-16,-1 0 4 0,0 2-1 0,-1 3 0 15,-2 1-1-15,2 3-1 0,-2 1-6 0,0 1-9 16,-3 2-10-16,0-2-17 0,-1 3-25 0,-2-2-44 16,-3 0-36-16,-3-2-37 0,-4 1-64 0,-1-2-52 15,-6 1-78-15</inkml:trace>
  <inkml:trace contextRef="#ctx0" brushRef="#br1" timeOffset="111324.41">11596 1333 268 0,'-17'15'116'0,"10"-5"17"0,0-2 17 15,7-8 21-15,-7 6 21 0,7-6-22 16,0 0-18-16,0 0-9 0,0 0-7 0,-6 6-6 15,6-6-5-15,0 0-12 0,0 0-11 0,0 0-9 16,0 0-4-16,0 0-4 0,0 0-9 0,0 0-8 16,1-3-10-16,3 1-10 0,2-1-8 0,-1-2-12 15,2 1-9-15,2-3-8 0,3-1-4 16,-1-2-3-16,3-1-1 0,4-1 1 0,-3 3-1 16,-2 2 0-16,3 0 0 0,1 0 0 0,-3 1-2 15,3 1 1-15,-1-1-1 0,-1 1-1 16,1 2 0-16,-2-1 0 0,2 1-9 0,-2-2-20 0,3-1-28 15,-2-1-30-15,3 1-32 0,-1-2-47 16,1 1-47-16,-2-1-42 0,0 2-33 0,-3 0-26 16</inkml:trace>
  <inkml:trace contextRef="#ctx0" brushRef="#br1" timeOffset="111502.11">11739 1396 268 0,'-19'14'85'0,"1"-1"18"0,5-1 24 16,2-2 25-16,4-2 24 0,7-8 5 0,-8 7 2 15,8-7 8-15,0 0 12 0,0 0 4 0,0 0-10 16,0 0-16-16,0 0-19 0,0 1-19 0,4-1-23 16,1-1-25-16,4-3-26 0,5-1-22 0,2-4-13 15,4-1-8-15,3-2-8 0,2-1-18 16,5-3-27-16,-3 3-35 0,3-3-40 0,1 1-41 16,-2-1-68-16,-3 0-79 0</inkml:trace>
  <inkml:trace contextRef="#ctx0" brushRef="#br1" timeOffset="112653.45">12505 859 412 0,'-10'-5'81'0,"0"-1"24"0,10 6 25 16,0 0 24-16,0 0 25 0,-11-6 21 0,11 6-13 15,0 0-15-15,0 0-11 0,0 0-9 0,0 0-15 16,0 0-13-16,0 0-12 0,0 0-7 15,0 0-1-15,0 0 0 0,-7-9 0 0,7 5 0 16,0 1-3-16,0-2 1 0,4-2 1 0,-1-2-1 16,2 2-4-16,1-1-1 0,-1-1-5 0,3 0-8 15,-4 2-8-15,0 0-11 0,3-2-13 16,2 1-11-16,-2-4-12 0,2-1-14 0,3 0-8 16,0-4-4-16,1-2-4 0,2 1 0 0,-1 1-2 15,0 2-3-15,0 3 1 0,-2 1-4 0,-2 3-9 16,0 3-11-16,-1 2-9 0,0 5-13 0,-2 3-14 15,2 0-14-15,1 4-15 0,0 1-10 16,-1-2-2-16,0 4 1 0,-2 1 3 0,1 1 9 16,-3 1 11-16,0 0 15 0,0 1 15 0,-5 1 14 15,-3 3 12-15,-2-1 9 0,0 2 7 0,0 2 5 16,0-1 3-16,-1 0 2 0,1-1-1 0,-4 0-6 16,2-3-12-16,0-3-15 0,2-4-12 0,0-1-16 15,5-10-18-15,0 0-6 0,0 0-2 0,0 0 6 16,-3 1 12-16,1-3 16 0,1-4 16 0,2-2 18 15,3-2 17-15,2-1 12 0,2 1 9 0,1-3 3 16,2 1 3-16,0-1-1 0,-1 5-3 0,1 0-3 16,-1 4-2-16,1 1-6 0,-2-1-5 0,0 1-4 15,0 1-4-15,-1 1-2 16,1 3 2-16,2 2 0 0,1 1-3 0,-1 2 2 16,-2 4 1-16,1 0 1 0,-2 2 2 0,0 0 4 15,-3 1 8-15,-1 1 6 0,-1-1 15 0,-1 0 5 16,-4 2 5-16,0-2 4 0,0-1 0 0,-1 2 5 15,0 2-3-15,-1 0 3 0,-2 3-4 0,-1 0 3 16,-1 0-1-16,-2 0 2 0,-2-2 2 0,-2 3-4 16,-4-3-5-16,0-1-6 0,-2-1-8 0,-3-1-6 15,2-3-7-15,0-2-3 0,-1-3-6 0,0 0-13 16,2-2-11-16,1-2-12 0,5-3-12 16,-1-2-15-16,4-2-14 0,4 0-19 0,-1-1-14 0,0-2-18 15,4 0-24-15,2-2-35 0,2 1-34 16,2-3-37-16,-1-2-28 0</inkml:trace>
  <inkml:trace contextRef="#ctx0" brushRef="#br1" timeOffset="113270.54">12934 242 329 0,'0'0'77'0,"0"0"11"16,0 0 7-16,-4-8 8 0,4 8 6 0,0 0-26 15,0 0-12-15,0 0-9 0,0 0-5 0,0 0-2 16,0 0 0-16,0 0 0 0,0 0 3 0,0 0 6 15,0 0 0-15,0 0-2 0,0 0-3 0,0 0-1 16,0 0-1-16,0 0-3 0,0 0-5 0,0 0-5 16,0 0-4-16,0 0-6 0,0 0-6 15,0 0-6-15,0 0 0 0,0 0-4 0,0 0-1 0,0 0 3 16,0 0 0-16,0 0 2 0,0 0 7 16,0 0 5-16,0 0 1 0,0 0 2 0,0 0 4 15,0 0 1-15,0 0 3 0,0 0 0 0,-6-6-4 16,6 6-5-16,0 0-5 0,-5-1-6 0,5 1-5 15,0 0-4-15,-5 0-3 0,1 1-2 0,4-1 0 16,0 0 3-16,0 0 3 0,0 0 9 0,0 0 2 16,0 0 5-16,0 0 1 0,0 0 2 15,0 0 4-15,0 0-3 0,0 0-2 16,0 0-5-16,0 0-6 0,0 0-4 0,0 0-5 0,0 0-5 16,0 0-4-16,0 0-2 0,0 0-3 0,0 0-2 15,0 0 1-15,0 0-2 0,0 0 1 0,0 0-2 16,0 0 1-16,0 0-3 0,0 0 1 15,0 0 1-15,0 0 0 0,0 0 0 0,0 0 2 16,0 0 1-16,0 0 0 0,0 0 0 0,0 0 0 16,0 0 0-16,0 0 0 0,-1 2 0 0,1-2-1 15,0 0-1-15,0 0 1 0,0 0 1 0,0 0 0 16,0 0-5-16,0 0-13 0,0 0-19 0,0 0-21 16,0 0-27-16,0 0-19 0,0 0-33 0,-3 5-39 15,3-5-42-15,0 0-29 0,0 0-5 0,-3 6-16 16</inkml:trace>
  <inkml:trace contextRef="#ctx0" brushRef="#br1" timeOffset="115889.53">541 5929 382 0,'-10'-1'142'0,"3"0"10"16,0 1 12-16,1 1 16 0,-3 0 18 0,3 2-35 15,-1 1-27-15,-1 0-26 0,2-1-17 0,-2 1-9 16,2-1-9-16,0 2-12 0,-3 0-13 0,-1 1-9 16,3 0-4-16,-2 1-1 0,-1-1-3 15,1 0-1-15,3 0-2 0,-2 1-4 0,0 0-5 16,-1-1-7-16,3 2 3 0,-3-1-4 0,1 3 1 16,-2-1 0-16,3 1 0 0,-4 3 0 0,1 1 3 15,-2 3 2-15,-2-1-9 0,1 1-3 0,0 1-2 16,2 1 1-16,-1-2 1 0,1 0-1 15,3-2-2-15,0-2-1 0,8-13 1 0,0 0 0 16,0 0 1-16,-1 9-1 0,2-3-4 0,2-3 0 16,2-1-3-16,1-3-1 0,4-1-2 0,0-1 2 15,1-2 0-15,2 1-1 0,-1-1 4 0,-2 5 2 16,2-1 4-16,1 0 0 0,2 0 2 16,0-1 0-16,2 1 2 0,-2 0-2 0,1 0 0 15,2 1-1-15,-1-1-2 0,2 0 0 0,-3 1-1 16,0-1-1-16,-4 1-2 0,0 1 1 0,0-1-3 15,-2 2 1-15,-3-1-1 0,2 1 1 0,-9-2-2 16,6 3 2-16,-6-3-2 0,0 0-2 0,3 3 4 16,1 2 0-16,-1-1-1 0,0 2 1 0,-1 0 2 15,-1 1 1-15,-1-2 1 0,0 3 0 0,0 1-1 16,2 1 3-16,-2-1-1 0,-2 3 0 0,2 0-1 16,0 1-2-16,-2 2 2 0,1 2 0 0,1 0 0 15,-1-2-2-15,-2 1 0 0,-1-1 2 0,1 0 4 16,2-3 8-16,-2 1 4 0,-2 0 8 15,-2-5 6-15,2 0 4 0,-2-1 5 16,-1 1 1-16,-2-2-4 0,2-1-1 0,-1 0-2 16,-2-3-4-16,2-1 0 0,-1-1-4 0,3 0-3 15,-3-1 4-15,-1-1 0 0,3-2-3 0,0-2-4 16,-1 0-2-16,1-3-7 0,-1-2-12 0,-3-1-32 16,4 0-27-16,-3-2-32 0,2-2-36 0,1-3-40 15,1-1-46-15,1 0-55 0,0-1-71 0</inkml:trace>
  <inkml:trace contextRef="#ctx0" brushRef="#br1" timeOffset="120157">12972 998 65 0,'-1'18'15'0,"2"-3"-3"0,1-1 1 0,-1 1-2 16,0-1 1-16,1 1-8 0,-1 0 22 15,-4-2 10-15,2-2 8 0,-1 0 20 0,1 1 16 16,1-12 25-16,0 0 24 0,-4 8 11 16,4-8-20-16,-6 2-7 0,1-2-7 0,-2-3-20 15,-2-6-16-15,-1-3-21 0,-1-3-16 0,-1-3-11 16,1-5-3-16,-3-8-9 0,4-3-2 0,1-3 5 16,-2-7 0-16,4-3-5 0,1-7-8 0,3-2-8 15,2 1-4-15,1 2 8 0,1 3 0 16,2 8-3-16,-1 5-2 0,0 9 0 0,4 8-3 0,0 10 2 15,0 12-1-15,1 6-6 0,-1 9-1 16,2 6-1-16,0 6 2 0,2 4 2 0,-1 4 3 16,2 3 4-16,-2 7 8 0,-1-1 10 0,-1 3 5 15,0-2 1-15,-2-1 2 0,-1-4 1 0,-3-4-4 16,-1-3-1-16,-1-1-5 0,-3-6 2 0,-1-3 12 16,0-4 19-16,-2-6 17 0,0 0 22 0,-1-7 15 15,-2-2 7-15,-1-4 5 0,0-2 1 0,-3-6-13 16,3-2-14-16,-5-5-13 0,-2-4-19 0,-3-4-12 15,-1-7-8-15,1-7-3 0,-4-7-7 0,0-9-10 16,1-9-6-16,2-4-15 16,0-5-11-16,1 0-4 0,7 1-1 0,1 6-4 0,6 4-5 15,1 10 5-15,4 6-10 0,3 15-7 16,4 9-7-16,4 13-13 0,5 10-7 0,4 9-11 16,4 6-8-16,1 7 4 0,0 4 6 0,-3 7 16 15,2 2 20-15,-1 4 21 0,-2 5 9 0,-3-2 12 16,-5 3 13-16,-5-2 6 0,-7-1 5 0,-1-4 11 15,-1-3 13-15,-2-2 3 0,-4-2 15 0,-4-6 13 16,0-4 6-16,-4-4 1 0,0-6 3 0,-2-3-1 16,2-4-11-16,-3-3-5 0,-2-4-12 0,2-5-7 15,1-2-9-15,3-4-2 0,-2-4-5 0,3-1-9 16,2-2-5-16,4-1-4 0,-2-1-10 0,5-3-17 16,3-3-16-16,1 1-27 0,4-4-19 0,1 0-30 15,5 2-27-15,4-4-44 0,2-2-27 16,3 0-26-16</inkml:trace>
  <inkml:trace contextRef="#ctx0" brushRef="#br1" timeOffset="121453.39">13445 345 230 0,'-3'-9'103'0,"-2"-1"20"16,2 2 8-16,3 8 9 0,0 0 5 0,-3-4-31 15,-1 4-21-15,1 1-23 0,-2 6-22 0,-1 0-18 16,-1 2-6-16,1 7-6 0,-2-1-1 0,-2 5-1 16,-1 5 1-16,0 0 1 0,-3 2 2 0,0 0-2 15,-1 3-2-15,1 0-2 0,-2-3-4 16,1 0 0-16,2 0-6 0,0-5-1 0,3-1-1 15,3-5 0-15,0-2 1 0,3-3-2 0,4-11 1 16,0 0-2-16,0 0-3 0,-1 8-16 0,1-3-9 16,5-2 0-16,2-3-2 0,-1 0 0 0,3 0 1 15,-1-3-1-15,3 2 6 0,-2-2 16 0,1 3 8 16,1 0 4-16,-1 2 7 0,1-1 13 0,-1-1 15 16,1 0 9-16,3-1 5 0,-1 1 5 15,2 2 9-15,-1 0 6 0,0-1 1 0,1-1-11 16,-3 0-6-16,2 4-8 0,-4 0-2 0,-2 1-1 15,-3 2-5-15,1 1-6 0,-2-1-5 16,-2 4-4-16,-1-2-6 0,-1 3-4 0,0 0-6 16,0 2-2-16,0 2-5 0,2 2-3 0,0 0-2 15,-2 0 2-15,-2-1 3 0,1 1 0 0,-1 2 1 16,0 1 1-16,-1-2 2 0,-4-1 0 0,2-2 0 16,-1-1 1-16,-2-3 2 0,2 0 3 0,-3-1 1 15,2-3 0-15,-1-1 2 0,-1 0 1 0,-2-3 3 16,-1 0-2-16,4-1-1 0,-5-1 0 0,1-2-1 15,-1-2-1-15,1-1 1 0,-3-1-11 0,2-3-23 16,0-4-26-16,0 0-32 0,2-5-35 16,-2-2-44-16,5-3-60 0,-1-1-72 0</inkml:trace>
  <inkml:trace contextRef="#ctx0" brushRef="#br1" timeOffset="122568.61">13545 198 170 0,'-6'-4'77'0,"6"4"15"0,0 0 19 15,-6-6 28-15,3 0 12 0,2 1-12 16,1-1-10-16,0 2-12 0,1 1-15 0,5-2-15 16,0-3-17-16,-1 1-26 0,5-1-12 0,0 0-5 15,0-2-9-15,0 1-6 0,2 0-4 0,2 0-2 16,0-1-1-16,-1-1 0 0,0 3-2 0,-1-1-3 15,-3 2 1-15,1 2-7 0,-10 5-18 0,9-6-22 16,-9 6-36-16,0 0-32 0,0 0-40 0</inkml:trace>
  <inkml:trace contextRef="#ctx0" brushRef="#br1" timeOffset="122946.08">13549 105 311 0,'-9'1'99'0,"0"2"28"0,9-3 26 0,0 0 26 16,0 0 19-16,-6 3-8 0,6-3-15 0,0 0-15 16,0 0-9-16,-5 5-24 0,5-5-22 0,0 0-29 15,0 0-19-15,-4 3-20 0,2 3-18 0,2-2-13 16,-1 4-9-16,2 6-4 0,2 7-3 16,3 6 0-16,0 7 2 0,1 5-1 0,1 12 5 15,0 7 3-15,1 6-1 0,2 7 1 0,-1-1-2 16,3 2 1-16,-5-3 2 0,2-5 12 0,-2-3-2 15,0-6 7-15,1-10 1 0,-2-6 2 0,-3-7 1 16,1-4-1-16,-1-6 0 0,-2-5-10 16,0-2 0-16,-1-5-7 0,0-2-2 0,-1-8 0 15,0 0 1-15,0 0 1 0,0 0-2 0,0 0 2 16,0 0 1-16,0 0 2 0,0 0 1 0,0 0 1 16,3 5 1-16,1-5 2 0,0 0 2 0,1-4 0 15,0 0 1-15,2 0 0 0,-1-2-1 0,1 0-1 16,2-1 1-16,3-1-2 0,-4 1-1 0,3-1-1 15,3 0-22-15,4-2-44 0,1-3-50 0,5-3-56 16,1-6-67-16</inkml:trace>
  <inkml:trace contextRef="#ctx0" brushRef="#br1" timeOffset="123312.11">13782 475 756 0,'-20'-13'153'0,"3"-3"33"0,2 2 28 16,2 6 28-16,5 1 22 0,-1-1-32 0,9 8-25 16,0 0-28-16,0 0-22 0,-3-7-31 0,2-1-26 15,3 0-27-15,1 5-24 0,5-4-19 0,-2 3-15 16,7 1-6-16,-3-4-6 0,3 0-3 0,4-1 0 16,3-4-2-16,3-1-2 0,1-1-3 15,2-3 0-15,1-2 1 0,2-1 1 0,-1-3-1 16,3 1-1-16,-3 3 1 0,-2 1 3 0,-6 7 2 15,-3 0-1-15,-6 4-2 0,-11 7 0 0,0 0 1 16,0 0-4-16,7-1-1 0,-3 5-5 0,-5 1-1 16,-2 4 0-16,-2 2-2 0,1 2 2 0,-4 5-4 15,0 1 3-15,2 3 3 0,-1 3 2 0,3 0 4 16,2 3 1-16,0 5 0 0,-1 1 3 0,2 2 2 16,-1-1 0-16,0 6 0 0,2 0 1 0,-2 0-4 15,2 1-4-15,-1 2-6 16,0-5-8-16,1-3-24 0,0-3-24 0,0-4-21 15,-2-3-21-15,2-8-24 0,0-18-22 0,0 0-22 0,0 0-25 16,0 0-10-16,0 0-22 0,0 7 0 16</inkml:trace>
  <inkml:trace contextRef="#ctx0" brushRef="#br1" timeOffset="123502.03">13921 511 518 0,'-17'3'107'0,"-1"2"21"16,3 0 18-16,1 4 15 0,4 0 16 0,10-9-29 15,-9 8-12-15,9-8-3 0,-6 9-9 0,6-9-13 16,0 4-19-16,1 0-16 0,2-1-11 0,5-3-7 16,0 0-7-16,3-3-10 0,4 0-4 15,1-1-3-15,4-4 2 0,4-2 1 0,0 0-3 0,5-4-8 16,2-1-21-16,1-3-33 0,3-3-37 0,-2-4-45 16,-1-3-62-16,-2-3-48 0,0-2-70 15</inkml:trace>
  <inkml:trace contextRef="#ctx0" brushRef="#br1" timeOffset="123869.31">14119 0 385 0,'-22'0'161'0,"3"0"37"0,6 0 34 0,13 0 27 16,0 0 19-16,0 0-31 0,0 0-31 0,0 0-27 16,0 0-31-16,-4 0-31 0,3 0-31 0,3 0-29 15,4 0-19-15,5 0-17 0,7 0-13 16,3 0-9-16,5 5-8 0,5 2-7 0,5 6-3 15,-3 2 0-15,2 8 1 0,1 3-2 0,1 5 1 16,0 1 1-16,-3 8 2 0,-1 3-1 0,-9-2 0 16,-2 1 1-16,-6-1 1 0,-5 1 0 0,-2-2 3 15,-5 1-1-15,-2 0 0 0,-4-1 2 0,-3-1 2 16,-2 0-1-16,0-1 0 0,-2 1 2 16,-1 1-2-16,-2-3 4 0,-2-2 3 0,1-2 1 0,-2-3-2 15,2-3 1-15,-1-4 0 0,2-1 0 16,0-2 2-16,-1-5-2 0,1-2-3 0,3-4 0 15,1-1 3-15,1-3 2 0,7-5 1 0,0 0-1 16,0 0 1-16,-7 5 0 0,7-5 2 16,0 0-2-16,0 0-3 0,0 0-2 0,0 0-2 15,0 0-3-15,-1-1-7 0,1 1-10 0,-1-2-20 16,1-3-31-16,1-1-26 0,3-3-39 0,1-3-57 16,1-3-59-16,-2-4-48 0</inkml:trace>
  <inkml:trace contextRef="#ctx0" brushRef="#br1" timeOffset="124626.56">14126 0 218 0,'-8'0'54'0,"8"0"11"0,-9 0 6 16,1 0 5-16,0 0 8 0,8 0-11 0,0 0 4 15,-9 0 0-15,9 0 8 0,0 0 6 16,0 0 12-16,0 0 13 0,0 0 4 15,0 0 1-15,0 0-1 0,0 0 0 0,0 0-11 16,0 0-16-16,1 0-15 0,3 0-19 0,0 0-11 16,3 0-8-16,2 0-12 0,3 0-12 0,2 0-8 15,5 0-1-15,2 0-2 0,5 0-1 0,-3 0 3 16,1 0-4-16,1 0 0 0,-1 0-3 0,2 0 0 16,-1 0 1-16,0 0 0 0,-5 0-1 0,0 0 7 15,-3 0 6-15,-5 0 0 0,-12 0 4 0,0 0-4 16,0 0-6-16,0 0-4 0,0 0-1 0,0 0-14 15,0 0-8-15,0 0-17 0,0 0-15 16,0 0 2-16,10 0 6 0,1 0 13 0,0 9 0 16,0 7 11-16,0 7 3 0,-2 3 23 0,-3 3 14 15,4 6 1-15,-2 5-1 0,0 4-8 0,1 2 0 16,-1 1-5-16,-4-6 1 0,2-3-8 0,-3 0 0 16,2-2 0-16,1-3 1 0,-1-3 2 0,-1-5-2 15,0-2 0-15,0 2 2 0,1-1 1 0,0-2-1 16,0-4 0-16,0-5 0 0,-5 1 26 0,2-4-26 15,1 2 0-15,-1-3-2 0,-2-9 1 0,1 11 1 16,-1-11 1-16,0 0-1 0,0 0-26 16,0 0 30-16,0 0 6 0,0 0 11 0,0 0 10 15,0 0 7-15,0 0 11 0,0 0 12 16,0 0 7-16,0 0 2 0,0 0-4 0,-1 2-8 16,-2-2-8-16,-2-1-7 0,-2-1-10 0,3 0-11 15,0-1-8-15,-2-2-6 0,-3 2-1 0,-1-1-3 16,-4 1-2-16,0 7-4 0,-2 2-1 0,-4 1-1 15,0 3-3-15,-7 2 1 0,0 2 0 0,-2 4 0 16,0 2-1-16,1 0-3 0,2 1-2 0,1-3-4 16,4 1-8-16,2-3-7 0,4-1-7 0,1-3-8 15,4-1-3-15,10-11-4 0,-9 7-11 0,9-7-8 16,0 0-9-16,0 0-10 0,0 0-16 0,0 0-27 16,0 0-31-16,0 0-38 0,0 0-36 15</inkml:trace>
  <inkml:trace contextRef="#ctx0" brushRef="#br1" timeOffset="125477.37">12996 1992 489 0,'-13'9'73'0,"-2"-1"26"0,4-1 28 0,4 0 28 0,-2 0 17 15,9-7-9-15,0 0 4 0,-5 5 7 0,5-5 5 16,0 0-3-16,0 0-11 0,0 0-12 0,0 0-6 16,0 0-8-16,0 0-14 0,0 0-14 0,0 0-17 15,0 0-12-15,-1 3-11 0,2-3-6 0,4 0-4 16,-1-3-4-16,4 0-5 0,4-1-4 0,3-2-7 16,1-2-8-16,6-1-8 0,3-4-9 0,1 2-31 15,3-2-16-15,2-2-38 0,4 2-34 0,-2-1-32 16,-1-1-34-16,-2 2-38 0,-3 2-28 0,-5 1-8 15,-3 2-20-15,-19 8 7 0,0 0 4 16,0 0 6-16,0 0 16 0,5-2 27 0,-3 2 21 16,-6 5 23-16,-7 1 31 0,-3 5 29 0,-3 1 28 15,-5 1 26-15,-1 4 21 0,-3 1 10 0,0 2 19 16,5-1 22-16,0-1 17 0,2-1 17 0,2 1 18 16,-1-4 20-16,6 0 23 0,1 0 28 0,2-5 24 15,9-9 18-15,0 0 9 0,0 0 5 0,0 0 14 16,0 0 3-16,-1 7-2 0,1-5-13 15,4 1-23-15,-1-4-25 0,9-2-13 0,2-2-17 16,6-3-30-16,1-2-25 0,6-2-21 16,0-1-23-16,-1-1-42 0,2 2-44 0,0-3-56 0,-1 0-67 15,0 1-89-15,-5 0-115 0</inkml:trace>
  <inkml:trace contextRef="#ctx0" brushRef="#br1" timeOffset="129719.36">14062 1669 256 0,'-6'4'72'0,"6"-4"20"0,0 0 20 0,0 0 17 15,0 0 17-15,0 0-8 0,0 0-3 0,0 0-4 16,0 0 1-16,0 0-5 0,0 0-8 0,0 0-5 16,0 0 1-16,0 0-2 0,0 0 2 0,0 0 1 15,0 0-5-15,0 0-5 0,0 0-7 0,0 0-4 16,-3 0-10-16,1-2-8 0,2-1-14 0,0 0-15 15,3-4-10-15,2 0-9 0,0-2-5 16,3-1-7-16,-1 1-8 0,3-2-3 0,-5 5-2 16,1-1-1-16,0 3 0 0,0-3-1 0,1 3-1 15,-7 4-2-15,6-4-2 0,-1 2-1 0,1 1-2 16,1-1 2-16,4 0 1 0,0 2-1 0,1 1-2 16,2-1 0-16,0 2 2 0,-1 0-3 0,1 0-3 15,-1 2-3-15,-1 0-7 0,-4 1 1 0,2 2-1 16,-7-1-3-16,1 2-1 0,-3 1 2 0,-2 2 2 15,-1 1 3-15,-2 0 5 0,1 2 3 16,-5 1-4-16,3-1-1 0,0-1-2 16,-2 0-5-16,-2-2-16 0,3-1-17 0,0-2-13 15,6-8-18-15,0 0-6 0,0 0-4 0,0 0-5 16,0 0-3-16,1 2 9 0,0-2 15 0,3 0 11 16,2-3 17-16,1-2 10 0,3-1 10 0,2-1 13 15,2 0 12-15,-1 1 10 0,4-1 5 0,-5 2 6 16,1 3 7-16,-2-2 6 0,0 2 7 0,3 1 2 15,-3 0 4-15,1 2 4 0,-1 1 9 0,-1 1 4 16,0 1 6-16,-2 3-2 0,0 0-1 0,-1 2 2 16,-1 2 4-16,-3 2-2 0,-2 2-6 0,-2 0-6 15,-1-1-9-15,-5 1-2 0,2-1-4 0,-2 0-7 16,-4 0-8-16,-1 0-5 0,-1-2 5 0,-3 0 8 16,-1-3 3-16,-4 2 1 0,-1-1 2 0,1-2-1 15,-3 1-1-15,1-3-1 0,0-1-7 16,0-1-9-16,1-1-7 0,1-2-3 0,3 0-8 15,-1-3-10-15,6-1-17 0,-1-2-19 16,2-1-9-16,-1 0-17 0,4-2-18 0,3-3-29 16,1 1-28-16,1-3-22 0,0 1-22 0,2 0-24 15,2 2-38-15,0 1-37 0</inkml:trace>
  <inkml:trace contextRef="#ctx0" brushRef="#br1" timeOffset="131285.84">14243 1396 198 0,'-4'-6'70'16,"4"6"17"-16,0 0 22 0,0 0 20 0,0 0 18 16,-5-4-1-16,0-1 0 0,5 5 1 15,0 0 0-15,0 0-7 0,-5-3-13 0,0-1-11 16,5 4-10-16,0 0-11 0,-5-4-12 0,1 1-12 15,-3 2-13-15,7 1-8 0,-8-1-9 0,2 0-8 16,-2 1-6-16,1-1-5 0,-1 0-5 0,0 0-5 16,2-1-3-16,-1 0-4 0,0 0 0 0,-2 1-1 15,3-1-1-15,-4 0-2 0,3 1-1 0,-1 0 0 16,8 1 0-16,-7 0 0 0,-2 0 2 0,1 1-2 16,0 1 0-16,1 0 0 0,0-1 1 0,0 0-1 15,7-1 1-15,-6 3-1 0,-2 0 2 16,0 0-1-16,0 0 0 0,1 0 1 0,-2 1-2 15,-1 0 1-15,-2 1-1 0,1 1 3 0,-1 1-3 16,2-2 0-16,0 1 0 0,0-1 0 0,1 0 0 16,1 2 2-16,0-1-1 0,0-1-2 0,4 2 1 15,-4-1 1-15,2 2 2 0,-4 1 4 0,0 1 3 16,2 0 0-16,-1 0 1 0,0 1 3 16,-1-1 2-16,4 1-1 0,-5 0 5 0,4 0 8 15,-4 0 2-15,4 1 1 0,0 0 2 0,-2-1-1 16,1 2-1-16,0-2-2 0,0 1-7 0,2-1-10 15,1 1-5-15,0-1-3 0,3-1-2 0,-2 0-4 16,3-1 3-16,1 1 2 0,2 0 0 16,-1 2 0-16,4 1 1 0,-3 2 2 0,3-3-1 15,-1 1 3-15,1-2-3 0,2 2-1 0,-2-1 1 16,3 0-1-16,-2-1-1 0,2 1 0 0,1-3-1 16,0 0 3-16,0 3-2 0,4-1 5 0,0 3 1 15,0-1-4-15,3-1 2 0,-3 2-2 0,5 0 2 16,-1-1 0-16,3 0 1 0,1 1-5 0,-2-3-2 15,0 2 2-15,-2-4-2 0,-2 0 1 0,2 0-4 16,-2-1 0-16,-1-2-3 0,-1 0 1 0,-3-2 3 16,1 0 1-16,-1-1-1 0,0 1 2 15,4-2 2-15,0 0-1 0,2 1 1 0,0-2 1 16,1 0-2-16,-1 0-2 0,0-2 0 16,-1 1-2-16,0-1 1 0,-1 0 0 0,1-3-2 15,-3 3 0-15,2-1 3 0,0-3 1 0,2 0 2 16,0-1 1-16,5-1-1 0,-2-1-4 0,4 0 1 15,-1-1-3-15,-1 0 0 0,0-2-1 0,0 2-1 16,-2 1-3-16,-3-3 1 0,-1 3 4 0,-2-2-1 16,-2 0 3-16,0 1-2 0,-4-1 0 0,3 0 3 15,-1 0-1-15,0-1 1 0,-2-1 0 0,2 3 0 16,0-5 1-16,-3 3 0 0,1-2 1 16,0 0-2-16,1-1 1 0,-2-1 1 0,0 0-1 0,-2 0 3 15,2-2 1-15,-1 1 2 0,0 2 4 16,-2-3 6-16,-2 1 7 0,3 0 9 0,-4 1 5 15,0-2 0-15,-1 1 6 0,1 0 3 0,-4-1 2 16,0 0 43-16,-3 0-43 0,-1 1-6 0,4 0-4 16,-5 1 0-16,1 0-8 0,-2 1-7 0,-1 1-7 15,-3 1-48-15,2 1 35 0,-3-1-4 16,0 2-3-16,-2 0-1 0,-2 2-2 0,-3-1 2 16,-1 2 0-16,-1 0-5 0,-3 3-17 0,-2 0-22 15,-4 0-29-15,-3 2-13 0,-1 1-25 0,-2 1-32 16,0 0-34-16,0 4-46 0,0 0-48 15,1 0-59-15</inkml:trace>
  <inkml:trace contextRef="#ctx0" brushRef="#br1" timeOffset="133091.46">14868 1440 70 0,'0'0'24'0,"0"0"7"0,0 0 7 0,0 0 7 15,0 0 8-15,0 0-1 0,0 0-2 0,-8 1 6 16,8-1 3-16,0 0 4 0,0 0 2 0,-8 1 0 16,1 1 0-16,7-2 1 0,0 0 2 0,0 0-4 15,0 0-1-15,0 0 0 0,0 0-1 0,0 0 4 16,0 0 4-16,-6 3 0 0,0-1 7 0,6-2 1 16,0 0 0-16,0 0 1 0,0 0-4 0,0 0-7 15,0 0-6-15,0 0-4 0,0 0-9 0,0 0-5 16,0 0-4-16,0 0-5 0,0 0-4 0,0 0-4 15,0 0-1-15,0 0-4 0,0 0 1 16,0 0 1-16,0 0-3 0,0 0 0 16,0 0 5-16,0 0 4 0,0 0 1 0,0 0 2 15,1 2 1-15,1-1-4 0,-1-2-2 0,4-1-5 16,1 1-6-16,1-1-5 0,3 0-3 0,1 0-5 16,7-3-2-16,1 0-1 0,-2 2-1 0,3-2 0 15,0 2 0-15,2-1 0 0,2-1 2 0,-3 0-2 16,1-1 0-16,-2 1-2 0,-4 2 2 0,0-2 2 15,-3 1-1-15,-1 0 3 0,-3 1-2 0,-2-3 1 16,2 2 1-16,-1-1 0 0,0 0 2 0,0-1-1 16,1-1 4-16,0 2 1 0,-1-2 4 0,-1 1 6 15,-7 6 4-15,5-5 3 0,-5 5 0 16,0 0 0-16,0 0-3 0,0 0-5 0,0 0-2 16,0 0-4-16,0 0-6 0,0 0-3 0,0 0-1 15,0 0-3-15,0 0 1 0,0 0-2 0,0 0 0 16,0 0-5-16,0 0-2 0,0 0-7 0,0 0-7 15,0 0-14-15,0 0-16 0,0 0-12 0,0 0-15 16,0 0-13-16,0 0-17 0,0 0-14 16,0 0-11-16,0 0-10 0,0 0-10 0,0 0-12 15,0 0-13-15,0 0-18 0,1-4-15 0</inkml:trace>
  <inkml:trace contextRef="#ctx0" brushRef="#br1" timeOffset="133844.32">15025 1279 248 0,'0'0'67'0,"-4"-6"15"0,2 1 15 16,2 5 16-16,0 0 13 0,0 0-8 0,0 0-5 15,0 0-7-15,0 0-10 0,0 0-8 0,0 0-11 16,0 0-13-16,0 0-10 0,0 0-8 0,0 0-10 16,0 0-9-16,0 0-6 0,0 0-8 0,0 0-6 15,0 0 1-15,0 0-4 16,0 0-4-16,-3-7-1 0,3 7-2 0,0 0-2 16,0 0-1-16,0 0 0 0,0 0-2 0,-1-6-1 15,1 6 2-15,0 0 2 0,0 0 0 0,-1-5 3 16,1 5-1-16,0 0 0 0,0 0 3 0,0 0 4 15,-2-6 3-15,2 6 2 0,0 0 2 0,0 0 6 16,0 0 4-16,0-6 6 0,0 6 1 0,0 0 0 16,0 0 4-16,0 0 0 0,0 0 2 0,0 0-1 15,0 0-1-15,0 0-1 0,0 0-5 0,0 0-4 16,0 0-6-16,0 0-2 0,0 0-5 0,0 0-8 16,0 0-4-16,0 0-5 0,0 0-1 0,0 0-1 15,-3 2 0-15,6 2 1 0,-2 4 0 0,1 1 3 16,0 3 1-16,0 4 2 0,2 3 6 15,0 2 1-15,2 3 5 0,-1 2 0 0,1-3 7 16,1-1-1-16,-3 0 4 0,2-3-1 0,1 1-5 16,-1-2-2-16,-2-1 1 0,-2-1 12 0,0-1 7 15,1-1 8-15,-2-1 2 0,-1-2-1 0,3 1 2 16,-3-2 4-16,0-2-21 0,0 1 13 0,1 0-9 16,-1-9-5-16,0 0 1 0,0 0 2 15,0 0 3-15,2 6 2 0,-2-6 21 0,0 0-27 16,0 0 1-16,0 0-1 0,0 0-4 0,0 0 1 15,0 0-3-15,0 0-3 0,0 0-5 16,0 0 0-16,0 0-4 0,0 0-4 0,0 0-11 16,0 0-15-16,0 0-26 0,0 0-27 0,0 0-23 15,0 0-35-15,0 0-45 0,0-1-59 0,0-4-65 16</inkml:trace>
  <inkml:trace contextRef="#ctx0" brushRef="#br1" timeOffset="134802.85">15641 794 164 0,'-2'-9'81'0,"2"9"22"0,0 0 20 16,0 0 20-16,0 0 18 0,-2-6-9 0,2 6-4 15,0 0-6-15,0 0-11 0,-5-4-20 0,1 3-21 16,-4 3-19-16,3 2-20 0,1-2-17 0,-3 3-19 15,2 1-10-15,-1 1-10 0,-1 3 0 0,1 2-2 16,-1 2 1-16,0 0 0 0,-2 2 4 0,1 0 0 16,-3 1 2-16,1 0-1 0,-1 2 1 15,1 0 1-15,-1-1-1 0,1-3 2 16,2-3-2-16,-1 0 2 0,1-1 0 0,2 0-1 16,0 0 1-16,-1 0 0 0,0-1 0 0,1-1-1 15,0-2 2-15,1 2-3 0,3-2 0 0,2-7 3 16,0 0-2-16,0 0-1 0,0 0 0 0,1 4 1 15,2 0-2-15,2-3 2 0,-1-1 1 0,3 0-1 16,5-3 1-16,-1-1 4 0,1 0 9 0,3 0 4 16,0-1 3-16,0 2 1 0,-1-1 1 0,2 1 0 15,-2 1 1-15,2-2-5 0,-2 2-7 0,3 0-6 16,-2 0-3-16,1 0-1 0,-3 1-2 0,0 0-1 16,0 1-1-16,1 0 2 0,3 1-1 0,-3 0 2 15,0 0 2-15,-3 1-1 0,-2 0 7 16,-1 3 4-16,-1-1 3 0,0 1 0 0,-1 0 0 15,-4 0-2-15,-3 2-3 0,-1 1 2 0,-2-1-7 16,-2 2-4-16,1-1-3 0,1 0-1 0,-3 2 1 16,0 2 2-16,-2 0 2 0,0 0-1 0,-1 0 1 15,1 0 2-15,1 0 1 0,0-1 0 16,-3 0 2-16,3 0 1 0,-3-3 1 0,0 2 3 16,1-2 5-16,2-2 0 0,0 0 0 0,-2-1 1 15,1-1-2-15,1-1-1 0,-1-1 0 0,0 0-3 16,2-1-6-16,-2-4-9 0,0-1-20 0,-1 1-24 15,-1-2-30-15,1-2-34 0,0-2-55 16,1-5-71-16</inkml:trace>
  <inkml:trace contextRef="#ctx0" brushRef="#br1" timeOffset="135172.48">15930 408 252 0,'-7'-6'113'0,"-1"1"27"0,8 5 29 0,0 0 23 15,0 0 23-15,0 0-15 0,0 0-15 0,0 0-7 16,0 0-7-16,0 0-15 0,0 0-19 0,0 0-13 16,-3-4-12-16,1-2-14 0,2 2-15 0,2 0-14 15,1-1-16-15,1 0-14 0,4-3-8 0,0-2-12 16,3-3-9-16,5-2-5 0,1 1-1 0,1-1-4 16,1-2-4-16,1-1-3 0,-1-1-8 15,3 0-14-15,-1 1-20 0,0 1-19 0,-2 0-15 16,-2 3-11-16,-3 3-15 0,-4 3-14 0,0 0-20 15,-10 8-19-15,0 0-26 0,0 0-23 0,0 0-28 16</inkml:trace>
  <inkml:trace contextRef="#ctx0" brushRef="#br1" timeOffset="135703.6">15936 227 247 0,'-9'3'90'0,"0"4"19"0,9-7 13 0,-6 4 12 16,-1 0 12-16,7-4-28 0,-6 5-23 0,3 0-13 16,1 2-12-16,1 3-21 0,1 5-11 15,-1 5-1-15,1 7-10 0,2 2-2 0,-1 5 15 16,0 8 11-16,3 3 7 0,1 3 3 0,-1 1-2 16,0 2-11-16,1 1-2 0,0-2-4 0,1-3-15 15,-3-1-11-15,4-5-16 0,-2-2 0 0,-1-3 27 16,0-1 6-16,-1-3 3 0,0-2 0 0,-2-6 0 15,1-4-1-15,-2 0 0 0,1-2-1 0,-2 0-27 16,0-3-7-16,-1-3 2 0,1-2-4 16,-1 0 2-16,1 0 0 0,0-3 2 0,-2 0-1 15,3-1 1-15,0-6-1 0,0 0 2 0,0 0 1 0,0 0 2 16,0 0 1-16,-1 6 0 0,1-6 1 16,0 0 1-16,0 0 1 0,0 0-3 0,0 0 1 15,0 7-1-15,-2-2-1 0,1 0-2 0,-2 1 1 16,1 1 0-16,-1-1 1 0,-2 4 1 0,2-1 3 15,0 2 7-15,-1 0 5 0,-1 0 18 0,2 1 14 16,0 0 6-16,1 0 0 0,-1-2-1 0,1-1-1 16,1-1 3-16,1-8 4 0,0 0-7 15,0 0-5-15,0 0 2 0,0 0 13 0,0 0 10 16,0 0 11-16,0 0 4 0,4 4 4 0,-1-4 2 16,1 1-2-16,1-2-7 0,2-2-9 0,-1-2-12 15,4-1-12-15,0-3-15 0,1 1-14 16,7-6-11-16,-2 2-11 0,2-2-14 0,6-3-12 15,-1-1-8-15,0 1-16 0,2 0-23 0,1-1-23 16,-2 1-26-16,-2 0-26 0,-4 3-25 0,0 2-31 16,-4 0-31-16,-2 1-32 0,-2 1-34 0,0-1-37 15</inkml:trace>
  <inkml:trace contextRef="#ctx0" brushRef="#br1" timeOffset="136737.14">16477 231 245 0,'0'0'61'0,"0"0"10"0,0 0 9 0,0 0 8 16,0 0 5-16,-2-4-21 0,-1 4-9 15,-3 2-14-15,0 6-2 0,-2 3 2 0,0 3-9 0,0 6-6 16,-4 3-6-16,0 3 6 0,-1 4 4 16,0 1 2-16,-2 0-6 0,-1 2-10 0,1-1 8 15,-4 1 1-15,3 2 1 0,-2 1-6 0,2-2-8 16,-1-3-3-16,3-3 0 0,1-1-1 0,2-3-11 15,0-3 1-15,5-6-2 0,1 0-1 0,5-15 1 16,-5 10 6-16,5-10 23 0,0 0 18 0,0 0 16 16,0 0 13-16,0 0-34 0,1 5 62 0,1-3 9 15,3-3 11-15,0-1-11 0,1-5-8 16,1 1-6-16,2-1-4 0,-2 0 37 16,5 1-57-16,-1-3-11 0,-3 2-14 0,4-1-15 15,-1-1-9-15,2-1-12 0,3-2-8 0,1 2-3 16,3-2-5-16,0-1-1 0,-3-4-1 0,2 4-3 15,-1-3-6-15,-2 3-7 0,-1 1-11 0,-3 1-15 16,-1 2-23-16,1-3-26 0,-4 0-25 0,0 4-21 16,-1-1-20-16,-1-4-20 0,0 5-14 0,-1 0-8 15,0-2-2-15,-3-1 4 0,1 1 1 0,-3 2 2 16,0-2 9-16,0 2 16 0,-1 0 22 0</inkml:trace>
  <inkml:trace contextRef="#ctx0" brushRef="#br1" timeOffset="137105.62">16524 415 149 0,'-6'-8'58'0,"1"-3"18"0,0 1 20 16,-2 2 25-16,2-1 26 0,0 1 27 0,-1 1 7 15,1-1 3-15,1 1 5 0,1-1 5 16,0-1 1-16,1 3-5 0,0-2-9 0,-1 4-10 0,3 4-11 16,0 0-9-16,0 0-12 0,-3-6-18 15,3 6-16-15,0 0-16 0,0 0-16 16,0 0-19-16,0 0-16 0,0 0-15 0,0 0-14 16,0 0-9-16,0 0-9 0,-1-1-9 0,1 2-17 15,0 6-8-15,0 3 1 0,1 7-1 0,0 8 5 16,0 7 1-16,-1 5 5 0,1 5 6 0,-1 2 13 15,0 0 11-15,-2 1-1 0,1-2 1 16,0-1 0-16,-2-5 2 0,2-5-3 0,-1-4 0 16,1-3 1-16,1-4 0 0,-1-3 0 0,1-1 1 15,0-3-1-15,0-3 1 0,1-1-1 0,-1-2 1 0,0-8 0 16,0 0 1-16,0 0 0 0,0 0-2 16,0 0 1-16,0 0-1 0,0 0 4 0,1 8-1 15,-1-8 0-15,0 0 2 0,0 0 0 0,0 0 3 16,0 0-1-16,0 0 0 0,0 0 0 0,0 0 4 15,0 0-2-15,0 0 0 0,0 0-10 0,0 0-14 16,0 1-18-16,1-3-26 0,0 1-24 0,-1 1-33 16,0 0-27-16,0-2-30 0,-1-3-30 0,1 5-31 15,-2-5-26-15,2 5-28 0</inkml:trace>
  <inkml:trace contextRef="#ctx0" brushRef="#br1" timeOffset="138272.43">16534 96 132 0,'-5'-5'55'0,"0"2"13"16,5 3 13-16,0 0 11 0,0 0 4 16,0 0-9-16,0 0-2 0,0 0 0 0,0 0-6 15,0 0-5-15,0 0-6 0,0 0-10 0,0 0-3 16,0 0-6-16,0 0-8 0,0 0-8 0,0 0-3 16,0 0-5-16,0 0-4 0,0 0 6 0,0 0 3 15,0 0 5-15,0-5 1 0,2 3-1 16,0 0 0-16,0 2 4 0,2-1 0 0,3 1 1 15,1-3-1-15,4 1-3 0,-1-3 0 0,2 0 0 16,-6 1-2-16,2 1-4 0,-3-2-2 0,3 0-5 16,-1 2 2-16,1-2 0 0,-1 2 0 0,1 1 0 15,-2-2-1-15,-1 2 0 0,-6 2 0 0,0 0 0 16,0 0-6-16,0 0-1 0,0 0-2 0,8 0-4 16,-8 0 2-16,0 0 2 0,0 0 1 0,0 0 4 15,0 0 4-15,7 0 5 0,-7 0 5 0,0 0 6 16,0 0 2-16,0 0 1 0,0 0 1 0,0 0-5 15,0 0-5-15,0 0-8 0,0 0-4 16,0 0-8-16,0 0-4 0,0 0-4 0,0 0-6 16,4 1-3-16,0 3-3 0,0 3 2 0,-1 4-3 15,1 3 1-15,0 4-1 0,1 8-1 0,-2 6-1 16,0 3 4-16,1 6 0 0,0 3 1 0,0 5 1 16,0 1 0-16,0-1 1 0,-2 0 0 15,1 1 2-15,-2-5-1 0,1-6 1 0,0 0-2 16,-2-9 1-16,3-3-1 0,-4-4 1 0,1-3 0 15,0-1-1-15,0-3 1 0,1-3 0 0,-1-1 1 16,-1 1 0-16,-1-4 0 0,4 3 0 0,-6-2 1 16,5-1 0-16,-1-1-1 0,-1-1 2 0,1-7-1 15,1 7 0-15,-1-7 1 0,0 0-1 16,0 0-1-16,0 0 0 0,0 0 2 0,0 0-2 16,0 0 1-16,0 0 1 0,0 0-1 0,0 0-1 15,0 0 0-15,0 0 2 0,0 0-1 0,0 0-1 16,0 0-1-16,0 0-1 0,0 0 1 0,0 0 2 15,0 0-1-15,0 0 0 0,2 6-1 0,-2-6 2 16,0 0-1-16,0 0 2 0,0 0-1 0,0 0-2 16,0 0 1-16,1 5 0 0,-1-5 1 0,0 0-1 15,0 0 2-15,0 0-1 0,0 0 2 0,0 0 1 16,0 0 3-16,0 0 14 0,0 0 9 0,0 0 11 16,0 0 10-16,0 0 5 0,0 0 7 0,0 0 4 15,0 0 1-15,0 0-11 0,0 0-8 16,0 0-9-16,0 0-10 0,0 0-5 0,0 0-6 15,0 0-5-15,0 0-3 0,0 0-2 0,0 0-2 16,0 0-2-16,0 0 1 0,0 0-3 16,-2 3 1-16,-2-1-2 0,-2-1-1 0,3 1-2 15,-2-1-1-15,1 0-1 0,0-1-2 0,-4 0-4 16,-1-2-4-16,0 2 1 0,4 3-4 0,-2 3 0 16,-3 3-13-16,-3 0-19 0,-5 0-41 0,-1 3-32 15,-4 2-40-15,-2 1-61 0,-3 2-85 16</inkml:trace>
  <inkml:trace contextRef="#ctx0" brushRef="#br1" timeOffset="140988.24">15669 1782 74 0,'0'0'25'0,"-4"4"2"15,0 2 9-15,-2-1 5 0,1 2 5 0,3 2-2 16,0-1-3-16,-2 4 6 0,0-2 5 0,-1 1 9 16,1 2-3-16,-1 2-3 0,1-1-4 0,0 0-3 15,2-3-1-15,-3-2-9 0,5-9-1 0,-5 8 4 16,5-8 7-16,0 0 13 0,0 0 11 15,0 0 13-15,0 0 8 0,0 0 10 0,0 0-1 16,0 0-7-16,0 0-9 0,0 0-5 0,0 0-2 16,0 0-3-16,0 0 1 0,0 0-2 0,1 3 0 15,1-1 2-15,0-2 5 0,2-3-2 0,-1-2-7 16,1-1-5-16,5 1-4 0,-3-3-5 0,4-1-2 16,0 0-9-16,1 0-7 0,2-2-7 0,2-2-4 15,-1 1-6-15,2-2-7 0,0 0-7 16,0 0-6-16,3-1 0 0,1 0-1 0,1-1-2 0,-2 2-2 15,-1-1-5-15,2 3-2 0,-4 0-5 0,2-2-4 16,-2 4-4-16,0-2-3 0,-4 3-2 0,-1 0-3 16,0 2-4-16,-5 3-9 15,-6 4-12-15,0 0-14 0,0 0-17 0,0 0-25 0,0 0-27 16,0 0-37-16,0 0-43 0,0 0-35 16,0 0-30-16</inkml:trace>
  <inkml:trace contextRef="#ctx0" brushRef="#br1" timeOffset="141251.26">15665 1950 431 0,'-10'9'135'0,"10"-9"22"16,0 0 24-16,0 0 22 0,0 0 9 0,0 0-41 15,0 0-26-15,-3 1-12 0,10-1-12 0,3-6-11 16,3-3-15-16,6 0-15 0,3-3-3 15,0 0-2-15,3-4-2 0,3-5-7 0,4-3-1 16,-1 3 0-16,-2 0-6 0,0 1-5 0,2-1-6 16,-1 2-10-16,-1 1-6 0,-2-1-3 0,-1 4-12 15,-5 4-12-15,-2 1-5 0,-6 3-7 0,-13 7-11 16,11-4-19-16,-11 4-27 0,0 0-25 0,0 0-34 16,0 0-45-16,0 0-58 0,0 0-63 0</inkml:trace>
  <inkml:trace contextRef="#ctx0" brushRef="#br1" timeOffset="153191.88">8246 5256 157 0,'-7'0'57'0,"7"0"14"0,0 0 9 16,-7 0 11-16,7 0 11 0,0 0-12 0,0 0-6 15,0 0-11-15,-8 2-12 0,8-2-14 0,-7 1-12 16,7-1-11-16,-6 3-15 0,0 0-12 0,0-1-13 15,0-2-8-15,1 1-13 0,5-1-11 0,-6 3-7 16,-1 0-4-16,7-3 1 0,-6 1 4 16,6-1 10-16,0 0 5 0,0 0 15 0,0 0 18 15,0 0 27-15,0 0 23 0,0 0 25 0,0 0 32 16,0 0 27-16,-7 2 26 0,7-2 19 0,0 0 8 16,0 0-1-16,-6 2-1 0,6-2-8 0,-5 2-18 15,5-2-17-15,0 0-17 0,0 0-16 0,0 0-8 16,0 0-13-16,0 0-13 0,0 0-12 0,0 0-15 15,0 0-11-15,0 0-7 0,0 0-7 0,0 0-10 16,0 0-4-16,0 0-6 0,0 0-1 0,-1 5 1 16,2 2-1-16,2 1 0 0,0 3 0 0,5-2 2 15,1 6 1-15,0 1 2 0,4 3-1 16,0 1 2-16,2-1-2 0,-4 0 0 16,-2-2 1-16,1 1 1 0,-1-3-2 0,-1 0 0 15,-1-3 1-15,-2-3-1 0,-5-9 3 0,0 0 5 16,0 0 5-16,0 0 7 0,0 0 8 0,0 0 3 15,0 0 3-15,6 1 6 0,-1 0-1 0,3-1-5 16,-4-2-7-16,1-2-9 0,2-7-6 0,0-2-5 16,5-2 1-16,3-3-3 0,3-4 0 0,2 2 1 15,4-5 2-15,4-5 5 0,4-4 0 16,8-2 2-16,1-1-5 0,5 0-1 0,3-2-2 0,1 0-1 16,-4 4-4-16,0 2-3 0,-5 3-6 0,-4 4-12 15,-4 6-9-15,-7 4-10 0,-6 3-21 16,-5 6-21-16,-15 7-21 0,0 0-23 0,0 0-14 15,0 0-15-15,0 0-14 0,0 0-17 0,0 0-5 16,0 0-11-16,0 0-5 0,0 0-5 0,4-7-8 16,-5 1-10-16</inkml:trace>
  <inkml:trace contextRef="#ctx0" brushRef="#br1" timeOffset="153643.51">8521 5142 406 0,'0'0'142'0,"-6"-5"23"0,6 5 15 16,0 0 9-16,0 0 14 0,-7-2-44 0,0 1-21 16,7 1-27-16,-4 1-27 0,0 3-23 0,0 1-13 15,1 2-6-15,2 1-9 0,-1 1-8 0,1 2 1 16,2 1-1-16,1 1 3 0,-1 2 5 0,2 1 5 15,-1 1-3-15,1-1-2 0,2 1-6 0,0 0-6 16,-1 1-3-16,2-2-4 0,-1-2-5 0,1-2-8 16,0-1 1-16,-1-4 1 0,3 0 1 0,-8-7 2 15,0 0-2-15,6 4 2 0,0-4 1 16,3 0 7-16,2-2 9 0,2-3 9 0,1-3 18 16,4 0 16-16,9-2 23 0,1-3 14 0,7-3 13 15,2-3-1-15,2-1-6 0,3-2-12 16,-1-1-15-16,-1-1-19 0,0 0-21 0,-3 1-14 15,-7 2-15-15,-2 2-6 0,-8 3-3 0,-1 2 1 16,-5 4-1-16,-4 2-1 0,-10 8-6 0,0 0-6 16,0 0-5-16,0 0-10 0,0 0-13 0,0 0-6 15,0 0-10-15,0 0-5 0,0 0-1 0,0 0 1 16,0 0 4-16,0 0 3 0,0 0 3 0,0 0-7 16,0 0-7-16,0 0-13 0,0 0-17 15,4-1-23-15,-4 1-30 0,2 1-38 0,-1 1-42 16,-2-1-41-16</inkml:trace>
  <inkml:trace contextRef="#ctx0" brushRef="#br1" timeOffset="155441.32">16518 1503 244 0,'5'-2'45'0,"-10"0"0"15,1 0 3-15,0-1-1 0,2-3 0 0,0 1-22 16,-1-2-13-16,3-2-7 0,0-2-3 0,5 8 0 16,-5 3 3-16,0 0 10 0,0 0 12 0,0 0 11 15,0 0 16-15,0 0 17 0,0 0 18 0,0 0 20 16,0 0 15-16,0 0 12 0,0 0 5 0,0 0 5 15,0 0 0-15,0 0-3 0,0 0-5 16,0 0-8-16,0 0-8 0,0 0-10 0,0 0-7 16,0 0-8-16,0 0-8 0,0 0-8 0,0 0-13 15,0 0-13-15,0 0-11 0,0 0-12 0,0 0-9 16,0 0-9-16,0 0-7 0,0 0-5 0,0 0-2 16,0 0 1-16,0 0-1 0,0 0 0 0,0 0 0 15,0 0 1-15,0 0 2 0,0 0 0 0,0 0 5 16,0 0 5-16,0 0 5 0,0 0 5 0,0 0 8 15,4-4 0-15,2 0-1 0,0-2 0 0,3-1-8 16,-1 0-5-16,5-1-4 0,-2-1-4 16,3-1-9-16,2-2-2 0,1 1-1 0,1-1 1 15,-1 2 0-15,-2 0 1 0,1 3-1 16,-4 0 1-16,-2 2-1 0,-10 5 1 0,0 0 1 16,0 0-2-16,0 0 2 0,0 0-1 0,0 0-2 15,0 0-4-15,0 0-6 0,0 0-3 0,0 0-7 16,5-2-8-16,-4 2-7 0,-4 3-5 0,-1 1-1 15,-2 0 5-15,-2 2 3 0,1 0 4 0,-2-1 5 16,2 2 11-16,0 0 7 0,7-7 3 0,0 0 3 16,0 0 2-16,0 0 2 0,0 0 2 0,0 0 4 15,0 0 3-15,0 0 1 0,0 0 9 0,0 0 5 16,2 2 2-16,0 0-3 0,2-2 0 0,1 0-2 16,3 0-7-16,1-2-1 0,3 0-5 15,4 1-8-15,0 0-4 0,4 0 3 0,-6 1-1 16,4 1-2-16,-2 1-1 0,-2 0-6 0,-3 0-7 15,2 1-3-15,-7 2-1 0,-1 0-2 0,-2 0 2 16,-3 2 0-16,-4 0 2 0,-2 0 5 16,1 2 7-16,-4-1 4 0,2 1 3 0,-2 0 0 15,-2 0 2-15,-4 0-1 0,0 1 2 0,-1-2 0 16,-2 1 0-16,5-2 1 0,-2 0-1 0,0-2-7 16,4-1-13-16,0 0-16 0,11-4-18 0,0 0-13 15,0 0-13-15,0 0-12 0,0 0-3 0,0 0 0 16,-3 1 6-16,3-3 12 0,3-1 17 0,2-1 16 15,4-1 10-15,5-1 10 0,2-1 4 0,0-1 9 16,3 1 6-16,2-1 8 0,-5 1 4 16,2 2 5-16,-1 0 12 0,0 0 7 0,-2 1 7 15,-2 0 4-15,-2 3 6 0,0 1 3 0,-2 1 4 16,-2 1 0-16,-3 2-7 0,-1 1-3 0,-1 1-4 16,-2 0-4-16,-3 3-8 0,-1 0-6 0,-1 1-8 15,-3 0-7-15,-3 2-1 0,-2 0-6 0,0 0-1 16,-2 1-3-16,-5-1-7 0,-1 1-17 15,-1-1-26-15,0 0-20 0,-2-3-24 0,2-1-31 0,2 0-48 16,0-4-56-16,2-3-58 16</inkml:trace>
  <inkml:trace contextRef="#ctx0" brushRef="#br1" timeOffset="156041.24">17228 1152 64 0,'-9'2'35'0,"-2"3"12"16,0-1 10-16,0 1 5 0,11-5 4 0,0 0 5 15,0 0 0-15,0 0-1 0,0 0 4 0,0 0 4 16,0 0 7-16,0 0 7 0,0 0 10 0,0 0 12 16,0 0 11-16,0 0 3 0,0 0-2 0,0 0-3 15,0 0-7-15,0 0-2 0,0 0-10 16,0 0-11-16,0 0-13 0,0 0-12 0,0 0-9 15,0 0-8-15,0 0-6 0,0 0-7 0,0 0-5 16,-4 4-6-16,4-4-5 0,-3 4-5 0,6-4-6 16,1 0-4-16,2 0 0 0,2 1-4 0,-1 2 1 15,2-1-1-15,0 0-1 0,2 1 1 0,-5 1-1 16,1-1 1-16,1 1-4 0,2 1 1 0,0 0-1 16,-1 2-1-16,2 0 4 0,-4 0-4 15,1 0 1-15,-2 0 1 0,2 0 0 0,-3 2 0 16,-2 0 0-16,-2-1 4 0,-2 1 0 0,0-1 5 15,-2 1 1-15,0-1 0 0,-1 0-1 16,-1 0 1-16,-1 0 2 0,1-3-4 0,-1 2-1 16,1-3-1-16,-4 1-2 0,0 0 0 0,-1-1 2 15,-1 1 1-15,0-2-2 0,-1 1-1 0,-2-2-7 16,3 2-1-16,-1-1-3 0,-1-2-5 0,2 0 0 16,0-2-3-16,2 0 4 0,1-2 1 0,0-1 7 15,2-3 2-15,-2 0 5 0,0 0 9 0,-1-2 7 16,1 0 11-16,1 0 4 0,2 1 5 0,-1 0 6 15,1 0 5-15,5 8 5 0,-6-6-3 0,6 6-5 16,0 0-8-16,0 0-5 0,0 0-2 16,0 0-8-16,0 0-2 0,0 0-6 0,0 0-5 15,0 0 0-15,0 0-4 0,0 0-1 0,0 0-3 16,0 0-5-16,0 0-9 0,0 0-7 0,0 0-8 16,0 0-18-16,-2-7-22 0,2 7-28 15,0 0-28-15,0-4-31 0,0 4-25 0,0 0-35 16,3-3-37-16,3 2-29 0,0 0-10 0</inkml:trace>
  <inkml:trace contextRef="#ctx0" brushRef="#br1" timeOffset="156652.54">17343 1265 293 0,'8'-4'119'0,"-3"0"30"0,-5 4 18 16,0 0 25-16,3-6 21 0,-3 6-8 15,1-5-15-15,-2 0-13 0,-3 1-20 0,0-3-24 16,-3 2-19-16,0-1-25 0,-2 0-22 0,-1-2-21 16,-3 0-16-16,1 1-13 0,-3-1-13 0,0-1-4 15,-2 1-1-15,0 0 0 0,-4 0-1 0,-1 1-2 16,0 2 3-16,-1 0-6 0,-2 2 2 0,-1-1 0 16,1 2 0-16,-2 1 1 0,0 2 0 15,-2 0 1-15,-4 2 0 0,-5 1 2 0,-1 2-1 16,-1 2 2-16,-3 1 0 0,0 1 0 0,-3 2 2 15,1-1 2-15,-4 3 2 0,1 1 1 0,0 2 0 16,6 0 1-16,-3 2 1 0,4-3-1 16,0 2 1-16,0 1-5 0,2 0-3 0,5 1 2 15,2-3 0-15,5 0-4 0,3 0-1 0,4 0 1 16,5 1-2-16,1 1 2 0,4 0-1 0,4 2 1 16,5 0-2-16,1 1 2 0,2 1 1 0,5 0-3 15,4 3 3-15,2-3-3 0,3-1 1 0,1-1 0 16,4 0 0-16,2-3 1 0,2-3-1 0,0-2 2 15,2-2 0-15,1-2 2 0,1-4 1 0,0-1 1 16,0-5 6-16,2-2 1 0,0-3 0 16,1-3 6-16,0-2 0 0,2-2 0 0,1 1-1 0,2-5-1 15,2 0-3-15,-3-1-2 0,0 2-2 16,-3 0-4-16,1-1 1 0,-2 2 0 0,-1-1 1 16,-4 1 0-16,-2 0-1 0,-3 1 7 0,-3-1 5 15,3 0 4-15,-2-1-2 0,0-2 3 16,3 1 5-16,-1-1 4 0,-1-2 3 0,1-1-6 15,2-2-4-15,-3-1 0 0,2 0 3 0,-3-1 3 16,-2 2 9-16,-5-1 2 0,-2 2 9 0,-1 3 6 16,-5 2 0-16,-4 2-7 0,-4 3-4 0,-1 1-6 15,-8 4-18-15,0 0-8 0,-4 1-19 0,-2 1-21 16,-5 2-15-16,0-2-18 0,-2 1-11 16,-3 0-19-16,-2 2-22 0,-3 1-29 0,0-1-29 15,-5 3-34-15,-1 1-22 0,1 2-36 0,1 0-56 16</inkml:trace>
  <inkml:trace contextRef="#ctx0" brushRef="#br1" timeOffset="157002.25">17635 1159 607 0,'0'0'143'0,"0"0"27"0,0 0 22 0,0 0 19 15,0 0 11-15,0 0-40 0,0 0-33 0,-2-1-18 16,4 0-24-16,3 0-21 0,8 0-20 0,7-1-16 15,5-2-12-15,6-1-5 0,3-2-8 0,0 0-6 16,2 1-5-16,-4-2-4 0,2 1-5 0,0 0 1 16,-5 0-2-16,-5 0-4 0,-4 1-6 0,-5 1-11 15,-2 1-15-15,-13 4-23 0,0 0-24 16,0 0-32-16,10-6-33 0,-10 6-39 0,0 0-32 16,0 0-18-16,3-5-13 0</inkml:trace>
  <inkml:trace contextRef="#ctx0" brushRef="#br1" timeOffset="157202.65">17830 1023 362 0,'-12'-2'183'0,"4"-2"39"0,-1 2 36 16,9 2 33-16,0 0 30 0,0 0-15 0,0 0-28 15,0 0-29-15,0 0-44 0,0 0-38 0,0 0-35 16,0 0-36-16,0 0-34 0,0 0-28 16,-6 2-23-16,2 1-18 0,0 2-7 0,2 4-2 15,3 3-1-15,1 3 0 0,1 2 4 16,1 4 2-16,-2 3 3 0,2 0 4 0,0-2-2 15,-1 1-8-15,-1 0-13 0,2-4-21 0,-3-2-24 16,2 0-30-16,-2-3-34 0,1-3-38 0,-1-3-39 16,-1-8-38-16,0 0-27 0,4 7-18 0</inkml:trace>
  <inkml:trace contextRef="#ctx0" brushRef="#br1" timeOffset="157721.68">18515 672 602 0,'-1'-16'157'0,"-2"5"25"0,3 11 20 0,0 0 19 15,-4-5 7-15,4 5-51 0,0 0-43 0,-5-2-32 16,1 5-32-16,-1 1-26 0,1 3-21 0,-1 2-19 16,-1 5-11-16,0 4 0 0,-1 4-1 0,-3 4 0 15,0 3 1-15,-1 2-1 0,0-1-2 16,-2 1 0-16,1 0 5 0,-1 2 0 0,0-2 2 15,0-6 1-15,1-2 0 0,5-5 3 0,-1-4 5 16,5-3 0-16,1-1-1 0,2-10 0 0,2 8-3 16,1-3 1-16,5-3 2 0,-2-2 0 0,1-2 2 15,1 1 7-15,2-2 9 0,-1 2 8 16,1-2 13-16,3-1 4 0,-2-3 3 0,2 2-1 0,3-3-9 16,1-2-9-16,2 1-8 0,-2-5-10 15,0 1-18-15,0-2-26 0,-2-3-32 0,-3 1-23 16,0 2-24-16,-4-3-28 0,-1 1-33 0,-2 3-20 15,-4 1-11-15,-1 2 6 0,-1-1 11 0,-3 5 3 16,-5 2 17-16,2 0 24 0,-4 1 32 0,-2 2 22 16,1 1 18-16,-3 1 27 0,1 0 37 0,2-3 47 15,-1 3 42-15,4-1 35 0,9 1 30 0,0 0 34 16,0 0 31-16,0 0 10 0,0 0-10 0,0 0-27 16,-6 4-28-16,6-4-30 0,-4 3-31 0,0 2-37 15,3 4-33-15,2 3-24 0,3 4-9 16,0 1-2-16,3 3-1 0,-1 0-1 15,3 2-1-15,-2-1 7 0,1 0-1 0,0 0 1 16,1-3 2-16,0 0-1 0,0-2 0 0,-1-3-2 16,1 1-23-16,-2-1-32 0,-1-3-28 0,1-2-41 15,-2-1-39-15,-5-7-29 0,0 0-34 0,0 0-37 16</inkml:trace>
  <inkml:trace contextRef="#ctx0" brushRef="#br1" timeOffset="158152.43">18651 540 869 0,'-16'-44'179'0,"1"3"18"0,-2 4 25 0,2 5 20 15,0 4 18-15,3 7-107 0,0-1-41 0,2 4-16 16,0 1-9-16,0 3-16 0,0 4-27 0,0 2-21 16,-2 3-20-16,0-1-5 0,-3 6-3 0,-2 3-5 15,-2 2 0-15,-3 2 1 0,-2 9 1 0,-3 5 1 16,-1 4 1-16,-3 5-1 0,-3 3 0 0,-1 6 1 15,2 2 2-15,0 2-3 0,1 2 1 16,1 2-1-16,1-1-11 0,7 3 0 0,2 1-2 16,7-4-16-16,6 3-3 0,4-2 3 0,8 2 1 15,6-3 1-15,4 1 12 0,8-5-1 16,5-1 5-16,4-8 16 0,3-1 5 0,4-2-2 16,3-4 2-16,2-4 0 0,-2-5 5 0,0-4 9 15,-1-4 6-15,0-2 2 0,-2-2 5 0,-1-3 5 16,-2-2 15-16,-4-3 12 0,-1-1 10 0,-4-3 10 15,-1-1 6-15,-1-1 8 0,-1-1 6 0,-3-3 7 16,-1-3-13-16,-1-1-10 0,0-4-6 0,0-3-14 16,-1-4-11-16,-2-6-10 0,-4-9-8 0,3-4-10 15,-6-5 3-15,-4-1 2 0,-1-2-3 0,-4-1-8 16,-6 2 0-16,-1 3-5 0,-8 0-6 0,-1 6-25 16,-6 8-34-16,-4 7-35 0,-5 6-47 15,-4 4-40-15,-9 7-57 0,-4 6-69 0,-6 3-112 16</inkml:trace>
  <inkml:trace contextRef="#ctx0" brushRef="#br1" timeOffset="167243.65">18329 3714 290 0,'-8'-4'68'16,"0"3"16"-16,8 1 9 0,-7-1 12 0,7 1 12 16,0 0 15-16,0 0-13 0,0 0-6 0,0 0-2 15,0 0-3-15,1 0 2 0,1 0 8 0,4 0 2 16,2-1-4-16,-1 1-10 0,10-2-10 15,0-2-14-15,7 1-7 0,5-4-6 0,7 1-18 16,0-7-15-16,7-2-9 0,2-2-6 16,5 1-6-16,-3-2-2 0,3 1-4 15,-5-1-7-15,-6 0 0 0,-2 1-6 0,-8 3-11 0,-7 5-14 16,-7 4-31-16,-15 5-26 0,0 0-39 0,0 0-46 16,0 0-51-16,0 0-52 0</inkml:trace>
  <inkml:trace contextRef="#ctx0" brushRef="#br1" timeOffset="167769.21">18384 3672 566 0,'-24'4'140'0,"4"0"37"16,4-2 29-16,4 1 19 0,12-3 6 0,0 0-47 16,0 0-30-16,0 0-27 0,-10 6-35 0,10-6-38 15,-5 4-30-15,4 0-18 0,-2 2-8 0,0 2 1 16,2 0-2-16,-2 2 3 0,2 1-2 0,-1 0 4 15,0 3-1-15,4-4 1 0,-1 1 1 0,0-1 0 16,3-1 0-16,0-3-3 0,-1 0-2 0,3-2-2 16,2-3-2-16,-1 0-1 0,2-2 3 15,-2-1-2-15,4 0 0 0,-3 0 2 0,1-1 0 16,2 1 4-16,2-2 3 0,1 0 1 16,2 0-3-16,2 0 4 0,5-1 0 0,2 0 2 15,1 0 3-15,1 0-1 0,4 0-4 0,4 1 3 16,-1-1-1-16,-2 2-3 0,-1-1 0 0,-2 1-4 15,-3 3-1-15,-5 1-1 0,-4 1 4 0,-2 1-2 16,-6 1 0-16,-6 2 3 0,-3 2-3 0,-3 1 3 16,-1 4-2-16,-4 1-1 0,-6 4-2 0,0 2 2 15,-3 2 5-15,1 4 0 0,-7 1 2 0,-2 1 4 16,-1-2 5-16,-1 2 8 0,-3-3 6 0,0-2 2 16,3-3 4-16,-3-3 2 0,0-4 6 0,0-4 0 15,0-3 0-15,2-2-5 0,0-3-2 16,1-2-3-16,3-4-6 0,0 1-3 0,3-5-3 15,1-3-5-15,1-1-2 0,5-2 2 0,5-1 7 16,2 1 9-16,4 0-3 0,2 1-4 0,1 1-3 16,3 0 0-16,3 4-4 0,4 0-4 0,2 4-13 15,3 2-10-15,0 0-1 0,3 1-3 16,1 0-8-16,-2 1-13 0,3 1-19 0,-1 0-26 16,1 0-25-16,1 4-33 0,0 0-39 0,-1 0-46 15,2 1-48-15,1 1-60 0</inkml:trace>
  <inkml:trace contextRef="#ctx0" brushRef="#br1" timeOffset="167986.12">19185 3717 449 0,'-17'-3'204'0,"1"-2"29"0,16 5 33 15,0 0 34-15,0 0 24 0,0 0-87 0,0 0-39 16,-7-3-21-16,3 0-19 0,7 2-27 0,3-2-31 15,3 0-34-15,5 2-22 0,2-3-16 0,4-1-9 16,5-1-8-16,6 1-5 0,0-4-9 0,2-1-17 16,2 0-25-16,2 1-43 0,-1 0-35 0,-1-1-30 15,-3 3-36-15,-4 0-42 0,-8 2-42 0,-20 5-41 16</inkml:trace>
  <inkml:trace contextRef="#ctx0" brushRef="#br1" timeOffset="168135.76">19215 3819 375 0,'-16'8'126'0,"16"-8"51"16,0 0 42-16,0 0 37 0,0 0 33 0,0 0 4 16,0 0 5-16,-8 4-1 0,5-4-24 0,6 0-30 15,6-1-29-15,3-3-30 0,4 0-27 0,8-2-29 16,5-1-26-16,3 0-28 0,5-2-31 0,-5 1-38 16,4 1-42-16,-1-1-54 0,3-1-67 15,1-1-101-15,0-1-137 0</inkml:trace>
  <inkml:trace contextRef="#ctx0" brushRef="#br1" timeOffset="174083.5">20118 3287 897 0,'0'0'157'15,"-9"-2"31"-15,9 2 31 0,-8-3 30 0,8 3 23 16,0 0-47-16,-5-4-30 0,5 4-18 16,0 0-16-16,0 0-24 0,0 0-23 0,0 0-27 15,-4-5-20-15,4 5-16 0,-4-4-9 0,4 4-11 16,0 0-8-16,1-5-9 0,-1 5-6 0,1-4-5 16,-1 4 0-16,0 0 0 0,0 0-2 0,0 0 2 15,0 0-2-15,0 0 2 0,0 0 0 0,0 0 0 16,0 0 0-16,-1 2-3 0,0 2-2 0,1 0-3 15,-1 1-5-15,1 5-2 0,-2 2-2 0,0 4 0 16,0 2-3-16,-2 1 0 0,-1 4 2 0,3-1 4 16,0-2 2-16,-1 3 2 0,3 1 1 0,-3-3 2 15,1 2 1-15,1 0 2 0,0 2 1 16,1 0 0-16,0-6 0 0,1 0 1 0,0-2 1 16,1-2-1-16,-1-3 1 0,1 2-1 0,-1-4-1 15,-1-10 0-15,3 9 2 0,-3-9-5 0,4 5-3 16,-4-5-5-16,0 0-4 0,0 0-7 0,0 0-9 15,0 0-13-15,0 0-12 0,0 0-7 16,0 0-14-16,0 0-13 0,0 0-19 0,0 0-18 16,0 0-23-16,0 0-24 0,4 0-30 0,0 0-34 15,1-2-30-15</inkml:trace>
  <inkml:trace contextRef="#ctx0" brushRef="#br1" timeOffset="174887.31">20222 2945 416 0,'-9'-14'76'0,"0"3"16"0,2 4 16 16,1 0 9-16,-3 3 5 0,4 1-27 0,-1-3-15 16,0 3-13-16,-1 0-15 0,0 0-15 0,-1 0-14 15,-1 0-4-15,1 1 7 0,-4 1 9 0,1 0 11 16,0 1 4-16,-2 0 8 0,-1 1 5 0,2 0 3 15,0 3-4-15,0-3-8 0,4 2-9 0,1-1-12 16,0 2-6-16,7-4-9 0,0 0-4 16,-6 3-5-16,-1 1-3 0,3 1-2 0,0 1-3 15,0 1-1-15,-1 1-1 0,-1 2 1 16,-2 4 0-16,-1 1 0 0,-1 3 0 0,-2 0 1 16,2 3 2-16,-1 1 0 0,-1 2 0 0,2 1-1 15,0 1 1-15,-2 0 2 0,2 0 3 0,2-1 3 16,-1 0-4-16,1-1 3 0,2-2-1 0,-2 0-1 15,1 2 1-15,1-6-3 0,0 4-4 0,0 0-2 16,0 0 2-16,-1-1-2 0,1 3 3 16,0 0-5-16,1 2 4 0,1 4 2 0,-4-5-1 15,4 3-2-15,0-3 2 0,-2-3 0 0,5-2-2 16,1 1 3-16,0-4-2 0,0 0 0 0,1-3 3 16,-1-1-1-16,6-3 0 0,-4 2-1 0,1-1 3 15,4 0 1-15,-2 1 0 0,0-1-3 0,1 1 0 16,0 0-1-16,3 0 3 0,0 2 1 0,-2 0-3 15,2 1 0-15,0 0 3 0,0 1 0 0,-1-1 1 16,2-2 0-16,-2 1-1 0,2-2 2 0,-3-2 1 16,3-2-2-16,0 0 1 0,0 0 6 15,3-2 8-15,1-1 8 0,1 0 6 0,1 1 2 16,2-3 2-16,-2 1 0 0,1-2 0 0,1 1-4 16,-2-2-4-16,2-1-8 0,-3-1-4 15,-1-1-2-15,-1 1 0 0,-1-1 5 0,2-2-1 16,-1 1 0-16,1-3-2 0,-1 0 0 0,3-2-2 15,1-1-1-15,3-2-4 0,0-2-4 0,0-2 0 16,2-1-3-16,-2-2-3 0,2-1-2 0,-2-1-4 16,-1-2 0-16,-1 0-1 0,-3 1 1 0,-3 0 5 15,-1 0 10-15,0 0 14 0,-1 2 18 0,-5-1 16 16,1-2 9-16,1-2 11 0,-4 2 4 0,-1-4-3 16,0 2-3-16,0 0-4 0,-1-2-9 0,-3-1-6 15,1 0-4-15,-1 0-3 0,0-1-8 16,-1-2-5-16,-2-4-14 0,1 2-7 0,-4-4-8 0,0-2-8 15,-3 1-7-15,2 0-7 0,-1-2 1 16,-2 2 1-16,0 3 5 0,1 6-3 16,-1 6-2-16,0 2 2 0,1 4-1 0,2 1-1 15,-1 2-2-15,2 1-3 0,-2 3-6 0,2 2-8 16,-2 1-12-16,0-1-18 0,0 0-29 0,-3 1-34 16,-3 1-34-16,-3 1-33 0,1 0-61 0,-8 4-85 15</inkml:trace>
  <inkml:trace contextRef="#ctx0" brushRef="#br1" timeOffset="175869.52">20711 3331 364 0,'-9'1'92'0,"9"-1"25"0,-10 2 28 15,4 0 23-15,2 0 21 0,4-2-10 0,-6 4-8 16,6-4-9-16,0 0-6 0,0 0-10 0,0 0-15 16,0 0-16-16,0 0-21 0,0 0-7 0,0 0-15 15,0 0-7-15,3 0-14 0,-1 0-14 0,3-1-9 16,1 0-3-16,1-2 1 0,4 0-1 0,2-1 2 16,5-2-6-16,1-1 1 0,4-4-3 0,-3 3-2 15,2-2-2-15,0 0-3 0,1-1-3 0,-2 1-3 16,0-1-2-16,-1 0-1 0,-3 1 1 0,0 1-1 15,-3 1-3-15,0 2 0 16,-4 1 3-16,-2 1-3 0,2-2-2 0,-3 2-1 16,0 0-4-16,-7 4-6 0,4-5-8 0,-4 5-16 15,7-3-22-15,-7 3-27 0,0 0-25 0,0 0-40 16,2-6-48-16,-1 0-59 0,0-2-54 0</inkml:trace>
  <inkml:trace contextRef="#ctx0" brushRef="#br1" timeOffset="176148.76">20896 3016 857 0,'0'0'190'0,"0"0"32"16,-10-8 29-16,2 5 22 0,8 3 17 0,0 0-49 15,0 0-43-15,0 0-38 0,0 0-33 16,-6 0-30-16,4 3-30 0,0 1-23 0,4 0-18 0,-2 1-16 16,0 1-9-16,2 4-5 0,0 0-3 15,0 6-2-15,2 2 1 0,-2 1 1 0,0 3 1 16,-1 1 2-16,2 1-1 0,-1 3 3 0,1 2-1 15,0 0 0-15,0 1 0 0,0-3 1 0,0 2-17 16,-2-4 18-16,0-2 4 0,-1 1-2 16,0-2-1-16,0-1 0 0,0-3 0 0,0-4-4 15,-1-2 8-15,1-1-22 0,0-11-9 0,0 0-7 16,0 0-6-16,0 0-5 0,0 0-13 0,0 0-9 16,0 0-3-16,0 0-14 0,0 0-15 15,0 0-15-15,0 0-18 0,1 3-23 0,-1-2-24 16,4-3-47-16,-1-5-60 0</inkml:trace>
  <inkml:trace contextRef="#ctx0" brushRef="#br1" timeOffset="176703.77">21500 2735 477 0,'0'0'139'0,"0"0"22"0,0 0 26 0,0 0 21 15,0 0 15-15,-4-6-39 0,-1 0-30 0,5 6-27 16,-4-2-23-16,0 2-25 0,-1 2-25 0,0 1-23 16,1 0-19-16,-3 0-9 0,1 1-10 15,1 2-4-15,-1-4 1 0,-3 5 1 0,4-1 1 16,-2 1-1-16,0 0 5 0,-4 1-2 0,3 3 3 15,-1 1 2-15,-1 0 0 0,1 0-1 0,-2 3 1 16,4 0 1-16,-1-1-1 0,-1 0 1 0,2 1-2 16,0-1 2-16,2-3-1 0,1 0-5 0,2-1-5 15,2-10-5-15,0 0-1 0,2 7-2 0,0-4 0 16,1 0-2-16,4-2 3 0,2-1 9 16,-1-2 12-16,7 0 7 0,0-1 3 0,2 0 5 15,1 1 5-15,2 0 5 0,-1 1 2 0,3 1 4 16,-2-1 9-16,-4 2 15 0,3 0 15 0,-4 0 7 15,0 3 6-15,-3 0-1 0,-1 1 2 0,-3 0-7 16,-2 1-13-16,-1 0-18 0,2 1-15 0,-4 0-11 16,0 0-10-16,-1 1-4 0,-2 1-2 0,0 0-5 15,-1-1-2-15,1 4 0 0,-3 0 0 0,1 1 0 16,-3 1 1-16,2 0 1 0,0 0-5 0,-2 1 3 16,1-1-2-16,-1-1 2 0,-4-1 0 15,2 1-1-15,0-1-1 0,0 0 1 16,-3-1 4-16,2 0-3 0,-2-1 4 0,-1 0-1 15,-1 0-10-15,1-3-7 0,-2 1-13 0,2-2-16 16,-1-2-17-16,-2-4-27 0,3-4-41 0,-2-2-52 16,0-3-39-16,2-4-61 0</inkml:trace>
  <inkml:trace contextRef="#ctx0" brushRef="#br1" timeOffset="177135.66">21779 2333 562 0,'-10'0'119'0,"10"0"25"0,0 0 34 0,0 0 26 16,0 0 26-16,0 0-27 0,0 0-8 0,0 0-10 15,0 0-19-15,0 0-18 0,0 0-26 0,0 0-20 16,0 0-19-16,0 0-11 0,-1-2-14 0,4-1-15 16,4 1-7-16,4-1-7 0,1-2-8 0,6 0-4 15,-1-1-10-15,7-1-4 0,0-1-6 0,1-2-7 16,-8 3-11-16,0 1-15 0,-5 0-23 0,-1 1-30 16,-11 5-28-16,0 0-39 0,0 0-45 0,0 0-48 15,0 0-46-15</inkml:trace>
  <inkml:trace contextRef="#ctx0" brushRef="#br1" timeOffset="177562.3">21768 2305 602 0,'-10'2'144'0,"-3"-2"28"0,4 1 19 16,9-1 7-16,-8 2 0 0,8-2-39 0,0 0-39 15,-3 4-34-15,-1-1-33 0,4 3-29 0,0 2-19 16,4 3-5-16,0 5 0 0,1 4-1 0,1 5 1 15,1 1 0-15,1 2 0 0,-4 3 0 0,2 8 1 16,0 7-2-16,-1 3 1 0,-1 1 1 16,-1 4-2-16,0 2 0 0,0-1 1 0,-3 4 1 15,1 4 30-15,-2-4 2 0,0-3-1 0,-3-4-1 16,4-3 3-16,-2-2 2 0,0-5-1 0,-1-5-1 16,1-4-30-16,0-6 0 0,1-4-1 0,1-5 2 15,-1-3-3-15,1-4 0 0,0-11-1 0,0 0 1 16,0 0-1-16,0 0 3 0,-2 9 12 0,2-9 16 15,0 0 13-15,0 0 16 0,1 7 14 0,-1-7 14 16,0 0 12-16,0 0 11 0,0 0-1 0,0 0-3 16,4 2 2-16,0-2-1 0,1-2 0 0,0 1 1 15,2-3 2-15,-1 0-6 0,0 1-11 0,2-2-13 16,0-2-13-16,1-1-15 0,-3 3-15 16,2 0-15-16,-1-2-12 0,4 2-9 15,-2-1 0-15,4 0-1 0,1 0-2 0,0 0 2 16,0-1-2-16,-1 2-2 0,1 0-5 0,-3-2-14 15,5 3-26-15,-5-1-33 0,2-1-46 0,-1 0-65 16,3-2-75-16,1-2-88 0,3-2-104 0</inkml:trace>
  <inkml:trace contextRef="#ctx0" brushRef="#br1" timeOffset="178059.21">22449 2343 590 0,'-2'-7'91'0,"1"2"1"0,-5 2 0 0,-1 3 1 16,-2 2 2-16,-1 3-50 0,-1 4-22 0,-3 3-5 15,2 1 5-15,-1 3-4 0,1 0 3 0,-4 2 7 16,2 1 0-16,-1 0-7 0,0 4-2 0,-3-1 37 16,1 1 2-16,-1 0 6 0,0-2 3 0,1 0-7 15,2-3 0-15,2-2 1 0,2 0 0 0,-1-3-34 16,12-13 4-16,0 0 4 0,0 0 4 15,0 0 1-15,-4 9 6 0,4-9 9 0,0 6 12 0,2-2 9 16,5-4 7-16,0-1 4 0,2-2 7 0,1 1 8 16,2-3 3-16,0 2-10 0,3-4-8 15,-3 2-13-15,3 0-20 0,2-1-11 0,2-1-14 16,1-1-15-16,3 0-9 0,0-1-6 0,1 1-12 16,-2-1-17-16,-1-1-31 0,0 1-36 0,-4 0-27 15,-2-1-25-15,-3 2-26 0,-2 0-29 0,-5 2-26 16,-1-1-12-16,-3 0 0 0,-1 0 6 0,-5 0-1 15,2 0-3-15</inkml:trace>
  <inkml:trace contextRef="#ctx0" brushRef="#br1" timeOffset="178244.34">22403 2431 384 0,'-9'-7'162'0,"0"1"42"15,9 6 31-15,0 0 31 0,0 0 21 0,0 0-14 16,0 0-19-16,0 0-36 0,0 0-41 0,0 0-38 16,0 0-33-16,0 0-30 0,0 0-19 0,0 0-19 15,0 0-20-15,-5 0-9 0,2 2-7 16,2 5-2-16,1 2 2 0,2 4-1 0,0 3-2 15,1 3 1-15,-1 2 1 0,2 2-2 0,-2 3-1 16,2-3 1-16,-3 3 0 0,2 0-7 0,1 3-10 16,-2-5-14-16,-1 1-24 0,0 0-20 0,0-4-23 15,-1 0-25-15,2-5-24 0,-1-2-20 0,-1-14-14 16,0 0-9-16,0 0 0 0,0 0 3 0,0 0 7 16,3 3-4-16,-1-4-23 0</inkml:trace>
  <inkml:trace contextRef="#ctx0" brushRef="#br1" timeOffset="178703.23">22477 2243 604 0,'-8'-3'190'0,"8"3"23"0,-8-4 35 16,8 4 25-16,0 0 30 0,0 0-63 0,0 0-23 15,0 0-21-15,0 0-18 0,0 0-13 0,-2-4-30 16,3 2-22-16,1 1-28 0,5-3-25 0,2 3-17 15,0-1-11-15,5-2-10 0,0 3-9 0,1-1-6 16,3 0-1-16,-3 0-2 0,0 1 2 0,1 0 2 16,-1 0 6-16,1 0 12 0,-4-1 10 0,-1 1 10 15,-1 1 4-15,-1 0 4 0,-9 0 0 0,0 0-7 16,7 4-8-16,-2-1-12 0,-2 4-13 16,2 4-8-16,-3 2-9 0,0 4-7 0,0 4-1 15,3 6 0-15,2 4-1 0,-1 3 1 0,2 3 1 16,0 3-1-16,2 3 2 0,-2 2 2 0,1 4 0 15,0 1 4-15,1 3-1 0,-4-3 1 0,-1 1 0 16,0-3 1-16,-3-1-3 0,2-2 4 16,0-6 0-16,-3-4-4 0,2-7 3 0,-2-5 0 15,-1-7 1-15,2-3 2 0,-2-13 3 0,0 0 2 16,0 0 0-16,0 0 4 0,0 0-1 16,0 0 1-16,0 0 2 0,0 0 2 0,0 0-3 15,0 0 0-15,0 0 1 0,0 0-1 0,0 0-1 16,-3 6-3-16,-1-3-4 0,0-3-10 0,-3 0-3 15,-3 0-8-15,-7 2-14 0,-2 4-11 0,-9 0-20 16,-3 2-14-16,-10 2-32 0,-1 5-27 0,-5 3-46 16,-3 1-50-16,-1-1-46 0,2-2-84 0</inkml:trace>
  <inkml:trace contextRef="#ctx0" brushRef="#br1" timeOffset="179335.75">19674 4589 565 0,'-23'12'99'0,"6"0"15"16,0-4 30-16,4 2 28 0,1-3 21 0,12-7-47 16,-8 3-9-16,8-3 8 0,0 0 7 15,0 0-5-15,0 0-16 0,0 0-13 0,0 0-11 16,0-1-11-16,0-1-13 0,5 0-11 0,1-2-8 16,0 0-9-16,1-1-11 0,3-1-14 0,4-3-11 15,4 0-2-15,4-2-5 0,0-1-2 0,0 0-3 16,3 0-6-16,1-1-12 0,2 2-25 15,2-2-24-15,-3 2-29 0,-1 1-20 0,-6 2-27 0,-3 5-34 16,-3 0-38-16,-14 3-35 0,0 0-10 16,11 1-8-16,-6 3 5 0,-3 8 5 0</inkml:trace>
  <inkml:trace contextRef="#ctx0" brushRef="#br1" timeOffset="179470.07">19782 4727 356 0,'-17'15'108'0,"1"-5"27"15,3-2 26-15,2-2 34 0,1-2 31 0,10-4 4 16,0 0-4-16,0 0-7 0,-2 0-12 0,0 0-9 15,7-3-12-15,2 0-27 0,-1-1-25 0,1-2-26 16,3-1-26-16,4-1-17 0,1 0-16 0,8-5-18 16,-3-1-24-16,6-1-42 0,2-1-55 15,5-1-60-15,2-1-70 0,3 3-92 16</inkml:trace>
  <inkml:trace contextRef="#ctx0" brushRef="#br1" timeOffset="179786.87">20442 4312 536 0,'0'0'97'0,"0"0"20"15,0 0 17-15,0 0 11 0,0 0 2 16,0 0-27-16,0 0-21 0,0 0-17 0,-1-2 8 0,-2 4 7 15,2 3 6-15,0 4-8 0,1 2 2 16,0 4 5-16,2 4 14 0,2 5-7 0,-1 3-30 16,2 5-27-16,0-3-19 0,2 6 0 0,-3 0-7 15,0 1-2-15,1 1-15 0,0 0-1 0,-1-2 1 16,0-3 1-16,-1-5-6 0,0-4-1 0,-1-4 1 16,1-7-2-16,-3-12-1 0,0 0-7 0,0 0-10 15,0 0-20-15,3 6-19 0,0-6-20 16,-1-3-34-16,1-4-28 0,-1-5-68 0</inkml:trace>
  <inkml:trace contextRef="#ctx0" brushRef="#br1" timeOffset="180304.98">20590 4297 668 0,'-10'-3'154'0,"2"-2"20"0,-1 2 23 16,4-1 22-16,-2 1 17 0,3-2-59 0,2 1-36 15,0 0-17-15,-2-2-7 0,4 6-15 0,-4-4-19 16,4 4-22-16,-4-6-17 0,0 2-13 0,-3 0-9 16,0 2-6-16,0-1-9 0,-3 1-4 0,-2 1-7 15,0 0-1-15,-3 1 0 0,0 1-1 16,-4 0-1-16,2 2-1 0,-4 1 0 0,-1 3 0 0,0 1 4 16,-5 3-1-16,2 2 0 0,-2 1-1 15,-2 3 2-15,1 3 1 0,0 2 5 0,-1 4 1 16,1 5-1-16,3 1 1 0,-1 1 4 15,6 2-2-15,4-1-3 0,2 3 3 0,4 1-5 16,3-2 1-16,3 2-1 0,6-1 1 0,4-3-2 16,2-1 4-16,5 0 0 0,5-1-1 0,4 3 3 15,3-3-3-15,3-1 1 0,4-1 0 0,3-2 0 16,1-3 0-16,2-1 1 0,-1-3 0 0,1-5-1 16,-2-4 1-16,-1-7 1 0,-2-2-1 0,-1-5 2 15,-3-4-2-15,-1-4 3 0,-2-1 1 16,-4-5 5-16,2-3-2 0,0-2 2 0,-1-4-2 15,-1-2 5-15,0-3 6 0,-2 0 5 0,-1-4-3 16,0-2-9-16,-1-4 0 0,2 3 5 0,-4-5 10 16,-5-1-5-16,-1 1-2 0,0 2-6 0,-3-3-2 15,-1 3 8-15,-4 2 0 0,-1 2 1 0,-3 3 2 16,-2 0 3-16,-1 5-5 0,-2 2-3 0,-3 3 0 16,-2 0-1-16,-5 5-4 0,-1 1-9 0,-2 0-14 15,-5 1-8-15,0 1-13 0,-1 1-7 16,-2 1-18-16,-1 4-19 0,0 1-28 0,-2 2-30 15,3 2-30-15,0 1-32 0,-2 3-30 0,1 4-40 16,0 0-32-16</inkml:trace>
  <inkml:trace contextRef="#ctx0" brushRef="#br1" timeOffset="180753.36">21211 4299 668 0,'-9'-1'119'0,"9"1"21"0,0 0 27 0,0 0 21 16,0 0 24-16,0 0-44 0,0 0-18 15,0 0-7-15,0 0-10 0,0 0-17 0,-1-1-24 16,3-1-13-16,5 0-12 0,4-1-4 0,7 0-6 16,6-2-8-16,2-2-3 0,6-1-5 0,4 0 0 15,3-1-10-15,-4 1-11 0,1-2-12 0,-2-1-11 16,-1 1-16-16,-6 1-25 0,-3 0-27 0,-5 1-29 16,-3 1-36-16,-1 0-41 0,-6 1-55 0,-3-1-61 15</inkml:trace>
  <inkml:trace contextRef="#ctx0" brushRef="#br1" timeOffset="181053.82">21436 4089 1165 0,'0'0'194'0,"-8"-3"32"0,8 3 37 0,0 0 28 16,0 0 22-16,-7-4-62 0,7 4-39 0,0 0-22 15,0 0-25-15,0 0-32 0,0 0-35 16,-9 0-30-16,9 0-21 0,-6 2-22 0,2 1-15 15,1 1-15-15,-2 3-8 0,2 4 0 0,-1 3-3 16,0 3 4-16,1 4-3 0,1 3 4 0,1 1 5 16,1 2 4-16,1 2 2 0,0 0 0 15,2-1 0-15,-1-1 0 0,2-3 1 0,-2 2 2 0,-1-4-2 16,3 2 1-16,-2-5-15 0,2-4-12 16,-2 1-12-16,0-5-13 0,-2-11-12 0,0 0-13 15,0 0-13-15,0 0-11 0,0 0-4 0,0 0-9 16,0 0-15-16,0 0-24 0,0 0-26 0,2 4-37 15,1-2-37-15,2-7-75 0</inkml:trace>
  <inkml:trace contextRef="#ctx0" brushRef="#br1" timeOffset="184669.27">7855 6556 235 0,'-6'7'71'16,"0"-3"15"-16,1 0 15 0,5-4 19 0,0 0 18 16,-7 6-16-16,7-6-12 0,-5 3-8 0,-1 1-13 15,6-4-11-15,0 0-10 0,-4 3-17 0,4-3-11 16,0 0-5-16,0 0 3 0,0 0 4 0,0 0 11 15,0 0 6-15,0 0 5 0,0 0 2 0,0 0 5 16,0 0 4-16,0 0 1 0,0 0 2 0,0 0 0 16,0 0 0-16,0 0 1 0,0 0 7 15,0 0-4-15,0 0-4 0,0 0-6 0,0 0-2 16,0 0-7-16,0 0-11 0,1 0-8 16,1-2-13-16,2-3-5 0,0-1-5 0,4 0-2 15,2-1-8-15,4-3-5 0,5-2 2 0,5-2 2 16,5-3 4-16,0 3-1 0,5-1 0 0,4-1-2 15,2-1 3-15,4-3-3 0,-1-1 1 0,3 0-4 16,-2 2-4-16,-1-2 2 0,1 1 1 0,-6 2 2 16,-2 1-5-16,-4 2 3 0,-4 0-4 0,-3 3-1 15,-5 4 3-15,-4 2-1 0,-16 6-1 0,0 0 0 16,0 0 1-16,0 0 0 0,0 0 3 0,0 0-1 16,0 0-5-16,0 0-8 0,0 0-10 0,0 0-14 15,0 0-16-15,0 0-22 0,0 0-30 16,0 0-25-16,0 0-32 0,0 0-34 0,7-3-36 15,-5 4-37-15,-3 1-31 0</inkml:trace>
  <inkml:trace contextRef="#ctx0" brushRef="#br1" timeOffset="185169.95">8147 6616 512 0,'-18'17'143'15,"3"-1"21"-15,1-6 23 0,3 0 24 0,11-10 25 16,0 0-35-16,-8 6-17 0,8-6-7 0,0 0 2 15,0 0-5-15,0 0-7 0,0 0-9 16,0 0-16-16,-4 0-14 0,5-3-10 0,3 0-9 16,0-2-13-16,2-2-7 0,2-1-10 0,2-1-14 15,4-2-7-15,3-2-10 0,5-3-7 0,1 1-11 16,4-3-12-16,7-2-6 0,6-2-6 0,4-3-4 16,3-2 1-16,2 1 0 0,1-3-1 0,0 4-4 15,0 1 4-15,-5 1-2 0,-4 6 0 0,-7 2 1 16,-9 4-1-16,-4 2 1 0,-5 6-1 0,-16 3 3 15,0 0 0-15,0 0 1 0,0 0 5 0,0 0 6 16,0 0 5-16,0 0 6 0,0 0 2 0,0 0 2 16,0 0 1-16,0 0 1 0,0 0-4 0,0 0-5 15,0 0-5-15,0 0-6 0,0 0-1 16,0 0-4-16,0 0-1 0,0 0-2 0,0 0-1 0,0 0 0 16,0 0-3-16,7 0-2 15,-5 2-2-15,-2-2-1 0,0 0-4 0,-1 1-2 16,0 1-2-16,-4 0-4 0,5-2 1 0,0 0-1 15,0 0-1-15,-7 3 0 0,7-3-1 0,0 0-2 16,0 0-1-16,0 0 0 0,-6 3 0 0,6-3 0 16,0 0-2-16,0 0-1 0,-6 2-4 0,-2 1-2 15,8-3 2-15,0 0-7 0,0 0-2 0,0 0-4 16,0 0 1-16,0 0-3 0,0 0-3 16,0 0 0-16,0 0-8 0,0 0-4 0,0 0-10 15,0 0-15-15,-8 3-12 0,8-3-19 0,-4 1-19 16,-1-1-24-16,-1 1-22 0,1 0-28 0,5-1-22 15,-6 1-28-15,-4-2-59 0</inkml:trace>
  <inkml:trace contextRef="#ctx0" brushRef="#br1" timeOffset="186769.98">22418 3778 737 0,'0'0'133'0,"-3"-8"12"0,3 8 13 15,-4-6 17-15,-3 3 18 0,0 2-58 16,1 1-33-16,0 3-22 0,-2 0-14 0,0 0-14 15,0 0-12-15,-2 2-19 0,-1 2-16 0,1 1-11 16,0 2 0-16,-3 3 8 0,-1 3 6 0,-2-1 3 16,1 5 6-16,-4 2 16 0,1 2 4 0,-1-1 2 15,2 0 8-15,-1-2-2 0,1 0-7 0,5-4 0 16,2-1-6-16,-1-4-14 0,4-1-4 0,7-11 0 16,0 0-7-16,0 0-2 0,0 0 0 0,0 0 1 15,-1 6 1-15,3-1-1 0,1-2 1 0,2-1 0 16,4-3 0-16,-1 0 7 15,0-1 4-15,3 0 10 0,-1 0 21 0,1-2 10 16,-1 1 12-16,-1 1 5 0,1-2 5 0,3 1-1 16,-1-1 0-16,3 0-7 0,2-1-19 0,2 0-9 15,2 0-12-15,4-2-9 0,0-1-9 0,2 0-22 16,-2 0-29-16,1 0-35 0,-3-2-37 0,-1 1-39 16,-2-1-24-16,-2 0-28 0,-4 0-38 15,-2-1-24-15,-4 1-12 0,-2 2-3 0,-3-2 9 0</inkml:trace>
  <inkml:trace contextRef="#ctx0" brushRef="#br1" timeOffset="186993.55">22488 3830 543 0,'0'0'184'0,"0"0"30"15,0 0 18-15,0 0 20 0,-8-3 18 0,8 3-35 16,0 0-40-16,-7 0-41 0,-1 2-30 0,2 1-29 16,1 2-17-16,3 2-21 0,-1 1-18 0,1 2-16 15,4 1-9-15,0 3-3 0,0 0-10 0,0-1 1 16,1 1-2-16,1 2 1 0,0 0-1 0,0 2 4 15,-1 2 1-15,3 1-1 0,-4 3 0 16,1 1 0-16,-1 0-5 0,0 0-20 0,1-1-16 16,-3 2-21-16,-1 0-28 0,-1-3-29 0,2-3-29 15,-3-2-37-15,1-3-38 0,-1-3-26 16,3-12-24-16,0 0-13 0</inkml:trace>
  <inkml:trace contextRef="#ctx0" brushRef="#br1" timeOffset="187488.59">22536 3743 326 0,'-8'-7'83'0,"-1"0"18"0,2 0 9 0,-1 0 10 16,0-1 7-16,0 0-39 0,0-5-10 0,0 3-7 15,-3-2-2-15,1 0-11 0,-2 0-1 16,0 1-5-16,-1 1-3 0,-2 2-1 0,2 0-5 15,-1 2-10-15,0 2-7 0,0 1-4 0,-1 6-10 16,-2-2 4-16,-1 5-3 0,-2 3-1 16,1 1 4-16,-5 3 5 0,1 1 3 0,-1 2 6 15,-1 4 12-15,-1 1-5 0,0-1 4 0,-1 4 7 16,1 0-3-16,1 0-2 0,1 2-4 0,2 0-5 16,2 1-12-16,1 1-4 0,2 1 6 0,3-1-7 15,0 0-4-15,3 1 4 0,5 0 21 0,1-1 0 16,4 2 4-16,2-2 1 0,2 0-9 0,1-1 4 15,5-2 2-15,0-1-4 0,6 0-20 16,1-1 5-16,5-1 0 0,3 1 8 0,3-4-1 16,2-1-4-16,3-2 4 0,2-2 1 0,2 0 3 15,1-3 1-15,1-3 3 0,0-2 5 0,-3-4 5 16,-1-4 3-16,-3-2 2 0,0-3-1 0,-1-1-2 16,-2-2-3-16,-1-4-5 0,0-2-8 0,-1-3-4 15,0-1-5-15,-1-3-2 0,2 0-1 0,1-3-10 16,-2-5-3-16,-1-2-1 0,-2-1-3 0,1 1 5 15,-4-3 7-15,-4 3 5 0,-2 0 13 16,-5 3 15-16,-4 2 7 0,-4 3-1 0,-3 2-2 16,-5 4-11-16,-6-1-19 0,-3 3-25 0,-5-2-43 15,-5 1-46-15,-6 1-40 0,-6-4-55 0,-4-1-51 16,-10 0-88-16,-9 2-117 0</inkml:trace>
  <inkml:trace contextRef="#ctx0" brushRef="#br1" timeOffset="190438.19">18860 3086 194 0,'0'0'82'0,"0"0"22"0,0 0 22 0,0 0 18 0,2 0 14 15,0-6-6-15,-6 6-3 0,-1 0-13 0,-1 1-16 16,0 1-8-16,-3 1-14 0,-1-1-18 15,0 1-12-15,-1-2-15 0,2-2-15 0,-1 1-7 16,-2-2-8-16,-3 1-15 0,-2-1-9 0,-6 2-2 16,-1-2-2-16,-3 1 1 0,-2 1 0 0,-4 3 0 15,-2-3-2-15,0 2 2 0,0 3 1 16,0-1 0-16,-3 4 1 0,2 0 0 0,-4 1 1 16,-1 1 0-16,-2 0 2 0,4 2 0 0,-4-1-1 15,0 3 0-15,0 0 0 0,1 0 0 16,1-3 2-16,4 0-2 0,2 1-3 0,1 0 1 0,-2-1 2 15,3-1 0-15,3 1 0 0,3-1-1 16,2-2 0-16,-1-1 1 0,7 2 1 0,0-2-2 16,1 1-1-16,5 0 2 0,2 0-1 0,1 0 1 15,0 1 0-15,-3 2-2 0,1 2 2 0,1 1 0 16,-2 1 0-16,3-1-1 0,-2-1-1 0,1 3 2 16,0-2-1-16,2 2 1 0,1-1 0 0,1 1 1 15,1 3 1-15,-3-3-1 0,3 3 2 16,-1 0 0-16,-1-1 0 0,0-1 0 0,1 3-2 0,-1-4 2 15,2 2 0-15,0 0 1 0,-2-4 3 0,4 3-2 16,-3-2 1-16,1 2 2 0,1-1 1 0,-1 0-1 16,2 0 0-16,1 0-42 0,0-2 37 0,1 0 1 15,0-1 0-15,2 0-4 16,0 1 1-16,0-1-1 0,3 1 2 0,-1 0 39 16,0 0-40-16,2 1 1 0,0 2 2 0,1-1 1 15,0 1 0-15,2-1-1 0,1 0 2 0,2 0 2 16,-1-1-1-16,2 0-3 0,-2 0-2 0,2-2-1 15,4 1 2-15,1-1 3 0,2 0-2 0,2 1-3 16,3-1 2-16,3 1 1 0,5-1 3 0,2 0-1 16,2-1 0-16,1 1-3 0,-2-4 0 0,2 2 2 15,1-1 18-15,-2-2 14 0,4-1 2 0,-1-1 5 16,-1 0-2-16,2 0 4 0,-3-1-1 0,2-1-3 16,-1 1-18-16,-1-3-12 0,2 0-5 0,-3 1-1 15,-5-2 2-15,1 0-2 0,-1 0 1 16,-3-1 1-16,-1-1 4 0,0-1 0 0,-1 1 2 15,0-2 13-15,0 1 6 0,1-3 5 0,-4 1 0 16,2-2-1-16,-1-1-2 0,1 1-1 0,0 1-3 16,2-2-14-16,3-2-10 0,0 0-4 15,0 2-2-15,-1-1 1 0,-2-1-1 0,1 1-1 16,-1 0 2-16,-2-2-1 0,-1 1 2 0,1-1 0 16,-1 0 3-16,-4-1 2 0,5-3 2 0,1-1-1 15,1-1-2-15,0 0 4 0,0-3 9 0,-1 0 1 16,2-2 0-16,-2 0 5 0,-1-1 7 0,-3 2 23 15,-2 2 12-15,-5-1 7 0,1 2-5 16,-6-1 1-16,-1 2 1 0,2 1-4 0,-5 1-7 16,-3 1-20-16,1 1-11 0,-3-2-12 0,-1 0-3 15,1-2-3-15,-2-2-6 0,-1 0-6 0,-3-2-3 16,-4-4-3-16,0-7-4 0,-1 0 0 0,-5-3-4 16,1-1 0-16,-6-2 0 0,-2 2 0 0,-1-2-9 15,-2 0-5-15,-4 2-5 0,0 3-14 0,-1 4-20 16,-5 3-24-16,1 1-21 0,-4 2-26 0,-5 5-25 15,-9 2-38-15,-6 5-31 0,-5 8-62 0,-8 1-45 16</inkml:trace>
  <inkml:trace contextRef="#ctx0" brushRef="#br1" timeOffset="191919.29">9490 7758 278 0,'-8'4'41'15,"2"2"-2"-15,6-6 1 0,0 0 0 0,-6 6-5 16,6-6-27-16,-7 5-17 0,7-5-21 0,-4 3-23 15</inkml:trace>
  <inkml:trace contextRef="#ctx0" brushRef="#br1" timeOffset="193536.02">20208 5539 210 0,'0'0'102'0,"0"0"21"16,0 0 19-16,0 0 18 0,0 0 19 0,0 0-11 16,0 0-15-16,0 0-22 0,-4 0-18 0,1 0-16 15,3 0-17-15,3-3-13 0,2-1-17 16,4-4-13-16,4-4-3 0,4-3-1 0,6-4-2 16,6-4-3-16,0 0-2 0,7-3-1 0,5-4 5 15,3-4 4-15,8-3-3 0,3 0 1 0,1 0-3 16,3-1 2-16,-2 2-2 0,2 0-2 0,-5 4-3 15,-5 4 0-15,-4 3 2 0,-7 4-2 0,-7 4 8 16,-7 3 4-16,-5 4 6 0,-19 10 8 0,0 0 1 16,0 0 0-16,0 0 1 0,0 0 0 15,0 0-5-15,0 0-5 0,0 0-6 0,0 0-8 16,0 0-4-16,0 0-7 0,0 0-6 0,0 0-4 16,0 0-2-16,0 0-5 0,0 0-7 0,0 0-12 15,0 0-19-15,0 0-13 0,0 0-25 0,0 0-29 16,0 0-35-16,8-3-37 0,-5 2-42 0,-5 3-43 15,-5 5-35-15</inkml:trace>
  <inkml:trace contextRef="#ctx0" brushRef="#br1" timeOffset="193871.64">20475 5485 603 0,'-15'12'85'0,"4"-1"22"0,11-11 19 16,0 0 33-16,-11 5 27 0,11-5-12 0,0 0-1 15,0 0 2-15,0 0-6 0,0 0-15 0,-3 1-9 16,5-2-21-16,3-3-18 0,1-1-12 0,4 0-5 16,3-5-8-16,3-3-5 0,7-3-2 0,3-4-2 15,9-1-1-15,-1-1-6 0,4-2-7 0,2 1-6 16,1-2-6-16,1-1-7 0,1 4-5 0,-5 4-9 16,-4 2-8-16,-5 3-4 0,-6 2-4 0,-6 3-4 15,-4 2 0-15,-13 6-3 0,0 0 6 0,0 0 3 16,0 0 5-16,0 0 2 0,0 0 3 15,0 0 2-15,0 0 2 0,0 0 1 0,0 0-4 16,0 0-3-16,0 0-4 0,0 0-4 0,0 0-4 16,0 0-2-16,0 0-11 0,0 0-8 0,0 0-14 15,0 0-21-15,0 0-28 0,0 0-32 0,0 0-31 16,0 0-29-16,0 0-30 0,0 0-33 0,0 0-32 16,0 0-29-16,0 0-20 0,8-7-20 0</inkml:trace>
  <inkml:trace contextRef="#ctx0" brushRef="#br1" timeOffset="194316.06">22241 4635 171 0,'0'0'37'0,"0"0"13"0,0 0 13 15,0 0 14-15,0 0 15 0,0 0 17 0,0 0 5 16,0 0 11-16,0 0 8 0,0 0 7 0,0 0 21 16,1 1 9-16,3-2-5 0,4 1-5 0,4-3-9 15,7 1-12-15,2-2-13 0,5 0-9 0,6-3-29 16,4-1-17-16,4 1-8 0,-7-1-8 0,3 1-9 16,0 0-10-16,-1-2-7 0,3 1-12 15,-4 0-5-15,-3-2-3 0,-1 3-5 0,-4-2-2 16,-1 0-1-16,-2 2-1 0,-2 0 0 15,-6 0-6-15,-2 3-12 0,-4 1-20 0,-9 3-32 0,0 0-31 16,0 0-42-16,0 0-44 0,0 0-52 16,0 0-55-16</inkml:trace>
  <inkml:trace contextRef="#ctx0" brushRef="#br1" timeOffset="194504.28">22435 4766 518 0,'-23'15'114'0,"5"-1"52"0,18-14 49 16,0 0 43-16,0 0 32 0,0 0 5 0,0 0-1 15,0 0 3-15,0 0-8 0,0 0-35 0,-7 7-27 16,4-3-25-16,10-4-25 0,1-3-32 0,6-1-26 16,2 0-27-16,0 0-27 0,-3 0-20 0,2-1-19 15,2 1-19-15,-4 1-7 0,2-1 0 16,2 0 0-16,7-4-10 0,5 1 10 0,6-1-50 16,5-2-60-16,10 0-72 0,5-4-91 0,5 1-152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939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l" defTabSz="966648">
              <a:defRPr sz="1300">
                <a:cs typeface="+mn-cs"/>
              </a:defRPr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811" y="1"/>
            <a:ext cx="316938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cs typeface="+mn-cs"/>
              </a:defRPr>
            </a:lvl1pPr>
          </a:lstStyle>
          <a:p>
            <a:pPr>
              <a:defRPr/>
            </a:pPr>
            <a:fld id="{1CEED925-59F8-40EF-A032-7EFECDCB0DA3}" type="datetime8">
              <a:rPr lang="en-US"/>
              <a:pPr>
                <a:defRPr/>
              </a:pPr>
              <a:t>8/10/2021 9:08 AM</a:t>
            </a:fld>
            <a:endParaRPr 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2313"/>
            <a:ext cx="4799012" cy="3598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831" y="4560571"/>
            <a:ext cx="5365540" cy="431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1"/>
            <a:ext cx="316939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l" defTabSz="966648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811" y="9121141"/>
            <a:ext cx="316938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cs typeface="+mn-cs"/>
              </a:defRPr>
            </a:lvl1pPr>
          </a:lstStyle>
          <a:p>
            <a:pPr>
              <a:defRPr/>
            </a:pPr>
            <a:fld id="{CBA6FD9B-5FED-49BB-9CE0-7BC4A3365A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B933C6-D881-445C-BE4E-F7ABB1E96FEF}" type="slidenum">
              <a:rPr lang="en-US"/>
              <a:pPr/>
              <a:t>2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1673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1673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512" y="2129731"/>
            <a:ext cx="7772977" cy="147042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023" y="3885903"/>
            <a:ext cx="6401955" cy="1753195"/>
          </a:xfrm>
        </p:spPr>
        <p:txBody>
          <a:bodyPr/>
          <a:lstStyle>
            <a:lvl1pPr marL="0" indent="0" algn="ctr">
              <a:buNone/>
              <a:defRPr/>
            </a:lvl1pPr>
            <a:lvl2pPr marL="421081" indent="0" algn="ctr">
              <a:buNone/>
              <a:defRPr/>
            </a:lvl2pPr>
            <a:lvl3pPr marL="842162" indent="0" algn="ctr">
              <a:buNone/>
              <a:defRPr/>
            </a:lvl3pPr>
            <a:lvl4pPr marL="1263244" indent="0" algn="ctr">
              <a:buNone/>
              <a:defRPr/>
            </a:lvl4pPr>
            <a:lvl5pPr marL="1684325" indent="0" algn="ctr">
              <a:buNone/>
              <a:defRPr/>
            </a:lvl5pPr>
            <a:lvl6pPr marL="2105406" indent="0" algn="ctr">
              <a:buNone/>
              <a:defRPr/>
            </a:lvl6pPr>
            <a:lvl7pPr marL="2526487" indent="0" algn="ctr">
              <a:buNone/>
              <a:defRPr/>
            </a:lvl7pPr>
            <a:lvl8pPr marL="2947568" indent="0" algn="ctr">
              <a:buNone/>
              <a:defRPr/>
            </a:lvl8pPr>
            <a:lvl9pPr marL="336865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035" y="4406801"/>
            <a:ext cx="7771534" cy="1361777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035" y="2906613"/>
            <a:ext cx="7771534" cy="1500188"/>
          </a:xfrm>
        </p:spPr>
        <p:txBody>
          <a:bodyPr anchor="b"/>
          <a:lstStyle>
            <a:lvl1pPr marL="0" indent="0">
              <a:buNone/>
              <a:defRPr sz="1800"/>
            </a:lvl1pPr>
            <a:lvl2pPr marL="421081" indent="0">
              <a:buNone/>
              <a:defRPr sz="1700"/>
            </a:lvl2pPr>
            <a:lvl3pPr marL="842162" indent="0">
              <a:buNone/>
              <a:defRPr sz="1500"/>
            </a:lvl3pPr>
            <a:lvl4pPr marL="1263244" indent="0">
              <a:buNone/>
              <a:defRPr sz="1300"/>
            </a:lvl4pPr>
            <a:lvl5pPr marL="1684325" indent="0">
              <a:buNone/>
              <a:defRPr sz="1300"/>
            </a:lvl5pPr>
            <a:lvl6pPr marL="2105406" indent="0">
              <a:buNone/>
              <a:defRPr sz="1300"/>
            </a:lvl6pPr>
            <a:lvl7pPr marL="2526487" indent="0">
              <a:buNone/>
              <a:defRPr sz="1300"/>
            </a:lvl7pPr>
            <a:lvl8pPr marL="2947568" indent="0">
              <a:buNone/>
              <a:defRPr sz="1300"/>
            </a:lvl8pPr>
            <a:lvl9pPr marL="3368650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489" y="1052215"/>
            <a:ext cx="4045238" cy="43442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273" y="1052215"/>
            <a:ext cx="4045239" cy="43442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489" y="275333"/>
            <a:ext cx="822902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489" y="1534419"/>
            <a:ext cx="4039465" cy="639961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1081" indent="0">
              <a:buNone/>
              <a:defRPr sz="1800" b="1"/>
            </a:lvl2pPr>
            <a:lvl3pPr marL="842162" indent="0">
              <a:buNone/>
              <a:defRPr sz="1700" b="1"/>
            </a:lvl3pPr>
            <a:lvl4pPr marL="1263244" indent="0">
              <a:buNone/>
              <a:defRPr sz="1500" b="1"/>
            </a:lvl4pPr>
            <a:lvl5pPr marL="1684325" indent="0">
              <a:buNone/>
              <a:defRPr sz="1500" b="1"/>
            </a:lvl5pPr>
            <a:lvl6pPr marL="2105406" indent="0">
              <a:buNone/>
              <a:defRPr sz="1500" b="1"/>
            </a:lvl6pPr>
            <a:lvl7pPr marL="2526487" indent="0">
              <a:buNone/>
              <a:defRPr sz="1500" b="1"/>
            </a:lvl7pPr>
            <a:lvl8pPr marL="2947568" indent="0">
              <a:buNone/>
              <a:defRPr sz="1500" b="1"/>
            </a:lvl8pPr>
            <a:lvl9pPr marL="3368650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489" y="2174380"/>
            <a:ext cx="4039465" cy="3951386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603" y="1534419"/>
            <a:ext cx="4040909" cy="639961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1081" indent="0">
              <a:buNone/>
              <a:defRPr sz="1800" b="1"/>
            </a:lvl2pPr>
            <a:lvl3pPr marL="842162" indent="0">
              <a:buNone/>
              <a:defRPr sz="1700" b="1"/>
            </a:lvl3pPr>
            <a:lvl4pPr marL="1263244" indent="0">
              <a:buNone/>
              <a:defRPr sz="1500" b="1"/>
            </a:lvl4pPr>
            <a:lvl5pPr marL="1684325" indent="0">
              <a:buNone/>
              <a:defRPr sz="1500" b="1"/>
            </a:lvl5pPr>
            <a:lvl6pPr marL="2105406" indent="0">
              <a:buNone/>
              <a:defRPr sz="1500" b="1"/>
            </a:lvl6pPr>
            <a:lvl7pPr marL="2526487" indent="0">
              <a:buNone/>
              <a:defRPr sz="1500" b="1"/>
            </a:lvl7pPr>
            <a:lvl8pPr marL="2947568" indent="0">
              <a:buNone/>
              <a:defRPr sz="1500" b="1"/>
            </a:lvl8pPr>
            <a:lvl9pPr marL="3368650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603" y="2174380"/>
            <a:ext cx="4040909" cy="3951386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489" y="272357"/>
            <a:ext cx="3007591" cy="1162347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762" y="272356"/>
            <a:ext cx="5111750" cy="5853410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489" y="1434703"/>
            <a:ext cx="3007591" cy="4691063"/>
          </a:xfrm>
        </p:spPr>
        <p:txBody>
          <a:bodyPr/>
          <a:lstStyle>
            <a:lvl1pPr marL="0" indent="0">
              <a:buNone/>
              <a:defRPr sz="1300"/>
            </a:lvl1pPr>
            <a:lvl2pPr marL="421081" indent="0">
              <a:buNone/>
              <a:defRPr sz="1100"/>
            </a:lvl2pPr>
            <a:lvl3pPr marL="842162" indent="0">
              <a:buNone/>
              <a:defRPr sz="900"/>
            </a:lvl3pPr>
            <a:lvl4pPr marL="1263244" indent="0">
              <a:buNone/>
              <a:defRPr sz="800"/>
            </a:lvl4pPr>
            <a:lvl5pPr marL="1684325" indent="0">
              <a:buNone/>
              <a:defRPr sz="800"/>
            </a:lvl5pPr>
            <a:lvl6pPr marL="2105406" indent="0">
              <a:buNone/>
              <a:defRPr sz="800"/>
            </a:lvl6pPr>
            <a:lvl7pPr marL="2526487" indent="0">
              <a:buNone/>
              <a:defRPr sz="800"/>
            </a:lvl7pPr>
            <a:lvl8pPr marL="2947568" indent="0">
              <a:buNone/>
              <a:defRPr sz="800"/>
            </a:lvl8pPr>
            <a:lvl9pPr marL="336865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32" y="4801195"/>
            <a:ext cx="5486977" cy="565547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32" y="613172"/>
            <a:ext cx="5486977" cy="4115098"/>
          </a:xfrm>
        </p:spPr>
        <p:txBody>
          <a:bodyPr/>
          <a:lstStyle>
            <a:lvl1pPr marL="0" indent="0">
              <a:buNone/>
              <a:defRPr sz="2900"/>
            </a:lvl1pPr>
            <a:lvl2pPr marL="421081" indent="0">
              <a:buNone/>
              <a:defRPr sz="2600"/>
            </a:lvl2pPr>
            <a:lvl3pPr marL="842162" indent="0">
              <a:buNone/>
              <a:defRPr sz="2200"/>
            </a:lvl3pPr>
            <a:lvl4pPr marL="1263244" indent="0">
              <a:buNone/>
              <a:defRPr sz="1800"/>
            </a:lvl4pPr>
            <a:lvl5pPr marL="1684325" indent="0">
              <a:buNone/>
              <a:defRPr sz="1800"/>
            </a:lvl5pPr>
            <a:lvl6pPr marL="2105406" indent="0">
              <a:buNone/>
              <a:defRPr sz="1800"/>
            </a:lvl6pPr>
            <a:lvl7pPr marL="2526487" indent="0">
              <a:buNone/>
              <a:defRPr sz="1800"/>
            </a:lvl7pPr>
            <a:lvl8pPr marL="2947568" indent="0">
              <a:buNone/>
              <a:defRPr sz="1800"/>
            </a:lvl8pPr>
            <a:lvl9pPr marL="3368650" indent="0">
              <a:buNone/>
              <a:defRPr sz="18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32" y="5366742"/>
            <a:ext cx="5486977" cy="805161"/>
          </a:xfrm>
        </p:spPr>
        <p:txBody>
          <a:bodyPr/>
          <a:lstStyle>
            <a:lvl1pPr marL="0" indent="0">
              <a:buNone/>
              <a:defRPr sz="1300"/>
            </a:lvl1pPr>
            <a:lvl2pPr marL="421081" indent="0">
              <a:buNone/>
              <a:defRPr sz="1100"/>
            </a:lvl2pPr>
            <a:lvl3pPr marL="842162" indent="0">
              <a:buNone/>
              <a:defRPr sz="900"/>
            </a:lvl3pPr>
            <a:lvl4pPr marL="1263244" indent="0">
              <a:buNone/>
              <a:defRPr sz="800"/>
            </a:lvl4pPr>
            <a:lvl5pPr marL="1684325" indent="0">
              <a:buNone/>
              <a:defRPr sz="800"/>
            </a:lvl5pPr>
            <a:lvl6pPr marL="2105406" indent="0">
              <a:buNone/>
              <a:defRPr sz="800"/>
            </a:lvl6pPr>
            <a:lvl7pPr marL="2526487" indent="0">
              <a:buNone/>
              <a:defRPr sz="800"/>
            </a:lvl7pPr>
            <a:lvl8pPr marL="2947568" indent="0">
              <a:buNone/>
              <a:defRPr sz="800"/>
            </a:lvl8pPr>
            <a:lvl9pPr marL="336865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977" y="229195"/>
            <a:ext cx="2056535" cy="51673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489" y="229195"/>
            <a:ext cx="6033943" cy="51673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386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386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229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0" y="836613"/>
            <a:ext cx="4572000" cy="76200"/>
          </a:xfrm>
          <a:prstGeom prst="rect">
            <a:avLst/>
          </a:prstGeom>
          <a:gradFill rotWithShape="0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lin ang="0" scaled="1"/>
          </a:gra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4572000" y="836613"/>
            <a:ext cx="4572000" cy="76200"/>
          </a:xfrm>
          <a:prstGeom prst="rect">
            <a:avLst/>
          </a:prstGeom>
          <a:gradFill rotWithShape="0">
            <a:gsLst>
              <a:gs pos="0">
                <a:srgbClr val="000082"/>
              </a:gs>
              <a:gs pos="100000">
                <a:schemeClr val="bg1"/>
              </a:gs>
            </a:gsLst>
            <a:lin ang="0" scaled="1"/>
          </a:gra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Rectangle 8"/>
          <p:cNvSpPr>
            <a:spLocks noChangeArrowheads="1"/>
          </p:cNvSpPr>
          <p:nvPr userDrawn="1"/>
        </p:nvSpPr>
        <p:spPr bwMode="auto">
          <a:xfrm>
            <a:off x="2825750" y="6653213"/>
            <a:ext cx="42672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 eaLnBrk="0" hangingPunct="0"/>
            <a:r>
              <a:rPr lang="en-US" sz="1200" b="1">
                <a:solidFill>
                  <a:srgbClr val="FF6600"/>
                </a:solidFill>
                <a:latin typeface="Arial" charset="0"/>
              </a:rPr>
              <a:t>Dr. Md. Abul Kashem Mia, Professor, CSE Dept, BUET</a:t>
            </a:r>
            <a:r>
              <a:rPr lang="en-US" sz="900" b="1">
                <a:latin typeface="Arial" charset="0"/>
              </a:rPr>
              <a:t> 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Monotype Sorts" pitchFamily="2" charset="2"/>
        <a:buChar char="l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Monotype Sorts" pitchFamily="2" charset="2"/>
        <a:buChar char="u"/>
        <a:defRPr sz="22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Monotype Sorts" pitchFamily="2" charset="2"/>
        <a:buChar char="]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836414"/>
            <a:ext cx="4572000" cy="75903"/>
          </a:xfrm>
          <a:prstGeom prst="rect">
            <a:avLst/>
          </a:prstGeom>
          <a:gradFill rotWithShape="0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lin ang="0" scaled="1"/>
          </a:gradFill>
          <a:ln w="38100">
            <a:noFill/>
            <a:miter lim="800000"/>
            <a:headEnd/>
            <a:tailEnd/>
          </a:ln>
        </p:spPr>
        <p:txBody>
          <a:bodyPr wrap="none" lIns="91401" tIns="45701" rIns="91401" bIns="45701" anchor="ctr"/>
          <a:lstStyle/>
          <a:p>
            <a:pPr defTabSz="913805">
              <a:defRPr/>
            </a:pPr>
            <a:endParaRPr lang="en-US">
              <a:solidFill>
                <a:srgbClr val="000000"/>
              </a:solidFill>
              <a:ea typeface="ＭＳ Ｐゴシック" pitchFamily="34" charset="-128"/>
              <a:cs typeface="Arial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572000" y="836414"/>
            <a:ext cx="4572000" cy="75903"/>
          </a:xfrm>
          <a:prstGeom prst="rect">
            <a:avLst/>
          </a:prstGeom>
          <a:gradFill rotWithShape="0">
            <a:gsLst>
              <a:gs pos="0">
                <a:srgbClr val="000082"/>
              </a:gs>
              <a:gs pos="100000">
                <a:schemeClr val="bg1"/>
              </a:gs>
            </a:gsLst>
            <a:lin ang="0" scaled="1"/>
          </a:gradFill>
          <a:ln w="38100">
            <a:noFill/>
            <a:miter lim="800000"/>
            <a:headEnd/>
            <a:tailEnd/>
          </a:ln>
        </p:spPr>
        <p:txBody>
          <a:bodyPr wrap="none" lIns="91401" tIns="45701" rIns="91401" bIns="45701" anchor="ctr"/>
          <a:lstStyle/>
          <a:p>
            <a:pPr defTabSz="913805">
              <a:defRPr/>
            </a:pPr>
            <a:endParaRPr lang="en-US">
              <a:solidFill>
                <a:srgbClr val="000000"/>
              </a:solidFill>
              <a:ea typeface="ＭＳ Ｐゴシック" pitchFamily="34" charset="-128"/>
              <a:cs typeface="Arial"/>
            </a:endParaRP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>
            <a:off x="2825750" y="6652617"/>
            <a:ext cx="4267489" cy="160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36" tIns="46018" rIns="92036" bIns="46018" anchor="ctr"/>
          <a:lstStyle/>
          <a:p>
            <a:pPr algn="l" defTabSz="913805" eaLnBrk="0" hangingPunct="0">
              <a:defRPr/>
            </a:pPr>
            <a:r>
              <a:rPr lang="en-US" sz="1200" b="1">
                <a:solidFill>
                  <a:srgbClr val="FF6600"/>
                </a:solidFill>
                <a:latin typeface="Arial" charset="0"/>
                <a:ea typeface="ＭＳ Ｐゴシック" pitchFamily="34" charset="-128"/>
                <a:cs typeface="Arial"/>
              </a:rPr>
              <a:t>Dr. Md. Abul Kashem Mia, Professor, CSE Dept, BUET</a:t>
            </a:r>
            <a:endParaRPr lang="en-US" sz="900" b="1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/>
            </a:endParaRPr>
          </a:p>
        </p:txBody>
      </p:sp>
      <p:sp>
        <p:nvSpPr>
          <p:cNvPr id="28058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489" y="229196"/>
            <a:ext cx="8229023" cy="462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36" tIns="46018" rIns="92036" bIns="460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489" y="1052215"/>
            <a:ext cx="8229023" cy="4344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36" tIns="46018" rIns="92036" bIns="460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ctr" defTabSz="913805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defTabSz="913805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2pPr>
      <a:lvl3pPr algn="ctr" defTabSz="913805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3pPr>
      <a:lvl4pPr algn="ctr" defTabSz="913805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4pPr>
      <a:lvl5pPr algn="ctr" defTabSz="913805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5pPr>
      <a:lvl6pPr marL="421081" algn="ctr" defTabSz="913805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6pPr>
      <a:lvl7pPr marL="842162" algn="ctr" defTabSz="913805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7pPr>
      <a:lvl8pPr marL="1263244" algn="ctr" defTabSz="913805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8pPr>
      <a:lvl9pPr marL="1684325" algn="ctr" defTabSz="913805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9pPr>
    </p:titleStyle>
    <p:bodyStyle>
      <a:lvl1pPr marL="343591" indent="-343591" algn="l" defTabSz="913805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Monotype Sorts" pitchFamily="2" charset="2"/>
        <a:buChar char="l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740" indent="-285108" algn="l" defTabSz="913805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2pPr>
      <a:lvl3pPr marL="1143352" indent="-229548" algn="l" defTabSz="913805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Monotype Sorts" pitchFamily="2" charset="2"/>
        <a:buChar char="u"/>
        <a:defRPr sz="2200">
          <a:solidFill>
            <a:schemeClr val="tx1"/>
          </a:solidFill>
          <a:latin typeface="+mn-lt"/>
          <a:cs typeface="+mn-cs"/>
        </a:defRPr>
      </a:lvl3pPr>
      <a:lvl4pPr marL="1599524" indent="-228086" algn="l" defTabSz="913805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Monotype Sorts" pitchFamily="2" charset="2"/>
        <a:buChar char="]"/>
        <a:defRPr sz="2000">
          <a:solidFill>
            <a:schemeClr val="tx1"/>
          </a:solidFill>
          <a:latin typeface="+mn-lt"/>
          <a:cs typeface="+mn-cs"/>
        </a:defRPr>
      </a:lvl4pPr>
      <a:lvl5pPr marL="2057158" indent="-228086" algn="l" defTabSz="913805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5pPr>
      <a:lvl6pPr marL="2478239" indent="-228086" algn="l" defTabSz="913805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6pPr>
      <a:lvl7pPr marL="2899320" indent="-228086" algn="l" defTabSz="913805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7pPr>
      <a:lvl8pPr marL="3320401" indent="-228086" algn="l" defTabSz="913805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8pPr>
      <a:lvl9pPr marL="3741482" indent="-228086" algn="l" defTabSz="913805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84216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1081" algn="l" defTabSz="84216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42162" algn="l" defTabSz="84216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3244" algn="l" defTabSz="84216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84325" algn="l" defTabSz="84216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05406" algn="l" defTabSz="84216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26487" algn="l" defTabSz="84216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47568" algn="l" defTabSz="84216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68650" algn="l" defTabSz="84216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98600"/>
            <a:ext cx="7772400" cy="1425575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b="1" dirty="0">
                <a:latin typeface="+mn-lt"/>
              </a:rPr>
              <a:t>Algorithms:</a:t>
            </a:r>
            <a:br>
              <a:rPr lang="en-US" sz="4400" b="1" dirty="0">
                <a:latin typeface="+mn-lt"/>
              </a:rPr>
            </a:br>
            <a:r>
              <a:rPr lang="en-US" sz="4400" b="1" dirty="0">
                <a:latin typeface="+mn-lt"/>
              </a:rPr>
              <a:t>Dynamic Programming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501008"/>
            <a:ext cx="7315200" cy="864096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Coin Change Problem  </a:t>
            </a:r>
          </a:p>
          <a:p>
            <a:pPr eaLnBrk="1" hangingPunct="1">
              <a:defRPr/>
            </a:pPr>
            <a:endParaRPr lang="en-US" sz="40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6" name="Text Box 8"/>
          <p:cNvSpPr txBox="1">
            <a:spLocks noChangeArrowheads="1"/>
          </p:cNvSpPr>
          <p:nvPr/>
        </p:nvSpPr>
        <p:spPr bwMode="auto">
          <a:xfrm>
            <a:off x="457200" y="1025699"/>
            <a:ext cx="807720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600" i="0" dirty="0"/>
              <a:t>Given the denominations </a:t>
            </a:r>
            <a:r>
              <a:rPr lang="en-US" sz="2600" b="1" dirty="0"/>
              <a:t>c</a:t>
            </a:r>
            <a:r>
              <a:rPr lang="en-US" sz="2600" i="0" dirty="0"/>
              <a:t>: c</a:t>
            </a:r>
            <a:r>
              <a:rPr lang="en-US" sz="2600" baseline="-25000" dirty="0"/>
              <a:t>1</a:t>
            </a:r>
            <a:r>
              <a:rPr lang="en-US" sz="2600" i="0" dirty="0"/>
              <a:t>, </a:t>
            </a:r>
            <a:r>
              <a:rPr lang="en-US" sz="2600" dirty="0"/>
              <a:t>c</a:t>
            </a:r>
            <a:r>
              <a:rPr lang="en-US" sz="2600" baseline="-25000" dirty="0"/>
              <a:t>2</a:t>
            </a:r>
            <a:r>
              <a:rPr lang="en-US" sz="2600" i="0" dirty="0"/>
              <a:t>, </a:t>
            </a:r>
            <a:r>
              <a:rPr lang="en-US" sz="2600" dirty="0"/>
              <a:t>…</a:t>
            </a:r>
            <a:r>
              <a:rPr lang="en-US" sz="2600" i="0" dirty="0"/>
              <a:t>, </a:t>
            </a:r>
            <a:r>
              <a:rPr lang="en-US" sz="2600" dirty="0" err="1"/>
              <a:t>c</a:t>
            </a:r>
            <a:r>
              <a:rPr lang="en-US" sz="2600" b="1" baseline="-25000" dirty="0" err="1"/>
              <a:t>d</a:t>
            </a:r>
            <a:r>
              <a:rPr lang="en-US" sz="2600" i="0" dirty="0"/>
              <a:t>, the recurrence relation is: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143000" y="2244899"/>
            <a:ext cx="6781800" cy="2133600"/>
            <a:chOff x="288" y="1488"/>
            <a:chExt cx="4272" cy="1344"/>
          </a:xfrm>
        </p:grpSpPr>
        <p:sp>
          <p:nvSpPr>
            <p:cNvPr id="114698" name="Text Box 10"/>
            <p:cNvSpPr txBox="1">
              <a:spLocks noChangeArrowheads="1"/>
            </p:cNvSpPr>
            <p:nvPr/>
          </p:nvSpPr>
          <p:spPr bwMode="auto">
            <a:xfrm>
              <a:off x="288" y="2016"/>
              <a:ext cx="15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minNumCoins(M)</a:t>
              </a:r>
              <a:r>
                <a:rPr lang="en-US" sz="2000" i="0"/>
                <a:t>  =</a:t>
              </a:r>
            </a:p>
          </p:txBody>
        </p:sp>
        <p:sp>
          <p:nvSpPr>
            <p:cNvPr id="114699" name="Text Box 11"/>
            <p:cNvSpPr txBox="1">
              <a:spLocks noChangeArrowheads="1"/>
            </p:cNvSpPr>
            <p:nvPr/>
          </p:nvSpPr>
          <p:spPr bwMode="auto">
            <a:xfrm>
              <a:off x="2592" y="1584"/>
              <a:ext cx="1968" cy="1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minNumCoins(M-c</a:t>
              </a:r>
              <a:r>
                <a:rPr lang="en-US" sz="2000" baseline="-25000"/>
                <a:t>1</a:t>
              </a:r>
              <a:r>
                <a:rPr lang="en-US" sz="2000"/>
                <a:t>) + 1</a:t>
              </a:r>
            </a:p>
            <a:p>
              <a:pPr>
                <a:spcBef>
                  <a:spcPct val="50000"/>
                </a:spcBef>
              </a:pPr>
              <a:r>
                <a:rPr lang="en-US" sz="2000"/>
                <a:t>minNumCoins(M-c</a:t>
              </a:r>
              <a:r>
                <a:rPr lang="en-US" sz="2000" baseline="-25000"/>
                <a:t>2</a:t>
              </a:r>
              <a:r>
                <a:rPr lang="en-US" sz="2000"/>
                <a:t>) + 1</a:t>
              </a:r>
            </a:p>
            <a:p>
              <a:pPr algn="ctr">
                <a:spcBef>
                  <a:spcPct val="50000"/>
                </a:spcBef>
              </a:pPr>
              <a:r>
                <a:rPr lang="en-US" sz="2000"/>
                <a:t>…</a:t>
              </a:r>
            </a:p>
            <a:p>
              <a:pPr>
                <a:spcBef>
                  <a:spcPct val="50000"/>
                </a:spcBef>
              </a:pPr>
              <a:r>
                <a:rPr lang="en-US" sz="2000"/>
                <a:t>minNumCoins(M-c</a:t>
              </a:r>
              <a:r>
                <a:rPr lang="en-US" sz="2000" baseline="-25000"/>
                <a:t>d</a:t>
              </a:r>
              <a:r>
                <a:rPr lang="en-US" sz="2000"/>
                <a:t>) + 1</a:t>
              </a:r>
            </a:p>
          </p:txBody>
        </p:sp>
        <p:sp>
          <p:nvSpPr>
            <p:cNvPr id="114700" name="Text Box 12"/>
            <p:cNvSpPr txBox="1">
              <a:spLocks noChangeArrowheads="1"/>
            </p:cNvSpPr>
            <p:nvPr/>
          </p:nvSpPr>
          <p:spPr bwMode="auto">
            <a:xfrm>
              <a:off x="1776" y="1920"/>
              <a:ext cx="57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 i="0"/>
                <a:t>min of</a:t>
              </a:r>
            </a:p>
          </p:txBody>
        </p:sp>
        <p:sp>
          <p:nvSpPr>
            <p:cNvPr id="114701" name="AutoShape 13"/>
            <p:cNvSpPr>
              <a:spLocks/>
            </p:cNvSpPr>
            <p:nvPr/>
          </p:nvSpPr>
          <p:spPr bwMode="auto">
            <a:xfrm>
              <a:off x="2256" y="1488"/>
              <a:ext cx="224" cy="1344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4702" name="Text Box 14"/>
          <p:cNvSpPr txBox="1">
            <a:spLocks noChangeArrowheads="1"/>
          </p:cNvSpPr>
          <p:nvPr/>
        </p:nvSpPr>
        <p:spPr bwMode="auto">
          <a:xfrm>
            <a:off x="533400" y="4699174"/>
            <a:ext cx="80772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3000" i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196379"/>
            <a:ext cx="8229600" cy="461962"/>
          </a:xfrm>
          <a:noFill/>
          <a:ln/>
        </p:spPr>
        <p:txBody>
          <a:bodyPr/>
          <a:lstStyle/>
          <a:p>
            <a:r>
              <a:rPr lang="en-US" dirty="0"/>
              <a:t>Coin Change Problem: Recurrence</a:t>
            </a:r>
            <a:endParaRPr lang="en-US" sz="2600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25" name="Rectangle 13"/>
          <p:cNvSpPr>
            <a:spLocks noGrp="1" noChangeArrowheads="1"/>
          </p:cNvSpPr>
          <p:nvPr>
            <p:ph type="title"/>
          </p:nvPr>
        </p:nvSpPr>
        <p:spPr>
          <a:xfrm>
            <a:off x="251520" y="44624"/>
            <a:ext cx="8507288" cy="788988"/>
          </a:xfrm>
          <a:noFill/>
          <a:ln/>
        </p:spPr>
        <p:txBody>
          <a:bodyPr/>
          <a:lstStyle/>
          <a:p>
            <a:r>
              <a:rPr lang="en-US" sz="3200" dirty="0"/>
              <a:t>Coin Change Problem: A Recursive Algorithm</a:t>
            </a:r>
          </a:p>
        </p:txBody>
      </p:sp>
      <p:sp>
        <p:nvSpPr>
          <p:cNvPr id="115726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457200" y="1490068"/>
            <a:ext cx="8229600" cy="4171180"/>
          </a:xfrm>
          <a:noFill/>
          <a:ln>
            <a:solidFill>
              <a:schemeClr val="accent1"/>
            </a:solidFill>
          </a:ln>
        </p:spPr>
        <p:txBody>
          <a:bodyPr/>
          <a:lstStyle/>
          <a:p>
            <a:pPr marL="571500" indent="-571500">
              <a:buFont typeface="Wingdings" pitchFamily="2" charset="2"/>
              <a:buAutoNum type="arabicPeriod"/>
            </a:pPr>
            <a:r>
              <a:rPr lang="en-US" sz="2200" b="1" u="sng" dirty="0" err="1"/>
              <a:t>RecursiveChange</a:t>
            </a:r>
            <a:r>
              <a:rPr lang="en-US" sz="2200" u="sng" dirty="0"/>
              <a:t>(</a:t>
            </a:r>
            <a:r>
              <a:rPr lang="en-US" sz="2200" b="1" i="1" u="sng" dirty="0">
                <a:solidFill>
                  <a:srgbClr val="FF0000"/>
                </a:solidFill>
              </a:rPr>
              <a:t>M</a:t>
            </a:r>
            <a:r>
              <a:rPr lang="en-US" sz="2200" i="1" u="sng" dirty="0"/>
              <a:t>, </a:t>
            </a:r>
            <a:r>
              <a:rPr lang="en-US" sz="2200" b="1" i="1" u="sng" dirty="0">
                <a:solidFill>
                  <a:srgbClr val="FF0000"/>
                </a:solidFill>
              </a:rPr>
              <a:t>c</a:t>
            </a:r>
            <a:r>
              <a:rPr lang="en-US" sz="2200" i="1" u="sng" dirty="0"/>
              <a:t>, </a:t>
            </a:r>
            <a:r>
              <a:rPr lang="en-US" sz="2200" b="1" i="1" u="sng" dirty="0">
                <a:solidFill>
                  <a:srgbClr val="FF0000"/>
                </a:solidFill>
              </a:rPr>
              <a:t>d</a:t>
            </a:r>
            <a:r>
              <a:rPr lang="en-US" sz="2200" u="sng" dirty="0"/>
              <a:t>)</a:t>
            </a:r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 sz="2200" b="1" dirty="0"/>
              <a:t>   if</a:t>
            </a:r>
            <a:r>
              <a:rPr lang="en-US" sz="2200" dirty="0"/>
              <a:t> </a:t>
            </a:r>
            <a:r>
              <a:rPr lang="en-US" sz="2200" i="1" dirty="0"/>
              <a:t>M </a:t>
            </a:r>
            <a:r>
              <a:rPr lang="en-US" sz="2200" dirty="0"/>
              <a:t>= 0</a:t>
            </a:r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 sz="2200" b="1" dirty="0"/>
              <a:t>      return</a:t>
            </a:r>
            <a:r>
              <a:rPr lang="en-US" sz="2200" dirty="0"/>
              <a:t> 0</a:t>
            </a:r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 sz="2200" i="1" dirty="0"/>
              <a:t>   </a:t>
            </a:r>
            <a:r>
              <a:rPr lang="en-US" sz="2200" b="1" i="1" dirty="0" err="1"/>
              <a:t>bestNumCoins</a:t>
            </a:r>
            <a:r>
              <a:rPr lang="en-US" sz="2200" i="1" dirty="0"/>
              <a:t> </a:t>
            </a:r>
            <a:r>
              <a:rPr lang="en-US" sz="2200" dirty="0">
                <a:sym typeface="Wingdings" pitchFamily="2" charset="2"/>
              </a:rPr>
              <a:t></a:t>
            </a:r>
            <a:r>
              <a:rPr lang="en-US" sz="2200" dirty="0"/>
              <a:t> infinity</a:t>
            </a:r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 sz="2200" dirty="0"/>
              <a:t>   </a:t>
            </a:r>
            <a:r>
              <a:rPr lang="en-US" sz="2200" b="1" dirty="0"/>
              <a:t>for </a:t>
            </a:r>
            <a:r>
              <a:rPr lang="en-US" sz="2200" i="1" dirty="0" err="1"/>
              <a:t>i</a:t>
            </a:r>
            <a:r>
              <a:rPr lang="en-US" sz="2200" dirty="0"/>
              <a:t> </a:t>
            </a:r>
            <a:r>
              <a:rPr lang="en-US" sz="2200" dirty="0">
                <a:sym typeface="Wingdings" pitchFamily="2" charset="2"/>
              </a:rPr>
              <a:t></a:t>
            </a:r>
            <a:r>
              <a:rPr lang="en-US" sz="2200" dirty="0"/>
              <a:t> 1 to </a:t>
            </a:r>
            <a:r>
              <a:rPr lang="en-US" sz="2200" i="1" dirty="0"/>
              <a:t>d</a:t>
            </a:r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 sz="2200" b="1" dirty="0"/>
              <a:t>      if</a:t>
            </a:r>
            <a:r>
              <a:rPr lang="en-US" sz="2200" dirty="0"/>
              <a:t> </a:t>
            </a:r>
            <a:r>
              <a:rPr lang="en-US" sz="2200" b="1" i="1" dirty="0"/>
              <a:t>M</a:t>
            </a:r>
            <a:r>
              <a:rPr lang="en-US" sz="2200" dirty="0"/>
              <a:t> ≥ </a:t>
            </a:r>
            <a:r>
              <a:rPr lang="en-US" sz="2200" i="1" dirty="0" err="1"/>
              <a:t>c</a:t>
            </a:r>
            <a:r>
              <a:rPr lang="en-US" sz="2200" i="1" baseline="-25000" dirty="0" err="1"/>
              <a:t>i</a:t>
            </a:r>
            <a:endParaRPr lang="en-US" sz="2200" i="1" baseline="-25000" dirty="0"/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 sz="2200" b="1" i="1" dirty="0"/>
              <a:t>         </a:t>
            </a:r>
            <a:r>
              <a:rPr lang="en-US" sz="2200" i="1" dirty="0" err="1"/>
              <a:t>numCoins</a:t>
            </a:r>
            <a:r>
              <a:rPr lang="en-US" sz="2200" dirty="0"/>
              <a:t> </a:t>
            </a:r>
            <a:r>
              <a:rPr lang="en-US" sz="2200" dirty="0">
                <a:sym typeface="Wingdings" pitchFamily="2" charset="2"/>
              </a:rPr>
              <a:t> </a:t>
            </a:r>
            <a:r>
              <a:rPr lang="en-US" sz="2200" b="1" dirty="0" err="1"/>
              <a:t>RecursiveChange</a:t>
            </a:r>
            <a:r>
              <a:rPr lang="en-US" sz="2200" dirty="0"/>
              <a:t>(</a:t>
            </a:r>
            <a:r>
              <a:rPr lang="en-US" sz="2200" b="1" i="1" dirty="0"/>
              <a:t>M</a:t>
            </a:r>
            <a:r>
              <a:rPr lang="en-US" sz="2200" dirty="0"/>
              <a:t> – </a:t>
            </a:r>
            <a:r>
              <a:rPr lang="en-US" sz="2200" i="1" dirty="0" err="1"/>
              <a:t>c</a:t>
            </a:r>
            <a:r>
              <a:rPr lang="en-US" sz="2200" i="1" baseline="-25000" dirty="0" err="1"/>
              <a:t>i</a:t>
            </a:r>
            <a:r>
              <a:rPr lang="en-US" sz="2200" i="1" baseline="-25000" dirty="0"/>
              <a:t> </a:t>
            </a:r>
            <a:r>
              <a:rPr lang="en-US" sz="2200" i="1" dirty="0"/>
              <a:t>, </a:t>
            </a:r>
            <a:r>
              <a:rPr lang="en-US" sz="2200" b="1" i="1" dirty="0"/>
              <a:t>c</a:t>
            </a:r>
            <a:r>
              <a:rPr lang="en-US" sz="2200" i="1" dirty="0"/>
              <a:t>, </a:t>
            </a:r>
            <a:r>
              <a:rPr lang="en-US" sz="2200" b="1" i="1" dirty="0"/>
              <a:t>d</a:t>
            </a:r>
            <a:r>
              <a:rPr lang="en-US" sz="2200" dirty="0"/>
              <a:t>)</a:t>
            </a:r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 sz="2200" dirty="0"/>
              <a:t>          </a:t>
            </a:r>
            <a:r>
              <a:rPr lang="en-US" sz="2200" b="1" dirty="0"/>
              <a:t>if</a:t>
            </a:r>
            <a:r>
              <a:rPr lang="en-US" sz="2200" dirty="0"/>
              <a:t> </a:t>
            </a:r>
            <a:r>
              <a:rPr lang="en-US" sz="2200" i="1" dirty="0" err="1"/>
              <a:t>numCoins</a:t>
            </a:r>
            <a:r>
              <a:rPr lang="en-US" sz="2200" i="1" dirty="0"/>
              <a:t> + </a:t>
            </a:r>
            <a:r>
              <a:rPr lang="en-US" sz="2200" dirty="0"/>
              <a:t>1 &lt; </a:t>
            </a:r>
            <a:r>
              <a:rPr lang="en-US" sz="2200" i="1" dirty="0" err="1"/>
              <a:t>bestNumCoins</a:t>
            </a:r>
            <a:endParaRPr lang="en-US" sz="2200" i="1" dirty="0"/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 sz="2200" b="1" i="1" dirty="0"/>
              <a:t>            </a:t>
            </a:r>
            <a:r>
              <a:rPr lang="en-US" sz="2200" i="1" dirty="0" err="1"/>
              <a:t>bestNumCoins</a:t>
            </a:r>
            <a:r>
              <a:rPr lang="en-US" sz="2200" dirty="0"/>
              <a:t> </a:t>
            </a:r>
            <a:r>
              <a:rPr lang="en-US" sz="2200" dirty="0">
                <a:sym typeface="Wingdings" pitchFamily="2" charset="2"/>
              </a:rPr>
              <a:t> </a:t>
            </a:r>
            <a:r>
              <a:rPr lang="en-US" sz="2200" i="1" dirty="0" err="1"/>
              <a:t>numCoins</a:t>
            </a:r>
            <a:r>
              <a:rPr lang="en-US" sz="2200" i="1" dirty="0"/>
              <a:t> + </a:t>
            </a:r>
            <a:r>
              <a:rPr lang="en-US" sz="2200" dirty="0"/>
              <a:t>1</a:t>
            </a:r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 sz="2200" dirty="0"/>
              <a:t>	</a:t>
            </a:r>
            <a:r>
              <a:rPr lang="en-US" sz="2200" b="1" dirty="0"/>
              <a:t>return</a:t>
            </a:r>
            <a:r>
              <a:rPr lang="en-US" sz="2200" dirty="0"/>
              <a:t> </a:t>
            </a:r>
            <a:r>
              <a:rPr lang="en-US" sz="2200" b="1" i="1" dirty="0" err="1"/>
              <a:t>bestNumCoins</a:t>
            </a:r>
            <a:r>
              <a:rPr lang="en-US" sz="2200" i="1" dirty="0"/>
              <a:t> </a:t>
            </a:r>
            <a:endParaRPr lang="en-US" sz="2200" i="1" baseline="-25000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70" name="Rectangle 134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8534400" cy="647700"/>
          </a:xfrm>
          <a:noFill/>
          <a:ln/>
        </p:spPr>
        <p:txBody>
          <a:bodyPr/>
          <a:lstStyle/>
          <a:p>
            <a:r>
              <a:rPr lang="en-US" dirty="0" err="1"/>
              <a:t>RecursiveChange</a:t>
            </a:r>
            <a:r>
              <a:rPr lang="en-US" dirty="0"/>
              <a:t> is not Efficient</a:t>
            </a:r>
          </a:p>
        </p:txBody>
      </p:sp>
      <p:sp>
        <p:nvSpPr>
          <p:cNvPr id="116871" name="Rectangle 135"/>
          <p:cNvSpPr>
            <a:spLocks noGrp="1" noChangeArrowheads="1"/>
          </p:cNvSpPr>
          <p:nvPr>
            <p:ph type="body" idx="1"/>
          </p:nvPr>
        </p:nvSpPr>
        <p:spPr>
          <a:xfrm>
            <a:off x="533400" y="1391072"/>
            <a:ext cx="8229600" cy="2181944"/>
          </a:xfrm>
          <a:noFill/>
          <a:ln/>
        </p:spPr>
        <p:txBody>
          <a:bodyPr/>
          <a:lstStyle/>
          <a:p>
            <a:r>
              <a:rPr lang="en-US" dirty="0"/>
              <a:t>It recalculates the optimal coin combination for a given amount of money repeatedly</a:t>
            </a:r>
            <a:br>
              <a:rPr lang="en-US" dirty="0"/>
            </a:br>
            <a:endParaRPr lang="en-US" sz="800" dirty="0"/>
          </a:p>
          <a:p>
            <a:r>
              <a:rPr lang="en-US" dirty="0"/>
              <a:t>i.e., </a:t>
            </a:r>
            <a:r>
              <a:rPr lang="en-US" b="1" i="1" dirty="0"/>
              <a:t>M</a:t>
            </a:r>
            <a:r>
              <a:rPr lang="en-US" dirty="0"/>
              <a:t> = 77, </a:t>
            </a:r>
            <a:r>
              <a:rPr lang="en-US" b="1" i="1" dirty="0"/>
              <a:t>c</a:t>
            </a:r>
            <a:r>
              <a:rPr lang="en-US" dirty="0"/>
              <a:t> = (1, 3, 7):</a:t>
            </a:r>
          </a:p>
          <a:p>
            <a:pPr lvl="1"/>
            <a:r>
              <a:rPr lang="en-US" sz="2600" dirty="0"/>
              <a:t>Optimal coin for 70 cents is computed </a:t>
            </a:r>
            <a:r>
              <a:rPr lang="en-US" sz="2600" b="1" dirty="0"/>
              <a:t>9</a:t>
            </a:r>
            <a:r>
              <a:rPr lang="en-US" sz="2600" dirty="0"/>
              <a:t> times!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7" name="Rectangle 7"/>
          <p:cNvSpPr>
            <a:spLocks noGrp="1" noChangeArrowheads="1"/>
          </p:cNvSpPr>
          <p:nvPr>
            <p:ph type="title"/>
          </p:nvPr>
        </p:nvSpPr>
        <p:spPr>
          <a:xfrm>
            <a:off x="457200" y="188640"/>
            <a:ext cx="8229600" cy="635769"/>
          </a:xfrm>
          <a:noFill/>
          <a:ln/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RecursiveChange</a:t>
            </a:r>
            <a:r>
              <a:rPr lang="en-US" dirty="0"/>
              <a:t> Tree</a:t>
            </a:r>
          </a:p>
        </p:txBody>
      </p:sp>
      <p:sp>
        <p:nvSpPr>
          <p:cNvPr id="117768" name="Oval 8"/>
          <p:cNvSpPr>
            <a:spLocks noChangeArrowheads="1"/>
          </p:cNvSpPr>
          <p:nvPr/>
        </p:nvSpPr>
        <p:spPr bwMode="auto">
          <a:xfrm>
            <a:off x="4343400" y="2057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74</a:t>
            </a:r>
          </a:p>
        </p:txBody>
      </p:sp>
      <p:sp>
        <p:nvSpPr>
          <p:cNvPr id="117769" name="Oval 9"/>
          <p:cNvSpPr>
            <a:spLocks noChangeArrowheads="1"/>
          </p:cNvSpPr>
          <p:nvPr/>
        </p:nvSpPr>
        <p:spPr bwMode="auto">
          <a:xfrm>
            <a:off x="4343400" y="1295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77</a:t>
            </a:r>
          </a:p>
        </p:txBody>
      </p:sp>
      <p:sp>
        <p:nvSpPr>
          <p:cNvPr id="117770" name="Oval 10"/>
          <p:cNvSpPr>
            <a:spLocks noChangeArrowheads="1"/>
          </p:cNvSpPr>
          <p:nvPr/>
        </p:nvSpPr>
        <p:spPr bwMode="auto">
          <a:xfrm>
            <a:off x="2590800" y="2057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76</a:t>
            </a:r>
          </a:p>
        </p:txBody>
      </p:sp>
      <p:sp>
        <p:nvSpPr>
          <p:cNvPr id="117771" name="Oval 11"/>
          <p:cNvSpPr>
            <a:spLocks noChangeArrowheads="1"/>
          </p:cNvSpPr>
          <p:nvPr/>
        </p:nvSpPr>
        <p:spPr bwMode="auto">
          <a:xfrm>
            <a:off x="6019800" y="2057400"/>
            <a:ext cx="381000" cy="3810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70</a:t>
            </a:r>
          </a:p>
        </p:txBody>
      </p:sp>
      <p:sp>
        <p:nvSpPr>
          <p:cNvPr id="117772" name="Oval 12"/>
          <p:cNvSpPr>
            <a:spLocks noChangeArrowheads="1"/>
          </p:cNvSpPr>
          <p:nvPr/>
        </p:nvSpPr>
        <p:spPr bwMode="auto">
          <a:xfrm>
            <a:off x="1676400" y="3200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75</a:t>
            </a:r>
          </a:p>
        </p:txBody>
      </p:sp>
      <p:sp>
        <p:nvSpPr>
          <p:cNvPr id="117773" name="Oval 13"/>
          <p:cNvSpPr>
            <a:spLocks noChangeArrowheads="1"/>
          </p:cNvSpPr>
          <p:nvPr/>
        </p:nvSpPr>
        <p:spPr bwMode="auto">
          <a:xfrm>
            <a:off x="2438400" y="3200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73</a:t>
            </a:r>
          </a:p>
        </p:txBody>
      </p:sp>
      <p:sp>
        <p:nvSpPr>
          <p:cNvPr id="117774" name="Oval 14"/>
          <p:cNvSpPr>
            <a:spLocks noChangeArrowheads="1"/>
          </p:cNvSpPr>
          <p:nvPr/>
        </p:nvSpPr>
        <p:spPr bwMode="auto">
          <a:xfrm>
            <a:off x="3124200" y="3200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69</a:t>
            </a:r>
          </a:p>
        </p:txBody>
      </p:sp>
      <p:sp>
        <p:nvSpPr>
          <p:cNvPr id="117775" name="Oval 15"/>
          <p:cNvSpPr>
            <a:spLocks noChangeArrowheads="1"/>
          </p:cNvSpPr>
          <p:nvPr/>
        </p:nvSpPr>
        <p:spPr bwMode="auto">
          <a:xfrm>
            <a:off x="3733800" y="3200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73</a:t>
            </a:r>
          </a:p>
        </p:txBody>
      </p:sp>
      <p:sp>
        <p:nvSpPr>
          <p:cNvPr id="117776" name="Oval 16"/>
          <p:cNvSpPr>
            <a:spLocks noChangeArrowheads="1"/>
          </p:cNvSpPr>
          <p:nvPr/>
        </p:nvSpPr>
        <p:spPr bwMode="auto">
          <a:xfrm>
            <a:off x="4343400" y="3200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71</a:t>
            </a:r>
          </a:p>
        </p:txBody>
      </p:sp>
      <p:sp>
        <p:nvSpPr>
          <p:cNvPr id="117777" name="Oval 17"/>
          <p:cNvSpPr>
            <a:spLocks noChangeArrowheads="1"/>
          </p:cNvSpPr>
          <p:nvPr/>
        </p:nvSpPr>
        <p:spPr bwMode="auto">
          <a:xfrm>
            <a:off x="5029200" y="3200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67</a:t>
            </a:r>
          </a:p>
        </p:txBody>
      </p:sp>
      <p:sp>
        <p:nvSpPr>
          <p:cNvPr id="117778" name="Oval 18"/>
          <p:cNvSpPr>
            <a:spLocks noChangeArrowheads="1"/>
          </p:cNvSpPr>
          <p:nvPr/>
        </p:nvSpPr>
        <p:spPr bwMode="auto">
          <a:xfrm>
            <a:off x="5638800" y="3200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69</a:t>
            </a:r>
          </a:p>
        </p:txBody>
      </p:sp>
      <p:sp>
        <p:nvSpPr>
          <p:cNvPr id="117779" name="Oval 19"/>
          <p:cNvSpPr>
            <a:spLocks noChangeArrowheads="1"/>
          </p:cNvSpPr>
          <p:nvPr/>
        </p:nvSpPr>
        <p:spPr bwMode="auto">
          <a:xfrm>
            <a:off x="6248400" y="3200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67</a:t>
            </a:r>
          </a:p>
        </p:txBody>
      </p:sp>
      <p:sp>
        <p:nvSpPr>
          <p:cNvPr id="117780" name="Oval 20"/>
          <p:cNvSpPr>
            <a:spLocks noChangeArrowheads="1"/>
          </p:cNvSpPr>
          <p:nvPr/>
        </p:nvSpPr>
        <p:spPr bwMode="auto">
          <a:xfrm>
            <a:off x="6934200" y="3200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63</a:t>
            </a:r>
          </a:p>
        </p:txBody>
      </p:sp>
      <p:sp>
        <p:nvSpPr>
          <p:cNvPr id="117781" name="Oval 21"/>
          <p:cNvSpPr>
            <a:spLocks noChangeArrowheads="1"/>
          </p:cNvSpPr>
          <p:nvPr/>
        </p:nvSpPr>
        <p:spPr bwMode="auto">
          <a:xfrm>
            <a:off x="1447800" y="4343400"/>
            <a:ext cx="304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74</a:t>
            </a:r>
          </a:p>
        </p:txBody>
      </p:sp>
      <p:sp>
        <p:nvSpPr>
          <p:cNvPr id="117782" name="Oval 22"/>
          <p:cNvSpPr>
            <a:spLocks noChangeArrowheads="1"/>
          </p:cNvSpPr>
          <p:nvPr/>
        </p:nvSpPr>
        <p:spPr bwMode="auto">
          <a:xfrm>
            <a:off x="1752600" y="4343400"/>
            <a:ext cx="304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72</a:t>
            </a:r>
          </a:p>
        </p:txBody>
      </p:sp>
      <p:sp>
        <p:nvSpPr>
          <p:cNvPr id="117783" name="Oval 23"/>
          <p:cNvSpPr>
            <a:spLocks noChangeArrowheads="1"/>
          </p:cNvSpPr>
          <p:nvPr/>
        </p:nvSpPr>
        <p:spPr bwMode="auto">
          <a:xfrm>
            <a:off x="2895600" y="4343400"/>
            <a:ext cx="304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68</a:t>
            </a:r>
          </a:p>
        </p:txBody>
      </p:sp>
      <p:sp>
        <p:nvSpPr>
          <p:cNvPr id="117784" name="Oval 24"/>
          <p:cNvSpPr>
            <a:spLocks noChangeArrowheads="1"/>
          </p:cNvSpPr>
          <p:nvPr/>
        </p:nvSpPr>
        <p:spPr bwMode="auto">
          <a:xfrm>
            <a:off x="2209800" y="4800600"/>
            <a:ext cx="304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72</a:t>
            </a:r>
          </a:p>
        </p:txBody>
      </p:sp>
      <p:sp>
        <p:nvSpPr>
          <p:cNvPr id="117785" name="Oval 25"/>
          <p:cNvSpPr>
            <a:spLocks noChangeArrowheads="1"/>
          </p:cNvSpPr>
          <p:nvPr/>
        </p:nvSpPr>
        <p:spPr bwMode="auto">
          <a:xfrm>
            <a:off x="2514600" y="4800600"/>
            <a:ext cx="304800" cy="3810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70</a:t>
            </a:r>
          </a:p>
        </p:txBody>
      </p:sp>
      <p:sp>
        <p:nvSpPr>
          <p:cNvPr id="117786" name="Oval 26"/>
          <p:cNvSpPr>
            <a:spLocks noChangeArrowheads="1"/>
          </p:cNvSpPr>
          <p:nvPr/>
        </p:nvSpPr>
        <p:spPr bwMode="auto">
          <a:xfrm>
            <a:off x="2819400" y="4800600"/>
            <a:ext cx="304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66</a:t>
            </a:r>
          </a:p>
        </p:txBody>
      </p:sp>
      <p:sp>
        <p:nvSpPr>
          <p:cNvPr id="117787" name="Oval 27"/>
          <p:cNvSpPr>
            <a:spLocks noChangeArrowheads="1"/>
          </p:cNvSpPr>
          <p:nvPr/>
        </p:nvSpPr>
        <p:spPr bwMode="auto">
          <a:xfrm>
            <a:off x="2057400" y="4343400"/>
            <a:ext cx="304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68</a:t>
            </a:r>
          </a:p>
        </p:txBody>
      </p:sp>
      <p:sp>
        <p:nvSpPr>
          <p:cNvPr id="117788" name="Oval 28"/>
          <p:cNvSpPr>
            <a:spLocks noChangeArrowheads="1"/>
          </p:cNvSpPr>
          <p:nvPr/>
        </p:nvSpPr>
        <p:spPr bwMode="auto">
          <a:xfrm>
            <a:off x="3200400" y="4343400"/>
            <a:ext cx="304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66</a:t>
            </a:r>
          </a:p>
        </p:txBody>
      </p:sp>
      <p:sp>
        <p:nvSpPr>
          <p:cNvPr id="117789" name="Oval 29"/>
          <p:cNvSpPr>
            <a:spLocks noChangeArrowheads="1"/>
          </p:cNvSpPr>
          <p:nvPr/>
        </p:nvSpPr>
        <p:spPr bwMode="auto">
          <a:xfrm>
            <a:off x="3505200" y="4343400"/>
            <a:ext cx="304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62</a:t>
            </a:r>
          </a:p>
        </p:txBody>
      </p:sp>
      <p:sp>
        <p:nvSpPr>
          <p:cNvPr id="117790" name="Oval 30"/>
          <p:cNvSpPr>
            <a:spLocks noChangeArrowheads="1"/>
          </p:cNvSpPr>
          <p:nvPr/>
        </p:nvSpPr>
        <p:spPr bwMode="auto">
          <a:xfrm>
            <a:off x="3505200" y="4800600"/>
            <a:ext cx="304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72</a:t>
            </a:r>
          </a:p>
        </p:txBody>
      </p:sp>
      <p:sp>
        <p:nvSpPr>
          <p:cNvPr id="117791" name="Oval 31"/>
          <p:cNvSpPr>
            <a:spLocks noChangeArrowheads="1"/>
          </p:cNvSpPr>
          <p:nvPr/>
        </p:nvSpPr>
        <p:spPr bwMode="auto">
          <a:xfrm>
            <a:off x="3810000" y="4800600"/>
            <a:ext cx="304800" cy="3810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70</a:t>
            </a:r>
          </a:p>
        </p:txBody>
      </p:sp>
      <p:sp>
        <p:nvSpPr>
          <p:cNvPr id="117792" name="Oval 32"/>
          <p:cNvSpPr>
            <a:spLocks noChangeArrowheads="1"/>
          </p:cNvSpPr>
          <p:nvPr/>
        </p:nvSpPr>
        <p:spPr bwMode="auto">
          <a:xfrm>
            <a:off x="4114800" y="4800600"/>
            <a:ext cx="304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66</a:t>
            </a:r>
          </a:p>
        </p:txBody>
      </p:sp>
      <p:sp>
        <p:nvSpPr>
          <p:cNvPr id="117793" name="Oval 33"/>
          <p:cNvSpPr>
            <a:spLocks noChangeArrowheads="1"/>
          </p:cNvSpPr>
          <p:nvPr/>
        </p:nvSpPr>
        <p:spPr bwMode="auto">
          <a:xfrm>
            <a:off x="4114800" y="4343400"/>
            <a:ext cx="304800" cy="3810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70</a:t>
            </a:r>
          </a:p>
        </p:txBody>
      </p:sp>
      <p:sp>
        <p:nvSpPr>
          <p:cNvPr id="117794" name="Oval 34"/>
          <p:cNvSpPr>
            <a:spLocks noChangeArrowheads="1"/>
          </p:cNvSpPr>
          <p:nvPr/>
        </p:nvSpPr>
        <p:spPr bwMode="auto">
          <a:xfrm>
            <a:off x="4419600" y="4343400"/>
            <a:ext cx="304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68</a:t>
            </a:r>
          </a:p>
        </p:txBody>
      </p:sp>
      <p:sp>
        <p:nvSpPr>
          <p:cNvPr id="117795" name="Oval 35"/>
          <p:cNvSpPr>
            <a:spLocks noChangeArrowheads="1"/>
          </p:cNvSpPr>
          <p:nvPr/>
        </p:nvSpPr>
        <p:spPr bwMode="auto">
          <a:xfrm>
            <a:off x="4724400" y="4343400"/>
            <a:ext cx="304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64</a:t>
            </a:r>
          </a:p>
        </p:txBody>
      </p:sp>
      <p:sp>
        <p:nvSpPr>
          <p:cNvPr id="117796" name="Oval 36"/>
          <p:cNvSpPr>
            <a:spLocks noChangeArrowheads="1"/>
          </p:cNvSpPr>
          <p:nvPr/>
        </p:nvSpPr>
        <p:spPr bwMode="auto">
          <a:xfrm>
            <a:off x="4800600" y="4800600"/>
            <a:ext cx="304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66</a:t>
            </a:r>
          </a:p>
        </p:txBody>
      </p:sp>
      <p:sp>
        <p:nvSpPr>
          <p:cNvPr id="117797" name="Oval 37"/>
          <p:cNvSpPr>
            <a:spLocks noChangeArrowheads="1"/>
          </p:cNvSpPr>
          <p:nvPr/>
        </p:nvSpPr>
        <p:spPr bwMode="auto">
          <a:xfrm>
            <a:off x="5105400" y="4800600"/>
            <a:ext cx="304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64</a:t>
            </a:r>
          </a:p>
        </p:txBody>
      </p:sp>
      <p:sp>
        <p:nvSpPr>
          <p:cNvPr id="117798" name="Oval 38"/>
          <p:cNvSpPr>
            <a:spLocks noChangeArrowheads="1"/>
          </p:cNvSpPr>
          <p:nvPr/>
        </p:nvSpPr>
        <p:spPr bwMode="auto">
          <a:xfrm>
            <a:off x="5410200" y="4800600"/>
            <a:ext cx="304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60</a:t>
            </a:r>
          </a:p>
        </p:txBody>
      </p:sp>
      <p:sp>
        <p:nvSpPr>
          <p:cNvPr id="117799" name="Oval 39"/>
          <p:cNvSpPr>
            <a:spLocks noChangeArrowheads="1"/>
          </p:cNvSpPr>
          <p:nvPr/>
        </p:nvSpPr>
        <p:spPr bwMode="auto">
          <a:xfrm>
            <a:off x="5257800" y="4343400"/>
            <a:ext cx="304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68</a:t>
            </a:r>
          </a:p>
        </p:txBody>
      </p:sp>
      <p:sp>
        <p:nvSpPr>
          <p:cNvPr id="117800" name="Oval 40"/>
          <p:cNvSpPr>
            <a:spLocks noChangeArrowheads="1"/>
          </p:cNvSpPr>
          <p:nvPr/>
        </p:nvSpPr>
        <p:spPr bwMode="auto">
          <a:xfrm>
            <a:off x="5562600" y="4343400"/>
            <a:ext cx="304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66</a:t>
            </a:r>
          </a:p>
        </p:txBody>
      </p:sp>
      <p:sp>
        <p:nvSpPr>
          <p:cNvPr id="117801" name="Oval 41"/>
          <p:cNvSpPr>
            <a:spLocks noChangeArrowheads="1"/>
          </p:cNvSpPr>
          <p:nvPr/>
        </p:nvSpPr>
        <p:spPr bwMode="auto">
          <a:xfrm>
            <a:off x="5867400" y="4343400"/>
            <a:ext cx="304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62</a:t>
            </a:r>
          </a:p>
        </p:txBody>
      </p:sp>
      <p:sp>
        <p:nvSpPr>
          <p:cNvPr id="117802" name="Oval 42"/>
          <p:cNvSpPr>
            <a:spLocks noChangeArrowheads="1"/>
          </p:cNvSpPr>
          <p:nvPr/>
        </p:nvSpPr>
        <p:spPr bwMode="auto">
          <a:xfrm>
            <a:off x="6019800" y="4800600"/>
            <a:ext cx="304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66</a:t>
            </a:r>
          </a:p>
        </p:txBody>
      </p:sp>
      <p:sp>
        <p:nvSpPr>
          <p:cNvPr id="117803" name="Oval 43"/>
          <p:cNvSpPr>
            <a:spLocks noChangeArrowheads="1"/>
          </p:cNvSpPr>
          <p:nvPr/>
        </p:nvSpPr>
        <p:spPr bwMode="auto">
          <a:xfrm>
            <a:off x="6324600" y="4800600"/>
            <a:ext cx="304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64</a:t>
            </a:r>
          </a:p>
        </p:txBody>
      </p:sp>
      <p:sp>
        <p:nvSpPr>
          <p:cNvPr id="117804" name="Oval 44"/>
          <p:cNvSpPr>
            <a:spLocks noChangeArrowheads="1"/>
          </p:cNvSpPr>
          <p:nvPr/>
        </p:nvSpPr>
        <p:spPr bwMode="auto">
          <a:xfrm>
            <a:off x="6629400" y="4800600"/>
            <a:ext cx="304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60</a:t>
            </a:r>
          </a:p>
        </p:txBody>
      </p:sp>
      <p:sp>
        <p:nvSpPr>
          <p:cNvPr id="117805" name="Oval 45"/>
          <p:cNvSpPr>
            <a:spLocks noChangeArrowheads="1"/>
          </p:cNvSpPr>
          <p:nvPr/>
        </p:nvSpPr>
        <p:spPr bwMode="auto">
          <a:xfrm>
            <a:off x="6705600" y="4343400"/>
            <a:ext cx="304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62</a:t>
            </a:r>
          </a:p>
        </p:txBody>
      </p:sp>
      <p:sp>
        <p:nvSpPr>
          <p:cNvPr id="117806" name="Oval 46"/>
          <p:cNvSpPr>
            <a:spLocks noChangeArrowheads="1"/>
          </p:cNvSpPr>
          <p:nvPr/>
        </p:nvSpPr>
        <p:spPr bwMode="auto">
          <a:xfrm>
            <a:off x="7010400" y="4343400"/>
            <a:ext cx="304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60</a:t>
            </a:r>
          </a:p>
        </p:txBody>
      </p:sp>
      <p:sp>
        <p:nvSpPr>
          <p:cNvPr id="117807" name="Oval 47"/>
          <p:cNvSpPr>
            <a:spLocks noChangeArrowheads="1"/>
          </p:cNvSpPr>
          <p:nvPr/>
        </p:nvSpPr>
        <p:spPr bwMode="auto">
          <a:xfrm>
            <a:off x="7315200" y="4343400"/>
            <a:ext cx="304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56</a:t>
            </a:r>
          </a:p>
        </p:txBody>
      </p:sp>
      <p:sp>
        <p:nvSpPr>
          <p:cNvPr id="117808" name="Line 48"/>
          <p:cNvSpPr>
            <a:spLocks noChangeShapeType="1"/>
          </p:cNvSpPr>
          <p:nvPr/>
        </p:nvSpPr>
        <p:spPr bwMode="auto">
          <a:xfrm flipH="1">
            <a:off x="2895600" y="1524000"/>
            <a:ext cx="1447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7809" name="Line 49"/>
          <p:cNvSpPr>
            <a:spLocks noChangeShapeType="1"/>
          </p:cNvSpPr>
          <p:nvPr/>
        </p:nvSpPr>
        <p:spPr bwMode="auto">
          <a:xfrm flipH="1">
            <a:off x="4572000" y="1676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7810" name="Line 50"/>
          <p:cNvSpPr>
            <a:spLocks noChangeShapeType="1"/>
          </p:cNvSpPr>
          <p:nvPr/>
        </p:nvSpPr>
        <p:spPr bwMode="auto">
          <a:xfrm>
            <a:off x="4724400" y="1524000"/>
            <a:ext cx="1447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7811" name="Line 51"/>
          <p:cNvSpPr>
            <a:spLocks noChangeShapeType="1"/>
          </p:cNvSpPr>
          <p:nvPr/>
        </p:nvSpPr>
        <p:spPr bwMode="auto">
          <a:xfrm flipH="1">
            <a:off x="1905000" y="23622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7812" name="Line 52"/>
          <p:cNvSpPr>
            <a:spLocks noChangeShapeType="1"/>
          </p:cNvSpPr>
          <p:nvPr/>
        </p:nvSpPr>
        <p:spPr bwMode="auto">
          <a:xfrm flipH="1">
            <a:off x="2667000" y="2438400"/>
            <a:ext cx="76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7813" name="Line 53"/>
          <p:cNvSpPr>
            <a:spLocks noChangeShapeType="1"/>
          </p:cNvSpPr>
          <p:nvPr/>
        </p:nvSpPr>
        <p:spPr bwMode="auto">
          <a:xfrm>
            <a:off x="2895600" y="23622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7814" name="Line 54"/>
          <p:cNvSpPr>
            <a:spLocks noChangeShapeType="1"/>
          </p:cNvSpPr>
          <p:nvPr/>
        </p:nvSpPr>
        <p:spPr bwMode="auto">
          <a:xfrm flipH="1">
            <a:off x="3962400" y="2438400"/>
            <a:ext cx="439738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7815" name="Line 55"/>
          <p:cNvSpPr>
            <a:spLocks noChangeShapeType="1"/>
          </p:cNvSpPr>
          <p:nvPr/>
        </p:nvSpPr>
        <p:spPr bwMode="auto">
          <a:xfrm>
            <a:off x="4572000" y="2438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7816" name="Line 56"/>
          <p:cNvSpPr>
            <a:spLocks noChangeShapeType="1"/>
          </p:cNvSpPr>
          <p:nvPr/>
        </p:nvSpPr>
        <p:spPr bwMode="auto">
          <a:xfrm>
            <a:off x="4648200" y="24384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7817" name="Line 57"/>
          <p:cNvSpPr>
            <a:spLocks noChangeShapeType="1"/>
          </p:cNvSpPr>
          <p:nvPr/>
        </p:nvSpPr>
        <p:spPr bwMode="auto">
          <a:xfrm flipH="1">
            <a:off x="5791200" y="23622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7818" name="Line 58"/>
          <p:cNvSpPr>
            <a:spLocks noChangeShapeType="1"/>
          </p:cNvSpPr>
          <p:nvPr/>
        </p:nvSpPr>
        <p:spPr bwMode="auto">
          <a:xfrm>
            <a:off x="6248400" y="2438400"/>
            <a:ext cx="152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7819" name="Line 59"/>
          <p:cNvSpPr>
            <a:spLocks noChangeShapeType="1"/>
          </p:cNvSpPr>
          <p:nvPr/>
        </p:nvSpPr>
        <p:spPr bwMode="auto">
          <a:xfrm>
            <a:off x="6400800" y="23622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7820" name="Line 60"/>
          <p:cNvSpPr>
            <a:spLocks noChangeShapeType="1"/>
          </p:cNvSpPr>
          <p:nvPr/>
        </p:nvSpPr>
        <p:spPr bwMode="auto">
          <a:xfrm flipH="1">
            <a:off x="1600200" y="3581400"/>
            <a:ext cx="228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7821" name="Line 61"/>
          <p:cNvSpPr>
            <a:spLocks noChangeShapeType="1"/>
          </p:cNvSpPr>
          <p:nvPr/>
        </p:nvSpPr>
        <p:spPr bwMode="auto">
          <a:xfrm>
            <a:off x="1905000" y="3581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7822" name="Line 62"/>
          <p:cNvSpPr>
            <a:spLocks noChangeShapeType="1"/>
          </p:cNvSpPr>
          <p:nvPr/>
        </p:nvSpPr>
        <p:spPr bwMode="auto">
          <a:xfrm>
            <a:off x="1981200" y="3581400"/>
            <a:ext cx="228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7823" name="Line 63"/>
          <p:cNvSpPr>
            <a:spLocks noChangeShapeType="1"/>
          </p:cNvSpPr>
          <p:nvPr/>
        </p:nvSpPr>
        <p:spPr bwMode="auto">
          <a:xfrm flipH="1">
            <a:off x="2362200" y="3581400"/>
            <a:ext cx="228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7824" name="Line 64"/>
          <p:cNvSpPr>
            <a:spLocks noChangeShapeType="1"/>
          </p:cNvSpPr>
          <p:nvPr/>
        </p:nvSpPr>
        <p:spPr bwMode="auto">
          <a:xfrm>
            <a:off x="2667000" y="3581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7825" name="Line 65"/>
          <p:cNvSpPr>
            <a:spLocks noChangeShapeType="1"/>
          </p:cNvSpPr>
          <p:nvPr/>
        </p:nvSpPr>
        <p:spPr bwMode="auto">
          <a:xfrm>
            <a:off x="2743200" y="3581400"/>
            <a:ext cx="152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7826" name="Line 66"/>
          <p:cNvSpPr>
            <a:spLocks noChangeShapeType="1"/>
          </p:cNvSpPr>
          <p:nvPr/>
        </p:nvSpPr>
        <p:spPr bwMode="auto">
          <a:xfrm flipH="1">
            <a:off x="3048000" y="3581400"/>
            <a:ext cx="152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7827" name="Line 67"/>
          <p:cNvSpPr>
            <a:spLocks noChangeShapeType="1"/>
          </p:cNvSpPr>
          <p:nvPr/>
        </p:nvSpPr>
        <p:spPr bwMode="auto">
          <a:xfrm>
            <a:off x="3352800" y="3581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7828" name="Line 68"/>
          <p:cNvSpPr>
            <a:spLocks noChangeShapeType="1"/>
          </p:cNvSpPr>
          <p:nvPr/>
        </p:nvSpPr>
        <p:spPr bwMode="auto">
          <a:xfrm>
            <a:off x="3429000" y="3581400"/>
            <a:ext cx="152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7829" name="Line 69"/>
          <p:cNvSpPr>
            <a:spLocks noChangeShapeType="1"/>
          </p:cNvSpPr>
          <p:nvPr/>
        </p:nvSpPr>
        <p:spPr bwMode="auto">
          <a:xfrm flipH="1">
            <a:off x="3733800" y="3581400"/>
            <a:ext cx="2286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7830" name="Line 70"/>
          <p:cNvSpPr>
            <a:spLocks noChangeShapeType="1"/>
          </p:cNvSpPr>
          <p:nvPr/>
        </p:nvSpPr>
        <p:spPr bwMode="auto">
          <a:xfrm>
            <a:off x="3962400" y="3581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7831" name="Line 71"/>
          <p:cNvSpPr>
            <a:spLocks noChangeShapeType="1"/>
          </p:cNvSpPr>
          <p:nvPr/>
        </p:nvSpPr>
        <p:spPr bwMode="auto">
          <a:xfrm>
            <a:off x="3962400" y="3581400"/>
            <a:ext cx="2286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7832" name="Line 72"/>
          <p:cNvSpPr>
            <a:spLocks noChangeShapeType="1"/>
          </p:cNvSpPr>
          <p:nvPr/>
        </p:nvSpPr>
        <p:spPr bwMode="auto">
          <a:xfrm flipH="1">
            <a:off x="4267200" y="3581400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7833" name="Line 73"/>
          <p:cNvSpPr>
            <a:spLocks noChangeShapeType="1"/>
          </p:cNvSpPr>
          <p:nvPr/>
        </p:nvSpPr>
        <p:spPr bwMode="auto">
          <a:xfrm>
            <a:off x="4572000" y="3581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7834" name="Line 74"/>
          <p:cNvSpPr>
            <a:spLocks noChangeShapeType="1"/>
          </p:cNvSpPr>
          <p:nvPr/>
        </p:nvSpPr>
        <p:spPr bwMode="auto">
          <a:xfrm>
            <a:off x="4572000" y="3581400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7835" name="Line 75"/>
          <p:cNvSpPr>
            <a:spLocks noChangeShapeType="1"/>
          </p:cNvSpPr>
          <p:nvPr/>
        </p:nvSpPr>
        <p:spPr bwMode="auto">
          <a:xfrm flipH="1">
            <a:off x="4953000" y="3581400"/>
            <a:ext cx="3048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7836" name="Line 76"/>
          <p:cNvSpPr>
            <a:spLocks noChangeShapeType="1"/>
          </p:cNvSpPr>
          <p:nvPr/>
        </p:nvSpPr>
        <p:spPr bwMode="auto">
          <a:xfrm>
            <a:off x="5257800" y="3581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7837" name="Line 77"/>
          <p:cNvSpPr>
            <a:spLocks noChangeShapeType="1"/>
          </p:cNvSpPr>
          <p:nvPr/>
        </p:nvSpPr>
        <p:spPr bwMode="auto">
          <a:xfrm>
            <a:off x="5257800" y="3657600"/>
            <a:ext cx="304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7838" name="Line 78"/>
          <p:cNvSpPr>
            <a:spLocks noChangeShapeType="1"/>
          </p:cNvSpPr>
          <p:nvPr/>
        </p:nvSpPr>
        <p:spPr bwMode="auto">
          <a:xfrm flipH="1">
            <a:off x="5486400" y="3581400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7839" name="Line 79"/>
          <p:cNvSpPr>
            <a:spLocks noChangeShapeType="1"/>
          </p:cNvSpPr>
          <p:nvPr/>
        </p:nvSpPr>
        <p:spPr bwMode="auto">
          <a:xfrm flipH="1">
            <a:off x="5715000" y="3581400"/>
            <a:ext cx="76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7840" name="Line 80"/>
          <p:cNvSpPr>
            <a:spLocks noChangeShapeType="1"/>
          </p:cNvSpPr>
          <p:nvPr/>
        </p:nvSpPr>
        <p:spPr bwMode="auto">
          <a:xfrm>
            <a:off x="5867400" y="3581400"/>
            <a:ext cx="152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7841" name="Line 81"/>
          <p:cNvSpPr>
            <a:spLocks noChangeShapeType="1"/>
          </p:cNvSpPr>
          <p:nvPr/>
        </p:nvSpPr>
        <p:spPr bwMode="auto">
          <a:xfrm flipH="1">
            <a:off x="6172200" y="3581400"/>
            <a:ext cx="228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7842" name="Line 82"/>
          <p:cNvSpPr>
            <a:spLocks noChangeShapeType="1"/>
          </p:cNvSpPr>
          <p:nvPr/>
        </p:nvSpPr>
        <p:spPr bwMode="auto">
          <a:xfrm>
            <a:off x="6477000" y="3581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7843" name="Line 83"/>
          <p:cNvSpPr>
            <a:spLocks noChangeShapeType="1"/>
          </p:cNvSpPr>
          <p:nvPr/>
        </p:nvSpPr>
        <p:spPr bwMode="auto">
          <a:xfrm>
            <a:off x="6553200" y="3581400"/>
            <a:ext cx="152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7844" name="Line 84"/>
          <p:cNvSpPr>
            <a:spLocks noChangeShapeType="1"/>
          </p:cNvSpPr>
          <p:nvPr/>
        </p:nvSpPr>
        <p:spPr bwMode="auto">
          <a:xfrm flipH="1">
            <a:off x="6858000" y="3581400"/>
            <a:ext cx="228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7845" name="Line 85"/>
          <p:cNvSpPr>
            <a:spLocks noChangeShapeType="1"/>
          </p:cNvSpPr>
          <p:nvPr/>
        </p:nvSpPr>
        <p:spPr bwMode="auto">
          <a:xfrm>
            <a:off x="7162800" y="3581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7846" name="Line 86"/>
          <p:cNvSpPr>
            <a:spLocks noChangeShapeType="1"/>
          </p:cNvSpPr>
          <p:nvPr/>
        </p:nvSpPr>
        <p:spPr bwMode="auto">
          <a:xfrm>
            <a:off x="7239000" y="3505200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7847" name="Text Box 87"/>
          <p:cNvSpPr txBox="1">
            <a:spLocks noChangeArrowheads="1"/>
          </p:cNvSpPr>
          <p:nvPr/>
        </p:nvSpPr>
        <p:spPr bwMode="auto">
          <a:xfrm>
            <a:off x="2514600" y="5257800"/>
            <a:ext cx="914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i="0"/>
              <a:t>. . .</a:t>
            </a:r>
          </a:p>
        </p:txBody>
      </p:sp>
      <p:sp>
        <p:nvSpPr>
          <p:cNvPr id="117848" name="Text Box 88"/>
          <p:cNvSpPr txBox="1">
            <a:spLocks noChangeArrowheads="1"/>
          </p:cNvSpPr>
          <p:nvPr/>
        </p:nvSpPr>
        <p:spPr bwMode="auto">
          <a:xfrm>
            <a:off x="5562600" y="525780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i="0"/>
              <a:t>. . .</a:t>
            </a:r>
          </a:p>
        </p:txBody>
      </p:sp>
      <p:sp>
        <p:nvSpPr>
          <p:cNvPr id="117849" name="Oval 89"/>
          <p:cNvSpPr>
            <a:spLocks noChangeArrowheads="1"/>
          </p:cNvSpPr>
          <p:nvPr/>
        </p:nvSpPr>
        <p:spPr bwMode="auto">
          <a:xfrm>
            <a:off x="1828800" y="5715000"/>
            <a:ext cx="304800" cy="3810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70</a:t>
            </a:r>
          </a:p>
        </p:txBody>
      </p:sp>
      <p:sp>
        <p:nvSpPr>
          <p:cNvPr id="117850" name="Oval 90"/>
          <p:cNvSpPr>
            <a:spLocks noChangeArrowheads="1"/>
          </p:cNvSpPr>
          <p:nvPr/>
        </p:nvSpPr>
        <p:spPr bwMode="auto">
          <a:xfrm>
            <a:off x="3657600" y="5715000"/>
            <a:ext cx="304800" cy="3810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70</a:t>
            </a:r>
          </a:p>
        </p:txBody>
      </p:sp>
      <p:sp>
        <p:nvSpPr>
          <p:cNvPr id="117851" name="Oval 91"/>
          <p:cNvSpPr>
            <a:spLocks noChangeArrowheads="1"/>
          </p:cNvSpPr>
          <p:nvPr/>
        </p:nvSpPr>
        <p:spPr bwMode="auto">
          <a:xfrm>
            <a:off x="4724400" y="5715000"/>
            <a:ext cx="304800" cy="3810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70</a:t>
            </a:r>
          </a:p>
        </p:txBody>
      </p:sp>
      <p:sp>
        <p:nvSpPr>
          <p:cNvPr id="117852" name="Oval 92"/>
          <p:cNvSpPr>
            <a:spLocks noChangeArrowheads="1"/>
          </p:cNvSpPr>
          <p:nvPr/>
        </p:nvSpPr>
        <p:spPr bwMode="auto">
          <a:xfrm>
            <a:off x="6705600" y="5715000"/>
            <a:ext cx="304800" cy="3810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70</a:t>
            </a:r>
          </a:p>
        </p:txBody>
      </p:sp>
      <p:sp>
        <p:nvSpPr>
          <p:cNvPr id="117853" name="Oval 93"/>
          <p:cNvSpPr>
            <a:spLocks noChangeArrowheads="1"/>
          </p:cNvSpPr>
          <p:nvPr/>
        </p:nvSpPr>
        <p:spPr bwMode="auto">
          <a:xfrm>
            <a:off x="4191000" y="5715000"/>
            <a:ext cx="304800" cy="3810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70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90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591344"/>
          </a:xfrm>
          <a:noFill/>
          <a:ln/>
        </p:spPr>
        <p:txBody>
          <a:bodyPr/>
          <a:lstStyle/>
          <a:p>
            <a:r>
              <a:rPr lang="en-US" dirty="0"/>
              <a:t>We Can Do Better</a:t>
            </a:r>
          </a:p>
        </p:txBody>
      </p:sp>
      <p:sp>
        <p:nvSpPr>
          <p:cNvPr id="11879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81000" y="1490563"/>
            <a:ext cx="8229600" cy="4530725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 dirty="0"/>
              <a:t>We are re-computing values in our algorithm more than once</a:t>
            </a:r>
          </a:p>
          <a:p>
            <a:pPr>
              <a:lnSpc>
                <a:spcPct val="80000"/>
              </a:lnSpc>
            </a:pPr>
            <a:endParaRPr lang="en-US" sz="2600" dirty="0"/>
          </a:p>
          <a:p>
            <a:pPr>
              <a:lnSpc>
                <a:spcPct val="80000"/>
              </a:lnSpc>
            </a:pPr>
            <a:r>
              <a:rPr lang="en-US" sz="2600" dirty="0"/>
              <a:t>Save results of each computation for 0 to </a:t>
            </a:r>
            <a:r>
              <a:rPr lang="en-US" sz="2600" b="1" i="1" dirty="0"/>
              <a:t>M</a:t>
            </a:r>
            <a:r>
              <a:rPr lang="en-US" sz="2600" dirty="0"/>
              <a:t> </a:t>
            </a:r>
          </a:p>
          <a:p>
            <a:pPr>
              <a:lnSpc>
                <a:spcPct val="80000"/>
              </a:lnSpc>
            </a:pPr>
            <a:endParaRPr lang="en-US" sz="2600" dirty="0"/>
          </a:p>
          <a:p>
            <a:pPr>
              <a:lnSpc>
                <a:spcPct val="80000"/>
              </a:lnSpc>
            </a:pPr>
            <a:r>
              <a:rPr lang="en-US" sz="2600" dirty="0"/>
              <a:t>This way, we can do a reference call to find an already computed value, instead of re-computing each time</a:t>
            </a:r>
          </a:p>
          <a:p>
            <a:pPr>
              <a:lnSpc>
                <a:spcPct val="80000"/>
              </a:lnSpc>
            </a:pPr>
            <a:endParaRPr lang="en-US" sz="2600" dirty="0"/>
          </a:p>
          <a:p>
            <a:pPr lvl="0">
              <a:lnSpc>
                <a:spcPct val="80000"/>
              </a:lnSpc>
              <a:buClr>
                <a:srgbClr val="0033CC"/>
              </a:buClr>
            </a:pPr>
            <a:r>
              <a:rPr lang="en-US" dirty="0"/>
              <a:t>Running time </a:t>
            </a:r>
            <a:r>
              <a:rPr lang="en-US" b="1" i="1" dirty="0"/>
              <a:t>M</a:t>
            </a:r>
            <a:r>
              <a:rPr lang="en-US" dirty="0"/>
              <a:t>*</a:t>
            </a:r>
            <a:r>
              <a:rPr lang="en-US" b="1" i="1" dirty="0"/>
              <a:t>d</a:t>
            </a:r>
            <a:r>
              <a:rPr lang="en-US" dirty="0"/>
              <a:t>, where </a:t>
            </a:r>
            <a:r>
              <a:rPr lang="en-US" b="1" i="1" dirty="0"/>
              <a:t>M</a:t>
            </a:r>
            <a:r>
              <a:rPr lang="en-US" dirty="0"/>
              <a:t> is the value of money and </a:t>
            </a:r>
            <a:r>
              <a:rPr lang="en-US" b="1" i="1" dirty="0"/>
              <a:t>d</a:t>
            </a:r>
            <a:r>
              <a:rPr lang="en-US" dirty="0"/>
              <a:t> is the number of denominations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4" name="Rectangle 6"/>
          <p:cNvSpPr>
            <a:spLocks noGrp="1" noChangeArrowheads="1"/>
          </p:cNvSpPr>
          <p:nvPr>
            <p:ph type="title"/>
          </p:nvPr>
        </p:nvSpPr>
        <p:spPr>
          <a:xfrm>
            <a:off x="251520" y="200943"/>
            <a:ext cx="8686800" cy="563761"/>
          </a:xfrm>
          <a:noFill/>
          <a:ln/>
        </p:spPr>
        <p:txBody>
          <a:bodyPr/>
          <a:lstStyle/>
          <a:p>
            <a:r>
              <a:rPr lang="en-US" sz="3200" dirty="0">
                <a:sym typeface="Wingdings" pitchFamily="2" charset="2"/>
              </a:rPr>
              <a:t>Coin Change Problem: Dynamic Programming</a:t>
            </a:r>
            <a:endParaRPr lang="en-US" sz="3200" dirty="0"/>
          </a:p>
        </p:txBody>
      </p:sp>
      <p:sp>
        <p:nvSpPr>
          <p:cNvPr id="119815" name="Rectangle 7"/>
          <p:cNvSpPr>
            <a:spLocks noChangeArrowheads="1"/>
          </p:cNvSpPr>
          <p:nvPr/>
        </p:nvSpPr>
        <p:spPr bwMode="auto">
          <a:xfrm>
            <a:off x="457200" y="1484784"/>
            <a:ext cx="8382000" cy="439261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495300" indent="-495300" algn="l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AutoNum type="arabicPeriod"/>
            </a:pPr>
            <a:r>
              <a:rPr lang="en-US" sz="2200" i="0" u="sng" dirty="0" err="1">
                <a:latin typeface="+mn-lt"/>
              </a:rPr>
              <a:t>DPChange</a:t>
            </a:r>
            <a:r>
              <a:rPr lang="en-US" sz="2200" i="0" u="sng" dirty="0">
                <a:latin typeface="+mn-lt"/>
              </a:rPr>
              <a:t>(</a:t>
            </a:r>
            <a:r>
              <a:rPr lang="en-US" sz="2200" b="1" u="sng" dirty="0">
                <a:solidFill>
                  <a:srgbClr val="FF0000"/>
                </a:solidFill>
                <a:latin typeface="+mn-lt"/>
              </a:rPr>
              <a:t>M</a:t>
            </a:r>
            <a:r>
              <a:rPr lang="en-US" sz="2200" u="sng" dirty="0">
                <a:latin typeface="+mn-lt"/>
              </a:rPr>
              <a:t>, </a:t>
            </a:r>
            <a:r>
              <a:rPr lang="en-US" sz="2200" b="1" u="sng" dirty="0">
                <a:solidFill>
                  <a:srgbClr val="FF0000"/>
                </a:solidFill>
                <a:latin typeface="+mn-lt"/>
              </a:rPr>
              <a:t>c</a:t>
            </a:r>
            <a:r>
              <a:rPr lang="en-US" sz="2200" u="sng" dirty="0">
                <a:latin typeface="+mn-lt"/>
              </a:rPr>
              <a:t>, </a:t>
            </a:r>
            <a:r>
              <a:rPr lang="en-US" sz="2200" b="1" u="sng" dirty="0">
                <a:solidFill>
                  <a:srgbClr val="FF0000"/>
                </a:solidFill>
                <a:latin typeface="+mn-lt"/>
              </a:rPr>
              <a:t>d</a:t>
            </a:r>
            <a:r>
              <a:rPr lang="en-US" sz="2200" i="0" u="sng" dirty="0">
                <a:latin typeface="+mn-lt"/>
              </a:rPr>
              <a:t>)</a:t>
            </a:r>
          </a:p>
          <a:p>
            <a:pPr marL="495300" indent="-495300" algn="l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AutoNum type="arabicPeriod"/>
            </a:pPr>
            <a:r>
              <a:rPr lang="en-US" sz="2200" dirty="0">
                <a:latin typeface="+mn-lt"/>
              </a:rPr>
              <a:t>   bestNumCoins</a:t>
            </a:r>
            <a:r>
              <a:rPr lang="en-US" sz="2200" baseline="-25000" dirty="0">
                <a:latin typeface="+mn-lt"/>
              </a:rPr>
              <a:t>0</a:t>
            </a:r>
            <a:r>
              <a:rPr lang="en-US" sz="2200" i="0" dirty="0">
                <a:latin typeface="+mn-lt"/>
              </a:rPr>
              <a:t> </a:t>
            </a:r>
            <a:r>
              <a:rPr lang="en-US" sz="2200" i="0" dirty="0">
                <a:latin typeface="+mn-lt"/>
                <a:sym typeface="Wingdings" pitchFamily="2" charset="2"/>
              </a:rPr>
              <a:t> </a:t>
            </a:r>
            <a:r>
              <a:rPr lang="en-US" sz="2200" i="0" dirty="0">
                <a:latin typeface="+mn-lt"/>
              </a:rPr>
              <a:t>0</a:t>
            </a:r>
          </a:p>
          <a:p>
            <a:pPr marL="495300" indent="-495300" algn="l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AutoNum type="arabicPeriod"/>
            </a:pPr>
            <a:r>
              <a:rPr lang="en-US" sz="2200" b="1" i="0" dirty="0">
                <a:latin typeface="+mn-lt"/>
              </a:rPr>
              <a:t>   for</a:t>
            </a:r>
            <a:r>
              <a:rPr lang="en-US" sz="2200" i="0" dirty="0">
                <a:latin typeface="+mn-lt"/>
              </a:rPr>
              <a:t> </a:t>
            </a:r>
            <a:r>
              <a:rPr lang="en-US" sz="2200" b="1" dirty="0">
                <a:latin typeface="+mn-lt"/>
              </a:rPr>
              <a:t>m</a:t>
            </a:r>
            <a:r>
              <a:rPr lang="en-US" sz="2200" i="0" dirty="0">
                <a:latin typeface="+mn-lt"/>
              </a:rPr>
              <a:t> </a:t>
            </a:r>
            <a:r>
              <a:rPr lang="en-US" sz="2200" i="0" dirty="0">
                <a:latin typeface="+mn-lt"/>
                <a:sym typeface="Wingdings" pitchFamily="2" charset="2"/>
              </a:rPr>
              <a:t> </a:t>
            </a:r>
            <a:r>
              <a:rPr lang="en-US" sz="2200" i="0" dirty="0">
                <a:latin typeface="+mn-lt"/>
              </a:rPr>
              <a:t>1 to </a:t>
            </a:r>
            <a:r>
              <a:rPr lang="en-US" sz="2200" b="1" dirty="0">
                <a:latin typeface="+mn-lt"/>
              </a:rPr>
              <a:t>M</a:t>
            </a:r>
          </a:p>
          <a:p>
            <a:pPr marL="495300" indent="-495300" algn="l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AutoNum type="arabicPeriod"/>
            </a:pPr>
            <a:r>
              <a:rPr lang="en-US" sz="2200" i="0" dirty="0">
                <a:latin typeface="+mn-lt"/>
              </a:rPr>
              <a:t>      </a:t>
            </a:r>
            <a:r>
              <a:rPr lang="en-US" sz="2200" dirty="0" err="1">
                <a:latin typeface="+mn-lt"/>
              </a:rPr>
              <a:t>bestNumCoins</a:t>
            </a:r>
            <a:r>
              <a:rPr lang="en-US" sz="2200" baseline="-25000" dirty="0" err="1">
                <a:latin typeface="+mn-lt"/>
              </a:rPr>
              <a:t>m</a:t>
            </a:r>
            <a:r>
              <a:rPr lang="en-US" sz="2200" i="0" dirty="0">
                <a:latin typeface="+mn-lt"/>
              </a:rPr>
              <a:t> </a:t>
            </a:r>
            <a:r>
              <a:rPr lang="en-US" sz="2200" i="0" dirty="0">
                <a:latin typeface="+mn-lt"/>
                <a:sym typeface="Wingdings" pitchFamily="2" charset="2"/>
              </a:rPr>
              <a:t> </a:t>
            </a:r>
            <a:r>
              <a:rPr lang="en-US" sz="2200" i="0" dirty="0">
                <a:latin typeface="+mn-lt"/>
              </a:rPr>
              <a:t>infinity</a:t>
            </a:r>
          </a:p>
          <a:p>
            <a:pPr marL="495300" indent="-495300" algn="l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AutoNum type="arabicPeriod"/>
            </a:pPr>
            <a:r>
              <a:rPr lang="en-US" sz="2200" b="1" i="0" dirty="0">
                <a:latin typeface="+mn-lt"/>
              </a:rPr>
              <a:t>      for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i</a:t>
            </a:r>
            <a:r>
              <a:rPr lang="en-US" sz="2200" dirty="0">
                <a:latin typeface="+mn-lt"/>
              </a:rPr>
              <a:t> </a:t>
            </a:r>
            <a:r>
              <a:rPr lang="en-US" sz="2200" i="0" dirty="0">
                <a:latin typeface="+mn-lt"/>
              </a:rPr>
              <a:t> </a:t>
            </a:r>
            <a:r>
              <a:rPr lang="en-US" sz="2200" i="0" dirty="0">
                <a:latin typeface="+mn-lt"/>
                <a:sym typeface="Wingdings" pitchFamily="2" charset="2"/>
              </a:rPr>
              <a:t> </a:t>
            </a:r>
            <a:r>
              <a:rPr lang="en-US" sz="2200" i="0" dirty="0">
                <a:latin typeface="+mn-lt"/>
              </a:rPr>
              <a:t>1 to </a:t>
            </a:r>
            <a:r>
              <a:rPr lang="en-US" sz="2200" b="1" dirty="0">
                <a:latin typeface="+mn-lt"/>
              </a:rPr>
              <a:t>d</a:t>
            </a:r>
          </a:p>
          <a:p>
            <a:pPr marL="495300" indent="-495300" algn="l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AutoNum type="arabicPeriod"/>
            </a:pPr>
            <a:r>
              <a:rPr lang="en-US" sz="2200" b="1" i="0" dirty="0">
                <a:latin typeface="+mn-lt"/>
              </a:rPr>
              <a:t>         if</a:t>
            </a:r>
            <a:r>
              <a:rPr lang="en-US" sz="2200" i="0" dirty="0">
                <a:latin typeface="+mn-lt"/>
              </a:rPr>
              <a:t> </a:t>
            </a:r>
            <a:r>
              <a:rPr lang="en-US" sz="2200" b="1" dirty="0">
                <a:latin typeface="+mn-lt"/>
              </a:rPr>
              <a:t>m</a:t>
            </a:r>
            <a:r>
              <a:rPr lang="en-US" sz="2200" dirty="0">
                <a:latin typeface="+mn-lt"/>
              </a:rPr>
              <a:t> ≥ </a:t>
            </a:r>
            <a:r>
              <a:rPr lang="en-US" sz="2200" dirty="0" err="1">
                <a:latin typeface="+mn-lt"/>
              </a:rPr>
              <a:t>c</a:t>
            </a:r>
            <a:r>
              <a:rPr lang="en-US" sz="2200" baseline="-25000" dirty="0" err="1">
                <a:latin typeface="+mn-lt"/>
              </a:rPr>
              <a:t>i</a:t>
            </a:r>
            <a:endParaRPr lang="en-US" sz="2200" baseline="-25000" dirty="0">
              <a:latin typeface="+mn-lt"/>
            </a:endParaRPr>
          </a:p>
          <a:p>
            <a:pPr marL="495300" indent="-495300" algn="l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AutoNum type="arabicPeriod"/>
            </a:pPr>
            <a:r>
              <a:rPr lang="en-US" sz="2200" i="0" dirty="0">
                <a:latin typeface="+mn-lt"/>
              </a:rPr>
              <a:t>           </a:t>
            </a:r>
            <a:r>
              <a:rPr lang="en-US" sz="2200" b="1" i="0" dirty="0">
                <a:latin typeface="+mn-lt"/>
              </a:rPr>
              <a:t> if </a:t>
            </a:r>
            <a:r>
              <a:rPr lang="en-US" sz="2200" dirty="0" err="1">
                <a:latin typeface="+mn-lt"/>
              </a:rPr>
              <a:t>bestNumCoins</a:t>
            </a:r>
            <a:r>
              <a:rPr lang="en-US" sz="2200" baseline="-25000" dirty="0" err="1">
                <a:latin typeface="+mn-lt"/>
              </a:rPr>
              <a:t>m</a:t>
            </a:r>
            <a:r>
              <a:rPr lang="en-US" sz="2200" baseline="-25000" dirty="0">
                <a:latin typeface="+mn-lt"/>
              </a:rPr>
              <a:t> – </a:t>
            </a:r>
            <a:r>
              <a:rPr lang="en-US" sz="2200" baseline="-25000" dirty="0" err="1">
                <a:latin typeface="+mn-lt"/>
              </a:rPr>
              <a:t>c</a:t>
            </a:r>
            <a:r>
              <a:rPr lang="en-US" sz="2200" baseline="-50000" dirty="0" err="1">
                <a:latin typeface="+mn-lt"/>
              </a:rPr>
              <a:t>i</a:t>
            </a:r>
            <a:r>
              <a:rPr lang="en-US" sz="2200" dirty="0">
                <a:latin typeface="+mn-lt"/>
              </a:rPr>
              <a:t>+ 1</a:t>
            </a:r>
            <a:r>
              <a:rPr lang="en-US" sz="2200" baseline="-25000" dirty="0">
                <a:latin typeface="+mn-lt"/>
              </a:rPr>
              <a:t>  </a:t>
            </a:r>
            <a:r>
              <a:rPr lang="en-US" sz="2200" dirty="0">
                <a:latin typeface="+mn-lt"/>
              </a:rPr>
              <a:t>&lt; </a:t>
            </a:r>
            <a:r>
              <a:rPr lang="en-US" sz="2200" dirty="0" err="1">
                <a:latin typeface="+mn-lt"/>
              </a:rPr>
              <a:t>bestNumCoins</a:t>
            </a:r>
            <a:r>
              <a:rPr lang="en-US" sz="2200" baseline="-25000" dirty="0" err="1">
                <a:latin typeface="+mn-lt"/>
              </a:rPr>
              <a:t>m</a:t>
            </a:r>
            <a:endParaRPr lang="en-US" sz="2200" baseline="-25000" dirty="0">
              <a:latin typeface="+mn-lt"/>
            </a:endParaRPr>
          </a:p>
          <a:p>
            <a:pPr marL="495300" indent="-495300" algn="l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AutoNum type="arabicPeriod"/>
            </a:pPr>
            <a:r>
              <a:rPr lang="en-US" sz="2200" dirty="0">
                <a:latin typeface="+mn-lt"/>
              </a:rPr>
              <a:t>               </a:t>
            </a:r>
            <a:r>
              <a:rPr lang="en-US" sz="2200" dirty="0" err="1">
                <a:latin typeface="+mn-lt"/>
              </a:rPr>
              <a:t>bestNumCoins</a:t>
            </a:r>
            <a:r>
              <a:rPr lang="en-US" sz="2200" baseline="-25000" dirty="0" err="1">
                <a:latin typeface="+mn-lt"/>
              </a:rPr>
              <a:t>m</a:t>
            </a:r>
            <a:r>
              <a:rPr lang="en-US" sz="2200" dirty="0">
                <a:latin typeface="+mn-lt"/>
              </a:rPr>
              <a:t> </a:t>
            </a:r>
            <a:r>
              <a:rPr lang="en-US" sz="2200" i="0" dirty="0">
                <a:latin typeface="+mn-lt"/>
                <a:sym typeface="Wingdings" pitchFamily="2" charset="2"/>
              </a:rPr>
              <a:t></a:t>
            </a:r>
            <a:r>
              <a:rPr lang="en-US" sz="2200" dirty="0">
                <a:latin typeface="+mn-lt"/>
                <a:sym typeface="Wingdings" pitchFamily="2" charset="2"/>
              </a:rPr>
              <a:t> </a:t>
            </a:r>
            <a:r>
              <a:rPr lang="en-US" sz="2200" dirty="0" err="1">
                <a:latin typeface="+mn-lt"/>
              </a:rPr>
              <a:t>bestNumCoins</a:t>
            </a:r>
            <a:r>
              <a:rPr lang="en-US" sz="2200" baseline="-25000" dirty="0" err="1">
                <a:latin typeface="+mn-lt"/>
              </a:rPr>
              <a:t>m</a:t>
            </a:r>
            <a:r>
              <a:rPr lang="en-US" sz="2200" baseline="-25000" dirty="0">
                <a:latin typeface="+mn-lt"/>
              </a:rPr>
              <a:t> – </a:t>
            </a:r>
            <a:r>
              <a:rPr lang="en-US" sz="2200" baseline="-25000" dirty="0" err="1">
                <a:latin typeface="+mn-lt"/>
              </a:rPr>
              <a:t>c</a:t>
            </a:r>
            <a:r>
              <a:rPr lang="en-US" sz="2200" baseline="-50000" dirty="0" err="1">
                <a:latin typeface="+mn-lt"/>
              </a:rPr>
              <a:t>i</a:t>
            </a:r>
            <a:r>
              <a:rPr lang="en-US" sz="2200" dirty="0">
                <a:latin typeface="+mn-lt"/>
              </a:rPr>
              <a:t>+ 1</a:t>
            </a:r>
            <a:r>
              <a:rPr lang="en-US" sz="2200" baseline="-25000" dirty="0">
                <a:latin typeface="+mn-lt"/>
              </a:rPr>
              <a:t> </a:t>
            </a:r>
          </a:p>
          <a:p>
            <a:pPr marL="495300" indent="-495300" algn="l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AutoNum type="arabicPeriod"/>
            </a:pPr>
            <a:r>
              <a:rPr lang="en-US" sz="2200" b="1" i="0" dirty="0">
                <a:latin typeface="+mn-lt"/>
              </a:rPr>
              <a:t>   return</a:t>
            </a:r>
            <a:r>
              <a:rPr lang="en-US" sz="2200" i="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bestNumCoins</a:t>
            </a:r>
            <a:r>
              <a:rPr lang="en-US" sz="2200" baseline="-25000" dirty="0" err="1">
                <a:latin typeface="+mn-lt"/>
              </a:rPr>
              <a:t>M</a:t>
            </a:r>
            <a:r>
              <a:rPr lang="en-US" sz="2200" dirty="0">
                <a:latin typeface="+mn-lt"/>
              </a:rPr>
              <a:t> </a:t>
            </a:r>
          </a:p>
          <a:p>
            <a:pPr marL="495300" indent="-495300" algn="l">
              <a:spcBef>
                <a:spcPct val="20000"/>
              </a:spcBef>
              <a:buClr>
                <a:schemeClr val="accent1"/>
              </a:buClr>
              <a:buFontTx/>
              <a:buChar char="•"/>
            </a:pPr>
            <a:endParaRPr lang="en-US" sz="2400" i="0" dirty="0">
              <a:latin typeface="Lucida Sans Unicode" pitchFamily="34" charset="0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4556894" y="1772816"/>
            <a:ext cx="3975546" cy="531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269" tIns="49635" rIns="99269" bIns="49635">
            <a:spAutoFit/>
          </a:bodyPr>
          <a:lstStyle/>
          <a:p>
            <a:pPr algn="l" defTabSz="992188" eaLnBrk="1" hangingPunct="1"/>
            <a:r>
              <a:rPr kumimoji="0" lang="en-US" sz="2800" b="1" dirty="0">
                <a:solidFill>
                  <a:srgbClr val="0000CC"/>
                </a:solidFill>
                <a:latin typeface="Times New Roman" pitchFamily="18" charset="0"/>
              </a:rPr>
              <a:t>Running time: </a:t>
            </a:r>
            <a:r>
              <a:rPr kumimoji="0" lang="en-US" sz="2800" b="1" i="1" dirty="0">
                <a:solidFill>
                  <a:srgbClr val="0000CC"/>
                </a:solidFill>
                <a:latin typeface="Times New Roman" pitchFamily="18" charset="0"/>
              </a:rPr>
              <a:t>O</a:t>
            </a:r>
            <a:r>
              <a:rPr kumimoji="0" lang="en-US" sz="2800" b="1" dirty="0">
                <a:solidFill>
                  <a:srgbClr val="0000CC"/>
                </a:solidFill>
                <a:latin typeface="Times New Roman" pitchFamily="18" charset="0"/>
              </a:rPr>
              <a:t>(</a:t>
            </a:r>
            <a:r>
              <a:rPr kumimoji="0" lang="en-US" sz="2800" b="1" i="1" dirty="0">
                <a:solidFill>
                  <a:srgbClr val="0000CC"/>
                </a:solidFill>
                <a:latin typeface="Times New Roman" pitchFamily="18" charset="0"/>
              </a:rPr>
              <a:t>M</a:t>
            </a:r>
            <a:r>
              <a:rPr kumimoji="0" lang="en-US" sz="2800" b="1" dirty="0">
                <a:solidFill>
                  <a:srgbClr val="0000CC"/>
                </a:solidFill>
                <a:latin typeface="Times New Roman" pitchFamily="18" charset="0"/>
              </a:rPr>
              <a:t>*</a:t>
            </a:r>
            <a:r>
              <a:rPr kumimoji="0" lang="en-US" sz="2800" b="1" i="1" dirty="0">
                <a:solidFill>
                  <a:srgbClr val="0000CC"/>
                </a:solidFill>
                <a:latin typeface="Times New Roman" pitchFamily="18" charset="0"/>
              </a:rPr>
              <a:t>d</a:t>
            </a:r>
            <a:r>
              <a:rPr kumimoji="0" lang="en-US" sz="2800" b="1" dirty="0">
                <a:solidFill>
                  <a:srgbClr val="0000CC"/>
                </a:solidFill>
                <a:latin typeface="Times New Roman" pitchFamily="18" charset="0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8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8229600" cy="788988"/>
          </a:xfrm>
          <a:noFill/>
          <a:ln/>
        </p:spPr>
        <p:txBody>
          <a:bodyPr/>
          <a:lstStyle/>
          <a:p>
            <a:r>
              <a:rPr lang="en-US" dirty="0" err="1"/>
              <a:t>DPChange</a:t>
            </a:r>
            <a:r>
              <a:rPr lang="en-US" dirty="0"/>
              <a:t>: Example</a:t>
            </a:r>
          </a:p>
        </p:txBody>
      </p:sp>
      <p:sp>
        <p:nvSpPr>
          <p:cNvPr id="120840" name="Text Box 8"/>
          <p:cNvSpPr txBox="1">
            <a:spLocks noChangeArrowheads="1"/>
          </p:cNvSpPr>
          <p:nvPr/>
        </p:nvSpPr>
        <p:spPr bwMode="auto">
          <a:xfrm>
            <a:off x="1143000" y="1447800"/>
            <a:ext cx="381000" cy="406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i="0"/>
              <a:t>0</a:t>
            </a:r>
          </a:p>
        </p:txBody>
      </p:sp>
      <p:grpSp>
        <p:nvGrpSpPr>
          <p:cNvPr id="137" name="Group 136"/>
          <p:cNvGrpSpPr/>
          <p:nvPr/>
        </p:nvGrpSpPr>
        <p:grpSpPr>
          <a:xfrm>
            <a:off x="1143000" y="2057400"/>
            <a:ext cx="762000" cy="762000"/>
            <a:chOff x="1143000" y="2057400"/>
            <a:chExt cx="762000" cy="762000"/>
          </a:xfrm>
        </p:grpSpPr>
        <p:sp>
          <p:nvSpPr>
            <p:cNvPr id="120839" name="Rectangle 7"/>
            <p:cNvSpPr>
              <a:spLocks noGrp="1" noTextEdit="1"/>
            </p:cNvSpPr>
            <p:nvPr>
              <p:ph type="body" sz="half" idx="1"/>
            </p:nvPr>
          </p:nvSpPr>
          <p:spPr>
            <a:xfrm flipV="1">
              <a:off x="1371600" y="2057400"/>
              <a:ext cx="381000" cy="76200"/>
            </a:xfrm>
            <a:custGeom>
              <a:avLst/>
              <a:gdLst/>
              <a:ahLst/>
              <a:cxnLst>
                <a:cxn ang="0">
                  <a:pos x="1536" y="0"/>
                </a:cxn>
                <a:cxn ang="0">
                  <a:pos x="990" y="395"/>
                </a:cxn>
                <a:cxn ang="0">
                  <a:pos x="0" y="1"/>
                </a:cxn>
              </a:cxnLst>
              <a:rect l="0" t="0" r="r" b="b"/>
              <a:pathLst>
                <a:path w="1536" h="395">
                  <a:moveTo>
                    <a:pt x="1536" y="0"/>
                  </a:moveTo>
                  <a:cubicBezTo>
                    <a:pt x="1445" y="66"/>
                    <a:pt x="1246" y="395"/>
                    <a:pt x="990" y="395"/>
                  </a:cubicBezTo>
                  <a:cubicBezTo>
                    <a:pt x="734" y="395"/>
                    <a:pt x="206" y="83"/>
                    <a:pt x="0" y="1"/>
                  </a:cubicBezTo>
                </a:path>
              </a:pathLst>
            </a:custGeom>
            <a:ln cap="flat">
              <a:solidFill>
                <a:schemeClr val="tx1"/>
              </a:solidFill>
              <a:headEnd type="none" w="med" len="med"/>
              <a:tailEnd type="triangle" w="med" len="med"/>
            </a:ln>
          </p:spPr>
          <p:txBody>
            <a:bodyPr wrap="none" lIns="0" tIns="0" rIns="0" bIns="0"/>
            <a:lstStyle/>
            <a:p>
              <a:pPr>
                <a:lnSpc>
                  <a:spcPct val="80000"/>
                </a:lnSpc>
              </a:pPr>
              <a:endParaRPr lang="en-US" sz="900" dirty="0"/>
            </a:p>
          </p:txBody>
        </p:sp>
        <p:sp>
          <p:nvSpPr>
            <p:cNvPr id="120841" name="Text Box 9"/>
            <p:cNvSpPr txBox="1">
              <a:spLocks noChangeArrowheads="1"/>
            </p:cNvSpPr>
            <p:nvPr/>
          </p:nvSpPr>
          <p:spPr bwMode="auto">
            <a:xfrm>
              <a:off x="1143000" y="21336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/>
                <a:t>0</a:t>
              </a:r>
            </a:p>
          </p:txBody>
        </p:sp>
        <p:sp>
          <p:nvSpPr>
            <p:cNvPr id="120842" name="Text Box 10"/>
            <p:cNvSpPr txBox="1">
              <a:spLocks noChangeArrowheads="1"/>
            </p:cNvSpPr>
            <p:nvPr/>
          </p:nvSpPr>
          <p:spPr bwMode="auto">
            <a:xfrm>
              <a:off x="1524000" y="21336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 dirty="0"/>
                <a:t>1</a:t>
              </a:r>
            </a:p>
          </p:txBody>
        </p:sp>
        <p:sp>
          <p:nvSpPr>
            <p:cNvPr id="120895" name="Text Box 63"/>
            <p:cNvSpPr txBox="1">
              <a:spLocks noChangeArrowheads="1"/>
            </p:cNvSpPr>
            <p:nvPr/>
          </p:nvSpPr>
          <p:spPr bwMode="auto">
            <a:xfrm>
              <a:off x="1143000" y="25146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 dirty="0"/>
                <a:t>0</a:t>
              </a:r>
            </a:p>
          </p:txBody>
        </p:sp>
        <p:sp>
          <p:nvSpPr>
            <p:cNvPr id="120896" name="Text Box 64"/>
            <p:cNvSpPr txBox="1">
              <a:spLocks noChangeArrowheads="1"/>
            </p:cNvSpPr>
            <p:nvPr/>
          </p:nvSpPr>
          <p:spPr bwMode="auto">
            <a:xfrm>
              <a:off x="1524000" y="25146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 dirty="0"/>
                <a:t>1</a:t>
              </a:r>
            </a:p>
          </p:txBody>
        </p:sp>
      </p:grpSp>
      <p:sp>
        <p:nvSpPr>
          <p:cNvPr id="120897" name="Text Box 65"/>
          <p:cNvSpPr txBox="1">
            <a:spLocks noChangeArrowheads="1"/>
          </p:cNvSpPr>
          <p:nvPr/>
        </p:nvSpPr>
        <p:spPr bwMode="auto">
          <a:xfrm>
            <a:off x="1143000" y="1812925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normAutofit/>
          </a:bodyPr>
          <a:lstStyle/>
          <a:p>
            <a:pPr algn="ctr"/>
            <a:r>
              <a:rPr lang="en-US" sz="1400" i="0"/>
              <a:t>0</a:t>
            </a:r>
          </a:p>
        </p:txBody>
      </p:sp>
      <p:grpSp>
        <p:nvGrpSpPr>
          <p:cNvPr id="136" name="Group 135"/>
          <p:cNvGrpSpPr/>
          <p:nvPr/>
        </p:nvGrpSpPr>
        <p:grpSpPr>
          <a:xfrm>
            <a:off x="1143000" y="2819400"/>
            <a:ext cx="1143000" cy="746125"/>
            <a:chOff x="1143000" y="2819400"/>
            <a:chExt cx="1143000" cy="746125"/>
          </a:xfrm>
        </p:grpSpPr>
        <p:sp>
          <p:nvSpPr>
            <p:cNvPr id="120843" name="Text Box 11"/>
            <p:cNvSpPr txBox="1">
              <a:spLocks noChangeArrowheads="1"/>
            </p:cNvSpPr>
            <p:nvPr/>
          </p:nvSpPr>
          <p:spPr bwMode="auto">
            <a:xfrm>
              <a:off x="1143000" y="28956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/>
                <a:t>0</a:t>
              </a:r>
            </a:p>
          </p:txBody>
        </p:sp>
        <p:sp>
          <p:nvSpPr>
            <p:cNvPr id="120844" name="Text Box 12"/>
            <p:cNvSpPr txBox="1">
              <a:spLocks noChangeArrowheads="1"/>
            </p:cNvSpPr>
            <p:nvPr/>
          </p:nvSpPr>
          <p:spPr bwMode="auto">
            <a:xfrm>
              <a:off x="1524000" y="28956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/>
                <a:t>1</a:t>
              </a:r>
            </a:p>
          </p:txBody>
        </p:sp>
        <p:sp>
          <p:nvSpPr>
            <p:cNvPr id="120845" name="Text Box 13"/>
            <p:cNvSpPr txBox="1">
              <a:spLocks noChangeArrowheads="1"/>
            </p:cNvSpPr>
            <p:nvPr/>
          </p:nvSpPr>
          <p:spPr bwMode="auto">
            <a:xfrm>
              <a:off x="1905000" y="28956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/>
                <a:t>2</a:t>
              </a:r>
            </a:p>
          </p:txBody>
        </p:sp>
        <p:sp>
          <p:nvSpPr>
            <p:cNvPr id="120898" name="Text Box 66"/>
            <p:cNvSpPr txBox="1">
              <a:spLocks noChangeArrowheads="1"/>
            </p:cNvSpPr>
            <p:nvPr/>
          </p:nvSpPr>
          <p:spPr bwMode="auto">
            <a:xfrm>
              <a:off x="1143000" y="3260725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/>
                <a:t>0</a:t>
              </a:r>
            </a:p>
          </p:txBody>
        </p:sp>
        <p:sp>
          <p:nvSpPr>
            <p:cNvPr id="120899" name="Text Box 67"/>
            <p:cNvSpPr txBox="1">
              <a:spLocks noChangeArrowheads="1"/>
            </p:cNvSpPr>
            <p:nvPr/>
          </p:nvSpPr>
          <p:spPr bwMode="auto">
            <a:xfrm>
              <a:off x="1524000" y="3260725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/>
                <a:t>1</a:t>
              </a:r>
            </a:p>
          </p:txBody>
        </p:sp>
        <p:sp>
          <p:nvSpPr>
            <p:cNvPr id="120900" name="Text Box 68"/>
            <p:cNvSpPr txBox="1">
              <a:spLocks noChangeArrowheads="1"/>
            </p:cNvSpPr>
            <p:nvPr/>
          </p:nvSpPr>
          <p:spPr bwMode="auto">
            <a:xfrm>
              <a:off x="1905000" y="3260725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/>
                <a:t>2</a:t>
              </a:r>
            </a:p>
          </p:txBody>
        </p:sp>
        <p:sp>
          <p:nvSpPr>
            <p:cNvPr id="120950" name="Freeform 118"/>
            <p:cNvSpPr>
              <a:spLocks/>
            </p:cNvSpPr>
            <p:nvPr/>
          </p:nvSpPr>
          <p:spPr bwMode="auto">
            <a:xfrm>
              <a:off x="1676400" y="2819400"/>
              <a:ext cx="457200" cy="76200"/>
            </a:xfrm>
            <a:custGeom>
              <a:avLst/>
              <a:gdLst/>
              <a:ahLst/>
              <a:cxnLst>
                <a:cxn ang="0">
                  <a:pos x="288" y="48"/>
                </a:cxn>
                <a:cxn ang="0">
                  <a:pos x="96" y="0"/>
                </a:cxn>
                <a:cxn ang="0">
                  <a:pos x="0" y="48"/>
                </a:cxn>
              </a:cxnLst>
              <a:rect l="0" t="0" r="r" b="b"/>
              <a:pathLst>
                <a:path w="288" h="48">
                  <a:moveTo>
                    <a:pt x="288" y="48"/>
                  </a:moveTo>
                  <a:cubicBezTo>
                    <a:pt x="216" y="24"/>
                    <a:pt x="144" y="0"/>
                    <a:pt x="96" y="0"/>
                  </a:cubicBezTo>
                  <a:cubicBezTo>
                    <a:pt x="48" y="0"/>
                    <a:pt x="24" y="24"/>
                    <a:pt x="0" y="4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1143000" y="3505200"/>
            <a:ext cx="1524000" cy="822325"/>
            <a:chOff x="1143000" y="3505200"/>
            <a:chExt cx="1524000" cy="822325"/>
          </a:xfrm>
        </p:grpSpPr>
        <p:sp>
          <p:nvSpPr>
            <p:cNvPr id="120846" name="Text Box 14"/>
            <p:cNvSpPr txBox="1">
              <a:spLocks noChangeArrowheads="1"/>
            </p:cNvSpPr>
            <p:nvPr/>
          </p:nvSpPr>
          <p:spPr bwMode="auto">
            <a:xfrm>
              <a:off x="1143000" y="36576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/>
                <a:t>0</a:t>
              </a:r>
            </a:p>
          </p:txBody>
        </p:sp>
        <p:sp>
          <p:nvSpPr>
            <p:cNvPr id="120847" name="Text Box 15"/>
            <p:cNvSpPr txBox="1">
              <a:spLocks noChangeArrowheads="1"/>
            </p:cNvSpPr>
            <p:nvPr/>
          </p:nvSpPr>
          <p:spPr bwMode="auto">
            <a:xfrm>
              <a:off x="1524000" y="36576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/>
                <a:t>1</a:t>
              </a:r>
            </a:p>
          </p:txBody>
        </p:sp>
        <p:sp>
          <p:nvSpPr>
            <p:cNvPr id="120848" name="Text Box 16"/>
            <p:cNvSpPr txBox="1">
              <a:spLocks noChangeArrowheads="1"/>
            </p:cNvSpPr>
            <p:nvPr/>
          </p:nvSpPr>
          <p:spPr bwMode="auto">
            <a:xfrm>
              <a:off x="1905000" y="36576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/>
                <a:t>2</a:t>
              </a:r>
            </a:p>
          </p:txBody>
        </p:sp>
        <p:sp>
          <p:nvSpPr>
            <p:cNvPr id="120849" name="Text Box 17"/>
            <p:cNvSpPr txBox="1">
              <a:spLocks noChangeArrowheads="1"/>
            </p:cNvSpPr>
            <p:nvPr/>
          </p:nvSpPr>
          <p:spPr bwMode="auto">
            <a:xfrm>
              <a:off x="2286000" y="36576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 dirty="0"/>
                <a:t>1</a:t>
              </a:r>
            </a:p>
          </p:txBody>
        </p:sp>
        <p:sp>
          <p:nvSpPr>
            <p:cNvPr id="120901" name="Text Box 69"/>
            <p:cNvSpPr txBox="1">
              <a:spLocks noChangeArrowheads="1"/>
            </p:cNvSpPr>
            <p:nvPr/>
          </p:nvSpPr>
          <p:spPr bwMode="auto">
            <a:xfrm>
              <a:off x="1143000" y="4022725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/>
                <a:t>0</a:t>
              </a:r>
            </a:p>
          </p:txBody>
        </p:sp>
        <p:sp>
          <p:nvSpPr>
            <p:cNvPr id="120902" name="Text Box 70"/>
            <p:cNvSpPr txBox="1">
              <a:spLocks noChangeArrowheads="1"/>
            </p:cNvSpPr>
            <p:nvPr/>
          </p:nvSpPr>
          <p:spPr bwMode="auto">
            <a:xfrm>
              <a:off x="1524000" y="4022725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/>
                <a:t>1</a:t>
              </a:r>
            </a:p>
          </p:txBody>
        </p:sp>
        <p:sp>
          <p:nvSpPr>
            <p:cNvPr id="120903" name="Text Box 71"/>
            <p:cNvSpPr txBox="1">
              <a:spLocks noChangeArrowheads="1"/>
            </p:cNvSpPr>
            <p:nvPr/>
          </p:nvSpPr>
          <p:spPr bwMode="auto">
            <a:xfrm>
              <a:off x="1905000" y="4022725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/>
                <a:t>2</a:t>
              </a:r>
            </a:p>
          </p:txBody>
        </p:sp>
        <p:sp>
          <p:nvSpPr>
            <p:cNvPr id="120904" name="Text Box 72"/>
            <p:cNvSpPr txBox="1">
              <a:spLocks noChangeArrowheads="1"/>
            </p:cNvSpPr>
            <p:nvPr/>
          </p:nvSpPr>
          <p:spPr bwMode="auto">
            <a:xfrm>
              <a:off x="2286000" y="4022725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 dirty="0"/>
                <a:t>3</a:t>
              </a:r>
            </a:p>
          </p:txBody>
        </p:sp>
        <p:sp>
          <p:nvSpPr>
            <p:cNvPr id="120951" name="Freeform 119"/>
            <p:cNvSpPr>
              <a:spLocks/>
            </p:cNvSpPr>
            <p:nvPr/>
          </p:nvSpPr>
          <p:spPr bwMode="auto">
            <a:xfrm>
              <a:off x="2057400" y="3581400"/>
              <a:ext cx="457200" cy="76200"/>
            </a:xfrm>
            <a:custGeom>
              <a:avLst/>
              <a:gdLst/>
              <a:ahLst/>
              <a:cxnLst>
                <a:cxn ang="0">
                  <a:pos x="288" y="48"/>
                </a:cxn>
                <a:cxn ang="0">
                  <a:pos x="96" y="0"/>
                </a:cxn>
                <a:cxn ang="0">
                  <a:pos x="0" y="48"/>
                </a:cxn>
              </a:cxnLst>
              <a:rect l="0" t="0" r="r" b="b"/>
              <a:pathLst>
                <a:path w="288" h="48">
                  <a:moveTo>
                    <a:pt x="288" y="48"/>
                  </a:moveTo>
                  <a:cubicBezTo>
                    <a:pt x="216" y="24"/>
                    <a:pt x="144" y="0"/>
                    <a:pt x="96" y="0"/>
                  </a:cubicBezTo>
                  <a:cubicBezTo>
                    <a:pt x="48" y="0"/>
                    <a:pt x="24" y="24"/>
                    <a:pt x="0" y="4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0958" name="Freeform 126"/>
            <p:cNvSpPr>
              <a:spLocks/>
            </p:cNvSpPr>
            <p:nvPr/>
          </p:nvSpPr>
          <p:spPr bwMode="auto">
            <a:xfrm>
              <a:off x="1371600" y="3505200"/>
              <a:ext cx="1143000" cy="152400"/>
            </a:xfrm>
            <a:custGeom>
              <a:avLst/>
              <a:gdLst/>
              <a:ahLst/>
              <a:cxnLst>
                <a:cxn ang="0">
                  <a:pos x="720" y="144"/>
                </a:cxn>
                <a:cxn ang="0">
                  <a:pos x="336" y="0"/>
                </a:cxn>
                <a:cxn ang="0">
                  <a:pos x="0" y="144"/>
                </a:cxn>
              </a:cxnLst>
              <a:rect l="0" t="0" r="r" b="b"/>
              <a:pathLst>
                <a:path w="720" h="144">
                  <a:moveTo>
                    <a:pt x="720" y="144"/>
                  </a:moveTo>
                  <a:cubicBezTo>
                    <a:pt x="588" y="72"/>
                    <a:pt x="456" y="0"/>
                    <a:pt x="336" y="0"/>
                  </a:cubicBezTo>
                  <a:cubicBezTo>
                    <a:pt x="216" y="0"/>
                    <a:pt x="48" y="128"/>
                    <a:pt x="0" y="14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1143000" y="4343400"/>
            <a:ext cx="1905000" cy="838200"/>
            <a:chOff x="1143000" y="4343400"/>
            <a:chExt cx="1905000" cy="838200"/>
          </a:xfrm>
        </p:grpSpPr>
        <p:sp>
          <p:nvSpPr>
            <p:cNvPr id="120850" name="Text Box 18"/>
            <p:cNvSpPr txBox="1">
              <a:spLocks noChangeArrowheads="1"/>
            </p:cNvSpPr>
            <p:nvPr/>
          </p:nvSpPr>
          <p:spPr bwMode="auto">
            <a:xfrm>
              <a:off x="1143000" y="44958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 dirty="0"/>
                <a:t>0</a:t>
              </a:r>
            </a:p>
          </p:txBody>
        </p:sp>
        <p:sp>
          <p:nvSpPr>
            <p:cNvPr id="120851" name="Text Box 19"/>
            <p:cNvSpPr txBox="1">
              <a:spLocks noChangeArrowheads="1"/>
            </p:cNvSpPr>
            <p:nvPr/>
          </p:nvSpPr>
          <p:spPr bwMode="auto">
            <a:xfrm>
              <a:off x="1524000" y="44958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/>
                <a:t>1</a:t>
              </a:r>
            </a:p>
          </p:txBody>
        </p:sp>
        <p:sp>
          <p:nvSpPr>
            <p:cNvPr id="120852" name="Text Box 20"/>
            <p:cNvSpPr txBox="1">
              <a:spLocks noChangeArrowheads="1"/>
            </p:cNvSpPr>
            <p:nvPr/>
          </p:nvSpPr>
          <p:spPr bwMode="auto">
            <a:xfrm>
              <a:off x="1905000" y="44958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/>
                <a:t>2</a:t>
              </a:r>
            </a:p>
          </p:txBody>
        </p:sp>
        <p:sp>
          <p:nvSpPr>
            <p:cNvPr id="120853" name="Text Box 21"/>
            <p:cNvSpPr txBox="1">
              <a:spLocks noChangeArrowheads="1"/>
            </p:cNvSpPr>
            <p:nvPr/>
          </p:nvSpPr>
          <p:spPr bwMode="auto">
            <a:xfrm>
              <a:off x="2286000" y="44958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 dirty="0"/>
                <a:t>1</a:t>
              </a:r>
            </a:p>
          </p:txBody>
        </p:sp>
        <p:sp>
          <p:nvSpPr>
            <p:cNvPr id="120854" name="Text Box 22"/>
            <p:cNvSpPr txBox="1">
              <a:spLocks noChangeArrowheads="1"/>
            </p:cNvSpPr>
            <p:nvPr/>
          </p:nvSpPr>
          <p:spPr bwMode="auto">
            <a:xfrm>
              <a:off x="2667000" y="44958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 dirty="0"/>
                <a:t>2</a:t>
              </a:r>
            </a:p>
          </p:txBody>
        </p:sp>
        <p:sp>
          <p:nvSpPr>
            <p:cNvPr id="120905" name="Text Box 73"/>
            <p:cNvSpPr txBox="1">
              <a:spLocks noChangeArrowheads="1"/>
            </p:cNvSpPr>
            <p:nvPr/>
          </p:nvSpPr>
          <p:spPr bwMode="auto">
            <a:xfrm>
              <a:off x="1143000" y="48768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/>
                <a:t>0</a:t>
              </a:r>
            </a:p>
          </p:txBody>
        </p:sp>
        <p:sp>
          <p:nvSpPr>
            <p:cNvPr id="120906" name="Text Box 74"/>
            <p:cNvSpPr txBox="1">
              <a:spLocks noChangeArrowheads="1"/>
            </p:cNvSpPr>
            <p:nvPr/>
          </p:nvSpPr>
          <p:spPr bwMode="auto">
            <a:xfrm>
              <a:off x="1524000" y="48768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/>
                <a:t>1</a:t>
              </a:r>
            </a:p>
          </p:txBody>
        </p:sp>
        <p:sp>
          <p:nvSpPr>
            <p:cNvPr id="120907" name="Text Box 75"/>
            <p:cNvSpPr txBox="1">
              <a:spLocks noChangeArrowheads="1"/>
            </p:cNvSpPr>
            <p:nvPr/>
          </p:nvSpPr>
          <p:spPr bwMode="auto">
            <a:xfrm>
              <a:off x="1905000" y="48768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/>
                <a:t>2</a:t>
              </a:r>
            </a:p>
          </p:txBody>
        </p:sp>
        <p:sp>
          <p:nvSpPr>
            <p:cNvPr id="120908" name="Text Box 76"/>
            <p:cNvSpPr txBox="1">
              <a:spLocks noChangeArrowheads="1"/>
            </p:cNvSpPr>
            <p:nvPr/>
          </p:nvSpPr>
          <p:spPr bwMode="auto">
            <a:xfrm>
              <a:off x="2286000" y="48768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 dirty="0"/>
                <a:t>3</a:t>
              </a:r>
            </a:p>
          </p:txBody>
        </p:sp>
        <p:sp>
          <p:nvSpPr>
            <p:cNvPr id="120909" name="Text Box 77"/>
            <p:cNvSpPr txBox="1">
              <a:spLocks noChangeArrowheads="1"/>
            </p:cNvSpPr>
            <p:nvPr/>
          </p:nvSpPr>
          <p:spPr bwMode="auto">
            <a:xfrm>
              <a:off x="2667000" y="48768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 dirty="0"/>
                <a:t>4</a:t>
              </a:r>
            </a:p>
          </p:txBody>
        </p:sp>
        <p:sp>
          <p:nvSpPr>
            <p:cNvPr id="120952" name="Freeform 120"/>
            <p:cNvSpPr>
              <a:spLocks/>
            </p:cNvSpPr>
            <p:nvPr/>
          </p:nvSpPr>
          <p:spPr bwMode="auto">
            <a:xfrm>
              <a:off x="2438400" y="4419600"/>
              <a:ext cx="457200" cy="76200"/>
            </a:xfrm>
            <a:custGeom>
              <a:avLst/>
              <a:gdLst/>
              <a:ahLst/>
              <a:cxnLst>
                <a:cxn ang="0">
                  <a:pos x="288" y="48"/>
                </a:cxn>
                <a:cxn ang="0">
                  <a:pos x="96" y="0"/>
                </a:cxn>
                <a:cxn ang="0">
                  <a:pos x="0" y="48"/>
                </a:cxn>
              </a:cxnLst>
              <a:rect l="0" t="0" r="r" b="b"/>
              <a:pathLst>
                <a:path w="288" h="48">
                  <a:moveTo>
                    <a:pt x="288" y="48"/>
                  </a:moveTo>
                  <a:cubicBezTo>
                    <a:pt x="216" y="24"/>
                    <a:pt x="144" y="0"/>
                    <a:pt x="96" y="0"/>
                  </a:cubicBezTo>
                  <a:cubicBezTo>
                    <a:pt x="48" y="0"/>
                    <a:pt x="24" y="24"/>
                    <a:pt x="0" y="4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0959" name="Freeform 127"/>
            <p:cNvSpPr>
              <a:spLocks/>
            </p:cNvSpPr>
            <p:nvPr/>
          </p:nvSpPr>
          <p:spPr bwMode="auto">
            <a:xfrm>
              <a:off x="1752600" y="4343400"/>
              <a:ext cx="1143000" cy="152400"/>
            </a:xfrm>
            <a:custGeom>
              <a:avLst/>
              <a:gdLst/>
              <a:ahLst/>
              <a:cxnLst>
                <a:cxn ang="0">
                  <a:pos x="720" y="144"/>
                </a:cxn>
                <a:cxn ang="0">
                  <a:pos x="336" y="0"/>
                </a:cxn>
                <a:cxn ang="0">
                  <a:pos x="0" y="144"/>
                </a:cxn>
              </a:cxnLst>
              <a:rect l="0" t="0" r="r" b="b"/>
              <a:pathLst>
                <a:path w="720" h="144">
                  <a:moveTo>
                    <a:pt x="720" y="144"/>
                  </a:moveTo>
                  <a:cubicBezTo>
                    <a:pt x="588" y="72"/>
                    <a:pt x="456" y="0"/>
                    <a:pt x="336" y="0"/>
                  </a:cubicBezTo>
                  <a:cubicBezTo>
                    <a:pt x="216" y="0"/>
                    <a:pt x="48" y="128"/>
                    <a:pt x="0" y="14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1143000" y="5181600"/>
            <a:ext cx="2286000" cy="838200"/>
            <a:chOff x="1143000" y="5181600"/>
            <a:chExt cx="2286000" cy="838200"/>
          </a:xfrm>
        </p:grpSpPr>
        <p:sp>
          <p:nvSpPr>
            <p:cNvPr id="120855" name="Text Box 23"/>
            <p:cNvSpPr txBox="1">
              <a:spLocks noChangeArrowheads="1"/>
            </p:cNvSpPr>
            <p:nvPr/>
          </p:nvSpPr>
          <p:spPr bwMode="auto">
            <a:xfrm>
              <a:off x="1143000" y="53340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/>
                <a:t>0</a:t>
              </a:r>
            </a:p>
          </p:txBody>
        </p:sp>
        <p:sp>
          <p:nvSpPr>
            <p:cNvPr id="120856" name="Text Box 24"/>
            <p:cNvSpPr txBox="1">
              <a:spLocks noChangeArrowheads="1"/>
            </p:cNvSpPr>
            <p:nvPr/>
          </p:nvSpPr>
          <p:spPr bwMode="auto">
            <a:xfrm>
              <a:off x="1524000" y="53340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/>
                <a:t>1</a:t>
              </a:r>
            </a:p>
          </p:txBody>
        </p:sp>
        <p:sp>
          <p:nvSpPr>
            <p:cNvPr id="120857" name="Text Box 25"/>
            <p:cNvSpPr txBox="1">
              <a:spLocks noChangeArrowheads="1"/>
            </p:cNvSpPr>
            <p:nvPr/>
          </p:nvSpPr>
          <p:spPr bwMode="auto">
            <a:xfrm>
              <a:off x="1905000" y="53340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/>
                <a:t>2</a:t>
              </a:r>
            </a:p>
          </p:txBody>
        </p:sp>
        <p:sp>
          <p:nvSpPr>
            <p:cNvPr id="120858" name="Text Box 26"/>
            <p:cNvSpPr txBox="1">
              <a:spLocks noChangeArrowheads="1"/>
            </p:cNvSpPr>
            <p:nvPr/>
          </p:nvSpPr>
          <p:spPr bwMode="auto">
            <a:xfrm>
              <a:off x="2286000" y="53340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 dirty="0"/>
                <a:t>1</a:t>
              </a:r>
            </a:p>
          </p:txBody>
        </p:sp>
        <p:sp>
          <p:nvSpPr>
            <p:cNvPr id="120859" name="Text Box 27"/>
            <p:cNvSpPr txBox="1">
              <a:spLocks noChangeArrowheads="1"/>
            </p:cNvSpPr>
            <p:nvPr/>
          </p:nvSpPr>
          <p:spPr bwMode="auto">
            <a:xfrm>
              <a:off x="2667000" y="53340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 dirty="0"/>
                <a:t>2</a:t>
              </a:r>
            </a:p>
          </p:txBody>
        </p:sp>
        <p:sp>
          <p:nvSpPr>
            <p:cNvPr id="120860" name="Text Box 28"/>
            <p:cNvSpPr txBox="1">
              <a:spLocks noChangeArrowheads="1"/>
            </p:cNvSpPr>
            <p:nvPr/>
          </p:nvSpPr>
          <p:spPr bwMode="auto">
            <a:xfrm>
              <a:off x="3048000" y="53340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 dirty="0"/>
                <a:t>3</a:t>
              </a:r>
            </a:p>
          </p:txBody>
        </p:sp>
        <p:sp>
          <p:nvSpPr>
            <p:cNvPr id="120910" name="Text Box 78"/>
            <p:cNvSpPr txBox="1">
              <a:spLocks noChangeArrowheads="1"/>
            </p:cNvSpPr>
            <p:nvPr/>
          </p:nvSpPr>
          <p:spPr bwMode="auto">
            <a:xfrm>
              <a:off x="1143000" y="57150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/>
                <a:t>0</a:t>
              </a:r>
            </a:p>
          </p:txBody>
        </p:sp>
        <p:sp>
          <p:nvSpPr>
            <p:cNvPr id="120911" name="Text Box 79"/>
            <p:cNvSpPr txBox="1">
              <a:spLocks noChangeArrowheads="1"/>
            </p:cNvSpPr>
            <p:nvPr/>
          </p:nvSpPr>
          <p:spPr bwMode="auto">
            <a:xfrm>
              <a:off x="1524000" y="57150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/>
                <a:t>1</a:t>
              </a:r>
            </a:p>
          </p:txBody>
        </p:sp>
        <p:sp>
          <p:nvSpPr>
            <p:cNvPr id="120912" name="Text Box 80"/>
            <p:cNvSpPr txBox="1">
              <a:spLocks noChangeArrowheads="1"/>
            </p:cNvSpPr>
            <p:nvPr/>
          </p:nvSpPr>
          <p:spPr bwMode="auto">
            <a:xfrm>
              <a:off x="1905000" y="57150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/>
                <a:t>2</a:t>
              </a:r>
            </a:p>
          </p:txBody>
        </p:sp>
        <p:sp>
          <p:nvSpPr>
            <p:cNvPr id="120913" name="Text Box 81"/>
            <p:cNvSpPr txBox="1">
              <a:spLocks noChangeArrowheads="1"/>
            </p:cNvSpPr>
            <p:nvPr/>
          </p:nvSpPr>
          <p:spPr bwMode="auto">
            <a:xfrm>
              <a:off x="2286000" y="57150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 dirty="0"/>
                <a:t>3</a:t>
              </a:r>
            </a:p>
          </p:txBody>
        </p:sp>
        <p:sp>
          <p:nvSpPr>
            <p:cNvPr id="120914" name="Text Box 82"/>
            <p:cNvSpPr txBox="1">
              <a:spLocks noChangeArrowheads="1"/>
            </p:cNvSpPr>
            <p:nvPr/>
          </p:nvSpPr>
          <p:spPr bwMode="auto">
            <a:xfrm>
              <a:off x="2667000" y="57150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 dirty="0"/>
                <a:t>4</a:t>
              </a:r>
            </a:p>
          </p:txBody>
        </p:sp>
        <p:sp>
          <p:nvSpPr>
            <p:cNvPr id="120915" name="Text Box 83"/>
            <p:cNvSpPr txBox="1">
              <a:spLocks noChangeArrowheads="1"/>
            </p:cNvSpPr>
            <p:nvPr/>
          </p:nvSpPr>
          <p:spPr bwMode="auto">
            <a:xfrm>
              <a:off x="3048000" y="57150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 dirty="0"/>
                <a:t>5</a:t>
              </a:r>
            </a:p>
          </p:txBody>
        </p:sp>
        <p:sp>
          <p:nvSpPr>
            <p:cNvPr id="120953" name="Freeform 121"/>
            <p:cNvSpPr>
              <a:spLocks/>
            </p:cNvSpPr>
            <p:nvPr/>
          </p:nvSpPr>
          <p:spPr bwMode="auto">
            <a:xfrm>
              <a:off x="2819400" y="5257800"/>
              <a:ext cx="457200" cy="76200"/>
            </a:xfrm>
            <a:custGeom>
              <a:avLst/>
              <a:gdLst/>
              <a:ahLst/>
              <a:cxnLst>
                <a:cxn ang="0">
                  <a:pos x="288" y="48"/>
                </a:cxn>
                <a:cxn ang="0">
                  <a:pos x="96" y="0"/>
                </a:cxn>
                <a:cxn ang="0">
                  <a:pos x="0" y="48"/>
                </a:cxn>
              </a:cxnLst>
              <a:rect l="0" t="0" r="r" b="b"/>
              <a:pathLst>
                <a:path w="288" h="48">
                  <a:moveTo>
                    <a:pt x="288" y="48"/>
                  </a:moveTo>
                  <a:cubicBezTo>
                    <a:pt x="216" y="24"/>
                    <a:pt x="144" y="0"/>
                    <a:pt x="96" y="0"/>
                  </a:cubicBezTo>
                  <a:cubicBezTo>
                    <a:pt x="48" y="0"/>
                    <a:pt x="24" y="24"/>
                    <a:pt x="0" y="4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0960" name="Freeform 128"/>
            <p:cNvSpPr>
              <a:spLocks/>
            </p:cNvSpPr>
            <p:nvPr/>
          </p:nvSpPr>
          <p:spPr bwMode="auto">
            <a:xfrm>
              <a:off x="2133600" y="5181600"/>
              <a:ext cx="1143000" cy="152400"/>
            </a:xfrm>
            <a:custGeom>
              <a:avLst/>
              <a:gdLst/>
              <a:ahLst/>
              <a:cxnLst>
                <a:cxn ang="0">
                  <a:pos x="720" y="144"/>
                </a:cxn>
                <a:cxn ang="0">
                  <a:pos x="336" y="0"/>
                </a:cxn>
                <a:cxn ang="0">
                  <a:pos x="0" y="144"/>
                </a:cxn>
              </a:cxnLst>
              <a:rect l="0" t="0" r="r" b="b"/>
              <a:pathLst>
                <a:path w="720" h="144">
                  <a:moveTo>
                    <a:pt x="720" y="144"/>
                  </a:moveTo>
                  <a:cubicBezTo>
                    <a:pt x="588" y="72"/>
                    <a:pt x="456" y="0"/>
                    <a:pt x="336" y="0"/>
                  </a:cubicBezTo>
                  <a:cubicBezTo>
                    <a:pt x="216" y="0"/>
                    <a:pt x="48" y="128"/>
                    <a:pt x="0" y="14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4191000" y="1219200"/>
            <a:ext cx="2667000" cy="914400"/>
            <a:chOff x="4191000" y="1219200"/>
            <a:chExt cx="2667000" cy="914400"/>
          </a:xfrm>
        </p:grpSpPr>
        <p:sp>
          <p:nvSpPr>
            <p:cNvPr id="120861" name="Text Box 29"/>
            <p:cNvSpPr txBox="1">
              <a:spLocks noChangeArrowheads="1"/>
            </p:cNvSpPr>
            <p:nvPr/>
          </p:nvSpPr>
          <p:spPr bwMode="auto">
            <a:xfrm>
              <a:off x="4191000" y="14478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/>
                <a:t>0</a:t>
              </a:r>
            </a:p>
          </p:txBody>
        </p:sp>
        <p:sp>
          <p:nvSpPr>
            <p:cNvPr id="120862" name="Text Box 30"/>
            <p:cNvSpPr txBox="1">
              <a:spLocks noChangeArrowheads="1"/>
            </p:cNvSpPr>
            <p:nvPr/>
          </p:nvSpPr>
          <p:spPr bwMode="auto">
            <a:xfrm>
              <a:off x="4572000" y="14478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/>
                <a:t>1</a:t>
              </a:r>
            </a:p>
          </p:txBody>
        </p:sp>
        <p:sp>
          <p:nvSpPr>
            <p:cNvPr id="120863" name="Text Box 31"/>
            <p:cNvSpPr txBox="1">
              <a:spLocks noChangeArrowheads="1"/>
            </p:cNvSpPr>
            <p:nvPr/>
          </p:nvSpPr>
          <p:spPr bwMode="auto">
            <a:xfrm>
              <a:off x="4953000" y="14478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/>
                <a:t>2</a:t>
              </a:r>
            </a:p>
          </p:txBody>
        </p:sp>
        <p:sp>
          <p:nvSpPr>
            <p:cNvPr id="120864" name="Text Box 32"/>
            <p:cNvSpPr txBox="1">
              <a:spLocks noChangeArrowheads="1"/>
            </p:cNvSpPr>
            <p:nvPr/>
          </p:nvSpPr>
          <p:spPr bwMode="auto">
            <a:xfrm>
              <a:off x="5334000" y="14478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 dirty="0"/>
                <a:t>1</a:t>
              </a:r>
            </a:p>
          </p:txBody>
        </p:sp>
        <p:sp>
          <p:nvSpPr>
            <p:cNvPr id="120865" name="Text Box 33"/>
            <p:cNvSpPr txBox="1">
              <a:spLocks noChangeArrowheads="1"/>
            </p:cNvSpPr>
            <p:nvPr/>
          </p:nvSpPr>
          <p:spPr bwMode="auto">
            <a:xfrm>
              <a:off x="5715000" y="14478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 dirty="0"/>
                <a:t>2</a:t>
              </a:r>
            </a:p>
          </p:txBody>
        </p:sp>
        <p:sp>
          <p:nvSpPr>
            <p:cNvPr id="120866" name="Text Box 34"/>
            <p:cNvSpPr txBox="1">
              <a:spLocks noChangeArrowheads="1"/>
            </p:cNvSpPr>
            <p:nvPr/>
          </p:nvSpPr>
          <p:spPr bwMode="auto">
            <a:xfrm>
              <a:off x="6096000" y="14478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 dirty="0"/>
                <a:t>3</a:t>
              </a:r>
            </a:p>
          </p:txBody>
        </p:sp>
        <p:sp>
          <p:nvSpPr>
            <p:cNvPr id="120867" name="Text Box 35"/>
            <p:cNvSpPr txBox="1">
              <a:spLocks noChangeArrowheads="1"/>
            </p:cNvSpPr>
            <p:nvPr/>
          </p:nvSpPr>
          <p:spPr bwMode="auto">
            <a:xfrm>
              <a:off x="6477000" y="14478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 dirty="0"/>
                <a:t>2</a:t>
              </a:r>
            </a:p>
          </p:txBody>
        </p:sp>
        <p:sp>
          <p:nvSpPr>
            <p:cNvPr id="120916" name="Text Box 84"/>
            <p:cNvSpPr txBox="1">
              <a:spLocks noChangeArrowheads="1"/>
            </p:cNvSpPr>
            <p:nvPr/>
          </p:nvSpPr>
          <p:spPr bwMode="auto">
            <a:xfrm>
              <a:off x="4191000" y="18288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/>
                <a:t>0</a:t>
              </a:r>
            </a:p>
          </p:txBody>
        </p:sp>
        <p:sp>
          <p:nvSpPr>
            <p:cNvPr id="120917" name="Text Box 85"/>
            <p:cNvSpPr txBox="1">
              <a:spLocks noChangeArrowheads="1"/>
            </p:cNvSpPr>
            <p:nvPr/>
          </p:nvSpPr>
          <p:spPr bwMode="auto">
            <a:xfrm>
              <a:off x="4572000" y="18288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/>
                <a:t>1</a:t>
              </a:r>
            </a:p>
          </p:txBody>
        </p:sp>
        <p:sp>
          <p:nvSpPr>
            <p:cNvPr id="120918" name="Text Box 86"/>
            <p:cNvSpPr txBox="1">
              <a:spLocks noChangeArrowheads="1"/>
            </p:cNvSpPr>
            <p:nvPr/>
          </p:nvSpPr>
          <p:spPr bwMode="auto">
            <a:xfrm>
              <a:off x="4953000" y="18288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/>
                <a:t>2</a:t>
              </a:r>
            </a:p>
          </p:txBody>
        </p:sp>
        <p:sp>
          <p:nvSpPr>
            <p:cNvPr id="120919" name="Text Box 87"/>
            <p:cNvSpPr txBox="1">
              <a:spLocks noChangeArrowheads="1"/>
            </p:cNvSpPr>
            <p:nvPr/>
          </p:nvSpPr>
          <p:spPr bwMode="auto">
            <a:xfrm>
              <a:off x="5334000" y="18288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 dirty="0"/>
                <a:t>3</a:t>
              </a:r>
            </a:p>
          </p:txBody>
        </p:sp>
        <p:sp>
          <p:nvSpPr>
            <p:cNvPr id="120920" name="Text Box 88"/>
            <p:cNvSpPr txBox="1">
              <a:spLocks noChangeArrowheads="1"/>
            </p:cNvSpPr>
            <p:nvPr/>
          </p:nvSpPr>
          <p:spPr bwMode="auto">
            <a:xfrm>
              <a:off x="5715000" y="18288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 dirty="0"/>
                <a:t>4</a:t>
              </a:r>
            </a:p>
          </p:txBody>
        </p:sp>
        <p:sp>
          <p:nvSpPr>
            <p:cNvPr id="120921" name="Text Box 89"/>
            <p:cNvSpPr txBox="1">
              <a:spLocks noChangeArrowheads="1"/>
            </p:cNvSpPr>
            <p:nvPr/>
          </p:nvSpPr>
          <p:spPr bwMode="auto">
            <a:xfrm>
              <a:off x="6096000" y="18288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 dirty="0"/>
                <a:t>5</a:t>
              </a:r>
            </a:p>
          </p:txBody>
        </p:sp>
        <p:sp>
          <p:nvSpPr>
            <p:cNvPr id="120922" name="Text Box 90"/>
            <p:cNvSpPr txBox="1">
              <a:spLocks noChangeArrowheads="1"/>
            </p:cNvSpPr>
            <p:nvPr/>
          </p:nvSpPr>
          <p:spPr bwMode="auto">
            <a:xfrm>
              <a:off x="6477000" y="18288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 dirty="0"/>
                <a:t>6</a:t>
              </a:r>
            </a:p>
          </p:txBody>
        </p:sp>
        <p:sp>
          <p:nvSpPr>
            <p:cNvPr id="120954" name="Freeform 122"/>
            <p:cNvSpPr>
              <a:spLocks/>
            </p:cNvSpPr>
            <p:nvPr/>
          </p:nvSpPr>
          <p:spPr bwMode="auto">
            <a:xfrm>
              <a:off x="6248400" y="1371600"/>
              <a:ext cx="457200" cy="76200"/>
            </a:xfrm>
            <a:custGeom>
              <a:avLst/>
              <a:gdLst/>
              <a:ahLst/>
              <a:cxnLst>
                <a:cxn ang="0">
                  <a:pos x="288" y="48"/>
                </a:cxn>
                <a:cxn ang="0">
                  <a:pos x="96" y="0"/>
                </a:cxn>
                <a:cxn ang="0">
                  <a:pos x="0" y="48"/>
                </a:cxn>
              </a:cxnLst>
              <a:rect l="0" t="0" r="r" b="b"/>
              <a:pathLst>
                <a:path w="288" h="48">
                  <a:moveTo>
                    <a:pt x="288" y="48"/>
                  </a:moveTo>
                  <a:cubicBezTo>
                    <a:pt x="216" y="24"/>
                    <a:pt x="144" y="0"/>
                    <a:pt x="96" y="0"/>
                  </a:cubicBezTo>
                  <a:cubicBezTo>
                    <a:pt x="48" y="0"/>
                    <a:pt x="24" y="24"/>
                    <a:pt x="0" y="4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0961" name="Freeform 129"/>
            <p:cNvSpPr>
              <a:spLocks/>
            </p:cNvSpPr>
            <p:nvPr/>
          </p:nvSpPr>
          <p:spPr bwMode="auto">
            <a:xfrm>
              <a:off x="5562600" y="1219200"/>
              <a:ext cx="1066800" cy="228600"/>
            </a:xfrm>
            <a:custGeom>
              <a:avLst/>
              <a:gdLst/>
              <a:ahLst/>
              <a:cxnLst>
                <a:cxn ang="0">
                  <a:pos x="720" y="144"/>
                </a:cxn>
                <a:cxn ang="0">
                  <a:pos x="336" y="0"/>
                </a:cxn>
                <a:cxn ang="0">
                  <a:pos x="0" y="144"/>
                </a:cxn>
              </a:cxnLst>
              <a:rect l="0" t="0" r="r" b="b"/>
              <a:pathLst>
                <a:path w="720" h="144">
                  <a:moveTo>
                    <a:pt x="720" y="144"/>
                  </a:moveTo>
                  <a:cubicBezTo>
                    <a:pt x="588" y="72"/>
                    <a:pt x="456" y="0"/>
                    <a:pt x="336" y="0"/>
                  </a:cubicBezTo>
                  <a:cubicBezTo>
                    <a:pt x="216" y="0"/>
                    <a:pt x="48" y="128"/>
                    <a:pt x="0" y="14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4191000" y="2133600"/>
            <a:ext cx="3048000" cy="914400"/>
            <a:chOff x="4191000" y="2133600"/>
            <a:chExt cx="3048000" cy="914400"/>
          </a:xfrm>
        </p:grpSpPr>
        <p:sp>
          <p:nvSpPr>
            <p:cNvPr id="120868" name="Text Box 36"/>
            <p:cNvSpPr txBox="1">
              <a:spLocks noChangeArrowheads="1"/>
            </p:cNvSpPr>
            <p:nvPr/>
          </p:nvSpPr>
          <p:spPr bwMode="auto">
            <a:xfrm>
              <a:off x="4191000" y="23622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/>
                <a:t>0</a:t>
              </a:r>
            </a:p>
          </p:txBody>
        </p:sp>
        <p:sp>
          <p:nvSpPr>
            <p:cNvPr id="120869" name="Text Box 37"/>
            <p:cNvSpPr txBox="1">
              <a:spLocks noChangeArrowheads="1"/>
            </p:cNvSpPr>
            <p:nvPr/>
          </p:nvSpPr>
          <p:spPr bwMode="auto">
            <a:xfrm>
              <a:off x="4572000" y="23622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/>
                <a:t>1</a:t>
              </a:r>
            </a:p>
          </p:txBody>
        </p:sp>
        <p:sp>
          <p:nvSpPr>
            <p:cNvPr id="120870" name="Text Box 38"/>
            <p:cNvSpPr txBox="1">
              <a:spLocks noChangeArrowheads="1"/>
            </p:cNvSpPr>
            <p:nvPr/>
          </p:nvSpPr>
          <p:spPr bwMode="auto">
            <a:xfrm>
              <a:off x="4953000" y="23622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/>
                <a:t>2</a:t>
              </a:r>
            </a:p>
          </p:txBody>
        </p:sp>
        <p:sp>
          <p:nvSpPr>
            <p:cNvPr id="120871" name="Text Box 39"/>
            <p:cNvSpPr txBox="1">
              <a:spLocks noChangeArrowheads="1"/>
            </p:cNvSpPr>
            <p:nvPr/>
          </p:nvSpPr>
          <p:spPr bwMode="auto">
            <a:xfrm>
              <a:off x="5334000" y="23622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 dirty="0"/>
                <a:t>1</a:t>
              </a:r>
            </a:p>
          </p:txBody>
        </p:sp>
        <p:sp>
          <p:nvSpPr>
            <p:cNvPr id="120872" name="Text Box 40"/>
            <p:cNvSpPr txBox="1">
              <a:spLocks noChangeArrowheads="1"/>
            </p:cNvSpPr>
            <p:nvPr/>
          </p:nvSpPr>
          <p:spPr bwMode="auto">
            <a:xfrm>
              <a:off x="5715000" y="23622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 dirty="0"/>
                <a:t>2</a:t>
              </a:r>
            </a:p>
          </p:txBody>
        </p:sp>
        <p:sp>
          <p:nvSpPr>
            <p:cNvPr id="120873" name="Text Box 41"/>
            <p:cNvSpPr txBox="1">
              <a:spLocks noChangeArrowheads="1"/>
            </p:cNvSpPr>
            <p:nvPr/>
          </p:nvSpPr>
          <p:spPr bwMode="auto">
            <a:xfrm>
              <a:off x="6096000" y="23622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 dirty="0"/>
                <a:t>3</a:t>
              </a:r>
            </a:p>
          </p:txBody>
        </p:sp>
        <p:sp>
          <p:nvSpPr>
            <p:cNvPr id="120874" name="Text Box 42"/>
            <p:cNvSpPr txBox="1">
              <a:spLocks noChangeArrowheads="1"/>
            </p:cNvSpPr>
            <p:nvPr/>
          </p:nvSpPr>
          <p:spPr bwMode="auto">
            <a:xfrm>
              <a:off x="6477000" y="23622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 dirty="0"/>
                <a:t>2</a:t>
              </a:r>
            </a:p>
          </p:txBody>
        </p:sp>
        <p:sp>
          <p:nvSpPr>
            <p:cNvPr id="120875" name="Text Box 43"/>
            <p:cNvSpPr txBox="1">
              <a:spLocks noChangeArrowheads="1"/>
            </p:cNvSpPr>
            <p:nvPr/>
          </p:nvSpPr>
          <p:spPr bwMode="auto">
            <a:xfrm>
              <a:off x="6858000" y="23622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 dirty="0"/>
                <a:t>1</a:t>
              </a:r>
            </a:p>
          </p:txBody>
        </p:sp>
        <p:sp>
          <p:nvSpPr>
            <p:cNvPr id="120923" name="Text Box 91"/>
            <p:cNvSpPr txBox="1">
              <a:spLocks noChangeArrowheads="1"/>
            </p:cNvSpPr>
            <p:nvPr/>
          </p:nvSpPr>
          <p:spPr bwMode="auto">
            <a:xfrm>
              <a:off x="4191000" y="27432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/>
                <a:t>0</a:t>
              </a:r>
            </a:p>
          </p:txBody>
        </p:sp>
        <p:sp>
          <p:nvSpPr>
            <p:cNvPr id="120924" name="Text Box 92"/>
            <p:cNvSpPr txBox="1">
              <a:spLocks noChangeArrowheads="1"/>
            </p:cNvSpPr>
            <p:nvPr/>
          </p:nvSpPr>
          <p:spPr bwMode="auto">
            <a:xfrm>
              <a:off x="4572000" y="27432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/>
                <a:t>1</a:t>
              </a:r>
            </a:p>
          </p:txBody>
        </p:sp>
        <p:sp>
          <p:nvSpPr>
            <p:cNvPr id="120925" name="Text Box 93"/>
            <p:cNvSpPr txBox="1">
              <a:spLocks noChangeArrowheads="1"/>
            </p:cNvSpPr>
            <p:nvPr/>
          </p:nvSpPr>
          <p:spPr bwMode="auto">
            <a:xfrm>
              <a:off x="4953000" y="27432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/>
                <a:t>2</a:t>
              </a:r>
            </a:p>
          </p:txBody>
        </p:sp>
        <p:sp>
          <p:nvSpPr>
            <p:cNvPr id="120926" name="Text Box 94"/>
            <p:cNvSpPr txBox="1">
              <a:spLocks noChangeArrowheads="1"/>
            </p:cNvSpPr>
            <p:nvPr/>
          </p:nvSpPr>
          <p:spPr bwMode="auto">
            <a:xfrm>
              <a:off x="5334000" y="27432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 dirty="0"/>
                <a:t>3</a:t>
              </a:r>
            </a:p>
          </p:txBody>
        </p:sp>
        <p:sp>
          <p:nvSpPr>
            <p:cNvPr id="120927" name="Text Box 95"/>
            <p:cNvSpPr txBox="1">
              <a:spLocks noChangeArrowheads="1"/>
            </p:cNvSpPr>
            <p:nvPr/>
          </p:nvSpPr>
          <p:spPr bwMode="auto">
            <a:xfrm>
              <a:off x="5715000" y="27432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 dirty="0"/>
                <a:t>4</a:t>
              </a:r>
            </a:p>
          </p:txBody>
        </p:sp>
        <p:sp>
          <p:nvSpPr>
            <p:cNvPr id="120928" name="Text Box 96"/>
            <p:cNvSpPr txBox="1">
              <a:spLocks noChangeArrowheads="1"/>
            </p:cNvSpPr>
            <p:nvPr/>
          </p:nvSpPr>
          <p:spPr bwMode="auto">
            <a:xfrm>
              <a:off x="6096000" y="27432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 dirty="0"/>
                <a:t>5</a:t>
              </a:r>
            </a:p>
          </p:txBody>
        </p:sp>
        <p:sp>
          <p:nvSpPr>
            <p:cNvPr id="120929" name="Text Box 97"/>
            <p:cNvSpPr txBox="1">
              <a:spLocks noChangeArrowheads="1"/>
            </p:cNvSpPr>
            <p:nvPr/>
          </p:nvSpPr>
          <p:spPr bwMode="auto">
            <a:xfrm>
              <a:off x="6477000" y="27432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 dirty="0"/>
                <a:t>6</a:t>
              </a:r>
            </a:p>
          </p:txBody>
        </p:sp>
        <p:sp>
          <p:nvSpPr>
            <p:cNvPr id="120930" name="Text Box 98"/>
            <p:cNvSpPr txBox="1">
              <a:spLocks noChangeArrowheads="1"/>
            </p:cNvSpPr>
            <p:nvPr/>
          </p:nvSpPr>
          <p:spPr bwMode="auto">
            <a:xfrm>
              <a:off x="6858000" y="27432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 dirty="0"/>
                <a:t>7</a:t>
              </a:r>
            </a:p>
          </p:txBody>
        </p:sp>
        <p:sp>
          <p:nvSpPr>
            <p:cNvPr id="120955" name="Freeform 123"/>
            <p:cNvSpPr>
              <a:spLocks/>
            </p:cNvSpPr>
            <p:nvPr/>
          </p:nvSpPr>
          <p:spPr bwMode="auto">
            <a:xfrm>
              <a:off x="6629400" y="2286000"/>
              <a:ext cx="457200" cy="76200"/>
            </a:xfrm>
            <a:custGeom>
              <a:avLst/>
              <a:gdLst/>
              <a:ahLst/>
              <a:cxnLst>
                <a:cxn ang="0">
                  <a:pos x="288" y="48"/>
                </a:cxn>
                <a:cxn ang="0">
                  <a:pos x="96" y="0"/>
                </a:cxn>
                <a:cxn ang="0">
                  <a:pos x="0" y="48"/>
                </a:cxn>
              </a:cxnLst>
              <a:rect l="0" t="0" r="r" b="b"/>
              <a:pathLst>
                <a:path w="288" h="48">
                  <a:moveTo>
                    <a:pt x="288" y="48"/>
                  </a:moveTo>
                  <a:cubicBezTo>
                    <a:pt x="216" y="24"/>
                    <a:pt x="144" y="0"/>
                    <a:pt x="96" y="0"/>
                  </a:cubicBezTo>
                  <a:cubicBezTo>
                    <a:pt x="48" y="0"/>
                    <a:pt x="24" y="24"/>
                    <a:pt x="0" y="4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0962" name="Freeform 130"/>
            <p:cNvSpPr>
              <a:spLocks/>
            </p:cNvSpPr>
            <p:nvPr/>
          </p:nvSpPr>
          <p:spPr bwMode="auto">
            <a:xfrm>
              <a:off x="5943600" y="2209800"/>
              <a:ext cx="1143000" cy="152400"/>
            </a:xfrm>
            <a:custGeom>
              <a:avLst/>
              <a:gdLst/>
              <a:ahLst/>
              <a:cxnLst>
                <a:cxn ang="0">
                  <a:pos x="720" y="144"/>
                </a:cxn>
                <a:cxn ang="0">
                  <a:pos x="336" y="0"/>
                </a:cxn>
                <a:cxn ang="0">
                  <a:pos x="0" y="144"/>
                </a:cxn>
              </a:cxnLst>
              <a:rect l="0" t="0" r="r" b="b"/>
              <a:pathLst>
                <a:path w="720" h="144">
                  <a:moveTo>
                    <a:pt x="720" y="144"/>
                  </a:moveTo>
                  <a:cubicBezTo>
                    <a:pt x="588" y="72"/>
                    <a:pt x="456" y="0"/>
                    <a:pt x="336" y="0"/>
                  </a:cubicBezTo>
                  <a:cubicBezTo>
                    <a:pt x="216" y="0"/>
                    <a:pt x="48" y="128"/>
                    <a:pt x="0" y="14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0965" name="Freeform 133"/>
            <p:cNvSpPr>
              <a:spLocks/>
            </p:cNvSpPr>
            <p:nvPr/>
          </p:nvSpPr>
          <p:spPr bwMode="auto">
            <a:xfrm>
              <a:off x="4343400" y="2133600"/>
              <a:ext cx="2743200" cy="228600"/>
            </a:xfrm>
            <a:custGeom>
              <a:avLst/>
              <a:gdLst/>
              <a:ahLst/>
              <a:cxnLst>
                <a:cxn ang="0">
                  <a:pos x="1728" y="144"/>
                </a:cxn>
                <a:cxn ang="0">
                  <a:pos x="1248" y="0"/>
                </a:cxn>
                <a:cxn ang="0">
                  <a:pos x="0" y="144"/>
                </a:cxn>
              </a:cxnLst>
              <a:rect l="0" t="0" r="r" b="b"/>
              <a:pathLst>
                <a:path w="1728" h="144">
                  <a:moveTo>
                    <a:pt x="1728" y="144"/>
                  </a:moveTo>
                  <a:cubicBezTo>
                    <a:pt x="1632" y="72"/>
                    <a:pt x="1536" y="0"/>
                    <a:pt x="1248" y="0"/>
                  </a:cubicBezTo>
                  <a:cubicBezTo>
                    <a:pt x="960" y="0"/>
                    <a:pt x="200" y="120"/>
                    <a:pt x="0" y="14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4191000" y="3048000"/>
            <a:ext cx="3429000" cy="990600"/>
            <a:chOff x="4191000" y="3048000"/>
            <a:chExt cx="3429000" cy="990600"/>
          </a:xfrm>
        </p:grpSpPr>
        <p:sp>
          <p:nvSpPr>
            <p:cNvPr id="120876" name="Text Box 44"/>
            <p:cNvSpPr txBox="1">
              <a:spLocks noChangeArrowheads="1"/>
            </p:cNvSpPr>
            <p:nvPr/>
          </p:nvSpPr>
          <p:spPr bwMode="auto">
            <a:xfrm>
              <a:off x="4191000" y="32766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/>
                <a:t>0</a:t>
              </a:r>
            </a:p>
          </p:txBody>
        </p:sp>
        <p:sp>
          <p:nvSpPr>
            <p:cNvPr id="120877" name="Text Box 45"/>
            <p:cNvSpPr txBox="1">
              <a:spLocks noChangeArrowheads="1"/>
            </p:cNvSpPr>
            <p:nvPr/>
          </p:nvSpPr>
          <p:spPr bwMode="auto">
            <a:xfrm>
              <a:off x="4572000" y="32766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/>
                <a:t>1</a:t>
              </a:r>
            </a:p>
          </p:txBody>
        </p:sp>
        <p:sp>
          <p:nvSpPr>
            <p:cNvPr id="120878" name="Text Box 46"/>
            <p:cNvSpPr txBox="1">
              <a:spLocks noChangeArrowheads="1"/>
            </p:cNvSpPr>
            <p:nvPr/>
          </p:nvSpPr>
          <p:spPr bwMode="auto">
            <a:xfrm>
              <a:off x="4953000" y="32766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/>
                <a:t>2</a:t>
              </a:r>
            </a:p>
          </p:txBody>
        </p:sp>
        <p:sp>
          <p:nvSpPr>
            <p:cNvPr id="120879" name="Text Box 47"/>
            <p:cNvSpPr txBox="1">
              <a:spLocks noChangeArrowheads="1"/>
            </p:cNvSpPr>
            <p:nvPr/>
          </p:nvSpPr>
          <p:spPr bwMode="auto">
            <a:xfrm>
              <a:off x="5334000" y="32766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 dirty="0"/>
                <a:t>1</a:t>
              </a:r>
            </a:p>
          </p:txBody>
        </p:sp>
        <p:sp>
          <p:nvSpPr>
            <p:cNvPr id="120880" name="Text Box 48"/>
            <p:cNvSpPr txBox="1">
              <a:spLocks noChangeArrowheads="1"/>
            </p:cNvSpPr>
            <p:nvPr/>
          </p:nvSpPr>
          <p:spPr bwMode="auto">
            <a:xfrm>
              <a:off x="5715000" y="32766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 dirty="0"/>
                <a:t>2</a:t>
              </a:r>
            </a:p>
          </p:txBody>
        </p:sp>
        <p:sp>
          <p:nvSpPr>
            <p:cNvPr id="120881" name="Text Box 49"/>
            <p:cNvSpPr txBox="1">
              <a:spLocks noChangeArrowheads="1"/>
            </p:cNvSpPr>
            <p:nvPr/>
          </p:nvSpPr>
          <p:spPr bwMode="auto">
            <a:xfrm>
              <a:off x="6096000" y="32766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 dirty="0"/>
                <a:t>3</a:t>
              </a:r>
            </a:p>
          </p:txBody>
        </p:sp>
        <p:sp>
          <p:nvSpPr>
            <p:cNvPr id="120882" name="Text Box 50"/>
            <p:cNvSpPr txBox="1">
              <a:spLocks noChangeArrowheads="1"/>
            </p:cNvSpPr>
            <p:nvPr/>
          </p:nvSpPr>
          <p:spPr bwMode="auto">
            <a:xfrm>
              <a:off x="6477000" y="32766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 dirty="0"/>
                <a:t>2</a:t>
              </a:r>
            </a:p>
          </p:txBody>
        </p:sp>
        <p:sp>
          <p:nvSpPr>
            <p:cNvPr id="120883" name="Text Box 51"/>
            <p:cNvSpPr txBox="1">
              <a:spLocks noChangeArrowheads="1"/>
            </p:cNvSpPr>
            <p:nvPr/>
          </p:nvSpPr>
          <p:spPr bwMode="auto">
            <a:xfrm>
              <a:off x="6858000" y="32766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 dirty="0"/>
                <a:t>1</a:t>
              </a:r>
            </a:p>
          </p:txBody>
        </p:sp>
        <p:sp>
          <p:nvSpPr>
            <p:cNvPr id="120884" name="Text Box 52"/>
            <p:cNvSpPr txBox="1">
              <a:spLocks noChangeArrowheads="1"/>
            </p:cNvSpPr>
            <p:nvPr/>
          </p:nvSpPr>
          <p:spPr bwMode="auto">
            <a:xfrm>
              <a:off x="7239000" y="32766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 dirty="0"/>
                <a:t>2</a:t>
              </a:r>
            </a:p>
          </p:txBody>
        </p:sp>
        <p:sp>
          <p:nvSpPr>
            <p:cNvPr id="120931" name="Text Box 99"/>
            <p:cNvSpPr txBox="1">
              <a:spLocks noChangeArrowheads="1"/>
            </p:cNvSpPr>
            <p:nvPr/>
          </p:nvSpPr>
          <p:spPr bwMode="auto">
            <a:xfrm>
              <a:off x="4191000" y="37338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/>
                <a:t>0</a:t>
              </a:r>
            </a:p>
          </p:txBody>
        </p:sp>
        <p:sp>
          <p:nvSpPr>
            <p:cNvPr id="120932" name="Text Box 100"/>
            <p:cNvSpPr txBox="1">
              <a:spLocks noChangeArrowheads="1"/>
            </p:cNvSpPr>
            <p:nvPr/>
          </p:nvSpPr>
          <p:spPr bwMode="auto">
            <a:xfrm>
              <a:off x="4572000" y="37338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/>
                <a:t>1</a:t>
              </a:r>
            </a:p>
          </p:txBody>
        </p:sp>
        <p:sp>
          <p:nvSpPr>
            <p:cNvPr id="120933" name="Text Box 101"/>
            <p:cNvSpPr txBox="1">
              <a:spLocks noChangeArrowheads="1"/>
            </p:cNvSpPr>
            <p:nvPr/>
          </p:nvSpPr>
          <p:spPr bwMode="auto">
            <a:xfrm>
              <a:off x="4953000" y="37338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/>
                <a:t>2</a:t>
              </a:r>
            </a:p>
          </p:txBody>
        </p:sp>
        <p:sp>
          <p:nvSpPr>
            <p:cNvPr id="120934" name="Text Box 102"/>
            <p:cNvSpPr txBox="1">
              <a:spLocks noChangeArrowheads="1"/>
            </p:cNvSpPr>
            <p:nvPr/>
          </p:nvSpPr>
          <p:spPr bwMode="auto">
            <a:xfrm>
              <a:off x="5334000" y="37338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 dirty="0"/>
                <a:t>3</a:t>
              </a:r>
            </a:p>
          </p:txBody>
        </p:sp>
        <p:sp>
          <p:nvSpPr>
            <p:cNvPr id="120935" name="Text Box 103"/>
            <p:cNvSpPr txBox="1">
              <a:spLocks noChangeArrowheads="1"/>
            </p:cNvSpPr>
            <p:nvPr/>
          </p:nvSpPr>
          <p:spPr bwMode="auto">
            <a:xfrm>
              <a:off x="5715000" y="37338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 dirty="0"/>
                <a:t>4</a:t>
              </a:r>
            </a:p>
          </p:txBody>
        </p:sp>
        <p:sp>
          <p:nvSpPr>
            <p:cNvPr id="120936" name="Text Box 104"/>
            <p:cNvSpPr txBox="1">
              <a:spLocks noChangeArrowheads="1"/>
            </p:cNvSpPr>
            <p:nvPr/>
          </p:nvSpPr>
          <p:spPr bwMode="auto">
            <a:xfrm>
              <a:off x="6096000" y="37338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 dirty="0"/>
                <a:t>5</a:t>
              </a:r>
            </a:p>
          </p:txBody>
        </p:sp>
        <p:sp>
          <p:nvSpPr>
            <p:cNvPr id="120937" name="Text Box 105"/>
            <p:cNvSpPr txBox="1">
              <a:spLocks noChangeArrowheads="1"/>
            </p:cNvSpPr>
            <p:nvPr/>
          </p:nvSpPr>
          <p:spPr bwMode="auto">
            <a:xfrm>
              <a:off x="6477000" y="37338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 dirty="0"/>
                <a:t>6</a:t>
              </a:r>
            </a:p>
          </p:txBody>
        </p:sp>
        <p:sp>
          <p:nvSpPr>
            <p:cNvPr id="120938" name="Text Box 106"/>
            <p:cNvSpPr txBox="1">
              <a:spLocks noChangeArrowheads="1"/>
            </p:cNvSpPr>
            <p:nvPr/>
          </p:nvSpPr>
          <p:spPr bwMode="auto">
            <a:xfrm>
              <a:off x="6858000" y="37338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 dirty="0"/>
                <a:t>7</a:t>
              </a:r>
            </a:p>
          </p:txBody>
        </p:sp>
        <p:sp>
          <p:nvSpPr>
            <p:cNvPr id="120939" name="Text Box 107"/>
            <p:cNvSpPr txBox="1">
              <a:spLocks noChangeArrowheads="1"/>
            </p:cNvSpPr>
            <p:nvPr/>
          </p:nvSpPr>
          <p:spPr bwMode="auto">
            <a:xfrm>
              <a:off x="7239000" y="37338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 dirty="0"/>
                <a:t>8</a:t>
              </a:r>
            </a:p>
          </p:txBody>
        </p:sp>
        <p:sp>
          <p:nvSpPr>
            <p:cNvPr id="120956" name="Freeform 124"/>
            <p:cNvSpPr>
              <a:spLocks/>
            </p:cNvSpPr>
            <p:nvPr/>
          </p:nvSpPr>
          <p:spPr bwMode="auto">
            <a:xfrm>
              <a:off x="7010400" y="3182938"/>
              <a:ext cx="457200" cy="74612"/>
            </a:xfrm>
            <a:custGeom>
              <a:avLst/>
              <a:gdLst/>
              <a:ahLst/>
              <a:cxnLst>
                <a:cxn ang="0">
                  <a:pos x="288" y="48"/>
                </a:cxn>
                <a:cxn ang="0">
                  <a:pos x="96" y="0"/>
                </a:cxn>
                <a:cxn ang="0">
                  <a:pos x="0" y="48"/>
                </a:cxn>
              </a:cxnLst>
              <a:rect l="0" t="0" r="r" b="b"/>
              <a:pathLst>
                <a:path w="288" h="48">
                  <a:moveTo>
                    <a:pt x="288" y="48"/>
                  </a:moveTo>
                  <a:cubicBezTo>
                    <a:pt x="216" y="24"/>
                    <a:pt x="144" y="0"/>
                    <a:pt x="96" y="0"/>
                  </a:cubicBezTo>
                  <a:cubicBezTo>
                    <a:pt x="48" y="0"/>
                    <a:pt x="24" y="24"/>
                    <a:pt x="0" y="4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0963" name="Freeform 131"/>
            <p:cNvSpPr>
              <a:spLocks/>
            </p:cNvSpPr>
            <p:nvPr/>
          </p:nvSpPr>
          <p:spPr bwMode="auto">
            <a:xfrm>
              <a:off x="6324600" y="3124200"/>
              <a:ext cx="1143000" cy="133350"/>
            </a:xfrm>
            <a:custGeom>
              <a:avLst/>
              <a:gdLst/>
              <a:ahLst/>
              <a:cxnLst>
                <a:cxn ang="0">
                  <a:pos x="720" y="144"/>
                </a:cxn>
                <a:cxn ang="0">
                  <a:pos x="336" y="0"/>
                </a:cxn>
                <a:cxn ang="0">
                  <a:pos x="0" y="144"/>
                </a:cxn>
              </a:cxnLst>
              <a:rect l="0" t="0" r="r" b="b"/>
              <a:pathLst>
                <a:path w="720" h="144">
                  <a:moveTo>
                    <a:pt x="720" y="144"/>
                  </a:moveTo>
                  <a:cubicBezTo>
                    <a:pt x="588" y="72"/>
                    <a:pt x="456" y="0"/>
                    <a:pt x="336" y="0"/>
                  </a:cubicBezTo>
                  <a:cubicBezTo>
                    <a:pt x="216" y="0"/>
                    <a:pt x="48" y="128"/>
                    <a:pt x="0" y="14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0966" name="Freeform 134"/>
            <p:cNvSpPr>
              <a:spLocks/>
            </p:cNvSpPr>
            <p:nvPr/>
          </p:nvSpPr>
          <p:spPr bwMode="auto">
            <a:xfrm>
              <a:off x="4724400" y="3048000"/>
              <a:ext cx="2743200" cy="228600"/>
            </a:xfrm>
            <a:custGeom>
              <a:avLst/>
              <a:gdLst/>
              <a:ahLst/>
              <a:cxnLst>
                <a:cxn ang="0">
                  <a:pos x="1728" y="144"/>
                </a:cxn>
                <a:cxn ang="0">
                  <a:pos x="1248" y="0"/>
                </a:cxn>
                <a:cxn ang="0">
                  <a:pos x="0" y="144"/>
                </a:cxn>
              </a:cxnLst>
              <a:rect l="0" t="0" r="r" b="b"/>
              <a:pathLst>
                <a:path w="1728" h="144">
                  <a:moveTo>
                    <a:pt x="1728" y="144"/>
                  </a:moveTo>
                  <a:cubicBezTo>
                    <a:pt x="1632" y="72"/>
                    <a:pt x="1536" y="0"/>
                    <a:pt x="1248" y="0"/>
                  </a:cubicBezTo>
                  <a:cubicBezTo>
                    <a:pt x="960" y="0"/>
                    <a:pt x="200" y="120"/>
                    <a:pt x="0" y="14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4191000" y="4038600"/>
            <a:ext cx="3810000" cy="914400"/>
            <a:chOff x="4191000" y="4038600"/>
            <a:chExt cx="3810000" cy="914400"/>
          </a:xfrm>
        </p:grpSpPr>
        <p:sp>
          <p:nvSpPr>
            <p:cNvPr id="120885" name="Text Box 53"/>
            <p:cNvSpPr txBox="1">
              <a:spLocks noChangeArrowheads="1"/>
            </p:cNvSpPr>
            <p:nvPr/>
          </p:nvSpPr>
          <p:spPr bwMode="auto">
            <a:xfrm>
              <a:off x="4191000" y="42672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/>
                <a:t>0</a:t>
              </a:r>
            </a:p>
          </p:txBody>
        </p:sp>
        <p:sp>
          <p:nvSpPr>
            <p:cNvPr id="120886" name="Text Box 54"/>
            <p:cNvSpPr txBox="1">
              <a:spLocks noChangeArrowheads="1"/>
            </p:cNvSpPr>
            <p:nvPr/>
          </p:nvSpPr>
          <p:spPr bwMode="auto">
            <a:xfrm>
              <a:off x="4572000" y="42672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/>
                <a:t>1</a:t>
              </a:r>
            </a:p>
          </p:txBody>
        </p:sp>
        <p:sp>
          <p:nvSpPr>
            <p:cNvPr id="120887" name="Text Box 55"/>
            <p:cNvSpPr txBox="1">
              <a:spLocks noChangeArrowheads="1"/>
            </p:cNvSpPr>
            <p:nvPr/>
          </p:nvSpPr>
          <p:spPr bwMode="auto">
            <a:xfrm>
              <a:off x="4953000" y="42672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/>
                <a:t>2</a:t>
              </a:r>
            </a:p>
          </p:txBody>
        </p:sp>
        <p:sp>
          <p:nvSpPr>
            <p:cNvPr id="120888" name="Text Box 56"/>
            <p:cNvSpPr txBox="1">
              <a:spLocks noChangeArrowheads="1"/>
            </p:cNvSpPr>
            <p:nvPr/>
          </p:nvSpPr>
          <p:spPr bwMode="auto">
            <a:xfrm>
              <a:off x="5334000" y="42672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 dirty="0"/>
                <a:t>1</a:t>
              </a:r>
            </a:p>
          </p:txBody>
        </p:sp>
        <p:sp>
          <p:nvSpPr>
            <p:cNvPr id="120889" name="Text Box 57"/>
            <p:cNvSpPr txBox="1">
              <a:spLocks noChangeArrowheads="1"/>
            </p:cNvSpPr>
            <p:nvPr/>
          </p:nvSpPr>
          <p:spPr bwMode="auto">
            <a:xfrm>
              <a:off x="5715000" y="42672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 dirty="0"/>
                <a:t>2</a:t>
              </a:r>
            </a:p>
          </p:txBody>
        </p:sp>
        <p:sp>
          <p:nvSpPr>
            <p:cNvPr id="120890" name="Text Box 58"/>
            <p:cNvSpPr txBox="1">
              <a:spLocks noChangeArrowheads="1"/>
            </p:cNvSpPr>
            <p:nvPr/>
          </p:nvSpPr>
          <p:spPr bwMode="auto">
            <a:xfrm>
              <a:off x="6096000" y="42672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 dirty="0"/>
                <a:t>3</a:t>
              </a:r>
            </a:p>
          </p:txBody>
        </p:sp>
        <p:sp>
          <p:nvSpPr>
            <p:cNvPr id="120891" name="Text Box 59"/>
            <p:cNvSpPr txBox="1">
              <a:spLocks noChangeArrowheads="1"/>
            </p:cNvSpPr>
            <p:nvPr/>
          </p:nvSpPr>
          <p:spPr bwMode="auto">
            <a:xfrm>
              <a:off x="6477000" y="42672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 dirty="0"/>
                <a:t>2</a:t>
              </a:r>
            </a:p>
          </p:txBody>
        </p:sp>
        <p:sp>
          <p:nvSpPr>
            <p:cNvPr id="120892" name="Text Box 60"/>
            <p:cNvSpPr txBox="1">
              <a:spLocks noChangeArrowheads="1"/>
            </p:cNvSpPr>
            <p:nvPr/>
          </p:nvSpPr>
          <p:spPr bwMode="auto">
            <a:xfrm>
              <a:off x="6858000" y="42672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 dirty="0"/>
                <a:t>1</a:t>
              </a:r>
            </a:p>
          </p:txBody>
        </p:sp>
        <p:sp>
          <p:nvSpPr>
            <p:cNvPr id="120893" name="Text Box 61"/>
            <p:cNvSpPr txBox="1">
              <a:spLocks noChangeArrowheads="1"/>
            </p:cNvSpPr>
            <p:nvPr/>
          </p:nvSpPr>
          <p:spPr bwMode="auto">
            <a:xfrm>
              <a:off x="7239000" y="42672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 dirty="0"/>
                <a:t>2</a:t>
              </a:r>
            </a:p>
          </p:txBody>
        </p:sp>
        <p:sp>
          <p:nvSpPr>
            <p:cNvPr id="120894" name="Text Box 62"/>
            <p:cNvSpPr txBox="1">
              <a:spLocks noChangeArrowheads="1"/>
            </p:cNvSpPr>
            <p:nvPr/>
          </p:nvSpPr>
          <p:spPr bwMode="auto">
            <a:xfrm>
              <a:off x="7620000" y="42672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 dirty="0"/>
                <a:t>3</a:t>
              </a:r>
            </a:p>
          </p:txBody>
        </p:sp>
        <p:sp>
          <p:nvSpPr>
            <p:cNvPr id="120940" name="Text Box 108"/>
            <p:cNvSpPr txBox="1">
              <a:spLocks noChangeArrowheads="1"/>
            </p:cNvSpPr>
            <p:nvPr/>
          </p:nvSpPr>
          <p:spPr bwMode="auto">
            <a:xfrm>
              <a:off x="4191000" y="46482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/>
                <a:t>0</a:t>
              </a:r>
            </a:p>
          </p:txBody>
        </p:sp>
        <p:sp>
          <p:nvSpPr>
            <p:cNvPr id="120941" name="Text Box 109"/>
            <p:cNvSpPr txBox="1">
              <a:spLocks noChangeArrowheads="1"/>
            </p:cNvSpPr>
            <p:nvPr/>
          </p:nvSpPr>
          <p:spPr bwMode="auto">
            <a:xfrm>
              <a:off x="4572000" y="46482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/>
                <a:t>1</a:t>
              </a:r>
            </a:p>
          </p:txBody>
        </p:sp>
        <p:sp>
          <p:nvSpPr>
            <p:cNvPr id="120942" name="Text Box 110"/>
            <p:cNvSpPr txBox="1">
              <a:spLocks noChangeArrowheads="1"/>
            </p:cNvSpPr>
            <p:nvPr/>
          </p:nvSpPr>
          <p:spPr bwMode="auto">
            <a:xfrm>
              <a:off x="4953000" y="46482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/>
                <a:t>2</a:t>
              </a:r>
            </a:p>
          </p:txBody>
        </p:sp>
        <p:sp>
          <p:nvSpPr>
            <p:cNvPr id="120943" name="Text Box 111"/>
            <p:cNvSpPr txBox="1">
              <a:spLocks noChangeArrowheads="1"/>
            </p:cNvSpPr>
            <p:nvPr/>
          </p:nvSpPr>
          <p:spPr bwMode="auto">
            <a:xfrm>
              <a:off x="5334000" y="46482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 dirty="0"/>
                <a:t>3</a:t>
              </a:r>
            </a:p>
          </p:txBody>
        </p:sp>
        <p:sp>
          <p:nvSpPr>
            <p:cNvPr id="120944" name="Text Box 112"/>
            <p:cNvSpPr txBox="1">
              <a:spLocks noChangeArrowheads="1"/>
            </p:cNvSpPr>
            <p:nvPr/>
          </p:nvSpPr>
          <p:spPr bwMode="auto">
            <a:xfrm>
              <a:off x="5715000" y="46482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 dirty="0"/>
                <a:t>4</a:t>
              </a:r>
            </a:p>
          </p:txBody>
        </p:sp>
        <p:sp>
          <p:nvSpPr>
            <p:cNvPr id="120945" name="Text Box 113"/>
            <p:cNvSpPr txBox="1">
              <a:spLocks noChangeArrowheads="1"/>
            </p:cNvSpPr>
            <p:nvPr/>
          </p:nvSpPr>
          <p:spPr bwMode="auto">
            <a:xfrm>
              <a:off x="6096000" y="46482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 dirty="0"/>
                <a:t>5</a:t>
              </a:r>
            </a:p>
          </p:txBody>
        </p:sp>
        <p:sp>
          <p:nvSpPr>
            <p:cNvPr id="120946" name="Text Box 114"/>
            <p:cNvSpPr txBox="1">
              <a:spLocks noChangeArrowheads="1"/>
            </p:cNvSpPr>
            <p:nvPr/>
          </p:nvSpPr>
          <p:spPr bwMode="auto">
            <a:xfrm>
              <a:off x="6477000" y="46482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 dirty="0"/>
                <a:t>6</a:t>
              </a:r>
            </a:p>
          </p:txBody>
        </p:sp>
        <p:sp>
          <p:nvSpPr>
            <p:cNvPr id="120947" name="Text Box 115"/>
            <p:cNvSpPr txBox="1">
              <a:spLocks noChangeArrowheads="1"/>
            </p:cNvSpPr>
            <p:nvPr/>
          </p:nvSpPr>
          <p:spPr bwMode="auto">
            <a:xfrm>
              <a:off x="6858000" y="46482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 dirty="0"/>
                <a:t>7</a:t>
              </a:r>
            </a:p>
          </p:txBody>
        </p:sp>
        <p:sp>
          <p:nvSpPr>
            <p:cNvPr id="120948" name="Text Box 116"/>
            <p:cNvSpPr txBox="1">
              <a:spLocks noChangeArrowheads="1"/>
            </p:cNvSpPr>
            <p:nvPr/>
          </p:nvSpPr>
          <p:spPr bwMode="auto">
            <a:xfrm>
              <a:off x="7239000" y="46482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 dirty="0"/>
                <a:t>8</a:t>
              </a:r>
            </a:p>
          </p:txBody>
        </p:sp>
        <p:sp>
          <p:nvSpPr>
            <p:cNvPr id="120949" name="Text Box 117"/>
            <p:cNvSpPr txBox="1">
              <a:spLocks noChangeArrowheads="1"/>
            </p:cNvSpPr>
            <p:nvPr/>
          </p:nvSpPr>
          <p:spPr bwMode="auto">
            <a:xfrm>
              <a:off x="7620000" y="46482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 dirty="0"/>
                <a:t>9</a:t>
              </a:r>
            </a:p>
          </p:txBody>
        </p:sp>
        <p:sp>
          <p:nvSpPr>
            <p:cNvPr id="120957" name="Freeform 125"/>
            <p:cNvSpPr>
              <a:spLocks/>
            </p:cNvSpPr>
            <p:nvPr/>
          </p:nvSpPr>
          <p:spPr bwMode="auto">
            <a:xfrm>
              <a:off x="7391400" y="4191000"/>
              <a:ext cx="457200" cy="76200"/>
            </a:xfrm>
            <a:custGeom>
              <a:avLst/>
              <a:gdLst/>
              <a:ahLst/>
              <a:cxnLst>
                <a:cxn ang="0">
                  <a:pos x="288" y="48"/>
                </a:cxn>
                <a:cxn ang="0">
                  <a:pos x="96" y="0"/>
                </a:cxn>
                <a:cxn ang="0">
                  <a:pos x="0" y="48"/>
                </a:cxn>
              </a:cxnLst>
              <a:rect l="0" t="0" r="r" b="b"/>
              <a:pathLst>
                <a:path w="288" h="48">
                  <a:moveTo>
                    <a:pt x="288" y="48"/>
                  </a:moveTo>
                  <a:cubicBezTo>
                    <a:pt x="216" y="24"/>
                    <a:pt x="144" y="0"/>
                    <a:pt x="96" y="0"/>
                  </a:cubicBezTo>
                  <a:cubicBezTo>
                    <a:pt x="48" y="0"/>
                    <a:pt x="24" y="24"/>
                    <a:pt x="0" y="4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0964" name="Freeform 132"/>
            <p:cNvSpPr>
              <a:spLocks/>
            </p:cNvSpPr>
            <p:nvPr/>
          </p:nvSpPr>
          <p:spPr bwMode="auto">
            <a:xfrm>
              <a:off x="6705600" y="4114800"/>
              <a:ext cx="1143000" cy="152400"/>
            </a:xfrm>
            <a:custGeom>
              <a:avLst/>
              <a:gdLst/>
              <a:ahLst/>
              <a:cxnLst>
                <a:cxn ang="0">
                  <a:pos x="720" y="144"/>
                </a:cxn>
                <a:cxn ang="0">
                  <a:pos x="336" y="0"/>
                </a:cxn>
                <a:cxn ang="0">
                  <a:pos x="0" y="144"/>
                </a:cxn>
              </a:cxnLst>
              <a:rect l="0" t="0" r="r" b="b"/>
              <a:pathLst>
                <a:path w="720" h="144">
                  <a:moveTo>
                    <a:pt x="720" y="144"/>
                  </a:moveTo>
                  <a:cubicBezTo>
                    <a:pt x="588" y="72"/>
                    <a:pt x="456" y="0"/>
                    <a:pt x="336" y="0"/>
                  </a:cubicBezTo>
                  <a:cubicBezTo>
                    <a:pt x="216" y="0"/>
                    <a:pt x="48" y="128"/>
                    <a:pt x="0" y="14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0967" name="Freeform 135"/>
            <p:cNvSpPr>
              <a:spLocks/>
            </p:cNvSpPr>
            <p:nvPr/>
          </p:nvSpPr>
          <p:spPr bwMode="auto">
            <a:xfrm>
              <a:off x="5105400" y="4038600"/>
              <a:ext cx="2743200" cy="228600"/>
            </a:xfrm>
            <a:custGeom>
              <a:avLst/>
              <a:gdLst/>
              <a:ahLst/>
              <a:cxnLst>
                <a:cxn ang="0">
                  <a:pos x="1728" y="144"/>
                </a:cxn>
                <a:cxn ang="0">
                  <a:pos x="1248" y="0"/>
                </a:cxn>
                <a:cxn ang="0">
                  <a:pos x="0" y="144"/>
                </a:cxn>
              </a:cxnLst>
              <a:rect l="0" t="0" r="r" b="b"/>
              <a:pathLst>
                <a:path w="1728" h="144">
                  <a:moveTo>
                    <a:pt x="1728" y="144"/>
                  </a:moveTo>
                  <a:cubicBezTo>
                    <a:pt x="1632" y="72"/>
                    <a:pt x="1536" y="0"/>
                    <a:pt x="1248" y="0"/>
                  </a:cubicBezTo>
                  <a:cubicBezTo>
                    <a:pt x="960" y="0"/>
                    <a:pt x="200" y="120"/>
                    <a:pt x="0" y="14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20968" name="Text Box 136"/>
          <p:cNvSpPr txBox="1">
            <a:spLocks noChangeArrowheads="1"/>
          </p:cNvSpPr>
          <p:nvPr/>
        </p:nvSpPr>
        <p:spPr bwMode="auto">
          <a:xfrm>
            <a:off x="4724400" y="5128736"/>
            <a:ext cx="312420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600" b="1" dirty="0">
                <a:solidFill>
                  <a:srgbClr val="0000CC"/>
                </a:solidFill>
              </a:rPr>
              <a:t>c</a:t>
            </a:r>
            <a:r>
              <a:rPr lang="en-US" sz="2600" i="0" dirty="0">
                <a:solidFill>
                  <a:srgbClr val="0000CC"/>
                </a:solidFill>
              </a:rPr>
              <a:t> = (1, 3, 7)</a:t>
            </a:r>
            <a:br>
              <a:rPr lang="en-US" sz="2600" i="0" dirty="0">
                <a:solidFill>
                  <a:srgbClr val="0000CC"/>
                </a:solidFill>
              </a:rPr>
            </a:br>
            <a:r>
              <a:rPr lang="en-US" sz="2600" b="1" dirty="0">
                <a:solidFill>
                  <a:srgbClr val="0000CC"/>
                </a:solidFill>
              </a:rPr>
              <a:t>M</a:t>
            </a:r>
            <a:r>
              <a:rPr lang="en-US" sz="2600" i="0" dirty="0">
                <a:solidFill>
                  <a:srgbClr val="0000CC"/>
                </a:solidFill>
              </a:rPr>
              <a:t> = 9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64547-AB9D-4DD1-8A42-3C472DCBD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728E6-A8DC-48A3-AD85-0358D5EBC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1008335"/>
          </a:xfrm>
        </p:spPr>
        <p:txBody>
          <a:bodyPr/>
          <a:lstStyle/>
          <a:p>
            <a:r>
              <a:rPr lang="en-US" dirty="0"/>
              <a:t>C = {1, 3, 4, 8}</a:t>
            </a:r>
          </a:p>
          <a:p>
            <a:r>
              <a:rPr lang="en-US" dirty="0"/>
              <a:t>M = 15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9D6C4A5-6C31-4595-9AB4-6DF97AF60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665511"/>
              </p:ext>
            </p:extLst>
          </p:nvPr>
        </p:nvGraphicFramePr>
        <p:xfrm>
          <a:off x="0" y="2482533"/>
          <a:ext cx="914401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883">
                  <a:extLst>
                    <a:ext uri="{9D8B030D-6E8A-4147-A177-3AD203B41FA5}">
                      <a16:colId xmlns:a16="http://schemas.microsoft.com/office/drawing/2014/main" val="485617053"/>
                    </a:ext>
                  </a:extLst>
                </a:gridCol>
                <a:gridCol w="537883">
                  <a:extLst>
                    <a:ext uri="{9D8B030D-6E8A-4147-A177-3AD203B41FA5}">
                      <a16:colId xmlns:a16="http://schemas.microsoft.com/office/drawing/2014/main" val="4169881103"/>
                    </a:ext>
                  </a:extLst>
                </a:gridCol>
                <a:gridCol w="537883">
                  <a:extLst>
                    <a:ext uri="{9D8B030D-6E8A-4147-A177-3AD203B41FA5}">
                      <a16:colId xmlns:a16="http://schemas.microsoft.com/office/drawing/2014/main" val="1429240466"/>
                    </a:ext>
                  </a:extLst>
                </a:gridCol>
                <a:gridCol w="537883">
                  <a:extLst>
                    <a:ext uri="{9D8B030D-6E8A-4147-A177-3AD203B41FA5}">
                      <a16:colId xmlns:a16="http://schemas.microsoft.com/office/drawing/2014/main" val="4017731720"/>
                    </a:ext>
                  </a:extLst>
                </a:gridCol>
                <a:gridCol w="537883">
                  <a:extLst>
                    <a:ext uri="{9D8B030D-6E8A-4147-A177-3AD203B41FA5}">
                      <a16:colId xmlns:a16="http://schemas.microsoft.com/office/drawing/2014/main" val="141298816"/>
                    </a:ext>
                  </a:extLst>
                </a:gridCol>
                <a:gridCol w="537883">
                  <a:extLst>
                    <a:ext uri="{9D8B030D-6E8A-4147-A177-3AD203B41FA5}">
                      <a16:colId xmlns:a16="http://schemas.microsoft.com/office/drawing/2014/main" val="1514942652"/>
                    </a:ext>
                  </a:extLst>
                </a:gridCol>
                <a:gridCol w="537883">
                  <a:extLst>
                    <a:ext uri="{9D8B030D-6E8A-4147-A177-3AD203B41FA5}">
                      <a16:colId xmlns:a16="http://schemas.microsoft.com/office/drawing/2014/main" val="298501810"/>
                    </a:ext>
                  </a:extLst>
                </a:gridCol>
                <a:gridCol w="537883">
                  <a:extLst>
                    <a:ext uri="{9D8B030D-6E8A-4147-A177-3AD203B41FA5}">
                      <a16:colId xmlns:a16="http://schemas.microsoft.com/office/drawing/2014/main" val="2140888219"/>
                    </a:ext>
                  </a:extLst>
                </a:gridCol>
                <a:gridCol w="537883">
                  <a:extLst>
                    <a:ext uri="{9D8B030D-6E8A-4147-A177-3AD203B41FA5}">
                      <a16:colId xmlns:a16="http://schemas.microsoft.com/office/drawing/2014/main" val="3451329110"/>
                    </a:ext>
                  </a:extLst>
                </a:gridCol>
                <a:gridCol w="537883">
                  <a:extLst>
                    <a:ext uri="{9D8B030D-6E8A-4147-A177-3AD203B41FA5}">
                      <a16:colId xmlns:a16="http://schemas.microsoft.com/office/drawing/2014/main" val="344751101"/>
                    </a:ext>
                  </a:extLst>
                </a:gridCol>
                <a:gridCol w="537883">
                  <a:extLst>
                    <a:ext uri="{9D8B030D-6E8A-4147-A177-3AD203B41FA5}">
                      <a16:colId xmlns:a16="http://schemas.microsoft.com/office/drawing/2014/main" val="776782140"/>
                    </a:ext>
                  </a:extLst>
                </a:gridCol>
                <a:gridCol w="537883">
                  <a:extLst>
                    <a:ext uri="{9D8B030D-6E8A-4147-A177-3AD203B41FA5}">
                      <a16:colId xmlns:a16="http://schemas.microsoft.com/office/drawing/2014/main" val="733717721"/>
                    </a:ext>
                  </a:extLst>
                </a:gridCol>
                <a:gridCol w="537883">
                  <a:extLst>
                    <a:ext uri="{9D8B030D-6E8A-4147-A177-3AD203B41FA5}">
                      <a16:colId xmlns:a16="http://schemas.microsoft.com/office/drawing/2014/main" val="739234541"/>
                    </a:ext>
                  </a:extLst>
                </a:gridCol>
                <a:gridCol w="537883">
                  <a:extLst>
                    <a:ext uri="{9D8B030D-6E8A-4147-A177-3AD203B41FA5}">
                      <a16:colId xmlns:a16="http://schemas.microsoft.com/office/drawing/2014/main" val="249922455"/>
                    </a:ext>
                  </a:extLst>
                </a:gridCol>
                <a:gridCol w="537883">
                  <a:extLst>
                    <a:ext uri="{9D8B030D-6E8A-4147-A177-3AD203B41FA5}">
                      <a16:colId xmlns:a16="http://schemas.microsoft.com/office/drawing/2014/main" val="1646976822"/>
                    </a:ext>
                  </a:extLst>
                </a:gridCol>
                <a:gridCol w="537883">
                  <a:extLst>
                    <a:ext uri="{9D8B030D-6E8A-4147-A177-3AD203B41FA5}">
                      <a16:colId xmlns:a16="http://schemas.microsoft.com/office/drawing/2014/main" val="3972758838"/>
                    </a:ext>
                  </a:extLst>
                </a:gridCol>
                <a:gridCol w="537883">
                  <a:extLst>
                    <a:ext uri="{9D8B030D-6E8A-4147-A177-3AD203B41FA5}">
                      <a16:colId xmlns:a16="http://schemas.microsoft.com/office/drawing/2014/main" val="3639347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09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9104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B525D7A-42DE-4881-AB5E-A356EB23CBB1}"/>
              </a:ext>
            </a:extLst>
          </p:cNvPr>
          <p:cNvSpPr txBox="1"/>
          <p:nvPr/>
        </p:nvSpPr>
        <p:spPr>
          <a:xfrm>
            <a:off x="-11" y="3158795"/>
            <a:ext cx="453521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CC(1) = (1) + CC(0) = 1+0=1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CC(2) = (1) + CC(1) = 1+1 = 2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CC(3) = (1) + CC(2) = 1+2 = 3</a:t>
            </a:r>
          </a:p>
          <a:p>
            <a:pPr algn="l"/>
            <a:r>
              <a:rPr lang="en-US" dirty="0"/>
              <a:t>         = (3) + CC(0) = 1+0 = 1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CC(4) = (1) + CC(3) = 1+1=2</a:t>
            </a:r>
          </a:p>
          <a:p>
            <a:pPr algn="l"/>
            <a:r>
              <a:rPr lang="en-US" dirty="0"/>
              <a:t>         = (3) + CC(1) = 1+1=2</a:t>
            </a:r>
          </a:p>
          <a:p>
            <a:pPr algn="l"/>
            <a:r>
              <a:rPr lang="en-US" dirty="0"/>
              <a:t>         = (4) + CC(0) = 1+0 =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828450-4CC7-42C6-8C99-B3BABBE37A3D}"/>
              </a:ext>
            </a:extLst>
          </p:cNvPr>
          <p:cNvSpPr txBox="1"/>
          <p:nvPr/>
        </p:nvSpPr>
        <p:spPr>
          <a:xfrm>
            <a:off x="4566926" y="3224213"/>
            <a:ext cx="313900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CC(5) = (1) + 1 = 2</a:t>
            </a:r>
          </a:p>
          <a:p>
            <a:pPr algn="l"/>
            <a:r>
              <a:rPr lang="en-US" dirty="0"/>
              <a:t>         = (3) + 2 = 3</a:t>
            </a:r>
          </a:p>
          <a:p>
            <a:pPr algn="l"/>
            <a:r>
              <a:rPr lang="en-US" dirty="0"/>
              <a:t>         = (4) + 1 = 2</a:t>
            </a:r>
          </a:p>
          <a:p>
            <a:pPr algn="l"/>
            <a:r>
              <a:rPr lang="en-US" dirty="0"/>
              <a:t>CC(6) = (1) + 2 = 3</a:t>
            </a:r>
          </a:p>
          <a:p>
            <a:pPr algn="l"/>
            <a:r>
              <a:rPr lang="en-US" dirty="0"/>
              <a:t>          = (3) + 1 = 2</a:t>
            </a:r>
          </a:p>
          <a:p>
            <a:pPr algn="l"/>
            <a:r>
              <a:rPr lang="en-US" dirty="0"/>
              <a:t>           = (4) + 2 = 3</a:t>
            </a:r>
          </a:p>
          <a:p>
            <a:pPr algn="l"/>
            <a:r>
              <a:rPr lang="en-US" dirty="0"/>
              <a:t>CC(7) = (1) + 2 = 3</a:t>
            </a:r>
          </a:p>
          <a:p>
            <a:pPr algn="l"/>
            <a:r>
              <a:rPr lang="en-US" dirty="0"/>
              <a:t>         = (3) + 1 = 2</a:t>
            </a:r>
          </a:p>
          <a:p>
            <a:pPr algn="l"/>
            <a:r>
              <a:rPr lang="en-US" dirty="0"/>
              <a:t>         = (4) + 1  = 2</a:t>
            </a:r>
          </a:p>
          <a:p>
            <a:pPr algn="l"/>
            <a:r>
              <a:rPr 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2870C9-FB3A-4C7A-BD7B-2BFA65FA11DB}"/>
              </a:ext>
            </a:extLst>
          </p:cNvPr>
          <p:cNvSpPr txBox="1"/>
          <p:nvPr/>
        </p:nvSpPr>
        <p:spPr>
          <a:xfrm>
            <a:off x="3484313" y="821680"/>
            <a:ext cx="29514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CC(8) = (1) + 2 = 3</a:t>
            </a:r>
          </a:p>
          <a:p>
            <a:pPr algn="l"/>
            <a:r>
              <a:rPr lang="en-US" dirty="0"/>
              <a:t>         = (3) + 2 = 3</a:t>
            </a:r>
          </a:p>
          <a:p>
            <a:pPr algn="l"/>
            <a:r>
              <a:rPr lang="en-US" dirty="0"/>
              <a:t>         = (4) + 1 = 2</a:t>
            </a:r>
          </a:p>
          <a:p>
            <a:pPr algn="l"/>
            <a:r>
              <a:rPr lang="en-US" dirty="0"/>
              <a:t>         = (8) + 0 = 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31A4358-7499-44A3-9DB6-0A879C8DD72C}"/>
                  </a:ext>
                </a:extLst>
              </p14:cNvPr>
              <p14:cNvContentPartPr/>
              <p14:nvPr/>
            </p14:nvContentPartPr>
            <p14:xfrm>
              <a:off x="1555200" y="614160"/>
              <a:ext cx="679680" cy="2995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31A4358-7499-44A3-9DB6-0A879C8DD7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45840" y="604800"/>
                <a:ext cx="69840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AAE69B9-97EE-41A2-8C81-B1F9C5108047}"/>
                  </a:ext>
                </a:extLst>
              </p14:cNvPr>
              <p14:cNvContentPartPr/>
              <p14:nvPr/>
            </p14:nvContentPartPr>
            <p14:xfrm>
              <a:off x="74160" y="0"/>
              <a:ext cx="8150400" cy="68569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AAE69B9-97EE-41A2-8C81-B1F9C51080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800" y="-9360"/>
                <a:ext cx="8169120" cy="687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8165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6" name="Rectangle 8"/>
          <p:cNvSpPr>
            <a:spLocks noChangeArrowheads="1"/>
          </p:cNvSpPr>
          <p:nvPr/>
        </p:nvSpPr>
        <p:spPr bwMode="auto">
          <a:xfrm>
            <a:off x="685800" y="1654259"/>
            <a:ext cx="7467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 algn="l"/>
            <a:r>
              <a:rPr lang="en-US" b="1" i="0" u="sng" dirty="0">
                <a:latin typeface="+mn-lt"/>
              </a:rPr>
              <a:t>Goal</a:t>
            </a:r>
            <a:r>
              <a:rPr lang="en-US" i="0" dirty="0">
                <a:latin typeface="+mn-lt"/>
              </a:rPr>
              <a:t>: Convert some amount of money </a:t>
            </a:r>
            <a:r>
              <a:rPr lang="en-US" b="1" i="1" dirty="0">
                <a:latin typeface="+mn-lt"/>
              </a:rPr>
              <a:t>M</a:t>
            </a:r>
            <a:r>
              <a:rPr lang="en-US" i="0" dirty="0">
                <a:latin typeface="+mn-lt"/>
              </a:rPr>
              <a:t> into given denominations, using the fewest possible number of coins</a:t>
            </a:r>
          </a:p>
        </p:txBody>
      </p:sp>
      <p:sp>
        <p:nvSpPr>
          <p:cNvPr id="109577" name="Rectangle 9"/>
          <p:cNvSpPr>
            <a:spLocks noChangeArrowheads="1"/>
          </p:cNvSpPr>
          <p:nvPr/>
        </p:nvSpPr>
        <p:spPr bwMode="auto">
          <a:xfrm>
            <a:off x="685800" y="2732727"/>
            <a:ext cx="74676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l"/>
            <a:r>
              <a:rPr lang="en-US" b="1" i="0" u="sng" dirty="0">
                <a:latin typeface="+mn-lt"/>
              </a:rPr>
              <a:t>Input</a:t>
            </a:r>
            <a:r>
              <a:rPr lang="en-US" i="0" dirty="0">
                <a:latin typeface="+mn-lt"/>
              </a:rPr>
              <a:t>: An amount of money </a:t>
            </a:r>
            <a:r>
              <a:rPr lang="en-US" b="1" i="1" dirty="0">
                <a:latin typeface="+mn-lt"/>
              </a:rPr>
              <a:t>M</a:t>
            </a:r>
            <a:r>
              <a:rPr lang="en-US" i="0" dirty="0">
                <a:latin typeface="+mn-lt"/>
              </a:rPr>
              <a:t>, and an array of </a:t>
            </a:r>
            <a:r>
              <a:rPr lang="en-US" b="1" i="1" dirty="0">
                <a:latin typeface="+mn-lt"/>
              </a:rPr>
              <a:t>d</a:t>
            </a:r>
            <a:r>
              <a:rPr lang="en-US" i="0" dirty="0">
                <a:latin typeface="+mn-lt"/>
              </a:rPr>
              <a:t> denominations </a:t>
            </a:r>
            <a:r>
              <a:rPr lang="en-US" b="1" i="1" dirty="0">
                <a:latin typeface="+mn-lt"/>
              </a:rPr>
              <a:t>c</a:t>
            </a:r>
            <a:r>
              <a:rPr lang="en-US" i="0" dirty="0">
                <a:latin typeface="+mn-lt"/>
              </a:rPr>
              <a:t> </a:t>
            </a:r>
            <a:r>
              <a:rPr lang="en-US" dirty="0">
                <a:latin typeface="+mn-lt"/>
              </a:rPr>
              <a:t>= </a:t>
            </a:r>
            <a:r>
              <a:rPr lang="en-US" i="0" dirty="0">
                <a:latin typeface="+mn-lt"/>
              </a:rPr>
              <a:t>(</a:t>
            </a:r>
            <a:r>
              <a:rPr lang="en-US" i="1" dirty="0">
                <a:latin typeface="+mn-lt"/>
              </a:rPr>
              <a:t>c</a:t>
            </a:r>
            <a:r>
              <a:rPr lang="en-US" baseline="-25000" dirty="0">
                <a:latin typeface="+mn-lt"/>
              </a:rPr>
              <a:t>1</a:t>
            </a:r>
            <a:r>
              <a:rPr lang="en-US" i="0" dirty="0">
                <a:latin typeface="+mn-lt"/>
              </a:rPr>
              <a:t>, </a:t>
            </a:r>
            <a:r>
              <a:rPr lang="en-US" i="1" dirty="0">
                <a:latin typeface="+mn-lt"/>
              </a:rPr>
              <a:t>c</a:t>
            </a:r>
            <a:r>
              <a:rPr lang="en-US" baseline="-25000" dirty="0">
                <a:latin typeface="+mn-lt"/>
              </a:rPr>
              <a:t>2</a:t>
            </a:r>
            <a:r>
              <a:rPr lang="en-US" i="0" dirty="0">
                <a:latin typeface="+mn-lt"/>
              </a:rPr>
              <a:t>, </a:t>
            </a:r>
            <a:r>
              <a:rPr lang="en-US" dirty="0">
                <a:latin typeface="+mn-lt"/>
              </a:rPr>
              <a:t>…</a:t>
            </a:r>
            <a:r>
              <a:rPr lang="en-US" i="0" dirty="0">
                <a:latin typeface="+mn-lt"/>
              </a:rPr>
              <a:t>, </a:t>
            </a:r>
            <a:r>
              <a:rPr lang="en-US" i="1" dirty="0" err="1">
                <a:latin typeface="+mn-lt"/>
              </a:rPr>
              <a:t>c</a:t>
            </a:r>
            <a:r>
              <a:rPr lang="en-US" i="1" baseline="-25000" dirty="0" err="1">
                <a:latin typeface="+mn-lt"/>
              </a:rPr>
              <a:t>d</a:t>
            </a:r>
            <a:r>
              <a:rPr lang="en-US" i="0" dirty="0">
                <a:latin typeface="+mn-lt"/>
              </a:rPr>
              <a:t>), in a decreasing order of value (</a:t>
            </a:r>
            <a:r>
              <a:rPr lang="en-US" i="1" dirty="0">
                <a:latin typeface="+mn-lt"/>
              </a:rPr>
              <a:t>c</a:t>
            </a:r>
            <a:r>
              <a:rPr lang="en-US" baseline="-25000" dirty="0">
                <a:latin typeface="+mn-lt"/>
              </a:rPr>
              <a:t>1</a:t>
            </a:r>
            <a:r>
              <a:rPr lang="en-US" dirty="0">
                <a:latin typeface="+mn-lt"/>
              </a:rPr>
              <a:t> &gt; </a:t>
            </a:r>
            <a:r>
              <a:rPr lang="en-US" i="1" dirty="0">
                <a:latin typeface="+mn-lt"/>
              </a:rPr>
              <a:t>c</a:t>
            </a:r>
            <a:r>
              <a:rPr lang="en-US" baseline="-25000" dirty="0">
                <a:latin typeface="+mn-lt"/>
              </a:rPr>
              <a:t>2</a:t>
            </a:r>
            <a:r>
              <a:rPr lang="en-US" dirty="0">
                <a:latin typeface="+mn-lt"/>
              </a:rPr>
              <a:t> &gt; … &gt; </a:t>
            </a:r>
            <a:r>
              <a:rPr lang="en-US" i="1" dirty="0" err="1">
                <a:latin typeface="+mn-lt"/>
              </a:rPr>
              <a:t>c</a:t>
            </a:r>
            <a:r>
              <a:rPr lang="en-US" i="1" baseline="-25000" dirty="0" err="1">
                <a:latin typeface="+mn-lt"/>
              </a:rPr>
              <a:t>d</a:t>
            </a:r>
            <a:r>
              <a:rPr lang="en-US" i="0" dirty="0">
                <a:latin typeface="+mn-lt"/>
              </a:rPr>
              <a:t>)</a:t>
            </a:r>
          </a:p>
        </p:txBody>
      </p:sp>
      <p:sp>
        <p:nvSpPr>
          <p:cNvPr id="109578" name="Rectangle 10"/>
          <p:cNvSpPr>
            <a:spLocks noChangeArrowheads="1"/>
          </p:cNvSpPr>
          <p:nvPr/>
        </p:nvSpPr>
        <p:spPr bwMode="auto">
          <a:xfrm>
            <a:off x="685800" y="4136802"/>
            <a:ext cx="770262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 algn="l"/>
            <a:r>
              <a:rPr lang="en-US" b="1" i="0" u="sng" dirty="0">
                <a:latin typeface="+mn-lt"/>
              </a:rPr>
              <a:t>Output</a:t>
            </a:r>
            <a:r>
              <a:rPr lang="en-US" i="0" dirty="0">
                <a:latin typeface="+mn-lt"/>
              </a:rPr>
              <a:t>: A list of </a:t>
            </a:r>
            <a:r>
              <a:rPr lang="en-US" i="1" dirty="0">
                <a:latin typeface="+mn-lt"/>
              </a:rPr>
              <a:t>d</a:t>
            </a:r>
            <a:r>
              <a:rPr lang="en-US" dirty="0">
                <a:latin typeface="+mn-lt"/>
              </a:rPr>
              <a:t> </a:t>
            </a:r>
            <a:r>
              <a:rPr lang="en-US" i="0" dirty="0">
                <a:latin typeface="+mn-lt"/>
              </a:rPr>
              <a:t>integers </a:t>
            </a:r>
            <a:r>
              <a:rPr lang="en-US" i="1" dirty="0">
                <a:latin typeface="+mn-lt"/>
              </a:rPr>
              <a:t>i</a:t>
            </a:r>
            <a:r>
              <a:rPr lang="en-US" baseline="-25000" dirty="0">
                <a:latin typeface="+mn-lt"/>
              </a:rPr>
              <a:t>1</a:t>
            </a:r>
            <a:r>
              <a:rPr lang="en-US" i="0" dirty="0">
                <a:latin typeface="+mn-lt"/>
              </a:rPr>
              <a:t>, </a:t>
            </a:r>
            <a:r>
              <a:rPr lang="en-US" i="1" dirty="0">
                <a:latin typeface="+mn-lt"/>
              </a:rPr>
              <a:t>i</a:t>
            </a:r>
            <a:r>
              <a:rPr lang="en-US" baseline="-25000" dirty="0">
                <a:latin typeface="+mn-lt"/>
              </a:rPr>
              <a:t>2</a:t>
            </a:r>
            <a:r>
              <a:rPr lang="en-US" i="0" dirty="0">
                <a:latin typeface="+mn-lt"/>
              </a:rPr>
              <a:t>, </a:t>
            </a:r>
            <a:r>
              <a:rPr lang="en-US" dirty="0">
                <a:latin typeface="+mn-lt"/>
              </a:rPr>
              <a:t>…</a:t>
            </a:r>
            <a:r>
              <a:rPr lang="en-US" i="0" dirty="0">
                <a:latin typeface="+mn-lt"/>
              </a:rPr>
              <a:t>, </a:t>
            </a:r>
            <a:r>
              <a:rPr lang="en-US" i="1" dirty="0">
                <a:latin typeface="+mn-lt"/>
              </a:rPr>
              <a:t>i</a:t>
            </a:r>
            <a:r>
              <a:rPr lang="en-US" i="1" baseline="-25000" dirty="0">
                <a:latin typeface="+mn-lt"/>
              </a:rPr>
              <a:t>d</a:t>
            </a:r>
            <a:r>
              <a:rPr lang="en-US" i="0" dirty="0">
                <a:latin typeface="+mn-lt"/>
              </a:rPr>
              <a:t> such that </a:t>
            </a:r>
          </a:p>
          <a:p>
            <a:pPr algn="l"/>
            <a:r>
              <a:rPr lang="en-US" i="1" dirty="0">
                <a:latin typeface="+mn-lt"/>
              </a:rPr>
              <a:t>     c</a:t>
            </a:r>
            <a:r>
              <a:rPr lang="en-US" baseline="-25000" dirty="0">
                <a:latin typeface="+mn-lt"/>
              </a:rPr>
              <a:t>1</a:t>
            </a:r>
            <a:r>
              <a:rPr lang="en-US" i="1" dirty="0">
                <a:latin typeface="+mn-lt"/>
              </a:rPr>
              <a:t>i</a:t>
            </a:r>
            <a:r>
              <a:rPr lang="en-US" baseline="-25000" dirty="0">
                <a:latin typeface="+mn-lt"/>
              </a:rPr>
              <a:t>1</a:t>
            </a:r>
            <a:r>
              <a:rPr lang="en-US" dirty="0">
                <a:latin typeface="+mn-lt"/>
              </a:rPr>
              <a:t> + </a:t>
            </a:r>
            <a:r>
              <a:rPr lang="en-US" i="1" dirty="0">
                <a:latin typeface="+mn-lt"/>
              </a:rPr>
              <a:t>c</a:t>
            </a:r>
            <a:r>
              <a:rPr lang="en-US" baseline="-25000" dirty="0">
                <a:latin typeface="+mn-lt"/>
              </a:rPr>
              <a:t>2</a:t>
            </a:r>
            <a:r>
              <a:rPr lang="en-US" i="1" dirty="0">
                <a:latin typeface="+mn-lt"/>
              </a:rPr>
              <a:t>i</a:t>
            </a:r>
            <a:r>
              <a:rPr lang="en-US" baseline="-25000" dirty="0">
                <a:latin typeface="+mn-lt"/>
              </a:rPr>
              <a:t>2</a:t>
            </a:r>
            <a:r>
              <a:rPr lang="en-US" dirty="0">
                <a:latin typeface="+mn-lt"/>
              </a:rPr>
              <a:t> + … + </a:t>
            </a:r>
            <a:r>
              <a:rPr lang="en-US" i="1" dirty="0" err="1">
                <a:latin typeface="+mn-lt"/>
              </a:rPr>
              <a:t>c</a:t>
            </a:r>
            <a:r>
              <a:rPr lang="en-US" i="1" baseline="-25000" dirty="0" err="1">
                <a:latin typeface="+mn-lt"/>
              </a:rPr>
              <a:t>d</a:t>
            </a:r>
            <a:r>
              <a:rPr lang="en-US" i="1" dirty="0" err="1">
                <a:latin typeface="+mn-lt"/>
              </a:rPr>
              <a:t>i</a:t>
            </a:r>
            <a:r>
              <a:rPr lang="en-US" i="1" baseline="-25000" dirty="0" err="1">
                <a:latin typeface="+mn-lt"/>
              </a:rPr>
              <a:t>d</a:t>
            </a:r>
            <a:r>
              <a:rPr lang="en-US" dirty="0">
                <a:latin typeface="+mn-lt"/>
              </a:rPr>
              <a:t> = </a:t>
            </a:r>
            <a:r>
              <a:rPr lang="en-US" b="1" i="1" dirty="0">
                <a:latin typeface="+mn-lt"/>
              </a:rPr>
              <a:t>M</a:t>
            </a:r>
            <a:r>
              <a:rPr lang="en-US" i="1" dirty="0">
                <a:latin typeface="+mn-lt"/>
              </a:rPr>
              <a:t> </a:t>
            </a:r>
            <a:r>
              <a:rPr lang="en-US" i="0" dirty="0">
                <a:solidFill>
                  <a:srgbClr val="0000CC"/>
                </a:solidFill>
                <a:latin typeface="+mn-lt"/>
              </a:rPr>
              <a:t>and</a:t>
            </a:r>
            <a:r>
              <a:rPr lang="en-US" i="0" dirty="0">
                <a:latin typeface="+mn-lt"/>
              </a:rPr>
              <a:t> </a:t>
            </a:r>
            <a:r>
              <a:rPr lang="en-US" i="1" dirty="0">
                <a:latin typeface="+mn-lt"/>
              </a:rPr>
              <a:t>i</a:t>
            </a:r>
            <a:r>
              <a:rPr lang="en-US" baseline="-25000" dirty="0">
                <a:latin typeface="+mn-lt"/>
              </a:rPr>
              <a:t>1</a:t>
            </a:r>
            <a:r>
              <a:rPr lang="en-US" dirty="0">
                <a:latin typeface="+mn-lt"/>
              </a:rPr>
              <a:t> + </a:t>
            </a:r>
            <a:r>
              <a:rPr lang="en-US" i="1" dirty="0">
                <a:latin typeface="+mn-lt"/>
              </a:rPr>
              <a:t>i</a:t>
            </a:r>
            <a:r>
              <a:rPr lang="en-US" baseline="-25000" dirty="0">
                <a:latin typeface="+mn-lt"/>
              </a:rPr>
              <a:t>2</a:t>
            </a:r>
            <a:r>
              <a:rPr lang="en-US" dirty="0">
                <a:latin typeface="+mn-lt"/>
              </a:rPr>
              <a:t> + … + </a:t>
            </a:r>
            <a:r>
              <a:rPr lang="en-US" i="1" dirty="0">
                <a:latin typeface="+mn-lt"/>
              </a:rPr>
              <a:t>i</a:t>
            </a:r>
            <a:r>
              <a:rPr lang="en-US" i="1" baseline="-25000" dirty="0">
                <a:latin typeface="+mn-lt"/>
              </a:rPr>
              <a:t>d</a:t>
            </a:r>
            <a:r>
              <a:rPr lang="en-US" i="0" dirty="0">
                <a:latin typeface="+mn-lt"/>
              </a:rPr>
              <a:t> is minimal</a:t>
            </a:r>
          </a:p>
        </p:txBody>
      </p:sp>
      <p:sp>
        <p:nvSpPr>
          <p:cNvPr id="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463550"/>
          </a:xfrm>
        </p:spPr>
        <p:txBody>
          <a:bodyPr/>
          <a:lstStyle/>
          <a:p>
            <a:r>
              <a:rPr lang="en-US" dirty="0"/>
              <a:t>Coin Change Problem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Coin Change Problem</a:t>
            </a:r>
          </a:p>
        </p:txBody>
      </p:sp>
      <p:sp>
        <p:nvSpPr>
          <p:cNvPr id="42189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23528" y="1266825"/>
            <a:ext cx="8359080" cy="4466431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sz="2400" dirty="0"/>
              <a:t>Given unlimited amounts of coins of denominations </a:t>
            </a:r>
            <a:r>
              <a:rPr lang="en-US" sz="2400" i="1" dirty="0"/>
              <a:t>c</a:t>
            </a:r>
            <a:r>
              <a:rPr lang="en-US" sz="2400" baseline="-25000" dirty="0"/>
              <a:t>1 </a:t>
            </a:r>
            <a:r>
              <a:rPr lang="en-US" sz="2400" dirty="0"/>
              <a:t>&gt; … &gt; </a:t>
            </a:r>
            <a:r>
              <a:rPr lang="en-US" sz="2400" i="1" dirty="0" err="1"/>
              <a:t>c</a:t>
            </a:r>
            <a:r>
              <a:rPr lang="en-US" sz="2400" i="1" baseline="-25000" dirty="0" err="1"/>
              <a:t>d</a:t>
            </a:r>
            <a:r>
              <a:rPr lang="en-US" sz="2400" i="1" baseline="-25000" dirty="0"/>
              <a:t> </a:t>
            </a:r>
            <a:r>
              <a:rPr lang="en-US" sz="2400" dirty="0"/>
              <a:t>, give change for amount </a:t>
            </a:r>
            <a:r>
              <a:rPr lang="en-US" sz="2400" i="1" dirty="0"/>
              <a:t>M </a:t>
            </a:r>
            <a:r>
              <a:rPr lang="en-US" sz="2400" dirty="0"/>
              <a:t>with the least number of coins.</a:t>
            </a:r>
          </a:p>
          <a:p>
            <a:pPr>
              <a:buFont typeface="Monotype Sorts" pitchFamily="2" charset="2"/>
              <a:buNone/>
            </a:pPr>
            <a:endParaRPr lang="en-US" dirty="0"/>
          </a:p>
          <a:p>
            <a:pPr>
              <a:buFont typeface="Monotype Sorts" pitchFamily="2" charset="2"/>
              <a:buNone/>
            </a:pPr>
            <a:r>
              <a:rPr lang="en-US" sz="2400" dirty="0">
                <a:solidFill>
                  <a:srgbClr val="0000CC"/>
                </a:solidFill>
              </a:rPr>
              <a:t>Example</a:t>
            </a:r>
            <a:r>
              <a:rPr lang="en-US" sz="2400" dirty="0"/>
              <a:t>:  </a:t>
            </a:r>
            <a:r>
              <a:rPr lang="en-US" sz="2400" i="1" dirty="0"/>
              <a:t>c</a:t>
            </a:r>
            <a:r>
              <a:rPr lang="en-US" sz="2400" baseline="-25000" dirty="0"/>
              <a:t>1 </a:t>
            </a:r>
            <a:r>
              <a:rPr lang="en-US" sz="2400" dirty="0"/>
              <a:t>= 25,  </a:t>
            </a:r>
            <a:r>
              <a:rPr lang="en-US" sz="2400" i="1" dirty="0"/>
              <a:t>c</a:t>
            </a:r>
            <a:r>
              <a:rPr lang="en-US" sz="2400" baseline="-25000" dirty="0"/>
              <a:t>2 </a:t>
            </a:r>
            <a:r>
              <a:rPr lang="en-US" sz="2400" dirty="0"/>
              <a:t>=10,  </a:t>
            </a:r>
            <a:r>
              <a:rPr lang="en-US" sz="2400" i="1" dirty="0"/>
              <a:t>c</a:t>
            </a:r>
            <a:r>
              <a:rPr lang="en-US" sz="2400" baseline="-25000" dirty="0"/>
              <a:t>3 </a:t>
            </a:r>
            <a:r>
              <a:rPr lang="en-US" sz="2400" dirty="0"/>
              <a:t>= 5,  </a:t>
            </a:r>
            <a:r>
              <a:rPr lang="en-US" sz="2400" i="1" dirty="0"/>
              <a:t>c</a:t>
            </a:r>
            <a:r>
              <a:rPr lang="en-US" sz="2400" baseline="-25000" dirty="0"/>
              <a:t>4 </a:t>
            </a:r>
            <a:r>
              <a:rPr lang="en-US" sz="2400" dirty="0"/>
              <a:t>= 1  and  </a:t>
            </a:r>
            <a:r>
              <a:rPr lang="en-US" sz="2400" i="1" dirty="0"/>
              <a:t>M = </a:t>
            </a:r>
            <a:r>
              <a:rPr lang="en-US" sz="2400" dirty="0"/>
              <a:t>48</a:t>
            </a:r>
          </a:p>
          <a:p>
            <a:pPr>
              <a:buNone/>
            </a:pPr>
            <a:r>
              <a:rPr lang="en-US" sz="2400" dirty="0">
                <a:solidFill>
                  <a:srgbClr val="0000CC"/>
                </a:solidFill>
              </a:rPr>
              <a:t>Greedy solution</a:t>
            </a:r>
            <a:r>
              <a:rPr lang="en-US" sz="2400" dirty="0"/>
              <a:t>: 25*1 + 10*2 + 1*3 = </a:t>
            </a:r>
            <a:r>
              <a:rPr lang="en-US" sz="2400" i="1" dirty="0"/>
              <a:t>c</a:t>
            </a:r>
            <a:r>
              <a:rPr lang="en-US" sz="2400" baseline="-25000" dirty="0"/>
              <a:t>1 </a:t>
            </a:r>
            <a:r>
              <a:rPr lang="en-US" sz="2400" dirty="0"/>
              <a:t>+ 2</a:t>
            </a:r>
            <a:r>
              <a:rPr lang="en-US" sz="2400" i="1" dirty="0"/>
              <a:t>c</a:t>
            </a:r>
            <a:r>
              <a:rPr lang="en-US" sz="2400" baseline="-25000" dirty="0"/>
              <a:t>2 </a:t>
            </a:r>
            <a:r>
              <a:rPr lang="en-US" sz="2400" dirty="0"/>
              <a:t>+ 3</a:t>
            </a:r>
            <a:r>
              <a:rPr lang="en-US" sz="2400" i="1" dirty="0"/>
              <a:t>c</a:t>
            </a:r>
            <a:r>
              <a:rPr lang="en-US" sz="2400" baseline="-25000" dirty="0"/>
              <a:t>4</a:t>
            </a:r>
            <a:endParaRPr lang="en-US" sz="2400" dirty="0"/>
          </a:p>
          <a:p>
            <a:pPr>
              <a:buFont typeface="Monotype Sorts" pitchFamily="2" charset="2"/>
              <a:buNone/>
            </a:pPr>
            <a:endParaRPr lang="en-US" dirty="0"/>
          </a:p>
          <a:p>
            <a:pPr>
              <a:buFont typeface="Monotype Sorts" pitchFamily="2" charset="2"/>
              <a:buNone/>
            </a:pPr>
            <a:r>
              <a:rPr lang="en-US" sz="2400" dirty="0"/>
              <a:t>Greedy solution is</a:t>
            </a:r>
          </a:p>
          <a:p>
            <a:pPr lvl="1"/>
            <a:r>
              <a:rPr lang="en-US" dirty="0"/>
              <a:t>optimal for any amount and “normal’’ set of denominations</a:t>
            </a:r>
          </a:p>
          <a:p>
            <a:pPr lvl="1"/>
            <a:r>
              <a:rPr lang="en-US" dirty="0"/>
              <a:t>may not be optimal for arbitrary coin denominations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ym typeface="Symbol" pitchFamily="18" charset="2"/>
              </a:rPr>
              <a:t>Greedy Choice Principles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5915025" cy="2160587"/>
          </a:xfrm>
        </p:spPr>
        <p:txBody>
          <a:bodyPr/>
          <a:lstStyle/>
          <a:p>
            <a:pPr eaLnBrk="1" hangingPunct="1"/>
            <a:r>
              <a:rPr lang="en-US" dirty="0">
                <a:sym typeface="Symbol" pitchFamily="18" charset="2"/>
              </a:rPr>
              <a:t>Suppose you want to count out a certain amount of money, using the fewest possible coins.</a:t>
            </a:r>
          </a:p>
          <a:p>
            <a:pPr eaLnBrk="1" hangingPunct="1"/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At each step, take the largest possible coin that does not overshoot</a:t>
            </a:r>
            <a:r>
              <a:rPr lang="en-US" dirty="0">
                <a:sym typeface="Symbol" pitchFamily="18" charset="2"/>
              </a:rPr>
              <a:t>.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2225" y="1773238"/>
            <a:ext cx="2314575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0517" name="Rectangle 5"/>
          <p:cNvSpPr>
            <a:spLocks noChangeArrowheads="1"/>
          </p:cNvSpPr>
          <p:nvPr/>
        </p:nvSpPr>
        <p:spPr bwMode="auto">
          <a:xfrm>
            <a:off x="395288" y="3573463"/>
            <a:ext cx="5915025" cy="252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Example: To make Tk. 157/-, you,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Choose a Tk. 100/- note,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Choose a Tk. 50/- note,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Choose a Tk. 5/- coin,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Choose a Tk. 2/- coin.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20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08720"/>
            <a:ext cx="8435280" cy="5805488"/>
          </a:xfrm>
        </p:spPr>
        <p:txBody>
          <a:bodyPr/>
          <a:lstStyle/>
          <a:p>
            <a:r>
              <a:rPr lang="en-US" sz="2400" dirty="0"/>
              <a:t>To find the minimum number of US coins to make any amount, the greedy method always works</a:t>
            </a:r>
          </a:p>
          <a:p>
            <a:pPr lvl="1"/>
            <a:r>
              <a:rPr lang="en-US" sz="2000" dirty="0"/>
              <a:t>At each step, just choose the largest coin that does not overshoot the desired amount: 31</a:t>
            </a:r>
            <a:r>
              <a:rPr lang="en-US" sz="2000" dirty="0">
                <a:cs typeface="Times New Roman" pitchFamily="18" charset="0"/>
              </a:rPr>
              <a:t>¢ = </a:t>
            </a:r>
            <a:r>
              <a:rPr lang="en-US" sz="2000" dirty="0"/>
              <a:t>(25+5+1)</a:t>
            </a:r>
            <a:endParaRPr lang="en-US" sz="2000" dirty="0">
              <a:cs typeface="Times New Roman" pitchFamily="18" charset="0"/>
            </a:endParaRPr>
          </a:p>
          <a:p>
            <a:pPr lvl="1"/>
            <a:endParaRPr lang="en-US" sz="800" dirty="0"/>
          </a:p>
          <a:p>
            <a:r>
              <a:rPr lang="en-US" sz="2400" dirty="0"/>
              <a:t>The greedy method would not work if we did not have 5</a:t>
            </a:r>
            <a:r>
              <a:rPr lang="en-US" sz="2400" dirty="0">
                <a:cs typeface="Times New Roman" pitchFamily="18" charset="0"/>
              </a:rPr>
              <a:t>¢ </a:t>
            </a:r>
            <a:r>
              <a:rPr lang="en-US" sz="2400" dirty="0"/>
              <a:t>coins</a:t>
            </a:r>
          </a:p>
          <a:p>
            <a:pPr lvl="1"/>
            <a:r>
              <a:rPr lang="en-US" sz="2000" dirty="0"/>
              <a:t>For 31 cents, the greedy method gives seven coins (25+1+1+1+1+1+1), but we can do it with four (10+10+10+1)</a:t>
            </a:r>
          </a:p>
          <a:p>
            <a:pPr lvl="1"/>
            <a:endParaRPr lang="en-US" sz="800" dirty="0"/>
          </a:p>
          <a:p>
            <a:r>
              <a:rPr lang="en-US" sz="2400" dirty="0"/>
              <a:t>The greedy method also would not work if we had a 21</a:t>
            </a:r>
            <a:r>
              <a:rPr lang="en-US" sz="2400" dirty="0">
                <a:cs typeface="Times New Roman" pitchFamily="18" charset="0"/>
              </a:rPr>
              <a:t>¢</a:t>
            </a:r>
            <a:r>
              <a:rPr lang="en-US" sz="2400" dirty="0"/>
              <a:t> coin</a:t>
            </a:r>
          </a:p>
          <a:p>
            <a:pPr lvl="1"/>
            <a:r>
              <a:rPr lang="en-US" sz="2000" dirty="0"/>
              <a:t>For 63 cents, the greedy method gives six coins (25+25+10+1+1+1), but we can do it with three (21+21+21)</a:t>
            </a:r>
          </a:p>
          <a:p>
            <a:pPr lvl="1"/>
            <a:endParaRPr lang="en-US" sz="800" dirty="0"/>
          </a:p>
          <a:p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sym typeface="Symbol" pitchFamily="18" charset="2"/>
              </a:rPr>
              <a:t>The greedy algorithm results in a solution, but always not in an optimal solution</a:t>
            </a:r>
          </a:p>
          <a:p>
            <a:r>
              <a:rPr lang="en-US" sz="2400" dirty="0">
                <a:solidFill>
                  <a:srgbClr val="0000CC"/>
                </a:solidFill>
              </a:rPr>
              <a:t>How can we find the minimum number of coins for any given coin set?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4635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ym typeface="Symbol" pitchFamily="18" charset="2"/>
              </a:rPr>
              <a:t>Greedy Choice Principles: Failure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128A0-9E3D-4EA7-90C1-4ACC7623E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F4FE2-35C7-4A34-A457-13E60F83F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EBAC44F-2189-4871-B45A-84A7B43F6887}"/>
                  </a:ext>
                </a:extLst>
              </p14:cNvPr>
              <p14:cNvContentPartPr/>
              <p14:nvPr/>
            </p14:nvContentPartPr>
            <p14:xfrm>
              <a:off x="-55080" y="31320"/>
              <a:ext cx="8871120" cy="6812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EBAC44F-2189-4871-B45A-84A7B43F68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64440" y="21960"/>
                <a:ext cx="8889840" cy="683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6070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8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8077200" cy="817563"/>
          </a:xfrm>
          <a:noFill/>
          <a:ln/>
        </p:spPr>
        <p:txBody>
          <a:bodyPr/>
          <a:lstStyle/>
          <a:p>
            <a:r>
              <a:rPr lang="en-US" dirty="0"/>
              <a:t>Coin Change Problem: Example</a:t>
            </a:r>
          </a:p>
        </p:txBody>
      </p:sp>
      <p:sp>
        <p:nvSpPr>
          <p:cNvPr id="110599" name="Text Box 7"/>
          <p:cNvSpPr txBox="1">
            <a:spLocks noChangeArrowheads="1"/>
          </p:cNvSpPr>
          <p:nvPr/>
        </p:nvSpPr>
        <p:spPr bwMode="auto">
          <a:xfrm>
            <a:off x="457200" y="785987"/>
            <a:ext cx="6781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000" i="0">
              <a:solidFill>
                <a:schemeClr val="tx2"/>
              </a:solidFill>
            </a:endParaRPr>
          </a:p>
        </p:txBody>
      </p:sp>
      <p:sp>
        <p:nvSpPr>
          <p:cNvPr id="110602" name="Text Box 10"/>
          <p:cNvSpPr txBox="1">
            <a:spLocks noChangeArrowheads="1"/>
          </p:cNvSpPr>
          <p:nvPr/>
        </p:nvSpPr>
        <p:spPr bwMode="auto">
          <a:xfrm>
            <a:off x="457200" y="1090787"/>
            <a:ext cx="8077200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600" i="0" dirty="0"/>
              <a:t>Given the denominations 1, 3, and 5, what is the minimum number of coins needed to make change for a given value?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295400" y="2919587"/>
            <a:ext cx="5943600" cy="863600"/>
            <a:chOff x="144" y="1728"/>
            <a:chExt cx="3744" cy="544"/>
          </a:xfrm>
        </p:grpSpPr>
        <p:sp>
          <p:nvSpPr>
            <p:cNvPr id="110604" name="Text Box 12"/>
            <p:cNvSpPr txBox="1">
              <a:spLocks noChangeArrowheads="1"/>
            </p:cNvSpPr>
            <p:nvPr/>
          </p:nvSpPr>
          <p:spPr bwMode="auto">
            <a:xfrm>
              <a:off x="1392" y="1728"/>
              <a:ext cx="240" cy="256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/>
                <a:t>1</a:t>
              </a:r>
            </a:p>
          </p:txBody>
        </p:sp>
        <p:sp>
          <p:nvSpPr>
            <p:cNvPr id="110605" name="Text Box 13"/>
            <p:cNvSpPr txBox="1">
              <a:spLocks noChangeArrowheads="1"/>
            </p:cNvSpPr>
            <p:nvPr/>
          </p:nvSpPr>
          <p:spPr bwMode="auto">
            <a:xfrm>
              <a:off x="1632" y="1728"/>
              <a:ext cx="240" cy="256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/>
                <a:t>2</a:t>
              </a:r>
            </a:p>
          </p:txBody>
        </p:sp>
        <p:sp>
          <p:nvSpPr>
            <p:cNvPr id="110606" name="Text Box 14"/>
            <p:cNvSpPr txBox="1">
              <a:spLocks noChangeArrowheads="1"/>
            </p:cNvSpPr>
            <p:nvPr/>
          </p:nvSpPr>
          <p:spPr bwMode="auto">
            <a:xfrm>
              <a:off x="1872" y="1728"/>
              <a:ext cx="240" cy="256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/>
                <a:t>3</a:t>
              </a:r>
            </a:p>
          </p:txBody>
        </p:sp>
        <p:sp>
          <p:nvSpPr>
            <p:cNvPr id="110607" name="Text Box 15"/>
            <p:cNvSpPr txBox="1">
              <a:spLocks noChangeArrowheads="1"/>
            </p:cNvSpPr>
            <p:nvPr/>
          </p:nvSpPr>
          <p:spPr bwMode="auto">
            <a:xfrm>
              <a:off x="2112" y="1728"/>
              <a:ext cx="240" cy="256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/>
                <a:t>4</a:t>
              </a:r>
            </a:p>
          </p:txBody>
        </p:sp>
        <p:sp>
          <p:nvSpPr>
            <p:cNvPr id="110608" name="Text Box 16"/>
            <p:cNvSpPr txBox="1">
              <a:spLocks noChangeArrowheads="1"/>
            </p:cNvSpPr>
            <p:nvPr/>
          </p:nvSpPr>
          <p:spPr bwMode="auto">
            <a:xfrm>
              <a:off x="2352" y="1728"/>
              <a:ext cx="240" cy="256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/>
                <a:t>5</a:t>
              </a:r>
            </a:p>
          </p:txBody>
        </p:sp>
        <p:sp>
          <p:nvSpPr>
            <p:cNvPr id="110609" name="Text Box 17"/>
            <p:cNvSpPr txBox="1">
              <a:spLocks noChangeArrowheads="1"/>
            </p:cNvSpPr>
            <p:nvPr/>
          </p:nvSpPr>
          <p:spPr bwMode="auto">
            <a:xfrm>
              <a:off x="2592" y="1728"/>
              <a:ext cx="240" cy="256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/>
                <a:t>6</a:t>
              </a:r>
            </a:p>
          </p:txBody>
        </p:sp>
        <p:sp>
          <p:nvSpPr>
            <p:cNvPr id="110610" name="Text Box 18"/>
            <p:cNvSpPr txBox="1">
              <a:spLocks noChangeArrowheads="1"/>
            </p:cNvSpPr>
            <p:nvPr/>
          </p:nvSpPr>
          <p:spPr bwMode="auto">
            <a:xfrm>
              <a:off x="2832" y="1728"/>
              <a:ext cx="240" cy="256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/>
                <a:t>7</a:t>
              </a:r>
            </a:p>
          </p:txBody>
        </p:sp>
        <p:sp>
          <p:nvSpPr>
            <p:cNvPr id="110611" name="Text Box 19"/>
            <p:cNvSpPr txBox="1">
              <a:spLocks noChangeArrowheads="1"/>
            </p:cNvSpPr>
            <p:nvPr/>
          </p:nvSpPr>
          <p:spPr bwMode="auto">
            <a:xfrm>
              <a:off x="3072" y="1728"/>
              <a:ext cx="240" cy="256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/>
                <a:t>8</a:t>
              </a:r>
            </a:p>
          </p:txBody>
        </p:sp>
        <p:sp>
          <p:nvSpPr>
            <p:cNvPr id="110612" name="Text Box 20"/>
            <p:cNvSpPr txBox="1">
              <a:spLocks noChangeArrowheads="1"/>
            </p:cNvSpPr>
            <p:nvPr/>
          </p:nvSpPr>
          <p:spPr bwMode="auto">
            <a:xfrm>
              <a:off x="3312" y="1728"/>
              <a:ext cx="240" cy="256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/>
                <a:t>9</a:t>
              </a:r>
            </a:p>
          </p:txBody>
        </p:sp>
        <p:sp>
          <p:nvSpPr>
            <p:cNvPr id="110613" name="Text Box 21"/>
            <p:cNvSpPr txBox="1">
              <a:spLocks noChangeArrowheads="1"/>
            </p:cNvSpPr>
            <p:nvPr/>
          </p:nvSpPr>
          <p:spPr bwMode="auto">
            <a:xfrm>
              <a:off x="3552" y="1728"/>
              <a:ext cx="336" cy="256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/>
                <a:t>10</a:t>
              </a:r>
            </a:p>
          </p:txBody>
        </p:sp>
        <p:sp>
          <p:nvSpPr>
            <p:cNvPr id="110614" name="Text Box 22"/>
            <p:cNvSpPr txBox="1">
              <a:spLocks noChangeArrowheads="1"/>
            </p:cNvSpPr>
            <p:nvPr/>
          </p:nvSpPr>
          <p:spPr bwMode="auto">
            <a:xfrm>
              <a:off x="1392" y="2016"/>
              <a:ext cx="240" cy="256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b="1" i="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110615" name="Text Box 23"/>
            <p:cNvSpPr txBox="1">
              <a:spLocks noChangeArrowheads="1"/>
            </p:cNvSpPr>
            <p:nvPr/>
          </p:nvSpPr>
          <p:spPr bwMode="auto">
            <a:xfrm>
              <a:off x="1632" y="2016"/>
              <a:ext cx="240" cy="256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endParaRPr lang="en-US" sz="2000" i="0"/>
            </a:p>
          </p:txBody>
        </p:sp>
        <p:sp>
          <p:nvSpPr>
            <p:cNvPr id="110616" name="Text Box 24"/>
            <p:cNvSpPr txBox="1">
              <a:spLocks noChangeArrowheads="1"/>
            </p:cNvSpPr>
            <p:nvPr/>
          </p:nvSpPr>
          <p:spPr bwMode="auto">
            <a:xfrm>
              <a:off x="1872" y="2016"/>
              <a:ext cx="240" cy="256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b="1" i="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110617" name="Text Box 25"/>
            <p:cNvSpPr txBox="1">
              <a:spLocks noChangeArrowheads="1"/>
            </p:cNvSpPr>
            <p:nvPr/>
          </p:nvSpPr>
          <p:spPr bwMode="auto">
            <a:xfrm>
              <a:off x="2112" y="2016"/>
              <a:ext cx="240" cy="256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endParaRPr lang="en-US" sz="2000" i="0"/>
            </a:p>
          </p:txBody>
        </p:sp>
        <p:sp>
          <p:nvSpPr>
            <p:cNvPr id="110618" name="Text Box 26"/>
            <p:cNvSpPr txBox="1">
              <a:spLocks noChangeArrowheads="1"/>
            </p:cNvSpPr>
            <p:nvPr/>
          </p:nvSpPr>
          <p:spPr bwMode="auto">
            <a:xfrm>
              <a:off x="2352" y="2016"/>
              <a:ext cx="240" cy="256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b="1" i="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110619" name="Text Box 27"/>
            <p:cNvSpPr txBox="1">
              <a:spLocks noChangeArrowheads="1"/>
            </p:cNvSpPr>
            <p:nvPr/>
          </p:nvSpPr>
          <p:spPr bwMode="auto">
            <a:xfrm>
              <a:off x="2592" y="2016"/>
              <a:ext cx="240" cy="256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endParaRPr lang="en-US" sz="2000" i="0"/>
            </a:p>
          </p:txBody>
        </p:sp>
        <p:sp>
          <p:nvSpPr>
            <p:cNvPr id="110620" name="Text Box 28"/>
            <p:cNvSpPr txBox="1">
              <a:spLocks noChangeArrowheads="1"/>
            </p:cNvSpPr>
            <p:nvPr/>
          </p:nvSpPr>
          <p:spPr bwMode="auto">
            <a:xfrm>
              <a:off x="2832" y="2016"/>
              <a:ext cx="240" cy="256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endParaRPr lang="en-US" sz="2000" i="0"/>
            </a:p>
          </p:txBody>
        </p:sp>
        <p:sp>
          <p:nvSpPr>
            <p:cNvPr id="110621" name="Text Box 29"/>
            <p:cNvSpPr txBox="1">
              <a:spLocks noChangeArrowheads="1"/>
            </p:cNvSpPr>
            <p:nvPr/>
          </p:nvSpPr>
          <p:spPr bwMode="auto">
            <a:xfrm>
              <a:off x="3072" y="2016"/>
              <a:ext cx="240" cy="256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endParaRPr lang="en-US" sz="2000" i="0"/>
            </a:p>
          </p:txBody>
        </p:sp>
        <p:sp>
          <p:nvSpPr>
            <p:cNvPr id="110622" name="Text Box 30"/>
            <p:cNvSpPr txBox="1">
              <a:spLocks noChangeArrowheads="1"/>
            </p:cNvSpPr>
            <p:nvPr/>
          </p:nvSpPr>
          <p:spPr bwMode="auto">
            <a:xfrm>
              <a:off x="3312" y="2016"/>
              <a:ext cx="240" cy="256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endParaRPr lang="en-US" sz="2000" i="0"/>
            </a:p>
          </p:txBody>
        </p:sp>
        <p:sp>
          <p:nvSpPr>
            <p:cNvPr id="110623" name="Text Box 31"/>
            <p:cNvSpPr txBox="1">
              <a:spLocks noChangeArrowheads="1"/>
            </p:cNvSpPr>
            <p:nvPr/>
          </p:nvSpPr>
          <p:spPr bwMode="auto">
            <a:xfrm>
              <a:off x="3552" y="2016"/>
              <a:ext cx="336" cy="256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endParaRPr lang="en-US" sz="2000" i="0"/>
            </a:p>
          </p:txBody>
        </p:sp>
        <p:sp>
          <p:nvSpPr>
            <p:cNvPr id="110624" name="Text Box 32"/>
            <p:cNvSpPr txBox="1">
              <a:spLocks noChangeArrowheads="1"/>
            </p:cNvSpPr>
            <p:nvPr/>
          </p:nvSpPr>
          <p:spPr bwMode="auto">
            <a:xfrm>
              <a:off x="480" y="1728"/>
              <a:ext cx="1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endParaRPr lang="en-US" sz="2000" i="0">
                <a:solidFill>
                  <a:schemeClr val="tx2"/>
                </a:solidFill>
              </a:endParaRPr>
            </a:p>
          </p:txBody>
        </p:sp>
        <p:sp>
          <p:nvSpPr>
            <p:cNvPr id="110625" name="Text Box 33"/>
            <p:cNvSpPr txBox="1">
              <a:spLocks noChangeArrowheads="1"/>
            </p:cNvSpPr>
            <p:nvPr/>
          </p:nvSpPr>
          <p:spPr bwMode="auto">
            <a:xfrm>
              <a:off x="768" y="1728"/>
              <a:ext cx="576" cy="256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i="0"/>
                <a:t>Value</a:t>
              </a:r>
            </a:p>
          </p:txBody>
        </p:sp>
        <p:sp>
          <p:nvSpPr>
            <p:cNvPr id="110626" name="Text Box 34"/>
            <p:cNvSpPr txBox="1">
              <a:spLocks noChangeArrowheads="1"/>
            </p:cNvSpPr>
            <p:nvPr/>
          </p:nvSpPr>
          <p:spPr bwMode="auto">
            <a:xfrm>
              <a:off x="144" y="2016"/>
              <a:ext cx="1200" cy="256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i="0"/>
                <a:t>Min # of coins</a:t>
              </a:r>
            </a:p>
          </p:txBody>
        </p:sp>
      </p:grpSp>
      <p:sp>
        <p:nvSpPr>
          <p:cNvPr id="110627" name="Text Box 35"/>
          <p:cNvSpPr txBox="1">
            <a:spLocks noChangeArrowheads="1"/>
          </p:cNvSpPr>
          <p:nvPr/>
        </p:nvSpPr>
        <p:spPr bwMode="auto">
          <a:xfrm>
            <a:off x="533400" y="4656312"/>
            <a:ext cx="800100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600" i="0" dirty="0">
                <a:solidFill>
                  <a:srgbClr val="FF0000"/>
                </a:solidFill>
              </a:rPr>
              <a:t>Only one coin is needed to make change for the values 1, 3, and 5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3" name="Text Box 7"/>
          <p:cNvSpPr txBox="1">
            <a:spLocks noChangeArrowheads="1"/>
          </p:cNvSpPr>
          <p:nvPr/>
        </p:nvSpPr>
        <p:spPr bwMode="auto">
          <a:xfrm>
            <a:off x="457200" y="785986"/>
            <a:ext cx="6781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000" i="0">
              <a:solidFill>
                <a:schemeClr val="tx2"/>
              </a:solidFill>
            </a:endParaRPr>
          </a:p>
        </p:txBody>
      </p:sp>
      <p:sp>
        <p:nvSpPr>
          <p:cNvPr id="111624" name="Text Box 8"/>
          <p:cNvSpPr txBox="1">
            <a:spLocks noChangeArrowheads="1"/>
          </p:cNvSpPr>
          <p:nvPr/>
        </p:nvSpPr>
        <p:spPr bwMode="auto">
          <a:xfrm>
            <a:off x="304800" y="709786"/>
            <a:ext cx="7467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000" i="0">
              <a:solidFill>
                <a:schemeClr val="tx2"/>
              </a:solidFill>
            </a:endParaRPr>
          </a:p>
        </p:txBody>
      </p:sp>
      <p:sp>
        <p:nvSpPr>
          <p:cNvPr id="111626" name="Text Box 10"/>
          <p:cNvSpPr txBox="1">
            <a:spLocks noChangeArrowheads="1"/>
          </p:cNvSpPr>
          <p:nvPr/>
        </p:nvSpPr>
        <p:spPr bwMode="auto">
          <a:xfrm>
            <a:off x="3276600" y="2905731"/>
            <a:ext cx="381000" cy="406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i="0"/>
              <a:t>1</a:t>
            </a:r>
          </a:p>
        </p:txBody>
      </p:sp>
      <p:sp>
        <p:nvSpPr>
          <p:cNvPr id="111627" name="Text Box 11"/>
          <p:cNvSpPr txBox="1">
            <a:spLocks noChangeArrowheads="1"/>
          </p:cNvSpPr>
          <p:nvPr/>
        </p:nvSpPr>
        <p:spPr bwMode="auto">
          <a:xfrm>
            <a:off x="3657600" y="2905731"/>
            <a:ext cx="381000" cy="406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i="0"/>
              <a:t>2</a:t>
            </a:r>
          </a:p>
        </p:txBody>
      </p:sp>
      <p:sp>
        <p:nvSpPr>
          <p:cNvPr id="111628" name="Text Box 12"/>
          <p:cNvSpPr txBox="1">
            <a:spLocks noChangeArrowheads="1"/>
          </p:cNvSpPr>
          <p:nvPr/>
        </p:nvSpPr>
        <p:spPr bwMode="auto">
          <a:xfrm>
            <a:off x="4038600" y="2905731"/>
            <a:ext cx="381000" cy="406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i="0"/>
              <a:t>3</a:t>
            </a:r>
          </a:p>
        </p:txBody>
      </p:sp>
      <p:sp>
        <p:nvSpPr>
          <p:cNvPr id="111629" name="Text Box 13"/>
          <p:cNvSpPr txBox="1">
            <a:spLocks noChangeArrowheads="1"/>
          </p:cNvSpPr>
          <p:nvPr/>
        </p:nvSpPr>
        <p:spPr bwMode="auto">
          <a:xfrm>
            <a:off x="4419600" y="2905731"/>
            <a:ext cx="381000" cy="406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i="0"/>
              <a:t>4</a:t>
            </a:r>
          </a:p>
        </p:txBody>
      </p:sp>
      <p:sp>
        <p:nvSpPr>
          <p:cNvPr id="111630" name="Text Box 14"/>
          <p:cNvSpPr txBox="1">
            <a:spLocks noChangeArrowheads="1"/>
          </p:cNvSpPr>
          <p:nvPr/>
        </p:nvSpPr>
        <p:spPr bwMode="auto">
          <a:xfrm>
            <a:off x="4800600" y="2905731"/>
            <a:ext cx="381000" cy="406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i="0"/>
              <a:t>5</a:t>
            </a:r>
          </a:p>
        </p:txBody>
      </p:sp>
      <p:sp>
        <p:nvSpPr>
          <p:cNvPr id="111631" name="Text Box 15"/>
          <p:cNvSpPr txBox="1">
            <a:spLocks noChangeArrowheads="1"/>
          </p:cNvSpPr>
          <p:nvPr/>
        </p:nvSpPr>
        <p:spPr bwMode="auto">
          <a:xfrm>
            <a:off x="5181600" y="2905731"/>
            <a:ext cx="381000" cy="406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i="0"/>
              <a:t>6</a:t>
            </a:r>
          </a:p>
        </p:txBody>
      </p:sp>
      <p:sp>
        <p:nvSpPr>
          <p:cNvPr id="111632" name="Text Box 16"/>
          <p:cNvSpPr txBox="1">
            <a:spLocks noChangeArrowheads="1"/>
          </p:cNvSpPr>
          <p:nvPr/>
        </p:nvSpPr>
        <p:spPr bwMode="auto">
          <a:xfrm>
            <a:off x="5562600" y="2905731"/>
            <a:ext cx="381000" cy="406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i="0"/>
              <a:t>7</a:t>
            </a:r>
          </a:p>
        </p:txBody>
      </p:sp>
      <p:sp>
        <p:nvSpPr>
          <p:cNvPr id="111633" name="Text Box 17"/>
          <p:cNvSpPr txBox="1">
            <a:spLocks noChangeArrowheads="1"/>
          </p:cNvSpPr>
          <p:nvPr/>
        </p:nvSpPr>
        <p:spPr bwMode="auto">
          <a:xfrm>
            <a:off x="5943600" y="2905731"/>
            <a:ext cx="381000" cy="406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i="0"/>
              <a:t>8</a:t>
            </a:r>
          </a:p>
        </p:txBody>
      </p:sp>
      <p:sp>
        <p:nvSpPr>
          <p:cNvPr id="111634" name="Text Box 18"/>
          <p:cNvSpPr txBox="1">
            <a:spLocks noChangeArrowheads="1"/>
          </p:cNvSpPr>
          <p:nvPr/>
        </p:nvSpPr>
        <p:spPr bwMode="auto">
          <a:xfrm>
            <a:off x="6324600" y="2905731"/>
            <a:ext cx="381000" cy="406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i="0"/>
              <a:t>9</a:t>
            </a:r>
          </a:p>
        </p:txBody>
      </p:sp>
      <p:sp>
        <p:nvSpPr>
          <p:cNvPr id="111635" name="Text Box 19"/>
          <p:cNvSpPr txBox="1">
            <a:spLocks noChangeArrowheads="1"/>
          </p:cNvSpPr>
          <p:nvPr/>
        </p:nvSpPr>
        <p:spPr bwMode="auto">
          <a:xfrm>
            <a:off x="6705600" y="2905731"/>
            <a:ext cx="533400" cy="406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i="0"/>
              <a:t>10</a:t>
            </a:r>
          </a:p>
        </p:txBody>
      </p:sp>
      <p:sp>
        <p:nvSpPr>
          <p:cNvPr id="111636" name="Text Box 20"/>
          <p:cNvSpPr txBox="1">
            <a:spLocks noChangeArrowheads="1"/>
          </p:cNvSpPr>
          <p:nvPr/>
        </p:nvSpPr>
        <p:spPr bwMode="auto">
          <a:xfrm>
            <a:off x="3276600" y="3362931"/>
            <a:ext cx="381000" cy="4064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 i="0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11637" name="Text Box 21"/>
          <p:cNvSpPr txBox="1">
            <a:spLocks noChangeArrowheads="1"/>
          </p:cNvSpPr>
          <p:nvPr/>
        </p:nvSpPr>
        <p:spPr bwMode="auto">
          <a:xfrm>
            <a:off x="3657600" y="3362931"/>
            <a:ext cx="381000" cy="4064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 i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111638" name="Text Box 22"/>
          <p:cNvSpPr txBox="1">
            <a:spLocks noChangeArrowheads="1"/>
          </p:cNvSpPr>
          <p:nvPr/>
        </p:nvSpPr>
        <p:spPr bwMode="auto">
          <a:xfrm>
            <a:off x="4038600" y="3362931"/>
            <a:ext cx="381000" cy="4064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 i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11639" name="Text Box 23"/>
          <p:cNvSpPr txBox="1">
            <a:spLocks noChangeArrowheads="1"/>
          </p:cNvSpPr>
          <p:nvPr/>
        </p:nvSpPr>
        <p:spPr bwMode="auto">
          <a:xfrm>
            <a:off x="4419600" y="3362931"/>
            <a:ext cx="381000" cy="4064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 i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111640" name="Text Box 24"/>
          <p:cNvSpPr txBox="1">
            <a:spLocks noChangeArrowheads="1"/>
          </p:cNvSpPr>
          <p:nvPr/>
        </p:nvSpPr>
        <p:spPr bwMode="auto">
          <a:xfrm>
            <a:off x="4800600" y="3362931"/>
            <a:ext cx="381000" cy="4064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 i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11641" name="Text Box 25"/>
          <p:cNvSpPr txBox="1">
            <a:spLocks noChangeArrowheads="1"/>
          </p:cNvSpPr>
          <p:nvPr/>
        </p:nvSpPr>
        <p:spPr bwMode="auto">
          <a:xfrm>
            <a:off x="5181600" y="3362931"/>
            <a:ext cx="381000" cy="4064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 i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111642" name="Text Box 26"/>
          <p:cNvSpPr txBox="1">
            <a:spLocks noChangeArrowheads="1"/>
          </p:cNvSpPr>
          <p:nvPr/>
        </p:nvSpPr>
        <p:spPr bwMode="auto">
          <a:xfrm>
            <a:off x="5562600" y="3362931"/>
            <a:ext cx="381000" cy="4064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endParaRPr lang="en-US" sz="2000" b="1" i="0"/>
          </a:p>
        </p:txBody>
      </p:sp>
      <p:sp>
        <p:nvSpPr>
          <p:cNvPr id="111643" name="Text Box 27"/>
          <p:cNvSpPr txBox="1">
            <a:spLocks noChangeArrowheads="1"/>
          </p:cNvSpPr>
          <p:nvPr/>
        </p:nvSpPr>
        <p:spPr bwMode="auto">
          <a:xfrm>
            <a:off x="5943600" y="3362931"/>
            <a:ext cx="381000" cy="4064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 i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111644" name="Text Box 28"/>
          <p:cNvSpPr txBox="1">
            <a:spLocks noChangeArrowheads="1"/>
          </p:cNvSpPr>
          <p:nvPr/>
        </p:nvSpPr>
        <p:spPr bwMode="auto">
          <a:xfrm>
            <a:off x="6324600" y="3362931"/>
            <a:ext cx="381000" cy="4064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endParaRPr lang="en-US" sz="2000" b="1" i="0"/>
          </a:p>
        </p:txBody>
      </p:sp>
      <p:sp>
        <p:nvSpPr>
          <p:cNvPr id="111645" name="Text Box 29"/>
          <p:cNvSpPr txBox="1">
            <a:spLocks noChangeArrowheads="1"/>
          </p:cNvSpPr>
          <p:nvPr/>
        </p:nvSpPr>
        <p:spPr bwMode="auto">
          <a:xfrm>
            <a:off x="6705600" y="3362931"/>
            <a:ext cx="533400" cy="4064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 i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111646" name="Text Box 30"/>
          <p:cNvSpPr txBox="1">
            <a:spLocks noChangeArrowheads="1"/>
          </p:cNvSpPr>
          <p:nvPr/>
        </p:nvSpPr>
        <p:spPr bwMode="auto">
          <a:xfrm>
            <a:off x="1828800" y="2905731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endParaRPr lang="en-US" sz="2000" i="0">
              <a:solidFill>
                <a:schemeClr val="tx2"/>
              </a:solidFill>
            </a:endParaRPr>
          </a:p>
        </p:txBody>
      </p:sp>
      <p:sp>
        <p:nvSpPr>
          <p:cNvPr id="111647" name="Text Box 31"/>
          <p:cNvSpPr txBox="1">
            <a:spLocks noChangeArrowheads="1"/>
          </p:cNvSpPr>
          <p:nvPr/>
        </p:nvSpPr>
        <p:spPr bwMode="auto">
          <a:xfrm>
            <a:off x="2286000" y="2905731"/>
            <a:ext cx="914400" cy="406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0"/>
              <a:t>Value</a:t>
            </a:r>
          </a:p>
        </p:txBody>
      </p:sp>
      <p:sp>
        <p:nvSpPr>
          <p:cNvPr id="111648" name="Text Box 32"/>
          <p:cNvSpPr txBox="1">
            <a:spLocks noChangeArrowheads="1"/>
          </p:cNvSpPr>
          <p:nvPr/>
        </p:nvSpPr>
        <p:spPr bwMode="auto">
          <a:xfrm>
            <a:off x="1295400" y="3362931"/>
            <a:ext cx="1905000" cy="406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0"/>
              <a:t>Min # of coins</a:t>
            </a:r>
          </a:p>
        </p:txBody>
      </p:sp>
      <p:sp>
        <p:nvSpPr>
          <p:cNvPr id="111649" name="Text Box 33"/>
          <p:cNvSpPr txBox="1">
            <a:spLocks noChangeArrowheads="1"/>
          </p:cNvSpPr>
          <p:nvPr/>
        </p:nvSpPr>
        <p:spPr bwMode="auto">
          <a:xfrm>
            <a:off x="533400" y="4658331"/>
            <a:ext cx="807720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600" i="0" dirty="0">
                <a:solidFill>
                  <a:srgbClr val="FF0000"/>
                </a:solidFill>
              </a:rPr>
              <a:t>However, two coins are needed to make change for the values 2, 4, 6, 8, and 10.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3467100" y="3769331"/>
            <a:ext cx="1143000" cy="1588"/>
            <a:chOff x="1704" y="2368"/>
            <a:chExt cx="720" cy="1"/>
          </a:xfrm>
        </p:grpSpPr>
        <p:cxnSp>
          <p:nvCxnSpPr>
            <p:cNvPr id="111651" name="AutoShape 35"/>
            <p:cNvCxnSpPr>
              <a:cxnSpLocks noChangeShapeType="1"/>
            </p:cNvCxnSpPr>
            <p:nvPr/>
          </p:nvCxnSpPr>
          <p:spPr bwMode="auto">
            <a:xfrm rot="16200000" flipH="1">
              <a:off x="2063" y="2009"/>
              <a:ext cx="1" cy="720"/>
            </a:xfrm>
            <a:prstGeom prst="curvedConnector3">
              <a:avLst>
                <a:gd name="adj1" fmla="val 52899995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1652" name="AutoShape 36"/>
            <p:cNvCxnSpPr>
              <a:cxnSpLocks noChangeShapeType="1"/>
            </p:cNvCxnSpPr>
            <p:nvPr/>
          </p:nvCxnSpPr>
          <p:spPr bwMode="auto">
            <a:xfrm rot="16200000" flipH="1">
              <a:off x="2303" y="2249"/>
              <a:ext cx="1" cy="240"/>
            </a:xfrm>
            <a:prstGeom prst="curvedConnector3">
              <a:avLst>
                <a:gd name="adj1" fmla="val 27799995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4235451" y="3748687"/>
            <a:ext cx="1143000" cy="12704"/>
            <a:chOff x="2188" y="2355"/>
            <a:chExt cx="720" cy="8"/>
          </a:xfrm>
        </p:grpSpPr>
        <p:cxnSp>
          <p:nvCxnSpPr>
            <p:cNvPr id="111654" name="AutoShape 38"/>
            <p:cNvCxnSpPr>
              <a:cxnSpLocks noChangeShapeType="1"/>
              <a:stCxn id="111638" idx="2"/>
              <a:endCxn id="111641" idx="2"/>
            </p:cNvCxnSpPr>
            <p:nvPr/>
          </p:nvCxnSpPr>
          <p:spPr bwMode="auto">
            <a:xfrm rot="16200000" flipH="1">
              <a:off x="2544" y="1999"/>
              <a:ext cx="8" cy="720"/>
            </a:xfrm>
            <a:prstGeom prst="curvedConnector3">
              <a:avLst>
                <a:gd name="adj1" fmla="val 1800000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1655" name="AutoShape 39"/>
            <p:cNvCxnSpPr>
              <a:cxnSpLocks noChangeShapeType="1"/>
              <a:stCxn id="111638" idx="2"/>
              <a:endCxn id="111641" idx="2"/>
            </p:cNvCxnSpPr>
            <p:nvPr/>
          </p:nvCxnSpPr>
          <p:spPr bwMode="auto">
            <a:xfrm rot="16200000" flipH="1">
              <a:off x="2544" y="1999"/>
              <a:ext cx="8" cy="720"/>
            </a:xfrm>
            <a:prstGeom prst="curvedConnector3">
              <a:avLst>
                <a:gd name="adj1" fmla="val 1800000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4229100" y="3769331"/>
            <a:ext cx="1905000" cy="1588"/>
            <a:chOff x="2184" y="2368"/>
            <a:chExt cx="1200" cy="1"/>
          </a:xfrm>
        </p:grpSpPr>
        <p:cxnSp>
          <p:nvCxnSpPr>
            <p:cNvPr id="111657" name="AutoShape 41"/>
            <p:cNvCxnSpPr>
              <a:cxnSpLocks noChangeShapeType="1"/>
            </p:cNvCxnSpPr>
            <p:nvPr/>
          </p:nvCxnSpPr>
          <p:spPr bwMode="auto">
            <a:xfrm rot="16200000" flipH="1">
              <a:off x="3023" y="2009"/>
              <a:ext cx="1" cy="720"/>
            </a:xfrm>
            <a:prstGeom prst="curvedConnector3">
              <a:avLst>
                <a:gd name="adj1" fmla="val 25899995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1658" name="AutoShape 42"/>
            <p:cNvCxnSpPr>
              <a:cxnSpLocks noChangeShapeType="1"/>
            </p:cNvCxnSpPr>
            <p:nvPr/>
          </p:nvCxnSpPr>
          <p:spPr bwMode="auto">
            <a:xfrm rot="16200000" flipH="1">
              <a:off x="2783" y="1769"/>
              <a:ext cx="1" cy="1200"/>
            </a:xfrm>
            <a:prstGeom prst="curvedConnector3">
              <a:avLst>
                <a:gd name="adj1" fmla="val 37099995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5" name="Group 43"/>
          <p:cNvGrpSpPr>
            <a:grpSpLocks/>
          </p:cNvGrpSpPr>
          <p:nvPr/>
        </p:nvGrpSpPr>
        <p:grpSpPr bwMode="auto">
          <a:xfrm>
            <a:off x="4997449" y="3748687"/>
            <a:ext cx="1981200" cy="12704"/>
            <a:chOff x="2668" y="2355"/>
            <a:chExt cx="1248" cy="8"/>
          </a:xfrm>
        </p:grpSpPr>
        <p:cxnSp>
          <p:nvCxnSpPr>
            <p:cNvPr id="111660" name="AutoShape 44"/>
            <p:cNvCxnSpPr>
              <a:cxnSpLocks noChangeShapeType="1"/>
              <a:stCxn id="111640" idx="2"/>
              <a:endCxn id="111645" idx="2"/>
            </p:cNvCxnSpPr>
            <p:nvPr/>
          </p:nvCxnSpPr>
          <p:spPr bwMode="auto">
            <a:xfrm rot="16200000" flipH="1">
              <a:off x="3288" y="1735"/>
              <a:ext cx="8" cy="1248"/>
            </a:xfrm>
            <a:prstGeom prst="curvedConnector3">
              <a:avLst>
                <a:gd name="adj1" fmla="val 1800000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1661" name="AutoShape 45"/>
            <p:cNvCxnSpPr>
              <a:cxnSpLocks noChangeShapeType="1"/>
              <a:stCxn id="111640" idx="2"/>
              <a:endCxn id="111645" idx="2"/>
            </p:cNvCxnSpPr>
            <p:nvPr/>
          </p:nvCxnSpPr>
          <p:spPr bwMode="auto">
            <a:xfrm rot="16200000" flipH="1">
              <a:off x="3288" y="1735"/>
              <a:ext cx="8" cy="1248"/>
            </a:xfrm>
            <a:prstGeom prst="curvedConnector3">
              <a:avLst>
                <a:gd name="adj1" fmla="val 1800000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3473451" y="3748687"/>
            <a:ext cx="381000" cy="12704"/>
            <a:chOff x="1708" y="2355"/>
            <a:chExt cx="240" cy="8"/>
          </a:xfrm>
        </p:grpSpPr>
        <p:cxnSp>
          <p:nvCxnSpPr>
            <p:cNvPr id="111663" name="AutoShape 47"/>
            <p:cNvCxnSpPr>
              <a:cxnSpLocks noChangeShapeType="1"/>
              <a:stCxn id="111636" idx="2"/>
              <a:endCxn id="111637" idx="2"/>
            </p:cNvCxnSpPr>
            <p:nvPr/>
          </p:nvCxnSpPr>
          <p:spPr bwMode="auto">
            <a:xfrm rot="16200000" flipH="1">
              <a:off x="1824" y="2239"/>
              <a:ext cx="8" cy="240"/>
            </a:xfrm>
            <a:prstGeom prst="curvedConnector3">
              <a:avLst>
                <a:gd name="adj1" fmla="val 1800000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1664" name="AutoShape 48"/>
            <p:cNvCxnSpPr>
              <a:cxnSpLocks noChangeShapeType="1"/>
              <a:stCxn id="111636" idx="2"/>
              <a:endCxn id="111637" idx="2"/>
            </p:cNvCxnSpPr>
            <p:nvPr/>
          </p:nvCxnSpPr>
          <p:spPr bwMode="auto">
            <a:xfrm rot="16200000" flipH="1">
              <a:off x="1824" y="2239"/>
              <a:ext cx="8" cy="240"/>
            </a:xfrm>
            <a:prstGeom prst="curvedConnector3">
              <a:avLst>
                <a:gd name="adj1" fmla="val 18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48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8077200" cy="817563"/>
          </a:xfrm>
          <a:noFill/>
          <a:ln/>
        </p:spPr>
        <p:txBody>
          <a:bodyPr/>
          <a:lstStyle/>
          <a:p>
            <a:r>
              <a:rPr lang="en-US" dirty="0"/>
              <a:t>Coin Change Problem: Example</a:t>
            </a:r>
          </a:p>
        </p:txBody>
      </p:sp>
      <p:sp>
        <p:nvSpPr>
          <p:cNvPr id="49" name="Text Box 10"/>
          <p:cNvSpPr txBox="1">
            <a:spLocks noChangeArrowheads="1"/>
          </p:cNvSpPr>
          <p:nvPr/>
        </p:nvSpPr>
        <p:spPr bwMode="auto">
          <a:xfrm>
            <a:off x="457200" y="1090787"/>
            <a:ext cx="8077200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600" i="0" dirty="0"/>
              <a:t>Given the denominations 1, 3, and 5, what is the minimum number of coins needed to make change for a given value?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3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3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4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4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4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37" grpId="0" autoUpdateAnimBg="0"/>
      <p:bldP spid="111639" grpId="0" autoUpdateAnimBg="0"/>
      <p:bldP spid="111641" grpId="0" autoUpdateAnimBg="0"/>
      <p:bldP spid="111643" grpId="0" autoUpdateAnimBg="0"/>
      <p:bldP spid="111645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2" name="Text Box 12"/>
          <p:cNvSpPr txBox="1">
            <a:spLocks noChangeArrowheads="1"/>
          </p:cNvSpPr>
          <p:nvPr/>
        </p:nvSpPr>
        <p:spPr bwMode="auto">
          <a:xfrm>
            <a:off x="457200" y="983202"/>
            <a:ext cx="6781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000" i="0">
              <a:solidFill>
                <a:schemeClr val="tx2"/>
              </a:solidFill>
            </a:endParaRPr>
          </a:p>
        </p:txBody>
      </p:sp>
      <p:sp>
        <p:nvSpPr>
          <p:cNvPr id="112653" name="Text Box 13"/>
          <p:cNvSpPr txBox="1">
            <a:spLocks noChangeArrowheads="1"/>
          </p:cNvSpPr>
          <p:nvPr/>
        </p:nvSpPr>
        <p:spPr bwMode="auto">
          <a:xfrm>
            <a:off x="304800" y="836389"/>
            <a:ext cx="7467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000" i="0">
              <a:solidFill>
                <a:schemeClr val="tx2"/>
              </a:solidFill>
            </a:endParaRPr>
          </a:p>
        </p:txBody>
      </p:sp>
      <p:sp>
        <p:nvSpPr>
          <p:cNvPr id="112654" name="Text Box 14"/>
          <p:cNvSpPr txBox="1">
            <a:spLocks noChangeArrowheads="1"/>
          </p:cNvSpPr>
          <p:nvPr/>
        </p:nvSpPr>
        <p:spPr bwMode="auto">
          <a:xfrm>
            <a:off x="990600" y="979333"/>
            <a:ext cx="685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000" i="0"/>
          </a:p>
        </p:txBody>
      </p:sp>
      <p:sp>
        <p:nvSpPr>
          <p:cNvPr id="112655" name="Text Box 15"/>
          <p:cNvSpPr txBox="1">
            <a:spLocks noChangeArrowheads="1"/>
          </p:cNvSpPr>
          <p:nvPr/>
        </p:nvSpPr>
        <p:spPr bwMode="auto">
          <a:xfrm>
            <a:off x="3276600" y="2916378"/>
            <a:ext cx="381000" cy="406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i="0"/>
              <a:t>1</a:t>
            </a:r>
          </a:p>
        </p:txBody>
      </p:sp>
      <p:sp>
        <p:nvSpPr>
          <p:cNvPr id="112656" name="Text Box 16"/>
          <p:cNvSpPr txBox="1">
            <a:spLocks noChangeArrowheads="1"/>
          </p:cNvSpPr>
          <p:nvPr/>
        </p:nvSpPr>
        <p:spPr bwMode="auto">
          <a:xfrm>
            <a:off x="3657600" y="2916378"/>
            <a:ext cx="381000" cy="406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i="0"/>
              <a:t>2</a:t>
            </a:r>
          </a:p>
        </p:txBody>
      </p:sp>
      <p:sp>
        <p:nvSpPr>
          <p:cNvPr id="112657" name="Text Box 17"/>
          <p:cNvSpPr txBox="1">
            <a:spLocks noChangeArrowheads="1"/>
          </p:cNvSpPr>
          <p:nvPr/>
        </p:nvSpPr>
        <p:spPr bwMode="auto">
          <a:xfrm>
            <a:off x="4038600" y="2916378"/>
            <a:ext cx="381000" cy="406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i="0"/>
              <a:t>3</a:t>
            </a:r>
          </a:p>
        </p:txBody>
      </p:sp>
      <p:sp>
        <p:nvSpPr>
          <p:cNvPr id="112658" name="Text Box 18"/>
          <p:cNvSpPr txBox="1">
            <a:spLocks noChangeArrowheads="1"/>
          </p:cNvSpPr>
          <p:nvPr/>
        </p:nvSpPr>
        <p:spPr bwMode="auto">
          <a:xfrm>
            <a:off x="4419600" y="2916378"/>
            <a:ext cx="381000" cy="406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i="0"/>
              <a:t>4</a:t>
            </a:r>
          </a:p>
        </p:txBody>
      </p:sp>
      <p:sp>
        <p:nvSpPr>
          <p:cNvPr id="112659" name="Text Box 19"/>
          <p:cNvSpPr txBox="1">
            <a:spLocks noChangeArrowheads="1"/>
          </p:cNvSpPr>
          <p:nvPr/>
        </p:nvSpPr>
        <p:spPr bwMode="auto">
          <a:xfrm>
            <a:off x="4800600" y="2916378"/>
            <a:ext cx="381000" cy="406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i="0"/>
              <a:t>5</a:t>
            </a:r>
          </a:p>
        </p:txBody>
      </p:sp>
      <p:sp>
        <p:nvSpPr>
          <p:cNvPr id="112660" name="Text Box 20"/>
          <p:cNvSpPr txBox="1">
            <a:spLocks noChangeArrowheads="1"/>
          </p:cNvSpPr>
          <p:nvPr/>
        </p:nvSpPr>
        <p:spPr bwMode="auto">
          <a:xfrm>
            <a:off x="5181600" y="2916378"/>
            <a:ext cx="381000" cy="406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i="0"/>
              <a:t>6</a:t>
            </a:r>
          </a:p>
        </p:txBody>
      </p:sp>
      <p:sp>
        <p:nvSpPr>
          <p:cNvPr id="112661" name="Text Box 21"/>
          <p:cNvSpPr txBox="1">
            <a:spLocks noChangeArrowheads="1"/>
          </p:cNvSpPr>
          <p:nvPr/>
        </p:nvSpPr>
        <p:spPr bwMode="auto">
          <a:xfrm>
            <a:off x="5562600" y="2916378"/>
            <a:ext cx="381000" cy="406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i="0"/>
              <a:t>7</a:t>
            </a:r>
          </a:p>
        </p:txBody>
      </p:sp>
      <p:sp>
        <p:nvSpPr>
          <p:cNvPr id="112662" name="Text Box 22"/>
          <p:cNvSpPr txBox="1">
            <a:spLocks noChangeArrowheads="1"/>
          </p:cNvSpPr>
          <p:nvPr/>
        </p:nvSpPr>
        <p:spPr bwMode="auto">
          <a:xfrm>
            <a:off x="5943600" y="2916378"/>
            <a:ext cx="381000" cy="406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i="0"/>
              <a:t>8</a:t>
            </a:r>
          </a:p>
        </p:txBody>
      </p:sp>
      <p:sp>
        <p:nvSpPr>
          <p:cNvPr id="112663" name="Text Box 23"/>
          <p:cNvSpPr txBox="1">
            <a:spLocks noChangeArrowheads="1"/>
          </p:cNvSpPr>
          <p:nvPr/>
        </p:nvSpPr>
        <p:spPr bwMode="auto">
          <a:xfrm>
            <a:off x="6324600" y="2916378"/>
            <a:ext cx="381000" cy="406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i="0"/>
              <a:t>9</a:t>
            </a:r>
          </a:p>
        </p:txBody>
      </p:sp>
      <p:sp>
        <p:nvSpPr>
          <p:cNvPr id="112664" name="Text Box 24"/>
          <p:cNvSpPr txBox="1">
            <a:spLocks noChangeArrowheads="1"/>
          </p:cNvSpPr>
          <p:nvPr/>
        </p:nvSpPr>
        <p:spPr bwMode="auto">
          <a:xfrm>
            <a:off x="6705600" y="2916378"/>
            <a:ext cx="533400" cy="406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i="0"/>
              <a:t>10</a:t>
            </a:r>
          </a:p>
        </p:txBody>
      </p:sp>
      <p:sp>
        <p:nvSpPr>
          <p:cNvPr id="112665" name="Text Box 25"/>
          <p:cNvSpPr txBox="1">
            <a:spLocks noChangeArrowheads="1"/>
          </p:cNvSpPr>
          <p:nvPr/>
        </p:nvSpPr>
        <p:spPr bwMode="auto">
          <a:xfrm>
            <a:off x="3276600" y="3373578"/>
            <a:ext cx="381000" cy="4064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 i="0" dirty="0">
                <a:solidFill>
                  <a:srgbClr val="0000CC"/>
                </a:solidFill>
              </a:rPr>
              <a:t>1</a:t>
            </a:r>
          </a:p>
        </p:txBody>
      </p:sp>
      <p:sp>
        <p:nvSpPr>
          <p:cNvPr id="112666" name="Text Box 26"/>
          <p:cNvSpPr txBox="1">
            <a:spLocks noChangeArrowheads="1"/>
          </p:cNvSpPr>
          <p:nvPr/>
        </p:nvSpPr>
        <p:spPr bwMode="auto">
          <a:xfrm>
            <a:off x="3657600" y="3373578"/>
            <a:ext cx="381000" cy="4064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 i="0">
                <a:solidFill>
                  <a:srgbClr val="008000"/>
                </a:solidFill>
              </a:rPr>
              <a:t>2</a:t>
            </a:r>
          </a:p>
        </p:txBody>
      </p:sp>
      <p:sp>
        <p:nvSpPr>
          <p:cNvPr id="112667" name="Text Box 27"/>
          <p:cNvSpPr txBox="1">
            <a:spLocks noChangeArrowheads="1"/>
          </p:cNvSpPr>
          <p:nvPr/>
        </p:nvSpPr>
        <p:spPr bwMode="auto">
          <a:xfrm>
            <a:off x="4038600" y="3373578"/>
            <a:ext cx="381000" cy="4064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 i="0" dirty="0">
                <a:solidFill>
                  <a:srgbClr val="0000CC"/>
                </a:solidFill>
              </a:rPr>
              <a:t>1</a:t>
            </a:r>
          </a:p>
        </p:txBody>
      </p:sp>
      <p:sp>
        <p:nvSpPr>
          <p:cNvPr id="112668" name="Text Box 28"/>
          <p:cNvSpPr txBox="1">
            <a:spLocks noChangeArrowheads="1"/>
          </p:cNvSpPr>
          <p:nvPr/>
        </p:nvSpPr>
        <p:spPr bwMode="auto">
          <a:xfrm>
            <a:off x="4419600" y="3373578"/>
            <a:ext cx="381000" cy="4064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 i="0">
                <a:solidFill>
                  <a:srgbClr val="008000"/>
                </a:solidFill>
              </a:rPr>
              <a:t>2</a:t>
            </a:r>
          </a:p>
        </p:txBody>
      </p:sp>
      <p:sp>
        <p:nvSpPr>
          <p:cNvPr id="112669" name="Text Box 29"/>
          <p:cNvSpPr txBox="1">
            <a:spLocks noChangeArrowheads="1"/>
          </p:cNvSpPr>
          <p:nvPr/>
        </p:nvSpPr>
        <p:spPr bwMode="auto">
          <a:xfrm>
            <a:off x="4800600" y="3373578"/>
            <a:ext cx="381000" cy="4064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 i="0">
                <a:solidFill>
                  <a:srgbClr val="0000CC"/>
                </a:solidFill>
              </a:rPr>
              <a:t>1</a:t>
            </a:r>
          </a:p>
        </p:txBody>
      </p:sp>
      <p:sp>
        <p:nvSpPr>
          <p:cNvPr id="112670" name="Text Box 30"/>
          <p:cNvSpPr txBox="1">
            <a:spLocks noChangeArrowheads="1"/>
          </p:cNvSpPr>
          <p:nvPr/>
        </p:nvSpPr>
        <p:spPr bwMode="auto">
          <a:xfrm>
            <a:off x="5181600" y="3373578"/>
            <a:ext cx="381000" cy="4064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 i="0">
                <a:solidFill>
                  <a:srgbClr val="008000"/>
                </a:solidFill>
              </a:rPr>
              <a:t>2</a:t>
            </a:r>
          </a:p>
        </p:txBody>
      </p:sp>
      <p:sp>
        <p:nvSpPr>
          <p:cNvPr id="112671" name="Text Box 31"/>
          <p:cNvSpPr txBox="1">
            <a:spLocks noChangeArrowheads="1"/>
          </p:cNvSpPr>
          <p:nvPr/>
        </p:nvSpPr>
        <p:spPr bwMode="auto">
          <a:xfrm>
            <a:off x="5562600" y="3373578"/>
            <a:ext cx="381000" cy="4064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 i="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12672" name="Text Box 32"/>
          <p:cNvSpPr txBox="1">
            <a:spLocks noChangeArrowheads="1"/>
          </p:cNvSpPr>
          <p:nvPr/>
        </p:nvSpPr>
        <p:spPr bwMode="auto">
          <a:xfrm>
            <a:off x="5943600" y="3373578"/>
            <a:ext cx="381000" cy="4064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 i="0">
                <a:solidFill>
                  <a:srgbClr val="008000"/>
                </a:solidFill>
              </a:rPr>
              <a:t>2</a:t>
            </a:r>
          </a:p>
        </p:txBody>
      </p:sp>
      <p:sp>
        <p:nvSpPr>
          <p:cNvPr id="112673" name="Text Box 33"/>
          <p:cNvSpPr txBox="1">
            <a:spLocks noChangeArrowheads="1"/>
          </p:cNvSpPr>
          <p:nvPr/>
        </p:nvSpPr>
        <p:spPr bwMode="auto">
          <a:xfrm>
            <a:off x="6324600" y="3373578"/>
            <a:ext cx="381000" cy="4064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 i="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12674" name="Text Box 34"/>
          <p:cNvSpPr txBox="1">
            <a:spLocks noChangeArrowheads="1"/>
          </p:cNvSpPr>
          <p:nvPr/>
        </p:nvSpPr>
        <p:spPr bwMode="auto">
          <a:xfrm>
            <a:off x="6705600" y="3373578"/>
            <a:ext cx="533400" cy="4064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 i="0" dirty="0">
                <a:solidFill>
                  <a:srgbClr val="008000"/>
                </a:solidFill>
              </a:rPr>
              <a:t>2</a:t>
            </a:r>
          </a:p>
        </p:txBody>
      </p:sp>
      <p:sp>
        <p:nvSpPr>
          <p:cNvPr id="112675" name="Text Box 35"/>
          <p:cNvSpPr txBox="1">
            <a:spLocks noChangeArrowheads="1"/>
          </p:cNvSpPr>
          <p:nvPr/>
        </p:nvSpPr>
        <p:spPr bwMode="auto">
          <a:xfrm>
            <a:off x="1828800" y="2916378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endParaRPr lang="en-US" sz="2000" i="0"/>
          </a:p>
        </p:txBody>
      </p:sp>
      <p:sp>
        <p:nvSpPr>
          <p:cNvPr id="112676" name="Text Box 36"/>
          <p:cNvSpPr txBox="1">
            <a:spLocks noChangeArrowheads="1"/>
          </p:cNvSpPr>
          <p:nvPr/>
        </p:nvSpPr>
        <p:spPr bwMode="auto">
          <a:xfrm>
            <a:off x="2286000" y="2916378"/>
            <a:ext cx="914400" cy="406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0"/>
              <a:t>Value</a:t>
            </a:r>
          </a:p>
        </p:txBody>
      </p:sp>
      <p:sp>
        <p:nvSpPr>
          <p:cNvPr id="112677" name="Text Box 37"/>
          <p:cNvSpPr txBox="1">
            <a:spLocks noChangeArrowheads="1"/>
          </p:cNvSpPr>
          <p:nvPr/>
        </p:nvSpPr>
        <p:spPr bwMode="auto">
          <a:xfrm>
            <a:off x="1295400" y="3373578"/>
            <a:ext cx="1905000" cy="406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0"/>
              <a:t>Min # of coins</a:t>
            </a:r>
          </a:p>
        </p:txBody>
      </p:sp>
      <p:sp>
        <p:nvSpPr>
          <p:cNvPr id="112678" name="Text Box 38"/>
          <p:cNvSpPr txBox="1">
            <a:spLocks noChangeArrowheads="1"/>
          </p:cNvSpPr>
          <p:nvPr/>
        </p:nvSpPr>
        <p:spPr bwMode="auto">
          <a:xfrm>
            <a:off x="533400" y="4682833"/>
            <a:ext cx="807720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600" i="0" dirty="0">
                <a:solidFill>
                  <a:srgbClr val="FF0000"/>
                </a:solidFill>
              </a:rPr>
              <a:t>Lastly, three coins are needed to make change for the values 7 and 9</a:t>
            </a:r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4235450" y="3759334"/>
            <a:ext cx="1524000" cy="12704"/>
            <a:chOff x="2188" y="2355"/>
            <a:chExt cx="960" cy="8"/>
          </a:xfrm>
        </p:grpSpPr>
        <p:cxnSp>
          <p:nvCxnSpPr>
            <p:cNvPr id="112680" name="AutoShape 40"/>
            <p:cNvCxnSpPr>
              <a:cxnSpLocks noChangeShapeType="1"/>
              <a:stCxn id="112668" idx="2"/>
              <a:endCxn id="112671" idx="2"/>
            </p:cNvCxnSpPr>
            <p:nvPr/>
          </p:nvCxnSpPr>
          <p:spPr bwMode="auto">
            <a:xfrm rot="16200000" flipH="1">
              <a:off x="2784" y="1999"/>
              <a:ext cx="8" cy="720"/>
            </a:xfrm>
            <a:prstGeom prst="curvedConnector3">
              <a:avLst>
                <a:gd name="adj1" fmla="val 18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2681" name="AutoShape 41"/>
            <p:cNvCxnSpPr>
              <a:cxnSpLocks noChangeShapeType="1"/>
              <a:stCxn id="112667" idx="2"/>
              <a:endCxn id="112671" idx="2"/>
            </p:cNvCxnSpPr>
            <p:nvPr/>
          </p:nvCxnSpPr>
          <p:spPr bwMode="auto">
            <a:xfrm rot="16200000" flipH="1">
              <a:off x="2664" y="1879"/>
              <a:ext cx="8" cy="960"/>
            </a:xfrm>
            <a:prstGeom prst="curvedConnector3">
              <a:avLst>
                <a:gd name="adj1" fmla="val 18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4616450" y="3759334"/>
            <a:ext cx="1905000" cy="12704"/>
            <a:chOff x="2428" y="2355"/>
            <a:chExt cx="1200" cy="8"/>
          </a:xfrm>
        </p:grpSpPr>
        <p:cxnSp>
          <p:nvCxnSpPr>
            <p:cNvPr id="112683" name="AutoShape 43"/>
            <p:cNvCxnSpPr>
              <a:cxnSpLocks noChangeShapeType="1"/>
              <a:stCxn id="112669" idx="2"/>
              <a:endCxn id="112673" idx="2"/>
            </p:cNvCxnSpPr>
            <p:nvPr/>
          </p:nvCxnSpPr>
          <p:spPr bwMode="auto">
            <a:xfrm rot="16200000" flipH="1">
              <a:off x="3144" y="1879"/>
              <a:ext cx="8" cy="960"/>
            </a:xfrm>
            <a:prstGeom prst="curvedConnector3">
              <a:avLst>
                <a:gd name="adj1" fmla="val 18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2684" name="AutoShape 44"/>
            <p:cNvCxnSpPr>
              <a:cxnSpLocks noChangeShapeType="1"/>
              <a:stCxn id="112668" idx="2"/>
              <a:endCxn id="112673" idx="2"/>
            </p:cNvCxnSpPr>
            <p:nvPr/>
          </p:nvCxnSpPr>
          <p:spPr bwMode="auto">
            <a:xfrm rot="16200000" flipH="1">
              <a:off x="3024" y="1759"/>
              <a:ext cx="8" cy="1200"/>
            </a:xfrm>
            <a:prstGeom prst="curvedConnector3">
              <a:avLst>
                <a:gd name="adj1" fmla="val 18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38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8077200" cy="817563"/>
          </a:xfrm>
          <a:noFill/>
          <a:ln/>
        </p:spPr>
        <p:txBody>
          <a:bodyPr/>
          <a:lstStyle/>
          <a:p>
            <a:r>
              <a:rPr lang="en-US" dirty="0"/>
              <a:t>Coin Change Problem: Example</a:t>
            </a:r>
          </a:p>
        </p:txBody>
      </p:sp>
      <p:sp>
        <p:nvSpPr>
          <p:cNvPr id="39" name="Text Box 10"/>
          <p:cNvSpPr txBox="1">
            <a:spLocks noChangeArrowheads="1"/>
          </p:cNvSpPr>
          <p:nvPr/>
        </p:nvSpPr>
        <p:spPr bwMode="auto">
          <a:xfrm>
            <a:off x="457200" y="1090787"/>
            <a:ext cx="8077200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600" i="0" dirty="0"/>
              <a:t>Given the denominations 1, 3, and 5, what is the minimum number of coins needed to make change for a given value?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1" grpId="0" autoUpdateAnimBg="0"/>
      <p:bldP spid="112673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70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196379"/>
            <a:ext cx="8229600" cy="461962"/>
          </a:xfrm>
          <a:noFill/>
          <a:ln/>
        </p:spPr>
        <p:txBody>
          <a:bodyPr/>
          <a:lstStyle/>
          <a:p>
            <a:r>
              <a:rPr lang="en-US" dirty="0"/>
              <a:t>Coin Change Problem: Recurrence</a:t>
            </a:r>
            <a:endParaRPr lang="en-US" sz="2600" dirty="0"/>
          </a:p>
        </p:txBody>
      </p:sp>
      <p:sp>
        <p:nvSpPr>
          <p:cNvPr id="113671" name="Text Box 7"/>
          <p:cNvSpPr txBox="1">
            <a:spLocks noChangeArrowheads="1"/>
          </p:cNvSpPr>
          <p:nvPr/>
        </p:nvSpPr>
        <p:spPr bwMode="auto">
          <a:xfrm>
            <a:off x="1066800" y="861541"/>
            <a:ext cx="6781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000" i="0"/>
          </a:p>
        </p:txBody>
      </p:sp>
      <p:sp>
        <p:nvSpPr>
          <p:cNvPr id="113672" name="Text Box 8"/>
          <p:cNvSpPr txBox="1">
            <a:spLocks noChangeArrowheads="1"/>
          </p:cNvSpPr>
          <p:nvPr/>
        </p:nvSpPr>
        <p:spPr bwMode="auto">
          <a:xfrm>
            <a:off x="304800" y="861541"/>
            <a:ext cx="7467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000" i="0">
              <a:solidFill>
                <a:schemeClr val="tx2"/>
              </a:solidFill>
            </a:endParaRPr>
          </a:p>
        </p:txBody>
      </p:sp>
      <p:sp>
        <p:nvSpPr>
          <p:cNvPr id="113673" name="Text Box 9"/>
          <p:cNvSpPr txBox="1">
            <a:spLocks noChangeArrowheads="1"/>
          </p:cNvSpPr>
          <p:nvPr/>
        </p:nvSpPr>
        <p:spPr bwMode="auto">
          <a:xfrm>
            <a:off x="990600" y="937741"/>
            <a:ext cx="685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000" i="0"/>
          </a:p>
        </p:txBody>
      </p:sp>
      <p:sp>
        <p:nvSpPr>
          <p:cNvPr id="113674" name="Text Box 10"/>
          <p:cNvSpPr txBox="1">
            <a:spLocks noChangeArrowheads="1"/>
          </p:cNvSpPr>
          <p:nvPr/>
        </p:nvSpPr>
        <p:spPr bwMode="auto">
          <a:xfrm>
            <a:off x="457200" y="1166341"/>
            <a:ext cx="80772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000" i="0" dirty="0"/>
              <a:t>This example is expressed by the following recurrence relation: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066800" y="2537941"/>
            <a:ext cx="6781800" cy="1752600"/>
            <a:chOff x="288" y="1296"/>
            <a:chExt cx="4272" cy="1104"/>
          </a:xfrm>
        </p:grpSpPr>
        <p:sp>
          <p:nvSpPr>
            <p:cNvPr id="113676" name="Text Box 12"/>
            <p:cNvSpPr txBox="1">
              <a:spLocks noChangeArrowheads="1"/>
            </p:cNvSpPr>
            <p:nvPr/>
          </p:nvSpPr>
          <p:spPr bwMode="auto">
            <a:xfrm>
              <a:off x="288" y="1728"/>
              <a:ext cx="15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minNumCoins(M)</a:t>
              </a:r>
              <a:r>
                <a:rPr lang="en-US" sz="2000" i="0"/>
                <a:t>  =</a:t>
              </a:r>
            </a:p>
          </p:txBody>
        </p:sp>
        <p:sp>
          <p:nvSpPr>
            <p:cNvPr id="113677" name="Text Box 13"/>
            <p:cNvSpPr txBox="1">
              <a:spLocks noChangeArrowheads="1"/>
            </p:cNvSpPr>
            <p:nvPr/>
          </p:nvSpPr>
          <p:spPr bwMode="auto">
            <a:xfrm>
              <a:off x="2592" y="1392"/>
              <a:ext cx="1968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 err="1"/>
                <a:t>minNumCoins</a:t>
              </a:r>
              <a:r>
                <a:rPr lang="en-US" sz="2000" dirty="0"/>
                <a:t>(M-1) + 1</a:t>
              </a:r>
            </a:p>
            <a:p>
              <a:pPr>
                <a:spcBef>
                  <a:spcPct val="50000"/>
                </a:spcBef>
              </a:pPr>
              <a:r>
                <a:rPr lang="en-US" sz="2000" dirty="0" err="1"/>
                <a:t>minNumCoins</a:t>
              </a:r>
              <a:r>
                <a:rPr lang="en-US" sz="2000" dirty="0"/>
                <a:t>(M-3) + 1</a:t>
              </a:r>
            </a:p>
            <a:p>
              <a:pPr>
                <a:spcBef>
                  <a:spcPct val="50000"/>
                </a:spcBef>
              </a:pPr>
              <a:r>
                <a:rPr lang="en-US" sz="2000" dirty="0" err="1"/>
                <a:t>minNumCoins</a:t>
              </a:r>
              <a:r>
                <a:rPr lang="en-US" sz="2000" dirty="0"/>
                <a:t>(M-5) + 1</a:t>
              </a:r>
            </a:p>
          </p:txBody>
        </p:sp>
        <p:sp>
          <p:nvSpPr>
            <p:cNvPr id="113678" name="Text Box 14"/>
            <p:cNvSpPr txBox="1">
              <a:spLocks noChangeArrowheads="1"/>
            </p:cNvSpPr>
            <p:nvPr/>
          </p:nvSpPr>
          <p:spPr bwMode="auto">
            <a:xfrm>
              <a:off x="1776" y="1632"/>
              <a:ext cx="57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 i="0"/>
                <a:t>min of</a:t>
              </a:r>
            </a:p>
          </p:txBody>
        </p:sp>
        <p:sp>
          <p:nvSpPr>
            <p:cNvPr id="113679" name="AutoShape 15"/>
            <p:cNvSpPr>
              <a:spLocks/>
            </p:cNvSpPr>
            <p:nvPr/>
          </p:nvSpPr>
          <p:spPr bwMode="auto">
            <a:xfrm>
              <a:off x="2352" y="1296"/>
              <a:ext cx="184" cy="1104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theme/theme1.xml><?xml version="1.0" encoding="utf-8"?>
<a:theme xmlns:a="http://schemas.openxmlformats.org/drawingml/2006/main" name="computer-bunny.blue">
  <a:themeElements>
    <a:clrScheme name="">
      <a:dk1>
        <a:srgbClr val="000000"/>
      </a:dk1>
      <a:lt1>
        <a:srgbClr val="FFFFFF"/>
      </a:lt1>
      <a:dk2>
        <a:srgbClr val="CC0000"/>
      </a:dk2>
      <a:lt2>
        <a:srgbClr val="969696"/>
      </a:lt2>
      <a:accent1>
        <a:srgbClr val="0033CC"/>
      </a:accent1>
      <a:accent2>
        <a:srgbClr val="339933"/>
      </a:accent2>
      <a:accent3>
        <a:srgbClr val="FFFFFF"/>
      </a:accent3>
      <a:accent4>
        <a:srgbClr val="000000"/>
      </a:accent4>
      <a:accent5>
        <a:srgbClr val="AAADE2"/>
      </a:accent5>
      <a:accent6>
        <a:srgbClr val="2D8A2D"/>
      </a:accent6>
      <a:hlink>
        <a:srgbClr val="9900CC"/>
      </a:hlink>
      <a:folHlink>
        <a:srgbClr val="B2B2B2"/>
      </a:folHlink>
    </a:clrScheme>
    <a:fontScheme name="computer-bunny.blue">
      <a:majorFont>
        <a:latin typeface="Arial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computer-bunny.blu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uter-bunny.blu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8">
        <a:dk1>
          <a:srgbClr val="000000"/>
        </a:dk1>
        <a:lt1>
          <a:srgbClr val="FFFFFF"/>
        </a:lt1>
        <a:dk2>
          <a:srgbClr val="CC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computer-bunny.blue">
  <a:themeElements>
    <a:clrScheme name="">
      <a:dk1>
        <a:srgbClr val="000000"/>
      </a:dk1>
      <a:lt1>
        <a:srgbClr val="FFFFFF"/>
      </a:lt1>
      <a:dk2>
        <a:srgbClr val="CC0000"/>
      </a:dk2>
      <a:lt2>
        <a:srgbClr val="969696"/>
      </a:lt2>
      <a:accent1>
        <a:srgbClr val="0033CC"/>
      </a:accent1>
      <a:accent2>
        <a:srgbClr val="339933"/>
      </a:accent2>
      <a:accent3>
        <a:srgbClr val="FFFFFF"/>
      </a:accent3>
      <a:accent4>
        <a:srgbClr val="000000"/>
      </a:accent4>
      <a:accent5>
        <a:srgbClr val="AAADE2"/>
      </a:accent5>
      <a:accent6>
        <a:srgbClr val="2D8A2D"/>
      </a:accent6>
      <a:hlink>
        <a:srgbClr val="9900CC"/>
      </a:hlink>
      <a:folHlink>
        <a:srgbClr val="B2B2B2"/>
      </a:folHlink>
    </a:clrScheme>
    <a:fontScheme name="2_computer-bunny.blue">
      <a:majorFont>
        <a:latin typeface="Arial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r" defTabSz="992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r" defTabSz="992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ＭＳ Ｐゴシック" pitchFamily="34" charset="-128"/>
          </a:defRPr>
        </a:defPPr>
      </a:lstStyle>
    </a:lnDef>
  </a:objectDefaults>
  <a:extraClrSchemeLst>
    <a:extraClrScheme>
      <a:clrScheme name="2_computer-bunny.blu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mputer-bunny.blu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omputer-bunny.blu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mputer-bunny.blu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mputer-bunny.blu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mputer-bunny.blu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mputer-bunny.blu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mputer-bunny.blue 8">
        <a:dk1>
          <a:srgbClr val="000000"/>
        </a:dk1>
        <a:lt1>
          <a:srgbClr val="FFFFFF"/>
        </a:lt1>
        <a:dk2>
          <a:srgbClr val="CC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27084</TotalTime>
  <Words>1422</Words>
  <Application>Microsoft Office PowerPoint</Application>
  <PresentationFormat>On-screen Show (4:3)</PresentationFormat>
  <Paragraphs>365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Lucida Sans Unicode</vt:lpstr>
      <vt:lpstr>Monotype Sorts</vt:lpstr>
      <vt:lpstr>Tahoma</vt:lpstr>
      <vt:lpstr>Times New Roman</vt:lpstr>
      <vt:lpstr>Wingdings</vt:lpstr>
      <vt:lpstr>computer-bunny.blue</vt:lpstr>
      <vt:lpstr>2_computer-bunny.blue</vt:lpstr>
      <vt:lpstr>Algorithms: Dynamic Programming</vt:lpstr>
      <vt:lpstr>Coin Change Problem</vt:lpstr>
      <vt:lpstr>Greedy Choice Principles</vt:lpstr>
      <vt:lpstr>Greedy Choice Principles: Failure</vt:lpstr>
      <vt:lpstr>PowerPoint Presentation</vt:lpstr>
      <vt:lpstr>Coin Change Problem: Example</vt:lpstr>
      <vt:lpstr>Coin Change Problem: Example</vt:lpstr>
      <vt:lpstr>Coin Change Problem: Example</vt:lpstr>
      <vt:lpstr>Coin Change Problem: Recurrence</vt:lpstr>
      <vt:lpstr>Coin Change Problem: Recurrence</vt:lpstr>
      <vt:lpstr>Coin Change Problem: A Recursive Algorithm</vt:lpstr>
      <vt:lpstr>RecursiveChange is not Efficient</vt:lpstr>
      <vt:lpstr>The RecursiveChange Tree</vt:lpstr>
      <vt:lpstr>We Can Do Better</vt:lpstr>
      <vt:lpstr>Coin Change Problem: Dynamic Programming</vt:lpstr>
      <vt:lpstr>DPChange: Example</vt:lpstr>
      <vt:lpstr>PowerPoint Presentation</vt:lpstr>
      <vt:lpstr>Coin Change Problem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Fariha Tabassum Islam - 1018052029</cp:lastModifiedBy>
  <cp:revision>1830</cp:revision>
  <dcterms:created xsi:type="dcterms:W3CDTF">2002-01-21T02:22:10Z</dcterms:created>
  <dcterms:modified xsi:type="dcterms:W3CDTF">2021-08-10T03:35:12Z</dcterms:modified>
</cp:coreProperties>
</file>