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trictFirstAndLastChars="0" saveSubsetFonts="1" autoCompressPictures="0">
  <p:sldMasterIdLst>
    <p:sldMasterId id="2147483709" r:id="rId1"/>
    <p:sldMasterId id="2147483710" r:id="rId2"/>
  </p:sldMasterIdLst>
  <p:notesMasterIdLst>
    <p:notesMasterId r:id="rId16"/>
  </p:notesMasterIdLst>
  <p:handoutMasterIdLst>
    <p:handoutMasterId r:id="rId17"/>
  </p:handoutMasterIdLst>
  <p:sldIdLst>
    <p:sldId id="764" r:id="rId3"/>
    <p:sldId id="740" r:id="rId4"/>
    <p:sldId id="736" r:id="rId5"/>
    <p:sldId id="742" r:id="rId6"/>
    <p:sldId id="743" r:id="rId7"/>
    <p:sldId id="744" r:id="rId8"/>
    <p:sldId id="745" r:id="rId9"/>
    <p:sldId id="746" r:id="rId10"/>
    <p:sldId id="747" r:id="rId11"/>
    <p:sldId id="763" r:id="rId12"/>
    <p:sldId id="761" r:id="rId13"/>
    <p:sldId id="762" r:id="rId14"/>
    <p:sldId id="751" r:id="rId15"/>
  </p:sldIdLst>
  <p:sldSz cx="10058400" cy="7315200"/>
  <p:notesSz cx="7019925" cy="9269413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kumimoji="1" sz="17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kumimoji="1" sz="17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kumimoji="1" sz="17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kumimoji="1" sz="17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kumimoji="1" sz="17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umimoji="1" sz="17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umimoji="1" sz="17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umimoji="1" sz="17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umimoji="1" sz="17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6600"/>
    <a:srgbClr val="990033"/>
    <a:srgbClr val="CC0000"/>
    <a:srgbClr val="0000CC"/>
    <a:srgbClr val="003300"/>
    <a:srgbClr val="008000"/>
    <a:srgbClr val="FF0000"/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64" autoAdjust="0"/>
  </p:normalViewPr>
  <p:slideViewPr>
    <p:cSldViewPr snapToGrid="0">
      <p:cViewPr varScale="1">
        <p:scale>
          <a:sx n="61" d="100"/>
          <a:sy n="61" d="100"/>
        </p:scale>
        <p:origin x="-1368" y="-84"/>
      </p:cViewPr>
      <p:guideLst>
        <p:guide orient="horz" pos="2304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24"/>
    </p:cViewPr>
  </p:sorterViewPr>
  <p:notesViewPr>
    <p:cSldViewPr snapToGrid="0">
      <p:cViewPr varScale="1">
        <p:scale>
          <a:sx n="52" d="100"/>
          <a:sy n="52" d="100"/>
        </p:scale>
        <p:origin x="-1836" y="-108"/>
      </p:cViewPr>
      <p:guideLst>
        <p:guide orient="horz" pos="2920"/>
        <p:guide pos="221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l" defTabSz="930275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275" y="0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pPr>
              <a:defRPr/>
            </a:pPr>
            <a:fld id="{0FCEA3AD-3C40-484B-B5D1-73AE5C14CAD2}" type="datetime1">
              <a:rPr lang="en-US"/>
              <a:pPr>
                <a:defRPr/>
              </a:pPr>
              <a:t>3/17/2018</a:t>
            </a:fld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275" y="8805863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pPr>
              <a:defRPr/>
            </a:pPr>
            <a:fld id="{6694A269-9CE6-4206-8380-9DDF010635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l" defTabSz="930275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9"/>
          <p:cNvSpPr>
            <a:spLocks noChangeArrowheads="1"/>
          </p:cNvSpPr>
          <p:nvPr>
            <p:ph type="sldImg" idx="2"/>
          </p:nvPr>
        </p:nvSpPr>
        <p:spPr bwMode="auto">
          <a:xfrm>
            <a:off x="1120775" y="695325"/>
            <a:ext cx="4779963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403725"/>
            <a:ext cx="5143500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275" y="0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pPr>
              <a:defRPr/>
            </a:pPr>
            <a:fld id="{89ED6853-D225-4077-95AA-018B44CB36B9}" type="datetime1">
              <a:rPr lang="en-US"/>
              <a:pPr>
                <a:defRPr/>
              </a:pPr>
              <a:t>3/17/2018</a:t>
            </a:fld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63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l" defTabSz="930275">
              <a:defRPr kumimoji="0" sz="1200"/>
            </a:lvl1pPr>
          </a:lstStyle>
          <a:p>
            <a:pPr>
              <a:defRPr/>
            </a:pPr>
            <a:r>
              <a:rPr 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275" y="8805863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pPr>
              <a:defRPr/>
            </a:pPr>
            <a:fld id="{474D4A9B-A9A8-4D87-BC29-DEED16CD5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-8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-84" charset="0"/>
        <a:ea typeface="ＭＳ Ｐゴシック" pitchFamily="-8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-84" charset="0"/>
        <a:ea typeface="ＭＳ Ｐゴシック" pitchFamily="-8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-84" charset="0"/>
        <a:ea typeface="ＭＳ Ｐゴシック" pitchFamily="-8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-84" charset="0"/>
        <a:ea typeface="ＭＳ Ｐゴシック" pitchFamily="-8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271713"/>
            <a:ext cx="8550275" cy="1568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144963"/>
            <a:ext cx="7042150" cy="18700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44475"/>
            <a:ext cx="2262188" cy="5511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44475"/>
            <a:ext cx="6637337" cy="5511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271713"/>
            <a:ext cx="8550275" cy="1568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144963"/>
            <a:ext cx="7042150" cy="18700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700588"/>
            <a:ext cx="8548687" cy="14525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100388"/>
            <a:ext cx="8548687" cy="1600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544638"/>
            <a:ext cx="4449762" cy="499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544638"/>
            <a:ext cx="4449763" cy="499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93688"/>
            <a:ext cx="9051925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36713"/>
            <a:ext cx="4443412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19338"/>
            <a:ext cx="4443412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636713"/>
            <a:ext cx="4445000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319338"/>
            <a:ext cx="4445000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90513"/>
            <a:ext cx="3308350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90513"/>
            <a:ext cx="5622925" cy="6243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30350"/>
            <a:ext cx="3308350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121275"/>
            <a:ext cx="6035675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54050"/>
            <a:ext cx="6035675" cy="4389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5724525"/>
            <a:ext cx="6035675" cy="858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458788"/>
            <a:ext cx="2262188" cy="6080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458788"/>
            <a:ext cx="6637337" cy="6080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700588"/>
            <a:ext cx="8548687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100388"/>
            <a:ext cx="8548687" cy="1600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22363"/>
            <a:ext cx="4449762" cy="4633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122363"/>
            <a:ext cx="4449763" cy="4633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93688"/>
            <a:ext cx="9051925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36713"/>
            <a:ext cx="4443412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19338"/>
            <a:ext cx="4443412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636713"/>
            <a:ext cx="4445000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319338"/>
            <a:ext cx="4445000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90513"/>
            <a:ext cx="3308350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90513"/>
            <a:ext cx="5622925" cy="6243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30350"/>
            <a:ext cx="3308350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121275"/>
            <a:ext cx="6035675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54050"/>
            <a:ext cx="6035675" cy="4389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5724525"/>
            <a:ext cx="6035675" cy="858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892175"/>
            <a:ext cx="5029200" cy="80963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</p:spPr>
        <p:txBody>
          <a:bodyPr wrap="none" lIns="99241" tIns="49621" rIns="99241" bIns="49621" anchor="ctr"/>
          <a:lstStyle/>
          <a:p>
            <a:pPr algn="ctr" defTabSz="992188" eaLnBrk="1" hangingPunct="1">
              <a:defRPr/>
            </a:pPr>
            <a:endParaRPr kumimoji="0" lang="en-US" sz="2600">
              <a:latin typeface="Tahoma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029200" y="892175"/>
            <a:ext cx="5029200" cy="80963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</p:spPr>
        <p:txBody>
          <a:bodyPr wrap="none" lIns="99241" tIns="49621" rIns="99241" bIns="49621" anchor="ctr"/>
          <a:lstStyle/>
          <a:p>
            <a:pPr algn="ctr" defTabSz="992188" eaLnBrk="1" hangingPunct="1">
              <a:defRPr/>
            </a:pPr>
            <a:endParaRPr kumimoji="0" lang="en-US" sz="2600">
              <a:latin typeface="Tahoma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3108325" y="7096125"/>
            <a:ext cx="469423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31" tIns="49965" rIns="99931" bIns="49965" anchor="ctr"/>
          <a:lstStyle/>
          <a:p>
            <a:pPr algn="l" defTabSz="992188">
              <a:defRPr/>
            </a:pPr>
            <a:r>
              <a:rPr kumimoji="0" lang="en-US" sz="1300" b="1">
                <a:solidFill>
                  <a:srgbClr val="FF6600"/>
                </a:solidFill>
                <a:latin typeface="Arial" charset="0"/>
              </a:rPr>
              <a:t>Dr. Md. Abul Kashem Mia, Professor, CSE Dept, BUET</a:t>
            </a:r>
            <a:endParaRPr kumimoji="0" lang="en-US" sz="1000" b="1">
              <a:latin typeface="Arial" charset="0"/>
            </a:endParaRPr>
          </a:p>
        </p:txBody>
      </p:sp>
      <p:sp>
        <p:nvSpPr>
          <p:cNvPr id="2805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244475"/>
            <a:ext cx="90519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931" tIns="49965" rIns="99931" bIns="499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122363"/>
            <a:ext cx="9051925" cy="463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931" tIns="49965" rIns="99931" bIns="499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992188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defTabSz="992188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defTabSz="992188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defTabSz="992188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defTabSz="992188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defTabSz="992188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defTabSz="992188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defTabSz="992188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defTabSz="992188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73063" indent="-373063" algn="l" defTabSz="992188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6450" indent="-309563" algn="l" defTabSz="992188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241425" indent="-249238" algn="l" defTabSz="992188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400">
          <a:solidFill>
            <a:schemeClr val="tx1"/>
          </a:solidFill>
          <a:latin typeface="+mn-lt"/>
          <a:cs typeface="+mn-cs"/>
        </a:defRPr>
      </a:lvl3pPr>
      <a:lvl4pPr marL="1736725" indent="-247650" algn="l" defTabSz="992188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200">
          <a:solidFill>
            <a:schemeClr val="tx1"/>
          </a:solidFill>
          <a:latin typeface="+mn-lt"/>
          <a:cs typeface="+mn-cs"/>
        </a:defRPr>
      </a:lvl4pPr>
      <a:lvl5pPr marL="2233613" indent="-247650" algn="l" defTabSz="992188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200">
          <a:solidFill>
            <a:schemeClr val="tx1"/>
          </a:solidFill>
          <a:latin typeface="+mn-lt"/>
          <a:cs typeface="+mn-cs"/>
        </a:defRPr>
      </a:lvl5pPr>
      <a:lvl6pPr marL="2690813" indent="-247650" algn="l" defTabSz="992188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200">
          <a:solidFill>
            <a:schemeClr val="tx1"/>
          </a:solidFill>
          <a:latin typeface="+mn-lt"/>
          <a:cs typeface="+mn-cs"/>
        </a:defRPr>
      </a:lvl6pPr>
      <a:lvl7pPr marL="3148013" indent="-247650" algn="l" defTabSz="992188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200">
          <a:solidFill>
            <a:schemeClr val="tx1"/>
          </a:solidFill>
          <a:latin typeface="+mn-lt"/>
          <a:cs typeface="+mn-cs"/>
        </a:defRPr>
      </a:lvl7pPr>
      <a:lvl8pPr marL="3605213" indent="-247650" algn="l" defTabSz="992188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200">
          <a:solidFill>
            <a:schemeClr val="tx1"/>
          </a:solidFill>
          <a:latin typeface="+mn-lt"/>
          <a:cs typeface="+mn-cs"/>
        </a:defRPr>
      </a:lvl8pPr>
      <a:lvl9pPr marL="4062413" indent="-247650" algn="l" defTabSz="992188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Freeform 7"/>
          <p:cNvSpPr>
            <a:spLocks noChangeArrowheads="1"/>
          </p:cNvSpPr>
          <p:nvPr/>
        </p:nvSpPr>
        <p:spPr bwMode="auto">
          <a:xfrm>
            <a:off x="419100" y="406400"/>
            <a:ext cx="9051925" cy="650875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  <a:gd name="T9" fmla="*/ 0 w 1000"/>
              <a:gd name="T10" fmla="*/ 0 h 1000"/>
              <a:gd name="T11" fmla="*/ 1000 w 1000"/>
              <a:gd name="T12" fmla="*/ 1000 h 1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lIns="99269" tIns="49635" rIns="99269" bIns="49635"/>
          <a:lstStyle/>
          <a:p>
            <a:pPr defTabSz="992188" rtl="1" eaLnBrk="1" hangingPunct="1">
              <a:defRPr/>
            </a:pPr>
            <a:endParaRPr kumimoji="0" lang="en-US" sz="2000" b="1">
              <a:latin typeface="Arial" charset="0"/>
            </a:endParaRPr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503238" y="6827838"/>
            <a:ext cx="905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rtl="1" eaLnBrk="1" hangingPunct="1">
              <a:defRPr/>
            </a:pPr>
            <a:endParaRPr kumimoji="0" lang="en-US" sz="1800" b="1">
              <a:latin typeface="Arial" charset="0"/>
              <a:ea typeface="+mn-ea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458788"/>
            <a:ext cx="9051925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269" tIns="49635" rIns="99269" bIns="496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544638"/>
            <a:ext cx="9051925" cy="499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269" tIns="49635" rIns="99269" bIns="496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3238" y="6823075"/>
            <a:ext cx="23463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269" tIns="49635" rIns="99269" bIns="49635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300">
                <a:latin typeface="Garamond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36938" y="6827838"/>
            <a:ext cx="3184525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269" tIns="49635" rIns="99269" bIns="49635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300">
                <a:latin typeface="Garamond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92188" rtl="1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+mj-lt"/>
          <a:ea typeface="+mj-ea"/>
          <a:cs typeface="+mj-cs"/>
        </a:defRPr>
      </a:lvl1pPr>
      <a:lvl2pPr algn="l" defTabSz="992188" rtl="1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Garamond" pitchFamily="18" charset="0"/>
          <a:cs typeface="Arial" charset="0"/>
        </a:defRPr>
      </a:lvl2pPr>
      <a:lvl3pPr algn="l" defTabSz="992188" rtl="1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Garamond" pitchFamily="18" charset="0"/>
          <a:cs typeface="Arial" charset="0"/>
        </a:defRPr>
      </a:lvl3pPr>
      <a:lvl4pPr algn="l" defTabSz="992188" rtl="1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Garamond" pitchFamily="18" charset="0"/>
          <a:cs typeface="Arial" charset="0"/>
        </a:defRPr>
      </a:lvl4pPr>
      <a:lvl5pPr algn="l" defTabSz="992188" rtl="1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defTabSz="992188" rtl="1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defTabSz="992188" rtl="1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defTabSz="992188" rtl="1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defTabSz="992188" rtl="1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73063" indent="-373063" algn="l" defTabSz="992188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27075" indent="-352425" algn="l" defTabSz="992188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800">
          <a:solidFill>
            <a:schemeClr val="tx1"/>
          </a:solidFill>
          <a:latin typeface="+mn-lt"/>
          <a:cs typeface="+mn-cs"/>
        </a:defRPr>
      </a:lvl2pPr>
      <a:lvl3pPr marL="1109663" indent="-381000" algn="l" defTabSz="992188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454150" indent="-342900" algn="l" defTabSz="992188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+mn-lt"/>
          <a:cs typeface="+mn-cs"/>
        </a:defRPr>
      </a:lvl4pPr>
      <a:lvl5pPr marL="1825625" indent="-369888" algn="l" defTabSz="992188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5pPr>
      <a:lvl6pPr marL="2282825" indent="-369888" algn="l" defTabSz="992188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6pPr>
      <a:lvl7pPr marL="2740025" indent="-369888" algn="l" defTabSz="992188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7pPr>
      <a:lvl8pPr marL="3197225" indent="-369888" algn="l" defTabSz="992188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8pPr>
      <a:lvl9pPr marL="3654425" indent="-369888" algn="l" defTabSz="992188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4063" y="1598613"/>
            <a:ext cx="8550275" cy="1520825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b="1" dirty="0" smtClean="0">
                <a:latin typeface="+mn-lt"/>
              </a:rPr>
              <a:t>Algorithms:</a:t>
            </a:r>
            <a:br>
              <a:rPr lang="en-US" sz="4800" b="1" dirty="0" smtClean="0">
                <a:latin typeface="+mn-lt"/>
              </a:rPr>
            </a:br>
            <a:r>
              <a:rPr lang="en-US" sz="4800" b="1" dirty="0" smtClean="0">
                <a:latin typeface="+mn-lt"/>
              </a:rPr>
              <a:t>Dynamic Programming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06475" y="3733800"/>
            <a:ext cx="8045450" cy="922338"/>
          </a:xfrm>
        </p:spPr>
        <p:txBody>
          <a:bodyPr/>
          <a:lstStyle/>
          <a:p>
            <a:pPr eaLnBrk="1" hangingPunct="1">
              <a:defRPr/>
            </a:pPr>
            <a:r>
              <a:rPr lang="en-US" sz="43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0-1 Knapsack Problem  </a:t>
            </a:r>
          </a:p>
          <a:p>
            <a:pPr eaLnBrk="1" hangingPunct="1">
              <a:defRPr/>
            </a:pPr>
            <a:endParaRPr lang="en-US" sz="4300" b="1" dirty="0" smtClean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65100"/>
            <a:ext cx="9051925" cy="493713"/>
          </a:xfrm>
        </p:spPr>
        <p:txBody>
          <a:bodyPr lIns="99269" tIns="49635" rIns="99269" bIns="49635" anchor="t"/>
          <a:lstStyle/>
          <a:p>
            <a:pPr eaLnBrk="1" hangingPunct="1">
              <a:defRPr/>
            </a:pPr>
            <a:r>
              <a:rPr lang="en-US" smtClean="0"/>
              <a:t>Overlapping Subproblems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787900" y="3829050"/>
            <a:ext cx="604838" cy="487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9269" tIns="49635" rIns="99269" bIns="49635" anchor="ctr"/>
          <a:lstStyle/>
          <a:p>
            <a:pPr algn="l" defTabSz="992188" eaLnBrk="1" hangingPunct="1"/>
            <a:endParaRPr kumimoji="0" lang="en-US" sz="2000" b="1">
              <a:latin typeface="Arial" charset="0"/>
            </a:endParaRPr>
          </a:p>
        </p:txBody>
      </p:sp>
      <p:graphicFrame>
        <p:nvGraphicFramePr>
          <p:cNvPr id="526340" name="Group 4"/>
          <p:cNvGraphicFramePr>
            <a:graphicFrameLocks noGrp="1"/>
          </p:cNvGraphicFramePr>
          <p:nvPr/>
        </p:nvGraphicFramePr>
        <p:xfrm>
          <a:off x="1735138" y="2373313"/>
          <a:ext cx="6723062" cy="3414712"/>
        </p:xfrm>
        <a:graphic>
          <a:graphicData uri="http://schemas.openxmlformats.org/drawingml/2006/table">
            <a:tbl>
              <a:tblPr/>
              <a:tblGrid>
                <a:gridCol w="598487"/>
                <a:gridCol w="611188"/>
                <a:gridCol w="612775"/>
                <a:gridCol w="611187"/>
                <a:gridCol w="614363"/>
                <a:gridCol w="612775"/>
                <a:gridCol w="612775"/>
                <a:gridCol w="612775"/>
                <a:gridCol w="612775"/>
                <a:gridCol w="612775"/>
                <a:gridCol w="611187"/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90" name="Text Box 102"/>
          <p:cNvSpPr txBox="1">
            <a:spLocks noChangeArrowheads="1"/>
          </p:cNvSpPr>
          <p:nvPr/>
        </p:nvSpPr>
        <p:spPr bwMode="auto">
          <a:xfrm>
            <a:off x="1870075" y="1982788"/>
            <a:ext cx="42703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/>
              <a:t>0</a:t>
            </a:r>
            <a:r>
              <a:rPr kumimoji="0" lang="en-US" sz="2000" b="1" baseline="-25000"/>
              <a:t>:</a:t>
            </a:r>
            <a:endParaRPr kumimoji="0" lang="en-US" sz="2000" b="1"/>
          </a:p>
        </p:txBody>
      </p:sp>
      <p:sp>
        <p:nvSpPr>
          <p:cNvPr id="12391" name="Text Box 103"/>
          <p:cNvSpPr txBox="1">
            <a:spLocks noChangeArrowheads="1"/>
          </p:cNvSpPr>
          <p:nvPr/>
        </p:nvSpPr>
        <p:spPr bwMode="auto">
          <a:xfrm>
            <a:off x="1316038" y="5345113"/>
            <a:ext cx="334962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/>
              <a:t>n</a:t>
            </a:r>
            <a:endParaRPr kumimoji="0" lang="en-US" sz="2000" b="1" baseline="-25000"/>
          </a:p>
        </p:txBody>
      </p:sp>
      <p:sp>
        <p:nvSpPr>
          <p:cNvPr id="12392" name="Text Box 104"/>
          <p:cNvSpPr txBox="1">
            <a:spLocks noChangeArrowheads="1"/>
          </p:cNvSpPr>
          <p:nvPr/>
        </p:nvSpPr>
        <p:spPr bwMode="auto">
          <a:xfrm>
            <a:off x="2462213" y="1982788"/>
            <a:ext cx="35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/>
              <a:t>1</a:t>
            </a:r>
            <a:endParaRPr kumimoji="0" lang="en-US" sz="2000" b="1" baseline="-25000"/>
          </a:p>
        </p:txBody>
      </p:sp>
      <p:sp>
        <p:nvSpPr>
          <p:cNvPr id="12393" name="Text Box 105"/>
          <p:cNvSpPr txBox="1">
            <a:spLocks noChangeArrowheads="1"/>
          </p:cNvSpPr>
          <p:nvPr/>
        </p:nvSpPr>
        <p:spPr bwMode="auto">
          <a:xfrm>
            <a:off x="7945438" y="1952625"/>
            <a:ext cx="4635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/>
              <a:t>W</a:t>
            </a:r>
            <a:endParaRPr kumimoji="0" lang="en-US" sz="2000" b="1" baseline="-25000"/>
          </a:p>
        </p:txBody>
      </p:sp>
      <p:sp>
        <p:nvSpPr>
          <p:cNvPr id="12394" name="Text Box 106"/>
          <p:cNvSpPr txBox="1">
            <a:spLocks noChangeArrowheads="1"/>
          </p:cNvSpPr>
          <p:nvPr/>
        </p:nvSpPr>
        <p:spPr bwMode="auto">
          <a:xfrm>
            <a:off x="1238250" y="3821113"/>
            <a:ext cx="582613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/>
              <a:t>i-1</a:t>
            </a:r>
            <a:endParaRPr kumimoji="0" lang="en-US" sz="2000" b="1" baseline="-25000"/>
          </a:p>
        </p:txBody>
      </p:sp>
      <p:sp>
        <p:nvSpPr>
          <p:cNvPr id="12395" name="Text Box 107"/>
          <p:cNvSpPr txBox="1">
            <a:spLocks noChangeArrowheads="1"/>
          </p:cNvSpPr>
          <p:nvPr/>
        </p:nvSpPr>
        <p:spPr bwMode="auto">
          <a:xfrm>
            <a:off x="1306513" y="2462213"/>
            <a:ext cx="35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/>
              <a:t>0</a:t>
            </a:r>
            <a:endParaRPr kumimoji="0" lang="en-US" sz="2000" b="1" baseline="-25000"/>
          </a:p>
        </p:txBody>
      </p:sp>
      <p:sp>
        <p:nvSpPr>
          <p:cNvPr id="12396" name="Rectangle 108"/>
          <p:cNvSpPr>
            <a:spLocks noGrp="1" noChangeArrowheads="1"/>
          </p:cNvSpPr>
          <p:nvPr>
            <p:ph type="body" idx="4294967295"/>
          </p:nvPr>
        </p:nvSpPr>
        <p:spPr>
          <a:xfrm>
            <a:off x="354013" y="1441450"/>
            <a:ext cx="9053512" cy="766763"/>
          </a:xfrm>
          <a:noFill/>
        </p:spPr>
        <p:txBody>
          <a:bodyPr lIns="99269" tIns="49635" rIns="99269" bIns="49635"/>
          <a:lstStyle/>
          <a:p>
            <a:pPr marL="342900" indent="-342900" defTabSz="912813" eaLnBrk="1" hangingPunct="1">
              <a:buFontTx/>
              <a:buNone/>
            </a:pPr>
            <a:r>
              <a:rPr lang="en-US" smtClean="0"/>
              <a:t>	</a:t>
            </a:r>
            <a:r>
              <a:rPr lang="en-US" smtClean="0">
                <a:latin typeface="Comic Sans MS" pitchFamily="66" charset="0"/>
              </a:rPr>
              <a:t>P(i, w) = max {v</a:t>
            </a:r>
            <a:r>
              <a:rPr lang="en-US" baseline="-25000" smtClean="0">
                <a:latin typeface="Comic Sans MS" pitchFamily="66" charset="0"/>
              </a:rPr>
              <a:t>i</a:t>
            </a:r>
            <a:r>
              <a:rPr lang="en-US" smtClean="0">
                <a:latin typeface="Comic Sans MS" pitchFamily="66" charset="0"/>
              </a:rPr>
              <a:t> + P(i - 1, w-w</a:t>
            </a:r>
            <a:r>
              <a:rPr lang="en-US" baseline="-25000" smtClean="0">
                <a:latin typeface="Comic Sans MS" pitchFamily="66" charset="0"/>
              </a:rPr>
              <a:t>i</a:t>
            </a:r>
            <a:r>
              <a:rPr lang="en-US" smtClean="0">
                <a:latin typeface="Comic Sans MS" pitchFamily="66" charset="0"/>
              </a:rPr>
              <a:t>), P(i - 1, w) }  </a:t>
            </a:r>
          </a:p>
        </p:txBody>
      </p:sp>
      <p:sp>
        <p:nvSpPr>
          <p:cNvPr id="12397" name="Text Box 109"/>
          <p:cNvSpPr txBox="1">
            <a:spLocks noChangeArrowheads="1"/>
          </p:cNvSpPr>
          <p:nvPr/>
        </p:nvSpPr>
        <p:spPr bwMode="auto">
          <a:xfrm>
            <a:off x="1346200" y="4335463"/>
            <a:ext cx="271463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/>
              <a:t>i</a:t>
            </a:r>
            <a:endParaRPr kumimoji="0" lang="en-US" sz="2000" b="1" baseline="-25000"/>
          </a:p>
        </p:txBody>
      </p:sp>
      <p:sp>
        <p:nvSpPr>
          <p:cNvPr id="12398" name="Text Box 110"/>
          <p:cNvSpPr txBox="1">
            <a:spLocks noChangeArrowheads="1"/>
          </p:cNvSpPr>
          <p:nvPr/>
        </p:nvSpPr>
        <p:spPr bwMode="auto">
          <a:xfrm>
            <a:off x="4892675" y="1939925"/>
            <a:ext cx="373063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/>
              <a:t>w</a:t>
            </a:r>
            <a:endParaRPr kumimoji="0" lang="en-US" sz="2000" b="1" baseline="-25000"/>
          </a:p>
        </p:txBody>
      </p:sp>
      <p:sp>
        <p:nvSpPr>
          <p:cNvPr id="12399" name="Text Box 111"/>
          <p:cNvSpPr txBox="1">
            <a:spLocks noChangeArrowheads="1"/>
          </p:cNvSpPr>
          <p:nvPr/>
        </p:nvSpPr>
        <p:spPr bwMode="auto">
          <a:xfrm>
            <a:off x="1062038" y="5881688"/>
            <a:ext cx="8375650" cy="102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3000" b="1">
                <a:solidFill>
                  <a:srgbClr val="DD0111"/>
                </a:solidFill>
                <a:latin typeface="Monotype Corsiva" pitchFamily="66" charset="0"/>
              </a:rPr>
              <a:t>E.g.</a:t>
            </a:r>
            <a:r>
              <a:rPr kumimoji="0" lang="en-US" sz="3000" b="1">
                <a:latin typeface="Arial" charset="0"/>
              </a:rPr>
              <a:t>: All the subproblems shown in grey may depend on </a:t>
            </a:r>
            <a:r>
              <a:rPr kumimoji="0" lang="en-US" sz="3000" b="1"/>
              <a:t>P(i-1, w)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30200" y="858838"/>
            <a:ext cx="7297738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262" tIns="49632" rIns="99262" bIns="49632"/>
          <a:lstStyle/>
          <a:p>
            <a:pPr marL="373063" indent="-373063" algn="l" defTabSz="992188" eaLnBrk="1" hangingPunct="1">
              <a:spcBef>
                <a:spcPct val="20000"/>
              </a:spcBef>
            </a:pPr>
            <a:r>
              <a:rPr kumimoji="0" lang="en-US" sz="3000" b="1">
                <a:solidFill>
                  <a:schemeClr val="accent2"/>
                </a:solidFill>
                <a:latin typeface="Arial" charset="0"/>
              </a:rPr>
              <a:t>	</a:t>
            </a:r>
            <a:r>
              <a:rPr kumimoji="0" lang="en-US" sz="2000" b="1">
                <a:solidFill>
                  <a:schemeClr val="accent2"/>
                </a:solidFill>
              </a:rPr>
              <a:t>P(i, w) = max {v</a:t>
            </a:r>
            <a:r>
              <a:rPr kumimoji="0" lang="en-US" sz="2000" b="1" baseline="-25000">
                <a:solidFill>
                  <a:schemeClr val="accent2"/>
                </a:solidFill>
              </a:rPr>
              <a:t>i</a:t>
            </a:r>
            <a:r>
              <a:rPr kumimoji="0" lang="en-US" sz="2000" b="1">
                <a:solidFill>
                  <a:schemeClr val="accent2"/>
                </a:solidFill>
              </a:rPr>
              <a:t> + P(i - 1, w-w</a:t>
            </a:r>
            <a:r>
              <a:rPr kumimoji="0" lang="en-US" sz="2000" b="1" baseline="-25000">
                <a:solidFill>
                  <a:schemeClr val="accent2"/>
                </a:solidFill>
              </a:rPr>
              <a:t>i</a:t>
            </a:r>
            <a:r>
              <a:rPr kumimoji="0" lang="en-US" sz="2000" b="1">
                <a:solidFill>
                  <a:schemeClr val="accent2"/>
                </a:solidFill>
              </a:rPr>
              <a:t>), P(i - 1, w) }</a:t>
            </a:r>
            <a:r>
              <a:rPr kumimoji="0" lang="en-US" sz="3000" b="1">
                <a:solidFill>
                  <a:schemeClr val="accent2"/>
                </a:solidFill>
              </a:rPr>
              <a:t>  </a:t>
            </a:r>
          </a:p>
        </p:txBody>
      </p:sp>
      <p:graphicFrame>
        <p:nvGraphicFramePr>
          <p:cNvPr id="524481" name="Group 193"/>
          <p:cNvGraphicFramePr>
            <a:graphicFrameLocks noGrp="1"/>
          </p:cNvGraphicFramePr>
          <p:nvPr>
            <p:ph idx="4294967295"/>
          </p:nvPr>
        </p:nvGraphicFramePr>
        <p:xfrm>
          <a:off x="558800" y="1963738"/>
          <a:ext cx="3890963" cy="2254250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50875"/>
                <a:gridCol w="646112"/>
                <a:gridCol w="649288"/>
                <a:gridCol w="6477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9262" marR="99262" marT="49632" marB="4963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9262" marR="99262" marT="49632" marB="4963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9262" marR="99262" marT="49632" marB="4963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9262" marR="99262" marT="49632" marB="4963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9262" marR="99262" marT="49632" marB="4963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4480" name="Group 192"/>
          <p:cNvGraphicFramePr>
            <a:graphicFrameLocks noGrp="1"/>
          </p:cNvGraphicFramePr>
          <p:nvPr/>
        </p:nvGraphicFramePr>
        <p:xfrm>
          <a:off x="6907213" y="117475"/>
          <a:ext cx="2965450" cy="2320925"/>
        </p:xfrm>
        <a:graphic>
          <a:graphicData uri="http://schemas.openxmlformats.org/drawingml/2006/table">
            <a:tbl>
              <a:tblPr/>
              <a:tblGrid>
                <a:gridCol w="989012"/>
                <a:gridCol w="987425"/>
                <a:gridCol w="989013"/>
              </a:tblGrid>
              <a:tr h="709613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</a:t>
                      </a:r>
                    </a:p>
                  </a:txBody>
                  <a:tcPr marL="99262" marR="99262" marT="49632" marB="4963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Weight</a:t>
                      </a: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9262" marR="99262" marT="49632" marB="4963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9262" marR="99262" marT="49632" marB="4963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9262" marR="99262" marT="49632" marB="4963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99262" marR="99262" marT="49632" marB="4963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385" name="Text Box 73"/>
          <p:cNvSpPr txBox="1">
            <a:spLocks noChangeArrowheads="1"/>
          </p:cNvSpPr>
          <p:nvPr/>
        </p:nvSpPr>
        <p:spPr bwMode="auto">
          <a:xfrm>
            <a:off x="661988" y="1563688"/>
            <a:ext cx="35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/>
              <a:t>0</a:t>
            </a:r>
          </a:p>
        </p:txBody>
      </p:sp>
      <p:sp>
        <p:nvSpPr>
          <p:cNvPr id="13386" name="Text Box 74"/>
          <p:cNvSpPr txBox="1">
            <a:spLocks noChangeArrowheads="1"/>
          </p:cNvSpPr>
          <p:nvPr/>
        </p:nvSpPr>
        <p:spPr bwMode="auto">
          <a:xfrm>
            <a:off x="1366838" y="1563688"/>
            <a:ext cx="35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/>
              <a:t>1</a:t>
            </a:r>
            <a:endParaRPr kumimoji="0" lang="en-US" sz="2000" b="1" baseline="-25000"/>
          </a:p>
        </p:txBody>
      </p:sp>
      <p:sp>
        <p:nvSpPr>
          <p:cNvPr id="13387" name="Text Box 75"/>
          <p:cNvSpPr txBox="1">
            <a:spLocks noChangeArrowheads="1"/>
          </p:cNvSpPr>
          <p:nvPr/>
        </p:nvSpPr>
        <p:spPr bwMode="auto">
          <a:xfrm>
            <a:off x="2028825" y="1563688"/>
            <a:ext cx="35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/>
              <a:t>2</a:t>
            </a:r>
            <a:endParaRPr kumimoji="0" lang="en-US" sz="2000" b="1" baseline="-25000"/>
          </a:p>
        </p:txBody>
      </p:sp>
      <p:sp>
        <p:nvSpPr>
          <p:cNvPr id="13388" name="Text Box 76"/>
          <p:cNvSpPr txBox="1">
            <a:spLocks noChangeArrowheads="1"/>
          </p:cNvSpPr>
          <p:nvPr/>
        </p:nvSpPr>
        <p:spPr bwMode="auto">
          <a:xfrm>
            <a:off x="2689225" y="1563688"/>
            <a:ext cx="35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/>
              <a:t>3</a:t>
            </a:r>
            <a:endParaRPr kumimoji="0" lang="en-US" sz="2000" b="1" baseline="-25000"/>
          </a:p>
        </p:txBody>
      </p:sp>
      <p:sp>
        <p:nvSpPr>
          <p:cNvPr id="13389" name="Text Box 77"/>
          <p:cNvSpPr txBox="1">
            <a:spLocks noChangeArrowheads="1"/>
          </p:cNvSpPr>
          <p:nvPr/>
        </p:nvSpPr>
        <p:spPr bwMode="auto">
          <a:xfrm>
            <a:off x="3311525" y="1563688"/>
            <a:ext cx="35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/>
              <a:t>4</a:t>
            </a:r>
            <a:endParaRPr kumimoji="0" lang="en-US" sz="2000" b="1" baseline="-25000"/>
          </a:p>
        </p:txBody>
      </p:sp>
      <p:sp>
        <p:nvSpPr>
          <p:cNvPr id="13390" name="Text Box 78"/>
          <p:cNvSpPr txBox="1">
            <a:spLocks noChangeArrowheads="1"/>
          </p:cNvSpPr>
          <p:nvPr/>
        </p:nvSpPr>
        <p:spPr bwMode="auto">
          <a:xfrm>
            <a:off x="3978275" y="1563688"/>
            <a:ext cx="35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/>
              <a:t>5</a:t>
            </a:r>
            <a:endParaRPr kumimoji="0" lang="en-US" sz="2000" b="1" baseline="-25000"/>
          </a:p>
        </p:txBody>
      </p:sp>
      <p:sp>
        <p:nvSpPr>
          <p:cNvPr id="13391" name="Text Box 79"/>
          <p:cNvSpPr txBox="1">
            <a:spLocks noChangeArrowheads="1"/>
          </p:cNvSpPr>
          <p:nvPr/>
        </p:nvSpPr>
        <p:spPr bwMode="auto">
          <a:xfrm>
            <a:off x="239713" y="2462213"/>
            <a:ext cx="35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/>
              <a:t>1</a:t>
            </a:r>
            <a:endParaRPr kumimoji="0" lang="en-US" sz="2000" b="1" baseline="-25000"/>
          </a:p>
        </p:txBody>
      </p:sp>
      <p:sp>
        <p:nvSpPr>
          <p:cNvPr id="13392" name="Text Box 80"/>
          <p:cNvSpPr txBox="1">
            <a:spLocks noChangeArrowheads="1"/>
          </p:cNvSpPr>
          <p:nvPr/>
        </p:nvSpPr>
        <p:spPr bwMode="auto">
          <a:xfrm>
            <a:off x="198438" y="2905125"/>
            <a:ext cx="35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/>
              <a:t>2</a:t>
            </a:r>
            <a:endParaRPr kumimoji="0" lang="en-US" sz="2000" b="1" baseline="-25000"/>
          </a:p>
        </p:txBody>
      </p:sp>
      <p:sp>
        <p:nvSpPr>
          <p:cNvPr id="13393" name="Text Box 81"/>
          <p:cNvSpPr txBox="1">
            <a:spLocks noChangeArrowheads="1"/>
          </p:cNvSpPr>
          <p:nvPr/>
        </p:nvSpPr>
        <p:spPr bwMode="auto">
          <a:xfrm>
            <a:off x="198438" y="3354388"/>
            <a:ext cx="35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/>
              <a:t>3</a:t>
            </a:r>
            <a:endParaRPr kumimoji="0" lang="en-US" sz="2000" b="1" baseline="-25000"/>
          </a:p>
        </p:txBody>
      </p:sp>
      <p:sp>
        <p:nvSpPr>
          <p:cNvPr id="13394" name="Text Box 82"/>
          <p:cNvSpPr txBox="1">
            <a:spLocks noChangeArrowheads="1"/>
          </p:cNvSpPr>
          <p:nvPr/>
        </p:nvSpPr>
        <p:spPr bwMode="auto">
          <a:xfrm>
            <a:off x="198438" y="3802063"/>
            <a:ext cx="35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/>
              <a:t>4</a:t>
            </a:r>
            <a:endParaRPr kumimoji="0" lang="en-US" sz="2000" b="1" baseline="-25000"/>
          </a:p>
        </p:txBody>
      </p:sp>
      <p:sp>
        <p:nvSpPr>
          <p:cNvPr id="13395" name="Text Box 83"/>
          <p:cNvSpPr txBox="1">
            <a:spLocks noChangeArrowheads="1"/>
          </p:cNvSpPr>
          <p:nvPr/>
        </p:nvSpPr>
        <p:spPr bwMode="auto">
          <a:xfrm>
            <a:off x="5867400" y="15875"/>
            <a:ext cx="99377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/>
              <a:t>W = 5</a:t>
            </a:r>
            <a:endParaRPr kumimoji="0" lang="en-US" sz="2000" b="1" baseline="-25000"/>
          </a:p>
        </p:txBody>
      </p:sp>
      <p:sp>
        <p:nvSpPr>
          <p:cNvPr id="13396" name="Text Box 84"/>
          <p:cNvSpPr txBox="1">
            <a:spLocks noChangeArrowheads="1"/>
          </p:cNvSpPr>
          <p:nvPr/>
        </p:nvSpPr>
        <p:spPr bwMode="auto">
          <a:xfrm>
            <a:off x="149225" y="1998663"/>
            <a:ext cx="35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/>
              <a:t>0</a:t>
            </a:r>
          </a:p>
        </p:txBody>
      </p:sp>
      <p:sp>
        <p:nvSpPr>
          <p:cNvPr id="150613" name="Text Box 85"/>
          <p:cNvSpPr txBox="1">
            <a:spLocks noChangeArrowheads="1"/>
          </p:cNvSpPr>
          <p:nvPr/>
        </p:nvSpPr>
        <p:spPr bwMode="auto">
          <a:xfrm>
            <a:off x="1909763" y="2446338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12</a:t>
            </a:r>
          </a:p>
        </p:txBody>
      </p:sp>
      <p:sp>
        <p:nvSpPr>
          <p:cNvPr id="150614" name="Text Box 86"/>
          <p:cNvSpPr txBox="1">
            <a:spLocks noChangeArrowheads="1"/>
          </p:cNvSpPr>
          <p:nvPr/>
        </p:nvSpPr>
        <p:spPr bwMode="auto">
          <a:xfrm>
            <a:off x="2562225" y="2446338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12</a:t>
            </a:r>
          </a:p>
        </p:txBody>
      </p:sp>
      <p:sp>
        <p:nvSpPr>
          <p:cNvPr id="150615" name="Text Box 87"/>
          <p:cNvSpPr txBox="1">
            <a:spLocks noChangeArrowheads="1"/>
          </p:cNvSpPr>
          <p:nvPr/>
        </p:nvSpPr>
        <p:spPr bwMode="auto">
          <a:xfrm>
            <a:off x="3206750" y="2447925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12</a:t>
            </a:r>
          </a:p>
        </p:txBody>
      </p:sp>
      <p:sp>
        <p:nvSpPr>
          <p:cNvPr id="150616" name="Text Box 88"/>
          <p:cNvSpPr txBox="1">
            <a:spLocks noChangeArrowheads="1"/>
          </p:cNvSpPr>
          <p:nvPr/>
        </p:nvSpPr>
        <p:spPr bwMode="auto">
          <a:xfrm>
            <a:off x="3865563" y="2447925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12</a:t>
            </a:r>
          </a:p>
        </p:txBody>
      </p:sp>
      <p:sp>
        <p:nvSpPr>
          <p:cNvPr id="150617" name="Text Box 89"/>
          <p:cNvSpPr txBox="1">
            <a:spLocks noChangeArrowheads="1"/>
          </p:cNvSpPr>
          <p:nvPr/>
        </p:nvSpPr>
        <p:spPr bwMode="auto">
          <a:xfrm>
            <a:off x="1281113" y="2894013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10</a:t>
            </a:r>
          </a:p>
        </p:txBody>
      </p:sp>
      <p:sp>
        <p:nvSpPr>
          <p:cNvPr id="150618" name="Text Box 90"/>
          <p:cNvSpPr txBox="1">
            <a:spLocks noChangeArrowheads="1"/>
          </p:cNvSpPr>
          <p:nvPr/>
        </p:nvSpPr>
        <p:spPr bwMode="auto">
          <a:xfrm>
            <a:off x="1908175" y="2894013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12</a:t>
            </a:r>
          </a:p>
        </p:txBody>
      </p:sp>
      <p:sp>
        <p:nvSpPr>
          <p:cNvPr id="150619" name="Text Box 91"/>
          <p:cNvSpPr txBox="1">
            <a:spLocks noChangeArrowheads="1"/>
          </p:cNvSpPr>
          <p:nvPr/>
        </p:nvSpPr>
        <p:spPr bwMode="auto">
          <a:xfrm>
            <a:off x="2563813" y="2895600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22</a:t>
            </a:r>
          </a:p>
        </p:txBody>
      </p:sp>
      <p:sp>
        <p:nvSpPr>
          <p:cNvPr id="150620" name="Text Box 92"/>
          <p:cNvSpPr txBox="1">
            <a:spLocks noChangeArrowheads="1"/>
          </p:cNvSpPr>
          <p:nvPr/>
        </p:nvSpPr>
        <p:spPr bwMode="auto">
          <a:xfrm>
            <a:off x="3198813" y="2895600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22</a:t>
            </a:r>
          </a:p>
        </p:txBody>
      </p:sp>
      <p:sp>
        <p:nvSpPr>
          <p:cNvPr id="150621" name="Text Box 93"/>
          <p:cNvSpPr txBox="1">
            <a:spLocks noChangeArrowheads="1"/>
          </p:cNvSpPr>
          <p:nvPr/>
        </p:nvSpPr>
        <p:spPr bwMode="auto">
          <a:xfrm>
            <a:off x="3852863" y="2895600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22</a:t>
            </a:r>
          </a:p>
        </p:txBody>
      </p:sp>
      <p:sp>
        <p:nvSpPr>
          <p:cNvPr id="150622" name="Text Box 94"/>
          <p:cNvSpPr txBox="1">
            <a:spLocks noChangeArrowheads="1"/>
          </p:cNvSpPr>
          <p:nvPr/>
        </p:nvSpPr>
        <p:spPr bwMode="auto">
          <a:xfrm>
            <a:off x="1284288" y="3343275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10</a:t>
            </a:r>
          </a:p>
        </p:txBody>
      </p:sp>
      <p:sp>
        <p:nvSpPr>
          <p:cNvPr id="150623" name="Text Box 95"/>
          <p:cNvSpPr txBox="1">
            <a:spLocks noChangeArrowheads="1"/>
          </p:cNvSpPr>
          <p:nvPr/>
        </p:nvSpPr>
        <p:spPr bwMode="auto">
          <a:xfrm>
            <a:off x="1909763" y="3343275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12</a:t>
            </a:r>
          </a:p>
        </p:txBody>
      </p:sp>
      <p:sp>
        <p:nvSpPr>
          <p:cNvPr id="150624" name="Text Box 96"/>
          <p:cNvSpPr txBox="1">
            <a:spLocks noChangeArrowheads="1"/>
          </p:cNvSpPr>
          <p:nvPr/>
        </p:nvSpPr>
        <p:spPr bwMode="auto">
          <a:xfrm>
            <a:off x="2565400" y="3343275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22</a:t>
            </a:r>
          </a:p>
        </p:txBody>
      </p:sp>
      <p:sp>
        <p:nvSpPr>
          <p:cNvPr id="150625" name="Text Box 97"/>
          <p:cNvSpPr txBox="1">
            <a:spLocks noChangeArrowheads="1"/>
          </p:cNvSpPr>
          <p:nvPr/>
        </p:nvSpPr>
        <p:spPr bwMode="auto">
          <a:xfrm>
            <a:off x="3217863" y="3343275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30</a:t>
            </a:r>
          </a:p>
        </p:txBody>
      </p:sp>
      <p:sp>
        <p:nvSpPr>
          <p:cNvPr id="150626" name="Text Box 98"/>
          <p:cNvSpPr txBox="1">
            <a:spLocks noChangeArrowheads="1"/>
          </p:cNvSpPr>
          <p:nvPr/>
        </p:nvSpPr>
        <p:spPr bwMode="auto">
          <a:xfrm>
            <a:off x="3871913" y="3343275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32</a:t>
            </a:r>
          </a:p>
        </p:txBody>
      </p:sp>
      <p:sp>
        <p:nvSpPr>
          <p:cNvPr id="150627" name="Text Box 99"/>
          <p:cNvSpPr txBox="1">
            <a:spLocks noChangeArrowheads="1"/>
          </p:cNvSpPr>
          <p:nvPr/>
        </p:nvSpPr>
        <p:spPr bwMode="auto">
          <a:xfrm>
            <a:off x="1270000" y="3786188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10</a:t>
            </a:r>
          </a:p>
        </p:txBody>
      </p:sp>
      <p:sp>
        <p:nvSpPr>
          <p:cNvPr id="150628" name="Text Box 100"/>
          <p:cNvSpPr txBox="1">
            <a:spLocks noChangeArrowheads="1"/>
          </p:cNvSpPr>
          <p:nvPr/>
        </p:nvSpPr>
        <p:spPr bwMode="auto">
          <a:xfrm>
            <a:off x="1897063" y="3786188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15</a:t>
            </a:r>
          </a:p>
        </p:txBody>
      </p:sp>
      <p:sp>
        <p:nvSpPr>
          <p:cNvPr id="150629" name="Text Box 101"/>
          <p:cNvSpPr txBox="1">
            <a:spLocks noChangeArrowheads="1"/>
          </p:cNvSpPr>
          <p:nvPr/>
        </p:nvSpPr>
        <p:spPr bwMode="auto">
          <a:xfrm>
            <a:off x="2551113" y="3786188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25</a:t>
            </a:r>
          </a:p>
        </p:txBody>
      </p:sp>
      <p:sp>
        <p:nvSpPr>
          <p:cNvPr id="150630" name="Text Box 102"/>
          <p:cNvSpPr txBox="1">
            <a:spLocks noChangeArrowheads="1"/>
          </p:cNvSpPr>
          <p:nvPr/>
        </p:nvSpPr>
        <p:spPr bwMode="auto">
          <a:xfrm>
            <a:off x="3205163" y="3786188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30</a:t>
            </a:r>
          </a:p>
        </p:txBody>
      </p:sp>
      <p:sp>
        <p:nvSpPr>
          <p:cNvPr id="150631" name="Text Box 103"/>
          <p:cNvSpPr txBox="1">
            <a:spLocks noChangeArrowheads="1"/>
          </p:cNvSpPr>
          <p:nvPr/>
        </p:nvSpPr>
        <p:spPr bwMode="auto">
          <a:xfrm>
            <a:off x="3857625" y="3786188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37</a:t>
            </a:r>
          </a:p>
        </p:txBody>
      </p:sp>
      <p:grpSp>
        <p:nvGrpSpPr>
          <p:cNvPr id="13416" name="Group 104"/>
          <p:cNvGrpSpPr>
            <a:grpSpLocks/>
          </p:cNvGrpSpPr>
          <p:nvPr/>
        </p:nvGrpSpPr>
        <p:grpSpPr bwMode="auto">
          <a:xfrm>
            <a:off x="4479925" y="1989138"/>
            <a:ext cx="1247775" cy="2274887"/>
            <a:chOff x="2565" y="971"/>
            <a:chExt cx="715" cy="1343"/>
          </a:xfrm>
        </p:grpSpPr>
        <p:sp>
          <p:nvSpPr>
            <p:cNvPr id="13499" name="Text Box 105"/>
            <p:cNvSpPr txBox="1">
              <a:spLocks noChangeArrowheads="1"/>
            </p:cNvSpPr>
            <p:nvPr/>
          </p:nvSpPr>
          <p:spPr bwMode="auto">
            <a:xfrm>
              <a:off x="2565" y="971"/>
              <a:ext cx="71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P(1, 1) = </a:t>
              </a:r>
            </a:p>
          </p:txBody>
        </p:sp>
        <p:sp>
          <p:nvSpPr>
            <p:cNvPr id="13500" name="Text Box 106"/>
            <p:cNvSpPr txBox="1">
              <a:spLocks noChangeArrowheads="1"/>
            </p:cNvSpPr>
            <p:nvPr/>
          </p:nvSpPr>
          <p:spPr bwMode="auto">
            <a:xfrm>
              <a:off x="2565" y="1247"/>
              <a:ext cx="71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P(1, 2) = </a:t>
              </a:r>
            </a:p>
          </p:txBody>
        </p:sp>
        <p:sp>
          <p:nvSpPr>
            <p:cNvPr id="13501" name="Text Box 107"/>
            <p:cNvSpPr txBox="1">
              <a:spLocks noChangeArrowheads="1"/>
            </p:cNvSpPr>
            <p:nvPr/>
          </p:nvSpPr>
          <p:spPr bwMode="auto">
            <a:xfrm>
              <a:off x="2565" y="1523"/>
              <a:ext cx="71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P(1, 3) = </a:t>
              </a:r>
            </a:p>
          </p:txBody>
        </p:sp>
        <p:sp>
          <p:nvSpPr>
            <p:cNvPr id="13502" name="Text Box 108"/>
            <p:cNvSpPr txBox="1">
              <a:spLocks noChangeArrowheads="1"/>
            </p:cNvSpPr>
            <p:nvPr/>
          </p:nvSpPr>
          <p:spPr bwMode="auto">
            <a:xfrm>
              <a:off x="2565" y="1799"/>
              <a:ext cx="71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P(1, 4) = </a:t>
              </a:r>
            </a:p>
          </p:txBody>
        </p:sp>
        <p:sp>
          <p:nvSpPr>
            <p:cNvPr id="13503" name="Text Box 109"/>
            <p:cNvSpPr txBox="1">
              <a:spLocks noChangeArrowheads="1"/>
            </p:cNvSpPr>
            <p:nvPr/>
          </p:nvSpPr>
          <p:spPr bwMode="auto">
            <a:xfrm>
              <a:off x="2565" y="2075"/>
              <a:ext cx="71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P(1, 5) = </a:t>
              </a:r>
            </a:p>
          </p:txBody>
        </p:sp>
      </p:grpSp>
      <p:grpSp>
        <p:nvGrpSpPr>
          <p:cNvPr id="13417" name="Group 110"/>
          <p:cNvGrpSpPr>
            <a:grpSpLocks/>
          </p:cNvGrpSpPr>
          <p:nvPr/>
        </p:nvGrpSpPr>
        <p:grpSpPr bwMode="auto">
          <a:xfrm>
            <a:off x="23813" y="4471988"/>
            <a:ext cx="1177925" cy="2293937"/>
            <a:chOff x="14" y="2437"/>
            <a:chExt cx="674" cy="1355"/>
          </a:xfrm>
        </p:grpSpPr>
        <p:sp>
          <p:nvSpPr>
            <p:cNvPr id="13494" name="Text Box 111"/>
            <p:cNvSpPr txBox="1">
              <a:spLocks noChangeArrowheads="1"/>
            </p:cNvSpPr>
            <p:nvPr/>
          </p:nvSpPr>
          <p:spPr bwMode="auto">
            <a:xfrm>
              <a:off x="14" y="2437"/>
              <a:ext cx="67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P(2, 1)= </a:t>
              </a:r>
            </a:p>
          </p:txBody>
        </p:sp>
        <p:sp>
          <p:nvSpPr>
            <p:cNvPr id="13495" name="Text Box 112"/>
            <p:cNvSpPr txBox="1">
              <a:spLocks noChangeArrowheads="1"/>
            </p:cNvSpPr>
            <p:nvPr/>
          </p:nvSpPr>
          <p:spPr bwMode="auto">
            <a:xfrm>
              <a:off x="14" y="2723"/>
              <a:ext cx="67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P(2, 2)= </a:t>
              </a:r>
            </a:p>
          </p:txBody>
        </p:sp>
        <p:sp>
          <p:nvSpPr>
            <p:cNvPr id="13496" name="Text Box 113"/>
            <p:cNvSpPr txBox="1">
              <a:spLocks noChangeArrowheads="1"/>
            </p:cNvSpPr>
            <p:nvPr/>
          </p:nvSpPr>
          <p:spPr bwMode="auto">
            <a:xfrm>
              <a:off x="14" y="2990"/>
              <a:ext cx="67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P(2, 3)= </a:t>
              </a:r>
            </a:p>
          </p:txBody>
        </p:sp>
        <p:sp>
          <p:nvSpPr>
            <p:cNvPr id="13497" name="Text Box 114"/>
            <p:cNvSpPr txBox="1">
              <a:spLocks noChangeArrowheads="1"/>
            </p:cNvSpPr>
            <p:nvPr/>
          </p:nvSpPr>
          <p:spPr bwMode="auto">
            <a:xfrm>
              <a:off x="14" y="3272"/>
              <a:ext cx="67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P(2, 4)= </a:t>
              </a:r>
            </a:p>
          </p:txBody>
        </p:sp>
        <p:sp>
          <p:nvSpPr>
            <p:cNvPr id="13498" name="Text Box 115"/>
            <p:cNvSpPr txBox="1">
              <a:spLocks noChangeArrowheads="1"/>
            </p:cNvSpPr>
            <p:nvPr/>
          </p:nvSpPr>
          <p:spPr bwMode="auto">
            <a:xfrm>
              <a:off x="14" y="3554"/>
              <a:ext cx="67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P(2, 5)= </a:t>
              </a:r>
            </a:p>
          </p:txBody>
        </p:sp>
      </p:grpSp>
      <p:sp>
        <p:nvSpPr>
          <p:cNvPr id="13418" name="Line 116"/>
          <p:cNvSpPr>
            <a:spLocks noChangeShapeType="1"/>
          </p:cNvSpPr>
          <p:nvPr/>
        </p:nvSpPr>
        <p:spPr bwMode="auto">
          <a:xfrm flipH="1">
            <a:off x="6691313" y="4289425"/>
            <a:ext cx="7937" cy="2536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419" name="Line 117"/>
          <p:cNvSpPr>
            <a:spLocks noChangeShapeType="1"/>
          </p:cNvSpPr>
          <p:nvPr/>
        </p:nvSpPr>
        <p:spPr bwMode="auto">
          <a:xfrm flipH="1">
            <a:off x="3459163" y="4332288"/>
            <a:ext cx="7937" cy="2535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420" name="Group 118"/>
          <p:cNvGrpSpPr>
            <a:grpSpLocks/>
          </p:cNvGrpSpPr>
          <p:nvPr/>
        </p:nvGrpSpPr>
        <p:grpSpPr bwMode="auto">
          <a:xfrm>
            <a:off x="3457575" y="4471988"/>
            <a:ext cx="1177925" cy="2293937"/>
            <a:chOff x="1980" y="2437"/>
            <a:chExt cx="675" cy="1355"/>
          </a:xfrm>
        </p:grpSpPr>
        <p:sp>
          <p:nvSpPr>
            <p:cNvPr id="13489" name="Text Box 119"/>
            <p:cNvSpPr txBox="1">
              <a:spLocks noChangeArrowheads="1"/>
            </p:cNvSpPr>
            <p:nvPr/>
          </p:nvSpPr>
          <p:spPr bwMode="auto">
            <a:xfrm>
              <a:off x="1980" y="2437"/>
              <a:ext cx="67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P(3, 1)= </a:t>
              </a:r>
            </a:p>
          </p:txBody>
        </p:sp>
        <p:sp>
          <p:nvSpPr>
            <p:cNvPr id="13490" name="Text Box 120"/>
            <p:cNvSpPr txBox="1">
              <a:spLocks noChangeArrowheads="1"/>
            </p:cNvSpPr>
            <p:nvPr/>
          </p:nvSpPr>
          <p:spPr bwMode="auto">
            <a:xfrm>
              <a:off x="1980" y="2723"/>
              <a:ext cx="67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P(3, 2)= </a:t>
              </a:r>
            </a:p>
          </p:txBody>
        </p:sp>
        <p:sp>
          <p:nvSpPr>
            <p:cNvPr id="13491" name="Text Box 121"/>
            <p:cNvSpPr txBox="1">
              <a:spLocks noChangeArrowheads="1"/>
            </p:cNvSpPr>
            <p:nvPr/>
          </p:nvSpPr>
          <p:spPr bwMode="auto">
            <a:xfrm>
              <a:off x="1980" y="2990"/>
              <a:ext cx="67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P(3, 3)= </a:t>
              </a:r>
            </a:p>
          </p:txBody>
        </p:sp>
        <p:sp>
          <p:nvSpPr>
            <p:cNvPr id="13492" name="Text Box 122"/>
            <p:cNvSpPr txBox="1">
              <a:spLocks noChangeArrowheads="1"/>
            </p:cNvSpPr>
            <p:nvPr/>
          </p:nvSpPr>
          <p:spPr bwMode="auto">
            <a:xfrm>
              <a:off x="1980" y="3272"/>
              <a:ext cx="67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P(3, 4)= </a:t>
              </a:r>
            </a:p>
          </p:txBody>
        </p:sp>
        <p:sp>
          <p:nvSpPr>
            <p:cNvPr id="13493" name="Text Box 123"/>
            <p:cNvSpPr txBox="1">
              <a:spLocks noChangeArrowheads="1"/>
            </p:cNvSpPr>
            <p:nvPr/>
          </p:nvSpPr>
          <p:spPr bwMode="auto">
            <a:xfrm>
              <a:off x="1980" y="3554"/>
              <a:ext cx="67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P(4, 5)= </a:t>
              </a:r>
            </a:p>
          </p:txBody>
        </p:sp>
      </p:grpSp>
      <p:grpSp>
        <p:nvGrpSpPr>
          <p:cNvPr id="13421" name="Group 124"/>
          <p:cNvGrpSpPr>
            <a:grpSpLocks/>
          </p:cNvGrpSpPr>
          <p:nvPr/>
        </p:nvGrpSpPr>
        <p:grpSpPr bwMode="auto">
          <a:xfrm>
            <a:off x="6640513" y="4471988"/>
            <a:ext cx="1177925" cy="2292350"/>
            <a:chOff x="3803" y="2437"/>
            <a:chExt cx="674" cy="1354"/>
          </a:xfrm>
        </p:grpSpPr>
        <p:sp>
          <p:nvSpPr>
            <p:cNvPr id="13484" name="Text Box 125"/>
            <p:cNvSpPr txBox="1">
              <a:spLocks noChangeArrowheads="1"/>
            </p:cNvSpPr>
            <p:nvPr/>
          </p:nvSpPr>
          <p:spPr bwMode="auto">
            <a:xfrm>
              <a:off x="3803" y="2437"/>
              <a:ext cx="67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P(4, 1)= </a:t>
              </a:r>
            </a:p>
          </p:txBody>
        </p:sp>
        <p:sp>
          <p:nvSpPr>
            <p:cNvPr id="13485" name="Text Box 126"/>
            <p:cNvSpPr txBox="1">
              <a:spLocks noChangeArrowheads="1"/>
            </p:cNvSpPr>
            <p:nvPr/>
          </p:nvSpPr>
          <p:spPr bwMode="auto">
            <a:xfrm>
              <a:off x="3803" y="2724"/>
              <a:ext cx="67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P(4, 2)= </a:t>
              </a:r>
            </a:p>
          </p:txBody>
        </p:sp>
        <p:sp>
          <p:nvSpPr>
            <p:cNvPr id="13486" name="Text Box 127"/>
            <p:cNvSpPr txBox="1">
              <a:spLocks noChangeArrowheads="1"/>
            </p:cNvSpPr>
            <p:nvPr/>
          </p:nvSpPr>
          <p:spPr bwMode="auto">
            <a:xfrm>
              <a:off x="3803" y="2989"/>
              <a:ext cx="67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P(4, 3)= </a:t>
              </a:r>
            </a:p>
          </p:txBody>
        </p:sp>
        <p:sp>
          <p:nvSpPr>
            <p:cNvPr id="13487" name="Text Box 128"/>
            <p:cNvSpPr txBox="1">
              <a:spLocks noChangeArrowheads="1"/>
            </p:cNvSpPr>
            <p:nvPr/>
          </p:nvSpPr>
          <p:spPr bwMode="auto">
            <a:xfrm>
              <a:off x="3803" y="3272"/>
              <a:ext cx="67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P(4, 4)= </a:t>
              </a:r>
            </a:p>
          </p:txBody>
        </p:sp>
        <p:sp>
          <p:nvSpPr>
            <p:cNvPr id="13488" name="Text Box 129"/>
            <p:cNvSpPr txBox="1">
              <a:spLocks noChangeArrowheads="1"/>
            </p:cNvSpPr>
            <p:nvPr/>
          </p:nvSpPr>
          <p:spPr bwMode="auto">
            <a:xfrm>
              <a:off x="3803" y="3553"/>
              <a:ext cx="67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P(4, 5)= </a:t>
              </a:r>
            </a:p>
          </p:txBody>
        </p:sp>
      </p:grpSp>
      <p:grpSp>
        <p:nvGrpSpPr>
          <p:cNvPr id="6" name="Group 130"/>
          <p:cNvGrpSpPr>
            <a:grpSpLocks/>
          </p:cNvGrpSpPr>
          <p:nvPr/>
        </p:nvGrpSpPr>
        <p:grpSpPr bwMode="auto">
          <a:xfrm>
            <a:off x="1062038" y="2251075"/>
            <a:ext cx="6808787" cy="619125"/>
            <a:chOff x="608" y="1125"/>
            <a:chExt cx="3899" cy="366"/>
          </a:xfrm>
        </p:grpSpPr>
        <p:sp>
          <p:nvSpPr>
            <p:cNvPr id="13482" name="Text Box 131"/>
            <p:cNvSpPr txBox="1">
              <a:spLocks noChangeArrowheads="1"/>
            </p:cNvSpPr>
            <p:nvPr/>
          </p:nvSpPr>
          <p:spPr bwMode="auto">
            <a:xfrm>
              <a:off x="3174" y="1252"/>
              <a:ext cx="1333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max{12+0, 0} = 12</a:t>
              </a:r>
            </a:p>
          </p:txBody>
        </p:sp>
        <p:sp>
          <p:nvSpPr>
            <p:cNvPr id="13483" name="Line 132"/>
            <p:cNvSpPr>
              <a:spLocks noChangeShapeType="1"/>
            </p:cNvSpPr>
            <p:nvPr/>
          </p:nvSpPr>
          <p:spPr bwMode="auto">
            <a:xfrm flipH="1" flipV="1">
              <a:off x="608" y="1125"/>
              <a:ext cx="580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33"/>
          <p:cNvGrpSpPr>
            <a:grpSpLocks/>
          </p:cNvGrpSpPr>
          <p:nvPr/>
        </p:nvGrpSpPr>
        <p:grpSpPr bwMode="auto">
          <a:xfrm>
            <a:off x="1643063" y="2235200"/>
            <a:ext cx="6227762" cy="1092200"/>
            <a:chOff x="941" y="1116"/>
            <a:chExt cx="3566" cy="645"/>
          </a:xfrm>
        </p:grpSpPr>
        <p:sp>
          <p:nvSpPr>
            <p:cNvPr id="13480" name="Text Box 134"/>
            <p:cNvSpPr txBox="1">
              <a:spLocks noChangeArrowheads="1"/>
            </p:cNvSpPr>
            <p:nvPr/>
          </p:nvSpPr>
          <p:spPr bwMode="auto">
            <a:xfrm>
              <a:off x="3174" y="1523"/>
              <a:ext cx="1333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max{12+0, 0} = 12</a:t>
              </a:r>
            </a:p>
          </p:txBody>
        </p:sp>
        <p:sp>
          <p:nvSpPr>
            <p:cNvPr id="13481" name="Line 135"/>
            <p:cNvSpPr>
              <a:spLocks noChangeShapeType="1"/>
            </p:cNvSpPr>
            <p:nvPr/>
          </p:nvSpPr>
          <p:spPr bwMode="auto">
            <a:xfrm flipH="1" flipV="1">
              <a:off x="941" y="1116"/>
              <a:ext cx="580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136"/>
          <p:cNvGrpSpPr>
            <a:grpSpLocks/>
          </p:cNvGrpSpPr>
          <p:nvPr/>
        </p:nvGrpSpPr>
        <p:grpSpPr bwMode="auto">
          <a:xfrm>
            <a:off x="2293938" y="2259013"/>
            <a:ext cx="5575300" cy="1538287"/>
            <a:chOff x="1314" y="1130"/>
            <a:chExt cx="3192" cy="908"/>
          </a:xfrm>
        </p:grpSpPr>
        <p:sp>
          <p:nvSpPr>
            <p:cNvPr id="13478" name="Text Box 137"/>
            <p:cNvSpPr txBox="1">
              <a:spLocks noChangeArrowheads="1"/>
            </p:cNvSpPr>
            <p:nvPr/>
          </p:nvSpPr>
          <p:spPr bwMode="auto">
            <a:xfrm>
              <a:off x="3174" y="1799"/>
              <a:ext cx="1332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max{12+0, 0} = 12</a:t>
              </a:r>
            </a:p>
          </p:txBody>
        </p:sp>
        <p:sp>
          <p:nvSpPr>
            <p:cNvPr id="13479" name="Line 138"/>
            <p:cNvSpPr>
              <a:spLocks noChangeShapeType="1"/>
            </p:cNvSpPr>
            <p:nvPr/>
          </p:nvSpPr>
          <p:spPr bwMode="auto">
            <a:xfrm flipH="1" flipV="1">
              <a:off x="1314" y="1130"/>
              <a:ext cx="612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39"/>
          <p:cNvGrpSpPr>
            <a:grpSpLocks/>
          </p:cNvGrpSpPr>
          <p:nvPr/>
        </p:nvGrpSpPr>
        <p:grpSpPr bwMode="auto">
          <a:xfrm>
            <a:off x="2916238" y="2243138"/>
            <a:ext cx="4954587" cy="2003425"/>
            <a:chOff x="1670" y="1121"/>
            <a:chExt cx="2837" cy="1183"/>
          </a:xfrm>
        </p:grpSpPr>
        <p:sp>
          <p:nvSpPr>
            <p:cNvPr id="13476" name="Text Box 140"/>
            <p:cNvSpPr txBox="1">
              <a:spLocks noChangeArrowheads="1"/>
            </p:cNvSpPr>
            <p:nvPr/>
          </p:nvSpPr>
          <p:spPr bwMode="auto">
            <a:xfrm>
              <a:off x="3174" y="2066"/>
              <a:ext cx="1333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max{12+0, 0} = 12</a:t>
              </a:r>
            </a:p>
          </p:txBody>
        </p:sp>
        <p:sp>
          <p:nvSpPr>
            <p:cNvPr id="13477" name="Line 141"/>
            <p:cNvSpPr>
              <a:spLocks noChangeShapeType="1"/>
            </p:cNvSpPr>
            <p:nvPr/>
          </p:nvSpPr>
          <p:spPr bwMode="auto">
            <a:xfrm flipH="1" flipV="1">
              <a:off x="1670" y="1121"/>
              <a:ext cx="621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42"/>
          <p:cNvGrpSpPr>
            <a:grpSpLocks/>
          </p:cNvGrpSpPr>
          <p:nvPr/>
        </p:nvGrpSpPr>
        <p:grpSpPr bwMode="auto">
          <a:xfrm>
            <a:off x="974725" y="2746375"/>
            <a:ext cx="2327275" cy="2130425"/>
            <a:chOff x="558" y="1418"/>
            <a:chExt cx="1333" cy="1258"/>
          </a:xfrm>
        </p:grpSpPr>
        <p:sp>
          <p:nvSpPr>
            <p:cNvPr id="13474" name="Text Box 143"/>
            <p:cNvSpPr txBox="1">
              <a:spLocks noChangeArrowheads="1"/>
            </p:cNvSpPr>
            <p:nvPr/>
          </p:nvSpPr>
          <p:spPr bwMode="auto">
            <a:xfrm>
              <a:off x="558" y="2437"/>
              <a:ext cx="1333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max{10+0, 0} = 10</a:t>
              </a:r>
            </a:p>
          </p:txBody>
        </p:sp>
        <p:sp>
          <p:nvSpPr>
            <p:cNvPr id="13475" name="Line 144"/>
            <p:cNvSpPr>
              <a:spLocks noChangeShapeType="1"/>
            </p:cNvSpPr>
            <p:nvPr/>
          </p:nvSpPr>
          <p:spPr bwMode="auto">
            <a:xfrm flipH="1" flipV="1">
              <a:off x="594" y="1418"/>
              <a:ext cx="207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45"/>
          <p:cNvGrpSpPr>
            <a:grpSpLocks/>
          </p:cNvGrpSpPr>
          <p:nvPr/>
        </p:nvGrpSpPr>
        <p:grpSpPr bwMode="auto">
          <a:xfrm>
            <a:off x="974725" y="2722563"/>
            <a:ext cx="2468563" cy="2638425"/>
            <a:chOff x="558" y="1404"/>
            <a:chExt cx="1414" cy="1558"/>
          </a:xfrm>
        </p:grpSpPr>
        <p:sp>
          <p:nvSpPr>
            <p:cNvPr id="13472" name="Text Box 146"/>
            <p:cNvSpPr txBox="1">
              <a:spLocks noChangeArrowheads="1"/>
            </p:cNvSpPr>
            <p:nvPr/>
          </p:nvSpPr>
          <p:spPr bwMode="auto">
            <a:xfrm>
              <a:off x="558" y="2724"/>
              <a:ext cx="141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max{10+0, 12} = 12</a:t>
              </a:r>
            </a:p>
          </p:txBody>
        </p:sp>
        <p:sp>
          <p:nvSpPr>
            <p:cNvPr id="13473" name="Line 147"/>
            <p:cNvSpPr>
              <a:spLocks noChangeShapeType="1"/>
            </p:cNvSpPr>
            <p:nvPr/>
          </p:nvSpPr>
          <p:spPr bwMode="auto">
            <a:xfrm flipV="1">
              <a:off x="1130" y="1404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48"/>
          <p:cNvGrpSpPr>
            <a:grpSpLocks/>
          </p:cNvGrpSpPr>
          <p:nvPr/>
        </p:nvGrpSpPr>
        <p:grpSpPr bwMode="auto">
          <a:xfrm>
            <a:off x="974725" y="2738438"/>
            <a:ext cx="2609850" cy="3074987"/>
            <a:chOff x="558" y="1413"/>
            <a:chExt cx="1495" cy="1816"/>
          </a:xfrm>
        </p:grpSpPr>
        <p:sp>
          <p:nvSpPr>
            <p:cNvPr id="13470" name="Text Box 149"/>
            <p:cNvSpPr txBox="1">
              <a:spLocks noChangeArrowheads="1"/>
            </p:cNvSpPr>
            <p:nvPr/>
          </p:nvSpPr>
          <p:spPr bwMode="auto">
            <a:xfrm>
              <a:off x="558" y="2990"/>
              <a:ext cx="149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max{10+12, 12} = 22</a:t>
              </a:r>
            </a:p>
          </p:txBody>
        </p:sp>
        <p:sp>
          <p:nvSpPr>
            <p:cNvPr id="13471" name="Line 150"/>
            <p:cNvSpPr>
              <a:spLocks noChangeShapeType="1"/>
            </p:cNvSpPr>
            <p:nvPr/>
          </p:nvSpPr>
          <p:spPr bwMode="auto">
            <a:xfrm flipH="1" flipV="1">
              <a:off x="1341" y="1413"/>
              <a:ext cx="194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51"/>
          <p:cNvGrpSpPr>
            <a:grpSpLocks/>
          </p:cNvGrpSpPr>
          <p:nvPr/>
        </p:nvGrpSpPr>
        <p:grpSpPr bwMode="auto">
          <a:xfrm>
            <a:off x="974725" y="2722563"/>
            <a:ext cx="2609850" cy="3565525"/>
            <a:chOff x="558" y="1404"/>
            <a:chExt cx="1495" cy="2106"/>
          </a:xfrm>
        </p:grpSpPr>
        <p:sp>
          <p:nvSpPr>
            <p:cNvPr id="13468" name="Text Box 152"/>
            <p:cNvSpPr txBox="1">
              <a:spLocks noChangeArrowheads="1"/>
            </p:cNvSpPr>
            <p:nvPr/>
          </p:nvSpPr>
          <p:spPr bwMode="auto">
            <a:xfrm>
              <a:off x="558" y="3272"/>
              <a:ext cx="149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max{10+12, 12} = 22</a:t>
              </a:r>
            </a:p>
          </p:txBody>
        </p:sp>
        <p:sp>
          <p:nvSpPr>
            <p:cNvPr id="13469" name="Line 153"/>
            <p:cNvSpPr>
              <a:spLocks noChangeShapeType="1"/>
            </p:cNvSpPr>
            <p:nvPr/>
          </p:nvSpPr>
          <p:spPr bwMode="auto">
            <a:xfrm flipH="1" flipV="1">
              <a:off x="1688" y="1404"/>
              <a:ext cx="207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54"/>
          <p:cNvGrpSpPr>
            <a:grpSpLocks/>
          </p:cNvGrpSpPr>
          <p:nvPr/>
        </p:nvGrpSpPr>
        <p:grpSpPr bwMode="auto">
          <a:xfrm>
            <a:off x="974725" y="2762250"/>
            <a:ext cx="2978150" cy="4006850"/>
            <a:chOff x="558" y="1427"/>
            <a:chExt cx="1706" cy="2366"/>
          </a:xfrm>
        </p:grpSpPr>
        <p:sp>
          <p:nvSpPr>
            <p:cNvPr id="13466" name="Text Box 155"/>
            <p:cNvSpPr txBox="1">
              <a:spLocks noChangeArrowheads="1"/>
            </p:cNvSpPr>
            <p:nvPr/>
          </p:nvSpPr>
          <p:spPr bwMode="auto">
            <a:xfrm>
              <a:off x="558" y="3554"/>
              <a:ext cx="149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max{10+12, 12} = 22</a:t>
              </a:r>
            </a:p>
          </p:txBody>
        </p:sp>
        <p:sp>
          <p:nvSpPr>
            <p:cNvPr id="13467" name="Line 156"/>
            <p:cNvSpPr>
              <a:spLocks noChangeShapeType="1"/>
            </p:cNvSpPr>
            <p:nvPr/>
          </p:nvSpPr>
          <p:spPr bwMode="auto">
            <a:xfrm flipH="1" flipV="1">
              <a:off x="2093" y="1427"/>
              <a:ext cx="171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7"/>
          <p:cNvGrpSpPr>
            <a:grpSpLocks/>
          </p:cNvGrpSpPr>
          <p:nvPr/>
        </p:nvGrpSpPr>
        <p:grpSpPr bwMode="auto">
          <a:xfrm>
            <a:off x="1336675" y="3173413"/>
            <a:ext cx="4522788" cy="1703387"/>
            <a:chOff x="765" y="1670"/>
            <a:chExt cx="2591" cy="1006"/>
          </a:xfrm>
        </p:grpSpPr>
        <p:sp>
          <p:nvSpPr>
            <p:cNvPr id="13464" name="Text Box 158"/>
            <p:cNvSpPr txBox="1">
              <a:spLocks noChangeArrowheads="1"/>
            </p:cNvSpPr>
            <p:nvPr/>
          </p:nvSpPr>
          <p:spPr bwMode="auto">
            <a:xfrm>
              <a:off x="2519" y="2437"/>
              <a:ext cx="837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P(2,1) = 10</a:t>
              </a:r>
            </a:p>
          </p:txBody>
        </p:sp>
        <p:sp>
          <p:nvSpPr>
            <p:cNvPr id="13465" name="Line 159"/>
            <p:cNvSpPr>
              <a:spLocks noChangeShapeType="1"/>
            </p:cNvSpPr>
            <p:nvPr/>
          </p:nvSpPr>
          <p:spPr bwMode="auto">
            <a:xfrm flipV="1">
              <a:off x="765" y="1670"/>
              <a:ext cx="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0"/>
          <p:cNvGrpSpPr>
            <a:grpSpLocks/>
          </p:cNvGrpSpPr>
          <p:nvPr/>
        </p:nvGrpSpPr>
        <p:grpSpPr bwMode="auto">
          <a:xfrm>
            <a:off x="1957388" y="3203575"/>
            <a:ext cx="3903662" cy="2155825"/>
            <a:chOff x="1121" y="1688"/>
            <a:chExt cx="2235" cy="1273"/>
          </a:xfrm>
        </p:grpSpPr>
        <p:sp>
          <p:nvSpPr>
            <p:cNvPr id="13462" name="Text Box 161"/>
            <p:cNvSpPr txBox="1">
              <a:spLocks noChangeArrowheads="1"/>
            </p:cNvSpPr>
            <p:nvPr/>
          </p:nvSpPr>
          <p:spPr bwMode="auto">
            <a:xfrm>
              <a:off x="2519" y="2723"/>
              <a:ext cx="837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P(2,2) = 12</a:t>
              </a:r>
            </a:p>
          </p:txBody>
        </p:sp>
        <p:sp>
          <p:nvSpPr>
            <p:cNvPr id="13463" name="Line 162"/>
            <p:cNvSpPr>
              <a:spLocks noChangeShapeType="1"/>
            </p:cNvSpPr>
            <p:nvPr/>
          </p:nvSpPr>
          <p:spPr bwMode="auto">
            <a:xfrm flipV="1">
              <a:off x="1121" y="1688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63"/>
          <p:cNvGrpSpPr>
            <a:grpSpLocks/>
          </p:cNvGrpSpPr>
          <p:nvPr/>
        </p:nvGrpSpPr>
        <p:grpSpPr bwMode="auto">
          <a:xfrm>
            <a:off x="2611438" y="3179763"/>
            <a:ext cx="4116387" cy="2633662"/>
            <a:chOff x="1495" y="1674"/>
            <a:chExt cx="2358" cy="1555"/>
          </a:xfrm>
        </p:grpSpPr>
        <p:sp>
          <p:nvSpPr>
            <p:cNvPr id="13460" name="Text Box 164"/>
            <p:cNvSpPr txBox="1">
              <a:spLocks noChangeArrowheads="1"/>
            </p:cNvSpPr>
            <p:nvPr/>
          </p:nvSpPr>
          <p:spPr bwMode="auto">
            <a:xfrm>
              <a:off x="2519" y="2990"/>
              <a:ext cx="13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max{20+0, 22}=22</a:t>
              </a:r>
            </a:p>
          </p:txBody>
        </p:sp>
        <p:sp>
          <p:nvSpPr>
            <p:cNvPr id="13461" name="Line 165"/>
            <p:cNvSpPr>
              <a:spLocks noChangeShapeType="1"/>
            </p:cNvSpPr>
            <p:nvPr/>
          </p:nvSpPr>
          <p:spPr bwMode="auto">
            <a:xfrm flipV="1">
              <a:off x="1495" y="1674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66"/>
          <p:cNvGrpSpPr>
            <a:grpSpLocks/>
          </p:cNvGrpSpPr>
          <p:nvPr/>
        </p:nvGrpSpPr>
        <p:grpSpPr bwMode="auto">
          <a:xfrm>
            <a:off x="1690688" y="3133725"/>
            <a:ext cx="5108575" cy="3154363"/>
            <a:chOff x="968" y="1647"/>
            <a:chExt cx="2926" cy="1863"/>
          </a:xfrm>
        </p:grpSpPr>
        <p:sp>
          <p:nvSpPr>
            <p:cNvPr id="13458" name="Text Box 167"/>
            <p:cNvSpPr txBox="1">
              <a:spLocks noChangeArrowheads="1"/>
            </p:cNvSpPr>
            <p:nvPr/>
          </p:nvSpPr>
          <p:spPr bwMode="auto">
            <a:xfrm>
              <a:off x="2519" y="3272"/>
              <a:ext cx="137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max{20+10,22}=30</a:t>
              </a:r>
            </a:p>
          </p:txBody>
        </p:sp>
        <p:sp>
          <p:nvSpPr>
            <p:cNvPr id="13459" name="Line 168"/>
            <p:cNvSpPr>
              <a:spLocks noChangeShapeType="1"/>
            </p:cNvSpPr>
            <p:nvPr/>
          </p:nvSpPr>
          <p:spPr bwMode="auto">
            <a:xfrm flipH="1" flipV="1">
              <a:off x="968" y="1647"/>
              <a:ext cx="918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69"/>
          <p:cNvGrpSpPr>
            <a:grpSpLocks/>
          </p:cNvGrpSpPr>
          <p:nvPr/>
        </p:nvGrpSpPr>
        <p:grpSpPr bwMode="auto">
          <a:xfrm>
            <a:off x="2341563" y="3103563"/>
            <a:ext cx="4457700" cy="3660775"/>
            <a:chOff x="1341" y="1629"/>
            <a:chExt cx="2553" cy="2162"/>
          </a:xfrm>
        </p:grpSpPr>
        <p:sp>
          <p:nvSpPr>
            <p:cNvPr id="13456" name="Text Box 170"/>
            <p:cNvSpPr txBox="1">
              <a:spLocks noChangeArrowheads="1"/>
            </p:cNvSpPr>
            <p:nvPr/>
          </p:nvSpPr>
          <p:spPr bwMode="auto">
            <a:xfrm>
              <a:off x="2519" y="3553"/>
              <a:ext cx="137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max{20+12,22}=32</a:t>
              </a:r>
            </a:p>
          </p:txBody>
        </p:sp>
        <p:sp>
          <p:nvSpPr>
            <p:cNvPr id="13457" name="Line 171"/>
            <p:cNvSpPr>
              <a:spLocks noChangeShapeType="1"/>
            </p:cNvSpPr>
            <p:nvPr/>
          </p:nvSpPr>
          <p:spPr bwMode="auto">
            <a:xfrm flipH="1" flipV="1">
              <a:off x="1341" y="1629"/>
              <a:ext cx="918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72"/>
          <p:cNvGrpSpPr>
            <a:grpSpLocks/>
          </p:cNvGrpSpPr>
          <p:nvPr/>
        </p:nvGrpSpPr>
        <p:grpSpPr bwMode="auto">
          <a:xfrm>
            <a:off x="1336675" y="3660775"/>
            <a:ext cx="7751763" cy="1216025"/>
            <a:chOff x="765" y="1958"/>
            <a:chExt cx="4440" cy="718"/>
          </a:xfrm>
        </p:grpSpPr>
        <p:sp>
          <p:nvSpPr>
            <p:cNvPr id="13454" name="Text Box 173"/>
            <p:cNvSpPr txBox="1">
              <a:spLocks noChangeArrowheads="1"/>
            </p:cNvSpPr>
            <p:nvPr/>
          </p:nvSpPr>
          <p:spPr bwMode="auto">
            <a:xfrm>
              <a:off x="4368" y="2437"/>
              <a:ext cx="837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P(3,1) = 10</a:t>
              </a:r>
            </a:p>
          </p:txBody>
        </p:sp>
        <p:sp>
          <p:nvSpPr>
            <p:cNvPr id="13455" name="Line 174"/>
            <p:cNvSpPr>
              <a:spLocks noChangeShapeType="1"/>
            </p:cNvSpPr>
            <p:nvPr/>
          </p:nvSpPr>
          <p:spPr bwMode="auto">
            <a:xfrm flipV="1">
              <a:off x="765" y="1958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75"/>
          <p:cNvGrpSpPr>
            <a:grpSpLocks/>
          </p:cNvGrpSpPr>
          <p:nvPr/>
        </p:nvGrpSpPr>
        <p:grpSpPr bwMode="auto">
          <a:xfrm>
            <a:off x="990600" y="3530600"/>
            <a:ext cx="9105900" cy="1830388"/>
            <a:chOff x="567" y="1881"/>
            <a:chExt cx="5215" cy="1081"/>
          </a:xfrm>
        </p:grpSpPr>
        <p:sp>
          <p:nvSpPr>
            <p:cNvPr id="13452" name="Text Box 176"/>
            <p:cNvSpPr txBox="1">
              <a:spLocks noChangeArrowheads="1"/>
            </p:cNvSpPr>
            <p:nvPr/>
          </p:nvSpPr>
          <p:spPr bwMode="auto">
            <a:xfrm>
              <a:off x="4368" y="2724"/>
              <a:ext cx="141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max{15+0, 12} = 15</a:t>
              </a:r>
            </a:p>
          </p:txBody>
        </p:sp>
        <p:sp>
          <p:nvSpPr>
            <p:cNvPr id="13453" name="Line 177"/>
            <p:cNvSpPr>
              <a:spLocks noChangeShapeType="1"/>
            </p:cNvSpPr>
            <p:nvPr/>
          </p:nvSpPr>
          <p:spPr bwMode="auto">
            <a:xfrm flipH="1" flipV="1">
              <a:off x="567" y="1881"/>
              <a:ext cx="572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178"/>
          <p:cNvGrpSpPr>
            <a:grpSpLocks/>
          </p:cNvGrpSpPr>
          <p:nvPr/>
        </p:nvGrpSpPr>
        <p:grpSpPr bwMode="auto">
          <a:xfrm>
            <a:off x="1690688" y="3570288"/>
            <a:ext cx="8407400" cy="2241550"/>
            <a:chOff x="968" y="1904"/>
            <a:chExt cx="4815" cy="1324"/>
          </a:xfrm>
        </p:grpSpPr>
        <p:sp>
          <p:nvSpPr>
            <p:cNvPr id="13450" name="Text Box 179"/>
            <p:cNvSpPr txBox="1">
              <a:spLocks noChangeArrowheads="1"/>
            </p:cNvSpPr>
            <p:nvPr/>
          </p:nvSpPr>
          <p:spPr bwMode="auto">
            <a:xfrm>
              <a:off x="4368" y="2989"/>
              <a:ext cx="141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max{15+10, 22}=25</a:t>
              </a:r>
            </a:p>
          </p:txBody>
        </p:sp>
        <p:sp>
          <p:nvSpPr>
            <p:cNvPr id="13451" name="Line 180"/>
            <p:cNvSpPr>
              <a:spLocks noChangeShapeType="1"/>
            </p:cNvSpPr>
            <p:nvPr/>
          </p:nvSpPr>
          <p:spPr bwMode="auto">
            <a:xfrm flipH="1" flipV="1">
              <a:off x="968" y="1904"/>
              <a:ext cx="535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181"/>
          <p:cNvGrpSpPr>
            <a:grpSpLocks/>
          </p:cNvGrpSpPr>
          <p:nvPr/>
        </p:nvGrpSpPr>
        <p:grpSpPr bwMode="auto">
          <a:xfrm>
            <a:off x="3262313" y="3622675"/>
            <a:ext cx="6835775" cy="2668588"/>
            <a:chOff x="1868" y="1935"/>
            <a:chExt cx="3915" cy="1576"/>
          </a:xfrm>
        </p:grpSpPr>
        <p:sp>
          <p:nvSpPr>
            <p:cNvPr id="13448" name="Text Box 182"/>
            <p:cNvSpPr txBox="1">
              <a:spLocks noChangeArrowheads="1"/>
            </p:cNvSpPr>
            <p:nvPr/>
          </p:nvSpPr>
          <p:spPr bwMode="auto">
            <a:xfrm>
              <a:off x="4368" y="3272"/>
              <a:ext cx="141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max{15+12, 30}=30</a:t>
              </a:r>
            </a:p>
          </p:txBody>
        </p:sp>
        <p:sp>
          <p:nvSpPr>
            <p:cNvPr id="13449" name="Line 183"/>
            <p:cNvSpPr>
              <a:spLocks noChangeShapeType="1"/>
            </p:cNvSpPr>
            <p:nvPr/>
          </p:nvSpPr>
          <p:spPr bwMode="auto">
            <a:xfrm flipV="1">
              <a:off x="1868" y="1935"/>
              <a:ext cx="0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184"/>
          <p:cNvGrpSpPr>
            <a:grpSpLocks/>
          </p:cNvGrpSpPr>
          <p:nvPr/>
        </p:nvGrpSpPr>
        <p:grpSpPr bwMode="auto">
          <a:xfrm>
            <a:off x="2922588" y="3600450"/>
            <a:ext cx="7175500" cy="3167063"/>
            <a:chOff x="1674" y="1922"/>
            <a:chExt cx="4109" cy="1870"/>
          </a:xfrm>
        </p:grpSpPr>
        <p:sp>
          <p:nvSpPr>
            <p:cNvPr id="13446" name="Text Box 185"/>
            <p:cNvSpPr txBox="1">
              <a:spLocks noChangeArrowheads="1"/>
            </p:cNvSpPr>
            <p:nvPr/>
          </p:nvSpPr>
          <p:spPr bwMode="auto">
            <a:xfrm>
              <a:off x="4368" y="3553"/>
              <a:ext cx="141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max{15+22, 32}=37</a:t>
              </a:r>
            </a:p>
          </p:txBody>
        </p:sp>
        <p:sp>
          <p:nvSpPr>
            <p:cNvPr id="13447" name="Line 186"/>
            <p:cNvSpPr>
              <a:spLocks noChangeShapeType="1"/>
            </p:cNvSpPr>
            <p:nvPr/>
          </p:nvSpPr>
          <p:spPr bwMode="auto">
            <a:xfrm flipH="1" flipV="1">
              <a:off x="1674" y="1922"/>
              <a:ext cx="572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187"/>
          <p:cNvGrpSpPr>
            <a:grpSpLocks/>
          </p:cNvGrpSpPr>
          <p:nvPr/>
        </p:nvGrpSpPr>
        <p:grpSpPr bwMode="auto">
          <a:xfrm>
            <a:off x="1341438" y="1989138"/>
            <a:ext cx="5591175" cy="862012"/>
            <a:chOff x="768" y="971"/>
            <a:chExt cx="3202" cy="509"/>
          </a:xfrm>
        </p:grpSpPr>
        <p:sp>
          <p:nvSpPr>
            <p:cNvPr id="13443" name="Text Box 188"/>
            <p:cNvSpPr txBox="1">
              <a:spLocks noChangeArrowheads="1"/>
            </p:cNvSpPr>
            <p:nvPr/>
          </p:nvSpPr>
          <p:spPr bwMode="auto">
            <a:xfrm>
              <a:off x="776" y="1242"/>
              <a:ext cx="196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0</a:t>
              </a:r>
            </a:p>
          </p:txBody>
        </p:sp>
        <p:sp>
          <p:nvSpPr>
            <p:cNvPr id="13444" name="Text Box 189"/>
            <p:cNvSpPr txBox="1">
              <a:spLocks noChangeArrowheads="1"/>
            </p:cNvSpPr>
            <p:nvPr/>
          </p:nvSpPr>
          <p:spPr bwMode="auto">
            <a:xfrm>
              <a:off x="3174" y="971"/>
              <a:ext cx="796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P(0, 1) = 0</a:t>
              </a:r>
            </a:p>
          </p:txBody>
        </p:sp>
        <p:sp>
          <p:nvSpPr>
            <p:cNvPr id="13445" name="Line 190"/>
            <p:cNvSpPr>
              <a:spLocks noChangeShapeType="1"/>
            </p:cNvSpPr>
            <p:nvPr/>
          </p:nvSpPr>
          <p:spPr bwMode="auto">
            <a:xfrm flipV="1">
              <a:off x="768" y="1152"/>
              <a:ext cx="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42" name="Text Box 191"/>
          <p:cNvSpPr txBox="1">
            <a:spLocks noChangeArrowheads="1"/>
          </p:cNvSpPr>
          <p:nvPr/>
        </p:nvSpPr>
        <p:spPr bwMode="auto">
          <a:xfrm>
            <a:off x="428625" y="406400"/>
            <a:ext cx="18923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3000" b="1">
                <a:latin typeface="Arial" charset="0"/>
              </a:rPr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613" grpId="0"/>
      <p:bldP spid="150614" grpId="0"/>
      <p:bldP spid="150615" grpId="0"/>
      <p:bldP spid="150616" grpId="0"/>
      <p:bldP spid="150617" grpId="0"/>
      <p:bldP spid="150618" grpId="0"/>
      <p:bldP spid="150619" grpId="0"/>
      <p:bldP spid="150620" grpId="0"/>
      <p:bldP spid="150621" grpId="0"/>
      <p:bldP spid="150622" grpId="0"/>
      <p:bldP spid="150623" grpId="0"/>
      <p:bldP spid="150624" grpId="0"/>
      <p:bldP spid="150625" grpId="0"/>
      <p:bldP spid="150626" grpId="0"/>
      <p:bldP spid="150627" grpId="0"/>
      <p:bldP spid="150628" grpId="0"/>
      <p:bldP spid="150629" grpId="0"/>
      <p:bldP spid="150630" grpId="0"/>
      <p:bldP spid="1506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6238" y="333375"/>
            <a:ext cx="9307512" cy="966788"/>
          </a:xfrm>
        </p:spPr>
        <p:txBody>
          <a:bodyPr lIns="99276" tIns="49638" rIns="99276" bIns="49638"/>
          <a:lstStyle/>
          <a:p>
            <a:pPr eaLnBrk="1" hangingPunct="1"/>
            <a:r>
              <a:rPr lang="en-US" smtClean="0"/>
              <a:t>Reconstructing the Optimal Solution</a:t>
            </a:r>
          </a:p>
        </p:txBody>
      </p:sp>
      <p:graphicFrame>
        <p:nvGraphicFramePr>
          <p:cNvPr id="151555" name="Group 3"/>
          <p:cNvGraphicFramePr>
            <a:graphicFrameLocks noGrp="1"/>
          </p:cNvGraphicFramePr>
          <p:nvPr>
            <p:ph idx="4294967295"/>
          </p:nvPr>
        </p:nvGraphicFramePr>
        <p:xfrm>
          <a:off x="1803400" y="1854200"/>
          <a:ext cx="3536950" cy="2112963"/>
        </p:xfrm>
        <a:graphic>
          <a:graphicData uri="http://schemas.openxmlformats.org/drawingml/2006/table">
            <a:tbl>
              <a:tblPr/>
              <a:tblGrid>
                <a:gridCol w="588962"/>
                <a:gridCol w="590550"/>
                <a:gridCol w="588963"/>
                <a:gridCol w="588962"/>
                <a:gridCol w="590550"/>
                <a:gridCol w="588963"/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1906588" y="1452563"/>
            <a:ext cx="357187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/>
              <a:t>0</a:t>
            </a:r>
          </a:p>
        </p:txBody>
      </p:sp>
      <p:sp>
        <p:nvSpPr>
          <p:cNvPr id="14384" name="Text Box 48"/>
          <p:cNvSpPr txBox="1">
            <a:spLocks noChangeArrowheads="1"/>
          </p:cNvSpPr>
          <p:nvPr/>
        </p:nvSpPr>
        <p:spPr bwMode="auto">
          <a:xfrm>
            <a:off x="2613025" y="1452563"/>
            <a:ext cx="315913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/>
              <a:t>1</a:t>
            </a:r>
            <a:endParaRPr kumimoji="0" lang="en-US" sz="2000" b="1" baseline="-25000"/>
          </a:p>
        </p:txBody>
      </p:sp>
      <p:sp>
        <p:nvSpPr>
          <p:cNvPr id="14385" name="Text Box 49"/>
          <p:cNvSpPr txBox="1">
            <a:spLocks noChangeArrowheads="1"/>
          </p:cNvSpPr>
          <p:nvPr/>
        </p:nvSpPr>
        <p:spPr bwMode="auto">
          <a:xfrm>
            <a:off x="3275013" y="1452563"/>
            <a:ext cx="355600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/>
              <a:t>2</a:t>
            </a:r>
            <a:endParaRPr kumimoji="0" lang="en-US" sz="2000" b="1" baseline="-25000"/>
          </a:p>
        </p:txBody>
      </p:sp>
      <p:sp>
        <p:nvSpPr>
          <p:cNvPr id="14386" name="Text Box 50"/>
          <p:cNvSpPr txBox="1">
            <a:spLocks noChangeArrowheads="1"/>
          </p:cNvSpPr>
          <p:nvPr/>
        </p:nvSpPr>
        <p:spPr bwMode="auto">
          <a:xfrm>
            <a:off x="3933825" y="1452563"/>
            <a:ext cx="357188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/>
              <a:t>3</a:t>
            </a:r>
            <a:endParaRPr kumimoji="0" lang="en-US" sz="2000" b="1" baseline="-25000"/>
          </a:p>
        </p:txBody>
      </p:sp>
      <p:sp>
        <p:nvSpPr>
          <p:cNvPr id="14387" name="Text Box 51"/>
          <p:cNvSpPr txBox="1">
            <a:spLocks noChangeArrowheads="1"/>
          </p:cNvSpPr>
          <p:nvPr/>
        </p:nvSpPr>
        <p:spPr bwMode="auto">
          <a:xfrm>
            <a:off x="4556125" y="1452563"/>
            <a:ext cx="355600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/>
              <a:t>4</a:t>
            </a:r>
            <a:endParaRPr kumimoji="0" lang="en-US" sz="2000" b="1" baseline="-25000"/>
          </a:p>
        </p:txBody>
      </p: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5222875" y="1452563"/>
            <a:ext cx="357188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/>
              <a:t>5</a:t>
            </a:r>
            <a:endParaRPr kumimoji="0" lang="en-US" sz="2000" b="1" baseline="-25000"/>
          </a:p>
        </p:txBody>
      </p:sp>
      <p:sp>
        <p:nvSpPr>
          <p:cNvPr id="14389" name="Text Box 53"/>
          <p:cNvSpPr txBox="1">
            <a:spLocks noChangeArrowheads="1"/>
          </p:cNvSpPr>
          <p:nvPr/>
        </p:nvSpPr>
        <p:spPr bwMode="auto">
          <a:xfrm>
            <a:off x="1484313" y="2352675"/>
            <a:ext cx="315912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/>
              <a:t>1</a:t>
            </a:r>
            <a:endParaRPr kumimoji="0" lang="en-US" sz="2000" b="1" baseline="-25000"/>
          </a:p>
        </p:txBody>
      </p:sp>
      <p:sp>
        <p:nvSpPr>
          <p:cNvPr id="14390" name="Text Box 54"/>
          <p:cNvSpPr txBox="1">
            <a:spLocks noChangeArrowheads="1"/>
          </p:cNvSpPr>
          <p:nvPr/>
        </p:nvSpPr>
        <p:spPr bwMode="auto">
          <a:xfrm>
            <a:off x="1444625" y="2795588"/>
            <a:ext cx="3556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/>
              <a:t>2</a:t>
            </a:r>
            <a:endParaRPr kumimoji="0" lang="en-US" sz="2000" b="1" baseline="-25000"/>
          </a:p>
        </p:txBody>
      </p:sp>
      <p:sp>
        <p:nvSpPr>
          <p:cNvPr id="14391" name="Text Box 55"/>
          <p:cNvSpPr txBox="1">
            <a:spLocks noChangeArrowheads="1"/>
          </p:cNvSpPr>
          <p:nvPr/>
        </p:nvSpPr>
        <p:spPr bwMode="auto">
          <a:xfrm>
            <a:off x="1444625" y="3244850"/>
            <a:ext cx="3556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/>
              <a:t>3</a:t>
            </a:r>
            <a:endParaRPr kumimoji="0" lang="en-US" sz="2000" b="1" baseline="-25000"/>
          </a:p>
        </p:txBody>
      </p:sp>
      <p:sp>
        <p:nvSpPr>
          <p:cNvPr id="14392" name="Text Box 56"/>
          <p:cNvSpPr txBox="1">
            <a:spLocks noChangeArrowheads="1"/>
          </p:cNvSpPr>
          <p:nvPr/>
        </p:nvSpPr>
        <p:spPr bwMode="auto">
          <a:xfrm>
            <a:off x="1444625" y="3690938"/>
            <a:ext cx="355600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/>
              <a:t>4</a:t>
            </a:r>
            <a:endParaRPr kumimoji="0" lang="en-US" sz="2000" b="1" baseline="-25000"/>
          </a:p>
        </p:txBody>
      </p:sp>
      <p:sp>
        <p:nvSpPr>
          <p:cNvPr id="14393" name="Text Box 57"/>
          <p:cNvSpPr txBox="1">
            <a:spLocks noChangeArrowheads="1"/>
          </p:cNvSpPr>
          <p:nvPr/>
        </p:nvSpPr>
        <p:spPr bwMode="auto">
          <a:xfrm>
            <a:off x="1393825" y="1887538"/>
            <a:ext cx="355600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/>
              <a:t>0</a:t>
            </a:r>
          </a:p>
        </p:txBody>
      </p:sp>
      <p:sp>
        <p:nvSpPr>
          <p:cNvPr id="14394" name="Text Box 58"/>
          <p:cNvSpPr txBox="1">
            <a:spLocks noChangeArrowheads="1"/>
          </p:cNvSpPr>
          <p:nvPr/>
        </p:nvSpPr>
        <p:spPr bwMode="auto">
          <a:xfrm>
            <a:off x="3155950" y="2336800"/>
            <a:ext cx="481013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12</a:t>
            </a:r>
          </a:p>
        </p:txBody>
      </p:sp>
      <p:sp>
        <p:nvSpPr>
          <p:cNvPr id="14395" name="Text Box 59"/>
          <p:cNvSpPr txBox="1">
            <a:spLocks noChangeArrowheads="1"/>
          </p:cNvSpPr>
          <p:nvPr/>
        </p:nvSpPr>
        <p:spPr bwMode="auto">
          <a:xfrm>
            <a:off x="3806825" y="2336800"/>
            <a:ext cx="4826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12</a:t>
            </a:r>
          </a:p>
        </p:txBody>
      </p:sp>
      <p:sp>
        <p:nvSpPr>
          <p:cNvPr id="14396" name="Text Box 60"/>
          <p:cNvSpPr txBox="1">
            <a:spLocks noChangeArrowheads="1"/>
          </p:cNvSpPr>
          <p:nvPr/>
        </p:nvSpPr>
        <p:spPr bwMode="auto">
          <a:xfrm>
            <a:off x="4451350" y="2338388"/>
            <a:ext cx="4826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12</a:t>
            </a:r>
          </a:p>
        </p:txBody>
      </p:sp>
      <p:sp>
        <p:nvSpPr>
          <p:cNvPr id="14397" name="Text Box 61"/>
          <p:cNvSpPr txBox="1">
            <a:spLocks noChangeArrowheads="1"/>
          </p:cNvSpPr>
          <p:nvPr/>
        </p:nvSpPr>
        <p:spPr bwMode="auto">
          <a:xfrm>
            <a:off x="5111750" y="2338388"/>
            <a:ext cx="481013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12</a:t>
            </a:r>
          </a:p>
        </p:txBody>
      </p:sp>
      <p:sp>
        <p:nvSpPr>
          <p:cNvPr id="14398" name="Text Box 62"/>
          <p:cNvSpPr txBox="1">
            <a:spLocks noChangeArrowheads="1"/>
          </p:cNvSpPr>
          <p:nvPr/>
        </p:nvSpPr>
        <p:spPr bwMode="auto">
          <a:xfrm>
            <a:off x="2527300" y="2784475"/>
            <a:ext cx="481013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10</a:t>
            </a:r>
          </a:p>
        </p:txBody>
      </p:sp>
      <p:sp>
        <p:nvSpPr>
          <p:cNvPr id="14399" name="Text Box 63"/>
          <p:cNvSpPr txBox="1">
            <a:spLocks noChangeArrowheads="1"/>
          </p:cNvSpPr>
          <p:nvPr/>
        </p:nvSpPr>
        <p:spPr bwMode="auto">
          <a:xfrm>
            <a:off x="3154363" y="2784475"/>
            <a:ext cx="481012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12</a:t>
            </a:r>
          </a:p>
        </p:txBody>
      </p:sp>
      <p:sp>
        <p:nvSpPr>
          <p:cNvPr id="14400" name="Text Box 64"/>
          <p:cNvSpPr txBox="1">
            <a:spLocks noChangeArrowheads="1"/>
          </p:cNvSpPr>
          <p:nvPr/>
        </p:nvSpPr>
        <p:spPr bwMode="auto">
          <a:xfrm>
            <a:off x="3808413" y="2786063"/>
            <a:ext cx="4826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22</a:t>
            </a:r>
          </a:p>
        </p:txBody>
      </p:sp>
      <p:sp>
        <p:nvSpPr>
          <p:cNvPr id="14401" name="Text Box 65"/>
          <p:cNvSpPr txBox="1">
            <a:spLocks noChangeArrowheads="1"/>
          </p:cNvSpPr>
          <p:nvPr/>
        </p:nvSpPr>
        <p:spPr bwMode="auto">
          <a:xfrm>
            <a:off x="4445000" y="2786063"/>
            <a:ext cx="481013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22</a:t>
            </a:r>
          </a:p>
        </p:txBody>
      </p:sp>
      <p:sp>
        <p:nvSpPr>
          <p:cNvPr id="14402" name="Text Box 66"/>
          <p:cNvSpPr txBox="1">
            <a:spLocks noChangeArrowheads="1"/>
          </p:cNvSpPr>
          <p:nvPr/>
        </p:nvSpPr>
        <p:spPr bwMode="auto">
          <a:xfrm>
            <a:off x="5097463" y="2786063"/>
            <a:ext cx="4826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22</a:t>
            </a:r>
          </a:p>
        </p:txBody>
      </p:sp>
      <p:sp>
        <p:nvSpPr>
          <p:cNvPr id="14403" name="Text Box 67"/>
          <p:cNvSpPr txBox="1">
            <a:spLocks noChangeArrowheads="1"/>
          </p:cNvSpPr>
          <p:nvPr/>
        </p:nvSpPr>
        <p:spPr bwMode="auto">
          <a:xfrm>
            <a:off x="2528888" y="3232150"/>
            <a:ext cx="481012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10</a:t>
            </a:r>
          </a:p>
        </p:txBody>
      </p:sp>
      <p:sp>
        <p:nvSpPr>
          <p:cNvPr id="14404" name="Text Box 68"/>
          <p:cNvSpPr txBox="1">
            <a:spLocks noChangeArrowheads="1"/>
          </p:cNvSpPr>
          <p:nvPr/>
        </p:nvSpPr>
        <p:spPr bwMode="auto">
          <a:xfrm>
            <a:off x="3155950" y="3232150"/>
            <a:ext cx="481013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12</a:t>
            </a:r>
          </a:p>
        </p:txBody>
      </p:sp>
      <p:sp>
        <p:nvSpPr>
          <p:cNvPr id="14405" name="Text Box 69"/>
          <p:cNvSpPr txBox="1">
            <a:spLocks noChangeArrowheads="1"/>
          </p:cNvSpPr>
          <p:nvPr/>
        </p:nvSpPr>
        <p:spPr bwMode="auto">
          <a:xfrm>
            <a:off x="3810000" y="3232150"/>
            <a:ext cx="482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22</a:t>
            </a:r>
          </a:p>
        </p:txBody>
      </p:sp>
      <p:sp>
        <p:nvSpPr>
          <p:cNvPr id="14406" name="Text Box 70"/>
          <p:cNvSpPr txBox="1">
            <a:spLocks noChangeArrowheads="1"/>
          </p:cNvSpPr>
          <p:nvPr/>
        </p:nvSpPr>
        <p:spPr bwMode="auto">
          <a:xfrm>
            <a:off x="4464050" y="3232150"/>
            <a:ext cx="481013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30</a:t>
            </a:r>
          </a:p>
        </p:txBody>
      </p:sp>
      <p:sp>
        <p:nvSpPr>
          <p:cNvPr id="14407" name="Text Box 71"/>
          <p:cNvSpPr txBox="1">
            <a:spLocks noChangeArrowheads="1"/>
          </p:cNvSpPr>
          <p:nvPr/>
        </p:nvSpPr>
        <p:spPr bwMode="auto">
          <a:xfrm>
            <a:off x="5116513" y="3232150"/>
            <a:ext cx="482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32</a:t>
            </a:r>
          </a:p>
        </p:txBody>
      </p:sp>
      <p:sp>
        <p:nvSpPr>
          <p:cNvPr id="14408" name="Text Box 72"/>
          <p:cNvSpPr txBox="1">
            <a:spLocks noChangeArrowheads="1"/>
          </p:cNvSpPr>
          <p:nvPr/>
        </p:nvSpPr>
        <p:spPr bwMode="auto">
          <a:xfrm>
            <a:off x="2514600" y="3676650"/>
            <a:ext cx="4826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10</a:t>
            </a:r>
          </a:p>
        </p:txBody>
      </p:sp>
      <p:sp>
        <p:nvSpPr>
          <p:cNvPr id="14409" name="Text Box 73"/>
          <p:cNvSpPr txBox="1">
            <a:spLocks noChangeArrowheads="1"/>
          </p:cNvSpPr>
          <p:nvPr/>
        </p:nvSpPr>
        <p:spPr bwMode="auto">
          <a:xfrm>
            <a:off x="3141663" y="3676650"/>
            <a:ext cx="4826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15</a:t>
            </a:r>
          </a:p>
        </p:txBody>
      </p:sp>
      <p:sp>
        <p:nvSpPr>
          <p:cNvPr id="14410" name="Text Box 74"/>
          <p:cNvSpPr txBox="1">
            <a:spLocks noChangeArrowheads="1"/>
          </p:cNvSpPr>
          <p:nvPr/>
        </p:nvSpPr>
        <p:spPr bwMode="auto">
          <a:xfrm>
            <a:off x="3795713" y="3676650"/>
            <a:ext cx="4826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25</a:t>
            </a:r>
          </a:p>
        </p:txBody>
      </p:sp>
      <p:sp>
        <p:nvSpPr>
          <p:cNvPr id="14411" name="Text Box 75"/>
          <p:cNvSpPr txBox="1">
            <a:spLocks noChangeArrowheads="1"/>
          </p:cNvSpPr>
          <p:nvPr/>
        </p:nvSpPr>
        <p:spPr bwMode="auto">
          <a:xfrm>
            <a:off x="4449763" y="3676650"/>
            <a:ext cx="481012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30</a:t>
            </a:r>
          </a:p>
        </p:txBody>
      </p:sp>
      <p:sp>
        <p:nvSpPr>
          <p:cNvPr id="14412" name="Text Box 76"/>
          <p:cNvSpPr txBox="1">
            <a:spLocks noChangeArrowheads="1"/>
          </p:cNvSpPr>
          <p:nvPr/>
        </p:nvSpPr>
        <p:spPr bwMode="auto">
          <a:xfrm>
            <a:off x="5102225" y="3676650"/>
            <a:ext cx="482600" cy="390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37</a:t>
            </a:r>
          </a:p>
        </p:txBody>
      </p:sp>
      <p:sp>
        <p:nvSpPr>
          <p:cNvPr id="14413" name="Line 77"/>
          <p:cNvSpPr>
            <a:spLocks noChangeShapeType="1"/>
          </p:cNvSpPr>
          <p:nvPr/>
        </p:nvSpPr>
        <p:spPr bwMode="auto">
          <a:xfrm flipH="1" flipV="1">
            <a:off x="2306638" y="2139950"/>
            <a:ext cx="1012825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14" name="Line 78"/>
          <p:cNvSpPr>
            <a:spLocks noChangeShapeType="1"/>
          </p:cNvSpPr>
          <p:nvPr/>
        </p:nvSpPr>
        <p:spPr bwMode="auto">
          <a:xfrm flipH="1" flipV="1">
            <a:off x="2887663" y="2125663"/>
            <a:ext cx="1012825" cy="25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15" name="Line 79"/>
          <p:cNvSpPr>
            <a:spLocks noChangeShapeType="1"/>
          </p:cNvSpPr>
          <p:nvPr/>
        </p:nvSpPr>
        <p:spPr bwMode="auto">
          <a:xfrm flipH="1" flipV="1">
            <a:off x="3540125" y="2149475"/>
            <a:ext cx="1068388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16" name="Line 80"/>
          <p:cNvSpPr>
            <a:spLocks noChangeShapeType="1"/>
          </p:cNvSpPr>
          <p:nvPr/>
        </p:nvSpPr>
        <p:spPr bwMode="auto">
          <a:xfrm flipH="1" flipV="1">
            <a:off x="4160838" y="2133600"/>
            <a:ext cx="1084262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17" name="Line 81"/>
          <p:cNvSpPr>
            <a:spLocks noChangeShapeType="1"/>
          </p:cNvSpPr>
          <p:nvPr/>
        </p:nvSpPr>
        <p:spPr bwMode="auto">
          <a:xfrm flipH="1" flipV="1">
            <a:off x="2282825" y="2636838"/>
            <a:ext cx="360363" cy="25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18" name="Line 82"/>
          <p:cNvSpPr>
            <a:spLocks noChangeShapeType="1"/>
          </p:cNvSpPr>
          <p:nvPr/>
        </p:nvSpPr>
        <p:spPr bwMode="auto">
          <a:xfrm flipV="1">
            <a:off x="3217863" y="2613025"/>
            <a:ext cx="0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19" name="Line 83"/>
          <p:cNvSpPr>
            <a:spLocks noChangeShapeType="1"/>
          </p:cNvSpPr>
          <p:nvPr/>
        </p:nvSpPr>
        <p:spPr bwMode="auto">
          <a:xfrm flipH="1" flipV="1">
            <a:off x="3586163" y="2627313"/>
            <a:ext cx="3397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20" name="Line 84"/>
          <p:cNvSpPr>
            <a:spLocks noChangeShapeType="1"/>
          </p:cNvSpPr>
          <p:nvPr/>
        </p:nvSpPr>
        <p:spPr bwMode="auto">
          <a:xfrm flipH="1" flipV="1">
            <a:off x="4192588" y="2613025"/>
            <a:ext cx="36195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21" name="Line 85"/>
          <p:cNvSpPr>
            <a:spLocks noChangeShapeType="1"/>
          </p:cNvSpPr>
          <p:nvPr/>
        </p:nvSpPr>
        <p:spPr bwMode="auto">
          <a:xfrm flipH="1" flipV="1">
            <a:off x="4900613" y="2651125"/>
            <a:ext cx="2984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22" name="Line 86"/>
          <p:cNvSpPr>
            <a:spLocks noChangeShapeType="1"/>
          </p:cNvSpPr>
          <p:nvPr/>
        </p:nvSpPr>
        <p:spPr bwMode="auto">
          <a:xfrm flipV="1">
            <a:off x="2581275" y="3063875"/>
            <a:ext cx="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23" name="Line 87"/>
          <p:cNvSpPr>
            <a:spLocks noChangeShapeType="1"/>
          </p:cNvSpPr>
          <p:nvPr/>
        </p:nvSpPr>
        <p:spPr bwMode="auto">
          <a:xfrm flipV="1">
            <a:off x="3201988" y="3094038"/>
            <a:ext cx="0" cy="319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24" name="Line 88"/>
          <p:cNvSpPr>
            <a:spLocks noChangeShapeType="1"/>
          </p:cNvSpPr>
          <p:nvPr/>
        </p:nvSpPr>
        <p:spPr bwMode="auto">
          <a:xfrm flipV="1">
            <a:off x="3856038" y="3070225"/>
            <a:ext cx="0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25" name="Line 89"/>
          <p:cNvSpPr>
            <a:spLocks noChangeShapeType="1"/>
          </p:cNvSpPr>
          <p:nvPr/>
        </p:nvSpPr>
        <p:spPr bwMode="auto">
          <a:xfrm flipH="1" flipV="1">
            <a:off x="2935288" y="3024188"/>
            <a:ext cx="160337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26" name="Line 90"/>
          <p:cNvSpPr>
            <a:spLocks noChangeShapeType="1"/>
          </p:cNvSpPr>
          <p:nvPr/>
        </p:nvSpPr>
        <p:spPr bwMode="auto">
          <a:xfrm flipH="1" flipV="1">
            <a:off x="3586163" y="2994025"/>
            <a:ext cx="1603375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27" name="Line 91"/>
          <p:cNvSpPr>
            <a:spLocks noChangeShapeType="1"/>
          </p:cNvSpPr>
          <p:nvPr/>
        </p:nvSpPr>
        <p:spPr bwMode="auto">
          <a:xfrm flipV="1">
            <a:off x="2581275" y="3551238"/>
            <a:ext cx="0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28" name="Line 92"/>
          <p:cNvSpPr>
            <a:spLocks noChangeShapeType="1"/>
          </p:cNvSpPr>
          <p:nvPr/>
        </p:nvSpPr>
        <p:spPr bwMode="auto">
          <a:xfrm flipH="1" flipV="1">
            <a:off x="2235200" y="3421063"/>
            <a:ext cx="998538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29" name="Line 93"/>
          <p:cNvSpPr>
            <a:spLocks noChangeShapeType="1"/>
          </p:cNvSpPr>
          <p:nvPr/>
        </p:nvSpPr>
        <p:spPr bwMode="auto">
          <a:xfrm flipH="1" flipV="1">
            <a:off x="2935288" y="3459163"/>
            <a:ext cx="935037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30" name="Line 94"/>
          <p:cNvSpPr>
            <a:spLocks noChangeShapeType="1"/>
          </p:cNvSpPr>
          <p:nvPr/>
        </p:nvSpPr>
        <p:spPr bwMode="auto">
          <a:xfrm flipV="1">
            <a:off x="4506913" y="3511550"/>
            <a:ext cx="0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31" name="Line 95"/>
          <p:cNvSpPr>
            <a:spLocks noChangeShapeType="1"/>
          </p:cNvSpPr>
          <p:nvPr/>
        </p:nvSpPr>
        <p:spPr bwMode="auto">
          <a:xfrm flipH="1" flipV="1">
            <a:off x="4168775" y="3489325"/>
            <a:ext cx="998538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32" name="Text Box 96"/>
          <p:cNvSpPr txBox="1">
            <a:spLocks noChangeArrowheads="1"/>
          </p:cNvSpPr>
          <p:nvPr/>
        </p:nvSpPr>
        <p:spPr bwMode="auto">
          <a:xfrm>
            <a:off x="2600325" y="2338388"/>
            <a:ext cx="3429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0</a:t>
            </a:r>
          </a:p>
        </p:txBody>
      </p:sp>
      <p:sp>
        <p:nvSpPr>
          <p:cNvPr id="14433" name="Line 97"/>
          <p:cNvSpPr>
            <a:spLocks noChangeShapeType="1"/>
          </p:cNvSpPr>
          <p:nvPr/>
        </p:nvSpPr>
        <p:spPr bwMode="auto">
          <a:xfrm flipV="1">
            <a:off x="2586038" y="2185988"/>
            <a:ext cx="0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34" name="Rectangle 98"/>
          <p:cNvSpPr>
            <a:spLocks noChangeArrowheads="1"/>
          </p:cNvSpPr>
          <p:nvPr/>
        </p:nvSpPr>
        <p:spPr bwMode="auto">
          <a:xfrm>
            <a:off x="355600" y="4570413"/>
            <a:ext cx="9053513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276" tIns="49638" rIns="99276" bIns="49638"/>
          <a:lstStyle/>
          <a:p>
            <a:pPr marL="373063" indent="-373063" algn="l" defTabSz="992188" eaLnBrk="1" hangingPunct="1">
              <a:spcBef>
                <a:spcPct val="20000"/>
              </a:spcBef>
              <a:buFontTx/>
              <a:buChar char="•"/>
            </a:pPr>
            <a:r>
              <a:rPr kumimoji="0" lang="en-US" sz="2600" b="1">
                <a:solidFill>
                  <a:schemeClr val="accent2"/>
                </a:solidFill>
                <a:latin typeface="Arial" charset="0"/>
              </a:rPr>
              <a:t>Start at </a:t>
            </a:r>
            <a:r>
              <a:rPr kumimoji="0" lang="en-US" sz="2600" b="1">
                <a:solidFill>
                  <a:schemeClr val="accent2"/>
                </a:solidFill>
              </a:rPr>
              <a:t>P(n, W)</a:t>
            </a:r>
          </a:p>
          <a:p>
            <a:pPr marL="373063" indent="-373063" algn="l" defTabSz="992188" eaLnBrk="1" hangingPunct="1">
              <a:spcBef>
                <a:spcPct val="20000"/>
              </a:spcBef>
              <a:buFontTx/>
              <a:buChar char="•"/>
            </a:pPr>
            <a:r>
              <a:rPr kumimoji="0" lang="en-US" sz="2600" b="1">
                <a:solidFill>
                  <a:schemeClr val="accent2"/>
                </a:solidFill>
                <a:latin typeface="Arial" charset="0"/>
              </a:rPr>
              <a:t>When you go left-up </a:t>
            </a:r>
            <a:r>
              <a:rPr kumimoji="0" lang="en-US" sz="2600" b="1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 </a:t>
            </a:r>
            <a:r>
              <a:rPr kumimoji="0" lang="en-US" sz="2600" b="1">
                <a:solidFill>
                  <a:schemeClr val="accent2"/>
                </a:solidFill>
                <a:latin typeface="Arial" charset="0"/>
              </a:rPr>
              <a:t>item i has been taken</a:t>
            </a:r>
          </a:p>
          <a:p>
            <a:pPr marL="373063" indent="-373063" algn="l" defTabSz="992188" eaLnBrk="1" hangingPunct="1">
              <a:spcBef>
                <a:spcPct val="20000"/>
              </a:spcBef>
              <a:buFontTx/>
              <a:buChar char="•"/>
            </a:pPr>
            <a:r>
              <a:rPr kumimoji="0" lang="en-US" sz="2600" b="1">
                <a:solidFill>
                  <a:schemeClr val="accent2"/>
                </a:solidFill>
                <a:latin typeface="Arial" charset="0"/>
              </a:rPr>
              <a:t>When you go straight up </a:t>
            </a:r>
            <a:r>
              <a:rPr kumimoji="0" lang="en-US" sz="2600" b="1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 item i has not been taken</a:t>
            </a:r>
          </a:p>
        </p:txBody>
      </p:sp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4168775" y="1827213"/>
            <a:ext cx="3660775" cy="1958975"/>
            <a:chOff x="2387" y="1079"/>
            <a:chExt cx="2097" cy="1157"/>
          </a:xfrm>
        </p:grpSpPr>
        <p:sp>
          <p:nvSpPr>
            <p:cNvPr id="14443" name="Line 100"/>
            <p:cNvSpPr>
              <a:spLocks noChangeShapeType="1"/>
            </p:cNvSpPr>
            <p:nvPr/>
          </p:nvSpPr>
          <p:spPr bwMode="auto">
            <a:xfrm flipH="1" flipV="1">
              <a:off x="2387" y="2061"/>
              <a:ext cx="572" cy="175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4" name="Text Box 101"/>
            <p:cNvSpPr txBox="1">
              <a:spLocks noChangeArrowheads="1"/>
            </p:cNvSpPr>
            <p:nvPr/>
          </p:nvSpPr>
          <p:spPr bwMode="auto">
            <a:xfrm>
              <a:off x="3715" y="1079"/>
              <a:ext cx="7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76" tIns="49638" rIns="99276" bIns="49638">
              <a:spAutoFit/>
            </a:bodyPr>
            <a:lstStyle/>
            <a:p>
              <a:pPr algn="l" defTabSz="992188" eaLnBrk="1" hangingPunct="1">
                <a:buFontTx/>
                <a:buChar char="•"/>
              </a:pPr>
              <a:r>
                <a:rPr kumimoji="0" lang="en-US" sz="2000" b="1">
                  <a:latin typeface="Arial" charset="0"/>
                </a:rPr>
                <a:t> Item 4</a:t>
              </a:r>
            </a:p>
          </p:txBody>
        </p:sp>
      </p:grpSp>
      <p:sp>
        <p:nvSpPr>
          <p:cNvPr id="151654" name="Line 102"/>
          <p:cNvSpPr>
            <a:spLocks noChangeShapeType="1"/>
          </p:cNvSpPr>
          <p:nvPr/>
        </p:nvSpPr>
        <p:spPr bwMode="auto">
          <a:xfrm flipV="1">
            <a:off x="3856038" y="3070225"/>
            <a:ext cx="0" cy="311150"/>
          </a:xfrm>
          <a:prstGeom prst="line">
            <a:avLst/>
          </a:prstGeom>
          <a:noFill/>
          <a:ln w="25400">
            <a:solidFill>
              <a:srgbClr val="DD011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3586163" y="2486025"/>
            <a:ext cx="4243387" cy="487363"/>
            <a:chOff x="2054" y="1468"/>
            <a:chExt cx="2430" cy="288"/>
          </a:xfrm>
        </p:grpSpPr>
        <p:sp>
          <p:nvSpPr>
            <p:cNvPr id="14441" name="Text Box 104"/>
            <p:cNvSpPr txBox="1">
              <a:spLocks noChangeArrowheads="1"/>
            </p:cNvSpPr>
            <p:nvPr/>
          </p:nvSpPr>
          <p:spPr bwMode="auto">
            <a:xfrm>
              <a:off x="3715" y="1468"/>
              <a:ext cx="7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76" tIns="49638" rIns="99276" bIns="49638">
              <a:spAutoFit/>
            </a:bodyPr>
            <a:lstStyle/>
            <a:p>
              <a:pPr algn="l" defTabSz="992188" eaLnBrk="1" hangingPunct="1">
                <a:buFontTx/>
                <a:buChar char="•"/>
              </a:pPr>
              <a:r>
                <a:rPr kumimoji="0" lang="en-US" sz="2000" b="1">
                  <a:latin typeface="Arial" charset="0"/>
                </a:rPr>
                <a:t> Item 2</a:t>
              </a:r>
            </a:p>
          </p:txBody>
        </p:sp>
        <p:sp>
          <p:nvSpPr>
            <p:cNvPr id="14442" name="Line 105"/>
            <p:cNvSpPr>
              <a:spLocks noChangeShapeType="1"/>
            </p:cNvSpPr>
            <p:nvPr/>
          </p:nvSpPr>
          <p:spPr bwMode="auto">
            <a:xfrm flipH="1" flipV="1">
              <a:off x="2054" y="1552"/>
              <a:ext cx="194" cy="135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06"/>
          <p:cNvGrpSpPr>
            <a:grpSpLocks/>
          </p:cNvGrpSpPr>
          <p:nvPr/>
        </p:nvGrpSpPr>
        <p:grpSpPr bwMode="auto">
          <a:xfrm>
            <a:off x="2306638" y="2138363"/>
            <a:ext cx="5522912" cy="1495425"/>
            <a:chOff x="1321" y="1263"/>
            <a:chExt cx="3163" cy="883"/>
          </a:xfrm>
        </p:grpSpPr>
        <p:sp>
          <p:nvSpPr>
            <p:cNvPr id="14439" name="Line 107"/>
            <p:cNvSpPr>
              <a:spLocks noChangeShapeType="1"/>
            </p:cNvSpPr>
            <p:nvPr/>
          </p:nvSpPr>
          <p:spPr bwMode="auto">
            <a:xfrm flipH="1" flipV="1">
              <a:off x="1321" y="1263"/>
              <a:ext cx="580" cy="158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0" name="Text Box 108"/>
            <p:cNvSpPr txBox="1">
              <a:spLocks noChangeArrowheads="1"/>
            </p:cNvSpPr>
            <p:nvPr/>
          </p:nvSpPr>
          <p:spPr bwMode="auto">
            <a:xfrm>
              <a:off x="3715" y="1858"/>
              <a:ext cx="7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76" tIns="49638" rIns="99276" bIns="49638">
              <a:spAutoFit/>
            </a:bodyPr>
            <a:lstStyle/>
            <a:p>
              <a:pPr algn="l" defTabSz="992188" eaLnBrk="1" hangingPunct="1">
                <a:buFontTx/>
                <a:buChar char="•"/>
              </a:pPr>
              <a:r>
                <a:rPr kumimoji="0" lang="en-US" sz="2000" b="1">
                  <a:latin typeface="Arial" charset="0"/>
                </a:rPr>
                <a:t> Item 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9100" y="119063"/>
            <a:ext cx="8550275" cy="812800"/>
          </a:xfrm>
        </p:spPr>
        <p:txBody>
          <a:bodyPr lIns="99269" tIns="49635" rIns="99269" bIns="49635" anchor="t"/>
          <a:lstStyle/>
          <a:p>
            <a:pPr eaLnBrk="1" hangingPunct="1">
              <a:defRPr/>
            </a:pPr>
            <a:r>
              <a:rPr lang="en-US" dirty="0" smtClean="0"/>
              <a:t>0-1 Knapsack Algorithm (DP)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1225" y="1138238"/>
            <a:ext cx="7556500" cy="5608637"/>
          </a:xfrm>
        </p:spPr>
        <p:txBody>
          <a:bodyPr lIns="99269" tIns="49635" rIns="99269" bIns="49635"/>
          <a:lstStyle/>
          <a:p>
            <a:pPr marL="342900" indent="-342900" defTabSz="912813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 smtClean="0"/>
              <a:t>for w = 0 to W</a:t>
            </a:r>
          </a:p>
          <a:p>
            <a:pPr marL="342900" indent="-342900" defTabSz="912813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 smtClean="0"/>
              <a:t>	P[0, w] = 0</a:t>
            </a:r>
          </a:p>
          <a:p>
            <a:pPr marL="342900" indent="-342900" defTabSz="912813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 smtClean="0"/>
              <a:t>for i = 0 to n</a:t>
            </a:r>
          </a:p>
          <a:p>
            <a:pPr marL="342900" indent="-342900" defTabSz="912813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 smtClean="0"/>
              <a:t>	P[i, 0] = 0</a:t>
            </a:r>
          </a:p>
          <a:p>
            <a:pPr marL="342900" indent="-342900" defTabSz="912813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 smtClean="0"/>
              <a:t>	for w = 0 to W</a:t>
            </a:r>
          </a:p>
          <a:p>
            <a:pPr marL="342900" indent="-342900" defTabSz="912813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 smtClean="0"/>
              <a:t>		if w</a:t>
            </a:r>
            <a:r>
              <a:rPr lang="en-US" sz="2600" baseline="-25000" smtClean="0"/>
              <a:t>i</a:t>
            </a:r>
            <a:r>
              <a:rPr lang="en-US" sz="2600" smtClean="0"/>
              <a:t> &lt;= w </a:t>
            </a:r>
            <a:r>
              <a:rPr lang="en-US" sz="2600" smtClean="0">
                <a:solidFill>
                  <a:srgbClr val="008000"/>
                </a:solidFill>
              </a:rPr>
              <a:t>// item i can be part of the solution</a:t>
            </a:r>
            <a:endParaRPr lang="en-US" sz="2600" smtClean="0"/>
          </a:p>
          <a:p>
            <a:pPr marL="342900" indent="-342900" defTabSz="912813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 smtClean="0"/>
              <a:t>			if (v</a:t>
            </a:r>
            <a:r>
              <a:rPr lang="en-US" sz="2600" baseline="-25000" smtClean="0"/>
              <a:t>i</a:t>
            </a:r>
            <a:r>
              <a:rPr lang="en-US" sz="2600" smtClean="0"/>
              <a:t> + P[i-1, w-w</a:t>
            </a:r>
            <a:r>
              <a:rPr lang="en-US" sz="2600" baseline="-25000" smtClean="0"/>
              <a:t>i</a:t>
            </a:r>
            <a:r>
              <a:rPr lang="en-US" sz="2600" smtClean="0"/>
              <a:t>] &gt; P[i-1, w])</a:t>
            </a:r>
          </a:p>
          <a:p>
            <a:pPr marL="342900" indent="-342900" defTabSz="912813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 smtClean="0"/>
              <a:t>				P[i, w] = v</a:t>
            </a:r>
            <a:r>
              <a:rPr lang="en-US" sz="2600" baseline="-25000" smtClean="0"/>
              <a:t>i</a:t>
            </a:r>
            <a:r>
              <a:rPr lang="en-US" sz="2600" smtClean="0"/>
              <a:t> + P[i-1, w- w</a:t>
            </a:r>
            <a:r>
              <a:rPr lang="en-US" sz="2600" baseline="-25000" smtClean="0"/>
              <a:t>i</a:t>
            </a:r>
            <a:r>
              <a:rPr lang="en-US" sz="2600" smtClean="0"/>
              <a:t>]</a:t>
            </a:r>
          </a:p>
          <a:p>
            <a:pPr marL="342900" indent="-342900" defTabSz="912813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 smtClean="0"/>
              <a:t>			else</a:t>
            </a:r>
          </a:p>
          <a:p>
            <a:pPr marL="342900" indent="-342900" defTabSz="912813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 smtClean="0"/>
              <a:t>				P[i, w] = P[i-1, w]</a:t>
            </a:r>
          </a:p>
          <a:p>
            <a:pPr marL="342900" indent="-342900" defTabSz="912813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 smtClean="0"/>
              <a:t>		else P[i, w] = P[i-1, w]  </a:t>
            </a:r>
            <a:r>
              <a:rPr lang="en-US" sz="2600" smtClean="0">
                <a:solidFill>
                  <a:srgbClr val="008000"/>
                </a:solidFill>
              </a:rPr>
              <a:t>// w</a:t>
            </a:r>
            <a:r>
              <a:rPr lang="en-US" sz="2600" baseline="-25000" smtClean="0">
                <a:solidFill>
                  <a:srgbClr val="008000"/>
                </a:solidFill>
              </a:rPr>
              <a:t>i</a:t>
            </a:r>
            <a:r>
              <a:rPr lang="en-US" sz="2600" smtClean="0">
                <a:solidFill>
                  <a:srgbClr val="008000"/>
                </a:solidFill>
              </a:rPr>
              <a:t> &gt; w 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103688" y="1787525"/>
            <a:ext cx="4119562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800" b="1">
                <a:solidFill>
                  <a:srgbClr val="0000CC"/>
                </a:solidFill>
                <a:latin typeface="Times New Roman" pitchFamily="18" charset="0"/>
              </a:rPr>
              <a:t>Running time: </a:t>
            </a:r>
            <a:r>
              <a:rPr kumimoji="0" lang="en-US" sz="2800" b="1" i="1">
                <a:solidFill>
                  <a:srgbClr val="0000CC"/>
                </a:solidFill>
                <a:latin typeface="Times New Roman" pitchFamily="18" charset="0"/>
              </a:rPr>
              <a:t>O</a:t>
            </a:r>
            <a:r>
              <a:rPr kumimoji="0" lang="en-US" sz="2800" b="1">
                <a:solidFill>
                  <a:srgbClr val="0000CC"/>
                </a:solidFill>
                <a:latin typeface="Times New Roman" pitchFamily="18" charset="0"/>
              </a:rPr>
              <a:t>(</a:t>
            </a:r>
            <a:r>
              <a:rPr kumimoji="0" lang="en-US" sz="2800" b="1" i="1">
                <a:solidFill>
                  <a:srgbClr val="0000CC"/>
                </a:solidFill>
                <a:latin typeface="Times New Roman" pitchFamily="18" charset="0"/>
              </a:rPr>
              <a:t>n</a:t>
            </a:r>
            <a:r>
              <a:rPr kumimoji="0" lang="en-US" sz="2800" b="1">
                <a:solidFill>
                  <a:srgbClr val="0000CC"/>
                </a:solidFill>
                <a:latin typeface="Times New Roman" pitchFamily="18" charset="0"/>
              </a:rPr>
              <a:t>*</a:t>
            </a:r>
            <a:r>
              <a:rPr kumimoji="0" lang="en-US" sz="2800" b="1" i="1">
                <a:solidFill>
                  <a:srgbClr val="0000CC"/>
                </a:solidFill>
                <a:latin typeface="Times New Roman" pitchFamily="18" charset="0"/>
              </a:rPr>
              <a:t>W</a:t>
            </a:r>
            <a:r>
              <a:rPr kumimoji="0" lang="en-US" sz="2800" b="1">
                <a:solidFill>
                  <a:srgbClr val="0000CC"/>
                </a:solidFill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Knapsack Problem (Review)</a:t>
            </a:r>
          </a:p>
        </p:txBody>
      </p:sp>
      <p:sp>
        <p:nvSpPr>
          <p:cNvPr id="5123" name="Content Placeholder 6"/>
          <p:cNvSpPr>
            <a:spLocks/>
          </p:cNvSpPr>
          <p:nvPr/>
        </p:nvSpPr>
        <p:spPr bwMode="auto">
          <a:xfrm>
            <a:off x="300038" y="1447800"/>
            <a:ext cx="7105650" cy="518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/>
          <a:lstStyle/>
          <a:p>
            <a:pPr marL="165100" indent="-165100" algn="l" defTabSz="992188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0" lang="en-US" sz="2600">
                <a:latin typeface="Times New Roman" pitchFamily="18" charset="0"/>
              </a:rPr>
              <a:t>There are two versions of the problem:</a:t>
            </a:r>
          </a:p>
          <a:p>
            <a:pPr marL="852488" lvl="1" indent="-573088" algn="l" defTabSz="992188" eaLnBrk="1" hangingPunct="1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None/>
            </a:pPr>
            <a:r>
              <a:rPr kumimoji="0" lang="en-US" sz="2400">
                <a:latin typeface="Times New Roman" pitchFamily="18" charset="0"/>
              </a:rPr>
              <a:t>(1) </a:t>
            </a:r>
            <a:r>
              <a:rPr kumimoji="0" lang="en-US" sz="2400">
                <a:solidFill>
                  <a:srgbClr val="0000CC"/>
                </a:solidFill>
                <a:latin typeface="Times New Roman" pitchFamily="18" charset="0"/>
              </a:rPr>
              <a:t>“0-1 knapsack problem”</a:t>
            </a:r>
            <a:r>
              <a:rPr kumimoji="0" lang="en-US" sz="2400">
                <a:latin typeface="Times New Roman" pitchFamily="18" charset="0"/>
              </a:rPr>
              <a:t> </a:t>
            </a:r>
          </a:p>
          <a:p>
            <a:pPr marL="852488" lvl="1" indent="-573088" algn="l" defTabSz="992188" eaLnBrk="1" hangingPunct="1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None/>
            </a:pPr>
            <a:r>
              <a:rPr kumimoji="0" lang="en-US" sz="2300">
                <a:latin typeface="Times New Roman" pitchFamily="18" charset="0"/>
              </a:rPr>
              <a:t>	</a:t>
            </a:r>
            <a:r>
              <a:rPr kumimoji="0" lang="en-US" sz="2300">
                <a:solidFill>
                  <a:srgbClr val="FF0000"/>
                </a:solidFill>
                <a:latin typeface="Times New Roman" pitchFamily="18" charset="0"/>
              </a:rPr>
              <a:t>Items are indivisible</a:t>
            </a:r>
            <a:r>
              <a:rPr kumimoji="0" lang="en-US" sz="2300">
                <a:latin typeface="Times New Roman" pitchFamily="18" charset="0"/>
              </a:rPr>
              <a:t>: you either take an item or not. Solved with </a:t>
            </a:r>
            <a:r>
              <a:rPr kumimoji="0" lang="en-US" sz="2300" i="1">
                <a:solidFill>
                  <a:schemeClr val="accent1"/>
                </a:solidFill>
                <a:latin typeface="Times New Roman" pitchFamily="18" charset="0"/>
              </a:rPr>
              <a:t>dynamic programming</a:t>
            </a:r>
            <a:r>
              <a:rPr kumimoji="0" lang="en-US" sz="2300">
                <a:latin typeface="Times New Roman" pitchFamily="18" charset="0"/>
              </a:rPr>
              <a:t>.</a:t>
            </a:r>
            <a:endParaRPr kumimoji="0" lang="en-US" sz="2400">
              <a:latin typeface="Times New Roman" pitchFamily="18" charset="0"/>
            </a:endParaRPr>
          </a:p>
          <a:p>
            <a:pPr marL="852488" lvl="1" indent="-573088" algn="l" defTabSz="992188" eaLnBrk="1" hangingPunct="1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None/>
            </a:pPr>
            <a:endParaRPr kumimoji="0" lang="en-US" sz="2400">
              <a:latin typeface="Times New Roman" pitchFamily="18" charset="0"/>
            </a:endParaRPr>
          </a:p>
          <a:p>
            <a:pPr marL="852488" lvl="1" indent="-573088" algn="l" defTabSz="992188" eaLnBrk="1" hangingPunct="1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None/>
            </a:pPr>
            <a:endParaRPr kumimoji="0" lang="en-US" sz="2400">
              <a:latin typeface="Times New Roman" pitchFamily="18" charset="0"/>
            </a:endParaRPr>
          </a:p>
          <a:p>
            <a:pPr marL="852488" lvl="1" indent="-573088" algn="l" defTabSz="992188" eaLnBrk="1" hangingPunct="1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None/>
            </a:pPr>
            <a:endParaRPr kumimoji="0" lang="en-US" sz="2400">
              <a:latin typeface="Times New Roman" pitchFamily="18" charset="0"/>
            </a:endParaRPr>
          </a:p>
          <a:p>
            <a:pPr marL="852488" lvl="1" indent="-573088" algn="l" defTabSz="992188" eaLnBrk="1" hangingPunct="1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None/>
            </a:pPr>
            <a:r>
              <a:rPr kumimoji="0" lang="en-US" sz="2400">
                <a:latin typeface="Times New Roman" pitchFamily="18" charset="0"/>
              </a:rPr>
              <a:t>(2) </a:t>
            </a:r>
            <a:r>
              <a:rPr kumimoji="0" lang="en-US" sz="2400">
                <a:solidFill>
                  <a:srgbClr val="0000CC"/>
                </a:solidFill>
                <a:latin typeface="Times New Roman" pitchFamily="18" charset="0"/>
              </a:rPr>
              <a:t>“Fractional knapsack problem”</a:t>
            </a:r>
          </a:p>
          <a:p>
            <a:pPr marL="852488" lvl="1" indent="-573088" algn="l" defTabSz="992188" eaLnBrk="1" hangingPunct="1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None/>
            </a:pPr>
            <a:r>
              <a:rPr kumimoji="0" lang="en-US" sz="2200">
                <a:latin typeface="Times New Roman" pitchFamily="18" charset="0"/>
              </a:rPr>
              <a:t>	</a:t>
            </a:r>
            <a:r>
              <a:rPr kumimoji="0" lang="en-US" sz="2400">
                <a:solidFill>
                  <a:srgbClr val="FF0000"/>
                </a:solidFill>
                <a:latin typeface="Times New Roman" pitchFamily="18" charset="0"/>
              </a:rPr>
              <a:t>Items are divisible</a:t>
            </a:r>
            <a:r>
              <a:rPr kumimoji="0" lang="en-US" sz="2400">
                <a:latin typeface="Times New Roman" pitchFamily="18" charset="0"/>
              </a:rPr>
              <a:t>: you can take any fraction of an item. Solved with a </a:t>
            </a:r>
            <a:r>
              <a:rPr kumimoji="0" lang="en-US" sz="2400" i="1">
                <a:solidFill>
                  <a:schemeClr val="accent1"/>
                </a:solidFill>
                <a:latin typeface="Times New Roman" pitchFamily="18" charset="0"/>
              </a:rPr>
              <a:t>greedy algorithm</a:t>
            </a:r>
            <a:r>
              <a:rPr kumimoji="0" lang="en-US" sz="2300">
                <a:latin typeface="Times New Roman" pitchFamily="18" charset="0"/>
              </a:rPr>
              <a:t>.</a:t>
            </a:r>
          </a:p>
        </p:txBody>
      </p:sp>
      <p:grpSp>
        <p:nvGrpSpPr>
          <p:cNvPr id="5124" name="Group 10"/>
          <p:cNvGrpSpPr>
            <a:grpSpLocks/>
          </p:cNvGrpSpPr>
          <p:nvPr/>
        </p:nvGrpSpPr>
        <p:grpSpPr bwMode="auto">
          <a:xfrm>
            <a:off x="7410450" y="1397000"/>
            <a:ext cx="2078038" cy="1668463"/>
            <a:chOff x="4161" y="1106"/>
            <a:chExt cx="1309" cy="1051"/>
          </a:xfrm>
        </p:grpSpPr>
        <p:grpSp>
          <p:nvGrpSpPr>
            <p:cNvPr id="5261" name="Group 11"/>
            <p:cNvGrpSpPr>
              <a:grpSpLocks/>
            </p:cNvGrpSpPr>
            <p:nvPr/>
          </p:nvGrpSpPr>
          <p:grpSpPr bwMode="auto">
            <a:xfrm>
              <a:off x="4161" y="1106"/>
              <a:ext cx="1309" cy="1051"/>
              <a:chOff x="3783" y="912"/>
              <a:chExt cx="1768" cy="1359"/>
            </a:xfrm>
          </p:grpSpPr>
          <p:grpSp>
            <p:nvGrpSpPr>
              <p:cNvPr id="5263" name="Group 12"/>
              <p:cNvGrpSpPr>
                <a:grpSpLocks/>
              </p:cNvGrpSpPr>
              <p:nvPr/>
            </p:nvGrpSpPr>
            <p:grpSpPr bwMode="auto">
              <a:xfrm flipH="1">
                <a:off x="3783" y="912"/>
                <a:ext cx="1768" cy="1359"/>
                <a:chOff x="3577" y="2675"/>
                <a:chExt cx="1768" cy="1359"/>
              </a:xfrm>
            </p:grpSpPr>
            <p:sp>
              <p:nvSpPr>
                <p:cNvPr id="5307" name="Freeform 13"/>
                <p:cNvSpPr>
                  <a:spLocks/>
                </p:cNvSpPr>
                <p:nvPr/>
              </p:nvSpPr>
              <p:spPr bwMode="auto">
                <a:xfrm>
                  <a:off x="4917" y="3621"/>
                  <a:ext cx="428" cy="348"/>
                </a:xfrm>
                <a:custGeom>
                  <a:avLst/>
                  <a:gdLst>
                    <a:gd name="T0" fmla="*/ 0 w 857"/>
                    <a:gd name="T1" fmla="*/ 34 h 695"/>
                    <a:gd name="T2" fmla="*/ 20 w 857"/>
                    <a:gd name="T3" fmla="*/ 76 h 695"/>
                    <a:gd name="T4" fmla="*/ 38 w 857"/>
                    <a:gd name="T5" fmla="*/ 111 h 695"/>
                    <a:gd name="T6" fmla="*/ 56 w 857"/>
                    <a:gd name="T7" fmla="*/ 137 h 695"/>
                    <a:gd name="T8" fmla="*/ 76 w 857"/>
                    <a:gd name="T9" fmla="*/ 155 h 695"/>
                    <a:gd name="T10" fmla="*/ 100 w 857"/>
                    <a:gd name="T11" fmla="*/ 167 h 695"/>
                    <a:gd name="T12" fmla="*/ 129 w 857"/>
                    <a:gd name="T13" fmla="*/ 173 h 695"/>
                    <a:gd name="T14" fmla="*/ 166 w 857"/>
                    <a:gd name="T15" fmla="*/ 174 h 695"/>
                    <a:gd name="T16" fmla="*/ 214 w 857"/>
                    <a:gd name="T17" fmla="*/ 171 h 695"/>
                    <a:gd name="T18" fmla="*/ 167 w 857"/>
                    <a:gd name="T19" fmla="*/ 170 h 695"/>
                    <a:gd name="T20" fmla="*/ 130 w 857"/>
                    <a:gd name="T21" fmla="*/ 164 h 695"/>
                    <a:gd name="T22" fmla="*/ 101 w 857"/>
                    <a:gd name="T23" fmla="*/ 152 h 695"/>
                    <a:gd name="T24" fmla="*/ 79 w 857"/>
                    <a:gd name="T25" fmla="*/ 135 h 695"/>
                    <a:gd name="T26" fmla="*/ 60 w 857"/>
                    <a:gd name="T27" fmla="*/ 112 h 695"/>
                    <a:gd name="T28" fmla="*/ 46 w 857"/>
                    <a:gd name="T29" fmla="*/ 82 h 695"/>
                    <a:gd name="T30" fmla="*/ 33 w 857"/>
                    <a:gd name="T31" fmla="*/ 45 h 695"/>
                    <a:gd name="T32" fmla="*/ 20 w 857"/>
                    <a:gd name="T33" fmla="*/ 0 h 695"/>
                    <a:gd name="T34" fmla="*/ 18 w 857"/>
                    <a:gd name="T35" fmla="*/ 4 h 695"/>
                    <a:gd name="T36" fmla="*/ 15 w 857"/>
                    <a:gd name="T37" fmla="*/ 8 h 695"/>
                    <a:gd name="T38" fmla="*/ 12 w 857"/>
                    <a:gd name="T39" fmla="*/ 12 h 695"/>
                    <a:gd name="T40" fmla="*/ 10 w 857"/>
                    <a:gd name="T41" fmla="*/ 17 h 695"/>
                    <a:gd name="T42" fmla="*/ 7 w 857"/>
                    <a:gd name="T43" fmla="*/ 21 h 695"/>
                    <a:gd name="T44" fmla="*/ 5 w 857"/>
                    <a:gd name="T45" fmla="*/ 26 h 695"/>
                    <a:gd name="T46" fmla="*/ 2 w 857"/>
                    <a:gd name="T47" fmla="*/ 30 h 695"/>
                    <a:gd name="T48" fmla="*/ 0 w 857"/>
                    <a:gd name="T49" fmla="*/ 34 h 695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857"/>
                    <a:gd name="T76" fmla="*/ 0 h 695"/>
                    <a:gd name="T77" fmla="*/ 857 w 857"/>
                    <a:gd name="T78" fmla="*/ 695 h 695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857" h="695">
                      <a:moveTo>
                        <a:pt x="0" y="134"/>
                      </a:moveTo>
                      <a:lnTo>
                        <a:pt x="80" y="304"/>
                      </a:lnTo>
                      <a:lnTo>
                        <a:pt x="154" y="441"/>
                      </a:lnTo>
                      <a:lnTo>
                        <a:pt x="226" y="545"/>
                      </a:lnTo>
                      <a:lnTo>
                        <a:pt x="306" y="620"/>
                      </a:lnTo>
                      <a:lnTo>
                        <a:pt x="400" y="667"/>
                      </a:lnTo>
                      <a:lnTo>
                        <a:pt x="518" y="692"/>
                      </a:lnTo>
                      <a:lnTo>
                        <a:pt x="666" y="695"/>
                      </a:lnTo>
                      <a:lnTo>
                        <a:pt x="857" y="683"/>
                      </a:lnTo>
                      <a:lnTo>
                        <a:pt x="670" y="678"/>
                      </a:lnTo>
                      <a:lnTo>
                        <a:pt x="522" y="654"/>
                      </a:lnTo>
                      <a:lnTo>
                        <a:pt x="405" y="608"/>
                      </a:lnTo>
                      <a:lnTo>
                        <a:pt x="316" y="539"/>
                      </a:lnTo>
                      <a:lnTo>
                        <a:pt x="243" y="445"/>
                      </a:lnTo>
                      <a:lnTo>
                        <a:pt x="186" y="325"/>
                      </a:lnTo>
                      <a:lnTo>
                        <a:pt x="133" y="177"/>
                      </a:lnTo>
                      <a:lnTo>
                        <a:pt x="83" y="0"/>
                      </a:lnTo>
                      <a:lnTo>
                        <a:pt x="72" y="14"/>
                      </a:lnTo>
                      <a:lnTo>
                        <a:pt x="60" y="30"/>
                      </a:lnTo>
                      <a:lnTo>
                        <a:pt x="50" y="48"/>
                      </a:lnTo>
                      <a:lnTo>
                        <a:pt x="41" y="66"/>
                      </a:lnTo>
                      <a:lnTo>
                        <a:pt x="30" y="84"/>
                      </a:lnTo>
                      <a:lnTo>
                        <a:pt x="20" y="101"/>
                      </a:lnTo>
                      <a:lnTo>
                        <a:pt x="10" y="118"/>
                      </a:lnTo>
                      <a:lnTo>
                        <a:pt x="0" y="134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08" name="Freeform 14"/>
                <p:cNvSpPr>
                  <a:spLocks/>
                </p:cNvSpPr>
                <p:nvPr/>
              </p:nvSpPr>
              <p:spPr bwMode="auto">
                <a:xfrm>
                  <a:off x="3616" y="3042"/>
                  <a:ext cx="119" cy="113"/>
                </a:xfrm>
                <a:custGeom>
                  <a:avLst/>
                  <a:gdLst>
                    <a:gd name="T0" fmla="*/ 0 w 238"/>
                    <a:gd name="T1" fmla="*/ 0 h 226"/>
                    <a:gd name="T2" fmla="*/ 7 w 238"/>
                    <a:gd name="T3" fmla="*/ 1 h 226"/>
                    <a:gd name="T4" fmla="*/ 17 w 238"/>
                    <a:gd name="T5" fmla="*/ 6 h 226"/>
                    <a:gd name="T6" fmla="*/ 26 w 238"/>
                    <a:gd name="T7" fmla="*/ 13 h 226"/>
                    <a:gd name="T8" fmla="*/ 36 w 238"/>
                    <a:gd name="T9" fmla="*/ 21 h 226"/>
                    <a:gd name="T10" fmla="*/ 44 w 238"/>
                    <a:gd name="T11" fmla="*/ 30 h 226"/>
                    <a:gd name="T12" fmla="*/ 51 w 238"/>
                    <a:gd name="T13" fmla="*/ 40 h 226"/>
                    <a:gd name="T14" fmla="*/ 56 w 238"/>
                    <a:gd name="T15" fmla="*/ 49 h 226"/>
                    <a:gd name="T16" fmla="*/ 60 w 238"/>
                    <a:gd name="T17" fmla="*/ 57 h 2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38"/>
                    <a:gd name="T28" fmla="*/ 0 h 226"/>
                    <a:gd name="T29" fmla="*/ 238 w 238"/>
                    <a:gd name="T30" fmla="*/ 226 h 2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38" h="226">
                      <a:moveTo>
                        <a:pt x="0" y="0"/>
                      </a:moveTo>
                      <a:lnTo>
                        <a:pt x="31" y="4"/>
                      </a:lnTo>
                      <a:lnTo>
                        <a:pt x="68" y="21"/>
                      </a:lnTo>
                      <a:lnTo>
                        <a:pt x="104" y="49"/>
                      </a:lnTo>
                      <a:lnTo>
                        <a:pt x="142" y="84"/>
                      </a:lnTo>
                      <a:lnTo>
                        <a:pt x="174" y="120"/>
                      </a:lnTo>
                      <a:lnTo>
                        <a:pt x="203" y="159"/>
                      </a:lnTo>
                      <a:lnTo>
                        <a:pt x="224" y="194"/>
                      </a:lnTo>
                      <a:lnTo>
                        <a:pt x="238" y="226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09" name="Freeform 15"/>
                <p:cNvSpPr>
                  <a:spLocks/>
                </p:cNvSpPr>
                <p:nvPr/>
              </p:nvSpPr>
              <p:spPr bwMode="auto">
                <a:xfrm>
                  <a:off x="3577" y="3113"/>
                  <a:ext cx="147" cy="44"/>
                </a:xfrm>
                <a:custGeom>
                  <a:avLst/>
                  <a:gdLst>
                    <a:gd name="T0" fmla="*/ 0 w 294"/>
                    <a:gd name="T1" fmla="*/ 1 h 88"/>
                    <a:gd name="T2" fmla="*/ 9 w 294"/>
                    <a:gd name="T3" fmla="*/ 0 h 88"/>
                    <a:gd name="T4" fmla="*/ 19 w 294"/>
                    <a:gd name="T5" fmla="*/ 1 h 88"/>
                    <a:gd name="T6" fmla="*/ 30 w 294"/>
                    <a:gd name="T7" fmla="*/ 1 h 88"/>
                    <a:gd name="T8" fmla="*/ 42 w 294"/>
                    <a:gd name="T9" fmla="*/ 4 h 88"/>
                    <a:gd name="T10" fmla="*/ 53 w 294"/>
                    <a:gd name="T11" fmla="*/ 6 h 88"/>
                    <a:gd name="T12" fmla="*/ 62 w 294"/>
                    <a:gd name="T13" fmla="*/ 11 h 88"/>
                    <a:gd name="T14" fmla="*/ 70 w 294"/>
                    <a:gd name="T15" fmla="*/ 15 h 88"/>
                    <a:gd name="T16" fmla="*/ 74 w 294"/>
                    <a:gd name="T17" fmla="*/ 22 h 8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94"/>
                    <a:gd name="T28" fmla="*/ 0 h 88"/>
                    <a:gd name="T29" fmla="*/ 294 w 294"/>
                    <a:gd name="T30" fmla="*/ 88 h 8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94" h="88">
                      <a:moveTo>
                        <a:pt x="0" y="2"/>
                      </a:moveTo>
                      <a:lnTo>
                        <a:pt x="34" y="0"/>
                      </a:lnTo>
                      <a:lnTo>
                        <a:pt x="77" y="2"/>
                      </a:lnTo>
                      <a:lnTo>
                        <a:pt x="122" y="7"/>
                      </a:lnTo>
                      <a:lnTo>
                        <a:pt x="169" y="16"/>
                      </a:lnTo>
                      <a:lnTo>
                        <a:pt x="212" y="27"/>
                      </a:lnTo>
                      <a:lnTo>
                        <a:pt x="250" y="44"/>
                      </a:lnTo>
                      <a:lnTo>
                        <a:pt x="277" y="63"/>
                      </a:lnTo>
                      <a:lnTo>
                        <a:pt x="294" y="88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10" name="Freeform 16"/>
                <p:cNvSpPr>
                  <a:spLocks/>
                </p:cNvSpPr>
                <p:nvPr/>
              </p:nvSpPr>
              <p:spPr bwMode="auto">
                <a:xfrm>
                  <a:off x="4618" y="3879"/>
                  <a:ext cx="370" cy="152"/>
                </a:xfrm>
                <a:custGeom>
                  <a:avLst/>
                  <a:gdLst>
                    <a:gd name="T0" fmla="*/ 54 w 740"/>
                    <a:gd name="T1" fmla="*/ 70 h 305"/>
                    <a:gd name="T2" fmla="*/ 58 w 740"/>
                    <a:gd name="T3" fmla="*/ 65 h 305"/>
                    <a:gd name="T4" fmla="*/ 62 w 740"/>
                    <a:gd name="T5" fmla="*/ 62 h 305"/>
                    <a:gd name="T6" fmla="*/ 66 w 740"/>
                    <a:gd name="T7" fmla="*/ 60 h 305"/>
                    <a:gd name="T8" fmla="*/ 69 w 740"/>
                    <a:gd name="T9" fmla="*/ 57 h 305"/>
                    <a:gd name="T10" fmla="*/ 72 w 740"/>
                    <a:gd name="T11" fmla="*/ 54 h 305"/>
                    <a:gd name="T12" fmla="*/ 76 w 740"/>
                    <a:gd name="T13" fmla="*/ 51 h 305"/>
                    <a:gd name="T14" fmla="*/ 80 w 740"/>
                    <a:gd name="T15" fmla="*/ 48 h 305"/>
                    <a:gd name="T16" fmla="*/ 85 w 740"/>
                    <a:gd name="T17" fmla="*/ 45 h 305"/>
                    <a:gd name="T18" fmla="*/ 93 w 740"/>
                    <a:gd name="T19" fmla="*/ 41 h 305"/>
                    <a:gd name="T20" fmla="*/ 103 w 740"/>
                    <a:gd name="T21" fmla="*/ 38 h 305"/>
                    <a:gd name="T22" fmla="*/ 116 w 740"/>
                    <a:gd name="T23" fmla="*/ 34 h 305"/>
                    <a:gd name="T24" fmla="*/ 130 w 740"/>
                    <a:gd name="T25" fmla="*/ 31 h 305"/>
                    <a:gd name="T26" fmla="*/ 143 w 740"/>
                    <a:gd name="T27" fmla="*/ 28 h 305"/>
                    <a:gd name="T28" fmla="*/ 156 w 740"/>
                    <a:gd name="T29" fmla="*/ 26 h 305"/>
                    <a:gd name="T30" fmla="*/ 167 w 740"/>
                    <a:gd name="T31" fmla="*/ 24 h 305"/>
                    <a:gd name="T32" fmla="*/ 176 w 740"/>
                    <a:gd name="T33" fmla="*/ 25 h 305"/>
                    <a:gd name="T34" fmla="*/ 181 w 740"/>
                    <a:gd name="T35" fmla="*/ 24 h 305"/>
                    <a:gd name="T36" fmla="*/ 184 w 740"/>
                    <a:gd name="T37" fmla="*/ 23 h 305"/>
                    <a:gd name="T38" fmla="*/ 185 w 740"/>
                    <a:gd name="T39" fmla="*/ 20 h 305"/>
                    <a:gd name="T40" fmla="*/ 185 w 740"/>
                    <a:gd name="T41" fmla="*/ 18 h 305"/>
                    <a:gd name="T42" fmla="*/ 183 w 740"/>
                    <a:gd name="T43" fmla="*/ 14 h 305"/>
                    <a:gd name="T44" fmla="*/ 182 w 740"/>
                    <a:gd name="T45" fmla="*/ 11 h 305"/>
                    <a:gd name="T46" fmla="*/ 180 w 740"/>
                    <a:gd name="T47" fmla="*/ 8 h 305"/>
                    <a:gd name="T48" fmla="*/ 180 w 740"/>
                    <a:gd name="T49" fmla="*/ 5 h 305"/>
                    <a:gd name="T50" fmla="*/ 167 w 740"/>
                    <a:gd name="T51" fmla="*/ 1 h 305"/>
                    <a:gd name="T52" fmla="*/ 152 w 740"/>
                    <a:gd name="T53" fmla="*/ 0 h 305"/>
                    <a:gd name="T54" fmla="*/ 136 w 740"/>
                    <a:gd name="T55" fmla="*/ 0 h 305"/>
                    <a:gd name="T56" fmla="*/ 119 w 740"/>
                    <a:gd name="T57" fmla="*/ 3 h 305"/>
                    <a:gd name="T58" fmla="*/ 102 w 740"/>
                    <a:gd name="T59" fmla="*/ 6 h 305"/>
                    <a:gd name="T60" fmla="*/ 87 w 740"/>
                    <a:gd name="T61" fmla="*/ 11 h 305"/>
                    <a:gd name="T62" fmla="*/ 72 w 740"/>
                    <a:gd name="T63" fmla="*/ 16 h 305"/>
                    <a:gd name="T64" fmla="*/ 57 w 740"/>
                    <a:gd name="T65" fmla="*/ 21 h 305"/>
                    <a:gd name="T66" fmla="*/ 50 w 740"/>
                    <a:gd name="T67" fmla="*/ 26 h 305"/>
                    <a:gd name="T68" fmla="*/ 44 w 740"/>
                    <a:gd name="T69" fmla="*/ 30 h 305"/>
                    <a:gd name="T70" fmla="*/ 38 w 740"/>
                    <a:gd name="T71" fmla="*/ 35 h 305"/>
                    <a:gd name="T72" fmla="*/ 30 w 740"/>
                    <a:gd name="T73" fmla="*/ 39 h 305"/>
                    <a:gd name="T74" fmla="*/ 24 w 740"/>
                    <a:gd name="T75" fmla="*/ 44 h 305"/>
                    <a:gd name="T76" fmla="*/ 18 w 740"/>
                    <a:gd name="T77" fmla="*/ 48 h 305"/>
                    <a:gd name="T78" fmla="*/ 11 w 740"/>
                    <a:gd name="T79" fmla="*/ 53 h 305"/>
                    <a:gd name="T80" fmla="*/ 5 w 740"/>
                    <a:gd name="T81" fmla="*/ 58 h 305"/>
                    <a:gd name="T82" fmla="*/ 1 w 740"/>
                    <a:gd name="T83" fmla="*/ 64 h 305"/>
                    <a:gd name="T84" fmla="*/ 0 w 740"/>
                    <a:gd name="T85" fmla="*/ 70 h 305"/>
                    <a:gd name="T86" fmla="*/ 3 w 740"/>
                    <a:gd name="T87" fmla="*/ 73 h 305"/>
                    <a:gd name="T88" fmla="*/ 9 w 740"/>
                    <a:gd name="T89" fmla="*/ 75 h 305"/>
                    <a:gd name="T90" fmla="*/ 17 w 740"/>
                    <a:gd name="T91" fmla="*/ 76 h 305"/>
                    <a:gd name="T92" fmla="*/ 27 w 740"/>
                    <a:gd name="T93" fmla="*/ 75 h 305"/>
                    <a:gd name="T94" fmla="*/ 40 w 740"/>
                    <a:gd name="T95" fmla="*/ 73 h 305"/>
                    <a:gd name="T96" fmla="*/ 54 w 740"/>
                    <a:gd name="T97" fmla="*/ 70 h 305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740"/>
                    <a:gd name="T148" fmla="*/ 0 h 305"/>
                    <a:gd name="T149" fmla="*/ 740 w 740"/>
                    <a:gd name="T150" fmla="*/ 305 h 305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740" h="305">
                      <a:moveTo>
                        <a:pt x="216" y="280"/>
                      </a:moveTo>
                      <a:lnTo>
                        <a:pt x="232" y="263"/>
                      </a:lnTo>
                      <a:lnTo>
                        <a:pt x="248" y="251"/>
                      </a:lnTo>
                      <a:lnTo>
                        <a:pt x="262" y="240"/>
                      </a:lnTo>
                      <a:lnTo>
                        <a:pt x="276" y="230"/>
                      </a:lnTo>
                      <a:lnTo>
                        <a:pt x="288" y="218"/>
                      </a:lnTo>
                      <a:lnTo>
                        <a:pt x="302" y="207"/>
                      </a:lnTo>
                      <a:lnTo>
                        <a:pt x="317" y="194"/>
                      </a:lnTo>
                      <a:lnTo>
                        <a:pt x="337" y="181"/>
                      </a:lnTo>
                      <a:lnTo>
                        <a:pt x="370" y="166"/>
                      </a:lnTo>
                      <a:lnTo>
                        <a:pt x="415" y="152"/>
                      </a:lnTo>
                      <a:lnTo>
                        <a:pt x="465" y="138"/>
                      </a:lnTo>
                      <a:lnTo>
                        <a:pt x="519" y="124"/>
                      </a:lnTo>
                      <a:lnTo>
                        <a:pt x="572" y="112"/>
                      </a:lnTo>
                      <a:lnTo>
                        <a:pt x="622" y="104"/>
                      </a:lnTo>
                      <a:lnTo>
                        <a:pt x="665" y="99"/>
                      </a:lnTo>
                      <a:lnTo>
                        <a:pt x="701" y="103"/>
                      </a:lnTo>
                      <a:lnTo>
                        <a:pt x="722" y="99"/>
                      </a:lnTo>
                      <a:lnTo>
                        <a:pt x="735" y="93"/>
                      </a:lnTo>
                      <a:lnTo>
                        <a:pt x="740" y="83"/>
                      </a:lnTo>
                      <a:lnTo>
                        <a:pt x="738" y="73"/>
                      </a:lnTo>
                      <a:lnTo>
                        <a:pt x="732" y="59"/>
                      </a:lnTo>
                      <a:lnTo>
                        <a:pt x="726" y="45"/>
                      </a:lnTo>
                      <a:lnTo>
                        <a:pt x="720" y="32"/>
                      </a:lnTo>
                      <a:lnTo>
                        <a:pt x="717" y="22"/>
                      </a:lnTo>
                      <a:lnTo>
                        <a:pt x="665" y="5"/>
                      </a:lnTo>
                      <a:lnTo>
                        <a:pt x="607" y="0"/>
                      </a:lnTo>
                      <a:lnTo>
                        <a:pt x="543" y="3"/>
                      </a:lnTo>
                      <a:lnTo>
                        <a:pt x="478" y="13"/>
                      </a:lnTo>
                      <a:lnTo>
                        <a:pt x="411" y="27"/>
                      </a:lnTo>
                      <a:lnTo>
                        <a:pt x="346" y="45"/>
                      </a:lnTo>
                      <a:lnTo>
                        <a:pt x="285" y="65"/>
                      </a:lnTo>
                      <a:lnTo>
                        <a:pt x="229" y="87"/>
                      </a:lnTo>
                      <a:lnTo>
                        <a:pt x="202" y="104"/>
                      </a:lnTo>
                      <a:lnTo>
                        <a:pt x="175" y="122"/>
                      </a:lnTo>
                      <a:lnTo>
                        <a:pt x="149" y="141"/>
                      </a:lnTo>
                      <a:lnTo>
                        <a:pt x="123" y="159"/>
                      </a:lnTo>
                      <a:lnTo>
                        <a:pt x="96" y="177"/>
                      </a:lnTo>
                      <a:lnTo>
                        <a:pt x="70" y="194"/>
                      </a:lnTo>
                      <a:lnTo>
                        <a:pt x="44" y="213"/>
                      </a:lnTo>
                      <a:lnTo>
                        <a:pt x="19" y="232"/>
                      </a:lnTo>
                      <a:lnTo>
                        <a:pt x="1" y="258"/>
                      </a:lnTo>
                      <a:lnTo>
                        <a:pt x="0" y="280"/>
                      </a:lnTo>
                      <a:lnTo>
                        <a:pt x="10" y="295"/>
                      </a:lnTo>
                      <a:lnTo>
                        <a:pt x="34" y="303"/>
                      </a:lnTo>
                      <a:lnTo>
                        <a:pt x="66" y="305"/>
                      </a:lnTo>
                      <a:lnTo>
                        <a:pt x="109" y="302"/>
                      </a:lnTo>
                      <a:lnTo>
                        <a:pt x="158" y="293"/>
                      </a:lnTo>
                      <a:lnTo>
                        <a:pt x="216" y="280"/>
                      </a:lnTo>
                      <a:close/>
                    </a:path>
                  </a:pathLst>
                </a:custGeom>
                <a:solidFill>
                  <a:srgbClr val="7A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11" name="Freeform 17"/>
                <p:cNvSpPr>
                  <a:spLocks/>
                </p:cNvSpPr>
                <p:nvPr/>
              </p:nvSpPr>
              <p:spPr bwMode="auto">
                <a:xfrm>
                  <a:off x="4095" y="3677"/>
                  <a:ext cx="287" cy="294"/>
                </a:xfrm>
                <a:custGeom>
                  <a:avLst/>
                  <a:gdLst>
                    <a:gd name="T0" fmla="*/ 1 w 573"/>
                    <a:gd name="T1" fmla="*/ 0 h 588"/>
                    <a:gd name="T2" fmla="*/ 10 w 573"/>
                    <a:gd name="T3" fmla="*/ 8 h 588"/>
                    <a:gd name="T4" fmla="*/ 19 w 573"/>
                    <a:gd name="T5" fmla="*/ 16 h 588"/>
                    <a:gd name="T6" fmla="*/ 29 w 573"/>
                    <a:gd name="T7" fmla="*/ 24 h 588"/>
                    <a:gd name="T8" fmla="*/ 38 w 573"/>
                    <a:gd name="T9" fmla="*/ 32 h 588"/>
                    <a:gd name="T10" fmla="*/ 47 w 573"/>
                    <a:gd name="T11" fmla="*/ 40 h 588"/>
                    <a:gd name="T12" fmla="*/ 57 w 573"/>
                    <a:gd name="T13" fmla="*/ 48 h 588"/>
                    <a:gd name="T14" fmla="*/ 66 w 573"/>
                    <a:gd name="T15" fmla="*/ 56 h 588"/>
                    <a:gd name="T16" fmla="*/ 76 w 573"/>
                    <a:gd name="T17" fmla="*/ 64 h 588"/>
                    <a:gd name="T18" fmla="*/ 81 w 573"/>
                    <a:gd name="T19" fmla="*/ 72 h 588"/>
                    <a:gd name="T20" fmla="*/ 87 w 573"/>
                    <a:gd name="T21" fmla="*/ 79 h 588"/>
                    <a:gd name="T22" fmla="*/ 92 w 573"/>
                    <a:gd name="T23" fmla="*/ 87 h 588"/>
                    <a:gd name="T24" fmla="*/ 98 w 573"/>
                    <a:gd name="T25" fmla="*/ 94 h 588"/>
                    <a:gd name="T26" fmla="*/ 104 w 573"/>
                    <a:gd name="T27" fmla="*/ 101 h 588"/>
                    <a:gd name="T28" fmla="*/ 112 w 573"/>
                    <a:gd name="T29" fmla="*/ 107 h 588"/>
                    <a:gd name="T30" fmla="*/ 120 w 573"/>
                    <a:gd name="T31" fmla="*/ 112 h 588"/>
                    <a:gd name="T32" fmla="*/ 131 w 573"/>
                    <a:gd name="T33" fmla="*/ 116 h 588"/>
                    <a:gd name="T34" fmla="*/ 138 w 573"/>
                    <a:gd name="T35" fmla="*/ 125 h 588"/>
                    <a:gd name="T36" fmla="*/ 142 w 573"/>
                    <a:gd name="T37" fmla="*/ 133 h 588"/>
                    <a:gd name="T38" fmla="*/ 143 w 573"/>
                    <a:gd name="T39" fmla="*/ 138 h 588"/>
                    <a:gd name="T40" fmla="*/ 144 w 573"/>
                    <a:gd name="T41" fmla="*/ 141 h 588"/>
                    <a:gd name="T42" fmla="*/ 142 w 573"/>
                    <a:gd name="T43" fmla="*/ 144 h 588"/>
                    <a:gd name="T44" fmla="*/ 140 w 573"/>
                    <a:gd name="T45" fmla="*/ 145 h 588"/>
                    <a:gd name="T46" fmla="*/ 137 w 573"/>
                    <a:gd name="T47" fmla="*/ 146 h 588"/>
                    <a:gd name="T48" fmla="*/ 135 w 573"/>
                    <a:gd name="T49" fmla="*/ 147 h 588"/>
                    <a:gd name="T50" fmla="*/ 118 w 573"/>
                    <a:gd name="T51" fmla="*/ 143 h 588"/>
                    <a:gd name="T52" fmla="*/ 104 w 573"/>
                    <a:gd name="T53" fmla="*/ 136 h 588"/>
                    <a:gd name="T54" fmla="*/ 91 w 573"/>
                    <a:gd name="T55" fmla="*/ 125 h 588"/>
                    <a:gd name="T56" fmla="*/ 79 w 573"/>
                    <a:gd name="T57" fmla="*/ 114 h 588"/>
                    <a:gd name="T58" fmla="*/ 67 w 573"/>
                    <a:gd name="T59" fmla="*/ 102 h 588"/>
                    <a:gd name="T60" fmla="*/ 57 w 573"/>
                    <a:gd name="T61" fmla="*/ 90 h 588"/>
                    <a:gd name="T62" fmla="*/ 46 w 573"/>
                    <a:gd name="T63" fmla="*/ 77 h 588"/>
                    <a:gd name="T64" fmla="*/ 35 w 573"/>
                    <a:gd name="T65" fmla="*/ 67 h 588"/>
                    <a:gd name="T66" fmla="*/ 30 w 573"/>
                    <a:gd name="T67" fmla="*/ 59 h 588"/>
                    <a:gd name="T68" fmla="*/ 25 w 573"/>
                    <a:gd name="T69" fmla="*/ 53 h 588"/>
                    <a:gd name="T70" fmla="*/ 21 w 573"/>
                    <a:gd name="T71" fmla="*/ 46 h 588"/>
                    <a:gd name="T72" fmla="*/ 18 w 573"/>
                    <a:gd name="T73" fmla="*/ 40 h 588"/>
                    <a:gd name="T74" fmla="*/ 14 w 573"/>
                    <a:gd name="T75" fmla="*/ 34 h 588"/>
                    <a:gd name="T76" fmla="*/ 10 w 573"/>
                    <a:gd name="T77" fmla="*/ 26 h 588"/>
                    <a:gd name="T78" fmla="*/ 5 w 573"/>
                    <a:gd name="T79" fmla="*/ 20 h 588"/>
                    <a:gd name="T80" fmla="*/ 1 w 573"/>
                    <a:gd name="T81" fmla="*/ 14 h 588"/>
                    <a:gd name="T82" fmla="*/ 1 w 573"/>
                    <a:gd name="T83" fmla="*/ 12 h 588"/>
                    <a:gd name="T84" fmla="*/ 1 w 573"/>
                    <a:gd name="T85" fmla="*/ 10 h 588"/>
                    <a:gd name="T86" fmla="*/ 1 w 573"/>
                    <a:gd name="T87" fmla="*/ 9 h 588"/>
                    <a:gd name="T88" fmla="*/ 1 w 573"/>
                    <a:gd name="T89" fmla="*/ 7 h 588"/>
                    <a:gd name="T90" fmla="*/ 0 w 573"/>
                    <a:gd name="T91" fmla="*/ 5 h 588"/>
                    <a:gd name="T92" fmla="*/ 0 w 573"/>
                    <a:gd name="T93" fmla="*/ 3 h 588"/>
                    <a:gd name="T94" fmla="*/ 0 w 573"/>
                    <a:gd name="T95" fmla="*/ 1 h 588"/>
                    <a:gd name="T96" fmla="*/ 1 w 573"/>
                    <a:gd name="T97" fmla="*/ 0 h 58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573"/>
                    <a:gd name="T148" fmla="*/ 0 h 588"/>
                    <a:gd name="T149" fmla="*/ 573 w 573"/>
                    <a:gd name="T150" fmla="*/ 588 h 58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573" h="588">
                      <a:moveTo>
                        <a:pt x="3" y="0"/>
                      </a:moveTo>
                      <a:lnTo>
                        <a:pt x="39" y="32"/>
                      </a:lnTo>
                      <a:lnTo>
                        <a:pt x="75" y="64"/>
                      </a:lnTo>
                      <a:lnTo>
                        <a:pt x="113" y="96"/>
                      </a:lnTo>
                      <a:lnTo>
                        <a:pt x="150" y="128"/>
                      </a:lnTo>
                      <a:lnTo>
                        <a:pt x="188" y="160"/>
                      </a:lnTo>
                      <a:lnTo>
                        <a:pt x="226" y="192"/>
                      </a:lnTo>
                      <a:lnTo>
                        <a:pt x="263" y="224"/>
                      </a:lnTo>
                      <a:lnTo>
                        <a:pt x="301" y="256"/>
                      </a:lnTo>
                      <a:lnTo>
                        <a:pt x="324" y="286"/>
                      </a:lnTo>
                      <a:lnTo>
                        <a:pt x="346" y="318"/>
                      </a:lnTo>
                      <a:lnTo>
                        <a:pt x="367" y="349"/>
                      </a:lnTo>
                      <a:lnTo>
                        <a:pt x="391" y="379"/>
                      </a:lnTo>
                      <a:lnTo>
                        <a:pt x="416" y="405"/>
                      </a:lnTo>
                      <a:lnTo>
                        <a:pt x="446" y="430"/>
                      </a:lnTo>
                      <a:lnTo>
                        <a:pt x="480" y="449"/>
                      </a:lnTo>
                      <a:lnTo>
                        <a:pt x="522" y="464"/>
                      </a:lnTo>
                      <a:lnTo>
                        <a:pt x="549" y="502"/>
                      </a:lnTo>
                      <a:lnTo>
                        <a:pt x="566" y="531"/>
                      </a:lnTo>
                      <a:lnTo>
                        <a:pt x="572" y="551"/>
                      </a:lnTo>
                      <a:lnTo>
                        <a:pt x="573" y="564"/>
                      </a:lnTo>
                      <a:lnTo>
                        <a:pt x="567" y="573"/>
                      </a:lnTo>
                      <a:lnTo>
                        <a:pt x="557" y="578"/>
                      </a:lnTo>
                      <a:lnTo>
                        <a:pt x="547" y="583"/>
                      </a:lnTo>
                      <a:lnTo>
                        <a:pt x="537" y="588"/>
                      </a:lnTo>
                      <a:lnTo>
                        <a:pt x="472" y="569"/>
                      </a:lnTo>
                      <a:lnTo>
                        <a:pt x="415" y="541"/>
                      </a:lnTo>
                      <a:lnTo>
                        <a:pt x="362" y="503"/>
                      </a:lnTo>
                      <a:lnTo>
                        <a:pt x="315" y="459"/>
                      </a:lnTo>
                      <a:lnTo>
                        <a:pt x="268" y="410"/>
                      </a:lnTo>
                      <a:lnTo>
                        <a:pt x="226" y="360"/>
                      </a:lnTo>
                      <a:lnTo>
                        <a:pt x="181" y="310"/>
                      </a:lnTo>
                      <a:lnTo>
                        <a:pt x="137" y="265"/>
                      </a:lnTo>
                      <a:lnTo>
                        <a:pt x="118" y="239"/>
                      </a:lnTo>
                      <a:lnTo>
                        <a:pt x="100" y="212"/>
                      </a:lnTo>
                      <a:lnTo>
                        <a:pt x="84" y="186"/>
                      </a:lnTo>
                      <a:lnTo>
                        <a:pt x="69" y="160"/>
                      </a:lnTo>
                      <a:lnTo>
                        <a:pt x="53" y="133"/>
                      </a:lnTo>
                      <a:lnTo>
                        <a:pt x="38" y="107"/>
                      </a:lnTo>
                      <a:lnTo>
                        <a:pt x="20" y="81"/>
                      </a:lnTo>
                      <a:lnTo>
                        <a:pt x="3" y="56"/>
                      </a:lnTo>
                      <a:lnTo>
                        <a:pt x="3" y="48"/>
                      </a:lnTo>
                      <a:lnTo>
                        <a:pt x="4" y="41"/>
                      </a:lnTo>
                      <a:lnTo>
                        <a:pt x="3" y="34"/>
                      </a:lnTo>
                      <a:lnTo>
                        <a:pt x="1" y="28"/>
                      </a:lnTo>
                      <a:lnTo>
                        <a:pt x="0" y="21"/>
                      </a:lnTo>
                      <a:lnTo>
                        <a:pt x="0" y="14"/>
                      </a:lnTo>
                      <a:lnTo>
                        <a:pt x="0" y="7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7A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12" name="Freeform 18"/>
                <p:cNvSpPr>
                  <a:spLocks/>
                </p:cNvSpPr>
                <p:nvPr/>
              </p:nvSpPr>
              <p:spPr bwMode="auto">
                <a:xfrm>
                  <a:off x="4151" y="3641"/>
                  <a:ext cx="419" cy="249"/>
                </a:xfrm>
                <a:custGeom>
                  <a:avLst/>
                  <a:gdLst>
                    <a:gd name="T0" fmla="*/ 134 w 837"/>
                    <a:gd name="T1" fmla="*/ 0 h 498"/>
                    <a:gd name="T2" fmla="*/ 120 w 837"/>
                    <a:gd name="T3" fmla="*/ 5 h 498"/>
                    <a:gd name="T4" fmla="*/ 108 w 837"/>
                    <a:gd name="T5" fmla="*/ 10 h 498"/>
                    <a:gd name="T6" fmla="*/ 99 w 837"/>
                    <a:gd name="T7" fmla="*/ 14 h 498"/>
                    <a:gd name="T8" fmla="*/ 92 w 837"/>
                    <a:gd name="T9" fmla="*/ 19 h 498"/>
                    <a:gd name="T10" fmla="*/ 85 w 837"/>
                    <a:gd name="T11" fmla="*/ 24 h 498"/>
                    <a:gd name="T12" fmla="*/ 78 w 837"/>
                    <a:gd name="T13" fmla="*/ 31 h 498"/>
                    <a:gd name="T14" fmla="*/ 70 w 837"/>
                    <a:gd name="T15" fmla="*/ 40 h 498"/>
                    <a:gd name="T16" fmla="*/ 61 w 837"/>
                    <a:gd name="T17" fmla="*/ 52 h 498"/>
                    <a:gd name="T18" fmla="*/ 57 w 837"/>
                    <a:gd name="T19" fmla="*/ 49 h 498"/>
                    <a:gd name="T20" fmla="*/ 53 w 837"/>
                    <a:gd name="T21" fmla="*/ 46 h 498"/>
                    <a:gd name="T22" fmla="*/ 49 w 837"/>
                    <a:gd name="T23" fmla="*/ 43 h 498"/>
                    <a:gd name="T24" fmla="*/ 45 w 837"/>
                    <a:gd name="T25" fmla="*/ 40 h 498"/>
                    <a:gd name="T26" fmla="*/ 41 w 837"/>
                    <a:gd name="T27" fmla="*/ 37 h 498"/>
                    <a:gd name="T28" fmla="*/ 37 w 837"/>
                    <a:gd name="T29" fmla="*/ 34 h 498"/>
                    <a:gd name="T30" fmla="*/ 33 w 837"/>
                    <a:gd name="T31" fmla="*/ 30 h 498"/>
                    <a:gd name="T32" fmla="*/ 29 w 837"/>
                    <a:gd name="T33" fmla="*/ 27 h 498"/>
                    <a:gd name="T34" fmla="*/ 27 w 837"/>
                    <a:gd name="T35" fmla="*/ 29 h 498"/>
                    <a:gd name="T36" fmla="*/ 24 w 837"/>
                    <a:gd name="T37" fmla="*/ 31 h 498"/>
                    <a:gd name="T38" fmla="*/ 19 w 837"/>
                    <a:gd name="T39" fmla="*/ 34 h 498"/>
                    <a:gd name="T40" fmla="*/ 15 w 837"/>
                    <a:gd name="T41" fmla="*/ 37 h 498"/>
                    <a:gd name="T42" fmla="*/ 10 w 837"/>
                    <a:gd name="T43" fmla="*/ 40 h 498"/>
                    <a:gd name="T44" fmla="*/ 6 w 837"/>
                    <a:gd name="T45" fmla="*/ 43 h 498"/>
                    <a:gd name="T46" fmla="*/ 2 w 837"/>
                    <a:gd name="T47" fmla="*/ 45 h 498"/>
                    <a:gd name="T48" fmla="*/ 0 w 837"/>
                    <a:gd name="T49" fmla="*/ 48 h 498"/>
                    <a:gd name="T50" fmla="*/ 10 w 837"/>
                    <a:gd name="T51" fmla="*/ 57 h 498"/>
                    <a:gd name="T52" fmla="*/ 22 w 837"/>
                    <a:gd name="T53" fmla="*/ 68 h 498"/>
                    <a:gd name="T54" fmla="*/ 33 w 837"/>
                    <a:gd name="T55" fmla="*/ 79 h 498"/>
                    <a:gd name="T56" fmla="*/ 45 w 837"/>
                    <a:gd name="T57" fmla="*/ 90 h 498"/>
                    <a:gd name="T58" fmla="*/ 57 w 837"/>
                    <a:gd name="T59" fmla="*/ 100 h 498"/>
                    <a:gd name="T60" fmla="*/ 70 w 837"/>
                    <a:gd name="T61" fmla="*/ 109 h 498"/>
                    <a:gd name="T62" fmla="*/ 81 w 837"/>
                    <a:gd name="T63" fmla="*/ 117 h 498"/>
                    <a:gd name="T64" fmla="*/ 93 w 837"/>
                    <a:gd name="T65" fmla="*/ 123 h 498"/>
                    <a:gd name="T66" fmla="*/ 102 w 837"/>
                    <a:gd name="T67" fmla="*/ 125 h 498"/>
                    <a:gd name="T68" fmla="*/ 110 w 837"/>
                    <a:gd name="T69" fmla="*/ 124 h 498"/>
                    <a:gd name="T70" fmla="*/ 115 w 837"/>
                    <a:gd name="T71" fmla="*/ 121 h 498"/>
                    <a:gd name="T72" fmla="*/ 120 w 837"/>
                    <a:gd name="T73" fmla="*/ 116 h 498"/>
                    <a:gd name="T74" fmla="*/ 122 w 837"/>
                    <a:gd name="T75" fmla="*/ 108 h 498"/>
                    <a:gd name="T76" fmla="*/ 123 w 837"/>
                    <a:gd name="T77" fmla="*/ 100 h 498"/>
                    <a:gd name="T78" fmla="*/ 121 w 837"/>
                    <a:gd name="T79" fmla="*/ 89 h 498"/>
                    <a:gd name="T80" fmla="*/ 118 w 837"/>
                    <a:gd name="T81" fmla="*/ 77 h 498"/>
                    <a:gd name="T82" fmla="*/ 129 w 837"/>
                    <a:gd name="T83" fmla="*/ 62 h 498"/>
                    <a:gd name="T84" fmla="*/ 140 w 837"/>
                    <a:gd name="T85" fmla="*/ 53 h 498"/>
                    <a:gd name="T86" fmla="*/ 149 w 837"/>
                    <a:gd name="T87" fmla="*/ 49 h 498"/>
                    <a:gd name="T88" fmla="*/ 159 w 837"/>
                    <a:gd name="T89" fmla="*/ 49 h 498"/>
                    <a:gd name="T90" fmla="*/ 169 w 837"/>
                    <a:gd name="T91" fmla="*/ 51 h 498"/>
                    <a:gd name="T92" fmla="*/ 181 w 837"/>
                    <a:gd name="T93" fmla="*/ 54 h 498"/>
                    <a:gd name="T94" fmla="*/ 194 w 837"/>
                    <a:gd name="T95" fmla="*/ 57 h 498"/>
                    <a:gd name="T96" fmla="*/ 210 w 837"/>
                    <a:gd name="T97" fmla="*/ 58 h 498"/>
                    <a:gd name="T98" fmla="*/ 200 w 837"/>
                    <a:gd name="T99" fmla="*/ 51 h 498"/>
                    <a:gd name="T100" fmla="*/ 191 w 837"/>
                    <a:gd name="T101" fmla="*/ 44 h 498"/>
                    <a:gd name="T102" fmla="*/ 181 w 837"/>
                    <a:gd name="T103" fmla="*/ 36 h 498"/>
                    <a:gd name="T104" fmla="*/ 172 w 837"/>
                    <a:gd name="T105" fmla="*/ 29 h 498"/>
                    <a:gd name="T106" fmla="*/ 162 w 837"/>
                    <a:gd name="T107" fmla="*/ 21 h 498"/>
                    <a:gd name="T108" fmla="*/ 153 w 837"/>
                    <a:gd name="T109" fmla="*/ 14 h 498"/>
                    <a:gd name="T110" fmla="*/ 143 w 837"/>
                    <a:gd name="T111" fmla="*/ 7 h 498"/>
                    <a:gd name="T112" fmla="*/ 134 w 837"/>
                    <a:gd name="T113" fmla="*/ 0 h 498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98"/>
                    <a:gd name="T173" fmla="*/ 837 w 837"/>
                    <a:gd name="T174" fmla="*/ 498 h 498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98">
                      <a:moveTo>
                        <a:pt x="535" y="0"/>
                      </a:moveTo>
                      <a:lnTo>
                        <a:pt x="477" y="20"/>
                      </a:lnTo>
                      <a:lnTo>
                        <a:pt x="432" y="39"/>
                      </a:lnTo>
                      <a:lnTo>
                        <a:pt x="395" y="55"/>
                      </a:lnTo>
                      <a:lnTo>
                        <a:pt x="366" y="74"/>
                      </a:lnTo>
                      <a:lnTo>
                        <a:pt x="337" y="94"/>
                      </a:lnTo>
                      <a:lnTo>
                        <a:pt x="309" y="123"/>
                      </a:lnTo>
                      <a:lnTo>
                        <a:pt x="279" y="159"/>
                      </a:lnTo>
                      <a:lnTo>
                        <a:pt x="244" y="208"/>
                      </a:lnTo>
                      <a:lnTo>
                        <a:pt x="228" y="196"/>
                      </a:lnTo>
                      <a:lnTo>
                        <a:pt x="212" y="183"/>
                      </a:lnTo>
                      <a:lnTo>
                        <a:pt x="195" y="170"/>
                      </a:lnTo>
                      <a:lnTo>
                        <a:pt x="180" y="158"/>
                      </a:lnTo>
                      <a:lnTo>
                        <a:pt x="164" y="145"/>
                      </a:lnTo>
                      <a:lnTo>
                        <a:pt x="148" y="133"/>
                      </a:lnTo>
                      <a:lnTo>
                        <a:pt x="131" y="120"/>
                      </a:lnTo>
                      <a:lnTo>
                        <a:pt x="116" y="108"/>
                      </a:lnTo>
                      <a:lnTo>
                        <a:pt x="106" y="114"/>
                      </a:lnTo>
                      <a:lnTo>
                        <a:pt x="94" y="125"/>
                      </a:lnTo>
                      <a:lnTo>
                        <a:pt x="75" y="135"/>
                      </a:lnTo>
                      <a:lnTo>
                        <a:pt x="57" y="148"/>
                      </a:lnTo>
                      <a:lnTo>
                        <a:pt x="38" y="159"/>
                      </a:lnTo>
                      <a:lnTo>
                        <a:pt x="21" y="170"/>
                      </a:lnTo>
                      <a:lnTo>
                        <a:pt x="7" y="180"/>
                      </a:lnTo>
                      <a:lnTo>
                        <a:pt x="0" y="189"/>
                      </a:lnTo>
                      <a:lnTo>
                        <a:pt x="40" y="228"/>
                      </a:lnTo>
                      <a:lnTo>
                        <a:pt x="85" y="271"/>
                      </a:lnTo>
                      <a:lnTo>
                        <a:pt x="131" y="313"/>
                      </a:lnTo>
                      <a:lnTo>
                        <a:pt x="180" y="357"/>
                      </a:lnTo>
                      <a:lnTo>
                        <a:pt x="228" y="397"/>
                      </a:lnTo>
                      <a:lnTo>
                        <a:pt x="277" y="435"/>
                      </a:lnTo>
                      <a:lnTo>
                        <a:pt x="324" y="466"/>
                      </a:lnTo>
                      <a:lnTo>
                        <a:pt x="372" y="491"/>
                      </a:lnTo>
                      <a:lnTo>
                        <a:pt x="407" y="498"/>
                      </a:lnTo>
                      <a:lnTo>
                        <a:pt x="437" y="495"/>
                      </a:lnTo>
                      <a:lnTo>
                        <a:pt x="460" y="481"/>
                      </a:lnTo>
                      <a:lnTo>
                        <a:pt x="477" y="461"/>
                      </a:lnTo>
                      <a:lnTo>
                        <a:pt x="486" y="432"/>
                      </a:lnTo>
                      <a:lnTo>
                        <a:pt x="489" y="397"/>
                      </a:lnTo>
                      <a:lnTo>
                        <a:pt x="484" y="355"/>
                      </a:lnTo>
                      <a:lnTo>
                        <a:pt x="471" y="308"/>
                      </a:lnTo>
                      <a:lnTo>
                        <a:pt x="516" y="246"/>
                      </a:lnTo>
                      <a:lnTo>
                        <a:pt x="558" y="211"/>
                      </a:lnTo>
                      <a:lnTo>
                        <a:pt x="595" y="194"/>
                      </a:lnTo>
                      <a:lnTo>
                        <a:pt x="634" y="194"/>
                      </a:lnTo>
                      <a:lnTo>
                        <a:pt x="674" y="202"/>
                      </a:lnTo>
                      <a:lnTo>
                        <a:pt x="721" y="214"/>
                      </a:lnTo>
                      <a:lnTo>
                        <a:pt x="773" y="226"/>
                      </a:lnTo>
                      <a:lnTo>
                        <a:pt x="837" y="231"/>
                      </a:lnTo>
                      <a:lnTo>
                        <a:pt x="800" y="203"/>
                      </a:lnTo>
                      <a:lnTo>
                        <a:pt x="763" y="174"/>
                      </a:lnTo>
                      <a:lnTo>
                        <a:pt x="724" y="144"/>
                      </a:lnTo>
                      <a:lnTo>
                        <a:pt x="687" y="114"/>
                      </a:lnTo>
                      <a:lnTo>
                        <a:pt x="647" y="83"/>
                      </a:lnTo>
                      <a:lnTo>
                        <a:pt x="609" y="54"/>
                      </a:lnTo>
                      <a:lnTo>
                        <a:pt x="570" y="25"/>
                      </a:lnTo>
                      <a:lnTo>
                        <a:pt x="535" y="0"/>
                      </a:lnTo>
                      <a:close/>
                    </a:path>
                  </a:pathLst>
                </a:custGeom>
                <a:solidFill>
                  <a:srgbClr val="8C9E9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13" name="Freeform 19"/>
                <p:cNvSpPr>
                  <a:spLocks/>
                </p:cNvSpPr>
                <p:nvPr/>
              </p:nvSpPr>
              <p:spPr bwMode="auto">
                <a:xfrm>
                  <a:off x="4151" y="3644"/>
                  <a:ext cx="419" cy="245"/>
                </a:xfrm>
                <a:custGeom>
                  <a:avLst/>
                  <a:gdLst>
                    <a:gd name="T0" fmla="*/ 137 w 837"/>
                    <a:gd name="T1" fmla="*/ 0 h 489"/>
                    <a:gd name="T2" fmla="*/ 122 w 837"/>
                    <a:gd name="T3" fmla="*/ 6 h 489"/>
                    <a:gd name="T4" fmla="*/ 111 w 837"/>
                    <a:gd name="T5" fmla="*/ 10 h 489"/>
                    <a:gd name="T6" fmla="*/ 101 w 837"/>
                    <a:gd name="T7" fmla="*/ 15 h 489"/>
                    <a:gd name="T8" fmla="*/ 93 w 837"/>
                    <a:gd name="T9" fmla="*/ 20 h 489"/>
                    <a:gd name="T10" fmla="*/ 86 w 837"/>
                    <a:gd name="T11" fmla="*/ 26 h 489"/>
                    <a:gd name="T12" fmla="*/ 79 w 837"/>
                    <a:gd name="T13" fmla="*/ 33 h 489"/>
                    <a:gd name="T14" fmla="*/ 71 w 837"/>
                    <a:gd name="T15" fmla="*/ 42 h 489"/>
                    <a:gd name="T16" fmla="*/ 63 w 837"/>
                    <a:gd name="T17" fmla="*/ 54 h 489"/>
                    <a:gd name="T18" fmla="*/ 58 w 837"/>
                    <a:gd name="T19" fmla="*/ 51 h 489"/>
                    <a:gd name="T20" fmla="*/ 54 w 837"/>
                    <a:gd name="T21" fmla="*/ 48 h 489"/>
                    <a:gd name="T22" fmla="*/ 49 w 837"/>
                    <a:gd name="T23" fmla="*/ 44 h 489"/>
                    <a:gd name="T24" fmla="*/ 45 w 837"/>
                    <a:gd name="T25" fmla="*/ 41 h 489"/>
                    <a:gd name="T26" fmla="*/ 40 w 837"/>
                    <a:gd name="T27" fmla="*/ 37 h 489"/>
                    <a:gd name="T28" fmla="*/ 36 w 837"/>
                    <a:gd name="T29" fmla="*/ 34 h 489"/>
                    <a:gd name="T30" fmla="*/ 31 w 837"/>
                    <a:gd name="T31" fmla="*/ 31 h 489"/>
                    <a:gd name="T32" fmla="*/ 27 w 837"/>
                    <a:gd name="T33" fmla="*/ 28 h 489"/>
                    <a:gd name="T34" fmla="*/ 25 w 837"/>
                    <a:gd name="T35" fmla="*/ 30 h 489"/>
                    <a:gd name="T36" fmla="*/ 22 w 837"/>
                    <a:gd name="T37" fmla="*/ 32 h 489"/>
                    <a:gd name="T38" fmla="*/ 18 w 837"/>
                    <a:gd name="T39" fmla="*/ 34 h 489"/>
                    <a:gd name="T40" fmla="*/ 14 w 837"/>
                    <a:gd name="T41" fmla="*/ 37 h 489"/>
                    <a:gd name="T42" fmla="*/ 9 w 837"/>
                    <a:gd name="T43" fmla="*/ 39 h 489"/>
                    <a:gd name="T44" fmla="*/ 5 w 837"/>
                    <a:gd name="T45" fmla="*/ 42 h 489"/>
                    <a:gd name="T46" fmla="*/ 2 w 837"/>
                    <a:gd name="T47" fmla="*/ 44 h 489"/>
                    <a:gd name="T48" fmla="*/ 0 w 837"/>
                    <a:gd name="T49" fmla="*/ 46 h 489"/>
                    <a:gd name="T50" fmla="*/ 10 w 837"/>
                    <a:gd name="T51" fmla="*/ 56 h 489"/>
                    <a:gd name="T52" fmla="*/ 22 w 837"/>
                    <a:gd name="T53" fmla="*/ 67 h 489"/>
                    <a:gd name="T54" fmla="*/ 33 w 837"/>
                    <a:gd name="T55" fmla="*/ 77 h 489"/>
                    <a:gd name="T56" fmla="*/ 45 w 837"/>
                    <a:gd name="T57" fmla="*/ 88 h 489"/>
                    <a:gd name="T58" fmla="*/ 57 w 837"/>
                    <a:gd name="T59" fmla="*/ 98 h 489"/>
                    <a:gd name="T60" fmla="*/ 70 w 837"/>
                    <a:gd name="T61" fmla="*/ 107 h 489"/>
                    <a:gd name="T62" fmla="*/ 81 w 837"/>
                    <a:gd name="T63" fmla="*/ 115 h 489"/>
                    <a:gd name="T64" fmla="*/ 93 w 837"/>
                    <a:gd name="T65" fmla="*/ 121 h 489"/>
                    <a:gd name="T66" fmla="*/ 102 w 837"/>
                    <a:gd name="T67" fmla="*/ 123 h 489"/>
                    <a:gd name="T68" fmla="*/ 109 w 837"/>
                    <a:gd name="T69" fmla="*/ 122 h 489"/>
                    <a:gd name="T70" fmla="*/ 115 w 837"/>
                    <a:gd name="T71" fmla="*/ 119 h 489"/>
                    <a:gd name="T72" fmla="*/ 119 w 837"/>
                    <a:gd name="T73" fmla="*/ 114 h 489"/>
                    <a:gd name="T74" fmla="*/ 122 w 837"/>
                    <a:gd name="T75" fmla="*/ 107 h 489"/>
                    <a:gd name="T76" fmla="*/ 122 w 837"/>
                    <a:gd name="T77" fmla="*/ 98 h 489"/>
                    <a:gd name="T78" fmla="*/ 121 w 837"/>
                    <a:gd name="T79" fmla="*/ 88 h 489"/>
                    <a:gd name="T80" fmla="*/ 118 w 837"/>
                    <a:gd name="T81" fmla="*/ 76 h 489"/>
                    <a:gd name="T82" fmla="*/ 129 w 837"/>
                    <a:gd name="T83" fmla="*/ 60 h 489"/>
                    <a:gd name="T84" fmla="*/ 140 w 837"/>
                    <a:gd name="T85" fmla="*/ 52 h 489"/>
                    <a:gd name="T86" fmla="*/ 149 w 837"/>
                    <a:gd name="T87" fmla="*/ 47 h 489"/>
                    <a:gd name="T88" fmla="*/ 159 w 837"/>
                    <a:gd name="T89" fmla="*/ 47 h 489"/>
                    <a:gd name="T90" fmla="*/ 169 w 837"/>
                    <a:gd name="T91" fmla="*/ 49 h 489"/>
                    <a:gd name="T92" fmla="*/ 181 w 837"/>
                    <a:gd name="T93" fmla="*/ 52 h 489"/>
                    <a:gd name="T94" fmla="*/ 194 w 837"/>
                    <a:gd name="T95" fmla="*/ 55 h 489"/>
                    <a:gd name="T96" fmla="*/ 210 w 837"/>
                    <a:gd name="T97" fmla="*/ 57 h 489"/>
                    <a:gd name="T98" fmla="*/ 201 w 837"/>
                    <a:gd name="T99" fmla="*/ 50 h 489"/>
                    <a:gd name="T100" fmla="*/ 192 w 837"/>
                    <a:gd name="T101" fmla="*/ 43 h 489"/>
                    <a:gd name="T102" fmla="*/ 182 w 837"/>
                    <a:gd name="T103" fmla="*/ 36 h 489"/>
                    <a:gd name="T104" fmla="*/ 173 w 837"/>
                    <a:gd name="T105" fmla="*/ 28 h 489"/>
                    <a:gd name="T106" fmla="*/ 164 w 837"/>
                    <a:gd name="T107" fmla="*/ 21 h 489"/>
                    <a:gd name="T108" fmla="*/ 155 w 837"/>
                    <a:gd name="T109" fmla="*/ 14 h 489"/>
                    <a:gd name="T110" fmla="*/ 145 w 837"/>
                    <a:gd name="T111" fmla="*/ 7 h 489"/>
                    <a:gd name="T112" fmla="*/ 137 w 837"/>
                    <a:gd name="T113" fmla="*/ 0 h 489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89"/>
                    <a:gd name="T173" fmla="*/ 837 w 837"/>
                    <a:gd name="T174" fmla="*/ 489 h 489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89">
                      <a:moveTo>
                        <a:pt x="545" y="0"/>
                      </a:moveTo>
                      <a:lnTo>
                        <a:pt x="487" y="22"/>
                      </a:lnTo>
                      <a:lnTo>
                        <a:pt x="441" y="40"/>
                      </a:lnTo>
                      <a:lnTo>
                        <a:pt x="403" y="58"/>
                      </a:lnTo>
                      <a:lnTo>
                        <a:pt x="372" y="78"/>
                      </a:lnTo>
                      <a:lnTo>
                        <a:pt x="343" y="101"/>
                      </a:lnTo>
                      <a:lnTo>
                        <a:pt x="316" y="129"/>
                      </a:lnTo>
                      <a:lnTo>
                        <a:pt x="284" y="167"/>
                      </a:lnTo>
                      <a:lnTo>
                        <a:pt x="249" y="216"/>
                      </a:lnTo>
                      <a:lnTo>
                        <a:pt x="232" y="202"/>
                      </a:lnTo>
                      <a:lnTo>
                        <a:pt x="214" y="190"/>
                      </a:lnTo>
                      <a:lnTo>
                        <a:pt x="195" y="176"/>
                      </a:lnTo>
                      <a:lnTo>
                        <a:pt x="178" y="163"/>
                      </a:lnTo>
                      <a:lnTo>
                        <a:pt x="159" y="148"/>
                      </a:lnTo>
                      <a:lnTo>
                        <a:pt x="141" y="136"/>
                      </a:lnTo>
                      <a:lnTo>
                        <a:pt x="123" y="122"/>
                      </a:lnTo>
                      <a:lnTo>
                        <a:pt x="107" y="111"/>
                      </a:lnTo>
                      <a:lnTo>
                        <a:pt x="99" y="117"/>
                      </a:lnTo>
                      <a:lnTo>
                        <a:pt x="86" y="126"/>
                      </a:lnTo>
                      <a:lnTo>
                        <a:pt x="70" y="134"/>
                      </a:lnTo>
                      <a:lnTo>
                        <a:pt x="54" y="146"/>
                      </a:lnTo>
                      <a:lnTo>
                        <a:pt x="35" y="156"/>
                      </a:lnTo>
                      <a:lnTo>
                        <a:pt x="20" y="166"/>
                      </a:lnTo>
                      <a:lnTo>
                        <a:pt x="7" y="174"/>
                      </a:lnTo>
                      <a:lnTo>
                        <a:pt x="0" y="183"/>
                      </a:lnTo>
                      <a:lnTo>
                        <a:pt x="40" y="222"/>
                      </a:lnTo>
                      <a:lnTo>
                        <a:pt x="85" y="265"/>
                      </a:lnTo>
                      <a:lnTo>
                        <a:pt x="131" y="307"/>
                      </a:lnTo>
                      <a:lnTo>
                        <a:pt x="180" y="350"/>
                      </a:lnTo>
                      <a:lnTo>
                        <a:pt x="228" y="390"/>
                      </a:lnTo>
                      <a:lnTo>
                        <a:pt x="277" y="428"/>
                      </a:lnTo>
                      <a:lnTo>
                        <a:pt x="324" y="458"/>
                      </a:lnTo>
                      <a:lnTo>
                        <a:pt x="372" y="483"/>
                      </a:lnTo>
                      <a:lnTo>
                        <a:pt x="406" y="489"/>
                      </a:lnTo>
                      <a:lnTo>
                        <a:pt x="436" y="487"/>
                      </a:lnTo>
                      <a:lnTo>
                        <a:pt x="459" y="474"/>
                      </a:lnTo>
                      <a:lnTo>
                        <a:pt x="476" y="454"/>
                      </a:lnTo>
                      <a:lnTo>
                        <a:pt x="485" y="425"/>
                      </a:lnTo>
                      <a:lnTo>
                        <a:pt x="487" y="391"/>
                      </a:lnTo>
                      <a:lnTo>
                        <a:pt x="482" y="349"/>
                      </a:lnTo>
                      <a:lnTo>
                        <a:pt x="471" y="302"/>
                      </a:lnTo>
                      <a:lnTo>
                        <a:pt x="516" y="240"/>
                      </a:lnTo>
                      <a:lnTo>
                        <a:pt x="558" y="205"/>
                      </a:lnTo>
                      <a:lnTo>
                        <a:pt x="595" y="188"/>
                      </a:lnTo>
                      <a:lnTo>
                        <a:pt x="634" y="188"/>
                      </a:lnTo>
                      <a:lnTo>
                        <a:pt x="674" y="196"/>
                      </a:lnTo>
                      <a:lnTo>
                        <a:pt x="721" y="208"/>
                      </a:lnTo>
                      <a:lnTo>
                        <a:pt x="773" y="220"/>
                      </a:lnTo>
                      <a:lnTo>
                        <a:pt x="837" y="225"/>
                      </a:lnTo>
                      <a:lnTo>
                        <a:pt x="801" y="197"/>
                      </a:lnTo>
                      <a:lnTo>
                        <a:pt x="765" y="169"/>
                      </a:lnTo>
                      <a:lnTo>
                        <a:pt x="727" y="141"/>
                      </a:lnTo>
                      <a:lnTo>
                        <a:pt x="691" y="112"/>
                      </a:lnTo>
                      <a:lnTo>
                        <a:pt x="653" y="82"/>
                      </a:lnTo>
                      <a:lnTo>
                        <a:pt x="617" y="54"/>
                      </a:lnTo>
                      <a:lnTo>
                        <a:pt x="579" y="25"/>
                      </a:lnTo>
                      <a:lnTo>
                        <a:pt x="545" y="0"/>
                      </a:lnTo>
                      <a:close/>
                    </a:path>
                  </a:pathLst>
                </a:custGeom>
                <a:solidFill>
                  <a:srgbClr val="91A3A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14" name="Freeform 20"/>
                <p:cNvSpPr>
                  <a:spLocks/>
                </p:cNvSpPr>
                <p:nvPr/>
              </p:nvSpPr>
              <p:spPr bwMode="auto">
                <a:xfrm>
                  <a:off x="4151" y="3648"/>
                  <a:ext cx="419" cy="239"/>
                </a:xfrm>
                <a:custGeom>
                  <a:avLst/>
                  <a:gdLst>
                    <a:gd name="T0" fmla="*/ 139 w 837"/>
                    <a:gd name="T1" fmla="*/ 0 h 479"/>
                    <a:gd name="T2" fmla="*/ 124 w 837"/>
                    <a:gd name="T3" fmla="*/ 5 h 479"/>
                    <a:gd name="T4" fmla="*/ 113 w 837"/>
                    <a:gd name="T5" fmla="*/ 10 h 479"/>
                    <a:gd name="T6" fmla="*/ 103 w 837"/>
                    <a:gd name="T7" fmla="*/ 14 h 479"/>
                    <a:gd name="T8" fmla="*/ 96 w 837"/>
                    <a:gd name="T9" fmla="*/ 20 h 479"/>
                    <a:gd name="T10" fmla="*/ 88 w 837"/>
                    <a:gd name="T11" fmla="*/ 26 h 479"/>
                    <a:gd name="T12" fmla="*/ 81 w 837"/>
                    <a:gd name="T13" fmla="*/ 33 h 479"/>
                    <a:gd name="T14" fmla="*/ 73 w 837"/>
                    <a:gd name="T15" fmla="*/ 43 h 479"/>
                    <a:gd name="T16" fmla="*/ 64 w 837"/>
                    <a:gd name="T17" fmla="*/ 55 h 479"/>
                    <a:gd name="T18" fmla="*/ 59 w 837"/>
                    <a:gd name="T19" fmla="*/ 52 h 479"/>
                    <a:gd name="T20" fmla="*/ 55 w 837"/>
                    <a:gd name="T21" fmla="*/ 48 h 479"/>
                    <a:gd name="T22" fmla="*/ 49 w 837"/>
                    <a:gd name="T23" fmla="*/ 44 h 479"/>
                    <a:gd name="T24" fmla="*/ 44 w 837"/>
                    <a:gd name="T25" fmla="*/ 41 h 479"/>
                    <a:gd name="T26" fmla="*/ 39 w 837"/>
                    <a:gd name="T27" fmla="*/ 37 h 479"/>
                    <a:gd name="T28" fmla="*/ 34 w 837"/>
                    <a:gd name="T29" fmla="*/ 34 h 479"/>
                    <a:gd name="T30" fmla="*/ 29 w 837"/>
                    <a:gd name="T31" fmla="*/ 30 h 479"/>
                    <a:gd name="T32" fmla="*/ 25 w 837"/>
                    <a:gd name="T33" fmla="*/ 27 h 479"/>
                    <a:gd name="T34" fmla="*/ 23 w 837"/>
                    <a:gd name="T35" fmla="*/ 29 h 479"/>
                    <a:gd name="T36" fmla="*/ 20 w 837"/>
                    <a:gd name="T37" fmla="*/ 31 h 479"/>
                    <a:gd name="T38" fmla="*/ 16 w 837"/>
                    <a:gd name="T39" fmla="*/ 33 h 479"/>
                    <a:gd name="T40" fmla="*/ 13 w 837"/>
                    <a:gd name="T41" fmla="*/ 35 h 479"/>
                    <a:gd name="T42" fmla="*/ 8 w 837"/>
                    <a:gd name="T43" fmla="*/ 37 h 479"/>
                    <a:gd name="T44" fmla="*/ 5 w 837"/>
                    <a:gd name="T45" fmla="*/ 39 h 479"/>
                    <a:gd name="T46" fmla="*/ 2 w 837"/>
                    <a:gd name="T47" fmla="*/ 41 h 479"/>
                    <a:gd name="T48" fmla="*/ 0 w 837"/>
                    <a:gd name="T49" fmla="*/ 43 h 479"/>
                    <a:gd name="T50" fmla="*/ 10 w 837"/>
                    <a:gd name="T51" fmla="*/ 53 h 479"/>
                    <a:gd name="T52" fmla="*/ 22 w 837"/>
                    <a:gd name="T53" fmla="*/ 63 h 479"/>
                    <a:gd name="T54" fmla="*/ 33 w 837"/>
                    <a:gd name="T55" fmla="*/ 74 h 479"/>
                    <a:gd name="T56" fmla="*/ 45 w 837"/>
                    <a:gd name="T57" fmla="*/ 85 h 479"/>
                    <a:gd name="T58" fmla="*/ 57 w 837"/>
                    <a:gd name="T59" fmla="*/ 95 h 479"/>
                    <a:gd name="T60" fmla="*/ 70 w 837"/>
                    <a:gd name="T61" fmla="*/ 104 h 479"/>
                    <a:gd name="T62" fmla="*/ 81 w 837"/>
                    <a:gd name="T63" fmla="*/ 112 h 479"/>
                    <a:gd name="T64" fmla="*/ 94 w 837"/>
                    <a:gd name="T65" fmla="*/ 118 h 479"/>
                    <a:gd name="T66" fmla="*/ 102 w 837"/>
                    <a:gd name="T67" fmla="*/ 119 h 479"/>
                    <a:gd name="T68" fmla="*/ 109 w 837"/>
                    <a:gd name="T69" fmla="*/ 119 h 479"/>
                    <a:gd name="T70" fmla="*/ 114 w 837"/>
                    <a:gd name="T71" fmla="*/ 115 h 479"/>
                    <a:gd name="T72" fmla="*/ 119 w 837"/>
                    <a:gd name="T73" fmla="*/ 111 h 479"/>
                    <a:gd name="T74" fmla="*/ 121 w 837"/>
                    <a:gd name="T75" fmla="*/ 104 h 479"/>
                    <a:gd name="T76" fmla="*/ 122 w 837"/>
                    <a:gd name="T77" fmla="*/ 95 h 479"/>
                    <a:gd name="T78" fmla="*/ 121 w 837"/>
                    <a:gd name="T79" fmla="*/ 85 h 479"/>
                    <a:gd name="T80" fmla="*/ 118 w 837"/>
                    <a:gd name="T81" fmla="*/ 73 h 479"/>
                    <a:gd name="T82" fmla="*/ 129 w 837"/>
                    <a:gd name="T83" fmla="*/ 58 h 479"/>
                    <a:gd name="T84" fmla="*/ 140 w 837"/>
                    <a:gd name="T85" fmla="*/ 49 h 479"/>
                    <a:gd name="T86" fmla="*/ 149 w 837"/>
                    <a:gd name="T87" fmla="*/ 45 h 479"/>
                    <a:gd name="T88" fmla="*/ 159 w 837"/>
                    <a:gd name="T89" fmla="*/ 45 h 479"/>
                    <a:gd name="T90" fmla="*/ 169 w 837"/>
                    <a:gd name="T91" fmla="*/ 47 h 479"/>
                    <a:gd name="T92" fmla="*/ 181 w 837"/>
                    <a:gd name="T93" fmla="*/ 50 h 479"/>
                    <a:gd name="T94" fmla="*/ 194 w 837"/>
                    <a:gd name="T95" fmla="*/ 53 h 479"/>
                    <a:gd name="T96" fmla="*/ 210 w 837"/>
                    <a:gd name="T97" fmla="*/ 54 h 479"/>
                    <a:gd name="T98" fmla="*/ 201 w 837"/>
                    <a:gd name="T99" fmla="*/ 47 h 479"/>
                    <a:gd name="T100" fmla="*/ 192 w 837"/>
                    <a:gd name="T101" fmla="*/ 40 h 479"/>
                    <a:gd name="T102" fmla="*/ 183 w 837"/>
                    <a:gd name="T103" fmla="*/ 33 h 479"/>
                    <a:gd name="T104" fmla="*/ 174 w 837"/>
                    <a:gd name="T105" fmla="*/ 27 h 479"/>
                    <a:gd name="T106" fmla="*/ 165 w 837"/>
                    <a:gd name="T107" fmla="*/ 19 h 479"/>
                    <a:gd name="T108" fmla="*/ 156 w 837"/>
                    <a:gd name="T109" fmla="*/ 12 h 479"/>
                    <a:gd name="T110" fmla="*/ 147 w 837"/>
                    <a:gd name="T111" fmla="*/ 6 h 479"/>
                    <a:gd name="T112" fmla="*/ 139 w 837"/>
                    <a:gd name="T113" fmla="*/ 0 h 479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79"/>
                    <a:gd name="T173" fmla="*/ 837 w 837"/>
                    <a:gd name="T174" fmla="*/ 479 h 479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79">
                      <a:moveTo>
                        <a:pt x="554" y="0"/>
                      </a:moveTo>
                      <a:lnTo>
                        <a:pt x="496" y="21"/>
                      </a:lnTo>
                      <a:lnTo>
                        <a:pt x="450" y="41"/>
                      </a:lnTo>
                      <a:lnTo>
                        <a:pt x="412" y="59"/>
                      </a:lnTo>
                      <a:lnTo>
                        <a:pt x="381" y="80"/>
                      </a:lnTo>
                      <a:lnTo>
                        <a:pt x="349" y="104"/>
                      </a:lnTo>
                      <a:lnTo>
                        <a:pt x="321" y="134"/>
                      </a:lnTo>
                      <a:lnTo>
                        <a:pt x="289" y="172"/>
                      </a:lnTo>
                      <a:lnTo>
                        <a:pt x="254" y="222"/>
                      </a:lnTo>
                      <a:lnTo>
                        <a:pt x="235" y="208"/>
                      </a:lnTo>
                      <a:lnTo>
                        <a:pt x="217" y="194"/>
                      </a:lnTo>
                      <a:lnTo>
                        <a:pt x="196" y="179"/>
                      </a:lnTo>
                      <a:lnTo>
                        <a:pt x="176" y="165"/>
                      </a:lnTo>
                      <a:lnTo>
                        <a:pt x="155" y="150"/>
                      </a:lnTo>
                      <a:lnTo>
                        <a:pt x="135" y="136"/>
                      </a:lnTo>
                      <a:lnTo>
                        <a:pt x="115" y="121"/>
                      </a:lnTo>
                      <a:lnTo>
                        <a:pt x="99" y="110"/>
                      </a:lnTo>
                      <a:lnTo>
                        <a:pt x="90" y="116"/>
                      </a:lnTo>
                      <a:lnTo>
                        <a:pt x="79" y="124"/>
                      </a:lnTo>
                      <a:lnTo>
                        <a:pt x="64" y="133"/>
                      </a:lnTo>
                      <a:lnTo>
                        <a:pt x="49" y="143"/>
                      </a:lnTo>
                      <a:lnTo>
                        <a:pt x="32" y="150"/>
                      </a:lnTo>
                      <a:lnTo>
                        <a:pt x="18" y="159"/>
                      </a:lnTo>
                      <a:lnTo>
                        <a:pt x="7" y="166"/>
                      </a:lnTo>
                      <a:lnTo>
                        <a:pt x="0" y="175"/>
                      </a:lnTo>
                      <a:lnTo>
                        <a:pt x="40" y="214"/>
                      </a:lnTo>
                      <a:lnTo>
                        <a:pt x="85" y="255"/>
                      </a:lnTo>
                      <a:lnTo>
                        <a:pt x="131" y="298"/>
                      </a:lnTo>
                      <a:lnTo>
                        <a:pt x="180" y="341"/>
                      </a:lnTo>
                      <a:lnTo>
                        <a:pt x="228" y="381"/>
                      </a:lnTo>
                      <a:lnTo>
                        <a:pt x="277" y="417"/>
                      </a:lnTo>
                      <a:lnTo>
                        <a:pt x="324" y="448"/>
                      </a:lnTo>
                      <a:lnTo>
                        <a:pt x="373" y="474"/>
                      </a:lnTo>
                      <a:lnTo>
                        <a:pt x="406" y="479"/>
                      </a:lnTo>
                      <a:lnTo>
                        <a:pt x="435" y="476"/>
                      </a:lnTo>
                      <a:lnTo>
                        <a:pt x="456" y="463"/>
                      </a:lnTo>
                      <a:lnTo>
                        <a:pt x="475" y="445"/>
                      </a:lnTo>
                      <a:lnTo>
                        <a:pt x="484" y="417"/>
                      </a:lnTo>
                      <a:lnTo>
                        <a:pt x="487" y="382"/>
                      </a:lnTo>
                      <a:lnTo>
                        <a:pt x="482" y="341"/>
                      </a:lnTo>
                      <a:lnTo>
                        <a:pt x="471" y="294"/>
                      </a:lnTo>
                      <a:lnTo>
                        <a:pt x="516" y="232"/>
                      </a:lnTo>
                      <a:lnTo>
                        <a:pt x="558" y="197"/>
                      </a:lnTo>
                      <a:lnTo>
                        <a:pt x="595" y="180"/>
                      </a:lnTo>
                      <a:lnTo>
                        <a:pt x="634" y="180"/>
                      </a:lnTo>
                      <a:lnTo>
                        <a:pt x="674" y="188"/>
                      </a:lnTo>
                      <a:lnTo>
                        <a:pt x="721" y="200"/>
                      </a:lnTo>
                      <a:lnTo>
                        <a:pt x="773" y="212"/>
                      </a:lnTo>
                      <a:lnTo>
                        <a:pt x="837" y="217"/>
                      </a:lnTo>
                      <a:lnTo>
                        <a:pt x="801" y="189"/>
                      </a:lnTo>
                      <a:lnTo>
                        <a:pt x="766" y="163"/>
                      </a:lnTo>
                      <a:lnTo>
                        <a:pt x="731" y="135"/>
                      </a:lnTo>
                      <a:lnTo>
                        <a:pt x="696" y="108"/>
                      </a:lnTo>
                      <a:lnTo>
                        <a:pt x="659" y="79"/>
                      </a:lnTo>
                      <a:lnTo>
                        <a:pt x="624" y="51"/>
                      </a:lnTo>
                      <a:lnTo>
                        <a:pt x="588" y="25"/>
                      </a:lnTo>
                      <a:lnTo>
                        <a:pt x="554" y="0"/>
                      </a:lnTo>
                      <a:close/>
                    </a:path>
                  </a:pathLst>
                </a:custGeom>
                <a:solidFill>
                  <a:srgbClr val="96A8A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15" name="Freeform 21"/>
                <p:cNvSpPr>
                  <a:spLocks/>
                </p:cNvSpPr>
                <p:nvPr/>
              </p:nvSpPr>
              <p:spPr bwMode="auto">
                <a:xfrm>
                  <a:off x="4151" y="3651"/>
                  <a:ext cx="419" cy="235"/>
                </a:xfrm>
                <a:custGeom>
                  <a:avLst/>
                  <a:gdLst>
                    <a:gd name="T0" fmla="*/ 142 w 837"/>
                    <a:gd name="T1" fmla="*/ 0 h 470"/>
                    <a:gd name="T2" fmla="*/ 127 w 837"/>
                    <a:gd name="T3" fmla="*/ 6 h 470"/>
                    <a:gd name="T4" fmla="*/ 115 w 837"/>
                    <a:gd name="T5" fmla="*/ 11 h 470"/>
                    <a:gd name="T6" fmla="*/ 105 w 837"/>
                    <a:gd name="T7" fmla="*/ 15 h 470"/>
                    <a:gd name="T8" fmla="*/ 97 w 837"/>
                    <a:gd name="T9" fmla="*/ 21 h 470"/>
                    <a:gd name="T10" fmla="*/ 89 w 837"/>
                    <a:gd name="T11" fmla="*/ 28 h 470"/>
                    <a:gd name="T12" fmla="*/ 82 w 837"/>
                    <a:gd name="T13" fmla="*/ 35 h 470"/>
                    <a:gd name="T14" fmla="*/ 74 w 837"/>
                    <a:gd name="T15" fmla="*/ 45 h 470"/>
                    <a:gd name="T16" fmla="*/ 65 w 837"/>
                    <a:gd name="T17" fmla="*/ 58 h 470"/>
                    <a:gd name="T18" fmla="*/ 60 w 837"/>
                    <a:gd name="T19" fmla="*/ 54 h 470"/>
                    <a:gd name="T20" fmla="*/ 55 w 837"/>
                    <a:gd name="T21" fmla="*/ 51 h 470"/>
                    <a:gd name="T22" fmla="*/ 49 w 837"/>
                    <a:gd name="T23" fmla="*/ 47 h 470"/>
                    <a:gd name="T24" fmla="*/ 44 w 837"/>
                    <a:gd name="T25" fmla="*/ 43 h 470"/>
                    <a:gd name="T26" fmla="*/ 38 w 837"/>
                    <a:gd name="T27" fmla="*/ 39 h 470"/>
                    <a:gd name="T28" fmla="*/ 32 w 837"/>
                    <a:gd name="T29" fmla="*/ 35 h 470"/>
                    <a:gd name="T30" fmla="*/ 27 w 837"/>
                    <a:gd name="T31" fmla="*/ 31 h 470"/>
                    <a:gd name="T32" fmla="*/ 23 w 837"/>
                    <a:gd name="T33" fmla="*/ 29 h 470"/>
                    <a:gd name="T34" fmla="*/ 21 w 837"/>
                    <a:gd name="T35" fmla="*/ 29 h 470"/>
                    <a:gd name="T36" fmla="*/ 18 w 837"/>
                    <a:gd name="T37" fmla="*/ 31 h 470"/>
                    <a:gd name="T38" fmla="*/ 15 w 837"/>
                    <a:gd name="T39" fmla="*/ 34 h 470"/>
                    <a:gd name="T40" fmla="*/ 12 w 837"/>
                    <a:gd name="T41" fmla="*/ 35 h 470"/>
                    <a:gd name="T42" fmla="*/ 8 w 837"/>
                    <a:gd name="T43" fmla="*/ 37 h 470"/>
                    <a:gd name="T44" fmla="*/ 5 w 837"/>
                    <a:gd name="T45" fmla="*/ 39 h 470"/>
                    <a:gd name="T46" fmla="*/ 2 w 837"/>
                    <a:gd name="T47" fmla="*/ 41 h 470"/>
                    <a:gd name="T48" fmla="*/ 0 w 837"/>
                    <a:gd name="T49" fmla="*/ 43 h 470"/>
                    <a:gd name="T50" fmla="*/ 10 w 837"/>
                    <a:gd name="T51" fmla="*/ 52 h 470"/>
                    <a:gd name="T52" fmla="*/ 22 w 837"/>
                    <a:gd name="T53" fmla="*/ 62 h 470"/>
                    <a:gd name="T54" fmla="*/ 33 w 837"/>
                    <a:gd name="T55" fmla="*/ 73 h 470"/>
                    <a:gd name="T56" fmla="*/ 45 w 837"/>
                    <a:gd name="T57" fmla="*/ 84 h 470"/>
                    <a:gd name="T58" fmla="*/ 57 w 837"/>
                    <a:gd name="T59" fmla="*/ 94 h 470"/>
                    <a:gd name="T60" fmla="*/ 70 w 837"/>
                    <a:gd name="T61" fmla="*/ 103 h 470"/>
                    <a:gd name="T62" fmla="*/ 81 w 837"/>
                    <a:gd name="T63" fmla="*/ 110 h 470"/>
                    <a:gd name="T64" fmla="*/ 94 w 837"/>
                    <a:gd name="T65" fmla="*/ 117 h 470"/>
                    <a:gd name="T66" fmla="*/ 102 w 837"/>
                    <a:gd name="T67" fmla="*/ 118 h 470"/>
                    <a:gd name="T68" fmla="*/ 108 w 837"/>
                    <a:gd name="T69" fmla="*/ 117 h 470"/>
                    <a:gd name="T70" fmla="*/ 114 w 837"/>
                    <a:gd name="T71" fmla="*/ 114 h 470"/>
                    <a:gd name="T72" fmla="*/ 118 w 837"/>
                    <a:gd name="T73" fmla="*/ 110 h 470"/>
                    <a:gd name="T74" fmla="*/ 121 w 837"/>
                    <a:gd name="T75" fmla="*/ 103 h 470"/>
                    <a:gd name="T76" fmla="*/ 122 w 837"/>
                    <a:gd name="T77" fmla="*/ 95 h 470"/>
                    <a:gd name="T78" fmla="*/ 121 w 837"/>
                    <a:gd name="T79" fmla="*/ 84 h 470"/>
                    <a:gd name="T80" fmla="*/ 118 w 837"/>
                    <a:gd name="T81" fmla="*/ 72 h 470"/>
                    <a:gd name="T82" fmla="*/ 129 w 837"/>
                    <a:gd name="T83" fmla="*/ 57 h 470"/>
                    <a:gd name="T84" fmla="*/ 140 w 837"/>
                    <a:gd name="T85" fmla="*/ 48 h 470"/>
                    <a:gd name="T86" fmla="*/ 149 w 837"/>
                    <a:gd name="T87" fmla="*/ 44 h 470"/>
                    <a:gd name="T88" fmla="*/ 159 w 837"/>
                    <a:gd name="T89" fmla="*/ 44 h 470"/>
                    <a:gd name="T90" fmla="*/ 169 w 837"/>
                    <a:gd name="T91" fmla="*/ 46 h 470"/>
                    <a:gd name="T92" fmla="*/ 181 w 837"/>
                    <a:gd name="T93" fmla="*/ 49 h 470"/>
                    <a:gd name="T94" fmla="*/ 194 w 837"/>
                    <a:gd name="T95" fmla="*/ 52 h 470"/>
                    <a:gd name="T96" fmla="*/ 210 w 837"/>
                    <a:gd name="T97" fmla="*/ 53 h 470"/>
                    <a:gd name="T98" fmla="*/ 201 w 837"/>
                    <a:gd name="T99" fmla="*/ 46 h 470"/>
                    <a:gd name="T100" fmla="*/ 192 w 837"/>
                    <a:gd name="T101" fmla="*/ 40 h 470"/>
                    <a:gd name="T102" fmla="*/ 184 w 837"/>
                    <a:gd name="T103" fmla="*/ 33 h 470"/>
                    <a:gd name="T104" fmla="*/ 176 w 837"/>
                    <a:gd name="T105" fmla="*/ 27 h 470"/>
                    <a:gd name="T106" fmla="*/ 167 w 837"/>
                    <a:gd name="T107" fmla="*/ 20 h 470"/>
                    <a:gd name="T108" fmla="*/ 159 w 837"/>
                    <a:gd name="T109" fmla="*/ 13 h 470"/>
                    <a:gd name="T110" fmla="*/ 150 w 837"/>
                    <a:gd name="T111" fmla="*/ 7 h 470"/>
                    <a:gd name="T112" fmla="*/ 142 w 837"/>
                    <a:gd name="T113" fmla="*/ 0 h 470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70"/>
                    <a:gd name="T173" fmla="*/ 837 w 837"/>
                    <a:gd name="T174" fmla="*/ 470 h 470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70">
                      <a:moveTo>
                        <a:pt x="565" y="0"/>
                      </a:moveTo>
                      <a:lnTo>
                        <a:pt x="506" y="21"/>
                      </a:lnTo>
                      <a:lnTo>
                        <a:pt x="460" y="43"/>
                      </a:lnTo>
                      <a:lnTo>
                        <a:pt x="420" y="61"/>
                      </a:lnTo>
                      <a:lnTo>
                        <a:pt x="387" y="84"/>
                      </a:lnTo>
                      <a:lnTo>
                        <a:pt x="356" y="109"/>
                      </a:lnTo>
                      <a:lnTo>
                        <a:pt x="327" y="140"/>
                      </a:lnTo>
                      <a:lnTo>
                        <a:pt x="294" y="179"/>
                      </a:lnTo>
                      <a:lnTo>
                        <a:pt x="259" y="229"/>
                      </a:lnTo>
                      <a:lnTo>
                        <a:pt x="240" y="214"/>
                      </a:lnTo>
                      <a:lnTo>
                        <a:pt x="220" y="201"/>
                      </a:lnTo>
                      <a:lnTo>
                        <a:pt x="196" y="186"/>
                      </a:lnTo>
                      <a:lnTo>
                        <a:pt x="174" y="171"/>
                      </a:lnTo>
                      <a:lnTo>
                        <a:pt x="150" y="154"/>
                      </a:lnTo>
                      <a:lnTo>
                        <a:pt x="128" y="139"/>
                      </a:lnTo>
                      <a:lnTo>
                        <a:pt x="106" y="125"/>
                      </a:lnTo>
                      <a:lnTo>
                        <a:pt x="90" y="113"/>
                      </a:lnTo>
                      <a:lnTo>
                        <a:pt x="81" y="119"/>
                      </a:lnTo>
                      <a:lnTo>
                        <a:pt x="71" y="127"/>
                      </a:lnTo>
                      <a:lnTo>
                        <a:pt x="57" y="133"/>
                      </a:lnTo>
                      <a:lnTo>
                        <a:pt x="45" y="140"/>
                      </a:lnTo>
                      <a:lnTo>
                        <a:pt x="30" y="147"/>
                      </a:lnTo>
                      <a:lnTo>
                        <a:pt x="17" y="154"/>
                      </a:lnTo>
                      <a:lnTo>
                        <a:pt x="6" y="162"/>
                      </a:lnTo>
                      <a:lnTo>
                        <a:pt x="0" y="169"/>
                      </a:lnTo>
                      <a:lnTo>
                        <a:pt x="40" y="208"/>
                      </a:lnTo>
                      <a:lnTo>
                        <a:pt x="85" y="249"/>
                      </a:lnTo>
                      <a:lnTo>
                        <a:pt x="131" y="292"/>
                      </a:lnTo>
                      <a:lnTo>
                        <a:pt x="180" y="335"/>
                      </a:lnTo>
                      <a:lnTo>
                        <a:pt x="228" y="374"/>
                      </a:lnTo>
                      <a:lnTo>
                        <a:pt x="277" y="410"/>
                      </a:lnTo>
                      <a:lnTo>
                        <a:pt x="324" y="440"/>
                      </a:lnTo>
                      <a:lnTo>
                        <a:pt x="373" y="465"/>
                      </a:lnTo>
                      <a:lnTo>
                        <a:pt x="405" y="470"/>
                      </a:lnTo>
                      <a:lnTo>
                        <a:pt x="432" y="468"/>
                      </a:lnTo>
                      <a:lnTo>
                        <a:pt x="454" y="456"/>
                      </a:lnTo>
                      <a:lnTo>
                        <a:pt x="472" y="439"/>
                      </a:lnTo>
                      <a:lnTo>
                        <a:pt x="482" y="411"/>
                      </a:lnTo>
                      <a:lnTo>
                        <a:pt x="486" y="377"/>
                      </a:lnTo>
                      <a:lnTo>
                        <a:pt x="482" y="336"/>
                      </a:lnTo>
                      <a:lnTo>
                        <a:pt x="471" y="288"/>
                      </a:lnTo>
                      <a:lnTo>
                        <a:pt x="516" y="226"/>
                      </a:lnTo>
                      <a:lnTo>
                        <a:pt x="558" y="191"/>
                      </a:lnTo>
                      <a:lnTo>
                        <a:pt x="595" y="174"/>
                      </a:lnTo>
                      <a:lnTo>
                        <a:pt x="634" y="174"/>
                      </a:lnTo>
                      <a:lnTo>
                        <a:pt x="674" y="182"/>
                      </a:lnTo>
                      <a:lnTo>
                        <a:pt x="721" y="194"/>
                      </a:lnTo>
                      <a:lnTo>
                        <a:pt x="773" y="206"/>
                      </a:lnTo>
                      <a:lnTo>
                        <a:pt x="837" y="211"/>
                      </a:lnTo>
                      <a:lnTo>
                        <a:pt x="802" y="184"/>
                      </a:lnTo>
                      <a:lnTo>
                        <a:pt x="768" y="158"/>
                      </a:lnTo>
                      <a:lnTo>
                        <a:pt x="734" y="132"/>
                      </a:lnTo>
                      <a:lnTo>
                        <a:pt x="701" y="105"/>
                      </a:lnTo>
                      <a:lnTo>
                        <a:pt x="667" y="78"/>
                      </a:lnTo>
                      <a:lnTo>
                        <a:pt x="633" y="51"/>
                      </a:lnTo>
                      <a:lnTo>
                        <a:pt x="599" y="25"/>
                      </a:lnTo>
                      <a:lnTo>
                        <a:pt x="565" y="0"/>
                      </a:lnTo>
                      <a:close/>
                    </a:path>
                  </a:pathLst>
                </a:custGeom>
                <a:solidFill>
                  <a:srgbClr val="9E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16" name="Freeform 22"/>
                <p:cNvSpPr>
                  <a:spLocks/>
                </p:cNvSpPr>
                <p:nvPr/>
              </p:nvSpPr>
              <p:spPr bwMode="auto">
                <a:xfrm>
                  <a:off x="4151" y="3655"/>
                  <a:ext cx="419" cy="230"/>
                </a:xfrm>
                <a:custGeom>
                  <a:avLst/>
                  <a:gdLst>
                    <a:gd name="T0" fmla="*/ 144 w 837"/>
                    <a:gd name="T1" fmla="*/ 0 h 460"/>
                    <a:gd name="T2" fmla="*/ 129 w 837"/>
                    <a:gd name="T3" fmla="*/ 6 h 460"/>
                    <a:gd name="T4" fmla="*/ 117 w 837"/>
                    <a:gd name="T5" fmla="*/ 11 h 460"/>
                    <a:gd name="T6" fmla="*/ 107 w 837"/>
                    <a:gd name="T7" fmla="*/ 15 h 460"/>
                    <a:gd name="T8" fmla="*/ 99 w 837"/>
                    <a:gd name="T9" fmla="*/ 22 h 460"/>
                    <a:gd name="T10" fmla="*/ 91 w 837"/>
                    <a:gd name="T11" fmla="*/ 28 h 460"/>
                    <a:gd name="T12" fmla="*/ 83 w 837"/>
                    <a:gd name="T13" fmla="*/ 36 h 460"/>
                    <a:gd name="T14" fmla="*/ 75 w 837"/>
                    <a:gd name="T15" fmla="*/ 46 h 460"/>
                    <a:gd name="T16" fmla="*/ 66 w 837"/>
                    <a:gd name="T17" fmla="*/ 58 h 460"/>
                    <a:gd name="T18" fmla="*/ 61 w 837"/>
                    <a:gd name="T19" fmla="*/ 55 h 460"/>
                    <a:gd name="T20" fmla="*/ 56 w 837"/>
                    <a:gd name="T21" fmla="*/ 51 h 460"/>
                    <a:gd name="T22" fmla="*/ 49 w 837"/>
                    <a:gd name="T23" fmla="*/ 47 h 460"/>
                    <a:gd name="T24" fmla="*/ 44 w 837"/>
                    <a:gd name="T25" fmla="*/ 44 h 460"/>
                    <a:gd name="T26" fmla="*/ 37 w 837"/>
                    <a:gd name="T27" fmla="*/ 39 h 460"/>
                    <a:gd name="T28" fmla="*/ 31 w 837"/>
                    <a:gd name="T29" fmla="*/ 35 h 460"/>
                    <a:gd name="T30" fmla="*/ 25 w 837"/>
                    <a:gd name="T31" fmla="*/ 31 h 460"/>
                    <a:gd name="T32" fmla="*/ 21 w 837"/>
                    <a:gd name="T33" fmla="*/ 28 h 460"/>
                    <a:gd name="T34" fmla="*/ 19 w 837"/>
                    <a:gd name="T35" fmla="*/ 29 h 460"/>
                    <a:gd name="T36" fmla="*/ 16 w 837"/>
                    <a:gd name="T37" fmla="*/ 30 h 460"/>
                    <a:gd name="T38" fmla="*/ 13 w 837"/>
                    <a:gd name="T39" fmla="*/ 33 h 460"/>
                    <a:gd name="T40" fmla="*/ 10 w 837"/>
                    <a:gd name="T41" fmla="*/ 34 h 460"/>
                    <a:gd name="T42" fmla="*/ 7 w 837"/>
                    <a:gd name="T43" fmla="*/ 35 h 460"/>
                    <a:gd name="T44" fmla="*/ 4 w 837"/>
                    <a:gd name="T45" fmla="*/ 37 h 460"/>
                    <a:gd name="T46" fmla="*/ 2 w 837"/>
                    <a:gd name="T47" fmla="*/ 39 h 460"/>
                    <a:gd name="T48" fmla="*/ 0 w 837"/>
                    <a:gd name="T49" fmla="*/ 40 h 460"/>
                    <a:gd name="T50" fmla="*/ 10 w 837"/>
                    <a:gd name="T51" fmla="*/ 50 h 460"/>
                    <a:gd name="T52" fmla="*/ 22 w 837"/>
                    <a:gd name="T53" fmla="*/ 60 h 460"/>
                    <a:gd name="T54" fmla="*/ 33 w 837"/>
                    <a:gd name="T55" fmla="*/ 71 h 460"/>
                    <a:gd name="T56" fmla="*/ 45 w 837"/>
                    <a:gd name="T57" fmla="*/ 81 h 460"/>
                    <a:gd name="T58" fmla="*/ 57 w 837"/>
                    <a:gd name="T59" fmla="*/ 91 h 460"/>
                    <a:gd name="T60" fmla="*/ 70 w 837"/>
                    <a:gd name="T61" fmla="*/ 100 h 460"/>
                    <a:gd name="T62" fmla="*/ 81 w 837"/>
                    <a:gd name="T63" fmla="*/ 108 h 460"/>
                    <a:gd name="T64" fmla="*/ 94 w 837"/>
                    <a:gd name="T65" fmla="*/ 114 h 460"/>
                    <a:gd name="T66" fmla="*/ 101 w 837"/>
                    <a:gd name="T67" fmla="*/ 115 h 460"/>
                    <a:gd name="T68" fmla="*/ 108 w 837"/>
                    <a:gd name="T69" fmla="*/ 115 h 460"/>
                    <a:gd name="T70" fmla="*/ 113 w 837"/>
                    <a:gd name="T71" fmla="*/ 112 h 460"/>
                    <a:gd name="T72" fmla="*/ 118 w 837"/>
                    <a:gd name="T73" fmla="*/ 108 h 460"/>
                    <a:gd name="T74" fmla="*/ 120 w 837"/>
                    <a:gd name="T75" fmla="*/ 101 h 460"/>
                    <a:gd name="T76" fmla="*/ 122 w 837"/>
                    <a:gd name="T77" fmla="*/ 93 h 460"/>
                    <a:gd name="T78" fmla="*/ 121 w 837"/>
                    <a:gd name="T79" fmla="*/ 82 h 460"/>
                    <a:gd name="T80" fmla="*/ 118 w 837"/>
                    <a:gd name="T81" fmla="*/ 70 h 460"/>
                    <a:gd name="T82" fmla="*/ 129 w 837"/>
                    <a:gd name="T83" fmla="*/ 55 h 460"/>
                    <a:gd name="T84" fmla="*/ 140 w 837"/>
                    <a:gd name="T85" fmla="*/ 46 h 460"/>
                    <a:gd name="T86" fmla="*/ 149 w 837"/>
                    <a:gd name="T87" fmla="*/ 42 h 460"/>
                    <a:gd name="T88" fmla="*/ 159 w 837"/>
                    <a:gd name="T89" fmla="*/ 42 h 460"/>
                    <a:gd name="T90" fmla="*/ 169 w 837"/>
                    <a:gd name="T91" fmla="*/ 44 h 460"/>
                    <a:gd name="T92" fmla="*/ 181 w 837"/>
                    <a:gd name="T93" fmla="*/ 47 h 460"/>
                    <a:gd name="T94" fmla="*/ 194 w 837"/>
                    <a:gd name="T95" fmla="*/ 50 h 460"/>
                    <a:gd name="T96" fmla="*/ 210 w 837"/>
                    <a:gd name="T97" fmla="*/ 51 h 460"/>
                    <a:gd name="T98" fmla="*/ 201 w 837"/>
                    <a:gd name="T99" fmla="*/ 44 h 460"/>
                    <a:gd name="T100" fmla="*/ 193 w 837"/>
                    <a:gd name="T101" fmla="*/ 38 h 460"/>
                    <a:gd name="T102" fmla="*/ 185 w 837"/>
                    <a:gd name="T103" fmla="*/ 31 h 460"/>
                    <a:gd name="T104" fmla="*/ 177 w 837"/>
                    <a:gd name="T105" fmla="*/ 25 h 460"/>
                    <a:gd name="T106" fmla="*/ 169 w 837"/>
                    <a:gd name="T107" fmla="*/ 19 h 460"/>
                    <a:gd name="T108" fmla="*/ 160 w 837"/>
                    <a:gd name="T109" fmla="*/ 13 h 460"/>
                    <a:gd name="T110" fmla="*/ 152 w 837"/>
                    <a:gd name="T111" fmla="*/ 6 h 460"/>
                    <a:gd name="T112" fmla="*/ 144 w 837"/>
                    <a:gd name="T113" fmla="*/ 0 h 460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60"/>
                    <a:gd name="T173" fmla="*/ 837 w 837"/>
                    <a:gd name="T174" fmla="*/ 460 h 460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60">
                      <a:moveTo>
                        <a:pt x="573" y="0"/>
                      </a:moveTo>
                      <a:lnTo>
                        <a:pt x="514" y="21"/>
                      </a:lnTo>
                      <a:lnTo>
                        <a:pt x="467" y="42"/>
                      </a:lnTo>
                      <a:lnTo>
                        <a:pt x="427" y="61"/>
                      </a:lnTo>
                      <a:lnTo>
                        <a:pt x="395" y="85"/>
                      </a:lnTo>
                      <a:lnTo>
                        <a:pt x="362" y="111"/>
                      </a:lnTo>
                      <a:lnTo>
                        <a:pt x="332" y="144"/>
                      </a:lnTo>
                      <a:lnTo>
                        <a:pt x="299" y="183"/>
                      </a:lnTo>
                      <a:lnTo>
                        <a:pt x="263" y="234"/>
                      </a:lnTo>
                      <a:lnTo>
                        <a:pt x="244" y="219"/>
                      </a:lnTo>
                      <a:lnTo>
                        <a:pt x="222" y="204"/>
                      </a:lnTo>
                      <a:lnTo>
                        <a:pt x="196" y="188"/>
                      </a:lnTo>
                      <a:lnTo>
                        <a:pt x="173" y="173"/>
                      </a:lnTo>
                      <a:lnTo>
                        <a:pt x="146" y="155"/>
                      </a:lnTo>
                      <a:lnTo>
                        <a:pt x="121" y="139"/>
                      </a:lnTo>
                      <a:lnTo>
                        <a:pt x="100" y="124"/>
                      </a:lnTo>
                      <a:lnTo>
                        <a:pt x="82" y="111"/>
                      </a:lnTo>
                      <a:lnTo>
                        <a:pt x="74" y="116"/>
                      </a:lnTo>
                      <a:lnTo>
                        <a:pt x="64" y="123"/>
                      </a:lnTo>
                      <a:lnTo>
                        <a:pt x="51" y="129"/>
                      </a:lnTo>
                      <a:lnTo>
                        <a:pt x="40" y="135"/>
                      </a:lnTo>
                      <a:lnTo>
                        <a:pt x="27" y="140"/>
                      </a:lnTo>
                      <a:lnTo>
                        <a:pt x="16" y="146"/>
                      </a:lnTo>
                      <a:lnTo>
                        <a:pt x="6" y="153"/>
                      </a:lnTo>
                      <a:lnTo>
                        <a:pt x="0" y="160"/>
                      </a:lnTo>
                      <a:lnTo>
                        <a:pt x="40" y="199"/>
                      </a:lnTo>
                      <a:lnTo>
                        <a:pt x="85" y="240"/>
                      </a:lnTo>
                      <a:lnTo>
                        <a:pt x="131" y="282"/>
                      </a:lnTo>
                      <a:lnTo>
                        <a:pt x="180" y="324"/>
                      </a:lnTo>
                      <a:lnTo>
                        <a:pt x="228" y="363"/>
                      </a:lnTo>
                      <a:lnTo>
                        <a:pt x="277" y="398"/>
                      </a:lnTo>
                      <a:lnTo>
                        <a:pt x="324" y="430"/>
                      </a:lnTo>
                      <a:lnTo>
                        <a:pt x="373" y="455"/>
                      </a:lnTo>
                      <a:lnTo>
                        <a:pt x="403" y="460"/>
                      </a:lnTo>
                      <a:lnTo>
                        <a:pt x="431" y="457"/>
                      </a:lnTo>
                      <a:lnTo>
                        <a:pt x="452" y="447"/>
                      </a:lnTo>
                      <a:lnTo>
                        <a:pt x="470" y="430"/>
                      </a:lnTo>
                      <a:lnTo>
                        <a:pt x="480" y="403"/>
                      </a:lnTo>
                      <a:lnTo>
                        <a:pt x="485" y="370"/>
                      </a:lnTo>
                      <a:lnTo>
                        <a:pt x="481" y="328"/>
                      </a:lnTo>
                      <a:lnTo>
                        <a:pt x="471" y="279"/>
                      </a:lnTo>
                      <a:lnTo>
                        <a:pt x="516" y="217"/>
                      </a:lnTo>
                      <a:lnTo>
                        <a:pt x="558" y="182"/>
                      </a:lnTo>
                      <a:lnTo>
                        <a:pt x="595" y="165"/>
                      </a:lnTo>
                      <a:lnTo>
                        <a:pt x="634" y="165"/>
                      </a:lnTo>
                      <a:lnTo>
                        <a:pt x="674" y="173"/>
                      </a:lnTo>
                      <a:lnTo>
                        <a:pt x="721" y="185"/>
                      </a:lnTo>
                      <a:lnTo>
                        <a:pt x="773" y="197"/>
                      </a:lnTo>
                      <a:lnTo>
                        <a:pt x="837" y="202"/>
                      </a:lnTo>
                      <a:lnTo>
                        <a:pt x="802" y="175"/>
                      </a:lnTo>
                      <a:lnTo>
                        <a:pt x="770" y="150"/>
                      </a:lnTo>
                      <a:lnTo>
                        <a:pt x="737" y="124"/>
                      </a:lnTo>
                      <a:lnTo>
                        <a:pt x="706" y="99"/>
                      </a:lnTo>
                      <a:lnTo>
                        <a:pt x="673" y="73"/>
                      </a:lnTo>
                      <a:lnTo>
                        <a:pt x="640" y="49"/>
                      </a:lnTo>
                      <a:lnTo>
                        <a:pt x="607" y="24"/>
                      </a:lnTo>
                      <a:lnTo>
                        <a:pt x="573" y="0"/>
                      </a:lnTo>
                      <a:close/>
                    </a:path>
                  </a:pathLst>
                </a:custGeom>
                <a:solidFill>
                  <a:srgbClr val="A3B3B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17" name="Freeform 23"/>
                <p:cNvSpPr>
                  <a:spLocks/>
                </p:cNvSpPr>
                <p:nvPr/>
              </p:nvSpPr>
              <p:spPr bwMode="auto">
                <a:xfrm>
                  <a:off x="4151" y="3659"/>
                  <a:ext cx="419" cy="225"/>
                </a:xfrm>
                <a:custGeom>
                  <a:avLst/>
                  <a:gdLst>
                    <a:gd name="T0" fmla="*/ 146 w 837"/>
                    <a:gd name="T1" fmla="*/ 0 h 450"/>
                    <a:gd name="T2" fmla="*/ 132 w 837"/>
                    <a:gd name="T3" fmla="*/ 6 h 450"/>
                    <a:gd name="T4" fmla="*/ 120 w 837"/>
                    <a:gd name="T5" fmla="*/ 11 h 450"/>
                    <a:gd name="T6" fmla="*/ 109 w 837"/>
                    <a:gd name="T7" fmla="*/ 15 h 450"/>
                    <a:gd name="T8" fmla="*/ 101 w 837"/>
                    <a:gd name="T9" fmla="*/ 22 h 450"/>
                    <a:gd name="T10" fmla="*/ 92 w 837"/>
                    <a:gd name="T11" fmla="*/ 29 h 450"/>
                    <a:gd name="T12" fmla="*/ 85 w 837"/>
                    <a:gd name="T13" fmla="*/ 38 h 450"/>
                    <a:gd name="T14" fmla="*/ 76 w 837"/>
                    <a:gd name="T15" fmla="*/ 48 h 450"/>
                    <a:gd name="T16" fmla="*/ 67 w 837"/>
                    <a:gd name="T17" fmla="*/ 60 h 450"/>
                    <a:gd name="T18" fmla="*/ 62 w 837"/>
                    <a:gd name="T19" fmla="*/ 56 h 450"/>
                    <a:gd name="T20" fmla="*/ 57 w 837"/>
                    <a:gd name="T21" fmla="*/ 53 h 450"/>
                    <a:gd name="T22" fmla="*/ 50 w 837"/>
                    <a:gd name="T23" fmla="*/ 48 h 450"/>
                    <a:gd name="T24" fmla="*/ 43 w 837"/>
                    <a:gd name="T25" fmla="*/ 44 h 450"/>
                    <a:gd name="T26" fmla="*/ 36 w 837"/>
                    <a:gd name="T27" fmla="*/ 40 h 450"/>
                    <a:gd name="T28" fmla="*/ 29 w 837"/>
                    <a:gd name="T29" fmla="*/ 36 h 450"/>
                    <a:gd name="T30" fmla="*/ 23 w 837"/>
                    <a:gd name="T31" fmla="*/ 31 h 450"/>
                    <a:gd name="T32" fmla="*/ 19 w 837"/>
                    <a:gd name="T33" fmla="*/ 28 h 450"/>
                    <a:gd name="T34" fmla="*/ 17 w 837"/>
                    <a:gd name="T35" fmla="*/ 29 h 450"/>
                    <a:gd name="T36" fmla="*/ 14 w 837"/>
                    <a:gd name="T37" fmla="*/ 30 h 450"/>
                    <a:gd name="T38" fmla="*/ 12 w 837"/>
                    <a:gd name="T39" fmla="*/ 31 h 450"/>
                    <a:gd name="T40" fmla="*/ 9 w 837"/>
                    <a:gd name="T41" fmla="*/ 33 h 450"/>
                    <a:gd name="T42" fmla="*/ 7 w 837"/>
                    <a:gd name="T43" fmla="*/ 34 h 450"/>
                    <a:gd name="T44" fmla="*/ 4 w 837"/>
                    <a:gd name="T45" fmla="*/ 36 h 450"/>
                    <a:gd name="T46" fmla="*/ 2 w 837"/>
                    <a:gd name="T47" fmla="*/ 37 h 450"/>
                    <a:gd name="T48" fmla="*/ 0 w 837"/>
                    <a:gd name="T49" fmla="*/ 39 h 450"/>
                    <a:gd name="T50" fmla="*/ 10 w 837"/>
                    <a:gd name="T51" fmla="*/ 48 h 450"/>
                    <a:gd name="T52" fmla="*/ 22 w 837"/>
                    <a:gd name="T53" fmla="*/ 58 h 450"/>
                    <a:gd name="T54" fmla="*/ 33 w 837"/>
                    <a:gd name="T55" fmla="*/ 69 h 450"/>
                    <a:gd name="T56" fmla="*/ 45 w 837"/>
                    <a:gd name="T57" fmla="*/ 79 h 450"/>
                    <a:gd name="T58" fmla="*/ 58 w 837"/>
                    <a:gd name="T59" fmla="*/ 89 h 450"/>
                    <a:gd name="T60" fmla="*/ 70 w 837"/>
                    <a:gd name="T61" fmla="*/ 98 h 450"/>
                    <a:gd name="T62" fmla="*/ 82 w 837"/>
                    <a:gd name="T63" fmla="*/ 106 h 450"/>
                    <a:gd name="T64" fmla="*/ 94 w 837"/>
                    <a:gd name="T65" fmla="*/ 112 h 450"/>
                    <a:gd name="T66" fmla="*/ 101 w 837"/>
                    <a:gd name="T67" fmla="*/ 113 h 450"/>
                    <a:gd name="T68" fmla="*/ 107 w 837"/>
                    <a:gd name="T69" fmla="*/ 113 h 450"/>
                    <a:gd name="T70" fmla="*/ 113 w 837"/>
                    <a:gd name="T71" fmla="*/ 110 h 450"/>
                    <a:gd name="T72" fmla="*/ 118 w 837"/>
                    <a:gd name="T73" fmla="*/ 106 h 450"/>
                    <a:gd name="T74" fmla="*/ 120 w 837"/>
                    <a:gd name="T75" fmla="*/ 99 h 450"/>
                    <a:gd name="T76" fmla="*/ 121 w 837"/>
                    <a:gd name="T77" fmla="*/ 91 h 450"/>
                    <a:gd name="T78" fmla="*/ 121 w 837"/>
                    <a:gd name="T79" fmla="*/ 81 h 450"/>
                    <a:gd name="T80" fmla="*/ 118 w 837"/>
                    <a:gd name="T81" fmla="*/ 68 h 450"/>
                    <a:gd name="T82" fmla="*/ 129 w 837"/>
                    <a:gd name="T83" fmla="*/ 53 h 450"/>
                    <a:gd name="T84" fmla="*/ 140 w 837"/>
                    <a:gd name="T85" fmla="*/ 44 h 450"/>
                    <a:gd name="T86" fmla="*/ 149 w 837"/>
                    <a:gd name="T87" fmla="*/ 40 h 450"/>
                    <a:gd name="T88" fmla="*/ 159 w 837"/>
                    <a:gd name="T89" fmla="*/ 40 h 450"/>
                    <a:gd name="T90" fmla="*/ 169 w 837"/>
                    <a:gd name="T91" fmla="*/ 42 h 450"/>
                    <a:gd name="T92" fmla="*/ 181 w 837"/>
                    <a:gd name="T93" fmla="*/ 45 h 450"/>
                    <a:gd name="T94" fmla="*/ 194 w 837"/>
                    <a:gd name="T95" fmla="*/ 48 h 450"/>
                    <a:gd name="T96" fmla="*/ 210 w 837"/>
                    <a:gd name="T97" fmla="*/ 49 h 450"/>
                    <a:gd name="T98" fmla="*/ 201 w 837"/>
                    <a:gd name="T99" fmla="*/ 42 h 450"/>
                    <a:gd name="T100" fmla="*/ 193 w 837"/>
                    <a:gd name="T101" fmla="*/ 36 h 450"/>
                    <a:gd name="T102" fmla="*/ 186 w 837"/>
                    <a:gd name="T103" fmla="*/ 29 h 450"/>
                    <a:gd name="T104" fmla="*/ 178 w 837"/>
                    <a:gd name="T105" fmla="*/ 24 h 450"/>
                    <a:gd name="T106" fmla="*/ 170 w 837"/>
                    <a:gd name="T107" fmla="*/ 18 h 450"/>
                    <a:gd name="T108" fmla="*/ 163 w 837"/>
                    <a:gd name="T109" fmla="*/ 12 h 450"/>
                    <a:gd name="T110" fmla="*/ 155 w 837"/>
                    <a:gd name="T111" fmla="*/ 6 h 450"/>
                    <a:gd name="T112" fmla="*/ 146 w 837"/>
                    <a:gd name="T113" fmla="*/ 0 h 450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50"/>
                    <a:gd name="T173" fmla="*/ 837 w 837"/>
                    <a:gd name="T174" fmla="*/ 450 h 450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50">
                      <a:moveTo>
                        <a:pt x="584" y="0"/>
                      </a:moveTo>
                      <a:lnTo>
                        <a:pt x="525" y="22"/>
                      </a:lnTo>
                      <a:lnTo>
                        <a:pt x="477" y="43"/>
                      </a:lnTo>
                      <a:lnTo>
                        <a:pt x="436" y="63"/>
                      </a:lnTo>
                      <a:lnTo>
                        <a:pt x="402" y="88"/>
                      </a:lnTo>
                      <a:lnTo>
                        <a:pt x="368" y="116"/>
                      </a:lnTo>
                      <a:lnTo>
                        <a:pt x="337" y="150"/>
                      </a:lnTo>
                      <a:lnTo>
                        <a:pt x="304" y="190"/>
                      </a:lnTo>
                      <a:lnTo>
                        <a:pt x="268" y="241"/>
                      </a:lnTo>
                      <a:lnTo>
                        <a:pt x="248" y="226"/>
                      </a:lnTo>
                      <a:lnTo>
                        <a:pt x="225" y="210"/>
                      </a:lnTo>
                      <a:lnTo>
                        <a:pt x="198" y="192"/>
                      </a:lnTo>
                      <a:lnTo>
                        <a:pt x="170" y="176"/>
                      </a:lnTo>
                      <a:lnTo>
                        <a:pt x="141" y="157"/>
                      </a:lnTo>
                      <a:lnTo>
                        <a:pt x="115" y="141"/>
                      </a:lnTo>
                      <a:lnTo>
                        <a:pt x="91" y="126"/>
                      </a:lnTo>
                      <a:lnTo>
                        <a:pt x="74" y="113"/>
                      </a:lnTo>
                      <a:lnTo>
                        <a:pt x="65" y="118"/>
                      </a:lnTo>
                      <a:lnTo>
                        <a:pt x="56" y="123"/>
                      </a:lnTo>
                      <a:lnTo>
                        <a:pt x="46" y="127"/>
                      </a:lnTo>
                      <a:lnTo>
                        <a:pt x="36" y="132"/>
                      </a:lnTo>
                      <a:lnTo>
                        <a:pt x="25" y="136"/>
                      </a:lnTo>
                      <a:lnTo>
                        <a:pt x="15" y="141"/>
                      </a:lnTo>
                      <a:lnTo>
                        <a:pt x="6" y="146"/>
                      </a:lnTo>
                      <a:lnTo>
                        <a:pt x="0" y="153"/>
                      </a:lnTo>
                      <a:lnTo>
                        <a:pt x="40" y="191"/>
                      </a:lnTo>
                      <a:lnTo>
                        <a:pt x="85" y="232"/>
                      </a:lnTo>
                      <a:lnTo>
                        <a:pt x="131" y="274"/>
                      </a:lnTo>
                      <a:lnTo>
                        <a:pt x="180" y="316"/>
                      </a:lnTo>
                      <a:lnTo>
                        <a:pt x="229" y="355"/>
                      </a:lnTo>
                      <a:lnTo>
                        <a:pt x="278" y="391"/>
                      </a:lnTo>
                      <a:lnTo>
                        <a:pt x="326" y="421"/>
                      </a:lnTo>
                      <a:lnTo>
                        <a:pt x="373" y="447"/>
                      </a:lnTo>
                      <a:lnTo>
                        <a:pt x="402" y="450"/>
                      </a:lnTo>
                      <a:lnTo>
                        <a:pt x="428" y="449"/>
                      </a:lnTo>
                      <a:lnTo>
                        <a:pt x="450" y="438"/>
                      </a:lnTo>
                      <a:lnTo>
                        <a:pt x="469" y="421"/>
                      </a:lnTo>
                      <a:lnTo>
                        <a:pt x="479" y="395"/>
                      </a:lnTo>
                      <a:lnTo>
                        <a:pt x="484" y="363"/>
                      </a:lnTo>
                      <a:lnTo>
                        <a:pt x="481" y="321"/>
                      </a:lnTo>
                      <a:lnTo>
                        <a:pt x="471" y="272"/>
                      </a:lnTo>
                      <a:lnTo>
                        <a:pt x="516" y="210"/>
                      </a:lnTo>
                      <a:lnTo>
                        <a:pt x="558" y="175"/>
                      </a:lnTo>
                      <a:lnTo>
                        <a:pt x="595" y="158"/>
                      </a:lnTo>
                      <a:lnTo>
                        <a:pt x="634" y="158"/>
                      </a:lnTo>
                      <a:lnTo>
                        <a:pt x="674" y="166"/>
                      </a:lnTo>
                      <a:lnTo>
                        <a:pt x="721" y="178"/>
                      </a:lnTo>
                      <a:lnTo>
                        <a:pt x="773" y="190"/>
                      </a:lnTo>
                      <a:lnTo>
                        <a:pt x="837" y="195"/>
                      </a:lnTo>
                      <a:lnTo>
                        <a:pt x="802" y="168"/>
                      </a:lnTo>
                      <a:lnTo>
                        <a:pt x="771" y="144"/>
                      </a:lnTo>
                      <a:lnTo>
                        <a:pt x="741" y="119"/>
                      </a:lnTo>
                      <a:lnTo>
                        <a:pt x="711" y="96"/>
                      </a:lnTo>
                      <a:lnTo>
                        <a:pt x="679" y="72"/>
                      </a:lnTo>
                      <a:lnTo>
                        <a:pt x="649" y="48"/>
                      </a:lnTo>
                      <a:lnTo>
                        <a:pt x="617" y="24"/>
                      </a:lnTo>
                      <a:lnTo>
                        <a:pt x="584" y="0"/>
                      </a:lnTo>
                      <a:close/>
                    </a:path>
                  </a:pathLst>
                </a:custGeom>
                <a:solidFill>
                  <a:srgbClr val="ABB8B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18" name="Freeform 24"/>
                <p:cNvSpPr>
                  <a:spLocks/>
                </p:cNvSpPr>
                <p:nvPr/>
              </p:nvSpPr>
              <p:spPr bwMode="auto">
                <a:xfrm>
                  <a:off x="4151" y="3662"/>
                  <a:ext cx="419" cy="221"/>
                </a:xfrm>
                <a:custGeom>
                  <a:avLst/>
                  <a:gdLst>
                    <a:gd name="T0" fmla="*/ 149 w 837"/>
                    <a:gd name="T1" fmla="*/ 0 h 441"/>
                    <a:gd name="T2" fmla="*/ 134 w 837"/>
                    <a:gd name="T3" fmla="*/ 6 h 441"/>
                    <a:gd name="T4" fmla="*/ 122 w 837"/>
                    <a:gd name="T5" fmla="*/ 11 h 441"/>
                    <a:gd name="T6" fmla="*/ 111 w 837"/>
                    <a:gd name="T7" fmla="*/ 17 h 441"/>
                    <a:gd name="T8" fmla="*/ 102 w 837"/>
                    <a:gd name="T9" fmla="*/ 23 h 441"/>
                    <a:gd name="T10" fmla="*/ 94 w 837"/>
                    <a:gd name="T11" fmla="*/ 30 h 441"/>
                    <a:gd name="T12" fmla="*/ 86 w 837"/>
                    <a:gd name="T13" fmla="*/ 39 h 441"/>
                    <a:gd name="T14" fmla="*/ 78 w 837"/>
                    <a:gd name="T15" fmla="*/ 49 h 441"/>
                    <a:gd name="T16" fmla="*/ 69 w 837"/>
                    <a:gd name="T17" fmla="*/ 62 h 441"/>
                    <a:gd name="T18" fmla="*/ 63 w 837"/>
                    <a:gd name="T19" fmla="*/ 58 h 441"/>
                    <a:gd name="T20" fmla="*/ 57 w 837"/>
                    <a:gd name="T21" fmla="*/ 54 h 441"/>
                    <a:gd name="T22" fmla="*/ 50 w 837"/>
                    <a:gd name="T23" fmla="*/ 50 h 441"/>
                    <a:gd name="T24" fmla="*/ 42 w 837"/>
                    <a:gd name="T25" fmla="*/ 45 h 441"/>
                    <a:gd name="T26" fmla="*/ 34 w 837"/>
                    <a:gd name="T27" fmla="*/ 41 h 441"/>
                    <a:gd name="T28" fmla="*/ 27 w 837"/>
                    <a:gd name="T29" fmla="*/ 36 h 441"/>
                    <a:gd name="T30" fmla="*/ 21 w 837"/>
                    <a:gd name="T31" fmla="*/ 32 h 441"/>
                    <a:gd name="T32" fmla="*/ 17 w 837"/>
                    <a:gd name="T33" fmla="*/ 29 h 441"/>
                    <a:gd name="T34" fmla="*/ 14 w 837"/>
                    <a:gd name="T35" fmla="*/ 30 h 441"/>
                    <a:gd name="T36" fmla="*/ 13 w 837"/>
                    <a:gd name="T37" fmla="*/ 31 h 441"/>
                    <a:gd name="T38" fmla="*/ 10 w 837"/>
                    <a:gd name="T39" fmla="*/ 32 h 441"/>
                    <a:gd name="T40" fmla="*/ 8 w 837"/>
                    <a:gd name="T41" fmla="*/ 33 h 441"/>
                    <a:gd name="T42" fmla="*/ 6 w 837"/>
                    <a:gd name="T43" fmla="*/ 33 h 441"/>
                    <a:gd name="T44" fmla="*/ 4 w 837"/>
                    <a:gd name="T45" fmla="*/ 34 h 441"/>
                    <a:gd name="T46" fmla="*/ 2 w 837"/>
                    <a:gd name="T47" fmla="*/ 35 h 441"/>
                    <a:gd name="T48" fmla="*/ 0 w 837"/>
                    <a:gd name="T49" fmla="*/ 37 h 441"/>
                    <a:gd name="T50" fmla="*/ 10 w 837"/>
                    <a:gd name="T51" fmla="*/ 46 h 441"/>
                    <a:gd name="T52" fmla="*/ 22 w 837"/>
                    <a:gd name="T53" fmla="*/ 57 h 441"/>
                    <a:gd name="T54" fmla="*/ 33 w 837"/>
                    <a:gd name="T55" fmla="*/ 67 h 441"/>
                    <a:gd name="T56" fmla="*/ 45 w 837"/>
                    <a:gd name="T57" fmla="*/ 78 h 441"/>
                    <a:gd name="T58" fmla="*/ 58 w 837"/>
                    <a:gd name="T59" fmla="*/ 87 h 441"/>
                    <a:gd name="T60" fmla="*/ 70 w 837"/>
                    <a:gd name="T61" fmla="*/ 96 h 441"/>
                    <a:gd name="T62" fmla="*/ 82 w 837"/>
                    <a:gd name="T63" fmla="*/ 103 h 441"/>
                    <a:gd name="T64" fmla="*/ 94 w 837"/>
                    <a:gd name="T65" fmla="*/ 110 h 441"/>
                    <a:gd name="T66" fmla="*/ 101 w 837"/>
                    <a:gd name="T67" fmla="*/ 111 h 441"/>
                    <a:gd name="T68" fmla="*/ 107 w 837"/>
                    <a:gd name="T69" fmla="*/ 110 h 441"/>
                    <a:gd name="T70" fmla="*/ 113 w 837"/>
                    <a:gd name="T71" fmla="*/ 108 h 441"/>
                    <a:gd name="T72" fmla="*/ 117 w 837"/>
                    <a:gd name="T73" fmla="*/ 104 h 441"/>
                    <a:gd name="T74" fmla="*/ 120 w 837"/>
                    <a:gd name="T75" fmla="*/ 98 h 441"/>
                    <a:gd name="T76" fmla="*/ 121 w 837"/>
                    <a:gd name="T77" fmla="*/ 90 h 441"/>
                    <a:gd name="T78" fmla="*/ 121 w 837"/>
                    <a:gd name="T79" fmla="*/ 79 h 441"/>
                    <a:gd name="T80" fmla="*/ 118 w 837"/>
                    <a:gd name="T81" fmla="*/ 67 h 441"/>
                    <a:gd name="T82" fmla="*/ 129 w 837"/>
                    <a:gd name="T83" fmla="*/ 51 h 441"/>
                    <a:gd name="T84" fmla="*/ 140 w 837"/>
                    <a:gd name="T85" fmla="*/ 42 h 441"/>
                    <a:gd name="T86" fmla="*/ 149 w 837"/>
                    <a:gd name="T87" fmla="*/ 38 h 441"/>
                    <a:gd name="T88" fmla="*/ 159 w 837"/>
                    <a:gd name="T89" fmla="*/ 38 h 441"/>
                    <a:gd name="T90" fmla="*/ 169 w 837"/>
                    <a:gd name="T91" fmla="*/ 40 h 441"/>
                    <a:gd name="T92" fmla="*/ 181 w 837"/>
                    <a:gd name="T93" fmla="*/ 43 h 441"/>
                    <a:gd name="T94" fmla="*/ 194 w 837"/>
                    <a:gd name="T95" fmla="*/ 46 h 441"/>
                    <a:gd name="T96" fmla="*/ 210 w 837"/>
                    <a:gd name="T97" fmla="*/ 47 h 441"/>
                    <a:gd name="T98" fmla="*/ 201 w 837"/>
                    <a:gd name="T99" fmla="*/ 41 h 441"/>
                    <a:gd name="T100" fmla="*/ 193 w 837"/>
                    <a:gd name="T101" fmla="*/ 35 h 441"/>
                    <a:gd name="T102" fmla="*/ 186 w 837"/>
                    <a:gd name="T103" fmla="*/ 29 h 441"/>
                    <a:gd name="T104" fmla="*/ 179 w 837"/>
                    <a:gd name="T105" fmla="*/ 23 h 441"/>
                    <a:gd name="T106" fmla="*/ 172 w 837"/>
                    <a:gd name="T107" fmla="*/ 18 h 441"/>
                    <a:gd name="T108" fmla="*/ 165 w 837"/>
                    <a:gd name="T109" fmla="*/ 12 h 441"/>
                    <a:gd name="T110" fmla="*/ 157 w 837"/>
                    <a:gd name="T111" fmla="*/ 6 h 441"/>
                    <a:gd name="T112" fmla="*/ 149 w 837"/>
                    <a:gd name="T113" fmla="*/ 0 h 441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41"/>
                    <a:gd name="T173" fmla="*/ 837 w 837"/>
                    <a:gd name="T174" fmla="*/ 441 h 441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41">
                      <a:moveTo>
                        <a:pt x="593" y="0"/>
                      </a:moveTo>
                      <a:lnTo>
                        <a:pt x="534" y="21"/>
                      </a:lnTo>
                      <a:lnTo>
                        <a:pt x="485" y="44"/>
                      </a:lnTo>
                      <a:lnTo>
                        <a:pt x="444" y="66"/>
                      </a:lnTo>
                      <a:lnTo>
                        <a:pt x="408" y="92"/>
                      </a:lnTo>
                      <a:lnTo>
                        <a:pt x="375" y="120"/>
                      </a:lnTo>
                      <a:lnTo>
                        <a:pt x="343" y="155"/>
                      </a:lnTo>
                      <a:lnTo>
                        <a:pt x="309" y="196"/>
                      </a:lnTo>
                      <a:lnTo>
                        <a:pt x="273" y="247"/>
                      </a:lnTo>
                      <a:lnTo>
                        <a:pt x="252" y="231"/>
                      </a:lnTo>
                      <a:lnTo>
                        <a:pt x="228" y="216"/>
                      </a:lnTo>
                      <a:lnTo>
                        <a:pt x="198" y="198"/>
                      </a:lnTo>
                      <a:lnTo>
                        <a:pt x="168" y="180"/>
                      </a:lnTo>
                      <a:lnTo>
                        <a:pt x="136" y="161"/>
                      </a:lnTo>
                      <a:lnTo>
                        <a:pt x="107" y="143"/>
                      </a:lnTo>
                      <a:lnTo>
                        <a:pt x="82" y="126"/>
                      </a:lnTo>
                      <a:lnTo>
                        <a:pt x="65" y="114"/>
                      </a:lnTo>
                      <a:lnTo>
                        <a:pt x="56" y="117"/>
                      </a:lnTo>
                      <a:lnTo>
                        <a:pt x="49" y="122"/>
                      </a:lnTo>
                      <a:lnTo>
                        <a:pt x="40" y="125"/>
                      </a:lnTo>
                      <a:lnTo>
                        <a:pt x="31" y="129"/>
                      </a:lnTo>
                      <a:lnTo>
                        <a:pt x="21" y="131"/>
                      </a:lnTo>
                      <a:lnTo>
                        <a:pt x="13" y="135"/>
                      </a:lnTo>
                      <a:lnTo>
                        <a:pt x="5" y="139"/>
                      </a:lnTo>
                      <a:lnTo>
                        <a:pt x="0" y="146"/>
                      </a:lnTo>
                      <a:lnTo>
                        <a:pt x="40" y="184"/>
                      </a:lnTo>
                      <a:lnTo>
                        <a:pt x="85" y="225"/>
                      </a:lnTo>
                      <a:lnTo>
                        <a:pt x="131" y="267"/>
                      </a:lnTo>
                      <a:lnTo>
                        <a:pt x="180" y="309"/>
                      </a:lnTo>
                      <a:lnTo>
                        <a:pt x="229" y="347"/>
                      </a:lnTo>
                      <a:lnTo>
                        <a:pt x="278" y="383"/>
                      </a:lnTo>
                      <a:lnTo>
                        <a:pt x="326" y="412"/>
                      </a:lnTo>
                      <a:lnTo>
                        <a:pt x="373" y="437"/>
                      </a:lnTo>
                      <a:lnTo>
                        <a:pt x="401" y="441"/>
                      </a:lnTo>
                      <a:lnTo>
                        <a:pt x="427" y="440"/>
                      </a:lnTo>
                      <a:lnTo>
                        <a:pt x="449" y="431"/>
                      </a:lnTo>
                      <a:lnTo>
                        <a:pt x="466" y="414"/>
                      </a:lnTo>
                      <a:lnTo>
                        <a:pt x="477" y="389"/>
                      </a:lnTo>
                      <a:lnTo>
                        <a:pt x="484" y="357"/>
                      </a:lnTo>
                      <a:lnTo>
                        <a:pt x="481" y="314"/>
                      </a:lnTo>
                      <a:lnTo>
                        <a:pt x="471" y="265"/>
                      </a:lnTo>
                      <a:lnTo>
                        <a:pt x="516" y="203"/>
                      </a:lnTo>
                      <a:lnTo>
                        <a:pt x="558" y="168"/>
                      </a:lnTo>
                      <a:lnTo>
                        <a:pt x="595" y="151"/>
                      </a:lnTo>
                      <a:lnTo>
                        <a:pt x="634" y="151"/>
                      </a:lnTo>
                      <a:lnTo>
                        <a:pt x="674" y="159"/>
                      </a:lnTo>
                      <a:lnTo>
                        <a:pt x="721" y="171"/>
                      </a:lnTo>
                      <a:lnTo>
                        <a:pt x="773" y="183"/>
                      </a:lnTo>
                      <a:lnTo>
                        <a:pt x="837" y="188"/>
                      </a:lnTo>
                      <a:lnTo>
                        <a:pt x="802" y="161"/>
                      </a:lnTo>
                      <a:lnTo>
                        <a:pt x="772" y="137"/>
                      </a:lnTo>
                      <a:lnTo>
                        <a:pt x="742" y="115"/>
                      </a:lnTo>
                      <a:lnTo>
                        <a:pt x="714" y="92"/>
                      </a:lnTo>
                      <a:lnTo>
                        <a:pt x="686" y="69"/>
                      </a:lnTo>
                      <a:lnTo>
                        <a:pt x="657" y="46"/>
                      </a:lnTo>
                      <a:lnTo>
                        <a:pt x="625" y="22"/>
                      </a:lnTo>
                      <a:lnTo>
                        <a:pt x="593" y="0"/>
                      </a:lnTo>
                      <a:close/>
                    </a:path>
                  </a:pathLst>
                </a:custGeom>
                <a:solidFill>
                  <a:srgbClr val="B0BDB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19" name="Freeform 25"/>
                <p:cNvSpPr>
                  <a:spLocks/>
                </p:cNvSpPr>
                <p:nvPr/>
              </p:nvSpPr>
              <p:spPr bwMode="auto">
                <a:xfrm>
                  <a:off x="4151" y="3666"/>
                  <a:ext cx="419" cy="216"/>
                </a:xfrm>
                <a:custGeom>
                  <a:avLst/>
                  <a:gdLst>
                    <a:gd name="T0" fmla="*/ 151 w 837"/>
                    <a:gd name="T1" fmla="*/ 0 h 433"/>
                    <a:gd name="T2" fmla="*/ 136 w 837"/>
                    <a:gd name="T3" fmla="*/ 5 h 433"/>
                    <a:gd name="T4" fmla="*/ 124 w 837"/>
                    <a:gd name="T5" fmla="*/ 11 h 433"/>
                    <a:gd name="T6" fmla="*/ 113 w 837"/>
                    <a:gd name="T7" fmla="*/ 17 h 433"/>
                    <a:gd name="T8" fmla="*/ 104 w 837"/>
                    <a:gd name="T9" fmla="*/ 23 h 433"/>
                    <a:gd name="T10" fmla="*/ 96 w 837"/>
                    <a:gd name="T11" fmla="*/ 31 h 433"/>
                    <a:gd name="T12" fmla="*/ 87 w 837"/>
                    <a:gd name="T13" fmla="*/ 40 h 433"/>
                    <a:gd name="T14" fmla="*/ 79 w 837"/>
                    <a:gd name="T15" fmla="*/ 50 h 433"/>
                    <a:gd name="T16" fmla="*/ 70 w 837"/>
                    <a:gd name="T17" fmla="*/ 63 h 433"/>
                    <a:gd name="T18" fmla="*/ 64 w 837"/>
                    <a:gd name="T19" fmla="*/ 59 h 433"/>
                    <a:gd name="T20" fmla="*/ 58 w 837"/>
                    <a:gd name="T21" fmla="*/ 55 h 433"/>
                    <a:gd name="T22" fmla="*/ 50 w 837"/>
                    <a:gd name="T23" fmla="*/ 50 h 433"/>
                    <a:gd name="T24" fmla="*/ 42 w 837"/>
                    <a:gd name="T25" fmla="*/ 46 h 433"/>
                    <a:gd name="T26" fmla="*/ 34 w 837"/>
                    <a:gd name="T27" fmla="*/ 41 h 433"/>
                    <a:gd name="T28" fmla="*/ 26 w 837"/>
                    <a:gd name="T29" fmla="*/ 36 h 433"/>
                    <a:gd name="T30" fmla="*/ 19 w 837"/>
                    <a:gd name="T31" fmla="*/ 32 h 433"/>
                    <a:gd name="T32" fmla="*/ 14 w 837"/>
                    <a:gd name="T33" fmla="*/ 28 h 433"/>
                    <a:gd name="T34" fmla="*/ 13 w 837"/>
                    <a:gd name="T35" fmla="*/ 29 h 433"/>
                    <a:gd name="T36" fmla="*/ 11 w 837"/>
                    <a:gd name="T37" fmla="*/ 30 h 433"/>
                    <a:gd name="T38" fmla="*/ 9 w 837"/>
                    <a:gd name="T39" fmla="*/ 30 h 433"/>
                    <a:gd name="T40" fmla="*/ 7 w 837"/>
                    <a:gd name="T41" fmla="*/ 31 h 433"/>
                    <a:gd name="T42" fmla="*/ 5 w 837"/>
                    <a:gd name="T43" fmla="*/ 31 h 433"/>
                    <a:gd name="T44" fmla="*/ 3 w 837"/>
                    <a:gd name="T45" fmla="*/ 32 h 433"/>
                    <a:gd name="T46" fmla="*/ 2 w 837"/>
                    <a:gd name="T47" fmla="*/ 33 h 433"/>
                    <a:gd name="T48" fmla="*/ 0 w 837"/>
                    <a:gd name="T49" fmla="*/ 34 h 433"/>
                    <a:gd name="T50" fmla="*/ 10 w 837"/>
                    <a:gd name="T51" fmla="*/ 44 h 433"/>
                    <a:gd name="T52" fmla="*/ 22 w 837"/>
                    <a:gd name="T53" fmla="*/ 54 h 433"/>
                    <a:gd name="T54" fmla="*/ 34 w 837"/>
                    <a:gd name="T55" fmla="*/ 65 h 433"/>
                    <a:gd name="T56" fmla="*/ 46 w 837"/>
                    <a:gd name="T57" fmla="*/ 75 h 433"/>
                    <a:gd name="T58" fmla="*/ 58 w 837"/>
                    <a:gd name="T59" fmla="*/ 84 h 433"/>
                    <a:gd name="T60" fmla="*/ 70 w 837"/>
                    <a:gd name="T61" fmla="*/ 93 h 433"/>
                    <a:gd name="T62" fmla="*/ 82 w 837"/>
                    <a:gd name="T63" fmla="*/ 101 h 433"/>
                    <a:gd name="T64" fmla="*/ 94 w 837"/>
                    <a:gd name="T65" fmla="*/ 107 h 433"/>
                    <a:gd name="T66" fmla="*/ 100 w 837"/>
                    <a:gd name="T67" fmla="*/ 108 h 433"/>
                    <a:gd name="T68" fmla="*/ 107 w 837"/>
                    <a:gd name="T69" fmla="*/ 107 h 433"/>
                    <a:gd name="T70" fmla="*/ 112 w 837"/>
                    <a:gd name="T71" fmla="*/ 105 h 433"/>
                    <a:gd name="T72" fmla="*/ 117 w 837"/>
                    <a:gd name="T73" fmla="*/ 101 h 433"/>
                    <a:gd name="T74" fmla="*/ 119 w 837"/>
                    <a:gd name="T75" fmla="*/ 95 h 433"/>
                    <a:gd name="T76" fmla="*/ 121 w 837"/>
                    <a:gd name="T77" fmla="*/ 87 h 433"/>
                    <a:gd name="T78" fmla="*/ 120 w 837"/>
                    <a:gd name="T79" fmla="*/ 76 h 433"/>
                    <a:gd name="T80" fmla="*/ 118 w 837"/>
                    <a:gd name="T81" fmla="*/ 64 h 433"/>
                    <a:gd name="T82" fmla="*/ 129 w 837"/>
                    <a:gd name="T83" fmla="*/ 49 h 433"/>
                    <a:gd name="T84" fmla="*/ 140 w 837"/>
                    <a:gd name="T85" fmla="*/ 40 h 433"/>
                    <a:gd name="T86" fmla="*/ 149 w 837"/>
                    <a:gd name="T87" fmla="*/ 36 h 433"/>
                    <a:gd name="T88" fmla="*/ 159 w 837"/>
                    <a:gd name="T89" fmla="*/ 36 h 433"/>
                    <a:gd name="T90" fmla="*/ 169 w 837"/>
                    <a:gd name="T91" fmla="*/ 38 h 433"/>
                    <a:gd name="T92" fmla="*/ 181 w 837"/>
                    <a:gd name="T93" fmla="*/ 41 h 433"/>
                    <a:gd name="T94" fmla="*/ 194 w 837"/>
                    <a:gd name="T95" fmla="*/ 44 h 433"/>
                    <a:gd name="T96" fmla="*/ 210 w 837"/>
                    <a:gd name="T97" fmla="*/ 45 h 433"/>
                    <a:gd name="T98" fmla="*/ 201 w 837"/>
                    <a:gd name="T99" fmla="*/ 39 h 433"/>
                    <a:gd name="T100" fmla="*/ 194 w 837"/>
                    <a:gd name="T101" fmla="*/ 33 h 433"/>
                    <a:gd name="T102" fmla="*/ 187 w 837"/>
                    <a:gd name="T103" fmla="*/ 27 h 433"/>
                    <a:gd name="T104" fmla="*/ 180 w 837"/>
                    <a:gd name="T105" fmla="*/ 22 h 433"/>
                    <a:gd name="T106" fmla="*/ 173 w 837"/>
                    <a:gd name="T107" fmla="*/ 17 h 433"/>
                    <a:gd name="T108" fmla="*/ 166 w 837"/>
                    <a:gd name="T109" fmla="*/ 11 h 433"/>
                    <a:gd name="T110" fmla="*/ 159 w 837"/>
                    <a:gd name="T111" fmla="*/ 5 h 433"/>
                    <a:gd name="T112" fmla="*/ 151 w 837"/>
                    <a:gd name="T113" fmla="*/ 0 h 433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33"/>
                    <a:gd name="T173" fmla="*/ 837 w 837"/>
                    <a:gd name="T174" fmla="*/ 433 h 433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33">
                      <a:moveTo>
                        <a:pt x="603" y="0"/>
                      </a:moveTo>
                      <a:lnTo>
                        <a:pt x="544" y="23"/>
                      </a:lnTo>
                      <a:lnTo>
                        <a:pt x="494" y="45"/>
                      </a:lnTo>
                      <a:lnTo>
                        <a:pt x="451" y="68"/>
                      </a:lnTo>
                      <a:lnTo>
                        <a:pt x="416" y="95"/>
                      </a:lnTo>
                      <a:lnTo>
                        <a:pt x="381" y="125"/>
                      </a:lnTo>
                      <a:lnTo>
                        <a:pt x="348" y="161"/>
                      </a:lnTo>
                      <a:lnTo>
                        <a:pt x="313" y="203"/>
                      </a:lnTo>
                      <a:lnTo>
                        <a:pt x="277" y="253"/>
                      </a:lnTo>
                      <a:lnTo>
                        <a:pt x="255" y="238"/>
                      </a:lnTo>
                      <a:lnTo>
                        <a:pt x="230" y="222"/>
                      </a:lnTo>
                      <a:lnTo>
                        <a:pt x="199" y="203"/>
                      </a:lnTo>
                      <a:lnTo>
                        <a:pt x="166" y="184"/>
                      </a:lnTo>
                      <a:lnTo>
                        <a:pt x="133" y="164"/>
                      </a:lnTo>
                      <a:lnTo>
                        <a:pt x="101" y="146"/>
                      </a:lnTo>
                      <a:lnTo>
                        <a:pt x="75" y="128"/>
                      </a:lnTo>
                      <a:lnTo>
                        <a:pt x="56" y="115"/>
                      </a:lnTo>
                      <a:lnTo>
                        <a:pt x="49" y="119"/>
                      </a:lnTo>
                      <a:lnTo>
                        <a:pt x="42" y="122"/>
                      </a:lnTo>
                      <a:lnTo>
                        <a:pt x="35" y="123"/>
                      </a:lnTo>
                      <a:lnTo>
                        <a:pt x="27" y="125"/>
                      </a:lnTo>
                      <a:lnTo>
                        <a:pt x="20" y="127"/>
                      </a:lnTo>
                      <a:lnTo>
                        <a:pt x="12" y="129"/>
                      </a:lnTo>
                      <a:lnTo>
                        <a:pt x="5" y="132"/>
                      </a:lnTo>
                      <a:lnTo>
                        <a:pt x="0" y="139"/>
                      </a:lnTo>
                      <a:lnTo>
                        <a:pt x="40" y="177"/>
                      </a:lnTo>
                      <a:lnTo>
                        <a:pt x="85" y="218"/>
                      </a:lnTo>
                      <a:lnTo>
                        <a:pt x="133" y="260"/>
                      </a:lnTo>
                      <a:lnTo>
                        <a:pt x="181" y="301"/>
                      </a:lnTo>
                      <a:lnTo>
                        <a:pt x="230" y="339"/>
                      </a:lnTo>
                      <a:lnTo>
                        <a:pt x="279" y="374"/>
                      </a:lnTo>
                      <a:lnTo>
                        <a:pt x="327" y="404"/>
                      </a:lnTo>
                      <a:lnTo>
                        <a:pt x="375" y="429"/>
                      </a:lnTo>
                      <a:lnTo>
                        <a:pt x="400" y="433"/>
                      </a:lnTo>
                      <a:lnTo>
                        <a:pt x="425" y="430"/>
                      </a:lnTo>
                      <a:lnTo>
                        <a:pt x="446" y="421"/>
                      </a:lnTo>
                      <a:lnTo>
                        <a:pt x="465" y="406"/>
                      </a:lnTo>
                      <a:lnTo>
                        <a:pt x="476" y="381"/>
                      </a:lnTo>
                      <a:lnTo>
                        <a:pt x="482" y="350"/>
                      </a:lnTo>
                      <a:lnTo>
                        <a:pt x="480" y="307"/>
                      </a:lnTo>
                      <a:lnTo>
                        <a:pt x="471" y="258"/>
                      </a:lnTo>
                      <a:lnTo>
                        <a:pt x="516" y="196"/>
                      </a:lnTo>
                      <a:lnTo>
                        <a:pt x="558" y="161"/>
                      </a:lnTo>
                      <a:lnTo>
                        <a:pt x="595" y="144"/>
                      </a:lnTo>
                      <a:lnTo>
                        <a:pt x="634" y="144"/>
                      </a:lnTo>
                      <a:lnTo>
                        <a:pt x="674" y="152"/>
                      </a:lnTo>
                      <a:lnTo>
                        <a:pt x="721" y="164"/>
                      </a:lnTo>
                      <a:lnTo>
                        <a:pt x="773" y="176"/>
                      </a:lnTo>
                      <a:lnTo>
                        <a:pt x="837" y="181"/>
                      </a:lnTo>
                      <a:lnTo>
                        <a:pt x="803" y="156"/>
                      </a:lnTo>
                      <a:lnTo>
                        <a:pt x="773" y="133"/>
                      </a:lnTo>
                      <a:lnTo>
                        <a:pt x="746" y="110"/>
                      </a:lnTo>
                      <a:lnTo>
                        <a:pt x="719" y="89"/>
                      </a:lnTo>
                      <a:lnTo>
                        <a:pt x="692" y="68"/>
                      </a:lnTo>
                      <a:lnTo>
                        <a:pt x="664" y="47"/>
                      </a:lnTo>
                      <a:lnTo>
                        <a:pt x="634" y="23"/>
                      </a:lnTo>
                      <a:lnTo>
                        <a:pt x="603" y="0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20" name="Freeform 26"/>
                <p:cNvSpPr>
                  <a:spLocks/>
                </p:cNvSpPr>
                <p:nvPr/>
              </p:nvSpPr>
              <p:spPr bwMode="auto">
                <a:xfrm>
                  <a:off x="3659" y="2675"/>
                  <a:ext cx="1059" cy="612"/>
                </a:xfrm>
                <a:custGeom>
                  <a:avLst/>
                  <a:gdLst>
                    <a:gd name="T0" fmla="*/ 188 w 2117"/>
                    <a:gd name="T1" fmla="*/ 144 h 1224"/>
                    <a:gd name="T2" fmla="*/ 151 w 2117"/>
                    <a:gd name="T3" fmla="*/ 176 h 1224"/>
                    <a:gd name="T4" fmla="*/ 114 w 2117"/>
                    <a:gd name="T5" fmla="*/ 199 h 1224"/>
                    <a:gd name="T6" fmla="*/ 88 w 2117"/>
                    <a:gd name="T7" fmla="*/ 200 h 1224"/>
                    <a:gd name="T8" fmla="*/ 69 w 2117"/>
                    <a:gd name="T9" fmla="*/ 207 h 1224"/>
                    <a:gd name="T10" fmla="*/ 33 w 2117"/>
                    <a:gd name="T11" fmla="*/ 235 h 1224"/>
                    <a:gd name="T12" fmla="*/ 6 w 2117"/>
                    <a:gd name="T13" fmla="*/ 257 h 1224"/>
                    <a:gd name="T14" fmla="*/ 1 w 2117"/>
                    <a:gd name="T15" fmla="*/ 283 h 1224"/>
                    <a:gd name="T16" fmla="*/ 20 w 2117"/>
                    <a:gd name="T17" fmla="*/ 304 h 1224"/>
                    <a:gd name="T18" fmla="*/ 50 w 2117"/>
                    <a:gd name="T19" fmla="*/ 300 h 1224"/>
                    <a:gd name="T20" fmla="*/ 80 w 2117"/>
                    <a:gd name="T21" fmla="*/ 297 h 1224"/>
                    <a:gd name="T22" fmla="*/ 156 w 2117"/>
                    <a:gd name="T23" fmla="*/ 295 h 1224"/>
                    <a:gd name="T24" fmla="*/ 231 w 2117"/>
                    <a:gd name="T25" fmla="*/ 290 h 1224"/>
                    <a:gd name="T26" fmla="*/ 299 w 2117"/>
                    <a:gd name="T27" fmla="*/ 286 h 1224"/>
                    <a:gd name="T28" fmla="*/ 332 w 2117"/>
                    <a:gd name="T29" fmla="*/ 284 h 1224"/>
                    <a:gd name="T30" fmla="*/ 361 w 2117"/>
                    <a:gd name="T31" fmla="*/ 269 h 1224"/>
                    <a:gd name="T32" fmla="*/ 396 w 2117"/>
                    <a:gd name="T33" fmla="*/ 249 h 1224"/>
                    <a:gd name="T34" fmla="*/ 420 w 2117"/>
                    <a:gd name="T35" fmla="*/ 230 h 1224"/>
                    <a:gd name="T36" fmla="*/ 421 w 2117"/>
                    <a:gd name="T37" fmla="*/ 169 h 1224"/>
                    <a:gd name="T38" fmla="*/ 441 w 2117"/>
                    <a:gd name="T39" fmla="*/ 167 h 1224"/>
                    <a:gd name="T40" fmla="*/ 459 w 2117"/>
                    <a:gd name="T41" fmla="*/ 181 h 1224"/>
                    <a:gd name="T42" fmla="*/ 508 w 2117"/>
                    <a:gd name="T43" fmla="*/ 170 h 1224"/>
                    <a:gd name="T44" fmla="*/ 526 w 2117"/>
                    <a:gd name="T45" fmla="*/ 103 h 1224"/>
                    <a:gd name="T46" fmla="*/ 474 w 2117"/>
                    <a:gd name="T47" fmla="*/ 65 h 1224"/>
                    <a:gd name="T48" fmla="*/ 444 w 2117"/>
                    <a:gd name="T49" fmla="*/ 82 h 1224"/>
                    <a:gd name="T50" fmla="*/ 432 w 2117"/>
                    <a:gd name="T51" fmla="*/ 100 h 1224"/>
                    <a:gd name="T52" fmla="*/ 413 w 2117"/>
                    <a:gd name="T53" fmla="*/ 104 h 1224"/>
                    <a:gd name="T54" fmla="*/ 406 w 2117"/>
                    <a:gd name="T55" fmla="*/ 97 h 1224"/>
                    <a:gd name="T56" fmla="*/ 401 w 2117"/>
                    <a:gd name="T57" fmla="*/ 93 h 1224"/>
                    <a:gd name="T58" fmla="*/ 401 w 2117"/>
                    <a:gd name="T59" fmla="*/ 85 h 1224"/>
                    <a:gd name="T60" fmla="*/ 418 w 2117"/>
                    <a:gd name="T61" fmla="*/ 82 h 1224"/>
                    <a:gd name="T62" fmla="*/ 432 w 2117"/>
                    <a:gd name="T63" fmla="*/ 77 h 1224"/>
                    <a:gd name="T64" fmla="*/ 450 w 2117"/>
                    <a:gd name="T65" fmla="*/ 27 h 1224"/>
                    <a:gd name="T66" fmla="*/ 387 w 2117"/>
                    <a:gd name="T67" fmla="*/ 0 h 1224"/>
                    <a:gd name="T68" fmla="*/ 329 w 2117"/>
                    <a:gd name="T69" fmla="*/ 36 h 1224"/>
                    <a:gd name="T70" fmla="*/ 330 w 2117"/>
                    <a:gd name="T71" fmla="*/ 49 h 1224"/>
                    <a:gd name="T72" fmla="*/ 331 w 2117"/>
                    <a:gd name="T73" fmla="*/ 62 h 1224"/>
                    <a:gd name="T74" fmla="*/ 327 w 2117"/>
                    <a:gd name="T75" fmla="*/ 73 h 1224"/>
                    <a:gd name="T76" fmla="*/ 316 w 2117"/>
                    <a:gd name="T77" fmla="*/ 75 h 1224"/>
                    <a:gd name="T78" fmla="*/ 305 w 2117"/>
                    <a:gd name="T79" fmla="*/ 77 h 1224"/>
                    <a:gd name="T80" fmla="*/ 287 w 2117"/>
                    <a:gd name="T81" fmla="*/ 83 h 1224"/>
                    <a:gd name="T82" fmla="*/ 266 w 2117"/>
                    <a:gd name="T83" fmla="*/ 91 h 1224"/>
                    <a:gd name="T84" fmla="*/ 246 w 2117"/>
                    <a:gd name="T85" fmla="*/ 98 h 1224"/>
                    <a:gd name="T86" fmla="*/ 235 w 2117"/>
                    <a:gd name="T87" fmla="*/ 108 h 1224"/>
                    <a:gd name="T88" fmla="*/ 224 w 2117"/>
                    <a:gd name="T89" fmla="*/ 117 h 122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117"/>
                    <a:gd name="T136" fmla="*/ 0 h 1224"/>
                    <a:gd name="T137" fmla="*/ 2117 w 2117"/>
                    <a:gd name="T138" fmla="*/ 1224 h 1224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117" h="1224">
                      <a:moveTo>
                        <a:pt x="864" y="496"/>
                      </a:moveTo>
                      <a:lnTo>
                        <a:pt x="806" y="531"/>
                      </a:lnTo>
                      <a:lnTo>
                        <a:pt x="752" y="574"/>
                      </a:lnTo>
                      <a:lnTo>
                        <a:pt x="700" y="618"/>
                      </a:lnTo>
                      <a:lnTo>
                        <a:pt x="653" y="663"/>
                      </a:lnTo>
                      <a:lnTo>
                        <a:pt x="604" y="704"/>
                      </a:lnTo>
                      <a:lnTo>
                        <a:pt x="556" y="743"/>
                      </a:lnTo>
                      <a:lnTo>
                        <a:pt x="506" y="774"/>
                      </a:lnTo>
                      <a:lnTo>
                        <a:pt x="456" y="797"/>
                      </a:lnTo>
                      <a:lnTo>
                        <a:pt x="412" y="797"/>
                      </a:lnTo>
                      <a:lnTo>
                        <a:pt x="378" y="799"/>
                      </a:lnTo>
                      <a:lnTo>
                        <a:pt x="349" y="802"/>
                      </a:lnTo>
                      <a:lnTo>
                        <a:pt x="324" y="809"/>
                      </a:lnTo>
                      <a:lnTo>
                        <a:pt x="299" y="818"/>
                      </a:lnTo>
                      <a:lnTo>
                        <a:pt x="274" y="831"/>
                      </a:lnTo>
                      <a:lnTo>
                        <a:pt x="244" y="846"/>
                      </a:lnTo>
                      <a:lnTo>
                        <a:pt x="209" y="868"/>
                      </a:lnTo>
                      <a:lnTo>
                        <a:pt x="131" y="942"/>
                      </a:lnTo>
                      <a:lnTo>
                        <a:pt x="77" y="987"/>
                      </a:lnTo>
                      <a:lnTo>
                        <a:pt x="41" y="1011"/>
                      </a:lnTo>
                      <a:lnTo>
                        <a:pt x="22" y="1027"/>
                      </a:lnTo>
                      <a:lnTo>
                        <a:pt x="10" y="1045"/>
                      </a:lnTo>
                      <a:lnTo>
                        <a:pt x="7" y="1076"/>
                      </a:lnTo>
                      <a:lnTo>
                        <a:pt x="3" y="1131"/>
                      </a:lnTo>
                      <a:lnTo>
                        <a:pt x="0" y="1224"/>
                      </a:lnTo>
                      <a:lnTo>
                        <a:pt x="39" y="1219"/>
                      </a:lnTo>
                      <a:lnTo>
                        <a:pt x="79" y="1214"/>
                      </a:lnTo>
                      <a:lnTo>
                        <a:pt x="118" y="1209"/>
                      </a:lnTo>
                      <a:lnTo>
                        <a:pt x="160" y="1205"/>
                      </a:lnTo>
                      <a:lnTo>
                        <a:pt x="199" y="1200"/>
                      </a:lnTo>
                      <a:lnTo>
                        <a:pt x="239" y="1195"/>
                      </a:lnTo>
                      <a:lnTo>
                        <a:pt x="278" y="1191"/>
                      </a:lnTo>
                      <a:lnTo>
                        <a:pt x="319" y="1188"/>
                      </a:lnTo>
                      <a:lnTo>
                        <a:pt x="419" y="1185"/>
                      </a:lnTo>
                      <a:lnTo>
                        <a:pt x="521" y="1183"/>
                      </a:lnTo>
                      <a:lnTo>
                        <a:pt x="621" y="1178"/>
                      </a:lnTo>
                      <a:lnTo>
                        <a:pt x="723" y="1173"/>
                      </a:lnTo>
                      <a:lnTo>
                        <a:pt x="823" y="1165"/>
                      </a:lnTo>
                      <a:lnTo>
                        <a:pt x="923" y="1158"/>
                      </a:lnTo>
                      <a:lnTo>
                        <a:pt x="1025" y="1149"/>
                      </a:lnTo>
                      <a:lnTo>
                        <a:pt x="1128" y="1141"/>
                      </a:lnTo>
                      <a:lnTo>
                        <a:pt x="1194" y="1144"/>
                      </a:lnTo>
                      <a:lnTo>
                        <a:pt x="1246" y="1144"/>
                      </a:lnTo>
                      <a:lnTo>
                        <a:pt x="1288" y="1141"/>
                      </a:lnTo>
                      <a:lnTo>
                        <a:pt x="1326" y="1135"/>
                      </a:lnTo>
                      <a:lnTo>
                        <a:pt x="1360" y="1123"/>
                      </a:lnTo>
                      <a:lnTo>
                        <a:pt x="1399" y="1102"/>
                      </a:lnTo>
                      <a:lnTo>
                        <a:pt x="1444" y="1075"/>
                      </a:lnTo>
                      <a:lnTo>
                        <a:pt x="1502" y="1041"/>
                      </a:lnTo>
                      <a:lnTo>
                        <a:pt x="1542" y="1013"/>
                      </a:lnTo>
                      <a:lnTo>
                        <a:pt x="1583" y="996"/>
                      </a:lnTo>
                      <a:lnTo>
                        <a:pt x="1621" y="978"/>
                      </a:lnTo>
                      <a:lnTo>
                        <a:pt x="1655" y="957"/>
                      </a:lnTo>
                      <a:lnTo>
                        <a:pt x="1678" y="922"/>
                      </a:lnTo>
                      <a:lnTo>
                        <a:pt x="1693" y="868"/>
                      </a:lnTo>
                      <a:lnTo>
                        <a:pt x="1696" y="789"/>
                      </a:lnTo>
                      <a:lnTo>
                        <a:pt x="1683" y="678"/>
                      </a:lnTo>
                      <a:lnTo>
                        <a:pt x="1713" y="659"/>
                      </a:lnTo>
                      <a:lnTo>
                        <a:pt x="1740" y="658"/>
                      </a:lnTo>
                      <a:lnTo>
                        <a:pt x="1762" y="669"/>
                      </a:lnTo>
                      <a:lnTo>
                        <a:pt x="1785" y="688"/>
                      </a:lnTo>
                      <a:lnTo>
                        <a:pt x="1808" y="708"/>
                      </a:lnTo>
                      <a:lnTo>
                        <a:pt x="1835" y="725"/>
                      </a:lnTo>
                      <a:lnTo>
                        <a:pt x="1868" y="735"/>
                      </a:lnTo>
                      <a:lnTo>
                        <a:pt x="1910" y="734"/>
                      </a:lnTo>
                      <a:lnTo>
                        <a:pt x="2029" y="683"/>
                      </a:lnTo>
                      <a:lnTo>
                        <a:pt x="2097" y="604"/>
                      </a:lnTo>
                      <a:lnTo>
                        <a:pt x="2117" y="508"/>
                      </a:lnTo>
                      <a:lnTo>
                        <a:pt x="2101" y="414"/>
                      </a:lnTo>
                      <a:lnTo>
                        <a:pt x="2052" y="332"/>
                      </a:lnTo>
                      <a:lnTo>
                        <a:pt x="1981" y="277"/>
                      </a:lnTo>
                      <a:lnTo>
                        <a:pt x="1893" y="260"/>
                      </a:lnTo>
                      <a:lnTo>
                        <a:pt x="1797" y="300"/>
                      </a:lnTo>
                      <a:lnTo>
                        <a:pt x="1786" y="310"/>
                      </a:lnTo>
                      <a:lnTo>
                        <a:pt x="1775" y="331"/>
                      </a:lnTo>
                      <a:lnTo>
                        <a:pt x="1760" y="354"/>
                      </a:lnTo>
                      <a:lnTo>
                        <a:pt x="1745" y="381"/>
                      </a:lnTo>
                      <a:lnTo>
                        <a:pt x="1725" y="402"/>
                      </a:lnTo>
                      <a:lnTo>
                        <a:pt x="1703" y="420"/>
                      </a:lnTo>
                      <a:lnTo>
                        <a:pt x="1678" y="425"/>
                      </a:lnTo>
                      <a:lnTo>
                        <a:pt x="1652" y="417"/>
                      </a:lnTo>
                      <a:lnTo>
                        <a:pt x="1639" y="406"/>
                      </a:lnTo>
                      <a:lnTo>
                        <a:pt x="1632" y="398"/>
                      </a:lnTo>
                      <a:lnTo>
                        <a:pt x="1624" y="391"/>
                      </a:lnTo>
                      <a:lnTo>
                        <a:pt x="1618" y="386"/>
                      </a:lnTo>
                      <a:lnTo>
                        <a:pt x="1611" y="378"/>
                      </a:lnTo>
                      <a:lnTo>
                        <a:pt x="1604" y="372"/>
                      </a:lnTo>
                      <a:lnTo>
                        <a:pt x="1596" y="364"/>
                      </a:lnTo>
                      <a:lnTo>
                        <a:pt x="1584" y="356"/>
                      </a:lnTo>
                      <a:lnTo>
                        <a:pt x="1602" y="342"/>
                      </a:lnTo>
                      <a:lnTo>
                        <a:pt x="1623" y="336"/>
                      </a:lnTo>
                      <a:lnTo>
                        <a:pt x="1646" y="332"/>
                      </a:lnTo>
                      <a:lnTo>
                        <a:pt x="1671" y="331"/>
                      </a:lnTo>
                      <a:lnTo>
                        <a:pt x="1692" y="327"/>
                      </a:lnTo>
                      <a:lnTo>
                        <a:pt x="1712" y="321"/>
                      </a:lnTo>
                      <a:lnTo>
                        <a:pt x="1726" y="308"/>
                      </a:lnTo>
                      <a:lnTo>
                        <a:pt x="1735" y="288"/>
                      </a:lnTo>
                      <a:lnTo>
                        <a:pt x="1800" y="189"/>
                      </a:lnTo>
                      <a:lnTo>
                        <a:pt x="1797" y="110"/>
                      </a:lnTo>
                      <a:lnTo>
                        <a:pt x="1741" y="49"/>
                      </a:lnTo>
                      <a:lnTo>
                        <a:pt x="1653" y="12"/>
                      </a:lnTo>
                      <a:lnTo>
                        <a:pt x="1548" y="0"/>
                      </a:lnTo>
                      <a:lnTo>
                        <a:pt x="1445" y="16"/>
                      </a:lnTo>
                      <a:lnTo>
                        <a:pt x="1361" y="62"/>
                      </a:lnTo>
                      <a:lnTo>
                        <a:pt x="1316" y="143"/>
                      </a:lnTo>
                      <a:lnTo>
                        <a:pt x="1316" y="160"/>
                      </a:lnTo>
                      <a:lnTo>
                        <a:pt x="1316" y="179"/>
                      </a:lnTo>
                      <a:lnTo>
                        <a:pt x="1317" y="196"/>
                      </a:lnTo>
                      <a:lnTo>
                        <a:pt x="1318" y="214"/>
                      </a:lnTo>
                      <a:lnTo>
                        <a:pt x="1320" y="230"/>
                      </a:lnTo>
                      <a:lnTo>
                        <a:pt x="1321" y="248"/>
                      </a:lnTo>
                      <a:lnTo>
                        <a:pt x="1322" y="267"/>
                      </a:lnTo>
                      <a:lnTo>
                        <a:pt x="1325" y="287"/>
                      </a:lnTo>
                      <a:lnTo>
                        <a:pt x="1306" y="289"/>
                      </a:lnTo>
                      <a:lnTo>
                        <a:pt x="1291" y="293"/>
                      </a:lnTo>
                      <a:lnTo>
                        <a:pt x="1276" y="297"/>
                      </a:lnTo>
                      <a:lnTo>
                        <a:pt x="1262" y="300"/>
                      </a:lnTo>
                      <a:lnTo>
                        <a:pt x="1247" y="303"/>
                      </a:lnTo>
                      <a:lnTo>
                        <a:pt x="1233" y="307"/>
                      </a:lnTo>
                      <a:lnTo>
                        <a:pt x="1217" y="310"/>
                      </a:lnTo>
                      <a:lnTo>
                        <a:pt x="1201" y="314"/>
                      </a:lnTo>
                      <a:lnTo>
                        <a:pt x="1173" y="324"/>
                      </a:lnTo>
                      <a:lnTo>
                        <a:pt x="1145" y="334"/>
                      </a:lnTo>
                      <a:lnTo>
                        <a:pt x="1118" y="344"/>
                      </a:lnTo>
                      <a:lnTo>
                        <a:pt x="1091" y="354"/>
                      </a:lnTo>
                      <a:lnTo>
                        <a:pt x="1064" y="364"/>
                      </a:lnTo>
                      <a:lnTo>
                        <a:pt x="1036" y="374"/>
                      </a:lnTo>
                      <a:lnTo>
                        <a:pt x="1010" y="384"/>
                      </a:lnTo>
                      <a:lnTo>
                        <a:pt x="984" y="394"/>
                      </a:lnTo>
                      <a:lnTo>
                        <a:pt x="969" y="407"/>
                      </a:lnTo>
                      <a:lnTo>
                        <a:pt x="954" y="420"/>
                      </a:lnTo>
                      <a:lnTo>
                        <a:pt x="938" y="432"/>
                      </a:lnTo>
                      <a:lnTo>
                        <a:pt x="923" y="445"/>
                      </a:lnTo>
                      <a:lnTo>
                        <a:pt x="908" y="457"/>
                      </a:lnTo>
                      <a:lnTo>
                        <a:pt x="893" y="470"/>
                      </a:lnTo>
                      <a:lnTo>
                        <a:pt x="878" y="482"/>
                      </a:lnTo>
                      <a:lnTo>
                        <a:pt x="864" y="496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21" name="Freeform 27"/>
                <p:cNvSpPr>
                  <a:spLocks/>
                </p:cNvSpPr>
                <p:nvPr/>
              </p:nvSpPr>
              <p:spPr bwMode="auto">
                <a:xfrm>
                  <a:off x="3693" y="2684"/>
                  <a:ext cx="1024" cy="586"/>
                </a:xfrm>
                <a:custGeom>
                  <a:avLst/>
                  <a:gdLst>
                    <a:gd name="T0" fmla="*/ 171 w 2048"/>
                    <a:gd name="T1" fmla="*/ 139 h 1171"/>
                    <a:gd name="T2" fmla="*/ 138 w 2048"/>
                    <a:gd name="T3" fmla="*/ 171 h 1171"/>
                    <a:gd name="T4" fmla="*/ 103 w 2048"/>
                    <a:gd name="T5" fmla="*/ 194 h 1171"/>
                    <a:gd name="T6" fmla="*/ 77 w 2048"/>
                    <a:gd name="T7" fmla="*/ 195 h 1171"/>
                    <a:gd name="T8" fmla="*/ 59 w 2048"/>
                    <a:gd name="T9" fmla="*/ 203 h 1171"/>
                    <a:gd name="T10" fmla="*/ 25 w 2048"/>
                    <a:gd name="T11" fmla="*/ 231 h 1171"/>
                    <a:gd name="T12" fmla="*/ 1 w 2048"/>
                    <a:gd name="T13" fmla="*/ 251 h 1171"/>
                    <a:gd name="T14" fmla="*/ 1 w 2048"/>
                    <a:gd name="T15" fmla="*/ 274 h 1171"/>
                    <a:gd name="T16" fmla="*/ 18 w 2048"/>
                    <a:gd name="T17" fmla="*/ 291 h 1171"/>
                    <a:gd name="T18" fmla="*/ 46 w 2048"/>
                    <a:gd name="T19" fmla="*/ 289 h 1171"/>
                    <a:gd name="T20" fmla="*/ 75 w 2048"/>
                    <a:gd name="T21" fmla="*/ 286 h 1171"/>
                    <a:gd name="T22" fmla="*/ 144 w 2048"/>
                    <a:gd name="T23" fmla="*/ 285 h 1171"/>
                    <a:gd name="T24" fmla="*/ 218 w 2048"/>
                    <a:gd name="T25" fmla="*/ 282 h 1171"/>
                    <a:gd name="T26" fmla="*/ 284 w 2048"/>
                    <a:gd name="T27" fmla="*/ 278 h 1171"/>
                    <a:gd name="T28" fmla="*/ 318 w 2048"/>
                    <a:gd name="T29" fmla="*/ 276 h 1171"/>
                    <a:gd name="T30" fmla="*/ 345 w 2048"/>
                    <a:gd name="T31" fmla="*/ 263 h 1171"/>
                    <a:gd name="T32" fmla="*/ 378 w 2048"/>
                    <a:gd name="T33" fmla="*/ 245 h 1171"/>
                    <a:gd name="T34" fmla="*/ 402 w 2048"/>
                    <a:gd name="T35" fmla="*/ 226 h 1171"/>
                    <a:gd name="T36" fmla="*/ 403 w 2048"/>
                    <a:gd name="T37" fmla="*/ 165 h 1171"/>
                    <a:gd name="T38" fmla="*/ 423 w 2048"/>
                    <a:gd name="T39" fmla="*/ 163 h 1171"/>
                    <a:gd name="T40" fmla="*/ 441 w 2048"/>
                    <a:gd name="T41" fmla="*/ 177 h 1171"/>
                    <a:gd name="T42" fmla="*/ 490 w 2048"/>
                    <a:gd name="T43" fmla="*/ 166 h 1171"/>
                    <a:gd name="T44" fmla="*/ 507 w 2048"/>
                    <a:gd name="T45" fmla="*/ 100 h 1171"/>
                    <a:gd name="T46" fmla="*/ 454 w 2048"/>
                    <a:gd name="T47" fmla="*/ 62 h 1171"/>
                    <a:gd name="T48" fmla="*/ 425 w 2048"/>
                    <a:gd name="T49" fmla="*/ 80 h 1171"/>
                    <a:gd name="T50" fmla="*/ 413 w 2048"/>
                    <a:gd name="T51" fmla="*/ 97 h 1171"/>
                    <a:gd name="T52" fmla="*/ 396 w 2048"/>
                    <a:gd name="T53" fmla="*/ 100 h 1171"/>
                    <a:gd name="T54" fmla="*/ 389 w 2048"/>
                    <a:gd name="T55" fmla="*/ 93 h 1171"/>
                    <a:gd name="T56" fmla="*/ 383 w 2048"/>
                    <a:gd name="T57" fmla="*/ 88 h 1171"/>
                    <a:gd name="T58" fmla="*/ 382 w 2048"/>
                    <a:gd name="T59" fmla="*/ 80 h 1171"/>
                    <a:gd name="T60" fmla="*/ 397 w 2048"/>
                    <a:gd name="T61" fmla="*/ 77 h 1171"/>
                    <a:gd name="T62" fmla="*/ 409 w 2048"/>
                    <a:gd name="T63" fmla="*/ 71 h 1171"/>
                    <a:gd name="T64" fmla="*/ 424 w 2048"/>
                    <a:gd name="T65" fmla="*/ 25 h 1171"/>
                    <a:gd name="T66" fmla="*/ 365 w 2048"/>
                    <a:gd name="T67" fmla="*/ 0 h 1171"/>
                    <a:gd name="T68" fmla="*/ 313 w 2048"/>
                    <a:gd name="T69" fmla="*/ 33 h 1171"/>
                    <a:gd name="T70" fmla="*/ 313 w 2048"/>
                    <a:gd name="T71" fmla="*/ 46 h 1171"/>
                    <a:gd name="T72" fmla="*/ 313 w 2048"/>
                    <a:gd name="T73" fmla="*/ 58 h 1171"/>
                    <a:gd name="T74" fmla="*/ 309 w 2048"/>
                    <a:gd name="T75" fmla="*/ 68 h 1171"/>
                    <a:gd name="T76" fmla="*/ 298 w 2048"/>
                    <a:gd name="T77" fmla="*/ 71 h 1171"/>
                    <a:gd name="T78" fmla="*/ 287 w 2048"/>
                    <a:gd name="T79" fmla="*/ 73 h 1171"/>
                    <a:gd name="T80" fmla="*/ 269 w 2048"/>
                    <a:gd name="T81" fmla="*/ 79 h 1171"/>
                    <a:gd name="T82" fmla="*/ 249 w 2048"/>
                    <a:gd name="T83" fmla="*/ 87 h 1171"/>
                    <a:gd name="T84" fmla="*/ 229 w 2048"/>
                    <a:gd name="T85" fmla="*/ 94 h 1171"/>
                    <a:gd name="T86" fmla="*/ 217 w 2048"/>
                    <a:gd name="T87" fmla="*/ 104 h 1171"/>
                    <a:gd name="T88" fmla="*/ 206 w 2048"/>
                    <a:gd name="T89" fmla="*/ 113 h 1171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048"/>
                    <a:gd name="T136" fmla="*/ 0 h 1171"/>
                    <a:gd name="T137" fmla="*/ 2048 w 2048"/>
                    <a:gd name="T138" fmla="*/ 1171 h 1171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048" h="1171">
                      <a:moveTo>
                        <a:pt x="796" y="477"/>
                      </a:moveTo>
                      <a:lnTo>
                        <a:pt x="739" y="512"/>
                      </a:lnTo>
                      <a:lnTo>
                        <a:pt x="687" y="553"/>
                      </a:lnTo>
                      <a:lnTo>
                        <a:pt x="640" y="597"/>
                      </a:lnTo>
                      <a:lnTo>
                        <a:pt x="597" y="641"/>
                      </a:lnTo>
                      <a:lnTo>
                        <a:pt x="553" y="682"/>
                      </a:lnTo>
                      <a:lnTo>
                        <a:pt x="509" y="720"/>
                      </a:lnTo>
                      <a:lnTo>
                        <a:pt x="463" y="751"/>
                      </a:lnTo>
                      <a:lnTo>
                        <a:pt x="413" y="774"/>
                      </a:lnTo>
                      <a:lnTo>
                        <a:pt x="370" y="774"/>
                      </a:lnTo>
                      <a:lnTo>
                        <a:pt x="337" y="776"/>
                      </a:lnTo>
                      <a:lnTo>
                        <a:pt x="310" y="780"/>
                      </a:lnTo>
                      <a:lnTo>
                        <a:pt x="286" y="788"/>
                      </a:lnTo>
                      <a:lnTo>
                        <a:pt x="262" y="798"/>
                      </a:lnTo>
                      <a:lnTo>
                        <a:pt x="238" y="812"/>
                      </a:lnTo>
                      <a:lnTo>
                        <a:pt x="208" y="829"/>
                      </a:lnTo>
                      <a:lnTo>
                        <a:pt x="173" y="852"/>
                      </a:lnTo>
                      <a:lnTo>
                        <a:pt x="102" y="922"/>
                      </a:lnTo>
                      <a:lnTo>
                        <a:pt x="53" y="964"/>
                      </a:lnTo>
                      <a:lnTo>
                        <a:pt x="21" y="987"/>
                      </a:lnTo>
                      <a:lnTo>
                        <a:pt x="6" y="1003"/>
                      </a:lnTo>
                      <a:lnTo>
                        <a:pt x="0" y="1018"/>
                      </a:lnTo>
                      <a:lnTo>
                        <a:pt x="0" y="1046"/>
                      </a:lnTo>
                      <a:lnTo>
                        <a:pt x="1" y="1093"/>
                      </a:lnTo>
                      <a:lnTo>
                        <a:pt x="3" y="1171"/>
                      </a:lnTo>
                      <a:lnTo>
                        <a:pt x="38" y="1166"/>
                      </a:lnTo>
                      <a:lnTo>
                        <a:pt x="74" y="1162"/>
                      </a:lnTo>
                      <a:lnTo>
                        <a:pt x="109" y="1160"/>
                      </a:lnTo>
                      <a:lnTo>
                        <a:pt x="147" y="1157"/>
                      </a:lnTo>
                      <a:lnTo>
                        <a:pt x="185" y="1154"/>
                      </a:lnTo>
                      <a:lnTo>
                        <a:pt x="222" y="1151"/>
                      </a:lnTo>
                      <a:lnTo>
                        <a:pt x="260" y="1147"/>
                      </a:lnTo>
                      <a:lnTo>
                        <a:pt x="301" y="1144"/>
                      </a:lnTo>
                      <a:lnTo>
                        <a:pt x="391" y="1144"/>
                      </a:lnTo>
                      <a:lnTo>
                        <a:pt x="484" y="1144"/>
                      </a:lnTo>
                      <a:lnTo>
                        <a:pt x="578" y="1140"/>
                      </a:lnTo>
                      <a:lnTo>
                        <a:pt x="676" y="1137"/>
                      </a:lnTo>
                      <a:lnTo>
                        <a:pt x="773" y="1131"/>
                      </a:lnTo>
                      <a:lnTo>
                        <a:pt x="872" y="1125"/>
                      </a:lnTo>
                      <a:lnTo>
                        <a:pt x="971" y="1117"/>
                      </a:lnTo>
                      <a:lnTo>
                        <a:pt x="1072" y="1111"/>
                      </a:lnTo>
                      <a:lnTo>
                        <a:pt x="1138" y="1112"/>
                      </a:lnTo>
                      <a:lnTo>
                        <a:pt x="1191" y="1112"/>
                      </a:lnTo>
                      <a:lnTo>
                        <a:pt x="1234" y="1110"/>
                      </a:lnTo>
                      <a:lnTo>
                        <a:pt x="1272" y="1104"/>
                      </a:lnTo>
                      <a:lnTo>
                        <a:pt x="1306" y="1091"/>
                      </a:lnTo>
                      <a:lnTo>
                        <a:pt x="1342" y="1075"/>
                      </a:lnTo>
                      <a:lnTo>
                        <a:pt x="1382" y="1052"/>
                      </a:lnTo>
                      <a:lnTo>
                        <a:pt x="1434" y="1022"/>
                      </a:lnTo>
                      <a:lnTo>
                        <a:pt x="1474" y="994"/>
                      </a:lnTo>
                      <a:lnTo>
                        <a:pt x="1515" y="977"/>
                      </a:lnTo>
                      <a:lnTo>
                        <a:pt x="1553" y="959"/>
                      </a:lnTo>
                      <a:lnTo>
                        <a:pt x="1587" y="938"/>
                      </a:lnTo>
                      <a:lnTo>
                        <a:pt x="1610" y="903"/>
                      </a:lnTo>
                      <a:lnTo>
                        <a:pt x="1625" y="849"/>
                      </a:lnTo>
                      <a:lnTo>
                        <a:pt x="1628" y="770"/>
                      </a:lnTo>
                      <a:lnTo>
                        <a:pt x="1615" y="659"/>
                      </a:lnTo>
                      <a:lnTo>
                        <a:pt x="1645" y="640"/>
                      </a:lnTo>
                      <a:lnTo>
                        <a:pt x="1672" y="639"/>
                      </a:lnTo>
                      <a:lnTo>
                        <a:pt x="1694" y="650"/>
                      </a:lnTo>
                      <a:lnTo>
                        <a:pt x="1717" y="669"/>
                      </a:lnTo>
                      <a:lnTo>
                        <a:pt x="1740" y="689"/>
                      </a:lnTo>
                      <a:lnTo>
                        <a:pt x="1767" y="706"/>
                      </a:lnTo>
                      <a:lnTo>
                        <a:pt x="1800" y="716"/>
                      </a:lnTo>
                      <a:lnTo>
                        <a:pt x="1842" y="715"/>
                      </a:lnTo>
                      <a:lnTo>
                        <a:pt x="1961" y="664"/>
                      </a:lnTo>
                      <a:lnTo>
                        <a:pt x="2028" y="585"/>
                      </a:lnTo>
                      <a:lnTo>
                        <a:pt x="2048" y="492"/>
                      </a:lnTo>
                      <a:lnTo>
                        <a:pt x="2030" y="399"/>
                      </a:lnTo>
                      <a:lnTo>
                        <a:pt x="1980" y="318"/>
                      </a:lnTo>
                      <a:lnTo>
                        <a:pt x="1908" y="263"/>
                      </a:lnTo>
                      <a:lnTo>
                        <a:pt x="1819" y="248"/>
                      </a:lnTo>
                      <a:lnTo>
                        <a:pt x="1722" y="288"/>
                      </a:lnTo>
                      <a:lnTo>
                        <a:pt x="1712" y="298"/>
                      </a:lnTo>
                      <a:lnTo>
                        <a:pt x="1701" y="317"/>
                      </a:lnTo>
                      <a:lnTo>
                        <a:pt x="1687" y="340"/>
                      </a:lnTo>
                      <a:lnTo>
                        <a:pt x="1673" y="365"/>
                      </a:lnTo>
                      <a:lnTo>
                        <a:pt x="1654" y="385"/>
                      </a:lnTo>
                      <a:lnTo>
                        <a:pt x="1634" y="402"/>
                      </a:lnTo>
                      <a:lnTo>
                        <a:pt x="1610" y="406"/>
                      </a:lnTo>
                      <a:lnTo>
                        <a:pt x="1584" y="398"/>
                      </a:lnTo>
                      <a:lnTo>
                        <a:pt x="1571" y="387"/>
                      </a:lnTo>
                      <a:lnTo>
                        <a:pt x="1564" y="379"/>
                      </a:lnTo>
                      <a:lnTo>
                        <a:pt x="1556" y="372"/>
                      </a:lnTo>
                      <a:lnTo>
                        <a:pt x="1550" y="365"/>
                      </a:lnTo>
                      <a:lnTo>
                        <a:pt x="1543" y="358"/>
                      </a:lnTo>
                      <a:lnTo>
                        <a:pt x="1535" y="350"/>
                      </a:lnTo>
                      <a:lnTo>
                        <a:pt x="1526" y="342"/>
                      </a:lnTo>
                      <a:lnTo>
                        <a:pt x="1515" y="333"/>
                      </a:lnTo>
                      <a:lnTo>
                        <a:pt x="1530" y="319"/>
                      </a:lnTo>
                      <a:lnTo>
                        <a:pt x="1550" y="312"/>
                      </a:lnTo>
                      <a:lnTo>
                        <a:pt x="1569" y="307"/>
                      </a:lnTo>
                      <a:lnTo>
                        <a:pt x="1590" y="305"/>
                      </a:lnTo>
                      <a:lnTo>
                        <a:pt x="1608" y="300"/>
                      </a:lnTo>
                      <a:lnTo>
                        <a:pt x="1625" y="294"/>
                      </a:lnTo>
                      <a:lnTo>
                        <a:pt x="1638" y="281"/>
                      </a:lnTo>
                      <a:lnTo>
                        <a:pt x="1647" y="264"/>
                      </a:lnTo>
                      <a:lnTo>
                        <a:pt x="1702" y="172"/>
                      </a:lnTo>
                      <a:lnTo>
                        <a:pt x="1696" y="100"/>
                      </a:lnTo>
                      <a:lnTo>
                        <a:pt x="1643" y="43"/>
                      </a:lnTo>
                      <a:lnTo>
                        <a:pt x="1561" y="11"/>
                      </a:lnTo>
                      <a:lnTo>
                        <a:pt x="1462" y="0"/>
                      </a:lnTo>
                      <a:lnTo>
                        <a:pt x="1368" y="15"/>
                      </a:lnTo>
                      <a:lnTo>
                        <a:pt x="1293" y="57"/>
                      </a:lnTo>
                      <a:lnTo>
                        <a:pt x="1252" y="130"/>
                      </a:lnTo>
                      <a:lnTo>
                        <a:pt x="1252" y="147"/>
                      </a:lnTo>
                      <a:lnTo>
                        <a:pt x="1252" y="165"/>
                      </a:lnTo>
                      <a:lnTo>
                        <a:pt x="1252" y="181"/>
                      </a:lnTo>
                      <a:lnTo>
                        <a:pt x="1253" y="197"/>
                      </a:lnTo>
                      <a:lnTo>
                        <a:pt x="1253" y="213"/>
                      </a:lnTo>
                      <a:lnTo>
                        <a:pt x="1254" y="230"/>
                      </a:lnTo>
                      <a:lnTo>
                        <a:pt x="1254" y="248"/>
                      </a:lnTo>
                      <a:lnTo>
                        <a:pt x="1257" y="268"/>
                      </a:lnTo>
                      <a:lnTo>
                        <a:pt x="1238" y="270"/>
                      </a:lnTo>
                      <a:lnTo>
                        <a:pt x="1223" y="274"/>
                      </a:lnTo>
                      <a:lnTo>
                        <a:pt x="1208" y="278"/>
                      </a:lnTo>
                      <a:lnTo>
                        <a:pt x="1194" y="281"/>
                      </a:lnTo>
                      <a:lnTo>
                        <a:pt x="1179" y="284"/>
                      </a:lnTo>
                      <a:lnTo>
                        <a:pt x="1165" y="288"/>
                      </a:lnTo>
                      <a:lnTo>
                        <a:pt x="1149" y="291"/>
                      </a:lnTo>
                      <a:lnTo>
                        <a:pt x="1133" y="295"/>
                      </a:lnTo>
                      <a:lnTo>
                        <a:pt x="1105" y="305"/>
                      </a:lnTo>
                      <a:lnTo>
                        <a:pt x="1077" y="315"/>
                      </a:lnTo>
                      <a:lnTo>
                        <a:pt x="1050" y="325"/>
                      </a:lnTo>
                      <a:lnTo>
                        <a:pt x="1023" y="335"/>
                      </a:lnTo>
                      <a:lnTo>
                        <a:pt x="996" y="345"/>
                      </a:lnTo>
                      <a:lnTo>
                        <a:pt x="968" y="355"/>
                      </a:lnTo>
                      <a:lnTo>
                        <a:pt x="942" y="365"/>
                      </a:lnTo>
                      <a:lnTo>
                        <a:pt x="916" y="375"/>
                      </a:lnTo>
                      <a:lnTo>
                        <a:pt x="901" y="388"/>
                      </a:lnTo>
                      <a:lnTo>
                        <a:pt x="886" y="401"/>
                      </a:lnTo>
                      <a:lnTo>
                        <a:pt x="870" y="413"/>
                      </a:lnTo>
                      <a:lnTo>
                        <a:pt x="855" y="426"/>
                      </a:lnTo>
                      <a:lnTo>
                        <a:pt x="840" y="438"/>
                      </a:lnTo>
                      <a:lnTo>
                        <a:pt x="825" y="451"/>
                      </a:lnTo>
                      <a:lnTo>
                        <a:pt x="810" y="463"/>
                      </a:lnTo>
                      <a:lnTo>
                        <a:pt x="796" y="477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22" name="Freeform 28"/>
                <p:cNvSpPr>
                  <a:spLocks/>
                </p:cNvSpPr>
                <p:nvPr/>
              </p:nvSpPr>
              <p:spPr bwMode="auto">
                <a:xfrm>
                  <a:off x="3723" y="2694"/>
                  <a:ext cx="993" cy="561"/>
                </a:xfrm>
                <a:custGeom>
                  <a:avLst/>
                  <a:gdLst>
                    <a:gd name="T0" fmla="*/ 158 w 1985"/>
                    <a:gd name="T1" fmla="*/ 134 h 1121"/>
                    <a:gd name="T2" fmla="*/ 128 w 1985"/>
                    <a:gd name="T3" fmla="*/ 165 h 1121"/>
                    <a:gd name="T4" fmla="*/ 95 w 1985"/>
                    <a:gd name="T5" fmla="*/ 188 h 1121"/>
                    <a:gd name="T6" fmla="*/ 70 w 1985"/>
                    <a:gd name="T7" fmla="*/ 190 h 1121"/>
                    <a:gd name="T8" fmla="*/ 53 w 1985"/>
                    <a:gd name="T9" fmla="*/ 199 h 1121"/>
                    <a:gd name="T10" fmla="*/ 20 w 1985"/>
                    <a:gd name="T11" fmla="*/ 225 h 1121"/>
                    <a:gd name="T12" fmla="*/ 1 w 1985"/>
                    <a:gd name="T13" fmla="*/ 245 h 1121"/>
                    <a:gd name="T14" fmla="*/ 3 w 1985"/>
                    <a:gd name="T15" fmla="*/ 264 h 1121"/>
                    <a:gd name="T16" fmla="*/ 20 w 1985"/>
                    <a:gd name="T17" fmla="*/ 279 h 1121"/>
                    <a:gd name="T18" fmla="*/ 45 w 1985"/>
                    <a:gd name="T19" fmla="*/ 277 h 1121"/>
                    <a:gd name="T20" fmla="*/ 73 w 1985"/>
                    <a:gd name="T21" fmla="*/ 275 h 1121"/>
                    <a:gd name="T22" fmla="*/ 137 w 1985"/>
                    <a:gd name="T23" fmla="*/ 276 h 1121"/>
                    <a:gd name="T24" fmla="*/ 207 w 1985"/>
                    <a:gd name="T25" fmla="*/ 273 h 1121"/>
                    <a:gd name="T26" fmla="*/ 273 w 1985"/>
                    <a:gd name="T27" fmla="*/ 271 h 1121"/>
                    <a:gd name="T28" fmla="*/ 307 w 1985"/>
                    <a:gd name="T29" fmla="*/ 268 h 1121"/>
                    <a:gd name="T30" fmla="*/ 333 w 1985"/>
                    <a:gd name="T31" fmla="*/ 257 h 1121"/>
                    <a:gd name="T32" fmla="*/ 364 w 1985"/>
                    <a:gd name="T33" fmla="*/ 240 h 1121"/>
                    <a:gd name="T34" fmla="*/ 388 w 1985"/>
                    <a:gd name="T35" fmla="*/ 221 h 1121"/>
                    <a:gd name="T36" fmla="*/ 389 w 1985"/>
                    <a:gd name="T37" fmla="*/ 160 h 1121"/>
                    <a:gd name="T38" fmla="*/ 409 w 1985"/>
                    <a:gd name="T39" fmla="*/ 158 h 1121"/>
                    <a:gd name="T40" fmla="*/ 427 w 1985"/>
                    <a:gd name="T41" fmla="*/ 172 h 1121"/>
                    <a:gd name="T42" fmla="*/ 476 w 1985"/>
                    <a:gd name="T43" fmla="*/ 161 h 1121"/>
                    <a:gd name="T44" fmla="*/ 492 w 1985"/>
                    <a:gd name="T45" fmla="*/ 96 h 1121"/>
                    <a:gd name="T46" fmla="*/ 438 w 1985"/>
                    <a:gd name="T47" fmla="*/ 59 h 1121"/>
                    <a:gd name="T48" fmla="*/ 409 w 1985"/>
                    <a:gd name="T49" fmla="*/ 76 h 1121"/>
                    <a:gd name="T50" fmla="*/ 398 w 1985"/>
                    <a:gd name="T51" fmla="*/ 92 h 1121"/>
                    <a:gd name="T52" fmla="*/ 381 w 1985"/>
                    <a:gd name="T53" fmla="*/ 95 h 1121"/>
                    <a:gd name="T54" fmla="*/ 374 w 1985"/>
                    <a:gd name="T55" fmla="*/ 88 h 1121"/>
                    <a:gd name="T56" fmla="*/ 369 w 1985"/>
                    <a:gd name="T57" fmla="*/ 82 h 1121"/>
                    <a:gd name="T58" fmla="*/ 367 w 1985"/>
                    <a:gd name="T59" fmla="*/ 74 h 1121"/>
                    <a:gd name="T60" fmla="*/ 380 w 1985"/>
                    <a:gd name="T61" fmla="*/ 70 h 1121"/>
                    <a:gd name="T62" fmla="*/ 390 w 1985"/>
                    <a:gd name="T63" fmla="*/ 64 h 1121"/>
                    <a:gd name="T64" fmla="*/ 401 w 1985"/>
                    <a:gd name="T65" fmla="*/ 23 h 1121"/>
                    <a:gd name="T66" fmla="*/ 347 w 1985"/>
                    <a:gd name="T67" fmla="*/ 0 h 1121"/>
                    <a:gd name="T68" fmla="*/ 299 w 1985"/>
                    <a:gd name="T69" fmla="*/ 29 h 1121"/>
                    <a:gd name="T70" fmla="*/ 299 w 1985"/>
                    <a:gd name="T71" fmla="*/ 41 h 1121"/>
                    <a:gd name="T72" fmla="*/ 299 w 1985"/>
                    <a:gd name="T73" fmla="*/ 53 h 1121"/>
                    <a:gd name="T74" fmla="*/ 295 w 1985"/>
                    <a:gd name="T75" fmla="*/ 63 h 1121"/>
                    <a:gd name="T76" fmla="*/ 284 w 1985"/>
                    <a:gd name="T77" fmla="*/ 66 h 1121"/>
                    <a:gd name="T78" fmla="*/ 273 w 1985"/>
                    <a:gd name="T79" fmla="*/ 68 h 1121"/>
                    <a:gd name="T80" fmla="*/ 255 w 1985"/>
                    <a:gd name="T81" fmla="*/ 74 h 1121"/>
                    <a:gd name="T82" fmla="*/ 234 w 1985"/>
                    <a:gd name="T83" fmla="*/ 82 h 1121"/>
                    <a:gd name="T84" fmla="*/ 214 w 1985"/>
                    <a:gd name="T85" fmla="*/ 89 h 1121"/>
                    <a:gd name="T86" fmla="*/ 203 w 1985"/>
                    <a:gd name="T87" fmla="*/ 99 h 1121"/>
                    <a:gd name="T88" fmla="*/ 192 w 1985"/>
                    <a:gd name="T89" fmla="*/ 108 h 1121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985"/>
                    <a:gd name="T136" fmla="*/ 0 h 1121"/>
                    <a:gd name="T137" fmla="*/ 1985 w 1985"/>
                    <a:gd name="T138" fmla="*/ 1121 h 1121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985" h="1121">
                      <a:moveTo>
                        <a:pt x="736" y="457"/>
                      </a:moveTo>
                      <a:lnTo>
                        <a:pt x="680" y="492"/>
                      </a:lnTo>
                      <a:lnTo>
                        <a:pt x="632" y="533"/>
                      </a:lnTo>
                      <a:lnTo>
                        <a:pt x="590" y="576"/>
                      </a:lnTo>
                      <a:lnTo>
                        <a:pt x="551" y="620"/>
                      </a:lnTo>
                      <a:lnTo>
                        <a:pt x="511" y="660"/>
                      </a:lnTo>
                      <a:lnTo>
                        <a:pt x="472" y="698"/>
                      </a:lnTo>
                      <a:lnTo>
                        <a:pt x="428" y="728"/>
                      </a:lnTo>
                      <a:lnTo>
                        <a:pt x="380" y="750"/>
                      </a:lnTo>
                      <a:lnTo>
                        <a:pt x="338" y="750"/>
                      </a:lnTo>
                      <a:lnTo>
                        <a:pt x="305" y="754"/>
                      </a:lnTo>
                      <a:lnTo>
                        <a:pt x="279" y="759"/>
                      </a:lnTo>
                      <a:lnTo>
                        <a:pt x="256" y="768"/>
                      </a:lnTo>
                      <a:lnTo>
                        <a:pt x="234" y="778"/>
                      </a:lnTo>
                      <a:lnTo>
                        <a:pt x="210" y="793"/>
                      </a:lnTo>
                      <a:lnTo>
                        <a:pt x="181" y="810"/>
                      </a:lnTo>
                      <a:lnTo>
                        <a:pt x="146" y="833"/>
                      </a:lnTo>
                      <a:lnTo>
                        <a:pt x="79" y="899"/>
                      </a:lnTo>
                      <a:lnTo>
                        <a:pt x="37" y="939"/>
                      </a:lnTo>
                      <a:lnTo>
                        <a:pt x="12" y="962"/>
                      </a:lnTo>
                      <a:lnTo>
                        <a:pt x="2" y="977"/>
                      </a:lnTo>
                      <a:lnTo>
                        <a:pt x="0" y="991"/>
                      </a:lnTo>
                      <a:lnTo>
                        <a:pt x="5" y="1015"/>
                      </a:lnTo>
                      <a:lnTo>
                        <a:pt x="10" y="1055"/>
                      </a:lnTo>
                      <a:lnTo>
                        <a:pt x="14" y="1121"/>
                      </a:lnTo>
                      <a:lnTo>
                        <a:pt x="44" y="1116"/>
                      </a:lnTo>
                      <a:lnTo>
                        <a:pt x="77" y="1114"/>
                      </a:lnTo>
                      <a:lnTo>
                        <a:pt x="109" y="1111"/>
                      </a:lnTo>
                      <a:lnTo>
                        <a:pt x="143" y="1110"/>
                      </a:lnTo>
                      <a:lnTo>
                        <a:pt x="177" y="1107"/>
                      </a:lnTo>
                      <a:lnTo>
                        <a:pt x="214" y="1106"/>
                      </a:lnTo>
                      <a:lnTo>
                        <a:pt x="251" y="1102"/>
                      </a:lnTo>
                      <a:lnTo>
                        <a:pt x="291" y="1100"/>
                      </a:lnTo>
                      <a:lnTo>
                        <a:pt x="372" y="1102"/>
                      </a:lnTo>
                      <a:lnTo>
                        <a:pt x="457" y="1104"/>
                      </a:lnTo>
                      <a:lnTo>
                        <a:pt x="546" y="1104"/>
                      </a:lnTo>
                      <a:lnTo>
                        <a:pt x="637" y="1101"/>
                      </a:lnTo>
                      <a:lnTo>
                        <a:pt x="730" y="1096"/>
                      </a:lnTo>
                      <a:lnTo>
                        <a:pt x="827" y="1092"/>
                      </a:lnTo>
                      <a:lnTo>
                        <a:pt x="925" y="1086"/>
                      </a:lnTo>
                      <a:lnTo>
                        <a:pt x="1024" y="1081"/>
                      </a:lnTo>
                      <a:lnTo>
                        <a:pt x="1090" y="1082"/>
                      </a:lnTo>
                      <a:lnTo>
                        <a:pt x="1144" y="1082"/>
                      </a:lnTo>
                      <a:lnTo>
                        <a:pt x="1188" y="1079"/>
                      </a:lnTo>
                      <a:lnTo>
                        <a:pt x="1227" y="1072"/>
                      </a:lnTo>
                      <a:lnTo>
                        <a:pt x="1259" y="1061"/>
                      </a:lnTo>
                      <a:lnTo>
                        <a:pt x="1293" y="1046"/>
                      </a:lnTo>
                      <a:lnTo>
                        <a:pt x="1330" y="1026"/>
                      </a:lnTo>
                      <a:lnTo>
                        <a:pt x="1374" y="1002"/>
                      </a:lnTo>
                      <a:lnTo>
                        <a:pt x="1414" y="974"/>
                      </a:lnTo>
                      <a:lnTo>
                        <a:pt x="1455" y="957"/>
                      </a:lnTo>
                      <a:lnTo>
                        <a:pt x="1493" y="939"/>
                      </a:lnTo>
                      <a:lnTo>
                        <a:pt x="1527" y="918"/>
                      </a:lnTo>
                      <a:lnTo>
                        <a:pt x="1550" y="883"/>
                      </a:lnTo>
                      <a:lnTo>
                        <a:pt x="1565" y="829"/>
                      </a:lnTo>
                      <a:lnTo>
                        <a:pt x="1568" y="750"/>
                      </a:lnTo>
                      <a:lnTo>
                        <a:pt x="1555" y="639"/>
                      </a:lnTo>
                      <a:lnTo>
                        <a:pt x="1585" y="620"/>
                      </a:lnTo>
                      <a:lnTo>
                        <a:pt x="1612" y="619"/>
                      </a:lnTo>
                      <a:lnTo>
                        <a:pt x="1634" y="630"/>
                      </a:lnTo>
                      <a:lnTo>
                        <a:pt x="1657" y="649"/>
                      </a:lnTo>
                      <a:lnTo>
                        <a:pt x="1680" y="669"/>
                      </a:lnTo>
                      <a:lnTo>
                        <a:pt x="1707" y="686"/>
                      </a:lnTo>
                      <a:lnTo>
                        <a:pt x="1740" y="696"/>
                      </a:lnTo>
                      <a:lnTo>
                        <a:pt x="1782" y="695"/>
                      </a:lnTo>
                      <a:lnTo>
                        <a:pt x="1901" y="644"/>
                      </a:lnTo>
                      <a:lnTo>
                        <a:pt x="1967" y="566"/>
                      </a:lnTo>
                      <a:lnTo>
                        <a:pt x="1985" y="473"/>
                      </a:lnTo>
                      <a:lnTo>
                        <a:pt x="1967" y="382"/>
                      </a:lnTo>
                      <a:lnTo>
                        <a:pt x="1915" y="300"/>
                      </a:lnTo>
                      <a:lnTo>
                        <a:pt x="1841" y="246"/>
                      </a:lnTo>
                      <a:lnTo>
                        <a:pt x="1752" y="233"/>
                      </a:lnTo>
                      <a:lnTo>
                        <a:pt x="1656" y="273"/>
                      </a:lnTo>
                      <a:lnTo>
                        <a:pt x="1646" y="283"/>
                      </a:lnTo>
                      <a:lnTo>
                        <a:pt x="1636" y="303"/>
                      </a:lnTo>
                      <a:lnTo>
                        <a:pt x="1623" y="324"/>
                      </a:lnTo>
                      <a:lnTo>
                        <a:pt x="1609" y="348"/>
                      </a:lnTo>
                      <a:lnTo>
                        <a:pt x="1592" y="368"/>
                      </a:lnTo>
                      <a:lnTo>
                        <a:pt x="1573" y="382"/>
                      </a:lnTo>
                      <a:lnTo>
                        <a:pt x="1550" y="387"/>
                      </a:lnTo>
                      <a:lnTo>
                        <a:pt x="1524" y="378"/>
                      </a:lnTo>
                      <a:lnTo>
                        <a:pt x="1511" y="367"/>
                      </a:lnTo>
                      <a:lnTo>
                        <a:pt x="1503" y="358"/>
                      </a:lnTo>
                      <a:lnTo>
                        <a:pt x="1495" y="350"/>
                      </a:lnTo>
                      <a:lnTo>
                        <a:pt x="1489" y="343"/>
                      </a:lnTo>
                      <a:lnTo>
                        <a:pt x="1481" y="334"/>
                      </a:lnTo>
                      <a:lnTo>
                        <a:pt x="1474" y="327"/>
                      </a:lnTo>
                      <a:lnTo>
                        <a:pt x="1464" y="318"/>
                      </a:lnTo>
                      <a:lnTo>
                        <a:pt x="1454" y="309"/>
                      </a:lnTo>
                      <a:lnTo>
                        <a:pt x="1468" y="295"/>
                      </a:lnTo>
                      <a:lnTo>
                        <a:pt x="1485" y="288"/>
                      </a:lnTo>
                      <a:lnTo>
                        <a:pt x="1501" y="282"/>
                      </a:lnTo>
                      <a:lnTo>
                        <a:pt x="1518" y="278"/>
                      </a:lnTo>
                      <a:lnTo>
                        <a:pt x="1532" y="273"/>
                      </a:lnTo>
                      <a:lnTo>
                        <a:pt x="1547" y="265"/>
                      </a:lnTo>
                      <a:lnTo>
                        <a:pt x="1557" y="253"/>
                      </a:lnTo>
                      <a:lnTo>
                        <a:pt x="1564" y="236"/>
                      </a:lnTo>
                      <a:lnTo>
                        <a:pt x="1611" y="155"/>
                      </a:lnTo>
                      <a:lnTo>
                        <a:pt x="1602" y="89"/>
                      </a:lnTo>
                      <a:lnTo>
                        <a:pt x="1552" y="38"/>
                      </a:lnTo>
                      <a:lnTo>
                        <a:pt x="1475" y="10"/>
                      </a:lnTo>
                      <a:lnTo>
                        <a:pt x="1386" y="0"/>
                      </a:lnTo>
                      <a:lnTo>
                        <a:pt x="1301" y="12"/>
                      </a:lnTo>
                      <a:lnTo>
                        <a:pt x="1231" y="50"/>
                      </a:lnTo>
                      <a:lnTo>
                        <a:pt x="1194" y="115"/>
                      </a:lnTo>
                      <a:lnTo>
                        <a:pt x="1194" y="132"/>
                      </a:lnTo>
                      <a:lnTo>
                        <a:pt x="1194" y="149"/>
                      </a:lnTo>
                      <a:lnTo>
                        <a:pt x="1194" y="164"/>
                      </a:lnTo>
                      <a:lnTo>
                        <a:pt x="1195" y="180"/>
                      </a:lnTo>
                      <a:lnTo>
                        <a:pt x="1194" y="195"/>
                      </a:lnTo>
                      <a:lnTo>
                        <a:pt x="1194" y="211"/>
                      </a:lnTo>
                      <a:lnTo>
                        <a:pt x="1194" y="228"/>
                      </a:lnTo>
                      <a:lnTo>
                        <a:pt x="1197" y="248"/>
                      </a:lnTo>
                      <a:lnTo>
                        <a:pt x="1178" y="250"/>
                      </a:lnTo>
                      <a:lnTo>
                        <a:pt x="1163" y="254"/>
                      </a:lnTo>
                      <a:lnTo>
                        <a:pt x="1148" y="258"/>
                      </a:lnTo>
                      <a:lnTo>
                        <a:pt x="1134" y="261"/>
                      </a:lnTo>
                      <a:lnTo>
                        <a:pt x="1119" y="264"/>
                      </a:lnTo>
                      <a:lnTo>
                        <a:pt x="1105" y="268"/>
                      </a:lnTo>
                      <a:lnTo>
                        <a:pt x="1089" y="271"/>
                      </a:lnTo>
                      <a:lnTo>
                        <a:pt x="1073" y="275"/>
                      </a:lnTo>
                      <a:lnTo>
                        <a:pt x="1045" y="285"/>
                      </a:lnTo>
                      <a:lnTo>
                        <a:pt x="1017" y="295"/>
                      </a:lnTo>
                      <a:lnTo>
                        <a:pt x="990" y="305"/>
                      </a:lnTo>
                      <a:lnTo>
                        <a:pt x="963" y="315"/>
                      </a:lnTo>
                      <a:lnTo>
                        <a:pt x="936" y="325"/>
                      </a:lnTo>
                      <a:lnTo>
                        <a:pt x="908" y="335"/>
                      </a:lnTo>
                      <a:lnTo>
                        <a:pt x="882" y="345"/>
                      </a:lnTo>
                      <a:lnTo>
                        <a:pt x="856" y="355"/>
                      </a:lnTo>
                      <a:lnTo>
                        <a:pt x="841" y="368"/>
                      </a:lnTo>
                      <a:lnTo>
                        <a:pt x="826" y="381"/>
                      </a:lnTo>
                      <a:lnTo>
                        <a:pt x="810" y="393"/>
                      </a:lnTo>
                      <a:lnTo>
                        <a:pt x="795" y="406"/>
                      </a:lnTo>
                      <a:lnTo>
                        <a:pt x="780" y="418"/>
                      </a:lnTo>
                      <a:lnTo>
                        <a:pt x="765" y="431"/>
                      </a:lnTo>
                      <a:lnTo>
                        <a:pt x="750" y="443"/>
                      </a:lnTo>
                      <a:lnTo>
                        <a:pt x="736" y="457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23" name="Freeform 29"/>
                <p:cNvSpPr>
                  <a:spLocks/>
                </p:cNvSpPr>
                <p:nvPr/>
              </p:nvSpPr>
              <p:spPr bwMode="auto">
                <a:xfrm>
                  <a:off x="3751" y="2703"/>
                  <a:ext cx="963" cy="536"/>
                </a:xfrm>
                <a:custGeom>
                  <a:avLst/>
                  <a:gdLst>
                    <a:gd name="T0" fmla="*/ 145 w 1927"/>
                    <a:gd name="T1" fmla="*/ 129 h 1072"/>
                    <a:gd name="T2" fmla="*/ 118 w 1927"/>
                    <a:gd name="T3" fmla="*/ 160 h 1072"/>
                    <a:gd name="T4" fmla="*/ 88 w 1927"/>
                    <a:gd name="T5" fmla="*/ 182 h 1072"/>
                    <a:gd name="T6" fmla="*/ 63 w 1927"/>
                    <a:gd name="T7" fmla="*/ 184 h 1072"/>
                    <a:gd name="T8" fmla="*/ 46 w 1927"/>
                    <a:gd name="T9" fmla="*/ 194 h 1072"/>
                    <a:gd name="T10" fmla="*/ 15 w 1927"/>
                    <a:gd name="T11" fmla="*/ 219 h 1072"/>
                    <a:gd name="T12" fmla="*/ 0 w 1927"/>
                    <a:gd name="T13" fmla="*/ 238 h 1072"/>
                    <a:gd name="T14" fmla="*/ 5 w 1927"/>
                    <a:gd name="T15" fmla="*/ 254 h 1072"/>
                    <a:gd name="T16" fmla="*/ 20 w 1927"/>
                    <a:gd name="T17" fmla="*/ 267 h 1072"/>
                    <a:gd name="T18" fmla="*/ 43 w 1927"/>
                    <a:gd name="T19" fmla="*/ 266 h 1072"/>
                    <a:gd name="T20" fmla="*/ 71 w 1927"/>
                    <a:gd name="T21" fmla="*/ 265 h 1072"/>
                    <a:gd name="T22" fmla="*/ 128 w 1927"/>
                    <a:gd name="T23" fmla="*/ 267 h 1072"/>
                    <a:gd name="T24" fmla="*/ 196 w 1927"/>
                    <a:gd name="T25" fmla="*/ 266 h 1072"/>
                    <a:gd name="T26" fmla="*/ 261 w 1927"/>
                    <a:gd name="T27" fmla="*/ 264 h 1072"/>
                    <a:gd name="T28" fmla="*/ 296 w 1927"/>
                    <a:gd name="T29" fmla="*/ 262 h 1072"/>
                    <a:gd name="T30" fmla="*/ 320 w 1927"/>
                    <a:gd name="T31" fmla="*/ 251 h 1072"/>
                    <a:gd name="T32" fmla="*/ 349 w 1927"/>
                    <a:gd name="T33" fmla="*/ 235 h 1072"/>
                    <a:gd name="T34" fmla="*/ 373 w 1927"/>
                    <a:gd name="T35" fmla="*/ 216 h 1072"/>
                    <a:gd name="T36" fmla="*/ 374 w 1927"/>
                    <a:gd name="T37" fmla="*/ 155 h 1072"/>
                    <a:gd name="T38" fmla="*/ 394 w 1927"/>
                    <a:gd name="T39" fmla="*/ 153 h 1072"/>
                    <a:gd name="T40" fmla="*/ 412 w 1927"/>
                    <a:gd name="T41" fmla="*/ 167 h 1072"/>
                    <a:gd name="T42" fmla="*/ 461 w 1927"/>
                    <a:gd name="T43" fmla="*/ 156 h 1072"/>
                    <a:gd name="T44" fmla="*/ 476 w 1927"/>
                    <a:gd name="T45" fmla="*/ 92 h 1072"/>
                    <a:gd name="T46" fmla="*/ 422 w 1927"/>
                    <a:gd name="T47" fmla="*/ 55 h 1072"/>
                    <a:gd name="T48" fmla="*/ 393 w 1927"/>
                    <a:gd name="T49" fmla="*/ 72 h 1072"/>
                    <a:gd name="T50" fmla="*/ 383 w 1927"/>
                    <a:gd name="T51" fmla="*/ 88 h 1072"/>
                    <a:gd name="T52" fmla="*/ 367 w 1927"/>
                    <a:gd name="T53" fmla="*/ 90 h 1072"/>
                    <a:gd name="T54" fmla="*/ 359 w 1927"/>
                    <a:gd name="T55" fmla="*/ 83 h 1072"/>
                    <a:gd name="T56" fmla="*/ 354 w 1927"/>
                    <a:gd name="T57" fmla="*/ 77 h 1072"/>
                    <a:gd name="T58" fmla="*/ 352 w 1927"/>
                    <a:gd name="T59" fmla="*/ 68 h 1072"/>
                    <a:gd name="T60" fmla="*/ 362 w 1927"/>
                    <a:gd name="T61" fmla="*/ 63 h 1072"/>
                    <a:gd name="T62" fmla="*/ 369 w 1927"/>
                    <a:gd name="T63" fmla="*/ 57 h 1072"/>
                    <a:gd name="T64" fmla="*/ 378 w 1927"/>
                    <a:gd name="T65" fmla="*/ 20 h 1072"/>
                    <a:gd name="T66" fmla="*/ 328 w 1927"/>
                    <a:gd name="T67" fmla="*/ 0 h 1072"/>
                    <a:gd name="T68" fmla="*/ 285 w 1927"/>
                    <a:gd name="T69" fmla="*/ 25 h 1072"/>
                    <a:gd name="T70" fmla="*/ 285 w 1927"/>
                    <a:gd name="T71" fmla="*/ 37 h 1072"/>
                    <a:gd name="T72" fmla="*/ 284 w 1927"/>
                    <a:gd name="T73" fmla="*/ 48 h 1072"/>
                    <a:gd name="T74" fmla="*/ 280 w 1927"/>
                    <a:gd name="T75" fmla="*/ 58 h 1072"/>
                    <a:gd name="T76" fmla="*/ 269 w 1927"/>
                    <a:gd name="T77" fmla="*/ 61 h 1072"/>
                    <a:gd name="T78" fmla="*/ 258 w 1927"/>
                    <a:gd name="T79" fmla="*/ 63 h 1072"/>
                    <a:gd name="T80" fmla="*/ 240 w 1927"/>
                    <a:gd name="T81" fmla="*/ 69 h 1072"/>
                    <a:gd name="T82" fmla="*/ 220 w 1927"/>
                    <a:gd name="T83" fmla="*/ 77 h 1072"/>
                    <a:gd name="T84" fmla="*/ 200 w 1927"/>
                    <a:gd name="T85" fmla="*/ 84 h 1072"/>
                    <a:gd name="T86" fmla="*/ 188 w 1927"/>
                    <a:gd name="T87" fmla="*/ 94 h 1072"/>
                    <a:gd name="T88" fmla="*/ 177 w 1927"/>
                    <a:gd name="T89" fmla="*/ 103 h 1072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927"/>
                    <a:gd name="T136" fmla="*/ 0 h 1072"/>
                    <a:gd name="T137" fmla="*/ 1927 w 1927"/>
                    <a:gd name="T138" fmla="*/ 1072 h 1072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927" h="1072">
                      <a:moveTo>
                        <a:pt x="680" y="440"/>
                      </a:moveTo>
                      <a:lnTo>
                        <a:pt x="625" y="475"/>
                      </a:lnTo>
                      <a:lnTo>
                        <a:pt x="580" y="515"/>
                      </a:lnTo>
                      <a:lnTo>
                        <a:pt x="541" y="558"/>
                      </a:lnTo>
                      <a:lnTo>
                        <a:pt x="509" y="602"/>
                      </a:lnTo>
                      <a:lnTo>
                        <a:pt x="475" y="642"/>
                      </a:lnTo>
                      <a:lnTo>
                        <a:pt x="440" y="678"/>
                      </a:lnTo>
                      <a:lnTo>
                        <a:pt x="400" y="707"/>
                      </a:lnTo>
                      <a:lnTo>
                        <a:pt x="352" y="729"/>
                      </a:lnTo>
                      <a:lnTo>
                        <a:pt x="309" y="729"/>
                      </a:lnTo>
                      <a:lnTo>
                        <a:pt x="278" y="733"/>
                      </a:lnTo>
                      <a:lnTo>
                        <a:pt x="252" y="739"/>
                      </a:lnTo>
                      <a:lnTo>
                        <a:pt x="230" y="749"/>
                      </a:lnTo>
                      <a:lnTo>
                        <a:pt x="209" y="761"/>
                      </a:lnTo>
                      <a:lnTo>
                        <a:pt x="186" y="777"/>
                      </a:lnTo>
                      <a:lnTo>
                        <a:pt x="158" y="795"/>
                      </a:lnTo>
                      <a:lnTo>
                        <a:pt x="124" y="817"/>
                      </a:lnTo>
                      <a:lnTo>
                        <a:pt x="63" y="879"/>
                      </a:lnTo>
                      <a:lnTo>
                        <a:pt x="26" y="919"/>
                      </a:lnTo>
                      <a:lnTo>
                        <a:pt x="5" y="941"/>
                      </a:lnTo>
                      <a:lnTo>
                        <a:pt x="0" y="955"/>
                      </a:lnTo>
                      <a:lnTo>
                        <a:pt x="2" y="966"/>
                      </a:lnTo>
                      <a:lnTo>
                        <a:pt x="11" y="985"/>
                      </a:lnTo>
                      <a:lnTo>
                        <a:pt x="21" y="1016"/>
                      </a:lnTo>
                      <a:lnTo>
                        <a:pt x="28" y="1072"/>
                      </a:lnTo>
                      <a:lnTo>
                        <a:pt x="55" y="1067"/>
                      </a:lnTo>
                      <a:lnTo>
                        <a:pt x="82" y="1065"/>
                      </a:lnTo>
                      <a:lnTo>
                        <a:pt x="111" y="1065"/>
                      </a:lnTo>
                      <a:lnTo>
                        <a:pt x="142" y="1065"/>
                      </a:lnTo>
                      <a:lnTo>
                        <a:pt x="174" y="1064"/>
                      </a:lnTo>
                      <a:lnTo>
                        <a:pt x="209" y="1064"/>
                      </a:lnTo>
                      <a:lnTo>
                        <a:pt x="245" y="1062"/>
                      </a:lnTo>
                      <a:lnTo>
                        <a:pt x="285" y="1059"/>
                      </a:lnTo>
                      <a:lnTo>
                        <a:pt x="356" y="1063"/>
                      </a:lnTo>
                      <a:lnTo>
                        <a:pt x="432" y="1068"/>
                      </a:lnTo>
                      <a:lnTo>
                        <a:pt x="515" y="1068"/>
                      </a:lnTo>
                      <a:lnTo>
                        <a:pt x="603" y="1069"/>
                      </a:lnTo>
                      <a:lnTo>
                        <a:pt x="692" y="1067"/>
                      </a:lnTo>
                      <a:lnTo>
                        <a:pt x="786" y="1064"/>
                      </a:lnTo>
                      <a:lnTo>
                        <a:pt x="882" y="1059"/>
                      </a:lnTo>
                      <a:lnTo>
                        <a:pt x="980" y="1054"/>
                      </a:lnTo>
                      <a:lnTo>
                        <a:pt x="1047" y="1054"/>
                      </a:lnTo>
                      <a:lnTo>
                        <a:pt x="1102" y="1054"/>
                      </a:lnTo>
                      <a:lnTo>
                        <a:pt x="1146" y="1050"/>
                      </a:lnTo>
                      <a:lnTo>
                        <a:pt x="1185" y="1045"/>
                      </a:lnTo>
                      <a:lnTo>
                        <a:pt x="1217" y="1034"/>
                      </a:lnTo>
                      <a:lnTo>
                        <a:pt x="1249" y="1021"/>
                      </a:lnTo>
                      <a:lnTo>
                        <a:pt x="1281" y="1005"/>
                      </a:lnTo>
                      <a:lnTo>
                        <a:pt x="1318" y="985"/>
                      </a:lnTo>
                      <a:lnTo>
                        <a:pt x="1358" y="957"/>
                      </a:lnTo>
                      <a:lnTo>
                        <a:pt x="1399" y="940"/>
                      </a:lnTo>
                      <a:lnTo>
                        <a:pt x="1437" y="922"/>
                      </a:lnTo>
                      <a:lnTo>
                        <a:pt x="1471" y="901"/>
                      </a:lnTo>
                      <a:lnTo>
                        <a:pt x="1494" y="866"/>
                      </a:lnTo>
                      <a:lnTo>
                        <a:pt x="1509" y="812"/>
                      </a:lnTo>
                      <a:lnTo>
                        <a:pt x="1512" y="733"/>
                      </a:lnTo>
                      <a:lnTo>
                        <a:pt x="1499" y="622"/>
                      </a:lnTo>
                      <a:lnTo>
                        <a:pt x="1529" y="603"/>
                      </a:lnTo>
                      <a:lnTo>
                        <a:pt x="1556" y="602"/>
                      </a:lnTo>
                      <a:lnTo>
                        <a:pt x="1578" y="613"/>
                      </a:lnTo>
                      <a:lnTo>
                        <a:pt x="1601" y="632"/>
                      </a:lnTo>
                      <a:lnTo>
                        <a:pt x="1624" y="652"/>
                      </a:lnTo>
                      <a:lnTo>
                        <a:pt x="1651" y="669"/>
                      </a:lnTo>
                      <a:lnTo>
                        <a:pt x="1684" y="679"/>
                      </a:lnTo>
                      <a:lnTo>
                        <a:pt x="1726" y="678"/>
                      </a:lnTo>
                      <a:lnTo>
                        <a:pt x="1844" y="627"/>
                      </a:lnTo>
                      <a:lnTo>
                        <a:pt x="1909" y="550"/>
                      </a:lnTo>
                      <a:lnTo>
                        <a:pt x="1927" y="459"/>
                      </a:lnTo>
                      <a:lnTo>
                        <a:pt x="1907" y="369"/>
                      </a:lnTo>
                      <a:lnTo>
                        <a:pt x="1854" y="288"/>
                      </a:lnTo>
                      <a:lnTo>
                        <a:pt x="1780" y="237"/>
                      </a:lnTo>
                      <a:lnTo>
                        <a:pt x="1690" y="223"/>
                      </a:lnTo>
                      <a:lnTo>
                        <a:pt x="1593" y="263"/>
                      </a:lnTo>
                      <a:lnTo>
                        <a:pt x="1583" y="273"/>
                      </a:lnTo>
                      <a:lnTo>
                        <a:pt x="1575" y="291"/>
                      </a:lnTo>
                      <a:lnTo>
                        <a:pt x="1562" y="311"/>
                      </a:lnTo>
                      <a:lnTo>
                        <a:pt x="1551" y="335"/>
                      </a:lnTo>
                      <a:lnTo>
                        <a:pt x="1534" y="352"/>
                      </a:lnTo>
                      <a:lnTo>
                        <a:pt x="1516" y="366"/>
                      </a:lnTo>
                      <a:lnTo>
                        <a:pt x="1493" y="370"/>
                      </a:lnTo>
                      <a:lnTo>
                        <a:pt x="1468" y="361"/>
                      </a:lnTo>
                      <a:lnTo>
                        <a:pt x="1455" y="350"/>
                      </a:lnTo>
                      <a:lnTo>
                        <a:pt x="1447" y="341"/>
                      </a:lnTo>
                      <a:lnTo>
                        <a:pt x="1439" y="332"/>
                      </a:lnTo>
                      <a:lnTo>
                        <a:pt x="1432" y="325"/>
                      </a:lnTo>
                      <a:lnTo>
                        <a:pt x="1424" y="316"/>
                      </a:lnTo>
                      <a:lnTo>
                        <a:pt x="1417" y="308"/>
                      </a:lnTo>
                      <a:lnTo>
                        <a:pt x="1407" y="298"/>
                      </a:lnTo>
                      <a:lnTo>
                        <a:pt x="1395" y="288"/>
                      </a:lnTo>
                      <a:lnTo>
                        <a:pt x="1409" y="275"/>
                      </a:lnTo>
                      <a:lnTo>
                        <a:pt x="1424" y="266"/>
                      </a:lnTo>
                      <a:lnTo>
                        <a:pt x="1437" y="258"/>
                      </a:lnTo>
                      <a:lnTo>
                        <a:pt x="1450" y="254"/>
                      </a:lnTo>
                      <a:lnTo>
                        <a:pt x="1460" y="247"/>
                      </a:lnTo>
                      <a:lnTo>
                        <a:pt x="1471" y="239"/>
                      </a:lnTo>
                      <a:lnTo>
                        <a:pt x="1479" y="228"/>
                      </a:lnTo>
                      <a:lnTo>
                        <a:pt x="1487" y="213"/>
                      </a:lnTo>
                      <a:lnTo>
                        <a:pt x="1523" y="139"/>
                      </a:lnTo>
                      <a:lnTo>
                        <a:pt x="1512" y="80"/>
                      </a:lnTo>
                      <a:lnTo>
                        <a:pt x="1464" y="35"/>
                      </a:lnTo>
                      <a:lnTo>
                        <a:pt x="1394" y="10"/>
                      </a:lnTo>
                      <a:lnTo>
                        <a:pt x="1313" y="0"/>
                      </a:lnTo>
                      <a:lnTo>
                        <a:pt x="1236" y="13"/>
                      </a:lnTo>
                      <a:lnTo>
                        <a:pt x="1173" y="45"/>
                      </a:lnTo>
                      <a:lnTo>
                        <a:pt x="1142" y="103"/>
                      </a:lnTo>
                      <a:lnTo>
                        <a:pt x="1142" y="119"/>
                      </a:lnTo>
                      <a:lnTo>
                        <a:pt x="1142" y="135"/>
                      </a:lnTo>
                      <a:lnTo>
                        <a:pt x="1141" y="150"/>
                      </a:lnTo>
                      <a:lnTo>
                        <a:pt x="1141" y="166"/>
                      </a:lnTo>
                      <a:lnTo>
                        <a:pt x="1139" y="179"/>
                      </a:lnTo>
                      <a:lnTo>
                        <a:pt x="1138" y="194"/>
                      </a:lnTo>
                      <a:lnTo>
                        <a:pt x="1138" y="211"/>
                      </a:lnTo>
                      <a:lnTo>
                        <a:pt x="1141" y="231"/>
                      </a:lnTo>
                      <a:lnTo>
                        <a:pt x="1122" y="233"/>
                      </a:lnTo>
                      <a:lnTo>
                        <a:pt x="1107" y="237"/>
                      </a:lnTo>
                      <a:lnTo>
                        <a:pt x="1092" y="241"/>
                      </a:lnTo>
                      <a:lnTo>
                        <a:pt x="1078" y="244"/>
                      </a:lnTo>
                      <a:lnTo>
                        <a:pt x="1063" y="247"/>
                      </a:lnTo>
                      <a:lnTo>
                        <a:pt x="1049" y="251"/>
                      </a:lnTo>
                      <a:lnTo>
                        <a:pt x="1033" y="254"/>
                      </a:lnTo>
                      <a:lnTo>
                        <a:pt x="1017" y="258"/>
                      </a:lnTo>
                      <a:lnTo>
                        <a:pt x="989" y="268"/>
                      </a:lnTo>
                      <a:lnTo>
                        <a:pt x="961" y="278"/>
                      </a:lnTo>
                      <a:lnTo>
                        <a:pt x="934" y="288"/>
                      </a:lnTo>
                      <a:lnTo>
                        <a:pt x="907" y="298"/>
                      </a:lnTo>
                      <a:lnTo>
                        <a:pt x="880" y="308"/>
                      </a:lnTo>
                      <a:lnTo>
                        <a:pt x="852" y="318"/>
                      </a:lnTo>
                      <a:lnTo>
                        <a:pt x="826" y="328"/>
                      </a:lnTo>
                      <a:lnTo>
                        <a:pt x="800" y="338"/>
                      </a:lnTo>
                      <a:lnTo>
                        <a:pt x="785" y="351"/>
                      </a:lnTo>
                      <a:lnTo>
                        <a:pt x="770" y="364"/>
                      </a:lnTo>
                      <a:lnTo>
                        <a:pt x="754" y="376"/>
                      </a:lnTo>
                      <a:lnTo>
                        <a:pt x="739" y="389"/>
                      </a:lnTo>
                      <a:lnTo>
                        <a:pt x="724" y="401"/>
                      </a:lnTo>
                      <a:lnTo>
                        <a:pt x="709" y="414"/>
                      </a:lnTo>
                      <a:lnTo>
                        <a:pt x="694" y="426"/>
                      </a:lnTo>
                      <a:lnTo>
                        <a:pt x="680" y="440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24" name="Freeform 30"/>
                <p:cNvSpPr>
                  <a:spLocks/>
                </p:cNvSpPr>
                <p:nvPr/>
              </p:nvSpPr>
              <p:spPr bwMode="auto">
                <a:xfrm>
                  <a:off x="3778" y="2712"/>
                  <a:ext cx="936" cy="517"/>
                </a:xfrm>
                <a:custGeom>
                  <a:avLst/>
                  <a:gdLst>
                    <a:gd name="T0" fmla="*/ 133 w 1871"/>
                    <a:gd name="T1" fmla="*/ 124 h 1034"/>
                    <a:gd name="T2" fmla="*/ 110 w 1871"/>
                    <a:gd name="T3" fmla="*/ 155 h 1034"/>
                    <a:gd name="T4" fmla="*/ 82 w 1871"/>
                    <a:gd name="T5" fmla="*/ 177 h 1034"/>
                    <a:gd name="T6" fmla="*/ 57 w 1871"/>
                    <a:gd name="T7" fmla="*/ 179 h 1034"/>
                    <a:gd name="T8" fmla="*/ 41 w 1871"/>
                    <a:gd name="T9" fmla="*/ 189 h 1034"/>
                    <a:gd name="T10" fmla="*/ 12 w 1871"/>
                    <a:gd name="T11" fmla="*/ 214 h 1034"/>
                    <a:gd name="T12" fmla="*/ 0 w 1871"/>
                    <a:gd name="T13" fmla="*/ 232 h 1034"/>
                    <a:gd name="T14" fmla="*/ 8 w 1871"/>
                    <a:gd name="T15" fmla="*/ 244 h 1034"/>
                    <a:gd name="T16" fmla="*/ 23 w 1871"/>
                    <a:gd name="T17" fmla="*/ 254 h 1034"/>
                    <a:gd name="T18" fmla="*/ 43 w 1871"/>
                    <a:gd name="T19" fmla="*/ 254 h 1034"/>
                    <a:gd name="T20" fmla="*/ 71 w 1871"/>
                    <a:gd name="T21" fmla="*/ 254 h 1034"/>
                    <a:gd name="T22" fmla="*/ 122 w 1871"/>
                    <a:gd name="T23" fmla="*/ 258 h 1034"/>
                    <a:gd name="T24" fmla="*/ 187 w 1871"/>
                    <a:gd name="T25" fmla="*/ 258 h 1034"/>
                    <a:gd name="T26" fmla="*/ 251 w 1871"/>
                    <a:gd name="T27" fmla="*/ 257 h 1034"/>
                    <a:gd name="T28" fmla="*/ 287 w 1871"/>
                    <a:gd name="T29" fmla="*/ 254 h 1034"/>
                    <a:gd name="T30" fmla="*/ 308 w 1871"/>
                    <a:gd name="T31" fmla="*/ 245 h 1034"/>
                    <a:gd name="T32" fmla="*/ 336 w 1871"/>
                    <a:gd name="T33" fmla="*/ 230 h 1034"/>
                    <a:gd name="T34" fmla="*/ 360 w 1871"/>
                    <a:gd name="T35" fmla="*/ 211 h 1034"/>
                    <a:gd name="T36" fmla="*/ 361 w 1871"/>
                    <a:gd name="T37" fmla="*/ 150 h 1034"/>
                    <a:gd name="T38" fmla="*/ 381 w 1871"/>
                    <a:gd name="T39" fmla="*/ 148 h 1034"/>
                    <a:gd name="T40" fmla="*/ 399 w 1871"/>
                    <a:gd name="T41" fmla="*/ 162 h 1034"/>
                    <a:gd name="T42" fmla="*/ 448 w 1871"/>
                    <a:gd name="T43" fmla="*/ 152 h 1034"/>
                    <a:gd name="T44" fmla="*/ 463 w 1871"/>
                    <a:gd name="T45" fmla="*/ 88 h 1034"/>
                    <a:gd name="T46" fmla="*/ 408 w 1871"/>
                    <a:gd name="T47" fmla="*/ 52 h 1034"/>
                    <a:gd name="T48" fmla="*/ 379 w 1871"/>
                    <a:gd name="T49" fmla="*/ 69 h 1034"/>
                    <a:gd name="T50" fmla="*/ 370 w 1871"/>
                    <a:gd name="T51" fmla="*/ 84 h 1034"/>
                    <a:gd name="T52" fmla="*/ 354 w 1871"/>
                    <a:gd name="T53" fmla="*/ 85 h 1034"/>
                    <a:gd name="T54" fmla="*/ 346 w 1871"/>
                    <a:gd name="T55" fmla="*/ 78 h 1034"/>
                    <a:gd name="T56" fmla="*/ 340 w 1871"/>
                    <a:gd name="T57" fmla="*/ 71 h 1034"/>
                    <a:gd name="T58" fmla="*/ 339 w 1871"/>
                    <a:gd name="T59" fmla="*/ 63 h 1034"/>
                    <a:gd name="T60" fmla="*/ 346 w 1871"/>
                    <a:gd name="T61" fmla="*/ 57 h 1034"/>
                    <a:gd name="T62" fmla="*/ 351 w 1871"/>
                    <a:gd name="T63" fmla="*/ 50 h 1034"/>
                    <a:gd name="T64" fmla="*/ 356 w 1871"/>
                    <a:gd name="T65" fmla="*/ 17 h 1034"/>
                    <a:gd name="T66" fmla="*/ 311 w 1871"/>
                    <a:gd name="T67" fmla="*/ 0 h 1034"/>
                    <a:gd name="T68" fmla="*/ 273 w 1871"/>
                    <a:gd name="T69" fmla="*/ 22 h 1034"/>
                    <a:gd name="T70" fmla="*/ 273 w 1871"/>
                    <a:gd name="T71" fmla="*/ 33 h 1034"/>
                    <a:gd name="T72" fmla="*/ 271 w 1871"/>
                    <a:gd name="T73" fmla="*/ 44 h 1034"/>
                    <a:gd name="T74" fmla="*/ 267 w 1871"/>
                    <a:gd name="T75" fmla="*/ 53 h 1034"/>
                    <a:gd name="T76" fmla="*/ 256 w 1871"/>
                    <a:gd name="T77" fmla="*/ 56 h 1034"/>
                    <a:gd name="T78" fmla="*/ 245 w 1871"/>
                    <a:gd name="T79" fmla="*/ 58 h 1034"/>
                    <a:gd name="T80" fmla="*/ 227 w 1871"/>
                    <a:gd name="T81" fmla="*/ 65 h 1034"/>
                    <a:gd name="T82" fmla="*/ 207 w 1871"/>
                    <a:gd name="T83" fmla="*/ 72 h 1034"/>
                    <a:gd name="T84" fmla="*/ 187 w 1871"/>
                    <a:gd name="T85" fmla="*/ 79 h 1034"/>
                    <a:gd name="T86" fmla="*/ 175 w 1871"/>
                    <a:gd name="T87" fmla="*/ 89 h 1034"/>
                    <a:gd name="T88" fmla="*/ 164 w 1871"/>
                    <a:gd name="T89" fmla="*/ 98 h 103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871"/>
                    <a:gd name="T136" fmla="*/ 0 h 1034"/>
                    <a:gd name="T137" fmla="*/ 1871 w 1871"/>
                    <a:gd name="T138" fmla="*/ 1034 h 1034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871" h="1034">
                      <a:moveTo>
                        <a:pt x="625" y="421"/>
                      </a:moveTo>
                      <a:lnTo>
                        <a:pt x="572" y="456"/>
                      </a:lnTo>
                      <a:lnTo>
                        <a:pt x="530" y="496"/>
                      </a:lnTo>
                      <a:lnTo>
                        <a:pt x="496" y="539"/>
                      </a:lnTo>
                      <a:lnTo>
                        <a:pt x="467" y="581"/>
                      </a:lnTo>
                      <a:lnTo>
                        <a:pt x="439" y="620"/>
                      </a:lnTo>
                      <a:lnTo>
                        <a:pt x="407" y="657"/>
                      </a:lnTo>
                      <a:lnTo>
                        <a:pt x="371" y="685"/>
                      </a:lnTo>
                      <a:lnTo>
                        <a:pt x="325" y="708"/>
                      </a:lnTo>
                      <a:lnTo>
                        <a:pt x="282" y="708"/>
                      </a:lnTo>
                      <a:lnTo>
                        <a:pt x="251" y="713"/>
                      </a:lnTo>
                      <a:lnTo>
                        <a:pt x="225" y="719"/>
                      </a:lnTo>
                      <a:lnTo>
                        <a:pt x="205" y="729"/>
                      </a:lnTo>
                      <a:lnTo>
                        <a:pt x="184" y="742"/>
                      </a:lnTo>
                      <a:lnTo>
                        <a:pt x="163" y="758"/>
                      </a:lnTo>
                      <a:lnTo>
                        <a:pt x="135" y="777"/>
                      </a:lnTo>
                      <a:lnTo>
                        <a:pt x="101" y="801"/>
                      </a:lnTo>
                      <a:lnTo>
                        <a:pt x="46" y="858"/>
                      </a:lnTo>
                      <a:lnTo>
                        <a:pt x="15" y="896"/>
                      </a:lnTo>
                      <a:lnTo>
                        <a:pt x="0" y="917"/>
                      </a:lnTo>
                      <a:lnTo>
                        <a:pt x="0" y="931"/>
                      </a:lnTo>
                      <a:lnTo>
                        <a:pt x="6" y="940"/>
                      </a:lnTo>
                      <a:lnTo>
                        <a:pt x="20" y="955"/>
                      </a:lnTo>
                      <a:lnTo>
                        <a:pt x="32" y="979"/>
                      </a:lnTo>
                      <a:lnTo>
                        <a:pt x="44" y="1021"/>
                      </a:lnTo>
                      <a:lnTo>
                        <a:pt x="65" y="1016"/>
                      </a:lnTo>
                      <a:lnTo>
                        <a:pt x="89" y="1016"/>
                      </a:lnTo>
                      <a:lnTo>
                        <a:pt x="115" y="1016"/>
                      </a:lnTo>
                      <a:lnTo>
                        <a:pt x="143" y="1017"/>
                      </a:lnTo>
                      <a:lnTo>
                        <a:pt x="172" y="1017"/>
                      </a:lnTo>
                      <a:lnTo>
                        <a:pt x="205" y="1019"/>
                      </a:lnTo>
                      <a:lnTo>
                        <a:pt x="240" y="1017"/>
                      </a:lnTo>
                      <a:lnTo>
                        <a:pt x="281" y="1016"/>
                      </a:lnTo>
                      <a:lnTo>
                        <a:pt x="340" y="1022"/>
                      </a:lnTo>
                      <a:lnTo>
                        <a:pt x="410" y="1029"/>
                      </a:lnTo>
                      <a:lnTo>
                        <a:pt x="485" y="1031"/>
                      </a:lnTo>
                      <a:lnTo>
                        <a:pt x="569" y="1034"/>
                      </a:lnTo>
                      <a:lnTo>
                        <a:pt x="656" y="1032"/>
                      </a:lnTo>
                      <a:lnTo>
                        <a:pt x="747" y="1031"/>
                      </a:lnTo>
                      <a:lnTo>
                        <a:pt x="841" y="1027"/>
                      </a:lnTo>
                      <a:lnTo>
                        <a:pt x="938" y="1025"/>
                      </a:lnTo>
                      <a:lnTo>
                        <a:pt x="1004" y="1026"/>
                      </a:lnTo>
                      <a:lnTo>
                        <a:pt x="1061" y="1026"/>
                      </a:lnTo>
                      <a:lnTo>
                        <a:pt x="1106" y="1021"/>
                      </a:lnTo>
                      <a:lnTo>
                        <a:pt x="1145" y="1016"/>
                      </a:lnTo>
                      <a:lnTo>
                        <a:pt x="1176" y="1006"/>
                      </a:lnTo>
                      <a:lnTo>
                        <a:pt x="1205" y="995"/>
                      </a:lnTo>
                      <a:lnTo>
                        <a:pt x="1232" y="981"/>
                      </a:lnTo>
                      <a:lnTo>
                        <a:pt x="1263" y="966"/>
                      </a:lnTo>
                      <a:lnTo>
                        <a:pt x="1303" y="938"/>
                      </a:lnTo>
                      <a:lnTo>
                        <a:pt x="1344" y="921"/>
                      </a:lnTo>
                      <a:lnTo>
                        <a:pt x="1382" y="903"/>
                      </a:lnTo>
                      <a:lnTo>
                        <a:pt x="1416" y="882"/>
                      </a:lnTo>
                      <a:lnTo>
                        <a:pt x="1439" y="847"/>
                      </a:lnTo>
                      <a:lnTo>
                        <a:pt x="1454" y="793"/>
                      </a:lnTo>
                      <a:lnTo>
                        <a:pt x="1457" y="714"/>
                      </a:lnTo>
                      <a:lnTo>
                        <a:pt x="1444" y="603"/>
                      </a:lnTo>
                      <a:lnTo>
                        <a:pt x="1474" y="584"/>
                      </a:lnTo>
                      <a:lnTo>
                        <a:pt x="1501" y="583"/>
                      </a:lnTo>
                      <a:lnTo>
                        <a:pt x="1523" y="594"/>
                      </a:lnTo>
                      <a:lnTo>
                        <a:pt x="1546" y="613"/>
                      </a:lnTo>
                      <a:lnTo>
                        <a:pt x="1569" y="633"/>
                      </a:lnTo>
                      <a:lnTo>
                        <a:pt x="1596" y="650"/>
                      </a:lnTo>
                      <a:lnTo>
                        <a:pt x="1629" y="660"/>
                      </a:lnTo>
                      <a:lnTo>
                        <a:pt x="1671" y="659"/>
                      </a:lnTo>
                      <a:lnTo>
                        <a:pt x="1789" y="609"/>
                      </a:lnTo>
                      <a:lnTo>
                        <a:pt x="1854" y="532"/>
                      </a:lnTo>
                      <a:lnTo>
                        <a:pt x="1871" y="442"/>
                      </a:lnTo>
                      <a:lnTo>
                        <a:pt x="1849" y="352"/>
                      </a:lnTo>
                      <a:lnTo>
                        <a:pt x="1795" y="273"/>
                      </a:lnTo>
                      <a:lnTo>
                        <a:pt x="1720" y="222"/>
                      </a:lnTo>
                      <a:lnTo>
                        <a:pt x="1629" y="209"/>
                      </a:lnTo>
                      <a:lnTo>
                        <a:pt x="1532" y="251"/>
                      </a:lnTo>
                      <a:lnTo>
                        <a:pt x="1522" y="259"/>
                      </a:lnTo>
                      <a:lnTo>
                        <a:pt x="1513" y="277"/>
                      </a:lnTo>
                      <a:lnTo>
                        <a:pt x="1503" y="297"/>
                      </a:lnTo>
                      <a:lnTo>
                        <a:pt x="1492" y="318"/>
                      </a:lnTo>
                      <a:lnTo>
                        <a:pt x="1477" y="336"/>
                      </a:lnTo>
                      <a:lnTo>
                        <a:pt x="1459" y="348"/>
                      </a:lnTo>
                      <a:lnTo>
                        <a:pt x="1438" y="351"/>
                      </a:lnTo>
                      <a:lnTo>
                        <a:pt x="1413" y="342"/>
                      </a:lnTo>
                      <a:lnTo>
                        <a:pt x="1400" y="331"/>
                      </a:lnTo>
                      <a:lnTo>
                        <a:pt x="1392" y="321"/>
                      </a:lnTo>
                      <a:lnTo>
                        <a:pt x="1384" y="312"/>
                      </a:lnTo>
                      <a:lnTo>
                        <a:pt x="1377" y="304"/>
                      </a:lnTo>
                      <a:lnTo>
                        <a:pt x="1368" y="296"/>
                      </a:lnTo>
                      <a:lnTo>
                        <a:pt x="1360" y="287"/>
                      </a:lnTo>
                      <a:lnTo>
                        <a:pt x="1350" y="277"/>
                      </a:lnTo>
                      <a:lnTo>
                        <a:pt x="1340" y="267"/>
                      </a:lnTo>
                      <a:lnTo>
                        <a:pt x="1353" y="252"/>
                      </a:lnTo>
                      <a:lnTo>
                        <a:pt x="1364" y="243"/>
                      </a:lnTo>
                      <a:lnTo>
                        <a:pt x="1374" y="234"/>
                      </a:lnTo>
                      <a:lnTo>
                        <a:pt x="1383" y="229"/>
                      </a:lnTo>
                      <a:lnTo>
                        <a:pt x="1389" y="220"/>
                      </a:lnTo>
                      <a:lnTo>
                        <a:pt x="1397" y="213"/>
                      </a:lnTo>
                      <a:lnTo>
                        <a:pt x="1403" y="202"/>
                      </a:lnTo>
                      <a:lnTo>
                        <a:pt x="1409" y="187"/>
                      </a:lnTo>
                      <a:lnTo>
                        <a:pt x="1437" y="121"/>
                      </a:lnTo>
                      <a:lnTo>
                        <a:pt x="1423" y="69"/>
                      </a:lnTo>
                      <a:lnTo>
                        <a:pt x="1378" y="31"/>
                      </a:lnTo>
                      <a:lnTo>
                        <a:pt x="1314" y="9"/>
                      </a:lnTo>
                      <a:lnTo>
                        <a:pt x="1241" y="0"/>
                      </a:lnTo>
                      <a:lnTo>
                        <a:pt x="1173" y="10"/>
                      </a:lnTo>
                      <a:lnTo>
                        <a:pt x="1120" y="39"/>
                      </a:lnTo>
                      <a:lnTo>
                        <a:pt x="1092" y="88"/>
                      </a:lnTo>
                      <a:lnTo>
                        <a:pt x="1091" y="104"/>
                      </a:lnTo>
                      <a:lnTo>
                        <a:pt x="1091" y="120"/>
                      </a:lnTo>
                      <a:lnTo>
                        <a:pt x="1089" y="134"/>
                      </a:lnTo>
                      <a:lnTo>
                        <a:pt x="1088" y="149"/>
                      </a:lnTo>
                      <a:lnTo>
                        <a:pt x="1086" y="162"/>
                      </a:lnTo>
                      <a:lnTo>
                        <a:pt x="1084" y="177"/>
                      </a:lnTo>
                      <a:lnTo>
                        <a:pt x="1084" y="192"/>
                      </a:lnTo>
                      <a:lnTo>
                        <a:pt x="1086" y="212"/>
                      </a:lnTo>
                      <a:lnTo>
                        <a:pt x="1067" y="214"/>
                      </a:lnTo>
                      <a:lnTo>
                        <a:pt x="1052" y="218"/>
                      </a:lnTo>
                      <a:lnTo>
                        <a:pt x="1037" y="222"/>
                      </a:lnTo>
                      <a:lnTo>
                        <a:pt x="1023" y="225"/>
                      </a:lnTo>
                      <a:lnTo>
                        <a:pt x="1008" y="228"/>
                      </a:lnTo>
                      <a:lnTo>
                        <a:pt x="994" y="232"/>
                      </a:lnTo>
                      <a:lnTo>
                        <a:pt x="978" y="235"/>
                      </a:lnTo>
                      <a:lnTo>
                        <a:pt x="962" y="239"/>
                      </a:lnTo>
                      <a:lnTo>
                        <a:pt x="934" y="249"/>
                      </a:lnTo>
                      <a:lnTo>
                        <a:pt x="906" y="259"/>
                      </a:lnTo>
                      <a:lnTo>
                        <a:pt x="879" y="269"/>
                      </a:lnTo>
                      <a:lnTo>
                        <a:pt x="852" y="279"/>
                      </a:lnTo>
                      <a:lnTo>
                        <a:pt x="825" y="289"/>
                      </a:lnTo>
                      <a:lnTo>
                        <a:pt x="797" y="299"/>
                      </a:lnTo>
                      <a:lnTo>
                        <a:pt x="771" y="309"/>
                      </a:lnTo>
                      <a:lnTo>
                        <a:pt x="745" y="319"/>
                      </a:lnTo>
                      <a:lnTo>
                        <a:pt x="730" y="332"/>
                      </a:lnTo>
                      <a:lnTo>
                        <a:pt x="715" y="345"/>
                      </a:lnTo>
                      <a:lnTo>
                        <a:pt x="699" y="357"/>
                      </a:lnTo>
                      <a:lnTo>
                        <a:pt x="684" y="370"/>
                      </a:lnTo>
                      <a:lnTo>
                        <a:pt x="669" y="382"/>
                      </a:lnTo>
                      <a:lnTo>
                        <a:pt x="654" y="395"/>
                      </a:lnTo>
                      <a:lnTo>
                        <a:pt x="639" y="407"/>
                      </a:lnTo>
                      <a:lnTo>
                        <a:pt x="625" y="421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25" name="Freeform 31"/>
                <p:cNvSpPr>
                  <a:spLocks/>
                </p:cNvSpPr>
                <p:nvPr/>
              </p:nvSpPr>
              <p:spPr bwMode="auto">
                <a:xfrm>
                  <a:off x="3803" y="2722"/>
                  <a:ext cx="910" cy="500"/>
                </a:xfrm>
                <a:custGeom>
                  <a:avLst/>
                  <a:gdLst>
                    <a:gd name="T0" fmla="*/ 121 w 1818"/>
                    <a:gd name="T1" fmla="*/ 119 h 999"/>
                    <a:gd name="T2" fmla="*/ 102 w 1818"/>
                    <a:gd name="T3" fmla="*/ 150 h 999"/>
                    <a:gd name="T4" fmla="*/ 76 w 1818"/>
                    <a:gd name="T5" fmla="*/ 171 h 999"/>
                    <a:gd name="T6" fmla="*/ 51 w 1818"/>
                    <a:gd name="T7" fmla="*/ 175 h 999"/>
                    <a:gd name="T8" fmla="*/ 36 w 1818"/>
                    <a:gd name="T9" fmla="*/ 185 h 999"/>
                    <a:gd name="T10" fmla="*/ 9 w 1818"/>
                    <a:gd name="T11" fmla="*/ 209 h 999"/>
                    <a:gd name="T12" fmla="*/ 2 w 1818"/>
                    <a:gd name="T13" fmla="*/ 227 h 999"/>
                    <a:gd name="T14" fmla="*/ 13 w 1818"/>
                    <a:gd name="T15" fmla="*/ 235 h 999"/>
                    <a:gd name="T16" fmla="*/ 26 w 1818"/>
                    <a:gd name="T17" fmla="*/ 242 h 999"/>
                    <a:gd name="T18" fmla="*/ 45 w 1818"/>
                    <a:gd name="T19" fmla="*/ 243 h 999"/>
                    <a:gd name="T20" fmla="*/ 71 w 1818"/>
                    <a:gd name="T21" fmla="*/ 243 h 999"/>
                    <a:gd name="T22" fmla="*/ 116 w 1818"/>
                    <a:gd name="T23" fmla="*/ 249 h 999"/>
                    <a:gd name="T24" fmla="*/ 178 w 1818"/>
                    <a:gd name="T25" fmla="*/ 250 h 999"/>
                    <a:gd name="T26" fmla="*/ 242 w 1818"/>
                    <a:gd name="T27" fmla="*/ 249 h 999"/>
                    <a:gd name="T28" fmla="*/ 278 w 1818"/>
                    <a:gd name="T29" fmla="*/ 247 h 999"/>
                    <a:gd name="T30" fmla="*/ 298 w 1818"/>
                    <a:gd name="T31" fmla="*/ 239 h 999"/>
                    <a:gd name="T32" fmla="*/ 324 w 1818"/>
                    <a:gd name="T33" fmla="*/ 226 h 999"/>
                    <a:gd name="T34" fmla="*/ 348 w 1818"/>
                    <a:gd name="T35" fmla="*/ 207 h 999"/>
                    <a:gd name="T36" fmla="*/ 349 w 1818"/>
                    <a:gd name="T37" fmla="*/ 146 h 999"/>
                    <a:gd name="T38" fmla="*/ 369 w 1818"/>
                    <a:gd name="T39" fmla="*/ 144 h 999"/>
                    <a:gd name="T40" fmla="*/ 387 w 1818"/>
                    <a:gd name="T41" fmla="*/ 158 h 999"/>
                    <a:gd name="T42" fmla="*/ 435 w 1818"/>
                    <a:gd name="T43" fmla="*/ 148 h 999"/>
                    <a:gd name="T44" fmla="*/ 450 w 1818"/>
                    <a:gd name="T45" fmla="*/ 84 h 999"/>
                    <a:gd name="T46" fmla="*/ 394 w 1818"/>
                    <a:gd name="T47" fmla="*/ 49 h 999"/>
                    <a:gd name="T48" fmla="*/ 365 w 1818"/>
                    <a:gd name="T49" fmla="*/ 66 h 999"/>
                    <a:gd name="T50" fmla="*/ 357 w 1818"/>
                    <a:gd name="T51" fmla="*/ 80 h 999"/>
                    <a:gd name="T52" fmla="*/ 341 w 1818"/>
                    <a:gd name="T53" fmla="*/ 81 h 999"/>
                    <a:gd name="T54" fmla="*/ 334 w 1818"/>
                    <a:gd name="T55" fmla="*/ 73 h 999"/>
                    <a:gd name="T56" fmla="*/ 328 w 1818"/>
                    <a:gd name="T57" fmla="*/ 66 h 999"/>
                    <a:gd name="T58" fmla="*/ 326 w 1818"/>
                    <a:gd name="T59" fmla="*/ 58 h 999"/>
                    <a:gd name="T60" fmla="*/ 331 w 1818"/>
                    <a:gd name="T61" fmla="*/ 51 h 999"/>
                    <a:gd name="T62" fmla="*/ 334 w 1818"/>
                    <a:gd name="T63" fmla="*/ 44 h 999"/>
                    <a:gd name="T64" fmla="*/ 335 w 1818"/>
                    <a:gd name="T65" fmla="*/ 15 h 999"/>
                    <a:gd name="T66" fmla="*/ 294 w 1818"/>
                    <a:gd name="T67" fmla="*/ 0 h 999"/>
                    <a:gd name="T68" fmla="*/ 262 w 1818"/>
                    <a:gd name="T69" fmla="*/ 19 h 999"/>
                    <a:gd name="T70" fmla="*/ 261 w 1818"/>
                    <a:gd name="T71" fmla="*/ 30 h 999"/>
                    <a:gd name="T72" fmla="*/ 260 w 1818"/>
                    <a:gd name="T73" fmla="*/ 40 h 999"/>
                    <a:gd name="T74" fmla="*/ 255 w 1818"/>
                    <a:gd name="T75" fmla="*/ 49 h 999"/>
                    <a:gd name="T76" fmla="*/ 244 w 1818"/>
                    <a:gd name="T77" fmla="*/ 52 h 999"/>
                    <a:gd name="T78" fmla="*/ 233 w 1818"/>
                    <a:gd name="T79" fmla="*/ 54 h 999"/>
                    <a:gd name="T80" fmla="*/ 214 w 1818"/>
                    <a:gd name="T81" fmla="*/ 60 h 999"/>
                    <a:gd name="T82" fmla="*/ 194 w 1818"/>
                    <a:gd name="T83" fmla="*/ 68 h 999"/>
                    <a:gd name="T84" fmla="*/ 174 w 1818"/>
                    <a:gd name="T85" fmla="*/ 75 h 999"/>
                    <a:gd name="T86" fmla="*/ 163 w 1818"/>
                    <a:gd name="T87" fmla="*/ 85 h 999"/>
                    <a:gd name="T88" fmla="*/ 151 w 1818"/>
                    <a:gd name="T89" fmla="*/ 94 h 999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818"/>
                    <a:gd name="T136" fmla="*/ 0 h 999"/>
                    <a:gd name="T137" fmla="*/ 1818 w 1818"/>
                    <a:gd name="T138" fmla="*/ 999 h 999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818" h="999">
                      <a:moveTo>
                        <a:pt x="575" y="401"/>
                      </a:moveTo>
                      <a:lnTo>
                        <a:pt x="523" y="436"/>
                      </a:lnTo>
                      <a:lnTo>
                        <a:pt x="484" y="476"/>
                      </a:lnTo>
                      <a:lnTo>
                        <a:pt x="454" y="516"/>
                      </a:lnTo>
                      <a:lnTo>
                        <a:pt x="430" y="559"/>
                      </a:lnTo>
                      <a:lnTo>
                        <a:pt x="406" y="598"/>
                      </a:lnTo>
                      <a:lnTo>
                        <a:pt x="380" y="634"/>
                      </a:lnTo>
                      <a:lnTo>
                        <a:pt x="346" y="663"/>
                      </a:lnTo>
                      <a:lnTo>
                        <a:pt x="301" y="684"/>
                      </a:lnTo>
                      <a:lnTo>
                        <a:pt x="259" y="684"/>
                      </a:lnTo>
                      <a:lnTo>
                        <a:pt x="228" y="689"/>
                      </a:lnTo>
                      <a:lnTo>
                        <a:pt x="204" y="697"/>
                      </a:lnTo>
                      <a:lnTo>
                        <a:pt x="185" y="708"/>
                      </a:lnTo>
                      <a:lnTo>
                        <a:pt x="165" y="722"/>
                      </a:lnTo>
                      <a:lnTo>
                        <a:pt x="144" y="739"/>
                      </a:lnTo>
                      <a:lnTo>
                        <a:pt x="118" y="758"/>
                      </a:lnTo>
                      <a:lnTo>
                        <a:pt x="84" y="782"/>
                      </a:lnTo>
                      <a:lnTo>
                        <a:pt x="35" y="836"/>
                      </a:lnTo>
                      <a:lnTo>
                        <a:pt x="10" y="871"/>
                      </a:lnTo>
                      <a:lnTo>
                        <a:pt x="0" y="892"/>
                      </a:lnTo>
                      <a:lnTo>
                        <a:pt x="5" y="905"/>
                      </a:lnTo>
                      <a:lnTo>
                        <a:pt x="16" y="912"/>
                      </a:lnTo>
                      <a:lnTo>
                        <a:pt x="34" y="924"/>
                      </a:lnTo>
                      <a:lnTo>
                        <a:pt x="51" y="940"/>
                      </a:lnTo>
                      <a:lnTo>
                        <a:pt x="66" y="969"/>
                      </a:lnTo>
                      <a:lnTo>
                        <a:pt x="83" y="965"/>
                      </a:lnTo>
                      <a:lnTo>
                        <a:pt x="103" y="965"/>
                      </a:lnTo>
                      <a:lnTo>
                        <a:pt x="124" y="966"/>
                      </a:lnTo>
                      <a:lnTo>
                        <a:pt x="150" y="970"/>
                      </a:lnTo>
                      <a:lnTo>
                        <a:pt x="177" y="971"/>
                      </a:lnTo>
                      <a:lnTo>
                        <a:pt x="208" y="974"/>
                      </a:lnTo>
                      <a:lnTo>
                        <a:pt x="242" y="974"/>
                      </a:lnTo>
                      <a:lnTo>
                        <a:pt x="281" y="971"/>
                      </a:lnTo>
                      <a:lnTo>
                        <a:pt x="330" y="980"/>
                      </a:lnTo>
                      <a:lnTo>
                        <a:pt x="391" y="989"/>
                      </a:lnTo>
                      <a:lnTo>
                        <a:pt x="461" y="994"/>
                      </a:lnTo>
                      <a:lnTo>
                        <a:pt x="539" y="997"/>
                      </a:lnTo>
                      <a:lnTo>
                        <a:pt x="622" y="999"/>
                      </a:lnTo>
                      <a:lnTo>
                        <a:pt x="711" y="999"/>
                      </a:lnTo>
                      <a:lnTo>
                        <a:pt x="804" y="996"/>
                      </a:lnTo>
                      <a:lnTo>
                        <a:pt x="899" y="994"/>
                      </a:lnTo>
                      <a:lnTo>
                        <a:pt x="967" y="995"/>
                      </a:lnTo>
                      <a:lnTo>
                        <a:pt x="1023" y="994"/>
                      </a:lnTo>
                      <a:lnTo>
                        <a:pt x="1070" y="990"/>
                      </a:lnTo>
                      <a:lnTo>
                        <a:pt x="1108" y="985"/>
                      </a:lnTo>
                      <a:lnTo>
                        <a:pt x="1140" y="976"/>
                      </a:lnTo>
                      <a:lnTo>
                        <a:pt x="1167" y="966"/>
                      </a:lnTo>
                      <a:lnTo>
                        <a:pt x="1190" y="956"/>
                      </a:lnTo>
                      <a:lnTo>
                        <a:pt x="1213" y="946"/>
                      </a:lnTo>
                      <a:lnTo>
                        <a:pt x="1253" y="918"/>
                      </a:lnTo>
                      <a:lnTo>
                        <a:pt x="1294" y="901"/>
                      </a:lnTo>
                      <a:lnTo>
                        <a:pt x="1332" y="883"/>
                      </a:lnTo>
                      <a:lnTo>
                        <a:pt x="1366" y="862"/>
                      </a:lnTo>
                      <a:lnTo>
                        <a:pt x="1389" y="827"/>
                      </a:lnTo>
                      <a:lnTo>
                        <a:pt x="1404" y="773"/>
                      </a:lnTo>
                      <a:lnTo>
                        <a:pt x="1407" y="694"/>
                      </a:lnTo>
                      <a:lnTo>
                        <a:pt x="1394" y="583"/>
                      </a:lnTo>
                      <a:lnTo>
                        <a:pt x="1424" y="564"/>
                      </a:lnTo>
                      <a:lnTo>
                        <a:pt x="1451" y="563"/>
                      </a:lnTo>
                      <a:lnTo>
                        <a:pt x="1473" y="574"/>
                      </a:lnTo>
                      <a:lnTo>
                        <a:pt x="1496" y="593"/>
                      </a:lnTo>
                      <a:lnTo>
                        <a:pt x="1519" y="613"/>
                      </a:lnTo>
                      <a:lnTo>
                        <a:pt x="1546" y="630"/>
                      </a:lnTo>
                      <a:lnTo>
                        <a:pt x="1579" y="640"/>
                      </a:lnTo>
                      <a:lnTo>
                        <a:pt x="1621" y="639"/>
                      </a:lnTo>
                      <a:lnTo>
                        <a:pt x="1739" y="589"/>
                      </a:lnTo>
                      <a:lnTo>
                        <a:pt x="1803" y="512"/>
                      </a:lnTo>
                      <a:lnTo>
                        <a:pt x="1818" y="424"/>
                      </a:lnTo>
                      <a:lnTo>
                        <a:pt x="1796" y="335"/>
                      </a:lnTo>
                      <a:lnTo>
                        <a:pt x="1740" y="257"/>
                      </a:lnTo>
                      <a:lnTo>
                        <a:pt x="1664" y="207"/>
                      </a:lnTo>
                      <a:lnTo>
                        <a:pt x="1572" y="194"/>
                      </a:lnTo>
                      <a:lnTo>
                        <a:pt x="1475" y="236"/>
                      </a:lnTo>
                      <a:lnTo>
                        <a:pt x="1466" y="244"/>
                      </a:lnTo>
                      <a:lnTo>
                        <a:pt x="1458" y="262"/>
                      </a:lnTo>
                      <a:lnTo>
                        <a:pt x="1448" y="282"/>
                      </a:lnTo>
                      <a:lnTo>
                        <a:pt x="1440" y="302"/>
                      </a:lnTo>
                      <a:lnTo>
                        <a:pt x="1424" y="318"/>
                      </a:lnTo>
                      <a:lnTo>
                        <a:pt x="1408" y="330"/>
                      </a:lnTo>
                      <a:lnTo>
                        <a:pt x="1388" y="331"/>
                      </a:lnTo>
                      <a:lnTo>
                        <a:pt x="1363" y="322"/>
                      </a:lnTo>
                      <a:lnTo>
                        <a:pt x="1350" y="311"/>
                      </a:lnTo>
                      <a:lnTo>
                        <a:pt x="1342" y="301"/>
                      </a:lnTo>
                      <a:lnTo>
                        <a:pt x="1333" y="292"/>
                      </a:lnTo>
                      <a:lnTo>
                        <a:pt x="1325" y="283"/>
                      </a:lnTo>
                      <a:lnTo>
                        <a:pt x="1317" y="273"/>
                      </a:lnTo>
                      <a:lnTo>
                        <a:pt x="1309" y="263"/>
                      </a:lnTo>
                      <a:lnTo>
                        <a:pt x="1299" y="253"/>
                      </a:lnTo>
                      <a:lnTo>
                        <a:pt x="1289" y="243"/>
                      </a:lnTo>
                      <a:lnTo>
                        <a:pt x="1300" y="229"/>
                      </a:lnTo>
                      <a:lnTo>
                        <a:pt x="1309" y="218"/>
                      </a:lnTo>
                      <a:lnTo>
                        <a:pt x="1315" y="209"/>
                      </a:lnTo>
                      <a:lnTo>
                        <a:pt x="1322" y="202"/>
                      </a:lnTo>
                      <a:lnTo>
                        <a:pt x="1324" y="193"/>
                      </a:lnTo>
                      <a:lnTo>
                        <a:pt x="1328" y="185"/>
                      </a:lnTo>
                      <a:lnTo>
                        <a:pt x="1333" y="174"/>
                      </a:lnTo>
                      <a:lnTo>
                        <a:pt x="1339" y="162"/>
                      </a:lnTo>
                      <a:lnTo>
                        <a:pt x="1355" y="104"/>
                      </a:lnTo>
                      <a:lnTo>
                        <a:pt x="1339" y="59"/>
                      </a:lnTo>
                      <a:lnTo>
                        <a:pt x="1297" y="25"/>
                      </a:lnTo>
                      <a:lnTo>
                        <a:pt x="1239" y="6"/>
                      </a:lnTo>
                      <a:lnTo>
                        <a:pt x="1175" y="0"/>
                      </a:lnTo>
                      <a:lnTo>
                        <a:pt x="1115" y="9"/>
                      </a:lnTo>
                      <a:lnTo>
                        <a:pt x="1068" y="31"/>
                      </a:lnTo>
                      <a:lnTo>
                        <a:pt x="1046" y="73"/>
                      </a:lnTo>
                      <a:lnTo>
                        <a:pt x="1044" y="89"/>
                      </a:lnTo>
                      <a:lnTo>
                        <a:pt x="1044" y="104"/>
                      </a:lnTo>
                      <a:lnTo>
                        <a:pt x="1042" y="118"/>
                      </a:lnTo>
                      <a:lnTo>
                        <a:pt x="1041" y="132"/>
                      </a:lnTo>
                      <a:lnTo>
                        <a:pt x="1037" y="143"/>
                      </a:lnTo>
                      <a:lnTo>
                        <a:pt x="1036" y="158"/>
                      </a:lnTo>
                      <a:lnTo>
                        <a:pt x="1034" y="173"/>
                      </a:lnTo>
                      <a:lnTo>
                        <a:pt x="1036" y="192"/>
                      </a:lnTo>
                      <a:lnTo>
                        <a:pt x="1017" y="194"/>
                      </a:lnTo>
                      <a:lnTo>
                        <a:pt x="1002" y="198"/>
                      </a:lnTo>
                      <a:lnTo>
                        <a:pt x="987" y="202"/>
                      </a:lnTo>
                      <a:lnTo>
                        <a:pt x="973" y="205"/>
                      </a:lnTo>
                      <a:lnTo>
                        <a:pt x="958" y="208"/>
                      </a:lnTo>
                      <a:lnTo>
                        <a:pt x="944" y="212"/>
                      </a:lnTo>
                      <a:lnTo>
                        <a:pt x="928" y="215"/>
                      </a:lnTo>
                      <a:lnTo>
                        <a:pt x="912" y="219"/>
                      </a:lnTo>
                      <a:lnTo>
                        <a:pt x="884" y="229"/>
                      </a:lnTo>
                      <a:lnTo>
                        <a:pt x="856" y="239"/>
                      </a:lnTo>
                      <a:lnTo>
                        <a:pt x="829" y="249"/>
                      </a:lnTo>
                      <a:lnTo>
                        <a:pt x="802" y="259"/>
                      </a:lnTo>
                      <a:lnTo>
                        <a:pt x="775" y="269"/>
                      </a:lnTo>
                      <a:lnTo>
                        <a:pt x="747" y="279"/>
                      </a:lnTo>
                      <a:lnTo>
                        <a:pt x="721" y="289"/>
                      </a:lnTo>
                      <a:lnTo>
                        <a:pt x="695" y="299"/>
                      </a:lnTo>
                      <a:lnTo>
                        <a:pt x="680" y="312"/>
                      </a:lnTo>
                      <a:lnTo>
                        <a:pt x="665" y="325"/>
                      </a:lnTo>
                      <a:lnTo>
                        <a:pt x="649" y="337"/>
                      </a:lnTo>
                      <a:lnTo>
                        <a:pt x="634" y="350"/>
                      </a:lnTo>
                      <a:lnTo>
                        <a:pt x="619" y="362"/>
                      </a:lnTo>
                      <a:lnTo>
                        <a:pt x="604" y="375"/>
                      </a:lnTo>
                      <a:lnTo>
                        <a:pt x="589" y="387"/>
                      </a:lnTo>
                      <a:lnTo>
                        <a:pt x="575" y="401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26" name="Freeform 32"/>
                <p:cNvSpPr>
                  <a:spLocks/>
                </p:cNvSpPr>
                <p:nvPr/>
              </p:nvSpPr>
              <p:spPr bwMode="auto">
                <a:xfrm>
                  <a:off x="3828" y="2732"/>
                  <a:ext cx="884" cy="484"/>
                </a:xfrm>
                <a:custGeom>
                  <a:avLst/>
                  <a:gdLst>
                    <a:gd name="T0" fmla="*/ 110 w 1768"/>
                    <a:gd name="T1" fmla="*/ 114 h 967"/>
                    <a:gd name="T2" fmla="*/ 94 w 1768"/>
                    <a:gd name="T3" fmla="*/ 145 h 967"/>
                    <a:gd name="T4" fmla="*/ 70 w 1768"/>
                    <a:gd name="T5" fmla="*/ 166 h 967"/>
                    <a:gd name="T6" fmla="*/ 46 w 1768"/>
                    <a:gd name="T7" fmla="*/ 169 h 967"/>
                    <a:gd name="T8" fmla="*/ 32 w 1768"/>
                    <a:gd name="T9" fmla="*/ 180 h 967"/>
                    <a:gd name="T10" fmla="*/ 7 w 1768"/>
                    <a:gd name="T11" fmla="*/ 204 h 967"/>
                    <a:gd name="T12" fmla="*/ 3 w 1768"/>
                    <a:gd name="T13" fmla="*/ 220 h 967"/>
                    <a:gd name="T14" fmla="*/ 17 w 1768"/>
                    <a:gd name="T15" fmla="*/ 226 h 967"/>
                    <a:gd name="T16" fmla="*/ 29 w 1768"/>
                    <a:gd name="T17" fmla="*/ 229 h 967"/>
                    <a:gd name="T18" fmla="*/ 46 w 1768"/>
                    <a:gd name="T19" fmla="*/ 232 h 967"/>
                    <a:gd name="T20" fmla="*/ 71 w 1768"/>
                    <a:gd name="T21" fmla="*/ 233 h 967"/>
                    <a:gd name="T22" fmla="*/ 110 w 1768"/>
                    <a:gd name="T23" fmla="*/ 240 h 967"/>
                    <a:gd name="T24" fmla="*/ 170 w 1768"/>
                    <a:gd name="T25" fmla="*/ 242 h 967"/>
                    <a:gd name="T26" fmla="*/ 232 w 1768"/>
                    <a:gd name="T27" fmla="*/ 242 h 967"/>
                    <a:gd name="T28" fmla="*/ 269 w 1768"/>
                    <a:gd name="T29" fmla="*/ 239 h 967"/>
                    <a:gd name="T30" fmla="*/ 287 w 1768"/>
                    <a:gd name="T31" fmla="*/ 233 h 967"/>
                    <a:gd name="T32" fmla="*/ 312 w 1768"/>
                    <a:gd name="T33" fmla="*/ 221 h 967"/>
                    <a:gd name="T34" fmla="*/ 335 w 1768"/>
                    <a:gd name="T35" fmla="*/ 202 h 967"/>
                    <a:gd name="T36" fmla="*/ 337 w 1768"/>
                    <a:gd name="T37" fmla="*/ 141 h 967"/>
                    <a:gd name="T38" fmla="*/ 356 w 1768"/>
                    <a:gd name="T39" fmla="*/ 139 h 967"/>
                    <a:gd name="T40" fmla="*/ 375 w 1768"/>
                    <a:gd name="T41" fmla="*/ 153 h 967"/>
                    <a:gd name="T42" fmla="*/ 423 w 1768"/>
                    <a:gd name="T43" fmla="*/ 143 h 967"/>
                    <a:gd name="T44" fmla="*/ 436 w 1768"/>
                    <a:gd name="T45" fmla="*/ 80 h 967"/>
                    <a:gd name="T46" fmla="*/ 380 w 1768"/>
                    <a:gd name="T47" fmla="*/ 46 h 967"/>
                    <a:gd name="T48" fmla="*/ 351 w 1768"/>
                    <a:gd name="T49" fmla="*/ 62 h 967"/>
                    <a:gd name="T50" fmla="*/ 344 w 1768"/>
                    <a:gd name="T51" fmla="*/ 75 h 967"/>
                    <a:gd name="T52" fmla="*/ 329 w 1768"/>
                    <a:gd name="T53" fmla="*/ 76 h 967"/>
                    <a:gd name="T54" fmla="*/ 321 w 1768"/>
                    <a:gd name="T55" fmla="*/ 68 h 967"/>
                    <a:gd name="T56" fmla="*/ 315 w 1768"/>
                    <a:gd name="T57" fmla="*/ 61 h 967"/>
                    <a:gd name="T58" fmla="*/ 312 w 1768"/>
                    <a:gd name="T59" fmla="*/ 52 h 967"/>
                    <a:gd name="T60" fmla="*/ 315 w 1768"/>
                    <a:gd name="T61" fmla="*/ 44 h 967"/>
                    <a:gd name="T62" fmla="*/ 316 w 1768"/>
                    <a:gd name="T63" fmla="*/ 37 h 967"/>
                    <a:gd name="T64" fmla="*/ 314 w 1768"/>
                    <a:gd name="T65" fmla="*/ 13 h 967"/>
                    <a:gd name="T66" fmla="*/ 277 w 1768"/>
                    <a:gd name="T67" fmla="*/ 0 h 967"/>
                    <a:gd name="T68" fmla="*/ 250 w 1768"/>
                    <a:gd name="T69" fmla="*/ 15 h 967"/>
                    <a:gd name="T70" fmla="*/ 248 w 1768"/>
                    <a:gd name="T71" fmla="*/ 26 h 967"/>
                    <a:gd name="T72" fmla="*/ 246 w 1768"/>
                    <a:gd name="T73" fmla="*/ 35 h 967"/>
                    <a:gd name="T74" fmla="*/ 242 w 1768"/>
                    <a:gd name="T75" fmla="*/ 44 h 967"/>
                    <a:gd name="T76" fmla="*/ 231 w 1768"/>
                    <a:gd name="T77" fmla="*/ 47 h 967"/>
                    <a:gd name="T78" fmla="*/ 220 w 1768"/>
                    <a:gd name="T79" fmla="*/ 49 h 967"/>
                    <a:gd name="T80" fmla="*/ 202 w 1768"/>
                    <a:gd name="T81" fmla="*/ 55 h 967"/>
                    <a:gd name="T82" fmla="*/ 182 w 1768"/>
                    <a:gd name="T83" fmla="*/ 63 h 967"/>
                    <a:gd name="T84" fmla="*/ 162 w 1768"/>
                    <a:gd name="T85" fmla="*/ 70 h 967"/>
                    <a:gd name="T86" fmla="*/ 150 w 1768"/>
                    <a:gd name="T87" fmla="*/ 80 h 967"/>
                    <a:gd name="T88" fmla="*/ 139 w 1768"/>
                    <a:gd name="T89" fmla="*/ 89 h 967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768"/>
                    <a:gd name="T136" fmla="*/ 0 h 967"/>
                    <a:gd name="T137" fmla="*/ 1768 w 1768"/>
                    <a:gd name="T138" fmla="*/ 967 h 967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768" h="967">
                      <a:moveTo>
                        <a:pt x="526" y="382"/>
                      </a:moveTo>
                      <a:lnTo>
                        <a:pt x="475" y="417"/>
                      </a:lnTo>
                      <a:lnTo>
                        <a:pt x="440" y="456"/>
                      </a:lnTo>
                      <a:lnTo>
                        <a:pt x="414" y="497"/>
                      </a:lnTo>
                      <a:lnTo>
                        <a:pt x="395" y="539"/>
                      </a:lnTo>
                      <a:lnTo>
                        <a:pt x="376" y="577"/>
                      </a:lnTo>
                      <a:lnTo>
                        <a:pt x="353" y="613"/>
                      </a:lnTo>
                      <a:lnTo>
                        <a:pt x="323" y="641"/>
                      </a:lnTo>
                      <a:lnTo>
                        <a:pt x="279" y="663"/>
                      </a:lnTo>
                      <a:lnTo>
                        <a:pt x="238" y="664"/>
                      </a:lnTo>
                      <a:lnTo>
                        <a:pt x="208" y="669"/>
                      </a:lnTo>
                      <a:lnTo>
                        <a:pt x="184" y="676"/>
                      </a:lnTo>
                      <a:lnTo>
                        <a:pt x="167" y="689"/>
                      </a:lnTo>
                      <a:lnTo>
                        <a:pt x="148" y="703"/>
                      </a:lnTo>
                      <a:lnTo>
                        <a:pt x="128" y="720"/>
                      </a:lnTo>
                      <a:lnTo>
                        <a:pt x="101" y="739"/>
                      </a:lnTo>
                      <a:lnTo>
                        <a:pt x="67" y="763"/>
                      </a:lnTo>
                      <a:lnTo>
                        <a:pt x="25" y="813"/>
                      </a:lnTo>
                      <a:lnTo>
                        <a:pt x="4" y="847"/>
                      </a:lnTo>
                      <a:lnTo>
                        <a:pt x="0" y="867"/>
                      </a:lnTo>
                      <a:lnTo>
                        <a:pt x="9" y="879"/>
                      </a:lnTo>
                      <a:lnTo>
                        <a:pt x="25" y="886"/>
                      </a:lnTo>
                      <a:lnTo>
                        <a:pt x="47" y="893"/>
                      </a:lnTo>
                      <a:lnTo>
                        <a:pt x="67" y="902"/>
                      </a:lnTo>
                      <a:lnTo>
                        <a:pt x="86" y="918"/>
                      </a:lnTo>
                      <a:lnTo>
                        <a:pt x="100" y="915"/>
                      </a:lnTo>
                      <a:lnTo>
                        <a:pt x="116" y="916"/>
                      </a:lnTo>
                      <a:lnTo>
                        <a:pt x="135" y="918"/>
                      </a:lnTo>
                      <a:lnTo>
                        <a:pt x="158" y="923"/>
                      </a:lnTo>
                      <a:lnTo>
                        <a:pt x="182" y="927"/>
                      </a:lnTo>
                      <a:lnTo>
                        <a:pt x="210" y="931"/>
                      </a:lnTo>
                      <a:lnTo>
                        <a:pt x="243" y="932"/>
                      </a:lnTo>
                      <a:lnTo>
                        <a:pt x="281" y="931"/>
                      </a:lnTo>
                      <a:lnTo>
                        <a:pt x="321" y="941"/>
                      </a:lnTo>
                      <a:lnTo>
                        <a:pt x="373" y="951"/>
                      </a:lnTo>
                      <a:lnTo>
                        <a:pt x="437" y="957"/>
                      </a:lnTo>
                      <a:lnTo>
                        <a:pt x="513" y="963"/>
                      </a:lnTo>
                      <a:lnTo>
                        <a:pt x="593" y="966"/>
                      </a:lnTo>
                      <a:lnTo>
                        <a:pt x="679" y="967"/>
                      </a:lnTo>
                      <a:lnTo>
                        <a:pt x="769" y="966"/>
                      </a:lnTo>
                      <a:lnTo>
                        <a:pt x="863" y="965"/>
                      </a:lnTo>
                      <a:lnTo>
                        <a:pt x="930" y="966"/>
                      </a:lnTo>
                      <a:lnTo>
                        <a:pt x="988" y="963"/>
                      </a:lnTo>
                      <a:lnTo>
                        <a:pt x="1034" y="958"/>
                      </a:lnTo>
                      <a:lnTo>
                        <a:pt x="1074" y="953"/>
                      </a:lnTo>
                      <a:lnTo>
                        <a:pt x="1105" y="946"/>
                      </a:lnTo>
                      <a:lnTo>
                        <a:pt x="1130" y="938"/>
                      </a:lnTo>
                      <a:lnTo>
                        <a:pt x="1148" y="931"/>
                      </a:lnTo>
                      <a:lnTo>
                        <a:pt x="1164" y="927"/>
                      </a:lnTo>
                      <a:lnTo>
                        <a:pt x="1204" y="899"/>
                      </a:lnTo>
                      <a:lnTo>
                        <a:pt x="1245" y="882"/>
                      </a:lnTo>
                      <a:lnTo>
                        <a:pt x="1283" y="864"/>
                      </a:lnTo>
                      <a:lnTo>
                        <a:pt x="1317" y="843"/>
                      </a:lnTo>
                      <a:lnTo>
                        <a:pt x="1340" y="808"/>
                      </a:lnTo>
                      <a:lnTo>
                        <a:pt x="1355" y="754"/>
                      </a:lnTo>
                      <a:lnTo>
                        <a:pt x="1358" y="675"/>
                      </a:lnTo>
                      <a:lnTo>
                        <a:pt x="1345" y="564"/>
                      </a:lnTo>
                      <a:lnTo>
                        <a:pt x="1375" y="545"/>
                      </a:lnTo>
                      <a:lnTo>
                        <a:pt x="1402" y="544"/>
                      </a:lnTo>
                      <a:lnTo>
                        <a:pt x="1424" y="555"/>
                      </a:lnTo>
                      <a:lnTo>
                        <a:pt x="1447" y="574"/>
                      </a:lnTo>
                      <a:lnTo>
                        <a:pt x="1470" y="594"/>
                      </a:lnTo>
                      <a:lnTo>
                        <a:pt x="1497" y="611"/>
                      </a:lnTo>
                      <a:lnTo>
                        <a:pt x="1530" y="621"/>
                      </a:lnTo>
                      <a:lnTo>
                        <a:pt x="1572" y="620"/>
                      </a:lnTo>
                      <a:lnTo>
                        <a:pt x="1690" y="570"/>
                      </a:lnTo>
                      <a:lnTo>
                        <a:pt x="1753" y="496"/>
                      </a:lnTo>
                      <a:lnTo>
                        <a:pt x="1768" y="407"/>
                      </a:lnTo>
                      <a:lnTo>
                        <a:pt x="1744" y="319"/>
                      </a:lnTo>
                      <a:lnTo>
                        <a:pt x="1688" y="243"/>
                      </a:lnTo>
                      <a:lnTo>
                        <a:pt x="1610" y="194"/>
                      </a:lnTo>
                      <a:lnTo>
                        <a:pt x="1517" y="183"/>
                      </a:lnTo>
                      <a:lnTo>
                        <a:pt x="1419" y="224"/>
                      </a:lnTo>
                      <a:lnTo>
                        <a:pt x="1411" y="233"/>
                      </a:lnTo>
                      <a:lnTo>
                        <a:pt x="1403" y="248"/>
                      </a:lnTo>
                      <a:lnTo>
                        <a:pt x="1394" y="265"/>
                      </a:lnTo>
                      <a:lnTo>
                        <a:pt x="1387" y="285"/>
                      </a:lnTo>
                      <a:lnTo>
                        <a:pt x="1374" y="300"/>
                      </a:lnTo>
                      <a:lnTo>
                        <a:pt x="1359" y="311"/>
                      </a:lnTo>
                      <a:lnTo>
                        <a:pt x="1338" y="312"/>
                      </a:lnTo>
                      <a:lnTo>
                        <a:pt x="1314" y="303"/>
                      </a:lnTo>
                      <a:lnTo>
                        <a:pt x="1301" y="292"/>
                      </a:lnTo>
                      <a:lnTo>
                        <a:pt x="1293" y="282"/>
                      </a:lnTo>
                      <a:lnTo>
                        <a:pt x="1283" y="270"/>
                      </a:lnTo>
                      <a:lnTo>
                        <a:pt x="1275" y="262"/>
                      </a:lnTo>
                      <a:lnTo>
                        <a:pt x="1266" y="252"/>
                      </a:lnTo>
                      <a:lnTo>
                        <a:pt x="1258" y="242"/>
                      </a:lnTo>
                      <a:lnTo>
                        <a:pt x="1248" y="232"/>
                      </a:lnTo>
                      <a:lnTo>
                        <a:pt x="1236" y="222"/>
                      </a:lnTo>
                      <a:lnTo>
                        <a:pt x="1248" y="207"/>
                      </a:lnTo>
                      <a:lnTo>
                        <a:pt x="1255" y="195"/>
                      </a:lnTo>
                      <a:lnTo>
                        <a:pt x="1258" y="185"/>
                      </a:lnTo>
                      <a:lnTo>
                        <a:pt x="1260" y="176"/>
                      </a:lnTo>
                      <a:lnTo>
                        <a:pt x="1259" y="168"/>
                      </a:lnTo>
                      <a:lnTo>
                        <a:pt x="1260" y="159"/>
                      </a:lnTo>
                      <a:lnTo>
                        <a:pt x="1263" y="148"/>
                      </a:lnTo>
                      <a:lnTo>
                        <a:pt x="1269" y="136"/>
                      </a:lnTo>
                      <a:lnTo>
                        <a:pt x="1276" y="86"/>
                      </a:lnTo>
                      <a:lnTo>
                        <a:pt x="1256" y="49"/>
                      </a:lnTo>
                      <a:lnTo>
                        <a:pt x="1216" y="21"/>
                      </a:lnTo>
                      <a:lnTo>
                        <a:pt x="1165" y="5"/>
                      </a:lnTo>
                      <a:lnTo>
                        <a:pt x="1108" y="0"/>
                      </a:lnTo>
                      <a:lnTo>
                        <a:pt x="1057" y="7"/>
                      </a:lnTo>
                      <a:lnTo>
                        <a:pt x="1018" y="26"/>
                      </a:lnTo>
                      <a:lnTo>
                        <a:pt x="1000" y="59"/>
                      </a:lnTo>
                      <a:lnTo>
                        <a:pt x="999" y="75"/>
                      </a:lnTo>
                      <a:lnTo>
                        <a:pt x="998" y="90"/>
                      </a:lnTo>
                      <a:lnTo>
                        <a:pt x="995" y="102"/>
                      </a:lnTo>
                      <a:lnTo>
                        <a:pt x="993" y="115"/>
                      </a:lnTo>
                      <a:lnTo>
                        <a:pt x="989" y="126"/>
                      </a:lnTo>
                      <a:lnTo>
                        <a:pt x="987" y="139"/>
                      </a:lnTo>
                      <a:lnTo>
                        <a:pt x="985" y="154"/>
                      </a:lnTo>
                      <a:lnTo>
                        <a:pt x="987" y="173"/>
                      </a:lnTo>
                      <a:lnTo>
                        <a:pt x="968" y="175"/>
                      </a:lnTo>
                      <a:lnTo>
                        <a:pt x="953" y="179"/>
                      </a:lnTo>
                      <a:lnTo>
                        <a:pt x="938" y="183"/>
                      </a:lnTo>
                      <a:lnTo>
                        <a:pt x="924" y="186"/>
                      </a:lnTo>
                      <a:lnTo>
                        <a:pt x="909" y="189"/>
                      </a:lnTo>
                      <a:lnTo>
                        <a:pt x="895" y="193"/>
                      </a:lnTo>
                      <a:lnTo>
                        <a:pt x="879" y="196"/>
                      </a:lnTo>
                      <a:lnTo>
                        <a:pt x="863" y="200"/>
                      </a:lnTo>
                      <a:lnTo>
                        <a:pt x="835" y="210"/>
                      </a:lnTo>
                      <a:lnTo>
                        <a:pt x="807" y="220"/>
                      </a:lnTo>
                      <a:lnTo>
                        <a:pt x="780" y="230"/>
                      </a:lnTo>
                      <a:lnTo>
                        <a:pt x="753" y="240"/>
                      </a:lnTo>
                      <a:lnTo>
                        <a:pt x="726" y="250"/>
                      </a:lnTo>
                      <a:lnTo>
                        <a:pt x="698" y="260"/>
                      </a:lnTo>
                      <a:lnTo>
                        <a:pt x="672" y="270"/>
                      </a:lnTo>
                      <a:lnTo>
                        <a:pt x="646" y="280"/>
                      </a:lnTo>
                      <a:lnTo>
                        <a:pt x="631" y="293"/>
                      </a:lnTo>
                      <a:lnTo>
                        <a:pt x="616" y="306"/>
                      </a:lnTo>
                      <a:lnTo>
                        <a:pt x="600" y="318"/>
                      </a:lnTo>
                      <a:lnTo>
                        <a:pt x="585" y="331"/>
                      </a:lnTo>
                      <a:lnTo>
                        <a:pt x="570" y="343"/>
                      </a:lnTo>
                      <a:lnTo>
                        <a:pt x="555" y="356"/>
                      </a:lnTo>
                      <a:lnTo>
                        <a:pt x="540" y="368"/>
                      </a:lnTo>
                      <a:lnTo>
                        <a:pt x="526" y="382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27" name="Freeform 33"/>
                <p:cNvSpPr>
                  <a:spLocks/>
                </p:cNvSpPr>
                <p:nvPr/>
              </p:nvSpPr>
              <p:spPr bwMode="auto">
                <a:xfrm>
                  <a:off x="3852" y="2741"/>
                  <a:ext cx="858" cy="468"/>
                </a:xfrm>
                <a:custGeom>
                  <a:avLst/>
                  <a:gdLst>
                    <a:gd name="T0" fmla="*/ 99 w 1715"/>
                    <a:gd name="T1" fmla="*/ 109 h 938"/>
                    <a:gd name="T2" fmla="*/ 87 w 1715"/>
                    <a:gd name="T3" fmla="*/ 139 h 938"/>
                    <a:gd name="T4" fmla="*/ 65 w 1715"/>
                    <a:gd name="T5" fmla="*/ 160 h 938"/>
                    <a:gd name="T6" fmla="*/ 41 w 1715"/>
                    <a:gd name="T7" fmla="*/ 164 h 938"/>
                    <a:gd name="T8" fmla="*/ 28 w 1715"/>
                    <a:gd name="T9" fmla="*/ 176 h 938"/>
                    <a:gd name="T10" fmla="*/ 4 w 1715"/>
                    <a:gd name="T11" fmla="*/ 198 h 938"/>
                    <a:gd name="T12" fmla="*/ 4 w 1715"/>
                    <a:gd name="T13" fmla="*/ 214 h 938"/>
                    <a:gd name="T14" fmla="*/ 22 w 1715"/>
                    <a:gd name="T15" fmla="*/ 215 h 938"/>
                    <a:gd name="T16" fmla="*/ 33 w 1715"/>
                    <a:gd name="T17" fmla="*/ 216 h 938"/>
                    <a:gd name="T18" fmla="*/ 47 w 1715"/>
                    <a:gd name="T19" fmla="*/ 220 h 938"/>
                    <a:gd name="T20" fmla="*/ 71 w 1715"/>
                    <a:gd name="T21" fmla="*/ 221 h 938"/>
                    <a:gd name="T22" fmla="*/ 104 w 1715"/>
                    <a:gd name="T23" fmla="*/ 230 h 938"/>
                    <a:gd name="T24" fmla="*/ 162 w 1715"/>
                    <a:gd name="T25" fmla="*/ 234 h 938"/>
                    <a:gd name="T26" fmla="*/ 224 w 1715"/>
                    <a:gd name="T27" fmla="*/ 234 h 938"/>
                    <a:gd name="T28" fmla="*/ 261 w 1715"/>
                    <a:gd name="T29" fmla="*/ 231 h 938"/>
                    <a:gd name="T30" fmla="*/ 277 w 1715"/>
                    <a:gd name="T31" fmla="*/ 227 h 938"/>
                    <a:gd name="T32" fmla="*/ 299 w 1715"/>
                    <a:gd name="T33" fmla="*/ 216 h 938"/>
                    <a:gd name="T34" fmla="*/ 323 w 1715"/>
                    <a:gd name="T35" fmla="*/ 197 h 938"/>
                    <a:gd name="T36" fmla="*/ 324 w 1715"/>
                    <a:gd name="T37" fmla="*/ 136 h 938"/>
                    <a:gd name="T38" fmla="*/ 344 w 1715"/>
                    <a:gd name="T39" fmla="*/ 134 h 938"/>
                    <a:gd name="T40" fmla="*/ 362 w 1715"/>
                    <a:gd name="T41" fmla="*/ 148 h 938"/>
                    <a:gd name="T42" fmla="*/ 411 w 1715"/>
                    <a:gd name="T43" fmla="*/ 138 h 938"/>
                    <a:gd name="T44" fmla="*/ 423 w 1715"/>
                    <a:gd name="T45" fmla="*/ 76 h 938"/>
                    <a:gd name="T46" fmla="*/ 366 w 1715"/>
                    <a:gd name="T47" fmla="*/ 43 h 938"/>
                    <a:gd name="T48" fmla="*/ 338 w 1715"/>
                    <a:gd name="T49" fmla="*/ 59 h 938"/>
                    <a:gd name="T50" fmla="*/ 331 w 1715"/>
                    <a:gd name="T51" fmla="*/ 71 h 938"/>
                    <a:gd name="T52" fmla="*/ 317 w 1715"/>
                    <a:gd name="T53" fmla="*/ 71 h 938"/>
                    <a:gd name="T54" fmla="*/ 309 w 1715"/>
                    <a:gd name="T55" fmla="*/ 63 h 938"/>
                    <a:gd name="T56" fmla="*/ 303 w 1715"/>
                    <a:gd name="T57" fmla="*/ 55 h 938"/>
                    <a:gd name="T58" fmla="*/ 299 w 1715"/>
                    <a:gd name="T59" fmla="*/ 46 h 938"/>
                    <a:gd name="T60" fmla="*/ 300 w 1715"/>
                    <a:gd name="T61" fmla="*/ 38 h 938"/>
                    <a:gd name="T62" fmla="*/ 298 w 1715"/>
                    <a:gd name="T63" fmla="*/ 30 h 938"/>
                    <a:gd name="T64" fmla="*/ 293 w 1715"/>
                    <a:gd name="T65" fmla="*/ 9 h 938"/>
                    <a:gd name="T66" fmla="*/ 261 w 1715"/>
                    <a:gd name="T67" fmla="*/ 0 h 938"/>
                    <a:gd name="T68" fmla="*/ 240 w 1715"/>
                    <a:gd name="T69" fmla="*/ 11 h 938"/>
                    <a:gd name="T70" fmla="*/ 238 w 1715"/>
                    <a:gd name="T71" fmla="*/ 21 h 938"/>
                    <a:gd name="T72" fmla="*/ 235 w 1715"/>
                    <a:gd name="T73" fmla="*/ 30 h 938"/>
                    <a:gd name="T74" fmla="*/ 230 w 1715"/>
                    <a:gd name="T75" fmla="*/ 39 h 938"/>
                    <a:gd name="T76" fmla="*/ 219 w 1715"/>
                    <a:gd name="T77" fmla="*/ 42 h 938"/>
                    <a:gd name="T78" fmla="*/ 208 w 1715"/>
                    <a:gd name="T79" fmla="*/ 44 h 938"/>
                    <a:gd name="T80" fmla="*/ 190 w 1715"/>
                    <a:gd name="T81" fmla="*/ 50 h 938"/>
                    <a:gd name="T82" fmla="*/ 170 w 1715"/>
                    <a:gd name="T83" fmla="*/ 58 h 938"/>
                    <a:gd name="T84" fmla="*/ 150 w 1715"/>
                    <a:gd name="T85" fmla="*/ 65 h 938"/>
                    <a:gd name="T86" fmla="*/ 138 w 1715"/>
                    <a:gd name="T87" fmla="*/ 75 h 938"/>
                    <a:gd name="T88" fmla="*/ 127 w 1715"/>
                    <a:gd name="T89" fmla="*/ 84 h 938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715"/>
                    <a:gd name="T136" fmla="*/ 0 h 938"/>
                    <a:gd name="T137" fmla="*/ 1715 w 1715"/>
                    <a:gd name="T138" fmla="*/ 938 h 938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715" h="938">
                      <a:moveTo>
                        <a:pt x="477" y="365"/>
                      </a:moveTo>
                      <a:lnTo>
                        <a:pt x="427" y="399"/>
                      </a:lnTo>
                      <a:lnTo>
                        <a:pt x="395" y="439"/>
                      </a:lnTo>
                      <a:lnTo>
                        <a:pt x="373" y="479"/>
                      </a:lnTo>
                      <a:lnTo>
                        <a:pt x="360" y="520"/>
                      </a:lnTo>
                      <a:lnTo>
                        <a:pt x="346" y="558"/>
                      </a:lnTo>
                      <a:lnTo>
                        <a:pt x="328" y="593"/>
                      </a:lnTo>
                      <a:lnTo>
                        <a:pt x="301" y="622"/>
                      </a:lnTo>
                      <a:lnTo>
                        <a:pt x="258" y="643"/>
                      </a:lnTo>
                      <a:lnTo>
                        <a:pt x="217" y="644"/>
                      </a:lnTo>
                      <a:lnTo>
                        <a:pt x="187" y="649"/>
                      </a:lnTo>
                      <a:lnTo>
                        <a:pt x="164" y="658"/>
                      </a:lnTo>
                      <a:lnTo>
                        <a:pt x="146" y="672"/>
                      </a:lnTo>
                      <a:lnTo>
                        <a:pt x="129" y="686"/>
                      </a:lnTo>
                      <a:lnTo>
                        <a:pt x="110" y="705"/>
                      </a:lnTo>
                      <a:lnTo>
                        <a:pt x="84" y="726"/>
                      </a:lnTo>
                      <a:lnTo>
                        <a:pt x="51" y="750"/>
                      </a:lnTo>
                      <a:lnTo>
                        <a:pt x="15" y="795"/>
                      </a:lnTo>
                      <a:lnTo>
                        <a:pt x="0" y="826"/>
                      </a:lnTo>
                      <a:lnTo>
                        <a:pt x="1" y="845"/>
                      </a:lnTo>
                      <a:lnTo>
                        <a:pt x="15" y="857"/>
                      </a:lnTo>
                      <a:lnTo>
                        <a:pt x="36" y="861"/>
                      </a:lnTo>
                      <a:lnTo>
                        <a:pt x="62" y="864"/>
                      </a:lnTo>
                      <a:lnTo>
                        <a:pt x="87" y="864"/>
                      </a:lnTo>
                      <a:lnTo>
                        <a:pt x="110" y="869"/>
                      </a:lnTo>
                      <a:lnTo>
                        <a:pt x="119" y="865"/>
                      </a:lnTo>
                      <a:lnTo>
                        <a:pt x="131" y="867"/>
                      </a:lnTo>
                      <a:lnTo>
                        <a:pt x="145" y="871"/>
                      </a:lnTo>
                      <a:lnTo>
                        <a:pt x="164" y="877"/>
                      </a:lnTo>
                      <a:lnTo>
                        <a:pt x="187" y="882"/>
                      </a:lnTo>
                      <a:lnTo>
                        <a:pt x="213" y="888"/>
                      </a:lnTo>
                      <a:lnTo>
                        <a:pt x="244" y="889"/>
                      </a:lnTo>
                      <a:lnTo>
                        <a:pt x="282" y="888"/>
                      </a:lnTo>
                      <a:lnTo>
                        <a:pt x="311" y="900"/>
                      </a:lnTo>
                      <a:lnTo>
                        <a:pt x="356" y="913"/>
                      </a:lnTo>
                      <a:lnTo>
                        <a:pt x="414" y="921"/>
                      </a:lnTo>
                      <a:lnTo>
                        <a:pt x="484" y="930"/>
                      </a:lnTo>
                      <a:lnTo>
                        <a:pt x="560" y="934"/>
                      </a:lnTo>
                      <a:lnTo>
                        <a:pt x="646" y="938"/>
                      </a:lnTo>
                      <a:lnTo>
                        <a:pt x="733" y="938"/>
                      </a:lnTo>
                      <a:lnTo>
                        <a:pt x="825" y="938"/>
                      </a:lnTo>
                      <a:lnTo>
                        <a:pt x="893" y="938"/>
                      </a:lnTo>
                      <a:lnTo>
                        <a:pt x="951" y="935"/>
                      </a:lnTo>
                      <a:lnTo>
                        <a:pt x="1000" y="930"/>
                      </a:lnTo>
                      <a:lnTo>
                        <a:pt x="1041" y="925"/>
                      </a:lnTo>
                      <a:lnTo>
                        <a:pt x="1069" y="918"/>
                      </a:lnTo>
                      <a:lnTo>
                        <a:pt x="1092" y="913"/>
                      </a:lnTo>
                      <a:lnTo>
                        <a:pt x="1107" y="909"/>
                      </a:lnTo>
                      <a:lnTo>
                        <a:pt x="1115" y="910"/>
                      </a:lnTo>
                      <a:lnTo>
                        <a:pt x="1155" y="882"/>
                      </a:lnTo>
                      <a:lnTo>
                        <a:pt x="1196" y="865"/>
                      </a:lnTo>
                      <a:lnTo>
                        <a:pt x="1234" y="847"/>
                      </a:lnTo>
                      <a:lnTo>
                        <a:pt x="1268" y="826"/>
                      </a:lnTo>
                      <a:lnTo>
                        <a:pt x="1291" y="791"/>
                      </a:lnTo>
                      <a:lnTo>
                        <a:pt x="1306" y="737"/>
                      </a:lnTo>
                      <a:lnTo>
                        <a:pt x="1309" y="658"/>
                      </a:lnTo>
                      <a:lnTo>
                        <a:pt x="1296" y="547"/>
                      </a:lnTo>
                      <a:lnTo>
                        <a:pt x="1326" y="528"/>
                      </a:lnTo>
                      <a:lnTo>
                        <a:pt x="1353" y="527"/>
                      </a:lnTo>
                      <a:lnTo>
                        <a:pt x="1375" y="538"/>
                      </a:lnTo>
                      <a:lnTo>
                        <a:pt x="1398" y="557"/>
                      </a:lnTo>
                      <a:lnTo>
                        <a:pt x="1421" y="577"/>
                      </a:lnTo>
                      <a:lnTo>
                        <a:pt x="1448" y="594"/>
                      </a:lnTo>
                      <a:lnTo>
                        <a:pt x="1481" y="604"/>
                      </a:lnTo>
                      <a:lnTo>
                        <a:pt x="1523" y="603"/>
                      </a:lnTo>
                      <a:lnTo>
                        <a:pt x="1641" y="553"/>
                      </a:lnTo>
                      <a:lnTo>
                        <a:pt x="1703" y="479"/>
                      </a:lnTo>
                      <a:lnTo>
                        <a:pt x="1715" y="393"/>
                      </a:lnTo>
                      <a:lnTo>
                        <a:pt x="1691" y="306"/>
                      </a:lnTo>
                      <a:lnTo>
                        <a:pt x="1634" y="231"/>
                      </a:lnTo>
                      <a:lnTo>
                        <a:pt x="1556" y="182"/>
                      </a:lnTo>
                      <a:lnTo>
                        <a:pt x="1462" y="172"/>
                      </a:lnTo>
                      <a:lnTo>
                        <a:pt x="1365" y="213"/>
                      </a:lnTo>
                      <a:lnTo>
                        <a:pt x="1357" y="222"/>
                      </a:lnTo>
                      <a:lnTo>
                        <a:pt x="1350" y="237"/>
                      </a:lnTo>
                      <a:lnTo>
                        <a:pt x="1343" y="255"/>
                      </a:lnTo>
                      <a:lnTo>
                        <a:pt x="1335" y="272"/>
                      </a:lnTo>
                      <a:lnTo>
                        <a:pt x="1324" y="285"/>
                      </a:lnTo>
                      <a:lnTo>
                        <a:pt x="1309" y="295"/>
                      </a:lnTo>
                      <a:lnTo>
                        <a:pt x="1289" y="296"/>
                      </a:lnTo>
                      <a:lnTo>
                        <a:pt x="1265" y="286"/>
                      </a:lnTo>
                      <a:lnTo>
                        <a:pt x="1252" y="275"/>
                      </a:lnTo>
                      <a:lnTo>
                        <a:pt x="1244" y="263"/>
                      </a:lnTo>
                      <a:lnTo>
                        <a:pt x="1234" y="253"/>
                      </a:lnTo>
                      <a:lnTo>
                        <a:pt x="1226" y="243"/>
                      </a:lnTo>
                      <a:lnTo>
                        <a:pt x="1217" y="232"/>
                      </a:lnTo>
                      <a:lnTo>
                        <a:pt x="1209" y="222"/>
                      </a:lnTo>
                      <a:lnTo>
                        <a:pt x="1197" y="212"/>
                      </a:lnTo>
                      <a:lnTo>
                        <a:pt x="1187" y="202"/>
                      </a:lnTo>
                      <a:lnTo>
                        <a:pt x="1196" y="186"/>
                      </a:lnTo>
                      <a:lnTo>
                        <a:pt x="1201" y="174"/>
                      </a:lnTo>
                      <a:lnTo>
                        <a:pt x="1201" y="163"/>
                      </a:lnTo>
                      <a:lnTo>
                        <a:pt x="1199" y="153"/>
                      </a:lnTo>
                      <a:lnTo>
                        <a:pt x="1194" y="142"/>
                      </a:lnTo>
                      <a:lnTo>
                        <a:pt x="1192" y="133"/>
                      </a:lnTo>
                      <a:lnTo>
                        <a:pt x="1192" y="122"/>
                      </a:lnTo>
                      <a:lnTo>
                        <a:pt x="1197" y="112"/>
                      </a:lnTo>
                      <a:lnTo>
                        <a:pt x="1195" y="70"/>
                      </a:lnTo>
                      <a:lnTo>
                        <a:pt x="1172" y="39"/>
                      </a:lnTo>
                      <a:lnTo>
                        <a:pt x="1135" y="17"/>
                      </a:lnTo>
                      <a:lnTo>
                        <a:pt x="1091" y="5"/>
                      </a:lnTo>
                      <a:lnTo>
                        <a:pt x="1042" y="0"/>
                      </a:lnTo>
                      <a:lnTo>
                        <a:pt x="1000" y="7"/>
                      </a:lnTo>
                      <a:lnTo>
                        <a:pt x="969" y="20"/>
                      </a:lnTo>
                      <a:lnTo>
                        <a:pt x="957" y="45"/>
                      </a:lnTo>
                      <a:lnTo>
                        <a:pt x="955" y="62"/>
                      </a:lnTo>
                      <a:lnTo>
                        <a:pt x="953" y="75"/>
                      </a:lnTo>
                      <a:lnTo>
                        <a:pt x="949" y="87"/>
                      </a:lnTo>
                      <a:lnTo>
                        <a:pt x="945" y="99"/>
                      </a:lnTo>
                      <a:lnTo>
                        <a:pt x="941" y="111"/>
                      </a:lnTo>
                      <a:lnTo>
                        <a:pt x="938" y="123"/>
                      </a:lnTo>
                      <a:lnTo>
                        <a:pt x="936" y="137"/>
                      </a:lnTo>
                      <a:lnTo>
                        <a:pt x="938" y="156"/>
                      </a:lnTo>
                      <a:lnTo>
                        <a:pt x="919" y="158"/>
                      </a:lnTo>
                      <a:lnTo>
                        <a:pt x="904" y="162"/>
                      </a:lnTo>
                      <a:lnTo>
                        <a:pt x="889" y="166"/>
                      </a:lnTo>
                      <a:lnTo>
                        <a:pt x="875" y="169"/>
                      </a:lnTo>
                      <a:lnTo>
                        <a:pt x="860" y="172"/>
                      </a:lnTo>
                      <a:lnTo>
                        <a:pt x="846" y="176"/>
                      </a:lnTo>
                      <a:lnTo>
                        <a:pt x="830" y="179"/>
                      </a:lnTo>
                      <a:lnTo>
                        <a:pt x="814" y="183"/>
                      </a:lnTo>
                      <a:lnTo>
                        <a:pt x="786" y="193"/>
                      </a:lnTo>
                      <a:lnTo>
                        <a:pt x="758" y="203"/>
                      </a:lnTo>
                      <a:lnTo>
                        <a:pt x="731" y="213"/>
                      </a:lnTo>
                      <a:lnTo>
                        <a:pt x="704" y="223"/>
                      </a:lnTo>
                      <a:lnTo>
                        <a:pt x="677" y="233"/>
                      </a:lnTo>
                      <a:lnTo>
                        <a:pt x="649" y="243"/>
                      </a:lnTo>
                      <a:lnTo>
                        <a:pt x="623" y="253"/>
                      </a:lnTo>
                      <a:lnTo>
                        <a:pt x="597" y="263"/>
                      </a:lnTo>
                      <a:lnTo>
                        <a:pt x="582" y="276"/>
                      </a:lnTo>
                      <a:lnTo>
                        <a:pt x="567" y="289"/>
                      </a:lnTo>
                      <a:lnTo>
                        <a:pt x="551" y="301"/>
                      </a:lnTo>
                      <a:lnTo>
                        <a:pt x="536" y="314"/>
                      </a:lnTo>
                      <a:lnTo>
                        <a:pt x="521" y="326"/>
                      </a:lnTo>
                      <a:lnTo>
                        <a:pt x="506" y="339"/>
                      </a:lnTo>
                      <a:lnTo>
                        <a:pt x="491" y="351"/>
                      </a:lnTo>
                      <a:lnTo>
                        <a:pt x="477" y="365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28" name="Freeform 34"/>
                <p:cNvSpPr>
                  <a:spLocks/>
                </p:cNvSpPr>
                <p:nvPr/>
              </p:nvSpPr>
              <p:spPr bwMode="auto">
                <a:xfrm>
                  <a:off x="3586" y="3162"/>
                  <a:ext cx="125" cy="124"/>
                </a:xfrm>
                <a:custGeom>
                  <a:avLst/>
                  <a:gdLst>
                    <a:gd name="T0" fmla="*/ 28 w 251"/>
                    <a:gd name="T1" fmla="*/ 60 h 249"/>
                    <a:gd name="T2" fmla="*/ 34 w 251"/>
                    <a:gd name="T3" fmla="*/ 61 h 249"/>
                    <a:gd name="T4" fmla="*/ 41 w 251"/>
                    <a:gd name="T5" fmla="*/ 61 h 249"/>
                    <a:gd name="T6" fmla="*/ 48 w 251"/>
                    <a:gd name="T7" fmla="*/ 62 h 249"/>
                    <a:gd name="T8" fmla="*/ 54 w 251"/>
                    <a:gd name="T9" fmla="*/ 61 h 249"/>
                    <a:gd name="T10" fmla="*/ 59 w 251"/>
                    <a:gd name="T11" fmla="*/ 58 h 249"/>
                    <a:gd name="T12" fmla="*/ 62 w 251"/>
                    <a:gd name="T13" fmla="*/ 54 h 249"/>
                    <a:gd name="T14" fmla="*/ 62 w 251"/>
                    <a:gd name="T15" fmla="*/ 45 h 249"/>
                    <a:gd name="T16" fmla="*/ 59 w 251"/>
                    <a:gd name="T17" fmla="*/ 35 h 249"/>
                    <a:gd name="T18" fmla="*/ 56 w 251"/>
                    <a:gd name="T19" fmla="*/ 30 h 249"/>
                    <a:gd name="T20" fmla="*/ 54 w 251"/>
                    <a:gd name="T21" fmla="*/ 26 h 249"/>
                    <a:gd name="T22" fmla="*/ 51 w 251"/>
                    <a:gd name="T23" fmla="*/ 22 h 249"/>
                    <a:gd name="T24" fmla="*/ 49 w 251"/>
                    <a:gd name="T25" fmla="*/ 18 h 249"/>
                    <a:gd name="T26" fmla="*/ 46 w 251"/>
                    <a:gd name="T27" fmla="*/ 13 h 249"/>
                    <a:gd name="T28" fmla="*/ 43 w 251"/>
                    <a:gd name="T29" fmla="*/ 9 h 249"/>
                    <a:gd name="T30" fmla="*/ 41 w 251"/>
                    <a:gd name="T31" fmla="*/ 5 h 249"/>
                    <a:gd name="T32" fmla="*/ 38 w 251"/>
                    <a:gd name="T33" fmla="*/ 1 h 249"/>
                    <a:gd name="T34" fmla="*/ 23 w 251"/>
                    <a:gd name="T35" fmla="*/ 0 h 249"/>
                    <a:gd name="T36" fmla="*/ 11 w 251"/>
                    <a:gd name="T37" fmla="*/ 3 h 249"/>
                    <a:gd name="T38" fmla="*/ 3 w 251"/>
                    <a:gd name="T39" fmla="*/ 10 h 249"/>
                    <a:gd name="T40" fmla="*/ 0 w 251"/>
                    <a:gd name="T41" fmla="*/ 19 h 249"/>
                    <a:gd name="T42" fmla="*/ 0 w 251"/>
                    <a:gd name="T43" fmla="*/ 30 h 249"/>
                    <a:gd name="T44" fmla="*/ 4 w 251"/>
                    <a:gd name="T45" fmla="*/ 41 h 249"/>
                    <a:gd name="T46" fmla="*/ 14 w 251"/>
                    <a:gd name="T47" fmla="*/ 51 h 249"/>
                    <a:gd name="T48" fmla="*/ 28 w 251"/>
                    <a:gd name="T49" fmla="*/ 60 h 24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51"/>
                    <a:gd name="T76" fmla="*/ 0 h 249"/>
                    <a:gd name="T77" fmla="*/ 251 w 251"/>
                    <a:gd name="T78" fmla="*/ 249 h 249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51" h="249">
                      <a:moveTo>
                        <a:pt x="115" y="242"/>
                      </a:moveTo>
                      <a:lnTo>
                        <a:pt x="139" y="245"/>
                      </a:lnTo>
                      <a:lnTo>
                        <a:pt x="167" y="247"/>
                      </a:lnTo>
                      <a:lnTo>
                        <a:pt x="194" y="249"/>
                      </a:lnTo>
                      <a:lnTo>
                        <a:pt x="219" y="246"/>
                      </a:lnTo>
                      <a:lnTo>
                        <a:pt x="238" y="235"/>
                      </a:lnTo>
                      <a:lnTo>
                        <a:pt x="251" y="216"/>
                      </a:lnTo>
                      <a:lnTo>
                        <a:pt x="251" y="183"/>
                      </a:lnTo>
                      <a:lnTo>
                        <a:pt x="238" y="141"/>
                      </a:lnTo>
                      <a:lnTo>
                        <a:pt x="227" y="123"/>
                      </a:lnTo>
                      <a:lnTo>
                        <a:pt x="217" y="106"/>
                      </a:lnTo>
                      <a:lnTo>
                        <a:pt x="207" y="88"/>
                      </a:lnTo>
                      <a:lnTo>
                        <a:pt x="197" y="72"/>
                      </a:lnTo>
                      <a:lnTo>
                        <a:pt x="185" y="54"/>
                      </a:lnTo>
                      <a:lnTo>
                        <a:pt x="175" y="38"/>
                      </a:lnTo>
                      <a:lnTo>
                        <a:pt x="165" y="20"/>
                      </a:lnTo>
                      <a:lnTo>
                        <a:pt x="155" y="4"/>
                      </a:lnTo>
                      <a:lnTo>
                        <a:pt x="94" y="0"/>
                      </a:lnTo>
                      <a:lnTo>
                        <a:pt x="47" y="14"/>
                      </a:lnTo>
                      <a:lnTo>
                        <a:pt x="15" y="42"/>
                      </a:lnTo>
                      <a:lnTo>
                        <a:pt x="0" y="79"/>
                      </a:lnTo>
                      <a:lnTo>
                        <a:pt x="0" y="121"/>
                      </a:lnTo>
                      <a:lnTo>
                        <a:pt x="19" y="166"/>
                      </a:lnTo>
                      <a:lnTo>
                        <a:pt x="56" y="207"/>
                      </a:lnTo>
                      <a:lnTo>
                        <a:pt x="115" y="2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29" name="Freeform 35"/>
                <p:cNvSpPr>
                  <a:spLocks/>
                </p:cNvSpPr>
                <p:nvPr/>
              </p:nvSpPr>
              <p:spPr bwMode="auto">
                <a:xfrm>
                  <a:off x="4057" y="2832"/>
                  <a:ext cx="442" cy="196"/>
                </a:xfrm>
                <a:custGeom>
                  <a:avLst/>
                  <a:gdLst>
                    <a:gd name="T0" fmla="*/ 0 w 883"/>
                    <a:gd name="T1" fmla="*/ 56 h 392"/>
                    <a:gd name="T2" fmla="*/ 4 w 883"/>
                    <a:gd name="T3" fmla="*/ 55 h 392"/>
                    <a:gd name="T4" fmla="*/ 9 w 883"/>
                    <a:gd name="T5" fmla="*/ 54 h 392"/>
                    <a:gd name="T6" fmla="*/ 14 w 883"/>
                    <a:gd name="T7" fmla="*/ 53 h 392"/>
                    <a:gd name="T8" fmla="*/ 19 w 883"/>
                    <a:gd name="T9" fmla="*/ 53 h 392"/>
                    <a:gd name="T10" fmla="*/ 24 w 883"/>
                    <a:gd name="T11" fmla="*/ 53 h 392"/>
                    <a:gd name="T12" fmla="*/ 30 w 883"/>
                    <a:gd name="T13" fmla="*/ 54 h 392"/>
                    <a:gd name="T14" fmla="*/ 34 w 883"/>
                    <a:gd name="T15" fmla="*/ 55 h 392"/>
                    <a:gd name="T16" fmla="*/ 39 w 883"/>
                    <a:gd name="T17" fmla="*/ 56 h 392"/>
                    <a:gd name="T18" fmla="*/ 50 w 883"/>
                    <a:gd name="T19" fmla="*/ 73 h 392"/>
                    <a:gd name="T20" fmla="*/ 60 w 883"/>
                    <a:gd name="T21" fmla="*/ 84 h 392"/>
                    <a:gd name="T22" fmla="*/ 71 w 883"/>
                    <a:gd name="T23" fmla="*/ 91 h 392"/>
                    <a:gd name="T24" fmla="*/ 83 w 883"/>
                    <a:gd name="T25" fmla="*/ 96 h 392"/>
                    <a:gd name="T26" fmla="*/ 96 w 883"/>
                    <a:gd name="T27" fmla="*/ 98 h 392"/>
                    <a:gd name="T28" fmla="*/ 111 w 883"/>
                    <a:gd name="T29" fmla="*/ 98 h 392"/>
                    <a:gd name="T30" fmla="*/ 128 w 883"/>
                    <a:gd name="T31" fmla="*/ 98 h 392"/>
                    <a:gd name="T32" fmla="*/ 149 w 883"/>
                    <a:gd name="T33" fmla="*/ 98 h 392"/>
                    <a:gd name="T34" fmla="*/ 159 w 883"/>
                    <a:gd name="T35" fmla="*/ 91 h 392"/>
                    <a:gd name="T36" fmla="*/ 169 w 883"/>
                    <a:gd name="T37" fmla="*/ 84 h 392"/>
                    <a:gd name="T38" fmla="*/ 178 w 883"/>
                    <a:gd name="T39" fmla="*/ 77 h 392"/>
                    <a:gd name="T40" fmla="*/ 188 w 883"/>
                    <a:gd name="T41" fmla="*/ 70 h 392"/>
                    <a:gd name="T42" fmla="*/ 197 w 883"/>
                    <a:gd name="T43" fmla="*/ 60 h 392"/>
                    <a:gd name="T44" fmla="*/ 206 w 883"/>
                    <a:gd name="T45" fmla="*/ 50 h 392"/>
                    <a:gd name="T46" fmla="*/ 213 w 883"/>
                    <a:gd name="T47" fmla="*/ 40 h 392"/>
                    <a:gd name="T48" fmla="*/ 221 w 883"/>
                    <a:gd name="T49" fmla="*/ 27 h 392"/>
                    <a:gd name="T50" fmla="*/ 182 w 883"/>
                    <a:gd name="T51" fmla="*/ 37 h 392"/>
                    <a:gd name="T52" fmla="*/ 146 w 883"/>
                    <a:gd name="T53" fmla="*/ 39 h 392"/>
                    <a:gd name="T54" fmla="*/ 115 w 883"/>
                    <a:gd name="T55" fmla="*/ 35 h 392"/>
                    <a:gd name="T56" fmla="*/ 89 w 883"/>
                    <a:gd name="T57" fmla="*/ 27 h 392"/>
                    <a:gd name="T58" fmla="*/ 68 w 883"/>
                    <a:gd name="T59" fmla="*/ 19 h 392"/>
                    <a:gd name="T60" fmla="*/ 53 w 883"/>
                    <a:gd name="T61" fmla="*/ 10 h 392"/>
                    <a:gd name="T62" fmla="*/ 43 w 883"/>
                    <a:gd name="T63" fmla="*/ 3 h 392"/>
                    <a:gd name="T64" fmla="*/ 40 w 883"/>
                    <a:gd name="T65" fmla="*/ 0 h 392"/>
                    <a:gd name="T66" fmla="*/ 32 w 883"/>
                    <a:gd name="T67" fmla="*/ 5 h 392"/>
                    <a:gd name="T68" fmla="*/ 25 w 883"/>
                    <a:gd name="T69" fmla="*/ 11 h 392"/>
                    <a:gd name="T70" fmla="*/ 19 w 883"/>
                    <a:gd name="T71" fmla="*/ 17 h 392"/>
                    <a:gd name="T72" fmla="*/ 14 w 883"/>
                    <a:gd name="T73" fmla="*/ 23 h 392"/>
                    <a:gd name="T74" fmla="*/ 9 w 883"/>
                    <a:gd name="T75" fmla="*/ 29 h 392"/>
                    <a:gd name="T76" fmla="*/ 6 w 883"/>
                    <a:gd name="T77" fmla="*/ 38 h 392"/>
                    <a:gd name="T78" fmla="*/ 3 w 883"/>
                    <a:gd name="T79" fmla="*/ 47 h 392"/>
                    <a:gd name="T80" fmla="*/ 0 w 883"/>
                    <a:gd name="T81" fmla="*/ 56 h 392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883"/>
                    <a:gd name="T124" fmla="*/ 0 h 392"/>
                    <a:gd name="T125" fmla="*/ 883 w 883"/>
                    <a:gd name="T126" fmla="*/ 392 h 392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883" h="392">
                      <a:moveTo>
                        <a:pt x="0" y="227"/>
                      </a:moveTo>
                      <a:lnTo>
                        <a:pt x="15" y="221"/>
                      </a:lnTo>
                      <a:lnTo>
                        <a:pt x="35" y="217"/>
                      </a:lnTo>
                      <a:lnTo>
                        <a:pt x="55" y="213"/>
                      </a:lnTo>
                      <a:lnTo>
                        <a:pt x="76" y="213"/>
                      </a:lnTo>
                      <a:lnTo>
                        <a:pt x="96" y="213"/>
                      </a:lnTo>
                      <a:lnTo>
                        <a:pt x="118" y="216"/>
                      </a:lnTo>
                      <a:lnTo>
                        <a:pt x="136" y="220"/>
                      </a:lnTo>
                      <a:lnTo>
                        <a:pt x="153" y="227"/>
                      </a:lnTo>
                      <a:lnTo>
                        <a:pt x="197" y="290"/>
                      </a:lnTo>
                      <a:lnTo>
                        <a:pt x="239" y="335"/>
                      </a:lnTo>
                      <a:lnTo>
                        <a:pt x="283" y="364"/>
                      </a:lnTo>
                      <a:lnTo>
                        <a:pt x="331" y="382"/>
                      </a:lnTo>
                      <a:lnTo>
                        <a:pt x="382" y="390"/>
                      </a:lnTo>
                      <a:lnTo>
                        <a:pt x="441" y="392"/>
                      </a:lnTo>
                      <a:lnTo>
                        <a:pt x="511" y="391"/>
                      </a:lnTo>
                      <a:lnTo>
                        <a:pt x="594" y="391"/>
                      </a:lnTo>
                      <a:lnTo>
                        <a:pt x="634" y="362"/>
                      </a:lnTo>
                      <a:lnTo>
                        <a:pt x="674" y="336"/>
                      </a:lnTo>
                      <a:lnTo>
                        <a:pt x="712" y="307"/>
                      </a:lnTo>
                      <a:lnTo>
                        <a:pt x="751" y="277"/>
                      </a:lnTo>
                      <a:lnTo>
                        <a:pt x="787" y="242"/>
                      </a:lnTo>
                      <a:lnTo>
                        <a:pt x="821" y="203"/>
                      </a:lnTo>
                      <a:lnTo>
                        <a:pt x="852" y="158"/>
                      </a:lnTo>
                      <a:lnTo>
                        <a:pt x="883" y="108"/>
                      </a:lnTo>
                      <a:lnTo>
                        <a:pt x="725" y="146"/>
                      </a:lnTo>
                      <a:lnTo>
                        <a:pt x="583" y="154"/>
                      </a:lnTo>
                      <a:lnTo>
                        <a:pt x="459" y="139"/>
                      </a:lnTo>
                      <a:lnTo>
                        <a:pt x="355" y="111"/>
                      </a:lnTo>
                      <a:lnTo>
                        <a:pt x="271" y="74"/>
                      </a:lnTo>
                      <a:lnTo>
                        <a:pt x="209" y="38"/>
                      </a:lnTo>
                      <a:lnTo>
                        <a:pt x="172" y="10"/>
                      </a:lnTo>
                      <a:lnTo>
                        <a:pt x="159" y="0"/>
                      </a:lnTo>
                      <a:lnTo>
                        <a:pt x="125" y="20"/>
                      </a:lnTo>
                      <a:lnTo>
                        <a:pt x="99" y="43"/>
                      </a:lnTo>
                      <a:lnTo>
                        <a:pt x="75" y="65"/>
                      </a:lnTo>
                      <a:lnTo>
                        <a:pt x="55" y="92"/>
                      </a:lnTo>
                      <a:lnTo>
                        <a:pt x="36" y="119"/>
                      </a:lnTo>
                      <a:lnTo>
                        <a:pt x="22" y="151"/>
                      </a:lnTo>
                      <a:lnTo>
                        <a:pt x="10" y="186"/>
                      </a:lnTo>
                      <a:lnTo>
                        <a:pt x="0" y="2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0" name="Freeform 36"/>
                <p:cNvSpPr>
                  <a:spLocks/>
                </p:cNvSpPr>
                <p:nvPr/>
              </p:nvSpPr>
              <p:spPr bwMode="auto">
                <a:xfrm>
                  <a:off x="4187" y="2909"/>
                  <a:ext cx="100" cy="94"/>
                </a:xfrm>
                <a:custGeom>
                  <a:avLst/>
                  <a:gdLst>
                    <a:gd name="T0" fmla="*/ 0 w 201"/>
                    <a:gd name="T1" fmla="*/ 27 h 188"/>
                    <a:gd name="T2" fmla="*/ 3 w 201"/>
                    <a:gd name="T3" fmla="*/ 37 h 188"/>
                    <a:gd name="T4" fmla="*/ 10 w 201"/>
                    <a:gd name="T5" fmla="*/ 43 h 188"/>
                    <a:gd name="T6" fmla="*/ 18 w 201"/>
                    <a:gd name="T7" fmla="*/ 47 h 188"/>
                    <a:gd name="T8" fmla="*/ 27 w 201"/>
                    <a:gd name="T9" fmla="*/ 47 h 188"/>
                    <a:gd name="T10" fmla="*/ 35 w 201"/>
                    <a:gd name="T11" fmla="*/ 44 h 188"/>
                    <a:gd name="T12" fmla="*/ 43 w 201"/>
                    <a:gd name="T13" fmla="*/ 38 h 188"/>
                    <a:gd name="T14" fmla="*/ 48 w 201"/>
                    <a:gd name="T15" fmla="*/ 27 h 188"/>
                    <a:gd name="T16" fmla="*/ 50 w 201"/>
                    <a:gd name="T17" fmla="*/ 13 h 188"/>
                    <a:gd name="T18" fmla="*/ 41 w 201"/>
                    <a:gd name="T19" fmla="*/ 6 h 188"/>
                    <a:gd name="T20" fmla="*/ 32 w 201"/>
                    <a:gd name="T21" fmla="*/ 3 h 188"/>
                    <a:gd name="T22" fmla="*/ 23 w 201"/>
                    <a:gd name="T23" fmla="*/ 0 h 188"/>
                    <a:gd name="T24" fmla="*/ 16 w 201"/>
                    <a:gd name="T25" fmla="*/ 1 h 188"/>
                    <a:gd name="T26" fmla="*/ 9 w 201"/>
                    <a:gd name="T27" fmla="*/ 3 h 188"/>
                    <a:gd name="T28" fmla="*/ 4 w 201"/>
                    <a:gd name="T29" fmla="*/ 9 h 188"/>
                    <a:gd name="T30" fmla="*/ 0 w 201"/>
                    <a:gd name="T31" fmla="*/ 17 h 188"/>
                    <a:gd name="T32" fmla="*/ 0 w 201"/>
                    <a:gd name="T33" fmla="*/ 27 h 18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01"/>
                    <a:gd name="T52" fmla="*/ 0 h 188"/>
                    <a:gd name="T53" fmla="*/ 201 w 201"/>
                    <a:gd name="T54" fmla="*/ 188 h 188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01" h="188">
                      <a:moveTo>
                        <a:pt x="0" y="109"/>
                      </a:moveTo>
                      <a:lnTo>
                        <a:pt x="15" y="146"/>
                      </a:lnTo>
                      <a:lnTo>
                        <a:pt x="41" y="172"/>
                      </a:lnTo>
                      <a:lnTo>
                        <a:pt x="73" y="186"/>
                      </a:lnTo>
                      <a:lnTo>
                        <a:pt x="109" y="188"/>
                      </a:lnTo>
                      <a:lnTo>
                        <a:pt x="143" y="176"/>
                      </a:lnTo>
                      <a:lnTo>
                        <a:pt x="172" y="150"/>
                      </a:lnTo>
                      <a:lnTo>
                        <a:pt x="192" y="109"/>
                      </a:lnTo>
                      <a:lnTo>
                        <a:pt x="201" y="54"/>
                      </a:lnTo>
                      <a:lnTo>
                        <a:pt x="164" y="27"/>
                      </a:lnTo>
                      <a:lnTo>
                        <a:pt x="129" y="9"/>
                      </a:lnTo>
                      <a:lnTo>
                        <a:pt x="95" y="0"/>
                      </a:lnTo>
                      <a:lnTo>
                        <a:pt x="65" y="2"/>
                      </a:lnTo>
                      <a:lnTo>
                        <a:pt x="38" y="12"/>
                      </a:lnTo>
                      <a:lnTo>
                        <a:pt x="18" y="34"/>
                      </a:lnTo>
                      <a:lnTo>
                        <a:pt x="3" y="66"/>
                      </a:lnTo>
                      <a:lnTo>
                        <a:pt x="0" y="109"/>
                      </a:lnTo>
                      <a:close/>
                    </a:path>
                  </a:pathLst>
                </a:custGeom>
                <a:solidFill>
                  <a:srgbClr val="F0F0F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1" name="Freeform 37"/>
                <p:cNvSpPr>
                  <a:spLocks/>
                </p:cNvSpPr>
                <p:nvPr/>
              </p:nvSpPr>
              <p:spPr bwMode="auto">
                <a:xfrm>
                  <a:off x="4085" y="2857"/>
                  <a:ext cx="73" cy="69"/>
                </a:xfrm>
                <a:custGeom>
                  <a:avLst/>
                  <a:gdLst>
                    <a:gd name="T0" fmla="*/ 3 w 145"/>
                    <a:gd name="T1" fmla="*/ 18 h 138"/>
                    <a:gd name="T2" fmla="*/ 0 w 145"/>
                    <a:gd name="T3" fmla="*/ 26 h 138"/>
                    <a:gd name="T4" fmla="*/ 1 w 145"/>
                    <a:gd name="T5" fmla="*/ 31 h 138"/>
                    <a:gd name="T6" fmla="*/ 5 w 145"/>
                    <a:gd name="T7" fmla="*/ 34 h 138"/>
                    <a:gd name="T8" fmla="*/ 10 w 145"/>
                    <a:gd name="T9" fmla="*/ 35 h 138"/>
                    <a:gd name="T10" fmla="*/ 17 w 145"/>
                    <a:gd name="T11" fmla="*/ 33 h 138"/>
                    <a:gd name="T12" fmla="*/ 24 w 145"/>
                    <a:gd name="T13" fmla="*/ 30 h 138"/>
                    <a:gd name="T14" fmla="*/ 31 w 145"/>
                    <a:gd name="T15" fmla="*/ 26 h 138"/>
                    <a:gd name="T16" fmla="*/ 37 w 145"/>
                    <a:gd name="T17" fmla="*/ 22 h 138"/>
                    <a:gd name="T18" fmla="*/ 35 w 145"/>
                    <a:gd name="T19" fmla="*/ 13 h 138"/>
                    <a:gd name="T20" fmla="*/ 33 w 145"/>
                    <a:gd name="T21" fmla="*/ 6 h 138"/>
                    <a:gd name="T22" fmla="*/ 29 w 145"/>
                    <a:gd name="T23" fmla="*/ 2 h 138"/>
                    <a:gd name="T24" fmla="*/ 25 w 145"/>
                    <a:gd name="T25" fmla="*/ 0 h 138"/>
                    <a:gd name="T26" fmla="*/ 20 w 145"/>
                    <a:gd name="T27" fmla="*/ 0 h 138"/>
                    <a:gd name="T28" fmla="*/ 14 w 145"/>
                    <a:gd name="T29" fmla="*/ 3 h 138"/>
                    <a:gd name="T30" fmla="*/ 9 w 145"/>
                    <a:gd name="T31" fmla="*/ 9 h 138"/>
                    <a:gd name="T32" fmla="*/ 3 w 145"/>
                    <a:gd name="T33" fmla="*/ 18 h 13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45"/>
                    <a:gd name="T52" fmla="*/ 0 h 138"/>
                    <a:gd name="T53" fmla="*/ 145 w 145"/>
                    <a:gd name="T54" fmla="*/ 138 h 138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45" h="138">
                      <a:moveTo>
                        <a:pt x="10" y="74"/>
                      </a:moveTo>
                      <a:lnTo>
                        <a:pt x="0" y="106"/>
                      </a:lnTo>
                      <a:lnTo>
                        <a:pt x="4" y="127"/>
                      </a:lnTo>
                      <a:lnTo>
                        <a:pt x="17" y="136"/>
                      </a:lnTo>
                      <a:lnTo>
                        <a:pt x="40" y="138"/>
                      </a:lnTo>
                      <a:lnTo>
                        <a:pt x="65" y="131"/>
                      </a:lnTo>
                      <a:lnTo>
                        <a:pt x="94" y="121"/>
                      </a:lnTo>
                      <a:lnTo>
                        <a:pt x="122" y="106"/>
                      </a:lnTo>
                      <a:lnTo>
                        <a:pt x="145" y="89"/>
                      </a:lnTo>
                      <a:lnTo>
                        <a:pt x="139" y="53"/>
                      </a:lnTo>
                      <a:lnTo>
                        <a:pt x="129" y="27"/>
                      </a:lnTo>
                      <a:lnTo>
                        <a:pt x="114" y="8"/>
                      </a:lnTo>
                      <a:lnTo>
                        <a:pt x="98" y="0"/>
                      </a:lnTo>
                      <a:lnTo>
                        <a:pt x="78" y="0"/>
                      </a:lnTo>
                      <a:lnTo>
                        <a:pt x="56" y="13"/>
                      </a:lnTo>
                      <a:lnTo>
                        <a:pt x="33" y="37"/>
                      </a:lnTo>
                      <a:lnTo>
                        <a:pt x="10" y="74"/>
                      </a:lnTo>
                      <a:close/>
                    </a:path>
                  </a:pathLst>
                </a:custGeom>
                <a:solidFill>
                  <a:srgbClr val="F0F0F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2" name="Freeform 38"/>
                <p:cNvSpPr>
                  <a:spLocks/>
                </p:cNvSpPr>
                <p:nvPr/>
              </p:nvSpPr>
              <p:spPr bwMode="auto">
                <a:xfrm>
                  <a:off x="4368" y="2842"/>
                  <a:ext cx="602" cy="916"/>
                </a:xfrm>
                <a:custGeom>
                  <a:avLst/>
                  <a:gdLst>
                    <a:gd name="T0" fmla="*/ 40 w 1204"/>
                    <a:gd name="T1" fmla="*/ 0 h 1832"/>
                    <a:gd name="T2" fmla="*/ 76 w 1204"/>
                    <a:gd name="T3" fmla="*/ 14 h 1832"/>
                    <a:gd name="T4" fmla="*/ 111 w 1204"/>
                    <a:gd name="T5" fmla="*/ 31 h 1832"/>
                    <a:gd name="T6" fmla="*/ 144 w 1204"/>
                    <a:gd name="T7" fmla="*/ 53 h 1832"/>
                    <a:gd name="T8" fmla="*/ 173 w 1204"/>
                    <a:gd name="T9" fmla="*/ 78 h 1832"/>
                    <a:gd name="T10" fmla="*/ 201 w 1204"/>
                    <a:gd name="T11" fmla="*/ 105 h 1832"/>
                    <a:gd name="T12" fmla="*/ 228 w 1204"/>
                    <a:gd name="T13" fmla="*/ 135 h 1832"/>
                    <a:gd name="T14" fmla="*/ 253 w 1204"/>
                    <a:gd name="T15" fmla="*/ 168 h 1832"/>
                    <a:gd name="T16" fmla="*/ 278 w 1204"/>
                    <a:gd name="T17" fmla="*/ 202 h 1832"/>
                    <a:gd name="T18" fmla="*/ 287 w 1204"/>
                    <a:gd name="T19" fmla="*/ 234 h 1832"/>
                    <a:gd name="T20" fmla="*/ 294 w 1204"/>
                    <a:gd name="T21" fmla="*/ 263 h 1832"/>
                    <a:gd name="T22" fmla="*/ 299 w 1204"/>
                    <a:gd name="T23" fmla="*/ 288 h 1832"/>
                    <a:gd name="T24" fmla="*/ 301 w 1204"/>
                    <a:gd name="T25" fmla="*/ 312 h 1832"/>
                    <a:gd name="T26" fmla="*/ 301 w 1204"/>
                    <a:gd name="T27" fmla="*/ 336 h 1832"/>
                    <a:gd name="T28" fmla="*/ 299 w 1204"/>
                    <a:gd name="T29" fmla="*/ 362 h 1832"/>
                    <a:gd name="T30" fmla="*/ 296 w 1204"/>
                    <a:gd name="T31" fmla="*/ 390 h 1832"/>
                    <a:gd name="T32" fmla="*/ 291 w 1204"/>
                    <a:gd name="T33" fmla="*/ 424 h 1832"/>
                    <a:gd name="T34" fmla="*/ 236 w 1204"/>
                    <a:gd name="T35" fmla="*/ 440 h 1832"/>
                    <a:gd name="T36" fmla="*/ 181 w 1204"/>
                    <a:gd name="T37" fmla="*/ 452 h 1832"/>
                    <a:gd name="T38" fmla="*/ 129 w 1204"/>
                    <a:gd name="T39" fmla="*/ 458 h 1832"/>
                    <a:gd name="T40" fmla="*/ 81 w 1204"/>
                    <a:gd name="T41" fmla="*/ 455 h 1832"/>
                    <a:gd name="T42" fmla="*/ 41 w 1204"/>
                    <a:gd name="T43" fmla="*/ 437 h 1832"/>
                    <a:gd name="T44" fmla="*/ 13 w 1204"/>
                    <a:gd name="T45" fmla="*/ 404 h 1832"/>
                    <a:gd name="T46" fmla="*/ 0 w 1204"/>
                    <a:gd name="T47" fmla="*/ 351 h 1832"/>
                    <a:gd name="T48" fmla="*/ 5 w 1204"/>
                    <a:gd name="T49" fmla="*/ 275 h 1832"/>
                    <a:gd name="T50" fmla="*/ 8 w 1204"/>
                    <a:gd name="T51" fmla="*/ 271 h 1832"/>
                    <a:gd name="T52" fmla="*/ 12 w 1204"/>
                    <a:gd name="T53" fmla="*/ 267 h 1832"/>
                    <a:gd name="T54" fmla="*/ 17 w 1204"/>
                    <a:gd name="T55" fmla="*/ 263 h 1832"/>
                    <a:gd name="T56" fmla="*/ 20 w 1204"/>
                    <a:gd name="T57" fmla="*/ 259 h 1832"/>
                    <a:gd name="T58" fmla="*/ 24 w 1204"/>
                    <a:gd name="T59" fmla="*/ 254 h 1832"/>
                    <a:gd name="T60" fmla="*/ 28 w 1204"/>
                    <a:gd name="T61" fmla="*/ 250 h 1832"/>
                    <a:gd name="T62" fmla="*/ 33 w 1204"/>
                    <a:gd name="T63" fmla="*/ 246 h 1832"/>
                    <a:gd name="T64" fmla="*/ 37 w 1204"/>
                    <a:gd name="T65" fmla="*/ 242 h 1832"/>
                    <a:gd name="T66" fmla="*/ 33 w 1204"/>
                    <a:gd name="T67" fmla="*/ 233 h 1832"/>
                    <a:gd name="T68" fmla="*/ 28 w 1204"/>
                    <a:gd name="T69" fmla="*/ 224 h 1832"/>
                    <a:gd name="T70" fmla="*/ 24 w 1204"/>
                    <a:gd name="T71" fmla="*/ 214 h 1832"/>
                    <a:gd name="T72" fmla="*/ 20 w 1204"/>
                    <a:gd name="T73" fmla="*/ 205 h 1832"/>
                    <a:gd name="T74" fmla="*/ 17 w 1204"/>
                    <a:gd name="T75" fmla="*/ 195 h 1832"/>
                    <a:gd name="T76" fmla="*/ 12 w 1204"/>
                    <a:gd name="T77" fmla="*/ 185 h 1832"/>
                    <a:gd name="T78" fmla="*/ 8 w 1204"/>
                    <a:gd name="T79" fmla="*/ 176 h 1832"/>
                    <a:gd name="T80" fmla="*/ 5 w 1204"/>
                    <a:gd name="T81" fmla="*/ 166 h 1832"/>
                    <a:gd name="T82" fmla="*/ 7 w 1204"/>
                    <a:gd name="T83" fmla="*/ 157 h 1832"/>
                    <a:gd name="T84" fmla="*/ 11 w 1204"/>
                    <a:gd name="T85" fmla="*/ 148 h 1832"/>
                    <a:gd name="T86" fmla="*/ 15 w 1204"/>
                    <a:gd name="T87" fmla="*/ 139 h 1832"/>
                    <a:gd name="T88" fmla="*/ 19 w 1204"/>
                    <a:gd name="T89" fmla="*/ 131 h 1832"/>
                    <a:gd name="T90" fmla="*/ 22 w 1204"/>
                    <a:gd name="T91" fmla="*/ 121 h 1832"/>
                    <a:gd name="T92" fmla="*/ 26 w 1204"/>
                    <a:gd name="T93" fmla="*/ 113 h 1832"/>
                    <a:gd name="T94" fmla="*/ 30 w 1204"/>
                    <a:gd name="T95" fmla="*/ 104 h 1832"/>
                    <a:gd name="T96" fmla="*/ 34 w 1204"/>
                    <a:gd name="T97" fmla="*/ 96 h 1832"/>
                    <a:gd name="T98" fmla="*/ 36 w 1204"/>
                    <a:gd name="T99" fmla="*/ 84 h 1832"/>
                    <a:gd name="T100" fmla="*/ 37 w 1204"/>
                    <a:gd name="T101" fmla="*/ 72 h 1832"/>
                    <a:gd name="T102" fmla="*/ 37 w 1204"/>
                    <a:gd name="T103" fmla="*/ 59 h 1832"/>
                    <a:gd name="T104" fmla="*/ 38 w 1204"/>
                    <a:gd name="T105" fmla="*/ 48 h 1832"/>
                    <a:gd name="T106" fmla="*/ 38 w 1204"/>
                    <a:gd name="T107" fmla="*/ 35 h 1832"/>
                    <a:gd name="T108" fmla="*/ 38 w 1204"/>
                    <a:gd name="T109" fmla="*/ 23 h 1832"/>
                    <a:gd name="T110" fmla="*/ 38 w 1204"/>
                    <a:gd name="T111" fmla="*/ 11 h 1832"/>
                    <a:gd name="T112" fmla="*/ 40 w 1204"/>
                    <a:gd name="T113" fmla="*/ 0 h 1832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204"/>
                    <a:gd name="T172" fmla="*/ 0 h 1832"/>
                    <a:gd name="T173" fmla="*/ 1204 w 1204"/>
                    <a:gd name="T174" fmla="*/ 1832 h 1832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204" h="1832">
                      <a:moveTo>
                        <a:pt x="163" y="0"/>
                      </a:moveTo>
                      <a:lnTo>
                        <a:pt x="307" y="54"/>
                      </a:lnTo>
                      <a:lnTo>
                        <a:pt x="445" y="125"/>
                      </a:lnTo>
                      <a:lnTo>
                        <a:pt x="573" y="211"/>
                      </a:lnTo>
                      <a:lnTo>
                        <a:pt x="693" y="310"/>
                      </a:lnTo>
                      <a:lnTo>
                        <a:pt x="806" y="420"/>
                      </a:lnTo>
                      <a:lnTo>
                        <a:pt x="913" y="540"/>
                      </a:lnTo>
                      <a:lnTo>
                        <a:pt x="1013" y="670"/>
                      </a:lnTo>
                      <a:lnTo>
                        <a:pt x="1110" y="808"/>
                      </a:lnTo>
                      <a:lnTo>
                        <a:pt x="1148" y="937"/>
                      </a:lnTo>
                      <a:lnTo>
                        <a:pt x="1176" y="1050"/>
                      </a:lnTo>
                      <a:lnTo>
                        <a:pt x="1194" y="1150"/>
                      </a:lnTo>
                      <a:lnTo>
                        <a:pt x="1204" y="1247"/>
                      </a:lnTo>
                      <a:lnTo>
                        <a:pt x="1202" y="1342"/>
                      </a:lnTo>
                      <a:lnTo>
                        <a:pt x="1196" y="1445"/>
                      </a:lnTo>
                      <a:lnTo>
                        <a:pt x="1181" y="1560"/>
                      </a:lnTo>
                      <a:lnTo>
                        <a:pt x="1162" y="1696"/>
                      </a:lnTo>
                      <a:lnTo>
                        <a:pt x="947" y="1758"/>
                      </a:lnTo>
                      <a:lnTo>
                        <a:pt x="727" y="1808"/>
                      </a:lnTo>
                      <a:lnTo>
                        <a:pt x="515" y="1832"/>
                      </a:lnTo>
                      <a:lnTo>
                        <a:pt x="325" y="1817"/>
                      </a:lnTo>
                      <a:lnTo>
                        <a:pt x="165" y="1747"/>
                      </a:lnTo>
                      <a:lnTo>
                        <a:pt x="54" y="1614"/>
                      </a:lnTo>
                      <a:lnTo>
                        <a:pt x="0" y="1401"/>
                      </a:lnTo>
                      <a:lnTo>
                        <a:pt x="17" y="1099"/>
                      </a:lnTo>
                      <a:lnTo>
                        <a:pt x="32" y="1083"/>
                      </a:lnTo>
                      <a:lnTo>
                        <a:pt x="49" y="1066"/>
                      </a:lnTo>
                      <a:lnTo>
                        <a:pt x="65" y="1050"/>
                      </a:lnTo>
                      <a:lnTo>
                        <a:pt x="81" y="1035"/>
                      </a:lnTo>
                      <a:lnTo>
                        <a:pt x="96" y="1019"/>
                      </a:lnTo>
                      <a:lnTo>
                        <a:pt x="113" y="1003"/>
                      </a:lnTo>
                      <a:lnTo>
                        <a:pt x="129" y="986"/>
                      </a:lnTo>
                      <a:lnTo>
                        <a:pt x="145" y="971"/>
                      </a:lnTo>
                      <a:lnTo>
                        <a:pt x="129" y="932"/>
                      </a:lnTo>
                      <a:lnTo>
                        <a:pt x="113" y="894"/>
                      </a:lnTo>
                      <a:lnTo>
                        <a:pt x="96" y="855"/>
                      </a:lnTo>
                      <a:lnTo>
                        <a:pt x="81" y="817"/>
                      </a:lnTo>
                      <a:lnTo>
                        <a:pt x="65" y="778"/>
                      </a:lnTo>
                      <a:lnTo>
                        <a:pt x="49" y="739"/>
                      </a:lnTo>
                      <a:lnTo>
                        <a:pt x="32" y="701"/>
                      </a:lnTo>
                      <a:lnTo>
                        <a:pt x="17" y="663"/>
                      </a:lnTo>
                      <a:lnTo>
                        <a:pt x="31" y="627"/>
                      </a:lnTo>
                      <a:lnTo>
                        <a:pt x="46" y="592"/>
                      </a:lnTo>
                      <a:lnTo>
                        <a:pt x="61" y="555"/>
                      </a:lnTo>
                      <a:lnTo>
                        <a:pt x="76" y="521"/>
                      </a:lnTo>
                      <a:lnTo>
                        <a:pt x="91" y="485"/>
                      </a:lnTo>
                      <a:lnTo>
                        <a:pt x="106" y="450"/>
                      </a:lnTo>
                      <a:lnTo>
                        <a:pt x="121" y="415"/>
                      </a:lnTo>
                      <a:lnTo>
                        <a:pt x="136" y="381"/>
                      </a:lnTo>
                      <a:lnTo>
                        <a:pt x="144" y="336"/>
                      </a:lnTo>
                      <a:lnTo>
                        <a:pt x="148" y="288"/>
                      </a:lnTo>
                      <a:lnTo>
                        <a:pt x="148" y="239"/>
                      </a:lnTo>
                      <a:lnTo>
                        <a:pt x="149" y="191"/>
                      </a:lnTo>
                      <a:lnTo>
                        <a:pt x="149" y="140"/>
                      </a:lnTo>
                      <a:lnTo>
                        <a:pt x="150" y="92"/>
                      </a:lnTo>
                      <a:lnTo>
                        <a:pt x="154" y="44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3" name="Freeform 39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88" cy="902"/>
                </a:xfrm>
                <a:custGeom>
                  <a:avLst/>
                  <a:gdLst>
                    <a:gd name="T0" fmla="*/ 36 w 1177"/>
                    <a:gd name="T1" fmla="*/ 0 h 1806"/>
                    <a:gd name="T2" fmla="*/ 72 w 1177"/>
                    <a:gd name="T3" fmla="*/ 13 h 1806"/>
                    <a:gd name="T4" fmla="*/ 106 w 1177"/>
                    <a:gd name="T5" fmla="*/ 31 h 1806"/>
                    <a:gd name="T6" fmla="*/ 138 w 1177"/>
                    <a:gd name="T7" fmla="*/ 52 h 1806"/>
                    <a:gd name="T8" fmla="*/ 167 w 1177"/>
                    <a:gd name="T9" fmla="*/ 77 h 1806"/>
                    <a:gd name="T10" fmla="*/ 195 w 1177"/>
                    <a:gd name="T11" fmla="*/ 104 h 1806"/>
                    <a:gd name="T12" fmla="*/ 222 w 1177"/>
                    <a:gd name="T13" fmla="*/ 134 h 1806"/>
                    <a:gd name="T14" fmla="*/ 246 w 1177"/>
                    <a:gd name="T15" fmla="*/ 167 h 1806"/>
                    <a:gd name="T16" fmla="*/ 271 w 1177"/>
                    <a:gd name="T17" fmla="*/ 201 h 1806"/>
                    <a:gd name="T18" fmla="*/ 280 w 1177"/>
                    <a:gd name="T19" fmla="*/ 233 h 1806"/>
                    <a:gd name="T20" fmla="*/ 287 w 1177"/>
                    <a:gd name="T21" fmla="*/ 261 h 1806"/>
                    <a:gd name="T22" fmla="*/ 292 w 1177"/>
                    <a:gd name="T23" fmla="*/ 285 h 1806"/>
                    <a:gd name="T24" fmla="*/ 294 w 1177"/>
                    <a:gd name="T25" fmla="*/ 309 h 1806"/>
                    <a:gd name="T26" fmla="*/ 294 w 1177"/>
                    <a:gd name="T27" fmla="*/ 332 h 1806"/>
                    <a:gd name="T28" fmla="*/ 292 w 1177"/>
                    <a:gd name="T29" fmla="*/ 358 h 1806"/>
                    <a:gd name="T30" fmla="*/ 288 w 1177"/>
                    <a:gd name="T31" fmla="*/ 386 h 1806"/>
                    <a:gd name="T32" fmla="*/ 284 w 1177"/>
                    <a:gd name="T33" fmla="*/ 420 h 1806"/>
                    <a:gd name="T34" fmla="*/ 230 w 1177"/>
                    <a:gd name="T35" fmla="*/ 436 h 1806"/>
                    <a:gd name="T36" fmla="*/ 177 w 1177"/>
                    <a:gd name="T37" fmla="*/ 447 h 1806"/>
                    <a:gd name="T38" fmla="*/ 125 w 1177"/>
                    <a:gd name="T39" fmla="*/ 451 h 1806"/>
                    <a:gd name="T40" fmla="*/ 80 w 1177"/>
                    <a:gd name="T41" fmla="*/ 445 h 1806"/>
                    <a:gd name="T42" fmla="*/ 41 w 1177"/>
                    <a:gd name="T43" fmla="*/ 427 h 1806"/>
                    <a:gd name="T44" fmla="*/ 15 w 1177"/>
                    <a:gd name="T45" fmla="*/ 393 h 1806"/>
                    <a:gd name="T46" fmla="*/ 2 w 1177"/>
                    <a:gd name="T47" fmla="*/ 342 h 1806"/>
                    <a:gd name="T48" fmla="*/ 5 w 1177"/>
                    <a:gd name="T49" fmla="*/ 272 h 1806"/>
                    <a:gd name="T50" fmla="*/ 9 w 1177"/>
                    <a:gd name="T51" fmla="*/ 267 h 1806"/>
                    <a:gd name="T52" fmla="*/ 12 w 1177"/>
                    <a:gd name="T53" fmla="*/ 264 h 1806"/>
                    <a:gd name="T54" fmla="*/ 15 w 1177"/>
                    <a:gd name="T55" fmla="*/ 260 h 1806"/>
                    <a:gd name="T56" fmla="*/ 19 w 1177"/>
                    <a:gd name="T57" fmla="*/ 257 h 1806"/>
                    <a:gd name="T58" fmla="*/ 21 w 1177"/>
                    <a:gd name="T59" fmla="*/ 253 h 1806"/>
                    <a:gd name="T60" fmla="*/ 24 w 1177"/>
                    <a:gd name="T61" fmla="*/ 250 h 1806"/>
                    <a:gd name="T62" fmla="*/ 28 w 1177"/>
                    <a:gd name="T63" fmla="*/ 246 h 1806"/>
                    <a:gd name="T64" fmla="*/ 32 w 1177"/>
                    <a:gd name="T65" fmla="*/ 242 h 1806"/>
                    <a:gd name="T66" fmla="*/ 28 w 1177"/>
                    <a:gd name="T67" fmla="*/ 232 h 1806"/>
                    <a:gd name="T68" fmla="*/ 24 w 1177"/>
                    <a:gd name="T69" fmla="*/ 223 h 1806"/>
                    <a:gd name="T70" fmla="*/ 19 w 1177"/>
                    <a:gd name="T71" fmla="*/ 213 h 1806"/>
                    <a:gd name="T72" fmla="*/ 16 w 1177"/>
                    <a:gd name="T73" fmla="*/ 204 h 1806"/>
                    <a:gd name="T74" fmla="*/ 12 w 1177"/>
                    <a:gd name="T75" fmla="*/ 194 h 1806"/>
                    <a:gd name="T76" fmla="*/ 8 w 1177"/>
                    <a:gd name="T77" fmla="*/ 184 h 1806"/>
                    <a:gd name="T78" fmla="*/ 3 w 1177"/>
                    <a:gd name="T79" fmla="*/ 175 h 1806"/>
                    <a:gd name="T80" fmla="*/ 0 w 1177"/>
                    <a:gd name="T81" fmla="*/ 165 h 1806"/>
                    <a:gd name="T82" fmla="*/ 3 w 1177"/>
                    <a:gd name="T83" fmla="*/ 156 h 1806"/>
                    <a:gd name="T84" fmla="*/ 7 w 1177"/>
                    <a:gd name="T85" fmla="*/ 148 h 1806"/>
                    <a:gd name="T86" fmla="*/ 11 w 1177"/>
                    <a:gd name="T87" fmla="*/ 138 h 1806"/>
                    <a:gd name="T88" fmla="*/ 14 w 1177"/>
                    <a:gd name="T89" fmla="*/ 130 h 1806"/>
                    <a:gd name="T90" fmla="*/ 18 w 1177"/>
                    <a:gd name="T91" fmla="*/ 121 h 1806"/>
                    <a:gd name="T92" fmla="*/ 22 w 1177"/>
                    <a:gd name="T93" fmla="*/ 112 h 1806"/>
                    <a:gd name="T94" fmla="*/ 26 w 1177"/>
                    <a:gd name="T95" fmla="*/ 103 h 1806"/>
                    <a:gd name="T96" fmla="*/ 29 w 1177"/>
                    <a:gd name="T97" fmla="*/ 95 h 1806"/>
                    <a:gd name="T98" fmla="*/ 31 w 1177"/>
                    <a:gd name="T99" fmla="*/ 84 h 1806"/>
                    <a:gd name="T100" fmla="*/ 32 w 1177"/>
                    <a:gd name="T101" fmla="*/ 72 h 1806"/>
                    <a:gd name="T102" fmla="*/ 32 w 1177"/>
                    <a:gd name="T103" fmla="*/ 59 h 1806"/>
                    <a:gd name="T104" fmla="*/ 33 w 1177"/>
                    <a:gd name="T105" fmla="*/ 47 h 1806"/>
                    <a:gd name="T106" fmla="*/ 33 w 1177"/>
                    <a:gd name="T107" fmla="*/ 35 h 1806"/>
                    <a:gd name="T108" fmla="*/ 33 w 1177"/>
                    <a:gd name="T109" fmla="*/ 23 h 1806"/>
                    <a:gd name="T110" fmla="*/ 34 w 1177"/>
                    <a:gd name="T111" fmla="*/ 11 h 1806"/>
                    <a:gd name="T112" fmla="*/ 36 w 1177"/>
                    <a:gd name="T113" fmla="*/ 0 h 180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77"/>
                    <a:gd name="T172" fmla="*/ 0 h 1806"/>
                    <a:gd name="T173" fmla="*/ 1177 w 1177"/>
                    <a:gd name="T174" fmla="*/ 1806 h 1806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77" h="1806">
                      <a:moveTo>
                        <a:pt x="146" y="0"/>
                      </a:moveTo>
                      <a:lnTo>
                        <a:pt x="290" y="54"/>
                      </a:lnTo>
                      <a:lnTo>
                        <a:pt x="425" y="125"/>
                      </a:lnTo>
                      <a:lnTo>
                        <a:pt x="552" y="211"/>
                      </a:lnTo>
                      <a:lnTo>
                        <a:pt x="671" y="310"/>
                      </a:lnTo>
                      <a:lnTo>
                        <a:pt x="783" y="419"/>
                      </a:lnTo>
                      <a:lnTo>
                        <a:pt x="888" y="539"/>
                      </a:lnTo>
                      <a:lnTo>
                        <a:pt x="987" y="668"/>
                      </a:lnTo>
                      <a:lnTo>
                        <a:pt x="1084" y="806"/>
                      </a:lnTo>
                      <a:lnTo>
                        <a:pt x="1121" y="935"/>
                      </a:lnTo>
                      <a:lnTo>
                        <a:pt x="1150" y="1046"/>
                      </a:lnTo>
                      <a:lnTo>
                        <a:pt x="1168" y="1144"/>
                      </a:lnTo>
                      <a:lnTo>
                        <a:pt x="1177" y="1239"/>
                      </a:lnTo>
                      <a:lnTo>
                        <a:pt x="1177" y="1332"/>
                      </a:lnTo>
                      <a:lnTo>
                        <a:pt x="1169" y="1434"/>
                      </a:lnTo>
                      <a:lnTo>
                        <a:pt x="1155" y="1548"/>
                      </a:lnTo>
                      <a:lnTo>
                        <a:pt x="1136" y="1683"/>
                      </a:lnTo>
                      <a:lnTo>
                        <a:pt x="922" y="1746"/>
                      </a:lnTo>
                      <a:lnTo>
                        <a:pt x="709" y="1791"/>
                      </a:lnTo>
                      <a:lnTo>
                        <a:pt x="503" y="1806"/>
                      </a:lnTo>
                      <a:lnTo>
                        <a:pt x="320" y="1783"/>
                      </a:lnTo>
                      <a:lnTo>
                        <a:pt x="167" y="1709"/>
                      </a:lnTo>
                      <a:lnTo>
                        <a:pt x="61" y="1576"/>
                      </a:lnTo>
                      <a:lnTo>
                        <a:pt x="8" y="1372"/>
                      </a:lnTo>
                      <a:lnTo>
                        <a:pt x="23" y="1089"/>
                      </a:lnTo>
                      <a:lnTo>
                        <a:pt x="37" y="1071"/>
                      </a:lnTo>
                      <a:lnTo>
                        <a:pt x="50" y="1058"/>
                      </a:lnTo>
                      <a:lnTo>
                        <a:pt x="63" y="1043"/>
                      </a:lnTo>
                      <a:lnTo>
                        <a:pt x="76" y="1030"/>
                      </a:lnTo>
                      <a:lnTo>
                        <a:pt x="87" y="1015"/>
                      </a:lnTo>
                      <a:lnTo>
                        <a:pt x="99" y="1001"/>
                      </a:lnTo>
                      <a:lnTo>
                        <a:pt x="112" y="986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4" name="Freeform 40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84" cy="889"/>
                </a:xfrm>
                <a:custGeom>
                  <a:avLst/>
                  <a:gdLst>
                    <a:gd name="T0" fmla="*/ 37 w 1168"/>
                    <a:gd name="T1" fmla="*/ 0 h 1779"/>
                    <a:gd name="T2" fmla="*/ 73 w 1168"/>
                    <a:gd name="T3" fmla="*/ 13 h 1779"/>
                    <a:gd name="T4" fmla="*/ 106 w 1168"/>
                    <a:gd name="T5" fmla="*/ 31 h 1779"/>
                    <a:gd name="T6" fmla="*/ 138 w 1168"/>
                    <a:gd name="T7" fmla="*/ 52 h 1779"/>
                    <a:gd name="T8" fmla="*/ 166 w 1168"/>
                    <a:gd name="T9" fmla="*/ 77 h 1779"/>
                    <a:gd name="T10" fmla="*/ 194 w 1168"/>
                    <a:gd name="T11" fmla="*/ 104 h 1779"/>
                    <a:gd name="T12" fmla="*/ 219 w 1168"/>
                    <a:gd name="T13" fmla="*/ 134 h 1779"/>
                    <a:gd name="T14" fmla="*/ 244 w 1168"/>
                    <a:gd name="T15" fmla="*/ 166 h 1779"/>
                    <a:gd name="T16" fmla="*/ 269 w 1168"/>
                    <a:gd name="T17" fmla="*/ 201 h 1779"/>
                    <a:gd name="T18" fmla="*/ 278 w 1168"/>
                    <a:gd name="T19" fmla="*/ 233 h 1779"/>
                    <a:gd name="T20" fmla="*/ 285 w 1168"/>
                    <a:gd name="T21" fmla="*/ 260 h 1779"/>
                    <a:gd name="T22" fmla="*/ 290 w 1168"/>
                    <a:gd name="T23" fmla="*/ 285 h 1779"/>
                    <a:gd name="T24" fmla="*/ 292 w 1168"/>
                    <a:gd name="T25" fmla="*/ 308 h 1779"/>
                    <a:gd name="T26" fmla="*/ 292 w 1168"/>
                    <a:gd name="T27" fmla="*/ 331 h 1779"/>
                    <a:gd name="T28" fmla="*/ 290 w 1168"/>
                    <a:gd name="T29" fmla="*/ 356 h 1779"/>
                    <a:gd name="T30" fmla="*/ 287 w 1168"/>
                    <a:gd name="T31" fmla="*/ 384 h 1779"/>
                    <a:gd name="T32" fmla="*/ 282 w 1168"/>
                    <a:gd name="T33" fmla="*/ 417 h 1779"/>
                    <a:gd name="T34" fmla="*/ 229 w 1168"/>
                    <a:gd name="T35" fmla="*/ 433 h 1779"/>
                    <a:gd name="T36" fmla="*/ 176 w 1168"/>
                    <a:gd name="T37" fmla="*/ 443 h 1779"/>
                    <a:gd name="T38" fmla="*/ 126 w 1168"/>
                    <a:gd name="T39" fmla="*/ 444 h 1779"/>
                    <a:gd name="T40" fmla="*/ 82 w 1168"/>
                    <a:gd name="T41" fmla="*/ 437 h 1779"/>
                    <a:gd name="T42" fmla="*/ 46 w 1168"/>
                    <a:gd name="T43" fmla="*/ 417 h 1779"/>
                    <a:gd name="T44" fmla="*/ 20 w 1168"/>
                    <a:gd name="T45" fmla="*/ 384 h 1779"/>
                    <a:gd name="T46" fmla="*/ 8 w 1168"/>
                    <a:gd name="T47" fmla="*/ 335 h 1779"/>
                    <a:gd name="T48" fmla="*/ 11 w 1168"/>
                    <a:gd name="T49" fmla="*/ 269 h 1779"/>
                    <a:gd name="T50" fmla="*/ 14 w 1168"/>
                    <a:gd name="T51" fmla="*/ 265 h 1779"/>
                    <a:gd name="T52" fmla="*/ 17 w 1168"/>
                    <a:gd name="T53" fmla="*/ 262 h 1779"/>
                    <a:gd name="T54" fmla="*/ 19 w 1168"/>
                    <a:gd name="T55" fmla="*/ 258 h 1779"/>
                    <a:gd name="T56" fmla="*/ 21 w 1168"/>
                    <a:gd name="T57" fmla="*/ 256 h 1779"/>
                    <a:gd name="T58" fmla="*/ 23 w 1168"/>
                    <a:gd name="T59" fmla="*/ 252 h 1779"/>
                    <a:gd name="T60" fmla="*/ 25 w 1168"/>
                    <a:gd name="T61" fmla="*/ 249 h 1779"/>
                    <a:gd name="T62" fmla="*/ 28 w 1168"/>
                    <a:gd name="T63" fmla="*/ 246 h 1779"/>
                    <a:gd name="T64" fmla="*/ 32 w 1168"/>
                    <a:gd name="T65" fmla="*/ 242 h 1779"/>
                    <a:gd name="T66" fmla="*/ 28 w 1168"/>
                    <a:gd name="T67" fmla="*/ 233 h 1779"/>
                    <a:gd name="T68" fmla="*/ 24 w 1168"/>
                    <a:gd name="T69" fmla="*/ 223 h 1779"/>
                    <a:gd name="T70" fmla="*/ 19 w 1168"/>
                    <a:gd name="T71" fmla="*/ 213 h 1779"/>
                    <a:gd name="T72" fmla="*/ 16 w 1168"/>
                    <a:gd name="T73" fmla="*/ 204 h 1779"/>
                    <a:gd name="T74" fmla="*/ 12 w 1168"/>
                    <a:gd name="T75" fmla="*/ 194 h 1779"/>
                    <a:gd name="T76" fmla="*/ 8 w 1168"/>
                    <a:gd name="T77" fmla="*/ 184 h 1779"/>
                    <a:gd name="T78" fmla="*/ 3 w 1168"/>
                    <a:gd name="T79" fmla="*/ 175 h 1779"/>
                    <a:gd name="T80" fmla="*/ 0 w 1168"/>
                    <a:gd name="T81" fmla="*/ 165 h 1779"/>
                    <a:gd name="T82" fmla="*/ 3 w 1168"/>
                    <a:gd name="T83" fmla="*/ 156 h 1779"/>
                    <a:gd name="T84" fmla="*/ 7 w 1168"/>
                    <a:gd name="T85" fmla="*/ 148 h 1779"/>
                    <a:gd name="T86" fmla="*/ 11 w 1168"/>
                    <a:gd name="T87" fmla="*/ 138 h 1779"/>
                    <a:gd name="T88" fmla="*/ 14 w 1168"/>
                    <a:gd name="T89" fmla="*/ 130 h 1779"/>
                    <a:gd name="T90" fmla="*/ 18 w 1168"/>
                    <a:gd name="T91" fmla="*/ 121 h 1779"/>
                    <a:gd name="T92" fmla="*/ 22 w 1168"/>
                    <a:gd name="T93" fmla="*/ 112 h 1779"/>
                    <a:gd name="T94" fmla="*/ 26 w 1168"/>
                    <a:gd name="T95" fmla="*/ 103 h 1779"/>
                    <a:gd name="T96" fmla="*/ 29 w 1168"/>
                    <a:gd name="T97" fmla="*/ 95 h 1779"/>
                    <a:gd name="T98" fmla="*/ 31 w 1168"/>
                    <a:gd name="T99" fmla="*/ 84 h 1779"/>
                    <a:gd name="T100" fmla="*/ 33 w 1168"/>
                    <a:gd name="T101" fmla="*/ 72 h 1779"/>
                    <a:gd name="T102" fmla="*/ 33 w 1168"/>
                    <a:gd name="T103" fmla="*/ 59 h 1779"/>
                    <a:gd name="T104" fmla="*/ 33 w 1168"/>
                    <a:gd name="T105" fmla="*/ 47 h 1779"/>
                    <a:gd name="T106" fmla="*/ 33 w 1168"/>
                    <a:gd name="T107" fmla="*/ 35 h 1779"/>
                    <a:gd name="T108" fmla="*/ 34 w 1168"/>
                    <a:gd name="T109" fmla="*/ 23 h 1779"/>
                    <a:gd name="T110" fmla="*/ 35 w 1168"/>
                    <a:gd name="T111" fmla="*/ 11 h 1779"/>
                    <a:gd name="T112" fmla="*/ 37 w 1168"/>
                    <a:gd name="T113" fmla="*/ 0 h 1779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68"/>
                    <a:gd name="T172" fmla="*/ 0 h 1779"/>
                    <a:gd name="T173" fmla="*/ 1168 w 1168"/>
                    <a:gd name="T174" fmla="*/ 1779 h 1779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68" h="1779">
                      <a:moveTo>
                        <a:pt x="146" y="0"/>
                      </a:moveTo>
                      <a:lnTo>
                        <a:pt x="290" y="54"/>
                      </a:lnTo>
                      <a:lnTo>
                        <a:pt x="424" y="124"/>
                      </a:lnTo>
                      <a:lnTo>
                        <a:pt x="550" y="209"/>
                      </a:lnTo>
                      <a:lnTo>
                        <a:pt x="667" y="308"/>
                      </a:lnTo>
                      <a:lnTo>
                        <a:pt x="777" y="417"/>
                      </a:lnTo>
                      <a:lnTo>
                        <a:pt x="879" y="538"/>
                      </a:lnTo>
                      <a:lnTo>
                        <a:pt x="977" y="667"/>
                      </a:lnTo>
                      <a:lnTo>
                        <a:pt x="1073" y="805"/>
                      </a:lnTo>
                      <a:lnTo>
                        <a:pt x="1111" y="932"/>
                      </a:lnTo>
                      <a:lnTo>
                        <a:pt x="1140" y="1043"/>
                      </a:lnTo>
                      <a:lnTo>
                        <a:pt x="1158" y="1140"/>
                      </a:lnTo>
                      <a:lnTo>
                        <a:pt x="1168" y="1233"/>
                      </a:lnTo>
                      <a:lnTo>
                        <a:pt x="1168" y="1325"/>
                      </a:lnTo>
                      <a:lnTo>
                        <a:pt x="1160" y="1424"/>
                      </a:lnTo>
                      <a:lnTo>
                        <a:pt x="1147" y="1536"/>
                      </a:lnTo>
                      <a:lnTo>
                        <a:pt x="1128" y="1670"/>
                      </a:lnTo>
                      <a:lnTo>
                        <a:pt x="916" y="1733"/>
                      </a:lnTo>
                      <a:lnTo>
                        <a:pt x="706" y="1773"/>
                      </a:lnTo>
                      <a:lnTo>
                        <a:pt x="507" y="1779"/>
                      </a:lnTo>
                      <a:lnTo>
                        <a:pt x="331" y="1749"/>
                      </a:lnTo>
                      <a:lnTo>
                        <a:pt x="185" y="1669"/>
                      </a:lnTo>
                      <a:lnTo>
                        <a:pt x="82" y="1536"/>
                      </a:lnTo>
                      <a:lnTo>
                        <a:pt x="32" y="1341"/>
                      </a:lnTo>
                      <a:lnTo>
                        <a:pt x="44" y="1078"/>
                      </a:lnTo>
                      <a:lnTo>
                        <a:pt x="57" y="1061"/>
                      </a:lnTo>
                      <a:lnTo>
                        <a:pt x="68" y="1049"/>
                      </a:lnTo>
                      <a:lnTo>
                        <a:pt x="77" y="1035"/>
                      </a:lnTo>
                      <a:lnTo>
                        <a:pt x="86" y="1024"/>
                      </a:lnTo>
                      <a:lnTo>
                        <a:pt x="93" y="1011"/>
                      </a:lnTo>
                      <a:lnTo>
                        <a:pt x="103" y="999"/>
                      </a:lnTo>
                      <a:lnTo>
                        <a:pt x="113" y="985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5" name="Freeform 41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80" cy="877"/>
                </a:xfrm>
                <a:custGeom>
                  <a:avLst/>
                  <a:gdLst>
                    <a:gd name="T0" fmla="*/ 37 w 1159"/>
                    <a:gd name="T1" fmla="*/ 0 h 1756"/>
                    <a:gd name="T2" fmla="*/ 73 w 1159"/>
                    <a:gd name="T3" fmla="*/ 13 h 1756"/>
                    <a:gd name="T4" fmla="*/ 106 w 1159"/>
                    <a:gd name="T5" fmla="*/ 31 h 1756"/>
                    <a:gd name="T6" fmla="*/ 137 w 1159"/>
                    <a:gd name="T7" fmla="*/ 52 h 1756"/>
                    <a:gd name="T8" fmla="*/ 166 w 1159"/>
                    <a:gd name="T9" fmla="*/ 76 h 1756"/>
                    <a:gd name="T10" fmla="*/ 193 w 1159"/>
                    <a:gd name="T11" fmla="*/ 104 h 1756"/>
                    <a:gd name="T12" fmla="*/ 218 w 1159"/>
                    <a:gd name="T13" fmla="*/ 134 h 1756"/>
                    <a:gd name="T14" fmla="*/ 243 w 1159"/>
                    <a:gd name="T15" fmla="*/ 166 h 1756"/>
                    <a:gd name="T16" fmla="*/ 267 w 1159"/>
                    <a:gd name="T17" fmla="*/ 200 h 1756"/>
                    <a:gd name="T18" fmla="*/ 276 w 1159"/>
                    <a:gd name="T19" fmla="*/ 232 h 1756"/>
                    <a:gd name="T20" fmla="*/ 283 w 1159"/>
                    <a:gd name="T21" fmla="*/ 259 h 1756"/>
                    <a:gd name="T22" fmla="*/ 288 w 1159"/>
                    <a:gd name="T23" fmla="*/ 283 h 1756"/>
                    <a:gd name="T24" fmla="*/ 290 w 1159"/>
                    <a:gd name="T25" fmla="*/ 306 h 1756"/>
                    <a:gd name="T26" fmla="*/ 290 w 1159"/>
                    <a:gd name="T27" fmla="*/ 328 h 1756"/>
                    <a:gd name="T28" fmla="*/ 289 w 1159"/>
                    <a:gd name="T29" fmla="*/ 353 h 1756"/>
                    <a:gd name="T30" fmla="*/ 285 w 1159"/>
                    <a:gd name="T31" fmla="*/ 381 h 1756"/>
                    <a:gd name="T32" fmla="*/ 280 w 1159"/>
                    <a:gd name="T33" fmla="*/ 414 h 1756"/>
                    <a:gd name="T34" fmla="*/ 228 w 1159"/>
                    <a:gd name="T35" fmla="*/ 430 h 1756"/>
                    <a:gd name="T36" fmla="*/ 177 w 1159"/>
                    <a:gd name="T37" fmla="*/ 438 h 1756"/>
                    <a:gd name="T38" fmla="*/ 128 w 1159"/>
                    <a:gd name="T39" fmla="*/ 438 h 1756"/>
                    <a:gd name="T40" fmla="*/ 86 w 1159"/>
                    <a:gd name="T41" fmla="*/ 428 h 1756"/>
                    <a:gd name="T42" fmla="*/ 51 w 1159"/>
                    <a:gd name="T43" fmla="*/ 407 h 1756"/>
                    <a:gd name="T44" fmla="*/ 26 w 1159"/>
                    <a:gd name="T45" fmla="*/ 374 h 1756"/>
                    <a:gd name="T46" fmla="*/ 14 w 1159"/>
                    <a:gd name="T47" fmla="*/ 327 h 1756"/>
                    <a:gd name="T48" fmla="*/ 17 w 1159"/>
                    <a:gd name="T49" fmla="*/ 266 h 1756"/>
                    <a:gd name="T50" fmla="*/ 20 w 1159"/>
                    <a:gd name="T51" fmla="*/ 262 h 1756"/>
                    <a:gd name="T52" fmla="*/ 22 w 1159"/>
                    <a:gd name="T53" fmla="*/ 259 h 1756"/>
                    <a:gd name="T54" fmla="*/ 23 w 1159"/>
                    <a:gd name="T55" fmla="*/ 257 h 1756"/>
                    <a:gd name="T56" fmla="*/ 25 w 1159"/>
                    <a:gd name="T57" fmla="*/ 254 h 1756"/>
                    <a:gd name="T58" fmla="*/ 26 w 1159"/>
                    <a:gd name="T59" fmla="*/ 251 h 1756"/>
                    <a:gd name="T60" fmla="*/ 27 w 1159"/>
                    <a:gd name="T61" fmla="*/ 249 h 1756"/>
                    <a:gd name="T62" fmla="*/ 29 w 1159"/>
                    <a:gd name="T63" fmla="*/ 246 h 1756"/>
                    <a:gd name="T64" fmla="*/ 32 w 1159"/>
                    <a:gd name="T65" fmla="*/ 242 h 1756"/>
                    <a:gd name="T66" fmla="*/ 28 w 1159"/>
                    <a:gd name="T67" fmla="*/ 232 h 1756"/>
                    <a:gd name="T68" fmla="*/ 24 w 1159"/>
                    <a:gd name="T69" fmla="*/ 223 h 1756"/>
                    <a:gd name="T70" fmla="*/ 20 w 1159"/>
                    <a:gd name="T71" fmla="*/ 213 h 1756"/>
                    <a:gd name="T72" fmla="*/ 16 w 1159"/>
                    <a:gd name="T73" fmla="*/ 204 h 1756"/>
                    <a:gd name="T74" fmla="*/ 12 w 1159"/>
                    <a:gd name="T75" fmla="*/ 194 h 1756"/>
                    <a:gd name="T76" fmla="*/ 8 w 1159"/>
                    <a:gd name="T77" fmla="*/ 184 h 1756"/>
                    <a:gd name="T78" fmla="*/ 4 w 1159"/>
                    <a:gd name="T79" fmla="*/ 175 h 1756"/>
                    <a:gd name="T80" fmla="*/ 0 w 1159"/>
                    <a:gd name="T81" fmla="*/ 165 h 1756"/>
                    <a:gd name="T82" fmla="*/ 4 w 1159"/>
                    <a:gd name="T83" fmla="*/ 156 h 1756"/>
                    <a:gd name="T84" fmla="*/ 8 w 1159"/>
                    <a:gd name="T85" fmla="*/ 148 h 1756"/>
                    <a:gd name="T86" fmla="*/ 11 w 1159"/>
                    <a:gd name="T87" fmla="*/ 138 h 1756"/>
                    <a:gd name="T88" fmla="*/ 15 w 1159"/>
                    <a:gd name="T89" fmla="*/ 130 h 1756"/>
                    <a:gd name="T90" fmla="*/ 19 w 1159"/>
                    <a:gd name="T91" fmla="*/ 121 h 1756"/>
                    <a:gd name="T92" fmla="*/ 23 w 1159"/>
                    <a:gd name="T93" fmla="*/ 112 h 1756"/>
                    <a:gd name="T94" fmla="*/ 26 w 1159"/>
                    <a:gd name="T95" fmla="*/ 103 h 1756"/>
                    <a:gd name="T96" fmla="*/ 30 w 1159"/>
                    <a:gd name="T97" fmla="*/ 95 h 1756"/>
                    <a:gd name="T98" fmla="*/ 32 w 1159"/>
                    <a:gd name="T99" fmla="*/ 84 h 1756"/>
                    <a:gd name="T100" fmla="*/ 33 w 1159"/>
                    <a:gd name="T101" fmla="*/ 72 h 1756"/>
                    <a:gd name="T102" fmla="*/ 33 w 1159"/>
                    <a:gd name="T103" fmla="*/ 59 h 1756"/>
                    <a:gd name="T104" fmla="*/ 33 w 1159"/>
                    <a:gd name="T105" fmla="*/ 47 h 1756"/>
                    <a:gd name="T106" fmla="*/ 33 w 1159"/>
                    <a:gd name="T107" fmla="*/ 35 h 1756"/>
                    <a:gd name="T108" fmla="*/ 34 w 1159"/>
                    <a:gd name="T109" fmla="*/ 23 h 1756"/>
                    <a:gd name="T110" fmla="*/ 35 w 1159"/>
                    <a:gd name="T111" fmla="*/ 11 h 1756"/>
                    <a:gd name="T112" fmla="*/ 37 w 1159"/>
                    <a:gd name="T113" fmla="*/ 0 h 175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59"/>
                    <a:gd name="T172" fmla="*/ 0 h 1756"/>
                    <a:gd name="T173" fmla="*/ 1159 w 1159"/>
                    <a:gd name="T174" fmla="*/ 1756 h 1756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59" h="1756">
                      <a:moveTo>
                        <a:pt x="146" y="0"/>
                      </a:moveTo>
                      <a:lnTo>
                        <a:pt x="290" y="54"/>
                      </a:lnTo>
                      <a:lnTo>
                        <a:pt x="423" y="124"/>
                      </a:lnTo>
                      <a:lnTo>
                        <a:pt x="546" y="209"/>
                      </a:lnTo>
                      <a:lnTo>
                        <a:pt x="662" y="307"/>
                      </a:lnTo>
                      <a:lnTo>
                        <a:pt x="769" y="416"/>
                      </a:lnTo>
                      <a:lnTo>
                        <a:pt x="872" y="536"/>
                      </a:lnTo>
                      <a:lnTo>
                        <a:pt x="970" y="664"/>
                      </a:lnTo>
                      <a:lnTo>
                        <a:pt x="1065" y="802"/>
                      </a:lnTo>
                      <a:lnTo>
                        <a:pt x="1103" y="930"/>
                      </a:lnTo>
                      <a:lnTo>
                        <a:pt x="1131" y="1040"/>
                      </a:lnTo>
                      <a:lnTo>
                        <a:pt x="1149" y="1135"/>
                      </a:lnTo>
                      <a:lnTo>
                        <a:pt x="1159" y="1227"/>
                      </a:lnTo>
                      <a:lnTo>
                        <a:pt x="1159" y="1316"/>
                      </a:lnTo>
                      <a:lnTo>
                        <a:pt x="1153" y="1414"/>
                      </a:lnTo>
                      <a:lnTo>
                        <a:pt x="1139" y="1526"/>
                      </a:lnTo>
                      <a:lnTo>
                        <a:pt x="1120" y="1660"/>
                      </a:lnTo>
                      <a:lnTo>
                        <a:pt x="911" y="1722"/>
                      </a:lnTo>
                      <a:lnTo>
                        <a:pt x="705" y="1756"/>
                      </a:lnTo>
                      <a:lnTo>
                        <a:pt x="512" y="1754"/>
                      </a:lnTo>
                      <a:lnTo>
                        <a:pt x="343" y="1716"/>
                      </a:lnTo>
                      <a:lnTo>
                        <a:pt x="202" y="1630"/>
                      </a:lnTo>
                      <a:lnTo>
                        <a:pt x="104" y="1499"/>
                      </a:lnTo>
                      <a:lnTo>
                        <a:pt x="54" y="1311"/>
                      </a:lnTo>
                      <a:lnTo>
                        <a:pt x="66" y="1068"/>
                      </a:lnTo>
                      <a:lnTo>
                        <a:pt x="78" y="1051"/>
                      </a:lnTo>
                      <a:lnTo>
                        <a:pt x="87" y="1040"/>
                      </a:lnTo>
                      <a:lnTo>
                        <a:pt x="92" y="1029"/>
                      </a:lnTo>
                      <a:lnTo>
                        <a:pt x="97" y="1019"/>
                      </a:lnTo>
                      <a:lnTo>
                        <a:pt x="101" y="1008"/>
                      </a:lnTo>
                      <a:lnTo>
                        <a:pt x="106" y="998"/>
                      </a:lnTo>
                      <a:lnTo>
                        <a:pt x="114" y="985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6" name="Freeform 42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75" cy="869"/>
                </a:xfrm>
                <a:custGeom>
                  <a:avLst/>
                  <a:gdLst>
                    <a:gd name="T0" fmla="*/ 37 w 1149"/>
                    <a:gd name="T1" fmla="*/ 0 h 1738"/>
                    <a:gd name="T2" fmla="*/ 73 w 1149"/>
                    <a:gd name="T3" fmla="*/ 14 h 1738"/>
                    <a:gd name="T4" fmla="*/ 106 w 1149"/>
                    <a:gd name="T5" fmla="*/ 31 h 1738"/>
                    <a:gd name="T6" fmla="*/ 136 w 1149"/>
                    <a:gd name="T7" fmla="*/ 53 h 1738"/>
                    <a:gd name="T8" fmla="*/ 165 w 1149"/>
                    <a:gd name="T9" fmla="*/ 77 h 1738"/>
                    <a:gd name="T10" fmla="*/ 191 w 1149"/>
                    <a:gd name="T11" fmla="*/ 104 h 1738"/>
                    <a:gd name="T12" fmla="*/ 216 w 1149"/>
                    <a:gd name="T13" fmla="*/ 134 h 1738"/>
                    <a:gd name="T14" fmla="*/ 240 w 1149"/>
                    <a:gd name="T15" fmla="*/ 166 h 1738"/>
                    <a:gd name="T16" fmla="*/ 264 w 1149"/>
                    <a:gd name="T17" fmla="*/ 201 h 1738"/>
                    <a:gd name="T18" fmla="*/ 273 w 1149"/>
                    <a:gd name="T19" fmla="*/ 232 h 1738"/>
                    <a:gd name="T20" fmla="*/ 280 w 1149"/>
                    <a:gd name="T21" fmla="*/ 259 h 1738"/>
                    <a:gd name="T22" fmla="*/ 285 w 1149"/>
                    <a:gd name="T23" fmla="*/ 283 h 1738"/>
                    <a:gd name="T24" fmla="*/ 287 w 1149"/>
                    <a:gd name="T25" fmla="*/ 305 h 1738"/>
                    <a:gd name="T26" fmla="*/ 288 w 1149"/>
                    <a:gd name="T27" fmla="*/ 327 h 1738"/>
                    <a:gd name="T28" fmla="*/ 286 w 1149"/>
                    <a:gd name="T29" fmla="*/ 351 h 1738"/>
                    <a:gd name="T30" fmla="*/ 283 w 1149"/>
                    <a:gd name="T31" fmla="*/ 379 h 1738"/>
                    <a:gd name="T32" fmla="*/ 278 w 1149"/>
                    <a:gd name="T33" fmla="*/ 413 h 1738"/>
                    <a:gd name="T34" fmla="*/ 226 w 1149"/>
                    <a:gd name="T35" fmla="*/ 428 h 1738"/>
                    <a:gd name="T36" fmla="*/ 176 w 1149"/>
                    <a:gd name="T37" fmla="*/ 435 h 1738"/>
                    <a:gd name="T38" fmla="*/ 129 w 1149"/>
                    <a:gd name="T39" fmla="*/ 432 h 1738"/>
                    <a:gd name="T40" fmla="*/ 89 w 1149"/>
                    <a:gd name="T41" fmla="*/ 421 h 1738"/>
                    <a:gd name="T42" fmla="*/ 55 w 1149"/>
                    <a:gd name="T43" fmla="*/ 398 h 1738"/>
                    <a:gd name="T44" fmla="*/ 32 w 1149"/>
                    <a:gd name="T45" fmla="*/ 365 h 1738"/>
                    <a:gd name="T46" fmla="*/ 20 w 1149"/>
                    <a:gd name="T47" fmla="*/ 321 h 1738"/>
                    <a:gd name="T48" fmla="*/ 22 w 1149"/>
                    <a:gd name="T49" fmla="*/ 265 h 1738"/>
                    <a:gd name="T50" fmla="*/ 25 w 1149"/>
                    <a:gd name="T51" fmla="*/ 261 h 1738"/>
                    <a:gd name="T52" fmla="*/ 27 w 1149"/>
                    <a:gd name="T53" fmla="*/ 258 h 1738"/>
                    <a:gd name="T54" fmla="*/ 27 w 1149"/>
                    <a:gd name="T55" fmla="*/ 255 h 1738"/>
                    <a:gd name="T56" fmla="*/ 27 w 1149"/>
                    <a:gd name="T57" fmla="*/ 253 h 1738"/>
                    <a:gd name="T58" fmla="*/ 27 w 1149"/>
                    <a:gd name="T59" fmla="*/ 251 h 1738"/>
                    <a:gd name="T60" fmla="*/ 28 w 1149"/>
                    <a:gd name="T61" fmla="*/ 249 h 1738"/>
                    <a:gd name="T62" fmla="*/ 29 w 1149"/>
                    <a:gd name="T63" fmla="*/ 246 h 1738"/>
                    <a:gd name="T64" fmla="*/ 32 w 1149"/>
                    <a:gd name="T65" fmla="*/ 242 h 1738"/>
                    <a:gd name="T66" fmla="*/ 28 w 1149"/>
                    <a:gd name="T67" fmla="*/ 233 h 1738"/>
                    <a:gd name="T68" fmla="*/ 24 w 1149"/>
                    <a:gd name="T69" fmla="*/ 223 h 1738"/>
                    <a:gd name="T70" fmla="*/ 20 w 1149"/>
                    <a:gd name="T71" fmla="*/ 214 h 1738"/>
                    <a:gd name="T72" fmla="*/ 16 w 1149"/>
                    <a:gd name="T73" fmla="*/ 205 h 1738"/>
                    <a:gd name="T74" fmla="*/ 12 w 1149"/>
                    <a:gd name="T75" fmla="*/ 195 h 1738"/>
                    <a:gd name="T76" fmla="*/ 8 w 1149"/>
                    <a:gd name="T77" fmla="*/ 185 h 1738"/>
                    <a:gd name="T78" fmla="*/ 4 w 1149"/>
                    <a:gd name="T79" fmla="*/ 176 h 1738"/>
                    <a:gd name="T80" fmla="*/ 0 w 1149"/>
                    <a:gd name="T81" fmla="*/ 166 h 1738"/>
                    <a:gd name="T82" fmla="*/ 4 w 1149"/>
                    <a:gd name="T83" fmla="*/ 157 h 1738"/>
                    <a:gd name="T84" fmla="*/ 8 w 1149"/>
                    <a:gd name="T85" fmla="*/ 148 h 1738"/>
                    <a:gd name="T86" fmla="*/ 11 w 1149"/>
                    <a:gd name="T87" fmla="*/ 139 h 1738"/>
                    <a:gd name="T88" fmla="*/ 15 w 1149"/>
                    <a:gd name="T89" fmla="*/ 131 h 1738"/>
                    <a:gd name="T90" fmla="*/ 19 w 1149"/>
                    <a:gd name="T91" fmla="*/ 121 h 1738"/>
                    <a:gd name="T92" fmla="*/ 23 w 1149"/>
                    <a:gd name="T93" fmla="*/ 112 h 1738"/>
                    <a:gd name="T94" fmla="*/ 26 w 1149"/>
                    <a:gd name="T95" fmla="*/ 104 h 1738"/>
                    <a:gd name="T96" fmla="*/ 30 w 1149"/>
                    <a:gd name="T97" fmla="*/ 96 h 1738"/>
                    <a:gd name="T98" fmla="*/ 32 w 1149"/>
                    <a:gd name="T99" fmla="*/ 84 h 1738"/>
                    <a:gd name="T100" fmla="*/ 33 w 1149"/>
                    <a:gd name="T101" fmla="*/ 72 h 1738"/>
                    <a:gd name="T102" fmla="*/ 33 w 1149"/>
                    <a:gd name="T103" fmla="*/ 59 h 1738"/>
                    <a:gd name="T104" fmla="*/ 33 w 1149"/>
                    <a:gd name="T105" fmla="*/ 48 h 1738"/>
                    <a:gd name="T106" fmla="*/ 33 w 1149"/>
                    <a:gd name="T107" fmla="*/ 35 h 1738"/>
                    <a:gd name="T108" fmla="*/ 34 w 1149"/>
                    <a:gd name="T109" fmla="*/ 23 h 1738"/>
                    <a:gd name="T110" fmla="*/ 35 w 1149"/>
                    <a:gd name="T111" fmla="*/ 11 h 1738"/>
                    <a:gd name="T112" fmla="*/ 37 w 1149"/>
                    <a:gd name="T113" fmla="*/ 0 h 1738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49"/>
                    <a:gd name="T172" fmla="*/ 0 h 1738"/>
                    <a:gd name="T173" fmla="*/ 1149 w 1149"/>
                    <a:gd name="T174" fmla="*/ 1738 h 1738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49" h="1738">
                      <a:moveTo>
                        <a:pt x="146" y="0"/>
                      </a:moveTo>
                      <a:lnTo>
                        <a:pt x="289" y="54"/>
                      </a:lnTo>
                      <a:lnTo>
                        <a:pt x="422" y="124"/>
                      </a:lnTo>
                      <a:lnTo>
                        <a:pt x="543" y="209"/>
                      </a:lnTo>
                      <a:lnTo>
                        <a:pt x="657" y="307"/>
                      </a:lnTo>
                      <a:lnTo>
                        <a:pt x="763" y="415"/>
                      </a:lnTo>
                      <a:lnTo>
                        <a:pt x="864" y="535"/>
                      </a:lnTo>
                      <a:lnTo>
                        <a:pt x="960" y="664"/>
                      </a:lnTo>
                      <a:lnTo>
                        <a:pt x="1054" y="802"/>
                      </a:lnTo>
                      <a:lnTo>
                        <a:pt x="1091" y="930"/>
                      </a:lnTo>
                      <a:lnTo>
                        <a:pt x="1120" y="1036"/>
                      </a:lnTo>
                      <a:lnTo>
                        <a:pt x="1138" y="1130"/>
                      </a:lnTo>
                      <a:lnTo>
                        <a:pt x="1148" y="1219"/>
                      </a:lnTo>
                      <a:lnTo>
                        <a:pt x="1149" y="1307"/>
                      </a:lnTo>
                      <a:lnTo>
                        <a:pt x="1143" y="1404"/>
                      </a:lnTo>
                      <a:lnTo>
                        <a:pt x="1129" y="1514"/>
                      </a:lnTo>
                      <a:lnTo>
                        <a:pt x="1111" y="1649"/>
                      </a:lnTo>
                      <a:lnTo>
                        <a:pt x="903" y="1711"/>
                      </a:lnTo>
                      <a:lnTo>
                        <a:pt x="703" y="1738"/>
                      </a:lnTo>
                      <a:lnTo>
                        <a:pt x="516" y="1728"/>
                      </a:lnTo>
                      <a:lnTo>
                        <a:pt x="353" y="1682"/>
                      </a:lnTo>
                      <a:lnTo>
                        <a:pt x="220" y="1592"/>
                      </a:lnTo>
                      <a:lnTo>
                        <a:pt x="126" y="1460"/>
                      </a:lnTo>
                      <a:lnTo>
                        <a:pt x="78" y="1282"/>
                      </a:lnTo>
                      <a:lnTo>
                        <a:pt x="88" y="1058"/>
                      </a:lnTo>
                      <a:lnTo>
                        <a:pt x="99" y="1043"/>
                      </a:lnTo>
                      <a:lnTo>
                        <a:pt x="106" y="1031"/>
                      </a:lnTo>
                      <a:lnTo>
                        <a:pt x="107" y="1021"/>
                      </a:lnTo>
                      <a:lnTo>
                        <a:pt x="108" y="1014"/>
                      </a:lnTo>
                      <a:lnTo>
                        <a:pt x="107" y="1005"/>
                      </a:lnTo>
                      <a:lnTo>
                        <a:pt x="109" y="996"/>
                      </a:lnTo>
                      <a:lnTo>
                        <a:pt x="114" y="985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7" name="Freeform 43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70" cy="860"/>
                </a:xfrm>
                <a:custGeom>
                  <a:avLst/>
                  <a:gdLst>
                    <a:gd name="T0" fmla="*/ 36 w 1140"/>
                    <a:gd name="T1" fmla="*/ 0 h 1721"/>
                    <a:gd name="T2" fmla="*/ 72 w 1140"/>
                    <a:gd name="T3" fmla="*/ 13 h 1721"/>
                    <a:gd name="T4" fmla="*/ 104 w 1140"/>
                    <a:gd name="T5" fmla="*/ 31 h 1721"/>
                    <a:gd name="T6" fmla="*/ 135 w 1140"/>
                    <a:gd name="T7" fmla="*/ 52 h 1721"/>
                    <a:gd name="T8" fmla="*/ 163 w 1140"/>
                    <a:gd name="T9" fmla="*/ 76 h 1721"/>
                    <a:gd name="T10" fmla="*/ 188 w 1140"/>
                    <a:gd name="T11" fmla="*/ 103 h 1721"/>
                    <a:gd name="T12" fmla="*/ 214 w 1140"/>
                    <a:gd name="T13" fmla="*/ 133 h 1721"/>
                    <a:gd name="T14" fmla="*/ 237 w 1140"/>
                    <a:gd name="T15" fmla="*/ 165 h 1721"/>
                    <a:gd name="T16" fmla="*/ 262 w 1140"/>
                    <a:gd name="T17" fmla="*/ 200 h 1721"/>
                    <a:gd name="T18" fmla="*/ 271 w 1140"/>
                    <a:gd name="T19" fmla="*/ 231 h 1721"/>
                    <a:gd name="T20" fmla="*/ 278 w 1140"/>
                    <a:gd name="T21" fmla="*/ 258 h 1721"/>
                    <a:gd name="T22" fmla="*/ 283 w 1140"/>
                    <a:gd name="T23" fmla="*/ 281 h 1721"/>
                    <a:gd name="T24" fmla="*/ 285 w 1140"/>
                    <a:gd name="T25" fmla="*/ 303 h 1721"/>
                    <a:gd name="T26" fmla="*/ 285 w 1140"/>
                    <a:gd name="T27" fmla="*/ 324 h 1721"/>
                    <a:gd name="T28" fmla="*/ 284 w 1140"/>
                    <a:gd name="T29" fmla="*/ 348 h 1721"/>
                    <a:gd name="T30" fmla="*/ 280 w 1140"/>
                    <a:gd name="T31" fmla="*/ 376 h 1721"/>
                    <a:gd name="T32" fmla="*/ 276 w 1140"/>
                    <a:gd name="T33" fmla="*/ 409 h 1721"/>
                    <a:gd name="T34" fmla="*/ 224 w 1140"/>
                    <a:gd name="T35" fmla="*/ 424 h 1721"/>
                    <a:gd name="T36" fmla="*/ 175 w 1140"/>
                    <a:gd name="T37" fmla="*/ 430 h 1721"/>
                    <a:gd name="T38" fmla="*/ 131 w 1140"/>
                    <a:gd name="T39" fmla="*/ 425 h 1721"/>
                    <a:gd name="T40" fmla="*/ 91 w 1140"/>
                    <a:gd name="T41" fmla="*/ 412 h 1721"/>
                    <a:gd name="T42" fmla="*/ 59 w 1140"/>
                    <a:gd name="T43" fmla="*/ 388 h 1721"/>
                    <a:gd name="T44" fmla="*/ 37 w 1140"/>
                    <a:gd name="T45" fmla="*/ 355 h 1721"/>
                    <a:gd name="T46" fmla="*/ 25 w 1140"/>
                    <a:gd name="T47" fmla="*/ 313 h 1721"/>
                    <a:gd name="T48" fmla="*/ 27 w 1140"/>
                    <a:gd name="T49" fmla="*/ 262 h 1721"/>
                    <a:gd name="T50" fmla="*/ 29 w 1140"/>
                    <a:gd name="T51" fmla="*/ 258 h 1721"/>
                    <a:gd name="T52" fmla="*/ 30 w 1140"/>
                    <a:gd name="T53" fmla="*/ 255 h 1721"/>
                    <a:gd name="T54" fmla="*/ 30 w 1140"/>
                    <a:gd name="T55" fmla="*/ 253 h 1721"/>
                    <a:gd name="T56" fmla="*/ 29 w 1140"/>
                    <a:gd name="T57" fmla="*/ 252 h 1721"/>
                    <a:gd name="T58" fmla="*/ 28 w 1140"/>
                    <a:gd name="T59" fmla="*/ 250 h 1721"/>
                    <a:gd name="T60" fmla="*/ 28 w 1140"/>
                    <a:gd name="T61" fmla="*/ 248 h 1721"/>
                    <a:gd name="T62" fmla="*/ 29 w 1140"/>
                    <a:gd name="T63" fmla="*/ 246 h 1721"/>
                    <a:gd name="T64" fmla="*/ 32 w 1140"/>
                    <a:gd name="T65" fmla="*/ 242 h 1721"/>
                    <a:gd name="T66" fmla="*/ 28 w 1140"/>
                    <a:gd name="T67" fmla="*/ 233 h 1721"/>
                    <a:gd name="T68" fmla="*/ 24 w 1140"/>
                    <a:gd name="T69" fmla="*/ 223 h 1721"/>
                    <a:gd name="T70" fmla="*/ 19 w 1140"/>
                    <a:gd name="T71" fmla="*/ 213 h 1721"/>
                    <a:gd name="T72" fmla="*/ 16 w 1140"/>
                    <a:gd name="T73" fmla="*/ 204 h 1721"/>
                    <a:gd name="T74" fmla="*/ 12 w 1140"/>
                    <a:gd name="T75" fmla="*/ 194 h 1721"/>
                    <a:gd name="T76" fmla="*/ 8 w 1140"/>
                    <a:gd name="T77" fmla="*/ 184 h 1721"/>
                    <a:gd name="T78" fmla="*/ 3 w 1140"/>
                    <a:gd name="T79" fmla="*/ 175 h 1721"/>
                    <a:gd name="T80" fmla="*/ 0 w 1140"/>
                    <a:gd name="T81" fmla="*/ 165 h 1721"/>
                    <a:gd name="T82" fmla="*/ 3 w 1140"/>
                    <a:gd name="T83" fmla="*/ 156 h 1721"/>
                    <a:gd name="T84" fmla="*/ 7 w 1140"/>
                    <a:gd name="T85" fmla="*/ 148 h 1721"/>
                    <a:gd name="T86" fmla="*/ 11 w 1140"/>
                    <a:gd name="T87" fmla="*/ 138 h 1721"/>
                    <a:gd name="T88" fmla="*/ 14 w 1140"/>
                    <a:gd name="T89" fmla="*/ 130 h 1721"/>
                    <a:gd name="T90" fmla="*/ 18 w 1140"/>
                    <a:gd name="T91" fmla="*/ 121 h 1721"/>
                    <a:gd name="T92" fmla="*/ 22 w 1140"/>
                    <a:gd name="T93" fmla="*/ 112 h 1721"/>
                    <a:gd name="T94" fmla="*/ 26 w 1140"/>
                    <a:gd name="T95" fmla="*/ 103 h 1721"/>
                    <a:gd name="T96" fmla="*/ 29 w 1140"/>
                    <a:gd name="T97" fmla="*/ 95 h 1721"/>
                    <a:gd name="T98" fmla="*/ 31 w 1140"/>
                    <a:gd name="T99" fmla="*/ 84 h 1721"/>
                    <a:gd name="T100" fmla="*/ 33 w 1140"/>
                    <a:gd name="T101" fmla="*/ 72 h 1721"/>
                    <a:gd name="T102" fmla="*/ 33 w 1140"/>
                    <a:gd name="T103" fmla="*/ 59 h 1721"/>
                    <a:gd name="T104" fmla="*/ 33 w 1140"/>
                    <a:gd name="T105" fmla="*/ 47 h 1721"/>
                    <a:gd name="T106" fmla="*/ 33 w 1140"/>
                    <a:gd name="T107" fmla="*/ 35 h 1721"/>
                    <a:gd name="T108" fmla="*/ 34 w 1140"/>
                    <a:gd name="T109" fmla="*/ 23 h 1721"/>
                    <a:gd name="T110" fmla="*/ 35 w 1140"/>
                    <a:gd name="T111" fmla="*/ 11 h 1721"/>
                    <a:gd name="T112" fmla="*/ 36 w 1140"/>
                    <a:gd name="T113" fmla="*/ 0 h 1721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40"/>
                    <a:gd name="T172" fmla="*/ 0 h 1721"/>
                    <a:gd name="T173" fmla="*/ 1140 w 1140"/>
                    <a:gd name="T174" fmla="*/ 1721 h 1721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40" h="1721">
                      <a:moveTo>
                        <a:pt x="146" y="0"/>
                      </a:moveTo>
                      <a:lnTo>
                        <a:pt x="289" y="54"/>
                      </a:lnTo>
                      <a:lnTo>
                        <a:pt x="419" y="124"/>
                      </a:lnTo>
                      <a:lnTo>
                        <a:pt x="540" y="208"/>
                      </a:lnTo>
                      <a:lnTo>
                        <a:pt x="652" y="306"/>
                      </a:lnTo>
                      <a:lnTo>
                        <a:pt x="755" y="415"/>
                      </a:lnTo>
                      <a:lnTo>
                        <a:pt x="856" y="535"/>
                      </a:lnTo>
                      <a:lnTo>
                        <a:pt x="950" y="663"/>
                      </a:lnTo>
                      <a:lnTo>
                        <a:pt x="1045" y="801"/>
                      </a:lnTo>
                      <a:lnTo>
                        <a:pt x="1083" y="927"/>
                      </a:lnTo>
                      <a:lnTo>
                        <a:pt x="1111" y="1035"/>
                      </a:lnTo>
                      <a:lnTo>
                        <a:pt x="1129" y="1127"/>
                      </a:lnTo>
                      <a:lnTo>
                        <a:pt x="1140" y="1213"/>
                      </a:lnTo>
                      <a:lnTo>
                        <a:pt x="1140" y="1298"/>
                      </a:lnTo>
                      <a:lnTo>
                        <a:pt x="1134" y="1394"/>
                      </a:lnTo>
                      <a:lnTo>
                        <a:pt x="1120" y="1504"/>
                      </a:lnTo>
                      <a:lnTo>
                        <a:pt x="1103" y="1637"/>
                      </a:lnTo>
                      <a:lnTo>
                        <a:pt x="896" y="1698"/>
                      </a:lnTo>
                      <a:lnTo>
                        <a:pt x="700" y="1721"/>
                      </a:lnTo>
                      <a:lnTo>
                        <a:pt x="521" y="1703"/>
                      </a:lnTo>
                      <a:lnTo>
                        <a:pt x="365" y="1648"/>
                      </a:lnTo>
                      <a:lnTo>
                        <a:pt x="237" y="1554"/>
                      </a:lnTo>
                      <a:lnTo>
                        <a:pt x="148" y="1422"/>
                      </a:lnTo>
                      <a:lnTo>
                        <a:pt x="103" y="1253"/>
                      </a:lnTo>
                      <a:lnTo>
                        <a:pt x="109" y="1048"/>
                      </a:lnTo>
                      <a:lnTo>
                        <a:pt x="119" y="1033"/>
                      </a:lnTo>
                      <a:lnTo>
                        <a:pt x="123" y="1023"/>
                      </a:lnTo>
                      <a:lnTo>
                        <a:pt x="121" y="1014"/>
                      </a:lnTo>
                      <a:lnTo>
                        <a:pt x="118" y="1009"/>
                      </a:lnTo>
                      <a:lnTo>
                        <a:pt x="113" y="1001"/>
                      </a:lnTo>
                      <a:lnTo>
                        <a:pt x="113" y="995"/>
                      </a:lnTo>
                      <a:lnTo>
                        <a:pt x="116" y="984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8" name="Freeform 44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66" cy="851"/>
                </a:xfrm>
                <a:custGeom>
                  <a:avLst/>
                  <a:gdLst>
                    <a:gd name="T0" fmla="*/ 37 w 1131"/>
                    <a:gd name="T1" fmla="*/ 0 h 1703"/>
                    <a:gd name="T2" fmla="*/ 73 w 1131"/>
                    <a:gd name="T3" fmla="*/ 13 h 1703"/>
                    <a:gd name="T4" fmla="*/ 105 w 1131"/>
                    <a:gd name="T5" fmla="*/ 31 h 1703"/>
                    <a:gd name="T6" fmla="*/ 135 w 1131"/>
                    <a:gd name="T7" fmla="*/ 52 h 1703"/>
                    <a:gd name="T8" fmla="*/ 163 w 1131"/>
                    <a:gd name="T9" fmla="*/ 76 h 1703"/>
                    <a:gd name="T10" fmla="*/ 188 w 1131"/>
                    <a:gd name="T11" fmla="*/ 103 h 1703"/>
                    <a:gd name="T12" fmla="*/ 212 w 1131"/>
                    <a:gd name="T13" fmla="*/ 133 h 1703"/>
                    <a:gd name="T14" fmla="*/ 236 w 1131"/>
                    <a:gd name="T15" fmla="*/ 165 h 1703"/>
                    <a:gd name="T16" fmla="*/ 259 w 1131"/>
                    <a:gd name="T17" fmla="*/ 200 h 1703"/>
                    <a:gd name="T18" fmla="*/ 269 w 1131"/>
                    <a:gd name="T19" fmla="*/ 231 h 1703"/>
                    <a:gd name="T20" fmla="*/ 276 w 1131"/>
                    <a:gd name="T21" fmla="*/ 257 h 1703"/>
                    <a:gd name="T22" fmla="*/ 280 w 1131"/>
                    <a:gd name="T23" fmla="*/ 280 h 1703"/>
                    <a:gd name="T24" fmla="*/ 283 w 1131"/>
                    <a:gd name="T25" fmla="*/ 301 h 1703"/>
                    <a:gd name="T26" fmla="*/ 283 w 1131"/>
                    <a:gd name="T27" fmla="*/ 322 h 1703"/>
                    <a:gd name="T28" fmla="*/ 282 w 1131"/>
                    <a:gd name="T29" fmla="*/ 345 h 1703"/>
                    <a:gd name="T30" fmla="*/ 278 w 1131"/>
                    <a:gd name="T31" fmla="*/ 372 h 1703"/>
                    <a:gd name="T32" fmla="*/ 274 w 1131"/>
                    <a:gd name="T33" fmla="*/ 406 h 1703"/>
                    <a:gd name="T34" fmla="*/ 223 w 1131"/>
                    <a:gd name="T35" fmla="*/ 421 h 1703"/>
                    <a:gd name="T36" fmla="*/ 175 w 1131"/>
                    <a:gd name="T37" fmla="*/ 425 h 1703"/>
                    <a:gd name="T38" fmla="*/ 131 w 1131"/>
                    <a:gd name="T39" fmla="*/ 419 h 1703"/>
                    <a:gd name="T40" fmla="*/ 94 w 1131"/>
                    <a:gd name="T41" fmla="*/ 403 h 1703"/>
                    <a:gd name="T42" fmla="*/ 64 w 1131"/>
                    <a:gd name="T43" fmla="*/ 378 h 1703"/>
                    <a:gd name="T44" fmla="*/ 43 w 1131"/>
                    <a:gd name="T45" fmla="*/ 346 h 1703"/>
                    <a:gd name="T46" fmla="*/ 32 w 1131"/>
                    <a:gd name="T47" fmla="*/ 305 h 1703"/>
                    <a:gd name="T48" fmla="*/ 33 w 1131"/>
                    <a:gd name="T49" fmla="*/ 259 h 1703"/>
                    <a:gd name="T50" fmla="*/ 35 w 1131"/>
                    <a:gd name="T51" fmla="*/ 255 h 1703"/>
                    <a:gd name="T52" fmla="*/ 36 w 1131"/>
                    <a:gd name="T53" fmla="*/ 253 h 1703"/>
                    <a:gd name="T54" fmla="*/ 34 w 1131"/>
                    <a:gd name="T55" fmla="*/ 252 h 1703"/>
                    <a:gd name="T56" fmla="*/ 33 w 1131"/>
                    <a:gd name="T57" fmla="*/ 251 h 1703"/>
                    <a:gd name="T58" fmla="*/ 31 w 1131"/>
                    <a:gd name="T59" fmla="*/ 249 h 1703"/>
                    <a:gd name="T60" fmla="*/ 29 w 1131"/>
                    <a:gd name="T61" fmla="*/ 248 h 1703"/>
                    <a:gd name="T62" fmla="*/ 30 w 1131"/>
                    <a:gd name="T63" fmla="*/ 246 h 1703"/>
                    <a:gd name="T64" fmla="*/ 32 w 1131"/>
                    <a:gd name="T65" fmla="*/ 242 h 1703"/>
                    <a:gd name="T66" fmla="*/ 28 w 1131"/>
                    <a:gd name="T67" fmla="*/ 233 h 1703"/>
                    <a:gd name="T68" fmla="*/ 24 w 1131"/>
                    <a:gd name="T69" fmla="*/ 223 h 1703"/>
                    <a:gd name="T70" fmla="*/ 20 w 1131"/>
                    <a:gd name="T71" fmla="*/ 213 h 1703"/>
                    <a:gd name="T72" fmla="*/ 16 w 1131"/>
                    <a:gd name="T73" fmla="*/ 204 h 1703"/>
                    <a:gd name="T74" fmla="*/ 12 w 1131"/>
                    <a:gd name="T75" fmla="*/ 194 h 1703"/>
                    <a:gd name="T76" fmla="*/ 8 w 1131"/>
                    <a:gd name="T77" fmla="*/ 184 h 1703"/>
                    <a:gd name="T78" fmla="*/ 4 w 1131"/>
                    <a:gd name="T79" fmla="*/ 175 h 1703"/>
                    <a:gd name="T80" fmla="*/ 0 w 1131"/>
                    <a:gd name="T81" fmla="*/ 165 h 1703"/>
                    <a:gd name="T82" fmla="*/ 4 w 1131"/>
                    <a:gd name="T83" fmla="*/ 156 h 1703"/>
                    <a:gd name="T84" fmla="*/ 8 w 1131"/>
                    <a:gd name="T85" fmla="*/ 148 h 1703"/>
                    <a:gd name="T86" fmla="*/ 11 w 1131"/>
                    <a:gd name="T87" fmla="*/ 138 h 1703"/>
                    <a:gd name="T88" fmla="*/ 15 w 1131"/>
                    <a:gd name="T89" fmla="*/ 130 h 1703"/>
                    <a:gd name="T90" fmla="*/ 19 w 1131"/>
                    <a:gd name="T91" fmla="*/ 121 h 1703"/>
                    <a:gd name="T92" fmla="*/ 23 w 1131"/>
                    <a:gd name="T93" fmla="*/ 112 h 1703"/>
                    <a:gd name="T94" fmla="*/ 26 w 1131"/>
                    <a:gd name="T95" fmla="*/ 103 h 1703"/>
                    <a:gd name="T96" fmla="*/ 30 w 1131"/>
                    <a:gd name="T97" fmla="*/ 95 h 1703"/>
                    <a:gd name="T98" fmla="*/ 32 w 1131"/>
                    <a:gd name="T99" fmla="*/ 84 h 1703"/>
                    <a:gd name="T100" fmla="*/ 33 w 1131"/>
                    <a:gd name="T101" fmla="*/ 72 h 1703"/>
                    <a:gd name="T102" fmla="*/ 33 w 1131"/>
                    <a:gd name="T103" fmla="*/ 59 h 1703"/>
                    <a:gd name="T104" fmla="*/ 33 w 1131"/>
                    <a:gd name="T105" fmla="*/ 47 h 1703"/>
                    <a:gd name="T106" fmla="*/ 33 w 1131"/>
                    <a:gd name="T107" fmla="*/ 35 h 1703"/>
                    <a:gd name="T108" fmla="*/ 34 w 1131"/>
                    <a:gd name="T109" fmla="*/ 23 h 1703"/>
                    <a:gd name="T110" fmla="*/ 35 w 1131"/>
                    <a:gd name="T111" fmla="*/ 11 h 1703"/>
                    <a:gd name="T112" fmla="*/ 37 w 1131"/>
                    <a:gd name="T113" fmla="*/ 0 h 1703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31"/>
                    <a:gd name="T172" fmla="*/ 0 h 1703"/>
                    <a:gd name="T173" fmla="*/ 1131 w 1131"/>
                    <a:gd name="T174" fmla="*/ 1703 h 1703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31" h="1703">
                      <a:moveTo>
                        <a:pt x="146" y="0"/>
                      </a:moveTo>
                      <a:lnTo>
                        <a:pt x="289" y="54"/>
                      </a:lnTo>
                      <a:lnTo>
                        <a:pt x="419" y="124"/>
                      </a:lnTo>
                      <a:lnTo>
                        <a:pt x="537" y="208"/>
                      </a:lnTo>
                      <a:lnTo>
                        <a:pt x="649" y="306"/>
                      </a:lnTo>
                      <a:lnTo>
                        <a:pt x="750" y="414"/>
                      </a:lnTo>
                      <a:lnTo>
                        <a:pt x="848" y="533"/>
                      </a:lnTo>
                      <a:lnTo>
                        <a:pt x="942" y="662"/>
                      </a:lnTo>
                      <a:lnTo>
                        <a:pt x="1035" y="800"/>
                      </a:lnTo>
                      <a:lnTo>
                        <a:pt x="1073" y="926"/>
                      </a:lnTo>
                      <a:lnTo>
                        <a:pt x="1101" y="1031"/>
                      </a:lnTo>
                      <a:lnTo>
                        <a:pt x="1120" y="1122"/>
                      </a:lnTo>
                      <a:lnTo>
                        <a:pt x="1130" y="1206"/>
                      </a:lnTo>
                      <a:lnTo>
                        <a:pt x="1131" y="1290"/>
                      </a:lnTo>
                      <a:lnTo>
                        <a:pt x="1125" y="1382"/>
                      </a:lnTo>
                      <a:lnTo>
                        <a:pt x="1111" y="1491"/>
                      </a:lnTo>
                      <a:lnTo>
                        <a:pt x="1093" y="1624"/>
                      </a:lnTo>
                      <a:lnTo>
                        <a:pt x="889" y="1686"/>
                      </a:lnTo>
                      <a:lnTo>
                        <a:pt x="698" y="1703"/>
                      </a:lnTo>
                      <a:lnTo>
                        <a:pt x="524" y="1677"/>
                      </a:lnTo>
                      <a:lnTo>
                        <a:pt x="375" y="1614"/>
                      </a:lnTo>
                      <a:lnTo>
                        <a:pt x="255" y="1514"/>
                      </a:lnTo>
                      <a:lnTo>
                        <a:pt x="170" y="1384"/>
                      </a:lnTo>
                      <a:lnTo>
                        <a:pt x="126" y="1222"/>
                      </a:lnTo>
                      <a:lnTo>
                        <a:pt x="129" y="1036"/>
                      </a:lnTo>
                      <a:lnTo>
                        <a:pt x="138" y="1023"/>
                      </a:lnTo>
                      <a:lnTo>
                        <a:pt x="141" y="1014"/>
                      </a:lnTo>
                      <a:lnTo>
                        <a:pt x="136" y="1008"/>
                      </a:lnTo>
                      <a:lnTo>
                        <a:pt x="129" y="1004"/>
                      </a:lnTo>
                      <a:lnTo>
                        <a:pt x="121" y="999"/>
                      </a:lnTo>
                      <a:lnTo>
                        <a:pt x="116" y="993"/>
                      </a:lnTo>
                      <a:lnTo>
                        <a:pt x="117" y="984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9" name="Freeform 45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61" cy="842"/>
                </a:xfrm>
                <a:custGeom>
                  <a:avLst/>
                  <a:gdLst>
                    <a:gd name="T0" fmla="*/ 36 w 1123"/>
                    <a:gd name="T1" fmla="*/ 0 h 1684"/>
                    <a:gd name="T2" fmla="*/ 71 w 1123"/>
                    <a:gd name="T3" fmla="*/ 13 h 1684"/>
                    <a:gd name="T4" fmla="*/ 104 w 1123"/>
                    <a:gd name="T5" fmla="*/ 31 h 1684"/>
                    <a:gd name="T6" fmla="*/ 133 w 1123"/>
                    <a:gd name="T7" fmla="*/ 52 h 1684"/>
                    <a:gd name="T8" fmla="*/ 160 w 1123"/>
                    <a:gd name="T9" fmla="*/ 77 h 1684"/>
                    <a:gd name="T10" fmla="*/ 185 w 1123"/>
                    <a:gd name="T11" fmla="*/ 103 h 1684"/>
                    <a:gd name="T12" fmla="*/ 209 w 1123"/>
                    <a:gd name="T13" fmla="*/ 133 h 1684"/>
                    <a:gd name="T14" fmla="*/ 233 w 1123"/>
                    <a:gd name="T15" fmla="*/ 165 h 1684"/>
                    <a:gd name="T16" fmla="*/ 256 w 1123"/>
                    <a:gd name="T17" fmla="*/ 200 h 1684"/>
                    <a:gd name="T18" fmla="*/ 266 w 1123"/>
                    <a:gd name="T19" fmla="*/ 231 h 1684"/>
                    <a:gd name="T20" fmla="*/ 273 w 1123"/>
                    <a:gd name="T21" fmla="*/ 257 h 1684"/>
                    <a:gd name="T22" fmla="*/ 277 w 1123"/>
                    <a:gd name="T23" fmla="*/ 280 h 1684"/>
                    <a:gd name="T24" fmla="*/ 280 w 1123"/>
                    <a:gd name="T25" fmla="*/ 300 h 1684"/>
                    <a:gd name="T26" fmla="*/ 280 w 1123"/>
                    <a:gd name="T27" fmla="*/ 321 h 1684"/>
                    <a:gd name="T28" fmla="*/ 279 w 1123"/>
                    <a:gd name="T29" fmla="*/ 343 h 1684"/>
                    <a:gd name="T30" fmla="*/ 275 w 1123"/>
                    <a:gd name="T31" fmla="*/ 370 h 1684"/>
                    <a:gd name="T32" fmla="*/ 271 w 1123"/>
                    <a:gd name="T33" fmla="*/ 404 h 1684"/>
                    <a:gd name="T34" fmla="*/ 220 w 1123"/>
                    <a:gd name="T35" fmla="*/ 419 h 1684"/>
                    <a:gd name="T36" fmla="*/ 174 w 1123"/>
                    <a:gd name="T37" fmla="*/ 421 h 1684"/>
                    <a:gd name="T38" fmla="*/ 132 w 1123"/>
                    <a:gd name="T39" fmla="*/ 413 h 1684"/>
                    <a:gd name="T40" fmla="*/ 97 w 1123"/>
                    <a:gd name="T41" fmla="*/ 395 h 1684"/>
                    <a:gd name="T42" fmla="*/ 68 w 1123"/>
                    <a:gd name="T43" fmla="*/ 369 h 1684"/>
                    <a:gd name="T44" fmla="*/ 48 w 1123"/>
                    <a:gd name="T45" fmla="*/ 337 h 1684"/>
                    <a:gd name="T46" fmla="*/ 37 w 1123"/>
                    <a:gd name="T47" fmla="*/ 298 h 1684"/>
                    <a:gd name="T48" fmla="*/ 38 w 1123"/>
                    <a:gd name="T49" fmla="*/ 257 h 1684"/>
                    <a:gd name="T50" fmla="*/ 40 w 1123"/>
                    <a:gd name="T51" fmla="*/ 253 h 1684"/>
                    <a:gd name="T52" fmla="*/ 39 w 1123"/>
                    <a:gd name="T53" fmla="*/ 251 h 1684"/>
                    <a:gd name="T54" fmla="*/ 37 w 1123"/>
                    <a:gd name="T55" fmla="*/ 250 h 1684"/>
                    <a:gd name="T56" fmla="*/ 35 w 1123"/>
                    <a:gd name="T57" fmla="*/ 249 h 1684"/>
                    <a:gd name="T58" fmla="*/ 31 w 1123"/>
                    <a:gd name="T59" fmla="*/ 248 h 1684"/>
                    <a:gd name="T60" fmla="*/ 29 w 1123"/>
                    <a:gd name="T61" fmla="*/ 247 h 1684"/>
                    <a:gd name="T62" fmla="*/ 29 w 1123"/>
                    <a:gd name="T63" fmla="*/ 245 h 1684"/>
                    <a:gd name="T64" fmla="*/ 32 w 1123"/>
                    <a:gd name="T65" fmla="*/ 242 h 1684"/>
                    <a:gd name="T66" fmla="*/ 28 w 1123"/>
                    <a:gd name="T67" fmla="*/ 233 h 1684"/>
                    <a:gd name="T68" fmla="*/ 24 w 1123"/>
                    <a:gd name="T69" fmla="*/ 223 h 1684"/>
                    <a:gd name="T70" fmla="*/ 19 w 1123"/>
                    <a:gd name="T71" fmla="*/ 213 h 1684"/>
                    <a:gd name="T72" fmla="*/ 16 w 1123"/>
                    <a:gd name="T73" fmla="*/ 205 h 1684"/>
                    <a:gd name="T74" fmla="*/ 12 w 1123"/>
                    <a:gd name="T75" fmla="*/ 195 h 1684"/>
                    <a:gd name="T76" fmla="*/ 8 w 1123"/>
                    <a:gd name="T77" fmla="*/ 185 h 1684"/>
                    <a:gd name="T78" fmla="*/ 3 w 1123"/>
                    <a:gd name="T79" fmla="*/ 176 h 1684"/>
                    <a:gd name="T80" fmla="*/ 0 w 1123"/>
                    <a:gd name="T81" fmla="*/ 166 h 1684"/>
                    <a:gd name="T82" fmla="*/ 3 w 1123"/>
                    <a:gd name="T83" fmla="*/ 157 h 1684"/>
                    <a:gd name="T84" fmla="*/ 7 w 1123"/>
                    <a:gd name="T85" fmla="*/ 148 h 1684"/>
                    <a:gd name="T86" fmla="*/ 11 w 1123"/>
                    <a:gd name="T87" fmla="*/ 139 h 1684"/>
                    <a:gd name="T88" fmla="*/ 14 w 1123"/>
                    <a:gd name="T89" fmla="*/ 131 h 1684"/>
                    <a:gd name="T90" fmla="*/ 18 w 1123"/>
                    <a:gd name="T91" fmla="*/ 121 h 1684"/>
                    <a:gd name="T92" fmla="*/ 22 w 1123"/>
                    <a:gd name="T93" fmla="*/ 112 h 1684"/>
                    <a:gd name="T94" fmla="*/ 26 w 1123"/>
                    <a:gd name="T95" fmla="*/ 104 h 1684"/>
                    <a:gd name="T96" fmla="*/ 29 w 1123"/>
                    <a:gd name="T97" fmla="*/ 96 h 1684"/>
                    <a:gd name="T98" fmla="*/ 31 w 1123"/>
                    <a:gd name="T99" fmla="*/ 84 h 1684"/>
                    <a:gd name="T100" fmla="*/ 32 w 1123"/>
                    <a:gd name="T101" fmla="*/ 72 h 1684"/>
                    <a:gd name="T102" fmla="*/ 32 w 1123"/>
                    <a:gd name="T103" fmla="*/ 59 h 1684"/>
                    <a:gd name="T104" fmla="*/ 33 w 1123"/>
                    <a:gd name="T105" fmla="*/ 48 h 1684"/>
                    <a:gd name="T106" fmla="*/ 33 w 1123"/>
                    <a:gd name="T107" fmla="*/ 35 h 1684"/>
                    <a:gd name="T108" fmla="*/ 33 w 1123"/>
                    <a:gd name="T109" fmla="*/ 23 h 1684"/>
                    <a:gd name="T110" fmla="*/ 34 w 1123"/>
                    <a:gd name="T111" fmla="*/ 11 h 1684"/>
                    <a:gd name="T112" fmla="*/ 36 w 1123"/>
                    <a:gd name="T113" fmla="*/ 0 h 168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23"/>
                    <a:gd name="T172" fmla="*/ 0 h 1684"/>
                    <a:gd name="T173" fmla="*/ 1123 w 1123"/>
                    <a:gd name="T174" fmla="*/ 1684 h 168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23" h="1684">
                      <a:moveTo>
                        <a:pt x="146" y="0"/>
                      </a:moveTo>
                      <a:lnTo>
                        <a:pt x="287" y="54"/>
                      </a:lnTo>
                      <a:lnTo>
                        <a:pt x="417" y="124"/>
                      </a:lnTo>
                      <a:lnTo>
                        <a:pt x="535" y="207"/>
                      </a:lnTo>
                      <a:lnTo>
                        <a:pt x="642" y="305"/>
                      </a:lnTo>
                      <a:lnTo>
                        <a:pt x="743" y="412"/>
                      </a:lnTo>
                      <a:lnTo>
                        <a:pt x="839" y="531"/>
                      </a:lnTo>
                      <a:lnTo>
                        <a:pt x="932" y="659"/>
                      </a:lnTo>
                      <a:lnTo>
                        <a:pt x="1026" y="797"/>
                      </a:lnTo>
                      <a:lnTo>
                        <a:pt x="1064" y="924"/>
                      </a:lnTo>
                      <a:lnTo>
                        <a:pt x="1093" y="1028"/>
                      </a:lnTo>
                      <a:lnTo>
                        <a:pt x="1111" y="1117"/>
                      </a:lnTo>
                      <a:lnTo>
                        <a:pt x="1121" y="1199"/>
                      </a:lnTo>
                      <a:lnTo>
                        <a:pt x="1123" y="1281"/>
                      </a:lnTo>
                      <a:lnTo>
                        <a:pt x="1116" y="1372"/>
                      </a:lnTo>
                      <a:lnTo>
                        <a:pt x="1103" y="1480"/>
                      </a:lnTo>
                      <a:lnTo>
                        <a:pt x="1084" y="1613"/>
                      </a:lnTo>
                      <a:lnTo>
                        <a:pt x="882" y="1673"/>
                      </a:lnTo>
                      <a:lnTo>
                        <a:pt x="696" y="1684"/>
                      </a:lnTo>
                      <a:lnTo>
                        <a:pt x="530" y="1650"/>
                      </a:lnTo>
                      <a:lnTo>
                        <a:pt x="388" y="1580"/>
                      </a:lnTo>
                      <a:lnTo>
                        <a:pt x="274" y="1475"/>
                      </a:lnTo>
                      <a:lnTo>
                        <a:pt x="193" y="1345"/>
                      </a:lnTo>
                      <a:lnTo>
                        <a:pt x="151" y="1192"/>
                      </a:lnTo>
                      <a:lnTo>
                        <a:pt x="152" y="1026"/>
                      </a:lnTo>
                      <a:lnTo>
                        <a:pt x="160" y="1013"/>
                      </a:lnTo>
                      <a:lnTo>
                        <a:pt x="158" y="1005"/>
                      </a:lnTo>
                      <a:lnTo>
                        <a:pt x="151" y="1000"/>
                      </a:lnTo>
                      <a:lnTo>
                        <a:pt x="140" y="999"/>
                      </a:lnTo>
                      <a:lnTo>
                        <a:pt x="127" y="995"/>
                      </a:lnTo>
                      <a:lnTo>
                        <a:pt x="119" y="991"/>
                      </a:lnTo>
                      <a:lnTo>
                        <a:pt x="118" y="982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0" name="Freeform 46"/>
                <p:cNvSpPr>
                  <a:spLocks/>
                </p:cNvSpPr>
                <p:nvPr/>
              </p:nvSpPr>
              <p:spPr bwMode="auto">
                <a:xfrm>
                  <a:off x="4668" y="3628"/>
                  <a:ext cx="267" cy="363"/>
                </a:xfrm>
                <a:custGeom>
                  <a:avLst/>
                  <a:gdLst>
                    <a:gd name="T0" fmla="*/ 39 w 534"/>
                    <a:gd name="T1" fmla="*/ 16 h 724"/>
                    <a:gd name="T2" fmla="*/ 28 w 534"/>
                    <a:gd name="T3" fmla="*/ 35 h 724"/>
                    <a:gd name="T4" fmla="*/ 19 w 534"/>
                    <a:gd name="T5" fmla="*/ 53 h 724"/>
                    <a:gd name="T6" fmla="*/ 13 w 534"/>
                    <a:gd name="T7" fmla="*/ 67 h 724"/>
                    <a:gd name="T8" fmla="*/ 10 w 534"/>
                    <a:gd name="T9" fmla="*/ 80 h 724"/>
                    <a:gd name="T10" fmla="*/ 11 w 534"/>
                    <a:gd name="T11" fmla="*/ 91 h 724"/>
                    <a:gd name="T12" fmla="*/ 17 w 534"/>
                    <a:gd name="T13" fmla="*/ 103 h 724"/>
                    <a:gd name="T14" fmla="*/ 30 w 534"/>
                    <a:gd name="T15" fmla="*/ 114 h 724"/>
                    <a:gd name="T16" fmla="*/ 50 w 534"/>
                    <a:gd name="T17" fmla="*/ 127 h 724"/>
                    <a:gd name="T18" fmla="*/ 44 w 534"/>
                    <a:gd name="T19" fmla="*/ 130 h 724"/>
                    <a:gd name="T20" fmla="*/ 38 w 534"/>
                    <a:gd name="T21" fmla="*/ 133 h 724"/>
                    <a:gd name="T22" fmla="*/ 31 w 534"/>
                    <a:gd name="T23" fmla="*/ 138 h 724"/>
                    <a:gd name="T24" fmla="*/ 25 w 534"/>
                    <a:gd name="T25" fmla="*/ 143 h 724"/>
                    <a:gd name="T26" fmla="*/ 18 w 534"/>
                    <a:gd name="T27" fmla="*/ 147 h 724"/>
                    <a:gd name="T28" fmla="*/ 11 w 534"/>
                    <a:gd name="T29" fmla="*/ 151 h 724"/>
                    <a:gd name="T30" fmla="*/ 5 w 534"/>
                    <a:gd name="T31" fmla="*/ 155 h 724"/>
                    <a:gd name="T32" fmla="*/ 0 w 534"/>
                    <a:gd name="T33" fmla="*/ 158 h 724"/>
                    <a:gd name="T34" fmla="*/ 1 w 534"/>
                    <a:gd name="T35" fmla="*/ 162 h 724"/>
                    <a:gd name="T36" fmla="*/ 4 w 534"/>
                    <a:gd name="T37" fmla="*/ 165 h 724"/>
                    <a:gd name="T38" fmla="*/ 7 w 534"/>
                    <a:gd name="T39" fmla="*/ 167 h 724"/>
                    <a:gd name="T40" fmla="*/ 10 w 534"/>
                    <a:gd name="T41" fmla="*/ 170 h 724"/>
                    <a:gd name="T42" fmla="*/ 13 w 534"/>
                    <a:gd name="T43" fmla="*/ 172 h 724"/>
                    <a:gd name="T44" fmla="*/ 17 w 534"/>
                    <a:gd name="T45" fmla="*/ 174 h 724"/>
                    <a:gd name="T46" fmla="*/ 18 w 534"/>
                    <a:gd name="T47" fmla="*/ 177 h 724"/>
                    <a:gd name="T48" fmla="*/ 20 w 534"/>
                    <a:gd name="T49" fmla="*/ 182 h 724"/>
                    <a:gd name="T50" fmla="*/ 33 w 534"/>
                    <a:gd name="T51" fmla="*/ 175 h 724"/>
                    <a:gd name="T52" fmla="*/ 45 w 534"/>
                    <a:gd name="T53" fmla="*/ 169 h 724"/>
                    <a:gd name="T54" fmla="*/ 57 w 534"/>
                    <a:gd name="T55" fmla="*/ 162 h 724"/>
                    <a:gd name="T56" fmla="*/ 69 w 534"/>
                    <a:gd name="T57" fmla="*/ 156 h 724"/>
                    <a:gd name="T58" fmla="*/ 81 w 534"/>
                    <a:gd name="T59" fmla="*/ 149 h 724"/>
                    <a:gd name="T60" fmla="*/ 94 w 534"/>
                    <a:gd name="T61" fmla="*/ 143 h 724"/>
                    <a:gd name="T62" fmla="*/ 106 w 534"/>
                    <a:gd name="T63" fmla="*/ 136 h 724"/>
                    <a:gd name="T64" fmla="*/ 118 w 534"/>
                    <a:gd name="T65" fmla="*/ 130 h 724"/>
                    <a:gd name="T66" fmla="*/ 129 w 534"/>
                    <a:gd name="T67" fmla="*/ 119 h 724"/>
                    <a:gd name="T68" fmla="*/ 134 w 534"/>
                    <a:gd name="T69" fmla="*/ 111 h 724"/>
                    <a:gd name="T70" fmla="*/ 133 w 534"/>
                    <a:gd name="T71" fmla="*/ 105 h 724"/>
                    <a:gd name="T72" fmla="*/ 128 w 534"/>
                    <a:gd name="T73" fmla="*/ 101 h 724"/>
                    <a:gd name="T74" fmla="*/ 118 w 534"/>
                    <a:gd name="T75" fmla="*/ 97 h 724"/>
                    <a:gd name="T76" fmla="*/ 105 w 534"/>
                    <a:gd name="T77" fmla="*/ 94 h 724"/>
                    <a:gd name="T78" fmla="*/ 89 w 534"/>
                    <a:gd name="T79" fmla="*/ 90 h 724"/>
                    <a:gd name="T80" fmla="*/ 71 w 534"/>
                    <a:gd name="T81" fmla="*/ 86 h 724"/>
                    <a:gd name="T82" fmla="*/ 74 w 534"/>
                    <a:gd name="T83" fmla="*/ 80 h 724"/>
                    <a:gd name="T84" fmla="*/ 77 w 534"/>
                    <a:gd name="T85" fmla="*/ 75 h 724"/>
                    <a:gd name="T86" fmla="*/ 81 w 534"/>
                    <a:gd name="T87" fmla="*/ 69 h 724"/>
                    <a:gd name="T88" fmla="*/ 84 w 534"/>
                    <a:gd name="T89" fmla="*/ 63 h 724"/>
                    <a:gd name="T90" fmla="*/ 87 w 534"/>
                    <a:gd name="T91" fmla="*/ 57 h 724"/>
                    <a:gd name="T92" fmla="*/ 91 w 534"/>
                    <a:gd name="T93" fmla="*/ 52 h 724"/>
                    <a:gd name="T94" fmla="*/ 94 w 534"/>
                    <a:gd name="T95" fmla="*/ 46 h 724"/>
                    <a:gd name="T96" fmla="*/ 98 w 534"/>
                    <a:gd name="T97" fmla="*/ 40 h 724"/>
                    <a:gd name="T98" fmla="*/ 92 w 534"/>
                    <a:gd name="T99" fmla="*/ 21 h 724"/>
                    <a:gd name="T100" fmla="*/ 85 w 534"/>
                    <a:gd name="T101" fmla="*/ 9 h 724"/>
                    <a:gd name="T102" fmla="*/ 76 w 534"/>
                    <a:gd name="T103" fmla="*/ 2 h 724"/>
                    <a:gd name="T104" fmla="*/ 67 w 534"/>
                    <a:gd name="T105" fmla="*/ 0 h 724"/>
                    <a:gd name="T106" fmla="*/ 56 w 534"/>
                    <a:gd name="T107" fmla="*/ 2 h 724"/>
                    <a:gd name="T108" fmla="*/ 48 w 534"/>
                    <a:gd name="T109" fmla="*/ 6 h 724"/>
                    <a:gd name="T110" fmla="*/ 42 w 534"/>
                    <a:gd name="T111" fmla="*/ 10 h 724"/>
                    <a:gd name="T112" fmla="*/ 39 w 534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534"/>
                    <a:gd name="T172" fmla="*/ 0 h 724"/>
                    <a:gd name="T173" fmla="*/ 534 w 534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534" h="724">
                      <a:moveTo>
                        <a:pt x="157" y="61"/>
                      </a:moveTo>
                      <a:lnTo>
                        <a:pt x="114" y="140"/>
                      </a:lnTo>
                      <a:lnTo>
                        <a:pt x="79" y="209"/>
                      </a:lnTo>
                      <a:lnTo>
                        <a:pt x="52" y="267"/>
                      </a:lnTo>
                      <a:lnTo>
                        <a:pt x="40" y="318"/>
                      </a:lnTo>
                      <a:lnTo>
                        <a:pt x="44" y="363"/>
                      </a:lnTo>
                      <a:lnTo>
                        <a:pt x="70" y="409"/>
                      </a:lnTo>
                      <a:lnTo>
                        <a:pt x="121" y="455"/>
                      </a:lnTo>
                      <a:lnTo>
                        <a:pt x="201" y="505"/>
                      </a:lnTo>
                      <a:lnTo>
                        <a:pt x="178" y="516"/>
                      </a:lnTo>
                      <a:lnTo>
                        <a:pt x="154" y="531"/>
                      </a:lnTo>
                      <a:lnTo>
                        <a:pt x="127" y="549"/>
                      </a:lnTo>
                      <a:lnTo>
                        <a:pt x="101" y="568"/>
                      </a:lnTo>
                      <a:lnTo>
                        <a:pt x="72" y="585"/>
                      </a:lnTo>
                      <a:lnTo>
                        <a:pt x="45" y="603"/>
                      </a:lnTo>
                      <a:lnTo>
                        <a:pt x="20" y="618"/>
                      </a:lnTo>
                      <a:lnTo>
                        <a:pt x="0" y="629"/>
                      </a:lnTo>
                      <a:lnTo>
                        <a:pt x="6" y="645"/>
                      </a:lnTo>
                      <a:lnTo>
                        <a:pt x="16" y="658"/>
                      </a:lnTo>
                      <a:lnTo>
                        <a:pt x="28" y="667"/>
                      </a:lnTo>
                      <a:lnTo>
                        <a:pt x="42" y="677"/>
                      </a:lnTo>
                      <a:lnTo>
                        <a:pt x="54" y="684"/>
                      </a:lnTo>
                      <a:lnTo>
                        <a:pt x="65" y="694"/>
                      </a:lnTo>
                      <a:lnTo>
                        <a:pt x="75" y="707"/>
                      </a:lnTo>
                      <a:lnTo>
                        <a:pt x="83" y="724"/>
                      </a:lnTo>
                      <a:lnTo>
                        <a:pt x="132" y="698"/>
                      </a:lnTo>
                      <a:lnTo>
                        <a:pt x="181" y="672"/>
                      </a:lnTo>
                      <a:lnTo>
                        <a:pt x="230" y="645"/>
                      </a:lnTo>
                      <a:lnTo>
                        <a:pt x="279" y="620"/>
                      </a:lnTo>
                      <a:lnTo>
                        <a:pt x="327" y="594"/>
                      </a:lnTo>
                      <a:lnTo>
                        <a:pt x="376" y="568"/>
                      </a:lnTo>
                      <a:lnTo>
                        <a:pt x="425" y="541"/>
                      </a:lnTo>
                      <a:lnTo>
                        <a:pt x="474" y="516"/>
                      </a:lnTo>
                      <a:lnTo>
                        <a:pt x="516" y="472"/>
                      </a:lnTo>
                      <a:lnTo>
                        <a:pt x="534" y="441"/>
                      </a:lnTo>
                      <a:lnTo>
                        <a:pt x="532" y="417"/>
                      </a:lnTo>
                      <a:lnTo>
                        <a:pt x="512" y="401"/>
                      </a:lnTo>
                      <a:lnTo>
                        <a:pt x="474" y="386"/>
                      </a:lnTo>
                      <a:lnTo>
                        <a:pt x="423" y="373"/>
                      </a:lnTo>
                      <a:lnTo>
                        <a:pt x="358" y="360"/>
                      </a:lnTo>
                      <a:lnTo>
                        <a:pt x="284" y="343"/>
                      </a:lnTo>
                      <a:lnTo>
                        <a:pt x="296" y="320"/>
                      </a:lnTo>
                      <a:lnTo>
                        <a:pt x="310" y="297"/>
                      </a:lnTo>
                      <a:lnTo>
                        <a:pt x="324" y="274"/>
                      </a:lnTo>
                      <a:lnTo>
                        <a:pt x="338" y="252"/>
                      </a:lnTo>
                      <a:lnTo>
                        <a:pt x="350" y="228"/>
                      </a:lnTo>
                      <a:lnTo>
                        <a:pt x="365" y="205"/>
                      </a:lnTo>
                      <a:lnTo>
                        <a:pt x="378" y="183"/>
                      </a:lnTo>
                      <a:lnTo>
                        <a:pt x="393" y="160"/>
                      </a:lnTo>
                      <a:lnTo>
                        <a:pt x="371" y="83"/>
                      </a:lnTo>
                      <a:lnTo>
                        <a:pt x="341" y="34"/>
                      </a:lnTo>
                      <a:lnTo>
                        <a:pt x="305" y="7"/>
                      </a:lnTo>
                      <a:lnTo>
                        <a:pt x="266" y="0"/>
                      </a:lnTo>
                      <a:lnTo>
                        <a:pt x="227" y="5"/>
                      </a:lnTo>
                      <a:lnTo>
                        <a:pt x="195" y="21"/>
                      </a:lnTo>
                      <a:lnTo>
                        <a:pt x="169" y="40"/>
                      </a:lnTo>
                      <a:lnTo>
                        <a:pt x="157" y="61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1" name="Freeform 47"/>
                <p:cNvSpPr>
                  <a:spLocks/>
                </p:cNvSpPr>
                <p:nvPr/>
              </p:nvSpPr>
              <p:spPr bwMode="auto">
                <a:xfrm>
                  <a:off x="4676" y="3628"/>
                  <a:ext cx="259" cy="363"/>
                </a:xfrm>
                <a:custGeom>
                  <a:avLst/>
                  <a:gdLst>
                    <a:gd name="T0" fmla="*/ 35 w 519"/>
                    <a:gd name="T1" fmla="*/ 16 h 724"/>
                    <a:gd name="T2" fmla="*/ 25 w 519"/>
                    <a:gd name="T3" fmla="*/ 35 h 724"/>
                    <a:gd name="T4" fmla="*/ 17 w 519"/>
                    <a:gd name="T5" fmla="*/ 52 h 724"/>
                    <a:gd name="T6" fmla="*/ 11 w 519"/>
                    <a:gd name="T7" fmla="*/ 67 h 724"/>
                    <a:gd name="T8" fmla="*/ 9 w 519"/>
                    <a:gd name="T9" fmla="*/ 80 h 724"/>
                    <a:gd name="T10" fmla="*/ 11 w 519"/>
                    <a:gd name="T11" fmla="*/ 91 h 724"/>
                    <a:gd name="T12" fmla="*/ 18 w 519"/>
                    <a:gd name="T13" fmla="*/ 102 h 724"/>
                    <a:gd name="T14" fmla="*/ 31 w 519"/>
                    <a:gd name="T15" fmla="*/ 114 h 724"/>
                    <a:gd name="T16" fmla="*/ 52 w 519"/>
                    <a:gd name="T17" fmla="*/ 127 h 724"/>
                    <a:gd name="T18" fmla="*/ 48 w 519"/>
                    <a:gd name="T19" fmla="*/ 129 h 724"/>
                    <a:gd name="T20" fmla="*/ 43 w 519"/>
                    <a:gd name="T21" fmla="*/ 134 h 724"/>
                    <a:gd name="T22" fmla="*/ 36 w 519"/>
                    <a:gd name="T23" fmla="*/ 138 h 724"/>
                    <a:gd name="T24" fmla="*/ 28 w 519"/>
                    <a:gd name="T25" fmla="*/ 144 h 724"/>
                    <a:gd name="T26" fmla="*/ 20 w 519"/>
                    <a:gd name="T27" fmla="*/ 149 h 724"/>
                    <a:gd name="T28" fmla="*/ 12 w 519"/>
                    <a:gd name="T29" fmla="*/ 154 h 724"/>
                    <a:gd name="T30" fmla="*/ 5 w 519"/>
                    <a:gd name="T31" fmla="*/ 158 h 724"/>
                    <a:gd name="T32" fmla="*/ 0 w 519"/>
                    <a:gd name="T33" fmla="*/ 161 h 724"/>
                    <a:gd name="T34" fmla="*/ 1 w 519"/>
                    <a:gd name="T35" fmla="*/ 164 h 724"/>
                    <a:gd name="T36" fmla="*/ 3 w 519"/>
                    <a:gd name="T37" fmla="*/ 167 h 724"/>
                    <a:gd name="T38" fmla="*/ 5 w 519"/>
                    <a:gd name="T39" fmla="*/ 169 h 724"/>
                    <a:gd name="T40" fmla="*/ 8 w 519"/>
                    <a:gd name="T41" fmla="*/ 171 h 724"/>
                    <a:gd name="T42" fmla="*/ 10 w 519"/>
                    <a:gd name="T43" fmla="*/ 173 h 724"/>
                    <a:gd name="T44" fmla="*/ 13 w 519"/>
                    <a:gd name="T45" fmla="*/ 175 h 724"/>
                    <a:gd name="T46" fmla="*/ 15 w 519"/>
                    <a:gd name="T47" fmla="*/ 178 h 724"/>
                    <a:gd name="T48" fmla="*/ 17 w 519"/>
                    <a:gd name="T49" fmla="*/ 182 h 724"/>
                    <a:gd name="T50" fmla="*/ 29 w 519"/>
                    <a:gd name="T51" fmla="*/ 175 h 724"/>
                    <a:gd name="T52" fmla="*/ 41 w 519"/>
                    <a:gd name="T53" fmla="*/ 169 h 724"/>
                    <a:gd name="T54" fmla="*/ 53 w 519"/>
                    <a:gd name="T55" fmla="*/ 162 h 724"/>
                    <a:gd name="T56" fmla="*/ 66 w 519"/>
                    <a:gd name="T57" fmla="*/ 156 h 724"/>
                    <a:gd name="T58" fmla="*/ 78 w 519"/>
                    <a:gd name="T59" fmla="*/ 149 h 724"/>
                    <a:gd name="T60" fmla="*/ 90 w 519"/>
                    <a:gd name="T61" fmla="*/ 143 h 724"/>
                    <a:gd name="T62" fmla="*/ 102 w 519"/>
                    <a:gd name="T63" fmla="*/ 136 h 724"/>
                    <a:gd name="T64" fmla="*/ 114 w 519"/>
                    <a:gd name="T65" fmla="*/ 130 h 724"/>
                    <a:gd name="T66" fmla="*/ 125 w 519"/>
                    <a:gd name="T67" fmla="*/ 119 h 724"/>
                    <a:gd name="T68" fmla="*/ 129 w 519"/>
                    <a:gd name="T69" fmla="*/ 111 h 724"/>
                    <a:gd name="T70" fmla="*/ 129 w 519"/>
                    <a:gd name="T71" fmla="*/ 105 h 724"/>
                    <a:gd name="T72" fmla="*/ 124 w 519"/>
                    <a:gd name="T73" fmla="*/ 101 h 724"/>
                    <a:gd name="T74" fmla="*/ 114 w 519"/>
                    <a:gd name="T75" fmla="*/ 97 h 724"/>
                    <a:gd name="T76" fmla="*/ 102 w 519"/>
                    <a:gd name="T77" fmla="*/ 94 h 724"/>
                    <a:gd name="T78" fmla="*/ 85 w 519"/>
                    <a:gd name="T79" fmla="*/ 90 h 724"/>
                    <a:gd name="T80" fmla="*/ 67 w 519"/>
                    <a:gd name="T81" fmla="*/ 86 h 724"/>
                    <a:gd name="T82" fmla="*/ 70 w 519"/>
                    <a:gd name="T83" fmla="*/ 80 h 724"/>
                    <a:gd name="T84" fmla="*/ 73 w 519"/>
                    <a:gd name="T85" fmla="*/ 75 h 724"/>
                    <a:gd name="T86" fmla="*/ 77 w 519"/>
                    <a:gd name="T87" fmla="*/ 69 h 724"/>
                    <a:gd name="T88" fmla="*/ 80 w 519"/>
                    <a:gd name="T89" fmla="*/ 63 h 724"/>
                    <a:gd name="T90" fmla="*/ 83 w 519"/>
                    <a:gd name="T91" fmla="*/ 57 h 724"/>
                    <a:gd name="T92" fmla="*/ 87 w 519"/>
                    <a:gd name="T93" fmla="*/ 52 h 724"/>
                    <a:gd name="T94" fmla="*/ 90 w 519"/>
                    <a:gd name="T95" fmla="*/ 46 h 724"/>
                    <a:gd name="T96" fmla="*/ 94 w 519"/>
                    <a:gd name="T97" fmla="*/ 40 h 724"/>
                    <a:gd name="T98" fmla="*/ 89 w 519"/>
                    <a:gd name="T99" fmla="*/ 21 h 724"/>
                    <a:gd name="T100" fmla="*/ 81 w 519"/>
                    <a:gd name="T101" fmla="*/ 9 h 724"/>
                    <a:gd name="T102" fmla="*/ 72 w 519"/>
                    <a:gd name="T103" fmla="*/ 2 h 724"/>
                    <a:gd name="T104" fmla="*/ 62 w 519"/>
                    <a:gd name="T105" fmla="*/ 0 h 724"/>
                    <a:gd name="T106" fmla="*/ 53 w 519"/>
                    <a:gd name="T107" fmla="*/ 2 h 724"/>
                    <a:gd name="T108" fmla="*/ 45 w 519"/>
                    <a:gd name="T109" fmla="*/ 6 h 724"/>
                    <a:gd name="T110" fmla="*/ 38 w 519"/>
                    <a:gd name="T111" fmla="*/ 10 h 724"/>
                    <a:gd name="T112" fmla="*/ 35 w 519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519"/>
                    <a:gd name="T172" fmla="*/ 0 h 724"/>
                    <a:gd name="T173" fmla="*/ 519 w 519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519" h="724">
                      <a:moveTo>
                        <a:pt x="142" y="61"/>
                      </a:moveTo>
                      <a:lnTo>
                        <a:pt x="101" y="140"/>
                      </a:lnTo>
                      <a:lnTo>
                        <a:pt x="68" y="208"/>
                      </a:lnTo>
                      <a:lnTo>
                        <a:pt x="44" y="266"/>
                      </a:lnTo>
                      <a:lnTo>
                        <a:pt x="37" y="317"/>
                      </a:lnTo>
                      <a:lnTo>
                        <a:pt x="45" y="362"/>
                      </a:lnTo>
                      <a:lnTo>
                        <a:pt x="74" y="407"/>
                      </a:lnTo>
                      <a:lnTo>
                        <a:pt x="127" y="452"/>
                      </a:lnTo>
                      <a:lnTo>
                        <a:pt x="208" y="504"/>
                      </a:lnTo>
                      <a:lnTo>
                        <a:pt x="193" y="515"/>
                      </a:lnTo>
                      <a:lnTo>
                        <a:pt x="172" y="533"/>
                      </a:lnTo>
                      <a:lnTo>
                        <a:pt x="144" y="551"/>
                      </a:lnTo>
                      <a:lnTo>
                        <a:pt x="114" y="574"/>
                      </a:lnTo>
                      <a:lnTo>
                        <a:pt x="82" y="594"/>
                      </a:lnTo>
                      <a:lnTo>
                        <a:pt x="50" y="613"/>
                      </a:lnTo>
                      <a:lnTo>
                        <a:pt x="22" y="629"/>
                      </a:lnTo>
                      <a:lnTo>
                        <a:pt x="0" y="642"/>
                      </a:lnTo>
                      <a:lnTo>
                        <a:pt x="5" y="655"/>
                      </a:lnTo>
                      <a:lnTo>
                        <a:pt x="14" y="667"/>
                      </a:lnTo>
                      <a:lnTo>
                        <a:pt x="23" y="674"/>
                      </a:lnTo>
                      <a:lnTo>
                        <a:pt x="34" y="682"/>
                      </a:lnTo>
                      <a:lnTo>
                        <a:pt x="43" y="688"/>
                      </a:lnTo>
                      <a:lnTo>
                        <a:pt x="53" y="697"/>
                      </a:lnTo>
                      <a:lnTo>
                        <a:pt x="60" y="708"/>
                      </a:lnTo>
                      <a:lnTo>
                        <a:pt x="68" y="724"/>
                      </a:lnTo>
                      <a:lnTo>
                        <a:pt x="117" y="698"/>
                      </a:lnTo>
                      <a:lnTo>
                        <a:pt x="166" y="672"/>
                      </a:lnTo>
                      <a:lnTo>
                        <a:pt x="215" y="645"/>
                      </a:lnTo>
                      <a:lnTo>
                        <a:pt x="264" y="620"/>
                      </a:lnTo>
                      <a:lnTo>
                        <a:pt x="312" y="594"/>
                      </a:lnTo>
                      <a:lnTo>
                        <a:pt x="361" y="568"/>
                      </a:lnTo>
                      <a:lnTo>
                        <a:pt x="410" y="541"/>
                      </a:lnTo>
                      <a:lnTo>
                        <a:pt x="459" y="516"/>
                      </a:lnTo>
                      <a:lnTo>
                        <a:pt x="501" y="472"/>
                      </a:lnTo>
                      <a:lnTo>
                        <a:pt x="519" y="441"/>
                      </a:lnTo>
                      <a:lnTo>
                        <a:pt x="517" y="417"/>
                      </a:lnTo>
                      <a:lnTo>
                        <a:pt x="497" y="401"/>
                      </a:lnTo>
                      <a:lnTo>
                        <a:pt x="459" y="386"/>
                      </a:lnTo>
                      <a:lnTo>
                        <a:pt x="408" y="373"/>
                      </a:lnTo>
                      <a:lnTo>
                        <a:pt x="343" y="360"/>
                      </a:lnTo>
                      <a:lnTo>
                        <a:pt x="269" y="343"/>
                      </a:lnTo>
                      <a:lnTo>
                        <a:pt x="281" y="320"/>
                      </a:lnTo>
                      <a:lnTo>
                        <a:pt x="295" y="297"/>
                      </a:lnTo>
                      <a:lnTo>
                        <a:pt x="309" y="274"/>
                      </a:lnTo>
                      <a:lnTo>
                        <a:pt x="323" y="252"/>
                      </a:lnTo>
                      <a:lnTo>
                        <a:pt x="335" y="228"/>
                      </a:lnTo>
                      <a:lnTo>
                        <a:pt x="350" y="205"/>
                      </a:lnTo>
                      <a:lnTo>
                        <a:pt x="363" y="183"/>
                      </a:lnTo>
                      <a:lnTo>
                        <a:pt x="378" y="160"/>
                      </a:lnTo>
                      <a:lnTo>
                        <a:pt x="356" y="83"/>
                      </a:lnTo>
                      <a:lnTo>
                        <a:pt x="326" y="34"/>
                      </a:lnTo>
                      <a:lnTo>
                        <a:pt x="290" y="7"/>
                      </a:lnTo>
                      <a:lnTo>
                        <a:pt x="251" y="0"/>
                      </a:lnTo>
                      <a:lnTo>
                        <a:pt x="212" y="5"/>
                      </a:lnTo>
                      <a:lnTo>
                        <a:pt x="180" y="21"/>
                      </a:lnTo>
                      <a:lnTo>
                        <a:pt x="154" y="40"/>
                      </a:lnTo>
                      <a:lnTo>
                        <a:pt x="142" y="61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2" name="Freeform 48"/>
                <p:cNvSpPr>
                  <a:spLocks/>
                </p:cNvSpPr>
                <p:nvPr/>
              </p:nvSpPr>
              <p:spPr bwMode="auto">
                <a:xfrm>
                  <a:off x="4683" y="3628"/>
                  <a:ext cx="252" cy="363"/>
                </a:xfrm>
                <a:custGeom>
                  <a:avLst/>
                  <a:gdLst>
                    <a:gd name="T0" fmla="*/ 32 w 504"/>
                    <a:gd name="T1" fmla="*/ 16 h 724"/>
                    <a:gd name="T2" fmla="*/ 22 w 504"/>
                    <a:gd name="T3" fmla="*/ 35 h 724"/>
                    <a:gd name="T4" fmla="*/ 14 w 504"/>
                    <a:gd name="T5" fmla="*/ 52 h 724"/>
                    <a:gd name="T6" fmla="*/ 10 w 504"/>
                    <a:gd name="T7" fmla="*/ 66 h 724"/>
                    <a:gd name="T8" fmla="*/ 9 w 504"/>
                    <a:gd name="T9" fmla="*/ 79 h 724"/>
                    <a:gd name="T10" fmla="*/ 12 w 504"/>
                    <a:gd name="T11" fmla="*/ 90 h 724"/>
                    <a:gd name="T12" fmla="*/ 20 w 504"/>
                    <a:gd name="T13" fmla="*/ 102 h 724"/>
                    <a:gd name="T14" fmla="*/ 34 w 504"/>
                    <a:gd name="T15" fmla="*/ 113 h 724"/>
                    <a:gd name="T16" fmla="*/ 54 w 504"/>
                    <a:gd name="T17" fmla="*/ 126 h 724"/>
                    <a:gd name="T18" fmla="*/ 52 w 504"/>
                    <a:gd name="T19" fmla="*/ 129 h 724"/>
                    <a:gd name="T20" fmla="*/ 48 w 504"/>
                    <a:gd name="T21" fmla="*/ 134 h 724"/>
                    <a:gd name="T22" fmla="*/ 41 w 504"/>
                    <a:gd name="T23" fmla="*/ 139 h 724"/>
                    <a:gd name="T24" fmla="*/ 32 w 504"/>
                    <a:gd name="T25" fmla="*/ 145 h 724"/>
                    <a:gd name="T26" fmla="*/ 23 w 504"/>
                    <a:gd name="T27" fmla="*/ 151 h 724"/>
                    <a:gd name="T28" fmla="*/ 14 w 504"/>
                    <a:gd name="T29" fmla="*/ 156 h 724"/>
                    <a:gd name="T30" fmla="*/ 6 w 504"/>
                    <a:gd name="T31" fmla="*/ 160 h 724"/>
                    <a:gd name="T32" fmla="*/ 0 w 504"/>
                    <a:gd name="T33" fmla="*/ 164 h 724"/>
                    <a:gd name="T34" fmla="*/ 1 w 504"/>
                    <a:gd name="T35" fmla="*/ 167 h 724"/>
                    <a:gd name="T36" fmla="*/ 3 w 504"/>
                    <a:gd name="T37" fmla="*/ 170 h 724"/>
                    <a:gd name="T38" fmla="*/ 5 w 504"/>
                    <a:gd name="T39" fmla="*/ 171 h 724"/>
                    <a:gd name="T40" fmla="*/ 7 w 504"/>
                    <a:gd name="T41" fmla="*/ 173 h 724"/>
                    <a:gd name="T42" fmla="*/ 9 w 504"/>
                    <a:gd name="T43" fmla="*/ 174 h 724"/>
                    <a:gd name="T44" fmla="*/ 10 w 504"/>
                    <a:gd name="T45" fmla="*/ 175 h 724"/>
                    <a:gd name="T46" fmla="*/ 12 w 504"/>
                    <a:gd name="T47" fmla="*/ 178 h 724"/>
                    <a:gd name="T48" fmla="*/ 14 w 504"/>
                    <a:gd name="T49" fmla="*/ 182 h 724"/>
                    <a:gd name="T50" fmla="*/ 26 w 504"/>
                    <a:gd name="T51" fmla="*/ 175 h 724"/>
                    <a:gd name="T52" fmla="*/ 38 w 504"/>
                    <a:gd name="T53" fmla="*/ 169 h 724"/>
                    <a:gd name="T54" fmla="*/ 50 w 504"/>
                    <a:gd name="T55" fmla="*/ 162 h 724"/>
                    <a:gd name="T56" fmla="*/ 63 w 504"/>
                    <a:gd name="T57" fmla="*/ 156 h 724"/>
                    <a:gd name="T58" fmla="*/ 75 w 504"/>
                    <a:gd name="T59" fmla="*/ 149 h 724"/>
                    <a:gd name="T60" fmla="*/ 87 w 504"/>
                    <a:gd name="T61" fmla="*/ 143 h 724"/>
                    <a:gd name="T62" fmla="*/ 99 w 504"/>
                    <a:gd name="T63" fmla="*/ 136 h 724"/>
                    <a:gd name="T64" fmla="*/ 111 w 504"/>
                    <a:gd name="T65" fmla="*/ 130 h 724"/>
                    <a:gd name="T66" fmla="*/ 122 w 504"/>
                    <a:gd name="T67" fmla="*/ 119 h 724"/>
                    <a:gd name="T68" fmla="*/ 126 w 504"/>
                    <a:gd name="T69" fmla="*/ 111 h 724"/>
                    <a:gd name="T70" fmla="*/ 126 w 504"/>
                    <a:gd name="T71" fmla="*/ 105 h 724"/>
                    <a:gd name="T72" fmla="*/ 121 w 504"/>
                    <a:gd name="T73" fmla="*/ 101 h 724"/>
                    <a:gd name="T74" fmla="*/ 111 w 504"/>
                    <a:gd name="T75" fmla="*/ 97 h 724"/>
                    <a:gd name="T76" fmla="*/ 99 w 504"/>
                    <a:gd name="T77" fmla="*/ 94 h 724"/>
                    <a:gd name="T78" fmla="*/ 82 w 504"/>
                    <a:gd name="T79" fmla="*/ 90 h 724"/>
                    <a:gd name="T80" fmla="*/ 63 w 504"/>
                    <a:gd name="T81" fmla="*/ 86 h 724"/>
                    <a:gd name="T82" fmla="*/ 67 w 504"/>
                    <a:gd name="T83" fmla="*/ 80 h 724"/>
                    <a:gd name="T84" fmla="*/ 70 w 504"/>
                    <a:gd name="T85" fmla="*/ 75 h 724"/>
                    <a:gd name="T86" fmla="*/ 74 w 504"/>
                    <a:gd name="T87" fmla="*/ 69 h 724"/>
                    <a:gd name="T88" fmla="*/ 77 w 504"/>
                    <a:gd name="T89" fmla="*/ 63 h 724"/>
                    <a:gd name="T90" fmla="*/ 80 w 504"/>
                    <a:gd name="T91" fmla="*/ 57 h 724"/>
                    <a:gd name="T92" fmla="*/ 84 w 504"/>
                    <a:gd name="T93" fmla="*/ 52 h 724"/>
                    <a:gd name="T94" fmla="*/ 87 w 504"/>
                    <a:gd name="T95" fmla="*/ 46 h 724"/>
                    <a:gd name="T96" fmla="*/ 91 w 504"/>
                    <a:gd name="T97" fmla="*/ 40 h 724"/>
                    <a:gd name="T98" fmla="*/ 86 w 504"/>
                    <a:gd name="T99" fmla="*/ 21 h 724"/>
                    <a:gd name="T100" fmla="*/ 78 w 504"/>
                    <a:gd name="T101" fmla="*/ 9 h 724"/>
                    <a:gd name="T102" fmla="*/ 69 w 504"/>
                    <a:gd name="T103" fmla="*/ 2 h 724"/>
                    <a:gd name="T104" fmla="*/ 59 w 504"/>
                    <a:gd name="T105" fmla="*/ 0 h 724"/>
                    <a:gd name="T106" fmla="*/ 50 w 504"/>
                    <a:gd name="T107" fmla="*/ 2 h 724"/>
                    <a:gd name="T108" fmla="*/ 42 w 504"/>
                    <a:gd name="T109" fmla="*/ 6 h 724"/>
                    <a:gd name="T110" fmla="*/ 35 w 504"/>
                    <a:gd name="T111" fmla="*/ 10 h 724"/>
                    <a:gd name="T112" fmla="*/ 32 w 504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504"/>
                    <a:gd name="T172" fmla="*/ 0 h 724"/>
                    <a:gd name="T173" fmla="*/ 504 w 504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504" h="724">
                      <a:moveTo>
                        <a:pt x="127" y="61"/>
                      </a:moveTo>
                      <a:lnTo>
                        <a:pt x="87" y="140"/>
                      </a:lnTo>
                      <a:lnTo>
                        <a:pt x="55" y="208"/>
                      </a:lnTo>
                      <a:lnTo>
                        <a:pt x="37" y="264"/>
                      </a:lnTo>
                      <a:lnTo>
                        <a:pt x="33" y="316"/>
                      </a:lnTo>
                      <a:lnTo>
                        <a:pt x="45" y="360"/>
                      </a:lnTo>
                      <a:lnTo>
                        <a:pt x="78" y="405"/>
                      </a:lnTo>
                      <a:lnTo>
                        <a:pt x="133" y="451"/>
                      </a:lnTo>
                      <a:lnTo>
                        <a:pt x="216" y="502"/>
                      </a:lnTo>
                      <a:lnTo>
                        <a:pt x="208" y="515"/>
                      </a:lnTo>
                      <a:lnTo>
                        <a:pt x="190" y="534"/>
                      </a:lnTo>
                      <a:lnTo>
                        <a:pt x="161" y="555"/>
                      </a:lnTo>
                      <a:lnTo>
                        <a:pt x="128" y="579"/>
                      </a:lnTo>
                      <a:lnTo>
                        <a:pt x="91" y="600"/>
                      </a:lnTo>
                      <a:lnTo>
                        <a:pt x="55" y="622"/>
                      </a:lnTo>
                      <a:lnTo>
                        <a:pt x="24" y="638"/>
                      </a:lnTo>
                      <a:lnTo>
                        <a:pt x="0" y="652"/>
                      </a:lnTo>
                      <a:lnTo>
                        <a:pt x="4" y="667"/>
                      </a:lnTo>
                      <a:lnTo>
                        <a:pt x="12" y="677"/>
                      </a:lnTo>
                      <a:lnTo>
                        <a:pt x="19" y="682"/>
                      </a:lnTo>
                      <a:lnTo>
                        <a:pt x="27" y="688"/>
                      </a:lnTo>
                      <a:lnTo>
                        <a:pt x="33" y="692"/>
                      </a:lnTo>
                      <a:lnTo>
                        <a:pt x="40" y="698"/>
                      </a:lnTo>
                      <a:lnTo>
                        <a:pt x="47" y="708"/>
                      </a:lnTo>
                      <a:lnTo>
                        <a:pt x="53" y="724"/>
                      </a:lnTo>
                      <a:lnTo>
                        <a:pt x="102" y="698"/>
                      </a:lnTo>
                      <a:lnTo>
                        <a:pt x="151" y="672"/>
                      </a:lnTo>
                      <a:lnTo>
                        <a:pt x="200" y="645"/>
                      </a:lnTo>
                      <a:lnTo>
                        <a:pt x="249" y="620"/>
                      </a:lnTo>
                      <a:lnTo>
                        <a:pt x="297" y="594"/>
                      </a:lnTo>
                      <a:lnTo>
                        <a:pt x="346" y="568"/>
                      </a:lnTo>
                      <a:lnTo>
                        <a:pt x="395" y="541"/>
                      </a:lnTo>
                      <a:lnTo>
                        <a:pt x="444" y="516"/>
                      </a:lnTo>
                      <a:lnTo>
                        <a:pt x="486" y="472"/>
                      </a:lnTo>
                      <a:lnTo>
                        <a:pt x="504" y="441"/>
                      </a:lnTo>
                      <a:lnTo>
                        <a:pt x="502" y="417"/>
                      </a:lnTo>
                      <a:lnTo>
                        <a:pt x="482" y="401"/>
                      </a:lnTo>
                      <a:lnTo>
                        <a:pt x="444" y="386"/>
                      </a:lnTo>
                      <a:lnTo>
                        <a:pt x="393" y="373"/>
                      </a:lnTo>
                      <a:lnTo>
                        <a:pt x="328" y="360"/>
                      </a:lnTo>
                      <a:lnTo>
                        <a:pt x="254" y="343"/>
                      </a:lnTo>
                      <a:lnTo>
                        <a:pt x="266" y="320"/>
                      </a:lnTo>
                      <a:lnTo>
                        <a:pt x="280" y="297"/>
                      </a:lnTo>
                      <a:lnTo>
                        <a:pt x="294" y="274"/>
                      </a:lnTo>
                      <a:lnTo>
                        <a:pt x="308" y="252"/>
                      </a:lnTo>
                      <a:lnTo>
                        <a:pt x="320" y="228"/>
                      </a:lnTo>
                      <a:lnTo>
                        <a:pt x="335" y="205"/>
                      </a:lnTo>
                      <a:lnTo>
                        <a:pt x="348" y="183"/>
                      </a:lnTo>
                      <a:lnTo>
                        <a:pt x="363" y="160"/>
                      </a:lnTo>
                      <a:lnTo>
                        <a:pt x="341" y="83"/>
                      </a:lnTo>
                      <a:lnTo>
                        <a:pt x="311" y="34"/>
                      </a:lnTo>
                      <a:lnTo>
                        <a:pt x="275" y="7"/>
                      </a:lnTo>
                      <a:lnTo>
                        <a:pt x="236" y="0"/>
                      </a:lnTo>
                      <a:lnTo>
                        <a:pt x="197" y="5"/>
                      </a:lnTo>
                      <a:lnTo>
                        <a:pt x="165" y="21"/>
                      </a:lnTo>
                      <a:lnTo>
                        <a:pt x="139" y="40"/>
                      </a:lnTo>
                      <a:lnTo>
                        <a:pt x="127" y="61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3" name="Freeform 49"/>
                <p:cNvSpPr>
                  <a:spLocks/>
                </p:cNvSpPr>
                <p:nvPr/>
              </p:nvSpPr>
              <p:spPr bwMode="auto">
                <a:xfrm>
                  <a:off x="4691" y="3628"/>
                  <a:ext cx="244" cy="363"/>
                </a:xfrm>
                <a:custGeom>
                  <a:avLst/>
                  <a:gdLst>
                    <a:gd name="T0" fmla="*/ 28 w 487"/>
                    <a:gd name="T1" fmla="*/ 16 h 724"/>
                    <a:gd name="T2" fmla="*/ 18 w 487"/>
                    <a:gd name="T3" fmla="*/ 35 h 724"/>
                    <a:gd name="T4" fmla="*/ 11 w 487"/>
                    <a:gd name="T5" fmla="*/ 52 h 724"/>
                    <a:gd name="T6" fmla="*/ 7 w 487"/>
                    <a:gd name="T7" fmla="*/ 66 h 724"/>
                    <a:gd name="T8" fmla="*/ 7 w 487"/>
                    <a:gd name="T9" fmla="*/ 79 h 724"/>
                    <a:gd name="T10" fmla="*/ 11 w 487"/>
                    <a:gd name="T11" fmla="*/ 90 h 724"/>
                    <a:gd name="T12" fmla="*/ 21 w 487"/>
                    <a:gd name="T13" fmla="*/ 101 h 724"/>
                    <a:gd name="T14" fmla="*/ 35 w 487"/>
                    <a:gd name="T15" fmla="*/ 112 h 724"/>
                    <a:gd name="T16" fmla="*/ 56 w 487"/>
                    <a:gd name="T17" fmla="*/ 125 h 724"/>
                    <a:gd name="T18" fmla="*/ 55 w 487"/>
                    <a:gd name="T19" fmla="*/ 129 h 724"/>
                    <a:gd name="T20" fmla="*/ 52 w 487"/>
                    <a:gd name="T21" fmla="*/ 134 h 724"/>
                    <a:gd name="T22" fmla="*/ 44 w 487"/>
                    <a:gd name="T23" fmla="*/ 140 h 724"/>
                    <a:gd name="T24" fmla="*/ 35 w 487"/>
                    <a:gd name="T25" fmla="*/ 147 h 724"/>
                    <a:gd name="T26" fmla="*/ 25 w 487"/>
                    <a:gd name="T27" fmla="*/ 153 h 724"/>
                    <a:gd name="T28" fmla="*/ 15 w 487"/>
                    <a:gd name="T29" fmla="*/ 159 h 724"/>
                    <a:gd name="T30" fmla="*/ 6 w 487"/>
                    <a:gd name="T31" fmla="*/ 163 h 724"/>
                    <a:gd name="T32" fmla="*/ 0 w 487"/>
                    <a:gd name="T33" fmla="*/ 167 h 724"/>
                    <a:gd name="T34" fmla="*/ 1 w 487"/>
                    <a:gd name="T35" fmla="*/ 170 h 724"/>
                    <a:gd name="T36" fmla="*/ 2 w 487"/>
                    <a:gd name="T37" fmla="*/ 172 h 724"/>
                    <a:gd name="T38" fmla="*/ 3 w 487"/>
                    <a:gd name="T39" fmla="*/ 173 h 724"/>
                    <a:gd name="T40" fmla="*/ 5 w 487"/>
                    <a:gd name="T41" fmla="*/ 174 h 724"/>
                    <a:gd name="T42" fmla="*/ 6 w 487"/>
                    <a:gd name="T43" fmla="*/ 174 h 724"/>
                    <a:gd name="T44" fmla="*/ 7 w 487"/>
                    <a:gd name="T45" fmla="*/ 176 h 724"/>
                    <a:gd name="T46" fmla="*/ 8 w 487"/>
                    <a:gd name="T47" fmla="*/ 178 h 724"/>
                    <a:gd name="T48" fmla="*/ 9 w 487"/>
                    <a:gd name="T49" fmla="*/ 182 h 724"/>
                    <a:gd name="T50" fmla="*/ 22 w 487"/>
                    <a:gd name="T51" fmla="*/ 175 h 724"/>
                    <a:gd name="T52" fmla="*/ 34 w 487"/>
                    <a:gd name="T53" fmla="*/ 169 h 724"/>
                    <a:gd name="T54" fmla="*/ 46 w 487"/>
                    <a:gd name="T55" fmla="*/ 162 h 724"/>
                    <a:gd name="T56" fmla="*/ 58 w 487"/>
                    <a:gd name="T57" fmla="*/ 156 h 724"/>
                    <a:gd name="T58" fmla="*/ 70 w 487"/>
                    <a:gd name="T59" fmla="*/ 149 h 724"/>
                    <a:gd name="T60" fmla="*/ 83 w 487"/>
                    <a:gd name="T61" fmla="*/ 143 h 724"/>
                    <a:gd name="T62" fmla="*/ 95 w 487"/>
                    <a:gd name="T63" fmla="*/ 136 h 724"/>
                    <a:gd name="T64" fmla="*/ 107 w 487"/>
                    <a:gd name="T65" fmla="*/ 130 h 724"/>
                    <a:gd name="T66" fmla="*/ 118 w 487"/>
                    <a:gd name="T67" fmla="*/ 119 h 724"/>
                    <a:gd name="T68" fmla="*/ 122 w 487"/>
                    <a:gd name="T69" fmla="*/ 111 h 724"/>
                    <a:gd name="T70" fmla="*/ 122 w 487"/>
                    <a:gd name="T71" fmla="*/ 105 h 724"/>
                    <a:gd name="T72" fmla="*/ 117 w 487"/>
                    <a:gd name="T73" fmla="*/ 101 h 724"/>
                    <a:gd name="T74" fmla="*/ 107 w 487"/>
                    <a:gd name="T75" fmla="*/ 97 h 724"/>
                    <a:gd name="T76" fmla="*/ 94 w 487"/>
                    <a:gd name="T77" fmla="*/ 94 h 724"/>
                    <a:gd name="T78" fmla="*/ 78 w 487"/>
                    <a:gd name="T79" fmla="*/ 90 h 724"/>
                    <a:gd name="T80" fmla="*/ 60 w 487"/>
                    <a:gd name="T81" fmla="*/ 86 h 724"/>
                    <a:gd name="T82" fmla="*/ 63 w 487"/>
                    <a:gd name="T83" fmla="*/ 80 h 724"/>
                    <a:gd name="T84" fmla="*/ 66 w 487"/>
                    <a:gd name="T85" fmla="*/ 75 h 724"/>
                    <a:gd name="T86" fmla="*/ 70 w 487"/>
                    <a:gd name="T87" fmla="*/ 69 h 724"/>
                    <a:gd name="T88" fmla="*/ 73 w 487"/>
                    <a:gd name="T89" fmla="*/ 63 h 724"/>
                    <a:gd name="T90" fmla="*/ 76 w 487"/>
                    <a:gd name="T91" fmla="*/ 57 h 724"/>
                    <a:gd name="T92" fmla="*/ 80 w 487"/>
                    <a:gd name="T93" fmla="*/ 52 h 724"/>
                    <a:gd name="T94" fmla="*/ 83 w 487"/>
                    <a:gd name="T95" fmla="*/ 46 h 724"/>
                    <a:gd name="T96" fmla="*/ 87 w 487"/>
                    <a:gd name="T97" fmla="*/ 40 h 724"/>
                    <a:gd name="T98" fmla="*/ 81 w 487"/>
                    <a:gd name="T99" fmla="*/ 21 h 724"/>
                    <a:gd name="T100" fmla="*/ 74 w 487"/>
                    <a:gd name="T101" fmla="*/ 9 h 724"/>
                    <a:gd name="T102" fmla="*/ 65 w 487"/>
                    <a:gd name="T103" fmla="*/ 2 h 724"/>
                    <a:gd name="T104" fmla="*/ 55 w 487"/>
                    <a:gd name="T105" fmla="*/ 0 h 724"/>
                    <a:gd name="T106" fmla="*/ 45 w 487"/>
                    <a:gd name="T107" fmla="*/ 2 h 724"/>
                    <a:gd name="T108" fmla="*/ 37 w 487"/>
                    <a:gd name="T109" fmla="*/ 6 h 724"/>
                    <a:gd name="T110" fmla="*/ 31 w 487"/>
                    <a:gd name="T111" fmla="*/ 10 h 724"/>
                    <a:gd name="T112" fmla="*/ 28 w 487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487"/>
                    <a:gd name="T172" fmla="*/ 0 h 724"/>
                    <a:gd name="T173" fmla="*/ 487 w 487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487" h="724">
                      <a:moveTo>
                        <a:pt x="110" y="61"/>
                      </a:moveTo>
                      <a:lnTo>
                        <a:pt x="70" y="140"/>
                      </a:lnTo>
                      <a:lnTo>
                        <a:pt x="42" y="208"/>
                      </a:lnTo>
                      <a:lnTo>
                        <a:pt x="27" y="264"/>
                      </a:lnTo>
                      <a:lnTo>
                        <a:pt x="27" y="315"/>
                      </a:lnTo>
                      <a:lnTo>
                        <a:pt x="43" y="358"/>
                      </a:lnTo>
                      <a:lnTo>
                        <a:pt x="81" y="402"/>
                      </a:lnTo>
                      <a:lnTo>
                        <a:pt x="139" y="447"/>
                      </a:lnTo>
                      <a:lnTo>
                        <a:pt x="222" y="499"/>
                      </a:lnTo>
                      <a:lnTo>
                        <a:pt x="220" y="513"/>
                      </a:lnTo>
                      <a:lnTo>
                        <a:pt x="205" y="534"/>
                      </a:lnTo>
                      <a:lnTo>
                        <a:pt x="176" y="558"/>
                      </a:lnTo>
                      <a:lnTo>
                        <a:pt x="140" y="584"/>
                      </a:lnTo>
                      <a:lnTo>
                        <a:pt x="99" y="609"/>
                      </a:lnTo>
                      <a:lnTo>
                        <a:pt x="59" y="632"/>
                      </a:lnTo>
                      <a:lnTo>
                        <a:pt x="23" y="650"/>
                      </a:lnTo>
                      <a:lnTo>
                        <a:pt x="0" y="664"/>
                      </a:lnTo>
                      <a:lnTo>
                        <a:pt x="3" y="677"/>
                      </a:lnTo>
                      <a:lnTo>
                        <a:pt x="7" y="685"/>
                      </a:lnTo>
                      <a:lnTo>
                        <a:pt x="12" y="690"/>
                      </a:lnTo>
                      <a:lnTo>
                        <a:pt x="17" y="693"/>
                      </a:lnTo>
                      <a:lnTo>
                        <a:pt x="21" y="694"/>
                      </a:lnTo>
                      <a:lnTo>
                        <a:pt x="26" y="700"/>
                      </a:lnTo>
                      <a:lnTo>
                        <a:pt x="31" y="708"/>
                      </a:lnTo>
                      <a:lnTo>
                        <a:pt x="36" y="724"/>
                      </a:lnTo>
                      <a:lnTo>
                        <a:pt x="85" y="698"/>
                      </a:lnTo>
                      <a:lnTo>
                        <a:pt x="134" y="672"/>
                      </a:lnTo>
                      <a:lnTo>
                        <a:pt x="183" y="645"/>
                      </a:lnTo>
                      <a:lnTo>
                        <a:pt x="232" y="620"/>
                      </a:lnTo>
                      <a:lnTo>
                        <a:pt x="280" y="594"/>
                      </a:lnTo>
                      <a:lnTo>
                        <a:pt x="329" y="568"/>
                      </a:lnTo>
                      <a:lnTo>
                        <a:pt x="378" y="541"/>
                      </a:lnTo>
                      <a:lnTo>
                        <a:pt x="427" y="516"/>
                      </a:lnTo>
                      <a:lnTo>
                        <a:pt x="469" y="472"/>
                      </a:lnTo>
                      <a:lnTo>
                        <a:pt x="487" y="441"/>
                      </a:lnTo>
                      <a:lnTo>
                        <a:pt x="485" y="417"/>
                      </a:lnTo>
                      <a:lnTo>
                        <a:pt x="465" y="401"/>
                      </a:lnTo>
                      <a:lnTo>
                        <a:pt x="427" y="386"/>
                      </a:lnTo>
                      <a:lnTo>
                        <a:pt x="376" y="373"/>
                      </a:lnTo>
                      <a:lnTo>
                        <a:pt x="311" y="360"/>
                      </a:lnTo>
                      <a:lnTo>
                        <a:pt x="237" y="343"/>
                      </a:lnTo>
                      <a:lnTo>
                        <a:pt x="249" y="320"/>
                      </a:lnTo>
                      <a:lnTo>
                        <a:pt x="263" y="297"/>
                      </a:lnTo>
                      <a:lnTo>
                        <a:pt x="277" y="274"/>
                      </a:lnTo>
                      <a:lnTo>
                        <a:pt x="291" y="252"/>
                      </a:lnTo>
                      <a:lnTo>
                        <a:pt x="303" y="228"/>
                      </a:lnTo>
                      <a:lnTo>
                        <a:pt x="318" y="205"/>
                      </a:lnTo>
                      <a:lnTo>
                        <a:pt x="331" y="183"/>
                      </a:lnTo>
                      <a:lnTo>
                        <a:pt x="346" y="160"/>
                      </a:lnTo>
                      <a:lnTo>
                        <a:pt x="324" y="83"/>
                      </a:lnTo>
                      <a:lnTo>
                        <a:pt x="294" y="34"/>
                      </a:lnTo>
                      <a:lnTo>
                        <a:pt x="258" y="7"/>
                      </a:lnTo>
                      <a:lnTo>
                        <a:pt x="219" y="0"/>
                      </a:lnTo>
                      <a:lnTo>
                        <a:pt x="180" y="5"/>
                      </a:lnTo>
                      <a:lnTo>
                        <a:pt x="148" y="21"/>
                      </a:lnTo>
                      <a:lnTo>
                        <a:pt x="122" y="40"/>
                      </a:lnTo>
                      <a:lnTo>
                        <a:pt x="110" y="61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4" name="Freeform 50"/>
                <p:cNvSpPr>
                  <a:spLocks/>
                </p:cNvSpPr>
                <p:nvPr/>
              </p:nvSpPr>
              <p:spPr bwMode="auto">
                <a:xfrm>
                  <a:off x="4699" y="3628"/>
                  <a:ext cx="236" cy="363"/>
                </a:xfrm>
                <a:custGeom>
                  <a:avLst/>
                  <a:gdLst>
                    <a:gd name="T0" fmla="*/ 24 w 472"/>
                    <a:gd name="T1" fmla="*/ 16 h 724"/>
                    <a:gd name="T2" fmla="*/ 14 w 472"/>
                    <a:gd name="T3" fmla="*/ 35 h 724"/>
                    <a:gd name="T4" fmla="*/ 7 w 472"/>
                    <a:gd name="T5" fmla="*/ 52 h 724"/>
                    <a:gd name="T6" fmla="*/ 5 w 472"/>
                    <a:gd name="T7" fmla="*/ 66 h 724"/>
                    <a:gd name="T8" fmla="*/ 6 w 472"/>
                    <a:gd name="T9" fmla="*/ 78 h 724"/>
                    <a:gd name="T10" fmla="*/ 11 w 472"/>
                    <a:gd name="T11" fmla="*/ 89 h 724"/>
                    <a:gd name="T12" fmla="*/ 22 w 472"/>
                    <a:gd name="T13" fmla="*/ 101 h 724"/>
                    <a:gd name="T14" fmla="*/ 37 w 472"/>
                    <a:gd name="T15" fmla="*/ 112 h 724"/>
                    <a:gd name="T16" fmla="*/ 58 w 472"/>
                    <a:gd name="T17" fmla="*/ 125 h 724"/>
                    <a:gd name="T18" fmla="*/ 59 w 472"/>
                    <a:gd name="T19" fmla="*/ 129 h 724"/>
                    <a:gd name="T20" fmla="*/ 56 w 472"/>
                    <a:gd name="T21" fmla="*/ 134 h 724"/>
                    <a:gd name="T22" fmla="*/ 49 w 472"/>
                    <a:gd name="T23" fmla="*/ 141 h 724"/>
                    <a:gd name="T24" fmla="*/ 39 w 472"/>
                    <a:gd name="T25" fmla="*/ 148 h 724"/>
                    <a:gd name="T26" fmla="*/ 28 w 472"/>
                    <a:gd name="T27" fmla="*/ 154 h 724"/>
                    <a:gd name="T28" fmla="*/ 16 w 472"/>
                    <a:gd name="T29" fmla="*/ 161 h 724"/>
                    <a:gd name="T30" fmla="*/ 7 w 472"/>
                    <a:gd name="T31" fmla="*/ 166 h 724"/>
                    <a:gd name="T32" fmla="*/ 0 w 472"/>
                    <a:gd name="T33" fmla="*/ 169 h 724"/>
                    <a:gd name="T34" fmla="*/ 1 w 472"/>
                    <a:gd name="T35" fmla="*/ 173 h 724"/>
                    <a:gd name="T36" fmla="*/ 2 w 472"/>
                    <a:gd name="T37" fmla="*/ 174 h 724"/>
                    <a:gd name="T38" fmla="*/ 2 w 472"/>
                    <a:gd name="T39" fmla="*/ 175 h 724"/>
                    <a:gd name="T40" fmla="*/ 3 w 472"/>
                    <a:gd name="T41" fmla="*/ 175 h 724"/>
                    <a:gd name="T42" fmla="*/ 3 w 472"/>
                    <a:gd name="T43" fmla="*/ 175 h 724"/>
                    <a:gd name="T44" fmla="*/ 4 w 472"/>
                    <a:gd name="T45" fmla="*/ 176 h 724"/>
                    <a:gd name="T46" fmla="*/ 4 w 472"/>
                    <a:gd name="T47" fmla="*/ 178 h 724"/>
                    <a:gd name="T48" fmla="*/ 6 w 472"/>
                    <a:gd name="T49" fmla="*/ 182 h 724"/>
                    <a:gd name="T50" fmla="*/ 18 w 472"/>
                    <a:gd name="T51" fmla="*/ 175 h 724"/>
                    <a:gd name="T52" fmla="*/ 30 w 472"/>
                    <a:gd name="T53" fmla="*/ 169 h 724"/>
                    <a:gd name="T54" fmla="*/ 42 w 472"/>
                    <a:gd name="T55" fmla="*/ 162 h 724"/>
                    <a:gd name="T56" fmla="*/ 55 w 472"/>
                    <a:gd name="T57" fmla="*/ 156 h 724"/>
                    <a:gd name="T58" fmla="*/ 67 w 472"/>
                    <a:gd name="T59" fmla="*/ 149 h 724"/>
                    <a:gd name="T60" fmla="*/ 79 w 472"/>
                    <a:gd name="T61" fmla="*/ 143 h 724"/>
                    <a:gd name="T62" fmla="*/ 91 w 472"/>
                    <a:gd name="T63" fmla="*/ 136 h 724"/>
                    <a:gd name="T64" fmla="*/ 103 w 472"/>
                    <a:gd name="T65" fmla="*/ 130 h 724"/>
                    <a:gd name="T66" fmla="*/ 114 w 472"/>
                    <a:gd name="T67" fmla="*/ 119 h 724"/>
                    <a:gd name="T68" fmla="*/ 118 w 472"/>
                    <a:gd name="T69" fmla="*/ 111 h 724"/>
                    <a:gd name="T70" fmla="*/ 118 w 472"/>
                    <a:gd name="T71" fmla="*/ 105 h 724"/>
                    <a:gd name="T72" fmla="*/ 113 w 472"/>
                    <a:gd name="T73" fmla="*/ 101 h 724"/>
                    <a:gd name="T74" fmla="*/ 103 w 472"/>
                    <a:gd name="T75" fmla="*/ 97 h 724"/>
                    <a:gd name="T76" fmla="*/ 91 w 472"/>
                    <a:gd name="T77" fmla="*/ 94 h 724"/>
                    <a:gd name="T78" fmla="*/ 74 w 472"/>
                    <a:gd name="T79" fmla="*/ 90 h 724"/>
                    <a:gd name="T80" fmla="*/ 56 w 472"/>
                    <a:gd name="T81" fmla="*/ 86 h 724"/>
                    <a:gd name="T82" fmla="*/ 59 w 472"/>
                    <a:gd name="T83" fmla="*/ 80 h 724"/>
                    <a:gd name="T84" fmla="*/ 62 w 472"/>
                    <a:gd name="T85" fmla="*/ 75 h 724"/>
                    <a:gd name="T86" fmla="*/ 66 w 472"/>
                    <a:gd name="T87" fmla="*/ 69 h 724"/>
                    <a:gd name="T88" fmla="*/ 69 w 472"/>
                    <a:gd name="T89" fmla="*/ 63 h 724"/>
                    <a:gd name="T90" fmla="*/ 72 w 472"/>
                    <a:gd name="T91" fmla="*/ 57 h 724"/>
                    <a:gd name="T92" fmla="*/ 76 w 472"/>
                    <a:gd name="T93" fmla="*/ 52 h 724"/>
                    <a:gd name="T94" fmla="*/ 79 w 472"/>
                    <a:gd name="T95" fmla="*/ 46 h 724"/>
                    <a:gd name="T96" fmla="*/ 83 w 472"/>
                    <a:gd name="T97" fmla="*/ 40 h 724"/>
                    <a:gd name="T98" fmla="*/ 78 w 472"/>
                    <a:gd name="T99" fmla="*/ 21 h 724"/>
                    <a:gd name="T100" fmla="*/ 70 w 472"/>
                    <a:gd name="T101" fmla="*/ 9 h 724"/>
                    <a:gd name="T102" fmla="*/ 60 w 472"/>
                    <a:gd name="T103" fmla="*/ 2 h 724"/>
                    <a:gd name="T104" fmla="*/ 51 w 472"/>
                    <a:gd name="T105" fmla="*/ 0 h 724"/>
                    <a:gd name="T106" fmla="*/ 42 w 472"/>
                    <a:gd name="T107" fmla="*/ 2 h 724"/>
                    <a:gd name="T108" fmla="*/ 34 w 472"/>
                    <a:gd name="T109" fmla="*/ 6 h 724"/>
                    <a:gd name="T110" fmla="*/ 27 w 472"/>
                    <a:gd name="T111" fmla="*/ 10 h 724"/>
                    <a:gd name="T112" fmla="*/ 24 w 472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472"/>
                    <a:gd name="T172" fmla="*/ 0 h 724"/>
                    <a:gd name="T173" fmla="*/ 472 w 472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472" h="724">
                      <a:moveTo>
                        <a:pt x="95" y="61"/>
                      </a:moveTo>
                      <a:lnTo>
                        <a:pt x="56" y="140"/>
                      </a:lnTo>
                      <a:lnTo>
                        <a:pt x="31" y="207"/>
                      </a:lnTo>
                      <a:lnTo>
                        <a:pt x="18" y="262"/>
                      </a:lnTo>
                      <a:lnTo>
                        <a:pt x="23" y="312"/>
                      </a:lnTo>
                      <a:lnTo>
                        <a:pt x="44" y="356"/>
                      </a:lnTo>
                      <a:lnTo>
                        <a:pt x="85" y="400"/>
                      </a:lnTo>
                      <a:lnTo>
                        <a:pt x="145" y="445"/>
                      </a:lnTo>
                      <a:lnTo>
                        <a:pt x="229" y="496"/>
                      </a:lnTo>
                      <a:lnTo>
                        <a:pt x="237" y="513"/>
                      </a:lnTo>
                      <a:lnTo>
                        <a:pt x="223" y="535"/>
                      </a:lnTo>
                      <a:lnTo>
                        <a:pt x="193" y="560"/>
                      </a:lnTo>
                      <a:lnTo>
                        <a:pt x="154" y="589"/>
                      </a:lnTo>
                      <a:lnTo>
                        <a:pt x="109" y="615"/>
                      </a:lnTo>
                      <a:lnTo>
                        <a:pt x="64" y="640"/>
                      </a:lnTo>
                      <a:lnTo>
                        <a:pt x="26" y="660"/>
                      </a:lnTo>
                      <a:lnTo>
                        <a:pt x="0" y="674"/>
                      </a:lnTo>
                      <a:lnTo>
                        <a:pt x="2" y="688"/>
                      </a:lnTo>
                      <a:lnTo>
                        <a:pt x="6" y="695"/>
                      </a:lnTo>
                      <a:lnTo>
                        <a:pt x="7" y="698"/>
                      </a:lnTo>
                      <a:lnTo>
                        <a:pt x="10" y="699"/>
                      </a:lnTo>
                      <a:lnTo>
                        <a:pt x="11" y="699"/>
                      </a:lnTo>
                      <a:lnTo>
                        <a:pt x="13" y="702"/>
                      </a:lnTo>
                      <a:lnTo>
                        <a:pt x="16" y="709"/>
                      </a:lnTo>
                      <a:lnTo>
                        <a:pt x="21" y="724"/>
                      </a:lnTo>
                      <a:lnTo>
                        <a:pt x="70" y="698"/>
                      </a:lnTo>
                      <a:lnTo>
                        <a:pt x="119" y="672"/>
                      </a:lnTo>
                      <a:lnTo>
                        <a:pt x="168" y="645"/>
                      </a:lnTo>
                      <a:lnTo>
                        <a:pt x="217" y="620"/>
                      </a:lnTo>
                      <a:lnTo>
                        <a:pt x="265" y="594"/>
                      </a:lnTo>
                      <a:lnTo>
                        <a:pt x="314" y="568"/>
                      </a:lnTo>
                      <a:lnTo>
                        <a:pt x="363" y="541"/>
                      </a:lnTo>
                      <a:lnTo>
                        <a:pt x="412" y="516"/>
                      </a:lnTo>
                      <a:lnTo>
                        <a:pt x="454" y="472"/>
                      </a:lnTo>
                      <a:lnTo>
                        <a:pt x="472" y="441"/>
                      </a:lnTo>
                      <a:lnTo>
                        <a:pt x="470" y="417"/>
                      </a:lnTo>
                      <a:lnTo>
                        <a:pt x="450" y="401"/>
                      </a:lnTo>
                      <a:lnTo>
                        <a:pt x="412" y="386"/>
                      </a:lnTo>
                      <a:lnTo>
                        <a:pt x="361" y="373"/>
                      </a:lnTo>
                      <a:lnTo>
                        <a:pt x="296" y="360"/>
                      </a:lnTo>
                      <a:lnTo>
                        <a:pt x="222" y="343"/>
                      </a:lnTo>
                      <a:lnTo>
                        <a:pt x="234" y="320"/>
                      </a:lnTo>
                      <a:lnTo>
                        <a:pt x="248" y="297"/>
                      </a:lnTo>
                      <a:lnTo>
                        <a:pt x="262" y="274"/>
                      </a:lnTo>
                      <a:lnTo>
                        <a:pt x="276" y="252"/>
                      </a:lnTo>
                      <a:lnTo>
                        <a:pt x="288" y="228"/>
                      </a:lnTo>
                      <a:lnTo>
                        <a:pt x="303" y="205"/>
                      </a:lnTo>
                      <a:lnTo>
                        <a:pt x="316" y="183"/>
                      </a:lnTo>
                      <a:lnTo>
                        <a:pt x="331" y="160"/>
                      </a:lnTo>
                      <a:lnTo>
                        <a:pt x="309" y="83"/>
                      </a:lnTo>
                      <a:lnTo>
                        <a:pt x="279" y="34"/>
                      </a:lnTo>
                      <a:lnTo>
                        <a:pt x="243" y="7"/>
                      </a:lnTo>
                      <a:lnTo>
                        <a:pt x="204" y="0"/>
                      </a:lnTo>
                      <a:lnTo>
                        <a:pt x="165" y="5"/>
                      </a:lnTo>
                      <a:lnTo>
                        <a:pt x="133" y="21"/>
                      </a:lnTo>
                      <a:lnTo>
                        <a:pt x="107" y="40"/>
                      </a:lnTo>
                      <a:lnTo>
                        <a:pt x="95" y="61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5" name="Freeform 51"/>
                <p:cNvSpPr>
                  <a:spLocks/>
                </p:cNvSpPr>
                <p:nvPr/>
              </p:nvSpPr>
              <p:spPr bwMode="auto">
                <a:xfrm>
                  <a:off x="4706" y="3628"/>
                  <a:ext cx="229" cy="363"/>
                </a:xfrm>
                <a:custGeom>
                  <a:avLst/>
                  <a:gdLst>
                    <a:gd name="T0" fmla="*/ 20 w 459"/>
                    <a:gd name="T1" fmla="*/ 16 h 724"/>
                    <a:gd name="T2" fmla="*/ 11 w 459"/>
                    <a:gd name="T3" fmla="*/ 35 h 724"/>
                    <a:gd name="T4" fmla="*/ 5 w 459"/>
                    <a:gd name="T5" fmla="*/ 52 h 724"/>
                    <a:gd name="T6" fmla="*/ 3 w 459"/>
                    <a:gd name="T7" fmla="*/ 66 h 724"/>
                    <a:gd name="T8" fmla="*/ 5 w 459"/>
                    <a:gd name="T9" fmla="*/ 78 h 724"/>
                    <a:gd name="T10" fmla="*/ 11 w 459"/>
                    <a:gd name="T11" fmla="*/ 89 h 724"/>
                    <a:gd name="T12" fmla="*/ 22 w 459"/>
                    <a:gd name="T13" fmla="*/ 101 h 724"/>
                    <a:gd name="T14" fmla="*/ 38 w 459"/>
                    <a:gd name="T15" fmla="*/ 112 h 724"/>
                    <a:gd name="T16" fmla="*/ 59 w 459"/>
                    <a:gd name="T17" fmla="*/ 124 h 724"/>
                    <a:gd name="T18" fmla="*/ 63 w 459"/>
                    <a:gd name="T19" fmla="*/ 128 h 724"/>
                    <a:gd name="T20" fmla="*/ 60 w 459"/>
                    <a:gd name="T21" fmla="*/ 134 h 724"/>
                    <a:gd name="T22" fmla="*/ 53 w 459"/>
                    <a:gd name="T23" fmla="*/ 141 h 724"/>
                    <a:gd name="T24" fmla="*/ 42 w 459"/>
                    <a:gd name="T25" fmla="*/ 149 h 724"/>
                    <a:gd name="T26" fmla="*/ 29 w 459"/>
                    <a:gd name="T27" fmla="*/ 156 h 724"/>
                    <a:gd name="T28" fmla="*/ 17 w 459"/>
                    <a:gd name="T29" fmla="*/ 163 h 724"/>
                    <a:gd name="T30" fmla="*/ 7 w 459"/>
                    <a:gd name="T31" fmla="*/ 169 h 724"/>
                    <a:gd name="T32" fmla="*/ 0 w 459"/>
                    <a:gd name="T33" fmla="*/ 172 h 724"/>
                    <a:gd name="T34" fmla="*/ 0 w 459"/>
                    <a:gd name="T35" fmla="*/ 175 h 724"/>
                    <a:gd name="T36" fmla="*/ 1 w 459"/>
                    <a:gd name="T37" fmla="*/ 177 h 724"/>
                    <a:gd name="T38" fmla="*/ 1 w 459"/>
                    <a:gd name="T39" fmla="*/ 177 h 724"/>
                    <a:gd name="T40" fmla="*/ 1 w 459"/>
                    <a:gd name="T41" fmla="*/ 177 h 724"/>
                    <a:gd name="T42" fmla="*/ 0 w 459"/>
                    <a:gd name="T43" fmla="*/ 176 h 724"/>
                    <a:gd name="T44" fmla="*/ 0 w 459"/>
                    <a:gd name="T45" fmla="*/ 176 h 724"/>
                    <a:gd name="T46" fmla="*/ 0 w 459"/>
                    <a:gd name="T47" fmla="*/ 178 h 724"/>
                    <a:gd name="T48" fmla="*/ 2 w 459"/>
                    <a:gd name="T49" fmla="*/ 182 h 724"/>
                    <a:gd name="T50" fmla="*/ 14 w 459"/>
                    <a:gd name="T51" fmla="*/ 175 h 724"/>
                    <a:gd name="T52" fmla="*/ 26 w 459"/>
                    <a:gd name="T53" fmla="*/ 169 h 724"/>
                    <a:gd name="T54" fmla="*/ 38 w 459"/>
                    <a:gd name="T55" fmla="*/ 162 h 724"/>
                    <a:gd name="T56" fmla="*/ 51 w 459"/>
                    <a:gd name="T57" fmla="*/ 156 h 724"/>
                    <a:gd name="T58" fmla="*/ 63 w 459"/>
                    <a:gd name="T59" fmla="*/ 149 h 724"/>
                    <a:gd name="T60" fmla="*/ 75 w 459"/>
                    <a:gd name="T61" fmla="*/ 143 h 724"/>
                    <a:gd name="T62" fmla="*/ 87 w 459"/>
                    <a:gd name="T63" fmla="*/ 136 h 724"/>
                    <a:gd name="T64" fmla="*/ 99 w 459"/>
                    <a:gd name="T65" fmla="*/ 130 h 724"/>
                    <a:gd name="T66" fmla="*/ 110 w 459"/>
                    <a:gd name="T67" fmla="*/ 119 h 724"/>
                    <a:gd name="T68" fmla="*/ 114 w 459"/>
                    <a:gd name="T69" fmla="*/ 111 h 724"/>
                    <a:gd name="T70" fmla="*/ 114 w 459"/>
                    <a:gd name="T71" fmla="*/ 105 h 724"/>
                    <a:gd name="T72" fmla="*/ 109 w 459"/>
                    <a:gd name="T73" fmla="*/ 101 h 724"/>
                    <a:gd name="T74" fmla="*/ 99 w 459"/>
                    <a:gd name="T75" fmla="*/ 97 h 724"/>
                    <a:gd name="T76" fmla="*/ 87 w 459"/>
                    <a:gd name="T77" fmla="*/ 94 h 724"/>
                    <a:gd name="T78" fmla="*/ 70 w 459"/>
                    <a:gd name="T79" fmla="*/ 90 h 724"/>
                    <a:gd name="T80" fmla="*/ 52 w 459"/>
                    <a:gd name="T81" fmla="*/ 86 h 724"/>
                    <a:gd name="T82" fmla="*/ 55 w 459"/>
                    <a:gd name="T83" fmla="*/ 80 h 724"/>
                    <a:gd name="T84" fmla="*/ 58 w 459"/>
                    <a:gd name="T85" fmla="*/ 75 h 724"/>
                    <a:gd name="T86" fmla="*/ 62 w 459"/>
                    <a:gd name="T87" fmla="*/ 69 h 724"/>
                    <a:gd name="T88" fmla="*/ 65 w 459"/>
                    <a:gd name="T89" fmla="*/ 63 h 724"/>
                    <a:gd name="T90" fmla="*/ 68 w 459"/>
                    <a:gd name="T91" fmla="*/ 57 h 724"/>
                    <a:gd name="T92" fmla="*/ 72 w 459"/>
                    <a:gd name="T93" fmla="*/ 52 h 724"/>
                    <a:gd name="T94" fmla="*/ 75 w 459"/>
                    <a:gd name="T95" fmla="*/ 46 h 724"/>
                    <a:gd name="T96" fmla="*/ 79 w 459"/>
                    <a:gd name="T97" fmla="*/ 40 h 724"/>
                    <a:gd name="T98" fmla="*/ 74 w 459"/>
                    <a:gd name="T99" fmla="*/ 21 h 724"/>
                    <a:gd name="T100" fmla="*/ 66 w 459"/>
                    <a:gd name="T101" fmla="*/ 9 h 724"/>
                    <a:gd name="T102" fmla="*/ 57 w 459"/>
                    <a:gd name="T103" fmla="*/ 2 h 724"/>
                    <a:gd name="T104" fmla="*/ 47 w 459"/>
                    <a:gd name="T105" fmla="*/ 0 h 724"/>
                    <a:gd name="T106" fmla="*/ 38 w 459"/>
                    <a:gd name="T107" fmla="*/ 2 h 724"/>
                    <a:gd name="T108" fmla="*/ 30 w 459"/>
                    <a:gd name="T109" fmla="*/ 6 h 724"/>
                    <a:gd name="T110" fmla="*/ 23 w 459"/>
                    <a:gd name="T111" fmla="*/ 10 h 724"/>
                    <a:gd name="T112" fmla="*/ 20 w 459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459"/>
                    <a:gd name="T172" fmla="*/ 0 h 724"/>
                    <a:gd name="T173" fmla="*/ 459 w 459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459" h="724">
                      <a:moveTo>
                        <a:pt x="82" y="61"/>
                      </a:moveTo>
                      <a:lnTo>
                        <a:pt x="44" y="140"/>
                      </a:lnTo>
                      <a:lnTo>
                        <a:pt x="22" y="207"/>
                      </a:lnTo>
                      <a:lnTo>
                        <a:pt x="13" y="262"/>
                      </a:lnTo>
                      <a:lnTo>
                        <a:pt x="22" y="312"/>
                      </a:lnTo>
                      <a:lnTo>
                        <a:pt x="47" y="356"/>
                      </a:lnTo>
                      <a:lnTo>
                        <a:pt x="91" y="400"/>
                      </a:lnTo>
                      <a:lnTo>
                        <a:pt x="153" y="444"/>
                      </a:lnTo>
                      <a:lnTo>
                        <a:pt x="239" y="495"/>
                      </a:lnTo>
                      <a:lnTo>
                        <a:pt x="254" y="511"/>
                      </a:lnTo>
                      <a:lnTo>
                        <a:pt x="242" y="535"/>
                      </a:lnTo>
                      <a:lnTo>
                        <a:pt x="212" y="563"/>
                      </a:lnTo>
                      <a:lnTo>
                        <a:pt x="170" y="594"/>
                      </a:lnTo>
                      <a:lnTo>
                        <a:pt x="118" y="623"/>
                      </a:lnTo>
                      <a:lnTo>
                        <a:pt x="69" y="650"/>
                      </a:lnTo>
                      <a:lnTo>
                        <a:pt x="28" y="672"/>
                      </a:lnTo>
                      <a:lnTo>
                        <a:pt x="0" y="687"/>
                      </a:lnTo>
                      <a:lnTo>
                        <a:pt x="3" y="699"/>
                      </a:lnTo>
                      <a:lnTo>
                        <a:pt x="4" y="704"/>
                      </a:lnTo>
                      <a:lnTo>
                        <a:pt x="4" y="705"/>
                      </a:lnTo>
                      <a:lnTo>
                        <a:pt x="4" y="704"/>
                      </a:lnTo>
                      <a:lnTo>
                        <a:pt x="3" y="702"/>
                      </a:lnTo>
                      <a:lnTo>
                        <a:pt x="3" y="703"/>
                      </a:lnTo>
                      <a:lnTo>
                        <a:pt x="3" y="709"/>
                      </a:lnTo>
                      <a:lnTo>
                        <a:pt x="8" y="724"/>
                      </a:lnTo>
                      <a:lnTo>
                        <a:pt x="57" y="698"/>
                      </a:lnTo>
                      <a:lnTo>
                        <a:pt x="106" y="672"/>
                      </a:lnTo>
                      <a:lnTo>
                        <a:pt x="155" y="645"/>
                      </a:lnTo>
                      <a:lnTo>
                        <a:pt x="204" y="620"/>
                      </a:lnTo>
                      <a:lnTo>
                        <a:pt x="252" y="594"/>
                      </a:lnTo>
                      <a:lnTo>
                        <a:pt x="301" y="568"/>
                      </a:lnTo>
                      <a:lnTo>
                        <a:pt x="350" y="541"/>
                      </a:lnTo>
                      <a:lnTo>
                        <a:pt x="399" y="516"/>
                      </a:lnTo>
                      <a:lnTo>
                        <a:pt x="441" y="472"/>
                      </a:lnTo>
                      <a:lnTo>
                        <a:pt x="459" y="441"/>
                      </a:lnTo>
                      <a:lnTo>
                        <a:pt x="457" y="417"/>
                      </a:lnTo>
                      <a:lnTo>
                        <a:pt x="437" y="401"/>
                      </a:lnTo>
                      <a:lnTo>
                        <a:pt x="399" y="386"/>
                      </a:lnTo>
                      <a:lnTo>
                        <a:pt x="348" y="373"/>
                      </a:lnTo>
                      <a:lnTo>
                        <a:pt x="283" y="360"/>
                      </a:lnTo>
                      <a:lnTo>
                        <a:pt x="209" y="343"/>
                      </a:lnTo>
                      <a:lnTo>
                        <a:pt x="221" y="320"/>
                      </a:lnTo>
                      <a:lnTo>
                        <a:pt x="235" y="297"/>
                      </a:lnTo>
                      <a:lnTo>
                        <a:pt x="249" y="274"/>
                      </a:lnTo>
                      <a:lnTo>
                        <a:pt x="263" y="252"/>
                      </a:lnTo>
                      <a:lnTo>
                        <a:pt x="275" y="228"/>
                      </a:lnTo>
                      <a:lnTo>
                        <a:pt x="290" y="205"/>
                      </a:lnTo>
                      <a:lnTo>
                        <a:pt x="303" y="183"/>
                      </a:lnTo>
                      <a:lnTo>
                        <a:pt x="318" y="160"/>
                      </a:lnTo>
                      <a:lnTo>
                        <a:pt x="296" y="83"/>
                      </a:lnTo>
                      <a:lnTo>
                        <a:pt x="266" y="34"/>
                      </a:lnTo>
                      <a:lnTo>
                        <a:pt x="230" y="7"/>
                      </a:lnTo>
                      <a:lnTo>
                        <a:pt x="191" y="0"/>
                      </a:lnTo>
                      <a:lnTo>
                        <a:pt x="152" y="5"/>
                      </a:lnTo>
                      <a:lnTo>
                        <a:pt x="120" y="21"/>
                      </a:lnTo>
                      <a:lnTo>
                        <a:pt x="94" y="40"/>
                      </a:lnTo>
                      <a:lnTo>
                        <a:pt x="82" y="61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6" name="Freeform 52"/>
                <p:cNvSpPr>
                  <a:spLocks/>
                </p:cNvSpPr>
                <p:nvPr/>
              </p:nvSpPr>
              <p:spPr bwMode="auto">
                <a:xfrm>
                  <a:off x="4708" y="3628"/>
                  <a:ext cx="227" cy="363"/>
                </a:xfrm>
                <a:custGeom>
                  <a:avLst/>
                  <a:gdLst>
                    <a:gd name="T0" fmla="*/ 19 w 455"/>
                    <a:gd name="T1" fmla="*/ 16 h 724"/>
                    <a:gd name="T2" fmla="*/ 10 w 455"/>
                    <a:gd name="T3" fmla="*/ 35 h 724"/>
                    <a:gd name="T4" fmla="*/ 5 w 455"/>
                    <a:gd name="T5" fmla="*/ 52 h 724"/>
                    <a:gd name="T6" fmla="*/ 4 w 455"/>
                    <a:gd name="T7" fmla="*/ 66 h 724"/>
                    <a:gd name="T8" fmla="*/ 7 w 455"/>
                    <a:gd name="T9" fmla="*/ 78 h 724"/>
                    <a:gd name="T10" fmla="*/ 14 w 455"/>
                    <a:gd name="T11" fmla="*/ 89 h 724"/>
                    <a:gd name="T12" fmla="*/ 26 w 455"/>
                    <a:gd name="T13" fmla="*/ 100 h 724"/>
                    <a:gd name="T14" fmla="*/ 42 w 455"/>
                    <a:gd name="T15" fmla="*/ 111 h 724"/>
                    <a:gd name="T16" fmla="*/ 63 w 455"/>
                    <a:gd name="T17" fmla="*/ 123 h 724"/>
                    <a:gd name="T18" fmla="*/ 69 w 455"/>
                    <a:gd name="T19" fmla="*/ 128 h 724"/>
                    <a:gd name="T20" fmla="*/ 67 w 455"/>
                    <a:gd name="T21" fmla="*/ 135 h 724"/>
                    <a:gd name="T22" fmla="*/ 60 w 455"/>
                    <a:gd name="T23" fmla="*/ 142 h 724"/>
                    <a:gd name="T24" fmla="*/ 48 w 455"/>
                    <a:gd name="T25" fmla="*/ 150 h 724"/>
                    <a:gd name="T26" fmla="*/ 35 w 455"/>
                    <a:gd name="T27" fmla="*/ 158 h 724"/>
                    <a:gd name="T28" fmla="*/ 21 w 455"/>
                    <a:gd name="T29" fmla="*/ 165 h 724"/>
                    <a:gd name="T30" fmla="*/ 10 w 455"/>
                    <a:gd name="T31" fmla="*/ 171 h 724"/>
                    <a:gd name="T32" fmla="*/ 2 w 455"/>
                    <a:gd name="T33" fmla="*/ 175 h 724"/>
                    <a:gd name="T34" fmla="*/ 3 w 455"/>
                    <a:gd name="T35" fmla="*/ 178 h 724"/>
                    <a:gd name="T36" fmla="*/ 3 w 455"/>
                    <a:gd name="T37" fmla="*/ 179 h 724"/>
                    <a:gd name="T38" fmla="*/ 2 w 455"/>
                    <a:gd name="T39" fmla="*/ 179 h 724"/>
                    <a:gd name="T40" fmla="*/ 2 w 455"/>
                    <a:gd name="T41" fmla="*/ 178 h 724"/>
                    <a:gd name="T42" fmla="*/ 1 w 455"/>
                    <a:gd name="T43" fmla="*/ 177 h 724"/>
                    <a:gd name="T44" fmla="*/ 0 w 455"/>
                    <a:gd name="T45" fmla="*/ 177 h 724"/>
                    <a:gd name="T46" fmla="*/ 0 w 455"/>
                    <a:gd name="T47" fmla="*/ 178 h 724"/>
                    <a:gd name="T48" fmla="*/ 1 w 455"/>
                    <a:gd name="T49" fmla="*/ 182 h 724"/>
                    <a:gd name="T50" fmla="*/ 13 w 455"/>
                    <a:gd name="T51" fmla="*/ 175 h 724"/>
                    <a:gd name="T52" fmla="*/ 25 w 455"/>
                    <a:gd name="T53" fmla="*/ 169 h 724"/>
                    <a:gd name="T54" fmla="*/ 37 w 455"/>
                    <a:gd name="T55" fmla="*/ 162 h 724"/>
                    <a:gd name="T56" fmla="*/ 50 w 455"/>
                    <a:gd name="T57" fmla="*/ 156 h 724"/>
                    <a:gd name="T58" fmla="*/ 62 w 455"/>
                    <a:gd name="T59" fmla="*/ 149 h 724"/>
                    <a:gd name="T60" fmla="*/ 74 w 455"/>
                    <a:gd name="T61" fmla="*/ 143 h 724"/>
                    <a:gd name="T62" fmla="*/ 86 w 455"/>
                    <a:gd name="T63" fmla="*/ 136 h 724"/>
                    <a:gd name="T64" fmla="*/ 98 w 455"/>
                    <a:gd name="T65" fmla="*/ 130 h 724"/>
                    <a:gd name="T66" fmla="*/ 109 w 455"/>
                    <a:gd name="T67" fmla="*/ 119 h 724"/>
                    <a:gd name="T68" fmla="*/ 113 w 455"/>
                    <a:gd name="T69" fmla="*/ 111 h 724"/>
                    <a:gd name="T70" fmla="*/ 113 w 455"/>
                    <a:gd name="T71" fmla="*/ 105 h 724"/>
                    <a:gd name="T72" fmla="*/ 108 w 455"/>
                    <a:gd name="T73" fmla="*/ 101 h 724"/>
                    <a:gd name="T74" fmla="*/ 98 w 455"/>
                    <a:gd name="T75" fmla="*/ 97 h 724"/>
                    <a:gd name="T76" fmla="*/ 86 w 455"/>
                    <a:gd name="T77" fmla="*/ 94 h 724"/>
                    <a:gd name="T78" fmla="*/ 69 w 455"/>
                    <a:gd name="T79" fmla="*/ 90 h 724"/>
                    <a:gd name="T80" fmla="*/ 51 w 455"/>
                    <a:gd name="T81" fmla="*/ 86 h 724"/>
                    <a:gd name="T82" fmla="*/ 54 w 455"/>
                    <a:gd name="T83" fmla="*/ 80 h 724"/>
                    <a:gd name="T84" fmla="*/ 57 w 455"/>
                    <a:gd name="T85" fmla="*/ 75 h 724"/>
                    <a:gd name="T86" fmla="*/ 61 w 455"/>
                    <a:gd name="T87" fmla="*/ 69 h 724"/>
                    <a:gd name="T88" fmla="*/ 64 w 455"/>
                    <a:gd name="T89" fmla="*/ 63 h 724"/>
                    <a:gd name="T90" fmla="*/ 67 w 455"/>
                    <a:gd name="T91" fmla="*/ 57 h 724"/>
                    <a:gd name="T92" fmla="*/ 71 w 455"/>
                    <a:gd name="T93" fmla="*/ 52 h 724"/>
                    <a:gd name="T94" fmla="*/ 74 w 455"/>
                    <a:gd name="T95" fmla="*/ 46 h 724"/>
                    <a:gd name="T96" fmla="*/ 78 w 455"/>
                    <a:gd name="T97" fmla="*/ 40 h 724"/>
                    <a:gd name="T98" fmla="*/ 73 w 455"/>
                    <a:gd name="T99" fmla="*/ 21 h 724"/>
                    <a:gd name="T100" fmla="*/ 65 w 455"/>
                    <a:gd name="T101" fmla="*/ 9 h 724"/>
                    <a:gd name="T102" fmla="*/ 56 w 455"/>
                    <a:gd name="T103" fmla="*/ 2 h 724"/>
                    <a:gd name="T104" fmla="*/ 46 w 455"/>
                    <a:gd name="T105" fmla="*/ 0 h 724"/>
                    <a:gd name="T106" fmla="*/ 37 w 455"/>
                    <a:gd name="T107" fmla="*/ 2 h 724"/>
                    <a:gd name="T108" fmla="*/ 29 w 455"/>
                    <a:gd name="T109" fmla="*/ 6 h 724"/>
                    <a:gd name="T110" fmla="*/ 22 w 455"/>
                    <a:gd name="T111" fmla="*/ 10 h 724"/>
                    <a:gd name="T112" fmla="*/ 19 w 455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455"/>
                    <a:gd name="T172" fmla="*/ 0 h 724"/>
                    <a:gd name="T173" fmla="*/ 455 w 455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455" h="724">
                      <a:moveTo>
                        <a:pt x="78" y="61"/>
                      </a:moveTo>
                      <a:lnTo>
                        <a:pt x="42" y="140"/>
                      </a:lnTo>
                      <a:lnTo>
                        <a:pt x="22" y="207"/>
                      </a:lnTo>
                      <a:lnTo>
                        <a:pt x="16" y="262"/>
                      </a:lnTo>
                      <a:lnTo>
                        <a:pt x="29" y="311"/>
                      </a:lnTo>
                      <a:lnTo>
                        <a:pt x="58" y="353"/>
                      </a:lnTo>
                      <a:lnTo>
                        <a:pt x="104" y="397"/>
                      </a:lnTo>
                      <a:lnTo>
                        <a:pt x="169" y="441"/>
                      </a:lnTo>
                      <a:lnTo>
                        <a:pt x="255" y="491"/>
                      </a:lnTo>
                      <a:lnTo>
                        <a:pt x="277" y="510"/>
                      </a:lnTo>
                      <a:lnTo>
                        <a:pt x="271" y="536"/>
                      </a:lnTo>
                      <a:lnTo>
                        <a:pt x="240" y="566"/>
                      </a:lnTo>
                      <a:lnTo>
                        <a:pt x="195" y="599"/>
                      </a:lnTo>
                      <a:lnTo>
                        <a:pt x="141" y="630"/>
                      </a:lnTo>
                      <a:lnTo>
                        <a:pt x="87" y="659"/>
                      </a:lnTo>
                      <a:lnTo>
                        <a:pt x="40" y="682"/>
                      </a:lnTo>
                      <a:lnTo>
                        <a:pt x="11" y="697"/>
                      </a:lnTo>
                      <a:lnTo>
                        <a:pt x="13" y="709"/>
                      </a:lnTo>
                      <a:lnTo>
                        <a:pt x="13" y="714"/>
                      </a:lnTo>
                      <a:lnTo>
                        <a:pt x="10" y="713"/>
                      </a:lnTo>
                      <a:lnTo>
                        <a:pt x="8" y="711"/>
                      </a:lnTo>
                      <a:lnTo>
                        <a:pt x="4" y="705"/>
                      </a:lnTo>
                      <a:lnTo>
                        <a:pt x="1" y="705"/>
                      </a:lnTo>
                      <a:lnTo>
                        <a:pt x="0" y="711"/>
                      </a:lnTo>
                      <a:lnTo>
                        <a:pt x="4" y="724"/>
                      </a:lnTo>
                      <a:lnTo>
                        <a:pt x="53" y="698"/>
                      </a:lnTo>
                      <a:lnTo>
                        <a:pt x="102" y="672"/>
                      </a:lnTo>
                      <a:lnTo>
                        <a:pt x="151" y="645"/>
                      </a:lnTo>
                      <a:lnTo>
                        <a:pt x="200" y="620"/>
                      </a:lnTo>
                      <a:lnTo>
                        <a:pt x="248" y="594"/>
                      </a:lnTo>
                      <a:lnTo>
                        <a:pt x="297" y="568"/>
                      </a:lnTo>
                      <a:lnTo>
                        <a:pt x="346" y="541"/>
                      </a:lnTo>
                      <a:lnTo>
                        <a:pt x="395" y="516"/>
                      </a:lnTo>
                      <a:lnTo>
                        <a:pt x="437" y="472"/>
                      </a:lnTo>
                      <a:lnTo>
                        <a:pt x="455" y="441"/>
                      </a:lnTo>
                      <a:lnTo>
                        <a:pt x="453" y="417"/>
                      </a:lnTo>
                      <a:lnTo>
                        <a:pt x="433" y="401"/>
                      </a:lnTo>
                      <a:lnTo>
                        <a:pt x="395" y="386"/>
                      </a:lnTo>
                      <a:lnTo>
                        <a:pt x="344" y="373"/>
                      </a:lnTo>
                      <a:lnTo>
                        <a:pt x="279" y="360"/>
                      </a:lnTo>
                      <a:lnTo>
                        <a:pt x="205" y="343"/>
                      </a:lnTo>
                      <a:lnTo>
                        <a:pt x="217" y="320"/>
                      </a:lnTo>
                      <a:lnTo>
                        <a:pt x="231" y="297"/>
                      </a:lnTo>
                      <a:lnTo>
                        <a:pt x="245" y="274"/>
                      </a:lnTo>
                      <a:lnTo>
                        <a:pt x="259" y="252"/>
                      </a:lnTo>
                      <a:lnTo>
                        <a:pt x="271" y="228"/>
                      </a:lnTo>
                      <a:lnTo>
                        <a:pt x="286" y="205"/>
                      </a:lnTo>
                      <a:lnTo>
                        <a:pt x="299" y="183"/>
                      </a:lnTo>
                      <a:lnTo>
                        <a:pt x="314" y="160"/>
                      </a:lnTo>
                      <a:lnTo>
                        <a:pt x="292" y="83"/>
                      </a:lnTo>
                      <a:lnTo>
                        <a:pt x="262" y="34"/>
                      </a:lnTo>
                      <a:lnTo>
                        <a:pt x="226" y="7"/>
                      </a:lnTo>
                      <a:lnTo>
                        <a:pt x="187" y="0"/>
                      </a:lnTo>
                      <a:lnTo>
                        <a:pt x="148" y="5"/>
                      </a:lnTo>
                      <a:lnTo>
                        <a:pt x="116" y="21"/>
                      </a:lnTo>
                      <a:lnTo>
                        <a:pt x="90" y="40"/>
                      </a:lnTo>
                      <a:lnTo>
                        <a:pt x="78" y="61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7" name="Freeform 53"/>
                <p:cNvSpPr>
                  <a:spLocks/>
                </p:cNvSpPr>
                <p:nvPr/>
              </p:nvSpPr>
              <p:spPr bwMode="auto">
                <a:xfrm>
                  <a:off x="4708" y="3628"/>
                  <a:ext cx="227" cy="363"/>
                </a:xfrm>
                <a:custGeom>
                  <a:avLst/>
                  <a:gdLst>
                    <a:gd name="T0" fmla="*/ 20 w 454"/>
                    <a:gd name="T1" fmla="*/ 16 h 724"/>
                    <a:gd name="T2" fmla="*/ 11 w 454"/>
                    <a:gd name="T3" fmla="*/ 35 h 724"/>
                    <a:gd name="T4" fmla="*/ 6 w 454"/>
                    <a:gd name="T5" fmla="*/ 52 h 724"/>
                    <a:gd name="T6" fmla="*/ 6 w 454"/>
                    <a:gd name="T7" fmla="*/ 66 h 724"/>
                    <a:gd name="T8" fmla="*/ 10 w 454"/>
                    <a:gd name="T9" fmla="*/ 78 h 724"/>
                    <a:gd name="T10" fmla="*/ 18 w 454"/>
                    <a:gd name="T11" fmla="*/ 88 h 724"/>
                    <a:gd name="T12" fmla="*/ 30 w 454"/>
                    <a:gd name="T13" fmla="*/ 99 h 724"/>
                    <a:gd name="T14" fmla="*/ 48 w 454"/>
                    <a:gd name="T15" fmla="*/ 110 h 724"/>
                    <a:gd name="T16" fmla="*/ 69 w 454"/>
                    <a:gd name="T17" fmla="*/ 123 h 724"/>
                    <a:gd name="T18" fmla="*/ 77 w 454"/>
                    <a:gd name="T19" fmla="*/ 128 h 724"/>
                    <a:gd name="T20" fmla="*/ 76 w 454"/>
                    <a:gd name="T21" fmla="*/ 135 h 724"/>
                    <a:gd name="T22" fmla="*/ 68 w 454"/>
                    <a:gd name="T23" fmla="*/ 143 h 724"/>
                    <a:gd name="T24" fmla="*/ 56 w 454"/>
                    <a:gd name="T25" fmla="*/ 152 h 724"/>
                    <a:gd name="T26" fmla="*/ 41 w 454"/>
                    <a:gd name="T27" fmla="*/ 160 h 724"/>
                    <a:gd name="T28" fmla="*/ 27 w 454"/>
                    <a:gd name="T29" fmla="*/ 168 h 724"/>
                    <a:gd name="T30" fmla="*/ 14 w 454"/>
                    <a:gd name="T31" fmla="*/ 174 h 724"/>
                    <a:gd name="T32" fmla="*/ 7 w 454"/>
                    <a:gd name="T33" fmla="*/ 178 h 724"/>
                    <a:gd name="T34" fmla="*/ 7 w 454"/>
                    <a:gd name="T35" fmla="*/ 181 h 724"/>
                    <a:gd name="T36" fmla="*/ 7 w 454"/>
                    <a:gd name="T37" fmla="*/ 182 h 724"/>
                    <a:gd name="T38" fmla="*/ 5 w 454"/>
                    <a:gd name="T39" fmla="*/ 181 h 724"/>
                    <a:gd name="T40" fmla="*/ 4 w 454"/>
                    <a:gd name="T41" fmla="*/ 180 h 724"/>
                    <a:gd name="T42" fmla="*/ 2 w 454"/>
                    <a:gd name="T43" fmla="*/ 178 h 724"/>
                    <a:gd name="T44" fmla="*/ 1 w 454"/>
                    <a:gd name="T45" fmla="*/ 177 h 724"/>
                    <a:gd name="T46" fmla="*/ 0 w 454"/>
                    <a:gd name="T47" fmla="*/ 178 h 724"/>
                    <a:gd name="T48" fmla="*/ 1 w 454"/>
                    <a:gd name="T49" fmla="*/ 182 h 724"/>
                    <a:gd name="T50" fmla="*/ 13 w 454"/>
                    <a:gd name="T51" fmla="*/ 175 h 724"/>
                    <a:gd name="T52" fmla="*/ 26 w 454"/>
                    <a:gd name="T53" fmla="*/ 169 h 724"/>
                    <a:gd name="T54" fmla="*/ 38 w 454"/>
                    <a:gd name="T55" fmla="*/ 162 h 724"/>
                    <a:gd name="T56" fmla="*/ 50 w 454"/>
                    <a:gd name="T57" fmla="*/ 156 h 724"/>
                    <a:gd name="T58" fmla="*/ 61 w 454"/>
                    <a:gd name="T59" fmla="*/ 149 h 724"/>
                    <a:gd name="T60" fmla="*/ 74 w 454"/>
                    <a:gd name="T61" fmla="*/ 143 h 724"/>
                    <a:gd name="T62" fmla="*/ 87 w 454"/>
                    <a:gd name="T63" fmla="*/ 136 h 724"/>
                    <a:gd name="T64" fmla="*/ 99 w 454"/>
                    <a:gd name="T65" fmla="*/ 130 h 724"/>
                    <a:gd name="T66" fmla="*/ 109 w 454"/>
                    <a:gd name="T67" fmla="*/ 119 h 724"/>
                    <a:gd name="T68" fmla="*/ 114 w 454"/>
                    <a:gd name="T69" fmla="*/ 111 h 724"/>
                    <a:gd name="T70" fmla="*/ 113 w 454"/>
                    <a:gd name="T71" fmla="*/ 105 h 724"/>
                    <a:gd name="T72" fmla="*/ 108 w 454"/>
                    <a:gd name="T73" fmla="*/ 101 h 724"/>
                    <a:gd name="T74" fmla="*/ 99 w 454"/>
                    <a:gd name="T75" fmla="*/ 97 h 724"/>
                    <a:gd name="T76" fmla="*/ 86 w 454"/>
                    <a:gd name="T77" fmla="*/ 94 h 724"/>
                    <a:gd name="T78" fmla="*/ 70 w 454"/>
                    <a:gd name="T79" fmla="*/ 90 h 724"/>
                    <a:gd name="T80" fmla="*/ 51 w 454"/>
                    <a:gd name="T81" fmla="*/ 86 h 724"/>
                    <a:gd name="T82" fmla="*/ 54 w 454"/>
                    <a:gd name="T83" fmla="*/ 80 h 724"/>
                    <a:gd name="T84" fmla="*/ 57 w 454"/>
                    <a:gd name="T85" fmla="*/ 75 h 724"/>
                    <a:gd name="T86" fmla="*/ 61 w 454"/>
                    <a:gd name="T87" fmla="*/ 69 h 724"/>
                    <a:gd name="T88" fmla="*/ 65 w 454"/>
                    <a:gd name="T89" fmla="*/ 63 h 724"/>
                    <a:gd name="T90" fmla="*/ 68 w 454"/>
                    <a:gd name="T91" fmla="*/ 57 h 724"/>
                    <a:gd name="T92" fmla="*/ 72 w 454"/>
                    <a:gd name="T93" fmla="*/ 52 h 724"/>
                    <a:gd name="T94" fmla="*/ 75 w 454"/>
                    <a:gd name="T95" fmla="*/ 46 h 724"/>
                    <a:gd name="T96" fmla="*/ 79 w 454"/>
                    <a:gd name="T97" fmla="*/ 40 h 724"/>
                    <a:gd name="T98" fmla="*/ 73 w 454"/>
                    <a:gd name="T99" fmla="*/ 21 h 724"/>
                    <a:gd name="T100" fmla="*/ 66 w 454"/>
                    <a:gd name="T101" fmla="*/ 9 h 724"/>
                    <a:gd name="T102" fmla="*/ 57 w 454"/>
                    <a:gd name="T103" fmla="*/ 2 h 724"/>
                    <a:gd name="T104" fmla="*/ 47 w 454"/>
                    <a:gd name="T105" fmla="*/ 0 h 724"/>
                    <a:gd name="T106" fmla="*/ 37 w 454"/>
                    <a:gd name="T107" fmla="*/ 2 h 724"/>
                    <a:gd name="T108" fmla="*/ 28 w 454"/>
                    <a:gd name="T109" fmla="*/ 6 h 724"/>
                    <a:gd name="T110" fmla="*/ 23 w 454"/>
                    <a:gd name="T111" fmla="*/ 10 h 724"/>
                    <a:gd name="T112" fmla="*/ 20 w 454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454"/>
                    <a:gd name="T172" fmla="*/ 0 h 724"/>
                    <a:gd name="T173" fmla="*/ 454 w 454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454" h="724">
                      <a:moveTo>
                        <a:pt x="77" y="61"/>
                      </a:moveTo>
                      <a:lnTo>
                        <a:pt x="42" y="140"/>
                      </a:lnTo>
                      <a:lnTo>
                        <a:pt x="24" y="205"/>
                      </a:lnTo>
                      <a:lnTo>
                        <a:pt x="23" y="261"/>
                      </a:lnTo>
                      <a:lnTo>
                        <a:pt x="39" y="310"/>
                      </a:lnTo>
                      <a:lnTo>
                        <a:pt x="72" y="352"/>
                      </a:lnTo>
                      <a:lnTo>
                        <a:pt x="122" y="395"/>
                      </a:lnTo>
                      <a:lnTo>
                        <a:pt x="190" y="439"/>
                      </a:lnTo>
                      <a:lnTo>
                        <a:pt x="276" y="490"/>
                      </a:lnTo>
                      <a:lnTo>
                        <a:pt x="308" y="509"/>
                      </a:lnTo>
                      <a:lnTo>
                        <a:pt x="303" y="538"/>
                      </a:lnTo>
                      <a:lnTo>
                        <a:pt x="271" y="569"/>
                      </a:lnTo>
                      <a:lnTo>
                        <a:pt x="222" y="605"/>
                      </a:lnTo>
                      <a:lnTo>
                        <a:pt x="163" y="638"/>
                      </a:lnTo>
                      <a:lnTo>
                        <a:pt x="106" y="669"/>
                      </a:lnTo>
                      <a:lnTo>
                        <a:pt x="57" y="693"/>
                      </a:lnTo>
                      <a:lnTo>
                        <a:pt x="27" y="709"/>
                      </a:lnTo>
                      <a:lnTo>
                        <a:pt x="28" y="721"/>
                      </a:lnTo>
                      <a:lnTo>
                        <a:pt x="26" y="724"/>
                      </a:lnTo>
                      <a:lnTo>
                        <a:pt x="19" y="721"/>
                      </a:lnTo>
                      <a:lnTo>
                        <a:pt x="14" y="716"/>
                      </a:lnTo>
                      <a:lnTo>
                        <a:pt x="7" y="709"/>
                      </a:lnTo>
                      <a:lnTo>
                        <a:pt x="3" y="707"/>
                      </a:lnTo>
                      <a:lnTo>
                        <a:pt x="0" y="711"/>
                      </a:lnTo>
                      <a:lnTo>
                        <a:pt x="3" y="724"/>
                      </a:lnTo>
                      <a:lnTo>
                        <a:pt x="52" y="698"/>
                      </a:lnTo>
                      <a:lnTo>
                        <a:pt x="101" y="672"/>
                      </a:lnTo>
                      <a:lnTo>
                        <a:pt x="150" y="645"/>
                      </a:lnTo>
                      <a:lnTo>
                        <a:pt x="199" y="620"/>
                      </a:lnTo>
                      <a:lnTo>
                        <a:pt x="247" y="594"/>
                      </a:lnTo>
                      <a:lnTo>
                        <a:pt x="296" y="568"/>
                      </a:lnTo>
                      <a:lnTo>
                        <a:pt x="345" y="541"/>
                      </a:lnTo>
                      <a:lnTo>
                        <a:pt x="394" y="516"/>
                      </a:lnTo>
                      <a:lnTo>
                        <a:pt x="436" y="472"/>
                      </a:lnTo>
                      <a:lnTo>
                        <a:pt x="454" y="441"/>
                      </a:lnTo>
                      <a:lnTo>
                        <a:pt x="452" y="417"/>
                      </a:lnTo>
                      <a:lnTo>
                        <a:pt x="432" y="401"/>
                      </a:lnTo>
                      <a:lnTo>
                        <a:pt x="394" y="386"/>
                      </a:lnTo>
                      <a:lnTo>
                        <a:pt x="343" y="373"/>
                      </a:lnTo>
                      <a:lnTo>
                        <a:pt x="278" y="360"/>
                      </a:lnTo>
                      <a:lnTo>
                        <a:pt x="204" y="343"/>
                      </a:lnTo>
                      <a:lnTo>
                        <a:pt x="216" y="320"/>
                      </a:lnTo>
                      <a:lnTo>
                        <a:pt x="230" y="297"/>
                      </a:lnTo>
                      <a:lnTo>
                        <a:pt x="244" y="274"/>
                      </a:lnTo>
                      <a:lnTo>
                        <a:pt x="258" y="252"/>
                      </a:lnTo>
                      <a:lnTo>
                        <a:pt x="270" y="228"/>
                      </a:lnTo>
                      <a:lnTo>
                        <a:pt x="285" y="205"/>
                      </a:lnTo>
                      <a:lnTo>
                        <a:pt x="298" y="183"/>
                      </a:lnTo>
                      <a:lnTo>
                        <a:pt x="313" y="160"/>
                      </a:lnTo>
                      <a:lnTo>
                        <a:pt x="291" y="83"/>
                      </a:lnTo>
                      <a:lnTo>
                        <a:pt x="261" y="34"/>
                      </a:lnTo>
                      <a:lnTo>
                        <a:pt x="225" y="7"/>
                      </a:lnTo>
                      <a:lnTo>
                        <a:pt x="186" y="0"/>
                      </a:lnTo>
                      <a:lnTo>
                        <a:pt x="147" y="5"/>
                      </a:lnTo>
                      <a:lnTo>
                        <a:pt x="115" y="21"/>
                      </a:lnTo>
                      <a:lnTo>
                        <a:pt x="89" y="40"/>
                      </a:lnTo>
                      <a:lnTo>
                        <a:pt x="77" y="61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8" name="Freeform 54"/>
                <p:cNvSpPr>
                  <a:spLocks/>
                </p:cNvSpPr>
                <p:nvPr/>
              </p:nvSpPr>
              <p:spPr bwMode="auto">
                <a:xfrm>
                  <a:off x="4610" y="3894"/>
                  <a:ext cx="169" cy="140"/>
                </a:xfrm>
                <a:custGeom>
                  <a:avLst/>
                  <a:gdLst>
                    <a:gd name="T0" fmla="*/ 38 w 338"/>
                    <a:gd name="T1" fmla="*/ 0 h 280"/>
                    <a:gd name="T2" fmla="*/ 55 w 338"/>
                    <a:gd name="T3" fmla="*/ 4 h 280"/>
                    <a:gd name="T4" fmla="*/ 67 w 338"/>
                    <a:gd name="T5" fmla="*/ 9 h 280"/>
                    <a:gd name="T6" fmla="*/ 74 w 338"/>
                    <a:gd name="T7" fmla="*/ 13 h 280"/>
                    <a:gd name="T8" fmla="*/ 78 w 338"/>
                    <a:gd name="T9" fmla="*/ 18 h 280"/>
                    <a:gd name="T10" fmla="*/ 80 w 338"/>
                    <a:gd name="T11" fmla="*/ 22 h 280"/>
                    <a:gd name="T12" fmla="*/ 81 w 338"/>
                    <a:gd name="T13" fmla="*/ 27 h 280"/>
                    <a:gd name="T14" fmla="*/ 82 w 338"/>
                    <a:gd name="T15" fmla="*/ 34 h 280"/>
                    <a:gd name="T16" fmla="*/ 85 w 338"/>
                    <a:gd name="T17" fmla="*/ 40 h 280"/>
                    <a:gd name="T18" fmla="*/ 74 w 338"/>
                    <a:gd name="T19" fmla="*/ 51 h 280"/>
                    <a:gd name="T20" fmla="*/ 62 w 338"/>
                    <a:gd name="T21" fmla="*/ 59 h 280"/>
                    <a:gd name="T22" fmla="*/ 51 w 338"/>
                    <a:gd name="T23" fmla="*/ 65 h 280"/>
                    <a:gd name="T24" fmla="*/ 41 w 338"/>
                    <a:gd name="T25" fmla="*/ 68 h 280"/>
                    <a:gd name="T26" fmla="*/ 30 w 338"/>
                    <a:gd name="T27" fmla="*/ 70 h 280"/>
                    <a:gd name="T28" fmla="*/ 21 w 338"/>
                    <a:gd name="T29" fmla="*/ 70 h 280"/>
                    <a:gd name="T30" fmla="*/ 11 w 338"/>
                    <a:gd name="T31" fmla="*/ 69 h 280"/>
                    <a:gd name="T32" fmla="*/ 3 w 338"/>
                    <a:gd name="T33" fmla="*/ 68 h 280"/>
                    <a:gd name="T34" fmla="*/ 0 w 338"/>
                    <a:gd name="T35" fmla="*/ 61 h 280"/>
                    <a:gd name="T36" fmla="*/ 0 w 338"/>
                    <a:gd name="T37" fmla="*/ 54 h 280"/>
                    <a:gd name="T38" fmla="*/ 1 w 338"/>
                    <a:gd name="T39" fmla="*/ 45 h 280"/>
                    <a:gd name="T40" fmla="*/ 6 w 338"/>
                    <a:gd name="T41" fmla="*/ 35 h 280"/>
                    <a:gd name="T42" fmla="*/ 11 w 338"/>
                    <a:gd name="T43" fmla="*/ 25 h 280"/>
                    <a:gd name="T44" fmla="*/ 20 w 338"/>
                    <a:gd name="T45" fmla="*/ 17 h 280"/>
                    <a:gd name="T46" fmla="*/ 27 w 338"/>
                    <a:gd name="T47" fmla="*/ 7 h 280"/>
                    <a:gd name="T48" fmla="*/ 38 w 338"/>
                    <a:gd name="T49" fmla="*/ 0 h 280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38"/>
                    <a:gd name="T76" fmla="*/ 0 h 280"/>
                    <a:gd name="T77" fmla="*/ 338 w 338"/>
                    <a:gd name="T78" fmla="*/ 280 h 280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38" h="280">
                      <a:moveTo>
                        <a:pt x="150" y="0"/>
                      </a:moveTo>
                      <a:lnTo>
                        <a:pt x="220" y="19"/>
                      </a:lnTo>
                      <a:lnTo>
                        <a:pt x="268" y="38"/>
                      </a:lnTo>
                      <a:lnTo>
                        <a:pt x="296" y="54"/>
                      </a:lnTo>
                      <a:lnTo>
                        <a:pt x="312" y="73"/>
                      </a:lnTo>
                      <a:lnTo>
                        <a:pt x="317" y="91"/>
                      </a:lnTo>
                      <a:lnTo>
                        <a:pt x="321" y="111"/>
                      </a:lnTo>
                      <a:lnTo>
                        <a:pt x="326" y="133"/>
                      </a:lnTo>
                      <a:lnTo>
                        <a:pt x="338" y="161"/>
                      </a:lnTo>
                      <a:lnTo>
                        <a:pt x="293" y="205"/>
                      </a:lnTo>
                      <a:lnTo>
                        <a:pt x="249" y="237"/>
                      </a:lnTo>
                      <a:lnTo>
                        <a:pt x="205" y="258"/>
                      </a:lnTo>
                      <a:lnTo>
                        <a:pt x="164" y="272"/>
                      </a:lnTo>
                      <a:lnTo>
                        <a:pt x="122" y="279"/>
                      </a:lnTo>
                      <a:lnTo>
                        <a:pt x="85" y="280"/>
                      </a:lnTo>
                      <a:lnTo>
                        <a:pt x="47" y="276"/>
                      </a:lnTo>
                      <a:lnTo>
                        <a:pt x="12" y="272"/>
                      </a:lnTo>
                      <a:lnTo>
                        <a:pt x="0" y="246"/>
                      </a:lnTo>
                      <a:lnTo>
                        <a:pt x="0" y="216"/>
                      </a:lnTo>
                      <a:lnTo>
                        <a:pt x="7" y="180"/>
                      </a:lnTo>
                      <a:lnTo>
                        <a:pt x="25" y="143"/>
                      </a:lnTo>
                      <a:lnTo>
                        <a:pt x="47" y="103"/>
                      </a:lnTo>
                      <a:lnTo>
                        <a:pt x="77" y="65"/>
                      </a:lnTo>
                      <a:lnTo>
                        <a:pt x="111" y="30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rgbClr val="FF005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9" name="Freeform 55"/>
                <p:cNvSpPr>
                  <a:spLocks/>
                </p:cNvSpPr>
                <p:nvPr/>
              </p:nvSpPr>
              <p:spPr bwMode="auto">
                <a:xfrm>
                  <a:off x="4091" y="3654"/>
                  <a:ext cx="146" cy="173"/>
                </a:xfrm>
                <a:custGeom>
                  <a:avLst/>
                  <a:gdLst>
                    <a:gd name="T0" fmla="*/ 73 w 291"/>
                    <a:gd name="T1" fmla="*/ 13 h 346"/>
                    <a:gd name="T2" fmla="*/ 69 w 291"/>
                    <a:gd name="T3" fmla="*/ 22 h 346"/>
                    <a:gd name="T4" fmla="*/ 66 w 291"/>
                    <a:gd name="T5" fmla="*/ 31 h 346"/>
                    <a:gd name="T6" fmla="*/ 62 w 291"/>
                    <a:gd name="T7" fmla="*/ 41 h 346"/>
                    <a:gd name="T8" fmla="*/ 58 w 291"/>
                    <a:gd name="T9" fmla="*/ 50 h 346"/>
                    <a:gd name="T10" fmla="*/ 54 w 291"/>
                    <a:gd name="T11" fmla="*/ 59 h 346"/>
                    <a:gd name="T12" fmla="*/ 50 w 291"/>
                    <a:gd name="T13" fmla="*/ 69 h 346"/>
                    <a:gd name="T14" fmla="*/ 46 w 291"/>
                    <a:gd name="T15" fmla="*/ 78 h 346"/>
                    <a:gd name="T16" fmla="*/ 43 w 291"/>
                    <a:gd name="T17" fmla="*/ 87 h 346"/>
                    <a:gd name="T18" fmla="*/ 35 w 291"/>
                    <a:gd name="T19" fmla="*/ 76 h 346"/>
                    <a:gd name="T20" fmla="*/ 27 w 291"/>
                    <a:gd name="T21" fmla="*/ 66 h 346"/>
                    <a:gd name="T22" fmla="*/ 19 w 291"/>
                    <a:gd name="T23" fmla="*/ 55 h 346"/>
                    <a:gd name="T24" fmla="*/ 12 w 291"/>
                    <a:gd name="T25" fmla="*/ 45 h 346"/>
                    <a:gd name="T26" fmla="*/ 6 w 291"/>
                    <a:gd name="T27" fmla="*/ 36 h 346"/>
                    <a:gd name="T28" fmla="*/ 2 w 291"/>
                    <a:gd name="T29" fmla="*/ 27 h 346"/>
                    <a:gd name="T30" fmla="*/ 0 w 291"/>
                    <a:gd name="T31" fmla="*/ 20 h 346"/>
                    <a:gd name="T32" fmla="*/ 2 w 291"/>
                    <a:gd name="T33" fmla="*/ 14 h 346"/>
                    <a:gd name="T34" fmla="*/ 10 w 291"/>
                    <a:gd name="T35" fmla="*/ 6 h 346"/>
                    <a:gd name="T36" fmla="*/ 18 w 291"/>
                    <a:gd name="T37" fmla="*/ 3 h 346"/>
                    <a:gd name="T38" fmla="*/ 26 w 291"/>
                    <a:gd name="T39" fmla="*/ 0 h 346"/>
                    <a:gd name="T40" fmla="*/ 35 w 291"/>
                    <a:gd name="T41" fmla="*/ 1 h 346"/>
                    <a:gd name="T42" fmla="*/ 43 w 291"/>
                    <a:gd name="T43" fmla="*/ 3 h 346"/>
                    <a:gd name="T44" fmla="*/ 53 w 291"/>
                    <a:gd name="T45" fmla="*/ 5 h 346"/>
                    <a:gd name="T46" fmla="*/ 62 w 291"/>
                    <a:gd name="T47" fmla="*/ 10 h 346"/>
                    <a:gd name="T48" fmla="*/ 73 w 291"/>
                    <a:gd name="T49" fmla="*/ 13 h 34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91"/>
                    <a:gd name="T76" fmla="*/ 0 h 346"/>
                    <a:gd name="T77" fmla="*/ 291 w 291"/>
                    <a:gd name="T78" fmla="*/ 346 h 34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91" h="346">
                      <a:moveTo>
                        <a:pt x="291" y="54"/>
                      </a:moveTo>
                      <a:lnTo>
                        <a:pt x="276" y="91"/>
                      </a:lnTo>
                      <a:lnTo>
                        <a:pt x="261" y="127"/>
                      </a:lnTo>
                      <a:lnTo>
                        <a:pt x="246" y="163"/>
                      </a:lnTo>
                      <a:lnTo>
                        <a:pt x="231" y="201"/>
                      </a:lnTo>
                      <a:lnTo>
                        <a:pt x="215" y="236"/>
                      </a:lnTo>
                      <a:lnTo>
                        <a:pt x="199" y="274"/>
                      </a:lnTo>
                      <a:lnTo>
                        <a:pt x="184" y="309"/>
                      </a:lnTo>
                      <a:lnTo>
                        <a:pt x="171" y="346"/>
                      </a:lnTo>
                      <a:lnTo>
                        <a:pt x="138" y="304"/>
                      </a:lnTo>
                      <a:lnTo>
                        <a:pt x="106" y="262"/>
                      </a:lnTo>
                      <a:lnTo>
                        <a:pt x="74" y="221"/>
                      </a:lnTo>
                      <a:lnTo>
                        <a:pt x="47" y="182"/>
                      </a:lnTo>
                      <a:lnTo>
                        <a:pt x="23" y="143"/>
                      </a:lnTo>
                      <a:lnTo>
                        <a:pt x="8" y="109"/>
                      </a:lnTo>
                      <a:lnTo>
                        <a:pt x="0" y="79"/>
                      </a:lnTo>
                      <a:lnTo>
                        <a:pt x="5" y="57"/>
                      </a:lnTo>
                      <a:lnTo>
                        <a:pt x="38" y="27"/>
                      </a:lnTo>
                      <a:lnTo>
                        <a:pt x="72" y="9"/>
                      </a:lnTo>
                      <a:lnTo>
                        <a:pt x="103" y="0"/>
                      </a:lnTo>
                      <a:lnTo>
                        <a:pt x="137" y="3"/>
                      </a:lnTo>
                      <a:lnTo>
                        <a:pt x="171" y="9"/>
                      </a:lnTo>
                      <a:lnTo>
                        <a:pt x="209" y="22"/>
                      </a:lnTo>
                      <a:lnTo>
                        <a:pt x="248" y="37"/>
                      </a:lnTo>
                      <a:lnTo>
                        <a:pt x="291" y="54"/>
                      </a:lnTo>
                      <a:close/>
                    </a:path>
                  </a:pathLst>
                </a:custGeom>
                <a:solidFill>
                  <a:srgbClr val="FF005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50" name="Freeform 56"/>
                <p:cNvSpPr>
                  <a:spLocks/>
                </p:cNvSpPr>
                <p:nvPr/>
              </p:nvSpPr>
              <p:spPr bwMode="auto">
                <a:xfrm>
                  <a:off x="4514" y="2857"/>
                  <a:ext cx="157" cy="149"/>
                </a:xfrm>
                <a:custGeom>
                  <a:avLst/>
                  <a:gdLst>
                    <a:gd name="T0" fmla="*/ 0 w 313"/>
                    <a:gd name="T1" fmla="*/ 39 h 298"/>
                    <a:gd name="T2" fmla="*/ 7 w 313"/>
                    <a:gd name="T3" fmla="*/ 35 h 298"/>
                    <a:gd name="T4" fmla="*/ 13 w 313"/>
                    <a:gd name="T5" fmla="*/ 29 h 298"/>
                    <a:gd name="T6" fmla="*/ 17 w 313"/>
                    <a:gd name="T7" fmla="*/ 23 h 298"/>
                    <a:gd name="T8" fmla="*/ 21 w 313"/>
                    <a:gd name="T9" fmla="*/ 17 h 298"/>
                    <a:gd name="T10" fmla="*/ 25 w 313"/>
                    <a:gd name="T11" fmla="*/ 10 h 298"/>
                    <a:gd name="T12" fmla="*/ 30 w 313"/>
                    <a:gd name="T13" fmla="*/ 5 h 298"/>
                    <a:gd name="T14" fmla="*/ 35 w 313"/>
                    <a:gd name="T15" fmla="*/ 1 h 298"/>
                    <a:gd name="T16" fmla="*/ 43 w 313"/>
                    <a:gd name="T17" fmla="*/ 0 h 298"/>
                    <a:gd name="T18" fmla="*/ 59 w 313"/>
                    <a:gd name="T19" fmla="*/ 5 h 298"/>
                    <a:gd name="T20" fmla="*/ 70 w 313"/>
                    <a:gd name="T21" fmla="*/ 14 h 298"/>
                    <a:gd name="T22" fmla="*/ 76 w 313"/>
                    <a:gd name="T23" fmla="*/ 25 h 298"/>
                    <a:gd name="T24" fmla="*/ 79 w 313"/>
                    <a:gd name="T25" fmla="*/ 38 h 298"/>
                    <a:gd name="T26" fmla="*/ 77 w 313"/>
                    <a:gd name="T27" fmla="*/ 49 h 298"/>
                    <a:gd name="T28" fmla="*/ 73 w 313"/>
                    <a:gd name="T29" fmla="*/ 60 h 298"/>
                    <a:gd name="T30" fmla="*/ 65 w 313"/>
                    <a:gd name="T31" fmla="*/ 69 h 298"/>
                    <a:gd name="T32" fmla="*/ 56 w 313"/>
                    <a:gd name="T33" fmla="*/ 75 h 298"/>
                    <a:gd name="T34" fmla="*/ 43 w 313"/>
                    <a:gd name="T35" fmla="*/ 74 h 298"/>
                    <a:gd name="T36" fmla="*/ 33 w 313"/>
                    <a:gd name="T37" fmla="*/ 71 h 298"/>
                    <a:gd name="T38" fmla="*/ 25 w 313"/>
                    <a:gd name="T39" fmla="*/ 65 h 298"/>
                    <a:gd name="T40" fmla="*/ 19 w 313"/>
                    <a:gd name="T41" fmla="*/ 58 h 298"/>
                    <a:gd name="T42" fmla="*/ 14 w 313"/>
                    <a:gd name="T43" fmla="*/ 50 h 298"/>
                    <a:gd name="T44" fmla="*/ 9 w 313"/>
                    <a:gd name="T45" fmla="*/ 44 h 298"/>
                    <a:gd name="T46" fmla="*/ 5 w 313"/>
                    <a:gd name="T47" fmla="*/ 40 h 298"/>
                    <a:gd name="T48" fmla="*/ 0 w 313"/>
                    <a:gd name="T49" fmla="*/ 39 h 298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13"/>
                    <a:gd name="T76" fmla="*/ 0 h 298"/>
                    <a:gd name="T77" fmla="*/ 313 w 313"/>
                    <a:gd name="T78" fmla="*/ 298 h 298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13" h="298">
                      <a:moveTo>
                        <a:pt x="0" y="156"/>
                      </a:moveTo>
                      <a:lnTo>
                        <a:pt x="26" y="138"/>
                      </a:lnTo>
                      <a:lnTo>
                        <a:pt x="49" y="117"/>
                      </a:lnTo>
                      <a:lnTo>
                        <a:pt x="65" y="92"/>
                      </a:lnTo>
                      <a:lnTo>
                        <a:pt x="83" y="67"/>
                      </a:lnTo>
                      <a:lnTo>
                        <a:pt x="98" y="41"/>
                      </a:lnTo>
                      <a:lnTo>
                        <a:pt x="117" y="21"/>
                      </a:lnTo>
                      <a:lnTo>
                        <a:pt x="139" y="6"/>
                      </a:lnTo>
                      <a:lnTo>
                        <a:pt x="169" y="0"/>
                      </a:lnTo>
                      <a:lnTo>
                        <a:pt x="233" y="23"/>
                      </a:lnTo>
                      <a:lnTo>
                        <a:pt x="277" y="59"/>
                      </a:lnTo>
                      <a:lnTo>
                        <a:pt x="303" y="103"/>
                      </a:lnTo>
                      <a:lnTo>
                        <a:pt x="313" y="152"/>
                      </a:lnTo>
                      <a:lnTo>
                        <a:pt x="307" y="198"/>
                      </a:lnTo>
                      <a:lnTo>
                        <a:pt x="290" y="242"/>
                      </a:lnTo>
                      <a:lnTo>
                        <a:pt x="260" y="276"/>
                      </a:lnTo>
                      <a:lnTo>
                        <a:pt x="221" y="298"/>
                      </a:lnTo>
                      <a:lnTo>
                        <a:pt x="169" y="296"/>
                      </a:lnTo>
                      <a:lnTo>
                        <a:pt x="130" y="282"/>
                      </a:lnTo>
                      <a:lnTo>
                        <a:pt x="98" y="258"/>
                      </a:lnTo>
                      <a:lnTo>
                        <a:pt x="74" y="232"/>
                      </a:lnTo>
                      <a:lnTo>
                        <a:pt x="53" y="202"/>
                      </a:lnTo>
                      <a:lnTo>
                        <a:pt x="36" y="178"/>
                      </a:lnTo>
                      <a:lnTo>
                        <a:pt x="19" y="161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FFEB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51" name="Freeform 57"/>
                <p:cNvSpPr>
                  <a:spLocks/>
                </p:cNvSpPr>
                <p:nvPr/>
              </p:nvSpPr>
              <p:spPr bwMode="auto">
                <a:xfrm>
                  <a:off x="3806" y="3238"/>
                  <a:ext cx="118" cy="112"/>
                </a:xfrm>
                <a:custGeom>
                  <a:avLst/>
                  <a:gdLst>
                    <a:gd name="T0" fmla="*/ 0 w 237"/>
                    <a:gd name="T1" fmla="*/ 0 h 224"/>
                    <a:gd name="T2" fmla="*/ 7 w 237"/>
                    <a:gd name="T3" fmla="*/ 1 h 224"/>
                    <a:gd name="T4" fmla="*/ 16 w 237"/>
                    <a:gd name="T5" fmla="*/ 6 h 224"/>
                    <a:gd name="T6" fmla="*/ 25 w 237"/>
                    <a:gd name="T7" fmla="*/ 13 h 224"/>
                    <a:gd name="T8" fmla="*/ 34 w 237"/>
                    <a:gd name="T9" fmla="*/ 21 h 224"/>
                    <a:gd name="T10" fmla="*/ 43 w 237"/>
                    <a:gd name="T11" fmla="*/ 30 h 224"/>
                    <a:gd name="T12" fmla="*/ 50 w 237"/>
                    <a:gd name="T13" fmla="*/ 40 h 224"/>
                    <a:gd name="T14" fmla="*/ 55 w 237"/>
                    <a:gd name="T15" fmla="*/ 49 h 224"/>
                    <a:gd name="T16" fmla="*/ 59 w 237"/>
                    <a:gd name="T17" fmla="*/ 56 h 2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37"/>
                    <a:gd name="T28" fmla="*/ 0 h 224"/>
                    <a:gd name="T29" fmla="*/ 237 w 237"/>
                    <a:gd name="T30" fmla="*/ 224 h 22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37" h="224">
                      <a:moveTo>
                        <a:pt x="0" y="0"/>
                      </a:moveTo>
                      <a:lnTo>
                        <a:pt x="31" y="4"/>
                      </a:lnTo>
                      <a:lnTo>
                        <a:pt x="66" y="21"/>
                      </a:lnTo>
                      <a:lnTo>
                        <a:pt x="103" y="49"/>
                      </a:lnTo>
                      <a:lnTo>
                        <a:pt x="139" y="84"/>
                      </a:lnTo>
                      <a:lnTo>
                        <a:pt x="172" y="120"/>
                      </a:lnTo>
                      <a:lnTo>
                        <a:pt x="201" y="158"/>
                      </a:lnTo>
                      <a:lnTo>
                        <a:pt x="222" y="193"/>
                      </a:lnTo>
                      <a:lnTo>
                        <a:pt x="237" y="224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52" name="Freeform 58"/>
                <p:cNvSpPr>
                  <a:spLocks/>
                </p:cNvSpPr>
                <p:nvPr/>
              </p:nvSpPr>
              <p:spPr bwMode="auto">
                <a:xfrm>
                  <a:off x="3869" y="3207"/>
                  <a:ext cx="119" cy="111"/>
                </a:xfrm>
                <a:custGeom>
                  <a:avLst/>
                  <a:gdLst>
                    <a:gd name="T0" fmla="*/ 0 w 238"/>
                    <a:gd name="T1" fmla="*/ 0 h 223"/>
                    <a:gd name="T2" fmla="*/ 7 w 238"/>
                    <a:gd name="T3" fmla="*/ 0 h 223"/>
                    <a:gd name="T4" fmla="*/ 17 w 238"/>
                    <a:gd name="T5" fmla="*/ 5 h 223"/>
                    <a:gd name="T6" fmla="*/ 26 w 238"/>
                    <a:gd name="T7" fmla="*/ 11 h 223"/>
                    <a:gd name="T8" fmla="*/ 36 w 238"/>
                    <a:gd name="T9" fmla="*/ 20 h 223"/>
                    <a:gd name="T10" fmla="*/ 44 w 238"/>
                    <a:gd name="T11" fmla="*/ 29 h 223"/>
                    <a:gd name="T12" fmla="*/ 51 w 238"/>
                    <a:gd name="T13" fmla="*/ 39 h 223"/>
                    <a:gd name="T14" fmla="*/ 56 w 238"/>
                    <a:gd name="T15" fmla="*/ 48 h 223"/>
                    <a:gd name="T16" fmla="*/ 60 w 238"/>
                    <a:gd name="T17" fmla="*/ 55 h 22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38"/>
                    <a:gd name="T28" fmla="*/ 0 h 223"/>
                    <a:gd name="T29" fmla="*/ 238 w 238"/>
                    <a:gd name="T30" fmla="*/ 223 h 22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38" h="223">
                      <a:moveTo>
                        <a:pt x="0" y="0"/>
                      </a:moveTo>
                      <a:lnTo>
                        <a:pt x="31" y="3"/>
                      </a:lnTo>
                      <a:lnTo>
                        <a:pt x="67" y="21"/>
                      </a:lnTo>
                      <a:lnTo>
                        <a:pt x="104" y="47"/>
                      </a:lnTo>
                      <a:lnTo>
                        <a:pt x="141" y="82"/>
                      </a:lnTo>
                      <a:lnTo>
                        <a:pt x="174" y="119"/>
                      </a:lnTo>
                      <a:lnTo>
                        <a:pt x="203" y="158"/>
                      </a:lnTo>
                      <a:lnTo>
                        <a:pt x="224" y="193"/>
                      </a:lnTo>
                      <a:lnTo>
                        <a:pt x="238" y="223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53" name="Freeform 59"/>
                <p:cNvSpPr>
                  <a:spLocks/>
                </p:cNvSpPr>
                <p:nvPr/>
              </p:nvSpPr>
              <p:spPr bwMode="auto">
                <a:xfrm>
                  <a:off x="3793" y="3217"/>
                  <a:ext cx="18" cy="32"/>
                </a:xfrm>
                <a:custGeom>
                  <a:avLst/>
                  <a:gdLst>
                    <a:gd name="T0" fmla="*/ 9 w 35"/>
                    <a:gd name="T1" fmla="*/ 8 h 64"/>
                    <a:gd name="T2" fmla="*/ 8 w 35"/>
                    <a:gd name="T3" fmla="*/ 11 h 64"/>
                    <a:gd name="T4" fmla="*/ 8 w 35"/>
                    <a:gd name="T5" fmla="*/ 13 h 64"/>
                    <a:gd name="T6" fmla="*/ 6 w 35"/>
                    <a:gd name="T7" fmla="*/ 15 h 64"/>
                    <a:gd name="T8" fmla="*/ 4 w 35"/>
                    <a:gd name="T9" fmla="*/ 16 h 64"/>
                    <a:gd name="T10" fmla="*/ 3 w 35"/>
                    <a:gd name="T11" fmla="*/ 15 h 64"/>
                    <a:gd name="T12" fmla="*/ 1 w 35"/>
                    <a:gd name="T13" fmla="*/ 13 h 64"/>
                    <a:gd name="T14" fmla="*/ 0 w 35"/>
                    <a:gd name="T15" fmla="*/ 10 h 64"/>
                    <a:gd name="T16" fmla="*/ 0 w 35"/>
                    <a:gd name="T17" fmla="*/ 7 h 64"/>
                    <a:gd name="T18" fmla="*/ 0 w 35"/>
                    <a:gd name="T19" fmla="*/ 4 h 64"/>
                    <a:gd name="T20" fmla="*/ 2 w 35"/>
                    <a:gd name="T21" fmla="*/ 2 h 64"/>
                    <a:gd name="T22" fmla="*/ 3 w 35"/>
                    <a:gd name="T23" fmla="*/ 1 h 64"/>
                    <a:gd name="T24" fmla="*/ 5 w 35"/>
                    <a:gd name="T25" fmla="*/ 0 h 64"/>
                    <a:gd name="T26" fmla="*/ 7 w 35"/>
                    <a:gd name="T27" fmla="*/ 1 h 64"/>
                    <a:gd name="T28" fmla="*/ 8 w 35"/>
                    <a:gd name="T29" fmla="*/ 2 h 64"/>
                    <a:gd name="T30" fmla="*/ 9 w 35"/>
                    <a:gd name="T31" fmla="*/ 5 h 64"/>
                    <a:gd name="T32" fmla="*/ 9 w 35"/>
                    <a:gd name="T33" fmla="*/ 8 h 6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35"/>
                    <a:gd name="T52" fmla="*/ 0 h 64"/>
                    <a:gd name="T53" fmla="*/ 35 w 35"/>
                    <a:gd name="T54" fmla="*/ 64 h 6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35" h="64">
                      <a:moveTo>
                        <a:pt x="35" y="32"/>
                      </a:moveTo>
                      <a:lnTo>
                        <a:pt x="32" y="44"/>
                      </a:lnTo>
                      <a:lnTo>
                        <a:pt x="29" y="54"/>
                      </a:lnTo>
                      <a:lnTo>
                        <a:pt x="22" y="60"/>
                      </a:lnTo>
                      <a:lnTo>
                        <a:pt x="16" y="64"/>
                      </a:lnTo>
                      <a:lnTo>
                        <a:pt x="9" y="60"/>
                      </a:lnTo>
                      <a:lnTo>
                        <a:pt x="4" y="54"/>
                      </a:lnTo>
                      <a:lnTo>
                        <a:pt x="0" y="42"/>
                      </a:lnTo>
                      <a:lnTo>
                        <a:pt x="0" y="31"/>
                      </a:lnTo>
                      <a:lnTo>
                        <a:pt x="0" y="17"/>
                      </a:lnTo>
                      <a:lnTo>
                        <a:pt x="5" y="8"/>
                      </a:lnTo>
                      <a:lnTo>
                        <a:pt x="11" y="1"/>
                      </a:lnTo>
                      <a:lnTo>
                        <a:pt x="19" y="0"/>
                      </a:lnTo>
                      <a:lnTo>
                        <a:pt x="25" y="2"/>
                      </a:lnTo>
                      <a:lnTo>
                        <a:pt x="31" y="10"/>
                      </a:lnTo>
                      <a:lnTo>
                        <a:pt x="34" y="20"/>
                      </a:lnTo>
                      <a:lnTo>
                        <a:pt x="35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54" name="Freeform 60"/>
                <p:cNvSpPr>
                  <a:spLocks/>
                </p:cNvSpPr>
                <p:nvPr/>
              </p:nvSpPr>
              <p:spPr bwMode="auto">
                <a:xfrm>
                  <a:off x="3866" y="3186"/>
                  <a:ext cx="18" cy="33"/>
                </a:xfrm>
                <a:custGeom>
                  <a:avLst/>
                  <a:gdLst>
                    <a:gd name="T0" fmla="*/ 9 w 38"/>
                    <a:gd name="T1" fmla="*/ 9 h 65"/>
                    <a:gd name="T2" fmla="*/ 8 w 38"/>
                    <a:gd name="T3" fmla="*/ 12 h 65"/>
                    <a:gd name="T4" fmla="*/ 7 w 38"/>
                    <a:gd name="T5" fmla="*/ 14 h 65"/>
                    <a:gd name="T6" fmla="*/ 5 w 38"/>
                    <a:gd name="T7" fmla="*/ 16 h 65"/>
                    <a:gd name="T8" fmla="*/ 4 w 38"/>
                    <a:gd name="T9" fmla="*/ 17 h 65"/>
                    <a:gd name="T10" fmla="*/ 2 w 38"/>
                    <a:gd name="T11" fmla="*/ 16 h 65"/>
                    <a:gd name="T12" fmla="*/ 1 w 38"/>
                    <a:gd name="T13" fmla="*/ 14 h 65"/>
                    <a:gd name="T14" fmla="*/ 0 w 38"/>
                    <a:gd name="T15" fmla="*/ 12 h 65"/>
                    <a:gd name="T16" fmla="*/ 0 w 38"/>
                    <a:gd name="T17" fmla="*/ 11 h 65"/>
                    <a:gd name="T18" fmla="*/ 0 w 38"/>
                    <a:gd name="T19" fmla="*/ 10 h 65"/>
                    <a:gd name="T20" fmla="*/ 0 w 38"/>
                    <a:gd name="T21" fmla="*/ 8 h 65"/>
                    <a:gd name="T22" fmla="*/ 0 w 38"/>
                    <a:gd name="T23" fmla="*/ 5 h 65"/>
                    <a:gd name="T24" fmla="*/ 1 w 38"/>
                    <a:gd name="T25" fmla="*/ 3 h 65"/>
                    <a:gd name="T26" fmla="*/ 3 w 38"/>
                    <a:gd name="T27" fmla="*/ 1 h 65"/>
                    <a:gd name="T28" fmla="*/ 4 w 38"/>
                    <a:gd name="T29" fmla="*/ 0 h 65"/>
                    <a:gd name="T30" fmla="*/ 6 w 38"/>
                    <a:gd name="T31" fmla="*/ 1 h 65"/>
                    <a:gd name="T32" fmla="*/ 8 w 38"/>
                    <a:gd name="T33" fmla="*/ 3 h 65"/>
                    <a:gd name="T34" fmla="*/ 8 w 38"/>
                    <a:gd name="T35" fmla="*/ 5 h 65"/>
                    <a:gd name="T36" fmla="*/ 9 w 38"/>
                    <a:gd name="T37" fmla="*/ 9 h 6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38"/>
                    <a:gd name="T58" fmla="*/ 0 h 65"/>
                    <a:gd name="T59" fmla="*/ 38 w 38"/>
                    <a:gd name="T60" fmla="*/ 65 h 65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38" h="65">
                      <a:moveTo>
                        <a:pt x="38" y="33"/>
                      </a:moveTo>
                      <a:lnTo>
                        <a:pt x="34" y="45"/>
                      </a:lnTo>
                      <a:lnTo>
                        <a:pt x="29" y="55"/>
                      </a:lnTo>
                      <a:lnTo>
                        <a:pt x="23" y="62"/>
                      </a:lnTo>
                      <a:lnTo>
                        <a:pt x="16" y="65"/>
                      </a:lnTo>
                      <a:lnTo>
                        <a:pt x="9" y="62"/>
                      </a:lnTo>
                      <a:lnTo>
                        <a:pt x="4" y="54"/>
                      </a:lnTo>
                      <a:lnTo>
                        <a:pt x="1" y="48"/>
                      </a:lnTo>
                      <a:lnTo>
                        <a:pt x="0" y="43"/>
                      </a:lnTo>
                      <a:lnTo>
                        <a:pt x="0" y="37"/>
                      </a:lnTo>
                      <a:lnTo>
                        <a:pt x="1" y="30"/>
                      </a:lnTo>
                      <a:lnTo>
                        <a:pt x="1" y="18"/>
                      </a:lnTo>
                      <a:lnTo>
                        <a:pt x="6" y="9"/>
                      </a:lnTo>
                      <a:lnTo>
                        <a:pt x="13" y="2"/>
                      </a:lnTo>
                      <a:lnTo>
                        <a:pt x="20" y="0"/>
                      </a:lnTo>
                      <a:lnTo>
                        <a:pt x="26" y="3"/>
                      </a:lnTo>
                      <a:lnTo>
                        <a:pt x="33" y="9"/>
                      </a:lnTo>
                      <a:lnTo>
                        <a:pt x="35" y="19"/>
                      </a:lnTo>
                      <a:lnTo>
                        <a:pt x="38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55" name="Freeform 61"/>
                <p:cNvSpPr>
                  <a:spLocks/>
                </p:cNvSpPr>
                <p:nvPr/>
              </p:nvSpPr>
              <p:spPr bwMode="auto">
                <a:xfrm>
                  <a:off x="3919" y="3231"/>
                  <a:ext cx="18" cy="32"/>
                </a:xfrm>
                <a:custGeom>
                  <a:avLst/>
                  <a:gdLst>
                    <a:gd name="T0" fmla="*/ 9 w 36"/>
                    <a:gd name="T1" fmla="*/ 8 h 64"/>
                    <a:gd name="T2" fmla="*/ 8 w 36"/>
                    <a:gd name="T3" fmla="*/ 11 h 64"/>
                    <a:gd name="T4" fmla="*/ 6 w 36"/>
                    <a:gd name="T5" fmla="*/ 13 h 64"/>
                    <a:gd name="T6" fmla="*/ 5 w 36"/>
                    <a:gd name="T7" fmla="*/ 15 h 64"/>
                    <a:gd name="T8" fmla="*/ 4 w 36"/>
                    <a:gd name="T9" fmla="*/ 16 h 64"/>
                    <a:gd name="T10" fmla="*/ 2 w 36"/>
                    <a:gd name="T11" fmla="*/ 15 h 64"/>
                    <a:gd name="T12" fmla="*/ 1 w 36"/>
                    <a:gd name="T13" fmla="*/ 13 h 64"/>
                    <a:gd name="T14" fmla="*/ 0 w 36"/>
                    <a:gd name="T15" fmla="*/ 11 h 64"/>
                    <a:gd name="T16" fmla="*/ 0 w 36"/>
                    <a:gd name="T17" fmla="*/ 8 h 64"/>
                    <a:gd name="T18" fmla="*/ 1 w 36"/>
                    <a:gd name="T19" fmla="*/ 4 h 64"/>
                    <a:gd name="T20" fmla="*/ 1 w 36"/>
                    <a:gd name="T21" fmla="*/ 2 h 64"/>
                    <a:gd name="T22" fmla="*/ 2 w 36"/>
                    <a:gd name="T23" fmla="*/ 1 h 64"/>
                    <a:gd name="T24" fmla="*/ 5 w 36"/>
                    <a:gd name="T25" fmla="*/ 0 h 64"/>
                    <a:gd name="T26" fmla="*/ 6 w 36"/>
                    <a:gd name="T27" fmla="*/ 1 h 64"/>
                    <a:gd name="T28" fmla="*/ 7 w 36"/>
                    <a:gd name="T29" fmla="*/ 2 h 64"/>
                    <a:gd name="T30" fmla="*/ 9 w 36"/>
                    <a:gd name="T31" fmla="*/ 5 h 64"/>
                    <a:gd name="T32" fmla="*/ 9 w 36"/>
                    <a:gd name="T33" fmla="*/ 8 h 6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36"/>
                    <a:gd name="T52" fmla="*/ 0 h 64"/>
                    <a:gd name="T53" fmla="*/ 36 w 36"/>
                    <a:gd name="T54" fmla="*/ 64 h 6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36" h="64">
                      <a:moveTo>
                        <a:pt x="36" y="33"/>
                      </a:moveTo>
                      <a:lnTo>
                        <a:pt x="32" y="44"/>
                      </a:lnTo>
                      <a:lnTo>
                        <a:pt x="27" y="55"/>
                      </a:lnTo>
                      <a:lnTo>
                        <a:pt x="21" y="62"/>
                      </a:lnTo>
                      <a:lnTo>
                        <a:pt x="16" y="64"/>
                      </a:lnTo>
                      <a:lnTo>
                        <a:pt x="8" y="60"/>
                      </a:lnTo>
                      <a:lnTo>
                        <a:pt x="3" y="54"/>
                      </a:lnTo>
                      <a:lnTo>
                        <a:pt x="0" y="44"/>
                      </a:lnTo>
                      <a:lnTo>
                        <a:pt x="0" y="32"/>
                      </a:lnTo>
                      <a:lnTo>
                        <a:pt x="1" y="18"/>
                      </a:lnTo>
                      <a:lnTo>
                        <a:pt x="6" y="9"/>
                      </a:lnTo>
                      <a:lnTo>
                        <a:pt x="11" y="1"/>
                      </a:lnTo>
                      <a:lnTo>
                        <a:pt x="18" y="0"/>
                      </a:lnTo>
                      <a:lnTo>
                        <a:pt x="25" y="3"/>
                      </a:lnTo>
                      <a:lnTo>
                        <a:pt x="31" y="10"/>
                      </a:lnTo>
                      <a:lnTo>
                        <a:pt x="35" y="20"/>
                      </a:lnTo>
                      <a:lnTo>
                        <a:pt x="36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56" name="Freeform 62"/>
                <p:cNvSpPr>
                  <a:spLocks/>
                </p:cNvSpPr>
                <p:nvPr/>
              </p:nvSpPr>
              <p:spPr bwMode="auto">
                <a:xfrm>
                  <a:off x="4329" y="2757"/>
                  <a:ext cx="1004" cy="730"/>
                </a:xfrm>
                <a:custGeom>
                  <a:avLst/>
                  <a:gdLst>
                    <a:gd name="T0" fmla="*/ 3 w 2009"/>
                    <a:gd name="T1" fmla="*/ 291 h 1460"/>
                    <a:gd name="T2" fmla="*/ 14 w 2009"/>
                    <a:gd name="T3" fmla="*/ 266 h 1460"/>
                    <a:gd name="T4" fmla="*/ 27 w 2009"/>
                    <a:gd name="T5" fmla="*/ 241 h 1460"/>
                    <a:gd name="T6" fmla="*/ 38 w 2009"/>
                    <a:gd name="T7" fmla="*/ 216 h 1460"/>
                    <a:gd name="T8" fmla="*/ 78 w 2009"/>
                    <a:gd name="T9" fmla="*/ 149 h 1460"/>
                    <a:gd name="T10" fmla="*/ 157 w 2009"/>
                    <a:gd name="T11" fmla="*/ 67 h 1460"/>
                    <a:gd name="T12" fmla="*/ 252 w 2009"/>
                    <a:gd name="T13" fmla="*/ 19 h 1460"/>
                    <a:gd name="T14" fmla="*/ 368 w 2009"/>
                    <a:gd name="T15" fmla="*/ 6 h 1460"/>
                    <a:gd name="T16" fmla="*/ 440 w 2009"/>
                    <a:gd name="T17" fmla="*/ 15 h 1460"/>
                    <a:gd name="T18" fmla="*/ 450 w 2009"/>
                    <a:gd name="T19" fmla="*/ 15 h 1460"/>
                    <a:gd name="T20" fmla="*/ 461 w 2009"/>
                    <a:gd name="T21" fmla="*/ 12 h 1460"/>
                    <a:gd name="T22" fmla="*/ 471 w 2009"/>
                    <a:gd name="T23" fmla="*/ 6 h 1460"/>
                    <a:gd name="T24" fmla="*/ 479 w 2009"/>
                    <a:gd name="T25" fmla="*/ 6 h 1460"/>
                    <a:gd name="T26" fmla="*/ 482 w 2009"/>
                    <a:gd name="T27" fmla="*/ 17 h 1460"/>
                    <a:gd name="T28" fmla="*/ 484 w 2009"/>
                    <a:gd name="T29" fmla="*/ 28 h 1460"/>
                    <a:gd name="T30" fmla="*/ 483 w 2009"/>
                    <a:gd name="T31" fmla="*/ 41 h 1460"/>
                    <a:gd name="T32" fmla="*/ 498 w 2009"/>
                    <a:gd name="T33" fmla="*/ 100 h 1460"/>
                    <a:gd name="T34" fmla="*/ 496 w 2009"/>
                    <a:gd name="T35" fmla="*/ 199 h 1460"/>
                    <a:gd name="T36" fmla="*/ 469 w 2009"/>
                    <a:gd name="T37" fmla="*/ 280 h 1460"/>
                    <a:gd name="T38" fmla="*/ 446 w 2009"/>
                    <a:gd name="T39" fmla="*/ 332 h 1460"/>
                    <a:gd name="T40" fmla="*/ 445 w 2009"/>
                    <a:gd name="T41" fmla="*/ 348 h 1460"/>
                    <a:gd name="T42" fmla="*/ 444 w 2009"/>
                    <a:gd name="T43" fmla="*/ 353 h 1460"/>
                    <a:gd name="T44" fmla="*/ 443 w 2009"/>
                    <a:gd name="T45" fmla="*/ 356 h 1460"/>
                    <a:gd name="T46" fmla="*/ 442 w 2009"/>
                    <a:gd name="T47" fmla="*/ 360 h 1460"/>
                    <a:gd name="T48" fmla="*/ 436 w 2009"/>
                    <a:gd name="T49" fmla="*/ 361 h 1460"/>
                    <a:gd name="T50" fmla="*/ 420 w 2009"/>
                    <a:gd name="T51" fmla="*/ 357 h 1460"/>
                    <a:gd name="T52" fmla="*/ 402 w 2009"/>
                    <a:gd name="T53" fmla="*/ 355 h 1460"/>
                    <a:gd name="T54" fmla="*/ 385 w 2009"/>
                    <a:gd name="T55" fmla="*/ 352 h 1460"/>
                    <a:gd name="T56" fmla="*/ 351 w 2009"/>
                    <a:gd name="T57" fmla="*/ 335 h 1460"/>
                    <a:gd name="T58" fmla="*/ 308 w 2009"/>
                    <a:gd name="T59" fmla="*/ 301 h 1460"/>
                    <a:gd name="T60" fmla="*/ 275 w 2009"/>
                    <a:gd name="T61" fmla="*/ 262 h 1460"/>
                    <a:gd name="T62" fmla="*/ 240 w 2009"/>
                    <a:gd name="T63" fmla="*/ 216 h 1460"/>
                    <a:gd name="T64" fmla="*/ 206 w 2009"/>
                    <a:gd name="T65" fmla="*/ 189 h 1460"/>
                    <a:gd name="T66" fmla="*/ 183 w 2009"/>
                    <a:gd name="T67" fmla="*/ 191 h 1460"/>
                    <a:gd name="T68" fmla="*/ 159 w 2009"/>
                    <a:gd name="T69" fmla="*/ 199 h 1460"/>
                    <a:gd name="T70" fmla="*/ 129 w 2009"/>
                    <a:gd name="T71" fmla="*/ 214 h 1460"/>
                    <a:gd name="T72" fmla="*/ 102 w 2009"/>
                    <a:gd name="T73" fmla="*/ 235 h 1460"/>
                    <a:gd name="T74" fmla="*/ 81 w 2009"/>
                    <a:gd name="T75" fmla="*/ 262 h 1460"/>
                    <a:gd name="T76" fmla="*/ 59 w 2009"/>
                    <a:gd name="T77" fmla="*/ 290 h 1460"/>
                    <a:gd name="T78" fmla="*/ 38 w 2009"/>
                    <a:gd name="T79" fmla="*/ 316 h 1460"/>
                    <a:gd name="T80" fmla="*/ 26 w 2009"/>
                    <a:gd name="T81" fmla="*/ 327 h 1460"/>
                    <a:gd name="T82" fmla="*/ 18 w 2009"/>
                    <a:gd name="T83" fmla="*/ 321 h 1460"/>
                    <a:gd name="T84" fmla="*/ 10 w 2009"/>
                    <a:gd name="T85" fmla="*/ 312 h 1460"/>
                    <a:gd name="T86" fmla="*/ 2 w 2009"/>
                    <a:gd name="T87" fmla="*/ 305 h 1460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2009"/>
                    <a:gd name="T133" fmla="*/ 0 h 1460"/>
                    <a:gd name="T134" fmla="*/ 2009 w 2009"/>
                    <a:gd name="T135" fmla="*/ 1460 h 1460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2009" h="1460">
                      <a:moveTo>
                        <a:pt x="0" y="1218"/>
                      </a:moveTo>
                      <a:lnTo>
                        <a:pt x="15" y="1164"/>
                      </a:lnTo>
                      <a:lnTo>
                        <a:pt x="36" y="1114"/>
                      </a:lnTo>
                      <a:lnTo>
                        <a:pt x="59" y="1064"/>
                      </a:lnTo>
                      <a:lnTo>
                        <a:pt x="84" y="1016"/>
                      </a:lnTo>
                      <a:lnTo>
                        <a:pt x="108" y="966"/>
                      </a:lnTo>
                      <a:lnTo>
                        <a:pt x="131" y="917"/>
                      </a:lnTo>
                      <a:lnTo>
                        <a:pt x="153" y="866"/>
                      </a:lnTo>
                      <a:lnTo>
                        <a:pt x="170" y="813"/>
                      </a:lnTo>
                      <a:lnTo>
                        <a:pt x="312" y="596"/>
                      </a:lnTo>
                      <a:lnTo>
                        <a:pt x="465" y="416"/>
                      </a:lnTo>
                      <a:lnTo>
                        <a:pt x="629" y="268"/>
                      </a:lnTo>
                      <a:lnTo>
                        <a:pt x="811" y="155"/>
                      </a:lnTo>
                      <a:lnTo>
                        <a:pt x="1009" y="76"/>
                      </a:lnTo>
                      <a:lnTo>
                        <a:pt x="1230" y="35"/>
                      </a:lnTo>
                      <a:lnTo>
                        <a:pt x="1472" y="27"/>
                      </a:lnTo>
                      <a:lnTo>
                        <a:pt x="1743" y="59"/>
                      </a:lnTo>
                      <a:lnTo>
                        <a:pt x="1762" y="61"/>
                      </a:lnTo>
                      <a:lnTo>
                        <a:pt x="1783" y="63"/>
                      </a:lnTo>
                      <a:lnTo>
                        <a:pt x="1803" y="63"/>
                      </a:lnTo>
                      <a:lnTo>
                        <a:pt x="1826" y="60"/>
                      </a:lnTo>
                      <a:lnTo>
                        <a:pt x="1846" y="51"/>
                      </a:lnTo>
                      <a:lnTo>
                        <a:pt x="1867" y="40"/>
                      </a:lnTo>
                      <a:lnTo>
                        <a:pt x="1887" y="22"/>
                      </a:lnTo>
                      <a:lnTo>
                        <a:pt x="1908" y="0"/>
                      </a:lnTo>
                      <a:lnTo>
                        <a:pt x="1917" y="21"/>
                      </a:lnTo>
                      <a:lnTo>
                        <a:pt x="1926" y="44"/>
                      </a:lnTo>
                      <a:lnTo>
                        <a:pt x="1931" y="66"/>
                      </a:lnTo>
                      <a:lnTo>
                        <a:pt x="1936" y="90"/>
                      </a:lnTo>
                      <a:lnTo>
                        <a:pt x="1937" y="113"/>
                      </a:lnTo>
                      <a:lnTo>
                        <a:pt x="1937" y="138"/>
                      </a:lnTo>
                      <a:lnTo>
                        <a:pt x="1933" y="164"/>
                      </a:lnTo>
                      <a:lnTo>
                        <a:pt x="1927" y="193"/>
                      </a:lnTo>
                      <a:lnTo>
                        <a:pt x="1994" y="403"/>
                      </a:lnTo>
                      <a:lnTo>
                        <a:pt x="2009" y="608"/>
                      </a:lnTo>
                      <a:lnTo>
                        <a:pt x="1984" y="798"/>
                      </a:lnTo>
                      <a:lnTo>
                        <a:pt x="1937" y="971"/>
                      </a:lnTo>
                      <a:lnTo>
                        <a:pt x="1878" y="1119"/>
                      </a:lnTo>
                      <a:lnTo>
                        <a:pt x="1823" y="1240"/>
                      </a:lnTo>
                      <a:lnTo>
                        <a:pt x="1787" y="1326"/>
                      </a:lnTo>
                      <a:lnTo>
                        <a:pt x="1782" y="1375"/>
                      </a:lnTo>
                      <a:lnTo>
                        <a:pt x="1780" y="1392"/>
                      </a:lnTo>
                      <a:lnTo>
                        <a:pt x="1779" y="1405"/>
                      </a:lnTo>
                      <a:lnTo>
                        <a:pt x="1777" y="1411"/>
                      </a:lnTo>
                      <a:lnTo>
                        <a:pt x="1775" y="1417"/>
                      </a:lnTo>
                      <a:lnTo>
                        <a:pt x="1773" y="1421"/>
                      </a:lnTo>
                      <a:lnTo>
                        <a:pt x="1772" y="1427"/>
                      </a:lnTo>
                      <a:lnTo>
                        <a:pt x="1770" y="1440"/>
                      </a:lnTo>
                      <a:lnTo>
                        <a:pt x="1770" y="1460"/>
                      </a:lnTo>
                      <a:lnTo>
                        <a:pt x="1747" y="1443"/>
                      </a:lnTo>
                      <a:lnTo>
                        <a:pt x="1718" y="1435"/>
                      </a:lnTo>
                      <a:lnTo>
                        <a:pt x="1683" y="1428"/>
                      </a:lnTo>
                      <a:lnTo>
                        <a:pt x="1646" y="1425"/>
                      </a:lnTo>
                      <a:lnTo>
                        <a:pt x="1609" y="1420"/>
                      </a:lnTo>
                      <a:lnTo>
                        <a:pt x="1574" y="1415"/>
                      </a:lnTo>
                      <a:lnTo>
                        <a:pt x="1543" y="1406"/>
                      </a:lnTo>
                      <a:lnTo>
                        <a:pt x="1522" y="1393"/>
                      </a:lnTo>
                      <a:lnTo>
                        <a:pt x="1404" y="1337"/>
                      </a:lnTo>
                      <a:lnTo>
                        <a:pt x="1310" y="1273"/>
                      </a:lnTo>
                      <a:lnTo>
                        <a:pt x="1232" y="1203"/>
                      </a:lnTo>
                      <a:lnTo>
                        <a:pt x="1167" y="1128"/>
                      </a:lnTo>
                      <a:lnTo>
                        <a:pt x="1103" y="1045"/>
                      </a:lnTo>
                      <a:lnTo>
                        <a:pt x="1038" y="957"/>
                      </a:lnTo>
                      <a:lnTo>
                        <a:pt x="962" y="865"/>
                      </a:lnTo>
                      <a:lnTo>
                        <a:pt x="871" y="768"/>
                      </a:lnTo>
                      <a:lnTo>
                        <a:pt x="825" y="758"/>
                      </a:lnTo>
                      <a:lnTo>
                        <a:pt x="781" y="758"/>
                      </a:lnTo>
                      <a:lnTo>
                        <a:pt x="735" y="764"/>
                      </a:lnTo>
                      <a:lnTo>
                        <a:pt x="688" y="779"/>
                      </a:lnTo>
                      <a:lnTo>
                        <a:pt x="637" y="799"/>
                      </a:lnTo>
                      <a:lnTo>
                        <a:pt x="580" y="826"/>
                      </a:lnTo>
                      <a:lnTo>
                        <a:pt x="516" y="857"/>
                      </a:lnTo>
                      <a:lnTo>
                        <a:pt x="446" y="895"/>
                      </a:lnTo>
                      <a:lnTo>
                        <a:pt x="410" y="942"/>
                      </a:lnTo>
                      <a:lnTo>
                        <a:pt x="371" y="994"/>
                      </a:lnTo>
                      <a:lnTo>
                        <a:pt x="326" y="1046"/>
                      </a:lnTo>
                      <a:lnTo>
                        <a:pt x="282" y="1103"/>
                      </a:lnTo>
                      <a:lnTo>
                        <a:pt x="237" y="1157"/>
                      </a:lnTo>
                      <a:lnTo>
                        <a:pt x="193" y="1210"/>
                      </a:lnTo>
                      <a:lnTo>
                        <a:pt x="153" y="1263"/>
                      </a:lnTo>
                      <a:lnTo>
                        <a:pt x="119" y="1313"/>
                      </a:lnTo>
                      <a:lnTo>
                        <a:pt x="106" y="1308"/>
                      </a:lnTo>
                      <a:lnTo>
                        <a:pt x="93" y="1297"/>
                      </a:lnTo>
                      <a:lnTo>
                        <a:pt x="75" y="1281"/>
                      </a:lnTo>
                      <a:lnTo>
                        <a:pt x="59" y="1264"/>
                      </a:lnTo>
                      <a:lnTo>
                        <a:pt x="40" y="1245"/>
                      </a:lnTo>
                      <a:lnTo>
                        <a:pt x="24" y="1230"/>
                      </a:lnTo>
                      <a:lnTo>
                        <a:pt x="10" y="1220"/>
                      </a:lnTo>
                      <a:lnTo>
                        <a:pt x="0" y="1218"/>
                      </a:lnTo>
                      <a:close/>
                    </a:path>
                  </a:pathLst>
                </a:custGeom>
                <a:solidFill>
                  <a:srgbClr val="E3A68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57" name="Freeform 63"/>
                <p:cNvSpPr>
                  <a:spLocks/>
                </p:cNvSpPr>
                <p:nvPr/>
              </p:nvSpPr>
              <p:spPr bwMode="auto">
                <a:xfrm>
                  <a:off x="4335" y="2766"/>
                  <a:ext cx="993" cy="694"/>
                </a:xfrm>
                <a:custGeom>
                  <a:avLst/>
                  <a:gdLst>
                    <a:gd name="T0" fmla="*/ 5 w 1985"/>
                    <a:gd name="T1" fmla="*/ 279 h 1387"/>
                    <a:gd name="T2" fmla="*/ 15 w 1985"/>
                    <a:gd name="T3" fmla="*/ 256 h 1387"/>
                    <a:gd name="T4" fmla="*/ 26 w 1985"/>
                    <a:gd name="T5" fmla="*/ 235 h 1387"/>
                    <a:gd name="T6" fmla="*/ 36 w 1985"/>
                    <a:gd name="T7" fmla="*/ 212 h 1387"/>
                    <a:gd name="T8" fmla="*/ 75 w 1985"/>
                    <a:gd name="T9" fmla="*/ 145 h 1387"/>
                    <a:gd name="T10" fmla="*/ 154 w 1985"/>
                    <a:gd name="T11" fmla="*/ 63 h 1387"/>
                    <a:gd name="T12" fmla="*/ 248 w 1985"/>
                    <a:gd name="T13" fmla="*/ 16 h 1387"/>
                    <a:gd name="T14" fmla="*/ 363 w 1985"/>
                    <a:gd name="T15" fmla="*/ 5 h 1387"/>
                    <a:gd name="T16" fmla="*/ 436 w 1985"/>
                    <a:gd name="T17" fmla="*/ 13 h 1387"/>
                    <a:gd name="T18" fmla="*/ 446 w 1985"/>
                    <a:gd name="T19" fmla="*/ 13 h 1387"/>
                    <a:gd name="T20" fmla="*/ 457 w 1985"/>
                    <a:gd name="T21" fmla="*/ 11 h 1387"/>
                    <a:gd name="T22" fmla="*/ 467 w 1985"/>
                    <a:gd name="T23" fmla="*/ 5 h 1387"/>
                    <a:gd name="T24" fmla="*/ 475 w 1985"/>
                    <a:gd name="T25" fmla="*/ 6 h 1387"/>
                    <a:gd name="T26" fmla="*/ 479 w 1985"/>
                    <a:gd name="T27" fmla="*/ 17 h 1387"/>
                    <a:gd name="T28" fmla="*/ 480 w 1985"/>
                    <a:gd name="T29" fmla="*/ 28 h 1387"/>
                    <a:gd name="T30" fmla="*/ 479 w 1985"/>
                    <a:gd name="T31" fmla="*/ 40 h 1387"/>
                    <a:gd name="T32" fmla="*/ 494 w 1985"/>
                    <a:gd name="T33" fmla="*/ 96 h 1387"/>
                    <a:gd name="T34" fmla="*/ 491 w 1985"/>
                    <a:gd name="T35" fmla="*/ 189 h 1387"/>
                    <a:gd name="T36" fmla="*/ 466 w 1985"/>
                    <a:gd name="T37" fmla="*/ 266 h 1387"/>
                    <a:gd name="T38" fmla="*/ 443 w 1985"/>
                    <a:gd name="T39" fmla="*/ 316 h 1387"/>
                    <a:gd name="T40" fmla="*/ 440 w 1985"/>
                    <a:gd name="T41" fmla="*/ 332 h 1387"/>
                    <a:gd name="T42" fmla="*/ 439 w 1985"/>
                    <a:gd name="T43" fmla="*/ 337 h 1387"/>
                    <a:gd name="T44" fmla="*/ 437 w 1985"/>
                    <a:gd name="T45" fmla="*/ 339 h 1387"/>
                    <a:gd name="T46" fmla="*/ 435 w 1985"/>
                    <a:gd name="T47" fmla="*/ 343 h 1387"/>
                    <a:gd name="T48" fmla="*/ 429 w 1985"/>
                    <a:gd name="T49" fmla="*/ 344 h 1387"/>
                    <a:gd name="T50" fmla="*/ 414 w 1985"/>
                    <a:gd name="T51" fmla="*/ 341 h 1387"/>
                    <a:gd name="T52" fmla="*/ 397 w 1985"/>
                    <a:gd name="T53" fmla="*/ 340 h 1387"/>
                    <a:gd name="T54" fmla="*/ 382 w 1985"/>
                    <a:gd name="T55" fmla="*/ 336 h 1387"/>
                    <a:gd name="T56" fmla="*/ 348 w 1985"/>
                    <a:gd name="T57" fmla="*/ 320 h 1387"/>
                    <a:gd name="T58" fmla="*/ 305 w 1985"/>
                    <a:gd name="T59" fmla="*/ 287 h 1387"/>
                    <a:gd name="T60" fmla="*/ 273 w 1985"/>
                    <a:gd name="T61" fmla="*/ 249 h 1387"/>
                    <a:gd name="T62" fmla="*/ 238 w 1985"/>
                    <a:gd name="T63" fmla="*/ 205 h 1387"/>
                    <a:gd name="T64" fmla="*/ 204 w 1985"/>
                    <a:gd name="T65" fmla="*/ 179 h 1387"/>
                    <a:gd name="T66" fmla="*/ 181 w 1985"/>
                    <a:gd name="T67" fmla="*/ 181 h 1387"/>
                    <a:gd name="T68" fmla="*/ 155 w 1985"/>
                    <a:gd name="T69" fmla="*/ 190 h 1387"/>
                    <a:gd name="T70" fmla="*/ 125 w 1985"/>
                    <a:gd name="T71" fmla="*/ 206 h 1387"/>
                    <a:gd name="T72" fmla="*/ 99 w 1985"/>
                    <a:gd name="T73" fmla="*/ 228 h 1387"/>
                    <a:gd name="T74" fmla="*/ 79 w 1985"/>
                    <a:gd name="T75" fmla="*/ 252 h 1387"/>
                    <a:gd name="T76" fmla="*/ 57 w 1985"/>
                    <a:gd name="T77" fmla="*/ 277 h 1387"/>
                    <a:gd name="T78" fmla="*/ 37 w 1985"/>
                    <a:gd name="T79" fmla="*/ 302 h 1387"/>
                    <a:gd name="T80" fmla="*/ 26 w 1985"/>
                    <a:gd name="T81" fmla="*/ 313 h 1387"/>
                    <a:gd name="T82" fmla="*/ 18 w 1985"/>
                    <a:gd name="T83" fmla="*/ 307 h 1387"/>
                    <a:gd name="T84" fmla="*/ 10 w 1985"/>
                    <a:gd name="T85" fmla="*/ 299 h 1387"/>
                    <a:gd name="T86" fmla="*/ 3 w 1985"/>
                    <a:gd name="T87" fmla="*/ 293 h 1387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985"/>
                    <a:gd name="T133" fmla="*/ 0 h 1387"/>
                    <a:gd name="T134" fmla="*/ 1985 w 1985"/>
                    <a:gd name="T135" fmla="*/ 1387 h 1387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985" h="1387">
                      <a:moveTo>
                        <a:pt x="0" y="1168"/>
                      </a:moveTo>
                      <a:lnTo>
                        <a:pt x="17" y="1115"/>
                      </a:lnTo>
                      <a:lnTo>
                        <a:pt x="35" y="1069"/>
                      </a:lnTo>
                      <a:lnTo>
                        <a:pt x="57" y="1023"/>
                      </a:lnTo>
                      <a:lnTo>
                        <a:pt x="79" y="981"/>
                      </a:lnTo>
                      <a:lnTo>
                        <a:pt x="101" y="937"/>
                      </a:lnTo>
                      <a:lnTo>
                        <a:pt x="122" y="893"/>
                      </a:lnTo>
                      <a:lnTo>
                        <a:pt x="141" y="846"/>
                      </a:lnTo>
                      <a:lnTo>
                        <a:pt x="158" y="794"/>
                      </a:lnTo>
                      <a:lnTo>
                        <a:pt x="300" y="579"/>
                      </a:lnTo>
                      <a:lnTo>
                        <a:pt x="452" y="398"/>
                      </a:lnTo>
                      <a:lnTo>
                        <a:pt x="616" y="252"/>
                      </a:lnTo>
                      <a:lnTo>
                        <a:pt x="795" y="141"/>
                      </a:lnTo>
                      <a:lnTo>
                        <a:pt x="991" y="64"/>
                      </a:lnTo>
                      <a:lnTo>
                        <a:pt x="1209" y="23"/>
                      </a:lnTo>
                      <a:lnTo>
                        <a:pt x="1452" y="17"/>
                      </a:lnTo>
                      <a:lnTo>
                        <a:pt x="1722" y="49"/>
                      </a:lnTo>
                      <a:lnTo>
                        <a:pt x="1741" y="50"/>
                      </a:lnTo>
                      <a:lnTo>
                        <a:pt x="1762" y="52"/>
                      </a:lnTo>
                      <a:lnTo>
                        <a:pt x="1782" y="51"/>
                      </a:lnTo>
                      <a:lnTo>
                        <a:pt x="1805" y="49"/>
                      </a:lnTo>
                      <a:lnTo>
                        <a:pt x="1825" y="42"/>
                      </a:lnTo>
                      <a:lnTo>
                        <a:pt x="1846" y="33"/>
                      </a:lnTo>
                      <a:lnTo>
                        <a:pt x="1866" y="18"/>
                      </a:lnTo>
                      <a:lnTo>
                        <a:pt x="1888" y="0"/>
                      </a:lnTo>
                      <a:lnTo>
                        <a:pt x="1898" y="21"/>
                      </a:lnTo>
                      <a:lnTo>
                        <a:pt x="1906" y="44"/>
                      </a:lnTo>
                      <a:lnTo>
                        <a:pt x="1913" y="65"/>
                      </a:lnTo>
                      <a:lnTo>
                        <a:pt x="1918" y="87"/>
                      </a:lnTo>
                      <a:lnTo>
                        <a:pt x="1919" y="110"/>
                      </a:lnTo>
                      <a:lnTo>
                        <a:pt x="1920" y="134"/>
                      </a:lnTo>
                      <a:lnTo>
                        <a:pt x="1916" y="159"/>
                      </a:lnTo>
                      <a:lnTo>
                        <a:pt x="1913" y="186"/>
                      </a:lnTo>
                      <a:lnTo>
                        <a:pt x="1973" y="382"/>
                      </a:lnTo>
                      <a:lnTo>
                        <a:pt x="1985" y="574"/>
                      </a:lnTo>
                      <a:lnTo>
                        <a:pt x="1963" y="754"/>
                      </a:lnTo>
                      <a:lnTo>
                        <a:pt x="1919" y="921"/>
                      </a:lnTo>
                      <a:lnTo>
                        <a:pt x="1863" y="1064"/>
                      </a:lnTo>
                      <a:lnTo>
                        <a:pt x="1810" y="1180"/>
                      </a:lnTo>
                      <a:lnTo>
                        <a:pt x="1771" y="1264"/>
                      </a:lnTo>
                      <a:lnTo>
                        <a:pt x="1761" y="1310"/>
                      </a:lnTo>
                      <a:lnTo>
                        <a:pt x="1758" y="1327"/>
                      </a:lnTo>
                      <a:lnTo>
                        <a:pt x="1757" y="1339"/>
                      </a:lnTo>
                      <a:lnTo>
                        <a:pt x="1753" y="1346"/>
                      </a:lnTo>
                      <a:lnTo>
                        <a:pt x="1750" y="1351"/>
                      </a:lnTo>
                      <a:lnTo>
                        <a:pt x="1745" y="1353"/>
                      </a:lnTo>
                      <a:lnTo>
                        <a:pt x="1741" y="1359"/>
                      </a:lnTo>
                      <a:lnTo>
                        <a:pt x="1737" y="1369"/>
                      </a:lnTo>
                      <a:lnTo>
                        <a:pt x="1736" y="1387"/>
                      </a:lnTo>
                      <a:lnTo>
                        <a:pt x="1715" y="1376"/>
                      </a:lnTo>
                      <a:lnTo>
                        <a:pt x="1688" y="1368"/>
                      </a:lnTo>
                      <a:lnTo>
                        <a:pt x="1656" y="1364"/>
                      </a:lnTo>
                      <a:lnTo>
                        <a:pt x="1622" y="1362"/>
                      </a:lnTo>
                      <a:lnTo>
                        <a:pt x="1587" y="1357"/>
                      </a:lnTo>
                      <a:lnTo>
                        <a:pt x="1555" y="1353"/>
                      </a:lnTo>
                      <a:lnTo>
                        <a:pt x="1528" y="1344"/>
                      </a:lnTo>
                      <a:lnTo>
                        <a:pt x="1508" y="1333"/>
                      </a:lnTo>
                      <a:lnTo>
                        <a:pt x="1390" y="1277"/>
                      </a:lnTo>
                      <a:lnTo>
                        <a:pt x="1296" y="1215"/>
                      </a:lnTo>
                      <a:lnTo>
                        <a:pt x="1219" y="1148"/>
                      </a:lnTo>
                      <a:lnTo>
                        <a:pt x="1154" y="1075"/>
                      </a:lnTo>
                      <a:lnTo>
                        <a:pt x="1091" y="996"/>
                      </a:lnTo>
                      <a:lnTo>
                        <a:pt x="1026" y="911"/>
                      </a:lnTo>
                      <a:lnTo>
                        <a:pt x="951" y="820"/>
                      </a:lnTo>
                      <a:lnTo>
                        <a:pt x="861" y="724"/>
                      </a:lnTo>
                      <a:lnTo>
                        <a:pt x="814" y="714"/>
                      </a:lnTo>
                      <a:lnTo>
                        <a:pt x="768" y="714"/>
                      </a:lnTo>
                      <a:lnTo>
                        <a:pt x="721" y="723"/>
                      </a:lnTo>
                      <a:lnTo>
                        <a:pt x="672" y="739"/>
                      </a:lnTo>
                      <a:lnTo>
                        <a:pt x="619" y="760"/>
                      </a:lnTo>
                      <a:lnTo>
                        <a:pt x="562" y="789"/>
                      </a:lnTo>
                      <a:lnTo>
                        <a:pt x="498" y="823"/>
                      </a:lnTo>
                      <a:lnTo>
                        <a:pt x="429" y="863"/>
                      </a:lnTo>
                      <a:lnTo>
                        <a:pt x="394" y="909"/>
                      </a:lnTo>
                      <a:lnTo>
                        <a:pt x="355" y="958"/>
                      </a:lnTo>
                      <a:lnTo>
                        <a:pt x="314" y="1007"/>
                      </a:lnTo>
                      <a:lnTo>
                        <a:pt x="271" y="1059"/>
                      </a:lnTo>
                      <a:lnTo>
                        <a:pt x="227" y="1107"/>
                      </a:lnTo>
                      <a:lnTo>
                        <a:pt x="186" y="1158"/>
                      </a:lnTo>
                      <a:lnTo>
                        <a:pt x="147" y="1205"/>
                      </a:lnTo>
                      <a:lnTo>
                        <a:pt x="114" y="1254"/>
                      </a:lnTo>
                      <a:lnTo>
                        <a:pt x="102" y="1250"/>
                      </a:lnTo>
                      <a:lnTo>
                        <a:pt x="88" y="1240"/>
                      </a:lnTo>
                      <a:lnTo>
                        <a:pt x="72" y="1226"/>
                      </a:lnTo>
                      <a:lnTo>
                        <a:pt x="57" y="1210"/>
                      </a:lnTo>
                      <a:lnTo>
                        <a:pt x="39" y="1193"/>
                      </a:lnTo>
                      <a:lnTo>
                        <a:pt x="24" y="1180"/>
                      </a:lnTo>
                      <a:lnTo>
                        <a:pt x="10" y="1170"/>
                      </a:lnTo>
                      <a:lnTo>
                        <a:pt x="0" y="1168"/>
                      </a:lnTo>
                      <a:close/>
                    </a:path>
                  </a:pathLst>
                </a:custGeom>
                <a:solidFill>
                  <a:srgbClr val="E6AB9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58" name="Freeform 64"/>
                <p:cNvSpPr>
                  <a:spLocks/>
                </p:cNvSpPr>
                <p:nvPr/>
              </p:nvSpPr>
              <p:spPr bwMode="auto">
                <a:xfrm>
                  <a:off x="4342" y="2777"/>
                  <a:ext cx="979" cy="657"/>
                </a:xfrm>
                <a:custGeom>
                  <a:avLst/>
                  <a:gdLst>
                    <a:gd name="T0" fmla="*/ 3 w 1959"/>
                    <a:gd name="T1" fmla="*/ 266 h 1315"/>
                    <a:gd name="T2" fmla="*/ 13 w 1959"/>
                    <a:gd name="T3" fmla="*/ 245 h 1315"/>
                    <a:gd name="T4" fmla="*/ 22 w 1959"/>
                    <a:gd name="T5" fmla="*/ 226 h 1315"/>
                    <a:gd name="T6" fmla="*/ 31 w 1959"/>
                    <a:gd name="T7" fmla="*/ 205 h 1315"/>
                    <a:gd name="T8" fmla="*/ 71 w 1959"/>
                    <a:gd name="T9" fmla="*/ 139 h 1315"/>
                    <a:gd name="T10" fmla="*/ 150 w 1959"/>
                    <a:gd name="T11" fmla="*/ 58 h 1315"/>
                    <a:gd name="T12" fmla="*/ 243 w 1959"/>
                    <a:gd name="T13" fmla="*/ 12 h 1315"/>
                    <a:gd name="T14" fmla="*/ 357 w 1959"/>
                    <a:gd name="T15" fmla="*/ 0 h 1315"/>
                    <a:gd name="T16" fmla="*/ 429 w 1959"/>
                    <a:gd name="T17" fmla="*/ 8 h 1315"/>
                    <a:gd name="T18" fmla="*/ 439 w 1959"/>
                    <a:gd name="T19" fmla="*/ 9 h 1315"/>
                    <a:gd name="T20" fmla="*/ 450 w 1959"/>
                    <a:gd name="T21" fmla="*/ 7 h 1315"/>
                    <a:gd name="T22" fmla="*/ 461 w 1959"/>
                    <a:gd name="T23" fmla="*/ 3 h 1315"/>
                    <a:gd name="T24" fmla="*/ 468 w 1959"/>
                    <a:gd name="T25" fmla="*/ 5 h 1315"/>
                    <a:gd name="T26" fmla="*/ 472 w 1959"/>
                    <a:gd name="T27" fmla="*/ 15 h 1315"/>
                    <a:gd name="T28" fmla="*/ 474 w 1959"/>
                    <a:gd name="T29" fmla="*/ 26 h 1315"/>
                    <a:gd name="T30" fmla="*/ 474 w 1959"/>
                    <a:gd name="T31" fmla="*/ 38 h 1315"/>
                    <a:gd name="T32" fmla="*/ 487 w 1959"/>
                    <a:gd name="T33" fmla="*/ 90 h 1315"/>
                    <a:gd name="T34" fmla="*/ 484 w 1959"/>
                    <a:gd name="T35" fmla="*/ 178 h 1315"/>
                    <a:gd name="T36" fmla="*/ 461 w 1959"/>
                    <a:gd name="T37" fmla="*/ 251 h 1315"/>
                    <a:gd name="T38" fmla="*/ 438 w 1959"/>
                    <a:gd name="T39" fmla="*/ 300 h 1315"/>
                    <a:gd name="T40" fmla="*/ 434 w 1959"/>
                    <a:gd name="T41" fmla="*/ 315 h 1315"/>
                    <a:gd name="T42" fmla="*/ 431 w 1959"/>
                    <a:gd name="T43" fmla="*/ 319 h 1315"/>
                    <a:gd name="T44" fmla="*/ 428 w 1959"/>
                    <a:gd name="T45" fmla="*/ 321 h 1315"/>
                    <a:gd name="T46" fmla="*/ 425 w 1959"/>
                    <a:gd name="T47" fmla="*/ 324 h 1315"/>
                    <a:gd name="T48" fmla="*/ 420 w 1959"/>
                    <a:gd name="T49" fmla="*/ 326 h 1315"/>
                    <a:gd name="T50" fmla="*/ 406 w 1959"/>
                    <a:gd name="T51" fmla="*/ 324 h 1315"/>
                    <a:gd name="T52" fmla="*/ 390 w 1959"/>
                    <a:gd name="T53" fmla="*/ 322 h 1315"/>
                    <a:gd name="T54" fmla="*/ 376 w 1959"/>
                    <a:gd name="T55" fmla="*/ 319 h 1315"/>
                    <a:gd name="T56" fmla="*/ 343 w 1959"/>
                    <a:gd name="T57" fmla="*/ 303 h 1315"/>
                    <a:gd name="T58" fmla="*/ 301 w 1959"/>
                    <a:gd name="T59" fmla="*/ 272 h 1315"/>
                    <a:gd name="T60" fmla="*/ 269 w 1959"/>
                    <a:gd name="T61" fmla="*/ 236 h 1315"/>
                    <a:gd name="T62" fmla="*/ 234 w 1959"/>
                    <a:gd name="T63" fmla="*/ 193 h 1315"/>
                    <a:gd name="T64" fmla="*/ 200 w 1959"/>
                    <a:gd name="T65" fmla="*/ 167 h 1315"/>
                    <a:gd name="T66" fmla="*/ 176 w 1959"/>
                    <a:gd name="T67" fmla="*/ 169 h 1315"/>
                    <a:gd name="T68" fmla="*/ 150 w 1959"/>
                    <a:gd name="T69" fmla="*/ 179 h 1315"/>
                    <a:gd name="T70" fmla="*/ 119 w 1959"/>
                    <a:gd name="T71" fmla="*/ 197 h 1315"/>
                    <a:gd name="T72" fmla="*/ 94 w 1959"/>
                    <a:gd name="T73" fmla="*/ 219 h 1315"/>
                    <a:gd name="T74" fmla="*/ 74 w 1959"/>
                    <a:gd name="T75" fmla="*/ 241 h 1315"/>
                    <a:gd name="T76" fmla="*/ 54 w 1959"/>
                    <a:gd name="T77" fmla="*/ 264 h 1315"/>
                    <a:gd name="T78" fmla="*/ 34 w 1959"/>
                    <a:gd name="T79" fmla="*/ 286 h 1315"/>
                    <a:gd name="T80" fmla="*/ 23 w 1959"/>
                    <a:gd name="T81" fmla="*/ 298 h 1315"/>
                    <a:gd name="T82" fmla="*/ 16 w 1959"/>
                    <a:gd name="T83" fmla="*/ 292 h 1315"/>
                    <a:gd name="T84" fmla="*/ 9 w 1959"/>
                    <a:gd name="T85" fmla="*/ 284 h 1315"/>
                    <a:gd name="T86" fmla="*/ 2 w 1959"/>
                    <a:gd name="T87" fmla="*/ 279 h 1315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959"/>
                    <a:gd name="T133" fmla="*/ 0 h 1315"/>
                    <a:gd name="T134" fmla="*/ 1959 w 1959"/>
                    <a:gd name="T135" fmla="*/ 1315 h 1315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959" h="1315">
                      <a:moveTo>
                        <a:pt x="0" y="1117"/>
                      </a:moveTo>
                      <a:lnTo>
                        <a:pt x="14" y="1065"/>
                      </a:lnTo>
                      <a:lnTo>
                        <a:pt x="33" y="1021"/>
                      </a:lnTo>
                      <a:lnTo>
                        <a:pt x="52" y="981"/>
                      </a:lnTo>
                      <a:lnTo>
                        <a:pt x="72" y="945"/>
                      </a:lnTo>
                      <a:lnTo>
                        <a:pt x="90" y="906"/>
                      </a:lnTo>
                      <a:lnTo>
                        <a:pt x="109" y="867"/>
                      </a:lnTo>
                      <a:lnTo>
                        <a:pt x="127" y="823"/>
                      </a:lnTo>
                      <a:lnTo>
                        <a:pt x="144" y="773"/>
                      </a:lnTo>
                      <a:lnTo>
                        <a:pt x="286" y="558"/>
                      </a:lnTo>
                      <a:lnTo>
                        <a:pt x="436" y="378"/>
                      </a:lnTo>
                      <a:lnTo>
                        <a:pt x="600" y="232"/>
                      </a:lnTo>
                      <a:lnTo>
                        <a:pt x="778" y="123"/>
                      </a:lnTo>
                      <a:lnTo>
                        <a:pt x="972" y="48"/>
                      </a:lnTo>
                      <a:lnTo>
                        <a:pt x="1189" y="7"/>
                      </a:lnTo>
                      <a:lnTo>
                        <a:pt x="1431" y="2"/>
                      </a:lnTo>
                      <a:lnTo>
                        <a:pt x="1701" y="34"/>
                      </a:lnTo>
                      <a:lnTo>
                        <a:pt x="1719" y="35"/>
                      </a:lnTo>
                      <a:lnTo>
                        <a:pt x="1739" y="38"/>
                      </a:lnTo>
                      <a:lnTo>
                        <a:pt x="1759" y="36"/>
                      </a:lnTo>
                      <a:lnTo>
                        <a:pt x="1782" y="36"/>
                      </a:lnTo>
                      <a:lnTo>
                        <a:pt x="1802" y="31"/>
                      </a:lnTo>
                      <a:lnTo>
                        <a:pt x="1823" y="24"/>
                      </a:lnTo>
                      <a:lnTo>
                        <a:pt x="1845" y="14"/>
                      </a:lnTo>
                      <a:lnTo>
                        <a:pt x="1866" y="0"/>
                      </a:lnTo>
                      <a:lnTo>
                        <a:pt x="1875" y="21"/>
                      </a:lnTo>
                      <a:lnTo>
                        <a:pt x="1884" y="43"/>
                      </a:lnTo>
                      <a:lnTo>
                        <a:pt x="1890" y="63"/>
                      </a:lnTo>
                      <a:lnTo>
                        <a:pt x="1895" y="84"/>
                      </a:lnTo>
                      <a:lnTo>
                        <a:pt x="1897" y="105"/>
                      </a:lnTo>
                      <a:lnTo>
                        <a:pt x="1899" y="128"/>
                      </a:lnTo>
                      <a:lnTo>
                        <a:pt x="1897" y="152"/>
                      </a:lnTo>
                      <a:lnTo>
                        <a:pt x="1894" y="179"/>
                      </a:lnTo>
                      <a:lnTo>
                        <a:pt x="1948" y="360"/>
                      </a:lnTo>
                      <a:lnTo>
                        <a:pt x="1959" y="540"/>
                      </a:lnTo>
                      <a:lnTo>
                        <a:pt x="1939" y="712"/>
                      </a:lnTo>
                      <a:lnTo>
                        <a:pt x="1897" y="870"/>
                      </a:lnTo>
                      <a:lnTo>
                        <a:pt x="1845" y="1007"/>
                      </a:lnTo>
                      <a:lnTo>
                        <a:pt x="1793" y="1120"/>
                      </a:lnTo>
                      <a:lnTo>
                        <a:pt x="1754" y="1202"/>
                      </a:lnTo>
                      <a:lnTo>
                        <a:pt x="1739" y="1246"/>
                      </a:lnTo>
                      <a:lnTo>
                        <a:pt x="1736" y="1261"/>
                      </a:lnTo>
                      <a:lnTo>
                        <a:pt x="1733" y="1271"/>
                      </a:lnTo>
                      <a:lnTo>
                        <a:pt x="1727" y="1277"/>
                      </a:lnTo>
                      <a:lnTo>
                        <a:pt x="1722" y="1282"/>
                      </a:lnTo>
                      <a:lnTo>
                        <a:pt x="1714" y="1286"/>
                      </a:lnTo>
                      <a:lnTo>
                        <a:pt x="1709" y="1291"/>
                      </a:lnTo>
                      <a:lnTo>
                        <a:pt x="1703" y="1299"/>
                      </a:lnTo>
                      <a:lnTo>
                        <a:pt x="1701" y="1315"/>
                      </a:lnTo>
                      <a:lnTo>
                        <a:pt x="1680" y="1306"/>
                      </a:lnTo>
                      <a:lnTo>
                        <a:pt x="1655" y="1301"/>
                      </a:lnTo>
                      <a:lnTo>
                        <a:pt x="1625" y="1297"/>
                      </a:lnTo>
                      <a:lnTo>
                        <a:pt x="1594" y="1294"/>
                      </a:lnTo>
                      <a:lnTo>
                        <a:pt x="1561" y="1289"/>
                      </a:lnTo>
                      <a:lnTo>
                        <a:pt x="1533" y="1286"/>
                      </a:lnTo>
                      <a:lnTo>
                        <a:pt x="1507" y="1278"/>
                      </a:lnTo>
                      <a:lnTo>
                        <a:pt x="1490" y="1269"/>
                      </a:lnTo>
                      <a:lnTo>
                        <a:pt x="1372" y="1213"/>
                      </a:lnTo>
                      <a:lnTo>
                        <a:pt x="1279" y="1154"/>
                      </a:lnTo>
                      <a:lnTo>
                        <a:pt x="1204" y="1089"/>
                      </a:lnTo>
                      <a:lnTo>
                        <a:pt x="1140" y="1020"/>
                      </a:lnTo>
                      <a:lnTo>
                        <a:pt x="1079" y="944"/>
                      </a:lnTo>
                      <a:lnTo>
                        <a:pt x="1013" y="861"/>
                      </a:lnTo>
                      <a:lnTo>
                        <a:pt x="938" y="772"/>
                      </a:lnTo>
                      <a:lnTo>
                        <a:pt x="848" y="677"/>
                      </a:lnTo>
                      <a:lnTo>
                        <a:pt x="800" y="668"/>
                      </a:lnTo>
                      <a:lnTo>
                        <a:pt x="753" y="669"/>
                      </a:lnTo>
                      <a:lnTo>
                        <a:pt x="704" y="678"/>
                      </a:lnTo>
                      <a:lnTo>
                        <a:pt x="653" y="695"/>
                      </a:lnTo>
                      <a:lnTo>
                        <a:pt x="600" y="719"/>
                      </a:lnTo>
                      <a:lnTo>
                        <a:pt x="542" y="752"/>
                      </a:lnTo>
                      <a:lnTo>
                        <a:pt x="479" y="788"/>
                      </a:lnTo>
                      <a:lnTo>
                        <a:pt x="411" y="832"/>
                      </a:lnTo>
                      <a:lnTo>
                        <a:pt x="376" y="877"/>
                      </a:lnTo>
                      <a:lnTo>
                        <a:pt x="339" y="922"/>
                      </a:lnTo>
                      <a:lnTo>
                        <a:pt x="299" y="967"/>
                      </a:lnTo>
                      <a:lnTo>
                        <a:pt x="258" y="1013"/>
                      </a:lnTo>
                      <a:lnTo>
                        <a:pt x="216" y="1056"/>
                      </a:lnTo>
                      <a:lnTo>
                        <a:pt x="176" y="1101"/>
                      </a:lnTo>
                      <a:lnTo>
                        <a:pt x="138" y="1147"/>
                      </a:lnTo>
                      <a:lnTo>
                        <a:pt x="105" y="1195"/>
                      </a:lnTo>
                      <a:lnTo>
                        <a:pt x="94" y="1192"/>
                      </a:lnTo>
                      <a:lnTo>
                        <a:pt x="80" y="1182"/>
                      </a:lnTo>
                      <a:lnTo>
                        <a:pt x="65" y="1168"/>
                      </a:lnTo>
                      <a:lnTo>
                        <a:pt x="52" y="1154"/>
                      </a:lnTo>
                      <a:lnTo>
                        <a:pt x="36" y="1139"/>
                      </a:lnTo>
                      <a:lnTo>
                        <a:pt x="21" y="1127"/>
                      </a:lnTo>
                      <a:lnTo>
                        <a:pt x="9" y="1118"/>
                      </a:lnTo>
                      <a:lnTo>
                        <a:pt x="0" y="1117"/>
                      </a:lnTo>
                      <a:close/>
                    </a:path>
                  </a:pathLst>
                </a:custGeom>
                <a:solidFill>
                  <a:srgbClr val="EBB09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59" name="Freeform 65"/>
                <p:cNvSpPr>
                  <a:spLocks/>
                </p:cNvSpPr>
                <p:nvPr/>
              </p:nvSpPr>
              <p:spPr bwMode="auto">
                <a:xfrm>
                  <a:off x="4349" y="2782"/>
                  <a:ext cx="967" cy="627"/>
                </a:xfrm>
                <a:custGeom>
                  <a:avLst/>
                  <a:gdLst>
                    <a:gd name="T0" fmla="*/ 4 w 1934"/>
                    <a:gd name="T1" fmla="*/ 257 h 1254"/>
                    <a:gd name="T2" fmla="*/ 12 w 1934"/>
                    <a:gd name="T3" fmla="*/ 237 h 1254"/>
                    <a:gd name="T4" fmla="*/ 21 w 1934"/>
                    <a:gd name="T5" fmla="*/ 221 h 1254"/>
                    <a:gd name="T6" fmla="*/ 29 w 1934"/>
                    <a:gd name="T7" fmla="*/ 202 h 1254"/>
                    <a:gd name="T8" fmla="*/ 68 w 1934"/>
                    <a:gd name="T9" fmla="*/ 137 h 1254"/>
                    <a:gd name="T10" fmla="*/ 146 w 1934"/>
                    <a:gd name="T11" fmla="*/ 56 h 1254"/>
                    <a:gd name="T12" fmla="*/ 238 w 1934"/>
                    <a:gd name="T13" fmla="*/ 10 h 1254"/>
                    <a:gd name="T14" fmla="*/ 352 w 1934"/>
                    <a:gd name="T15" fmla="*/ 0 h 1254"/>
                    <a:gd name="T16" fmla="*/ 425 w 1934"/>
                    <a:gd name="T17" fmla="*/ 9 h 1254"/>
                    <a:gd name="T18" fmla="*/ 435 w 1934"/>
                    <a:gd name="T19" fmla="*/ 9 h 1254"/>
                    <a:gd name="T20" fmla="*/ 445 w 1934"/>
                    <a:gd name="T21" fmla="*/ 7 h 1254"/>
                    <a:gd name="T22" fmla="*/ 455 w 1934"/>
                    <a:gd name="T23" fmla="*/ 5 h 1254"/>
                    <a:gd name="T24" fmla="*/ 463 w 1934"/>
                    <a:gd name="T25" fmla="*/ 7 h 1254"/>
                    <a:gd name="T26" fmla="*/ 467 w 1934"/>
                    <a:gd name="T27" fmla="*/ 18 h 1254"/>
                    <a:gd name="T28" fmla="*/ 469 w 1934"/>
                    <a:gd name="T29" fmla="*/ 27 h 1254"/>
                    <a:gd name="T30" fmla="*/ 470 w 1934"/>
                    <a:gd name="T31" fmla="*/ 39 h 1254"/>
                    <a:gd name="T32" fmla="*/ 481 w 1934"/>
                    <a:gd name="T33" fmla="*/ 86 h 1254"/>
                    <a:gd name="T34" fmla="*/ 479 w 1934"/>
                    <a:gd name="T35" fmla="*/ 169 h 1254"/>
                    <a:gd name="T36" fmla="*/ 457 w 1934"/>
                    <a:gd name="T37" fmla="*/ 240 h 1254"/>
                    <a:gd name="T38" fmla="*/ 435 w 1934"/>
                    <a:gd name="T39" fmla="*/ 288 h 1254"/>
                    <a:gd name="T40" fmla="*/ 429 w 1934"/>
                    <a:gd name="T41" fmla="*/ 301 h 1254"/>
                    <a:gd name="T42" fmla="*/ 426 w 1934"/>
                    <a:gd name="T43" fmla="*/ 305 h 1254"/>
                    <a:gd name="T44" fmla="*/ 421 w 1934"/>
                    <a:gd name="T45" fmla="*/ 307 h 1254"/>
                    <a:gd name="T46" fmla="*/ 417 w 1934"/>
                    <a:gd name="T47" fmla="*/ 311 h 1254"/>
                    <a:gd name="T48" fmla="*/ 412 w 1934"/>
                    <a:gd name="T49" fmla="*/ 312 h 1254"/>
                    <a:gd name="T50" fmla="*/ 399 w 1934"/>
                    <a:gd name="T51" fmla="*/ 311 h 1254"/>
                    <a:gd name="T52" fmla="*/ 385 w 1934"/>
                    <a:gd name="T53" fmla="*/ 309 h 1254"/>
                    <a:gd name="T54" fmla="*/ 372 w 1934"/>
                    <a:gd name="T55" fmla="*/ 307 h 1254"/>
                    <a:gd name="T56" fmla="*/ 339 w 1934"/>
                    <a:gd name="T57" fmla="*/ 291 h 1254"/>
                    <a:gd name="T58" fmla="*/ 297 w 1934"/>
                    <a:gd name="T59" fmla="*/ 261 h 1254"/>
                    <a:gd name="T60" fmla="*/ 266 w 1934"/>
                    <a:gd name="T61" fmla="*/ 225 h 1254"/>
                    <a:gd name="T62" fmla="*/ 231 w 1934"/>
                    <a:gd name="T63" fmla="*/ 183 h 1254"/>
                    <a:gd name="T64" fmla="*/ 197 w 1934"/>
                    <a:gd name="T65" fmla="*/ 158 h 1254"/>
                    <a:gd name="T66" fmla="*/ 172 w 1934"/>
                    <a:gd name="T67" fmla="*/ 161 h 1254"/>
                    <a:gd name="T68" fmla="*/ 145 w 1934"/>
                    <a:gd name="T69" fmla="*/ 172 h 1254"/>
                    <a:gd name="T70" fmla="*/ 115 w 1934"/>
                    <a:gd name="T71" fmla="*/ 190 h 1254"/>
                    <a:gd name="T72" fmla="*/ 90 w 1934"/>
                    <a:gd name="T73" fmla="*/ 213 h 1254"/>
                    <a:gd name="T74" fmla="*/ 71 w 1934"/>
                    <a:gd name="T75" fmla="*/ 234 h 1254"/>
                    <a:gd name="T76" fmla="*/ 51 w 1934"/>
                    <a:gd name="T77" fmla="*/ 254 h 1254"/>
                    <a:gd name="T78" fmla="*/ 33 w 1934"/>
                    <a:gd name="T79" fmla="*/ 275 h 1254"/>
                    <a:gd name="T80" fmla="*/ 22 w 1934"/>
                    <a:gd name="T81" fmla="*/ 286 h 1254"/>
                    <a:gd name="T82" fmla="*/ 15 w 1934"/>
                    <a:gd name="T83" fmla="*/ 281 h 1254"/>
                    <a:gd name="T84" fmla="*/ 9 w 1934"/>
                    <a:gd name="T85" fmla="*/ 274 h 1254"/>
                    <a:gd name="T86" fmla="*/ 3 w 1934"/>
                    <a:gd name="T87" fmla="*/ 269 h 125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934"/>
                    <a:gd name="T133" fmla="*/ 0 h 1254"/>
                    <a:gd name="T134" fmla="*/ 1934 w 1934"/>
                    <a:gd name="T135" fmla="*/ 1254 h 1254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934" h="1254">
                      <a:moveTo>
                        <a:pt x="0" y="1075"/>
                      </a:moveTo>
                      <a:lnTo>
                        <a:pt x="14" y="1025"/>
                      </a:lnTo>
                      <a:lnTo>
                        <a:pt x="30" y="985"/>
                      </a:lnTo>
                      <a:lnTo>
                        <a:pt x="46" y="950"/>
                      </a:lnTo>
                      <a:lnTo>
                        <a:pt x="65" y="919"/>
                      </a:lnTo>
                      <a:lnTo>
                        <a:pt x="81" y="886"/>
                      </a:lnTo>
                      <a:lnTo>
                        <a:pt x="98" y="852"/>
                      </a:lnTo>
                      <a:lnTo>
                        <a:pt x="114" y="811"/>
                      </a:lnTo>
                      <a:lnTo>
                        <a:pt x="130" y="763"/>
                      </a:lnTo>
                      <a:lnTo>
                        <a:pt x="272" y="548"/>
                      </a:lnTo>
                      <a:lnTo>
                        <a:pt x="421" y="368"/>
                      </a:lnTo>
                      <a:lnTo>
                        <a:pt x="582" y="224"/>
                      </a:lnTo>
                      <a:lnTo>
                        <a:pt x="759" y="117"/>
                      </a:lnTo>
                      <a:lnTo>
                        <a:pt x="952" y="43"/>
                      </a:lnTo>
                      <a:lnTo>
                        <a:pt x="1167" y="4"/>
                      </a:lnTo>
                      <a:lnTo>
                        <a:pt x="1408" y="0"/>
                      </a:lnTo>
                      <a:lnTo>
                        <a:pt x="1678" y="31"/>
                      </a:lnTo>
                      <a:lnTo>
                        <a:pt x="1697" y="33"/>
                      </a:lnTo>
                      <a:lnTo>
                        <a:pt x="1717" y="35"/>
                      </a:lnTo>
                      <a:lnTo>
                        <a:pt x="1737" y="35"/>
                      </a:lnTo>
                      <a:lnTo>
                        <a:pt x="1758" y="35"/>
                      </a:lnTo>
                      <a:lnTo>
                        <a:pt x="1778" y="31"/>
                      </a:lnTo>
                      <a:lnTo>
                        <a:pt x="1799" y="26"/>
                      </a:lnTo>
                      <a:lnTo>
                        <a:pt x="1819" y="19"/>
                      </a:lnTo>
                      <a:lnTo>
                        <a:pt x="1841" y="10"/>
                      </a:lnTo>
                      <a:lnTo>
                        <a:pt x="1851" y="31"/>
                      </a:lnTo>
                      <a:lnTo>
                        <a:pt x="1860" y="51"/>
                      </a:lnTo>
                      <a:lnTo>
                        <a:pt x="1867" y="71"/>
                      </a:lnTo>
                      <a:lnTo>
                        <a:pt x="1873" y="91"/>
                      </a:lnTo>
                      <a:lnTo>
                        <a:pt x="1876" y="110"/>
                      </a:lnTo>
                      <a:lnTo>
                        <a:pt x="1878" y="132"/>
                      </a:lnTo>
                      <a:lnTo>
                        <a:pt x="1877" y="154"/>
                      </a:lnTo>
                      <a:lnTo>
                        <a:pt x="1876" y="180"/>
                      </a:lnTo>
                      <a:lnTo>
                        <a:pt x="1924" y="347"/>
                      </a:lnTo>
                      <a:lnTo>
                        <a:pt x="1934" y="516"/>
                      </a:lnTo>
                      <a:lnTo>
                        <a:pt x="1915" y="678"/>
                      </a:lnTo>
                      <a:lnTo>
                        <a:pt x="1877" y="830"/>
                      </a:lnTo>
                      <a:lnTo>
                        <a:pt x="1827" y="961"/>
                      </a:lnTo>
                      <a:lnTo>
                        <a:pt x="1778" y="1070"/>
                      </a:lnTo>
                      <a:lnTo>
                        <a:pt x="1738" y="1149"/>
                      </a:lnTo>
                      <a:lnTo>
                        <a:pt x="1717" y="1192"/>
                      </a:lnTo>
                      <a:lnTo>
                        <a:pt x="1713" y="1204"/>
                      </a:lnTo>
                      <a:lnTo>
                        <a:pt x="1709" y="1213"/>
                      </a:lnTo>
                      <a:lnTo>
                        <a:pt x="1702" y="1219"/>
                      </a:lnTo>
                      <a:lnTo>
                        <a:pt x="1694" y="1224"/>
                      </a:lnTo>
                      <a:lnTo>
                        <a:pt x="1684" y="1228"/>
                      </a:lnTo>
                      <a:lnTo>
                        <a:pt x="1675" y="1234"/>
                      </a:lnTo>
                      <a:lnTo>
                        <a:pt x="1668" y="1242"/>
                      </a:lnTo>
                      <a:lnTo>
                        <a:pt x="1664" y="1254"/>
                      </a:lnTo>
                      <a:lnTo>
                        <a:pt x="1646" y="1248"/>
                      </a:lnTo>
                      <a:lnTo>
                        <a:pt x="1624" y="1244"/>
                      </a:lnTo>
                      <a:lnTo>
                        <a:pt x="1596" y="1241"/>
                      </a:lnTo>
                      <a:lnTo>
                        <a:pt x="1567" y="1239"/>
                      </a:lnTo>
                      <a:lnTo>
                        <a:pt x="1537" y="1236"/>
                      </a:lnTo>
                      <a:lnTo>
                        <a:pt x="1511" y="1232"/>
                      </a:lnTo>
                      <a:lnTo>
                        <a:pt x="1488" y="1226"/>
                      </a:lnTo>
                      <a:lnTo>
                        <a:pt x="1473" y="1218"/>
                      </a:lnTo>
                      <a:lnTo>
                        <a:pt x="1355" y="1162"/>
                      </a:lnTo>
                      <a:lnTo>
                        <a:pt x="1263" y="1104"/>
                      </a:lnTo>
                      <a:lnTo>
                        <a:pt x="1187" y="1043"/>
                      </a:lnTo>
                      <a:lnTo>
                        <a:pt x="1125" y="976"/>
                      </a:lnTo>
                      <a:lnTo>
                        <a:pt x="1063" y="902"/>
                      </a:lnTo>
                      <a:lnTo>
                        <a:pt x="999" y="822"/>
                      </a:lnTo>
                      <a:lnTo>
                        <a:pt x="924" y="734"/>
                      </a:lnTo>
                      <a:lnTo>
                        <a:pt x="834" y="640"/>
                      </a:lnTo>
                      <a:lnTo>
                        <a:pt x="786" y="632"/>
                      </a:lnTo>
                      <a:lnTo>
                        <a:pt x="739" y="633"/>
                      </a:lnTo>
                      <a:lnTo>
                        <a:pt x="688" y="644"/>
                      </a:lnTo>
                      <a:lnTo>
                        <a:pt x="637" y="664"/>
                      </a:lnTo>
                      <a:lnTo>
                        <a:pt x="580" y="689"/>
                      </a:lnTo>
                      <a:lnTo>
                        <a:pt x="522" y="723"/>
                      </a:lnTo>
                      <a:lnTo>
                        <a:pt x="460" y="763"/>
                      </a:lnTo>
                      <a:lnTo>
                        <a:pt x="395" y="810"/>
                      </a:lnTo>
                      <a:lnTo>
                        <a:pt x="360" y="855"/>
                      </a:lnTo>
                      <a:lnTo>
                        <a:pt x="322" y="897"/>
                      </a:lnTo>
                      <a:lnTo>
                        <a:pt x="283" y="937"/>
                      </a:lnTo>
                      <a:lnTo>
                        <a:pt x="244" y="977"/>
                      </a:lnTo>
                      <a:lnTo>
                        <a:pt x="203" y="1016"/>
                      </a:lnTo>
                      <a:lnTo>
                        <a:pt x="165" y="1058"/>
                      </a:lnTo>
                      <a:lnTo>
                        <a:pt x="129" y="1099"/>
                      </a:lnTo>
                      <a:lnTo>
                        <a:pt x="96" y="1145"/>
                      </a:lnTo>
                      <a:lnTo>
                        <a:pt x="85" y="1142"/>
                      </a:lnTo>
                      <a:lnTo>
                        <a:pt x="74" y="1134"/>
                      </a:lnTo>
                      <a:lnTo>
                        <a:pt x="60" y="1122"/>
                      </a:lnTo>
                      <a:lnTo>
                        <a:pt x="48" y="1109"/>
                      </a:lnTo>
                      <a:lnTo>
                        <a:pt x="34" y="1095"/>
                      </a:lnTo>
                      <a:lnTo>
                        <a:pt x="21" y="1084"/>
                      </a:lnTo>
                      <a:lnTo>
                        <a:pt x="9" y="1076"/>
                      </a:lnTo>
                      <a:lnTo>
                        <a:pt x="0" y="1075"/>
                      </a:lnTo>
                      <a:close/>
                    </a:path>
                  </a:pathLst>
                </a:custGeom>
                <a:solidFill>
                  <a:srgbClr val="EDB5A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0" name="Freeform 66"/>
                <p:cNvSpPr>
                  <a:spLocks/>
                </p:cNvSpPr>
                <p:nvPr/>
              </p:nvSpPr>
              <p:spPr bwMode="auto">
                <a:xfrm>
                  <a:off x="4356" y="2785"/>
                  <a:ext cx="954" cy="599"/>
                </a:xfrm>
                <a:custGeom>
                  <a:avLst/>
                  <a:gdLst>
                    <a:gd name="T0" fmla="*/ 4 w 1907"/>
                    <a:gd name="T1" fmla="*/ 248 h 1197"/>
                    <a:gd name="T2" fmla="*/ 11 w 1907"/>
                    <a:gd name="T3" fmla="*/ 231 h 1197"/>
                    <a:gd name="T4" fmla="*/ 18 w 1907"/>
                    <a:gd name="T5" fmla="*/ 218 h 1197"/>
                    <a:gd name="T6" fmla="*/ 26 w 1907"/>
                    <a:gd name="T7" fmla="*/ 202 h 1197"/>
                    <a:gd name="T8" fmla="*/ 65 w 1907"/>
                    <a:gd name="T9" fmla="*/ 136 h 1197"/>
                    <a:gd name="T10" fmla="*/ 142 w 1907"/>
                    <a:gd name="T11" fmla="*/ 56 h 1197"/>
                    <a:gd name="T12" fmla="*/ 234 w 1907"/>
                    <a:gd name="T13" fmla="*/ 11 h 1197"/>
                    <a:gd name="T14" fmla="*/ 347 w 1907"/>
                    <a:gd name="T15" fmla="*/ 0 h 1197"/>
                    <a:gd name="T16" fmla="*/ 419 w 1907"/>
                    <a:gd name="T17" fmla="*/ 9 h 1197"/>
                    <a:gd name="T18" fmla="*/ 429 w 1907"/>
                    <a:gd name="T19" fmla="*/ 9 h 1197"/>
                    <a:gd name="T20" fmla="*/ 440 w 1907"/>
                    <a:gd name="T21" fmla="*/ 9 h 1197"/>
                    <a:gd name="T22" fmla="*/ 450 w 1907"/>
                    <a:gd name="T23" fmla="*/ 7 h 1197"/>
                    <a:gd name="T24" fmla="*/ 458 w 1907"/>
                    <a:gd name="T25" fmla="*/ 11 h 1197"/>
                    <a:gd name="T26" fmla="*/ 462 w 1907"/>
                    <a:gd name="T27" fmla="*/ 21 h 1197"/>
                    <a:gd name="T28" fmla="*/ 464 w 1907"/>
                    <a:gd name="T29" fmla="*/ 31 h 1197"/>
                    <a:gd name="T30" fmla="*/ 465 w 1907"/>
                    <a:gd name="T31" fmla="*/ 41 h 1197"/>
                    <a:gd name="T32" fmla="*/ 475 w 1907"/>
                    <a:gd name="T33" fmla="*/ 85 h 1197"/>
                    <a:gd name="T34" fmla="*/ 473 w 1907"/>
                    <a:gd name="T35" fmla="*/ 162 h 1197"/>
                    <a:gd name="T36" fmla="*/ 453 w 1907"/>
                    <a:gd name="T37" fmla="*/ 230 h 1197"/>
                    <a:gd name="T38" fmla="*/ 431 w 1907"/>
                    <a:gd name="T39" fmla="*/ 276 h 1197"/>
                    <a:gd name="T40" fmla="*/ 424 w 1907"/>
                    <a:gd name="T41" fmla="*/ 289 h 1197"/>
                    <a:gd name="T42" fmla="*/ 419 w 1907"/>
                    <a:gd name="T43" fmla="*/ 292 h 1197"/>
                    <a:gd name="T44" fmla="*/ 414 w 1907"/>
                    <a:gd name="T45" fmla="*/ 294 h 1197"/>
                    <a:gd name="T46" fmla="*/ 409 w 1907"/>
                    <a:gd name="T47" fmla="*/ 297 h 1197"/>
                    <a:gd name="T48" fmla="*/ 403 w 1907"/>
                    <a:gd name="T49" fmla="*/ 299 h 1197"/>
                    <a:gd name="T50" fmla="*/ 392 w 1907"/>
                    <a:gd name="T51" fmla="*/ 298 h 1197"/>
                    <a:gd name="T52" fmla="*/ 379 w 1907"/>
                    <a:gd name="T53" fmla="*/ 297 h 1197"/>
                    <a:gd name="T54" fmla="*/ 368 w 1907"/>
                    <a:gd name="T55" fmla="*/ 294 h 1197"/>
                    <a:gd name="T56" fmla="*/ 335 w 1907"/>
                    <a:gd name="T57" fmla="*/ 279 h 1197"/>
                    <a:gd name="T58" fmla="*/ 293 w 1907"/>
                    <a:gd name="T59" fmla="*/ 250 h 1197"/>
                    <a:gd name="T60" fmla="*/ 263 w 1907"/>
                    <a:gd name="T61" fmla="*/ 217 h 1197"/>
                    <a:gd name="T62" fmla="*/ 229 w 1907"/>
                    <a:gd name="T63" fmla="*/ 177 h 1197"/>
                    <a:gd name="T64" fmla="*/ 194 w 1907"/>
                    <a:gd name="T65" fmla="*/ 151 h 1197"/>
                    <a:gd name="T66" fmla="*/ 168 w 1907"/>
                    <a:gd name="T67" fmla="*/ 154 h 1197"/>
                    <a:gd name="T68" fmla="*/ 140 w 1907"/>
                    <a:gd name="T69" fmla="*/ 166 h 1197"/>
                    <a:gd name="T70" fmla="*/ 110 w 1907"/>
                    <a:gd name="T71" fmla="*/ 186 h 1197"/>
                    <a:gd name="T72" fmla="*/ 86 w 1907"/>
                    <a:gd name="T73" fmla="*/ 209 h 1197"/>
                    <a:gd name="T74" fmla="*/ 67 w 1907"/>
                    <a:gd name="T75" fmla="*/ 228 h 1197"/>
                    <a:gd name="T76" fmla="*/ 49 w 1907"/>
                    <a:gd name="T77" fmla="*/ 245 h 1197"/>
                    <a:gd name="T78" fmla="*/ 30 w 1907"/>
                    <a:gd name="T79" fmla="*/ 264 h 1197"/>
                    <a:gd name="T80" fmla="*/ 19 w 1907"/>
                    <a:gd name="T81" fmla="*/ 275 h 1197"/>
                    <a:gd name="T82" fmla="*/ 14 w 1907"/>
                    <a:gd name="T83" fmla="*/ 270 h 1197"/>
                    <a:gd name="T84" fmla="*/ 8 w 1907"/>
                    <a:gd name="T85" fmla="*/ 264 h 1197"/>
                    <a:gd name="T86" fmla="*/ 2 w 1907"/>
                    <a:gd name="T87" fmla="*/ 260 h 1197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907"/>
                    <a:gd name="T133" fmla="*/ 0 h 1197"/>
                    <a:gd name="T134" fmla="*/ 1907 w 1907"/>
                    <a:gd name="T135" fmla="*/ 1197 h 1197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907" h="1197">
                      <a:moveTo>
                        <a:pt x="0" y="1038"/>
                      </a:moveTo>
                      <a:lnTo>
                        <a:pt x="13" y="989"/>
                      </a:lnTo>
                      <a:lnTo>
                        <a:pt x="29" y="953"/>
                      </a:lnTo>
                      <a:lnTo>
                        <a:pt x="42" y="923"/>
                      </a:lnTo>
                      <a:lnTo>
                        <a:pt x="57" y="898"/>
                      </a:lnTo>
                      <a:lnTo>
                        <a:pt x="71" y="871"/>
                      </a:lnTo>
                      <a:lnTo>
                        <a:pt x="86" y="841"/>
                      </a:lnTo>
                      <a:lnTo>
                        <a:pt x="101" y="805"/>
                      </a:lnTo>
                      <a:lnTo>
                        <a:pt x="116" y="757"/>
                      </a:lnTo>
                      <a:lnTo>
                        <a:pt x="257" y="542"/>
                      </a:lnTo>
                      <a:lnTo>
                        <a:pt x="406" y="364"/>
                      </a:lnTo>
                      <a:lnTo>
                        <a:pt x="565" y="221"/>
                      </a:lnTo>
                      <a:lnTo>
                        <a:pt x="741" y="114"/>
                      </a:lnTo>
                      <a:lnTo>
                        <a:pt x="933" y="42"/>
                      </a:lnTo>
                      <a:lnTo>
                        <a:pt x="1147" y="4"/>
                      </a:lnTo>
                      <a:lnTo>
                        <a:pt x="1385" y="0"/>
                      </a:lnTo>
                      <a:lnTo>
                        <a:pt x="1655" y="32"/>
                      </a:lnTo>
                      <a:lnTo>
                        <a:pt x="1674" y="33"/>
                      </a:lnTo>
                      <a:lnTo>
                        <a:pt x="1694" y="35"/>
                      </a:lnTo>
                      <a:lnTo>
                        <a:pt x="1714" y="35"/>
                      </a:lnTo>
                      <a:lnTo>
                        <a:pt x="1735" y="37"/>
                      </a:lnTo>
                      <a:lnTo>
                        <a:pt x="1757" y="35"/>
                      </a:lnTo>
                      <a:lnTo>
                        <a:pt x="1778" y="33"/>
                      </a:lnTo>
                      <a:lnTo>
                        <a:pt x="1799" y="28"/>
                      </a:lnTo>
                      <a:lnTo>
                        <a:pt x="1821" y="23"/>
                      </a:lnTo>
                      <a:lnTo>
                        <a:pt x="1829" y="43"/>
                      </a:lnTo>
                      <a:lnTo>
                        <a:pt x="1838" y="64"/>
                      </a:lnTo>
                      <a:lnTo>
                        <a:pt x="1846" y="83"/>
                      </a:lnTo>
                      <a:lnTo>
                        <a:pt x="1852" y="103"/>
                      </a:lnTo>
                      <a:lnTo>
                        <a:pt x="1856" y="122"/>
                      </a:lnTo>
                      <a:lnTo>
                        <a:pt x="1858" y="142"/>
                      </a:lnTo>
                      <a:lnTo>
                        <a:pt x="1858" y="163"/>
                      </a:lnTo>
                      <a:lnTo>
                        <a:pt x="1858" y="187"/>
                      </a:lnTo>
                      <a:lnTo>
                        <a:pt x="1900" y="339"/>
                      </a:lnTo>
                      <a:lnTo>
                        <a:pt x="1907" y="495"/>
                      </a:lnTo>
                      <a:lnTo>
                        <a:pt x="1890" y="648"/>
                      </a:lnTo>
                      <a:lnTo>
                        <a:pt x="1856" y="793"/>
                      </a:lnTo>
                      <a:lnTo>
                        <a:pt x="1809" y="920"/>
                      </a:lnTo>
                      <a:lnTo>
                        <a:pt x="1763" y="1025"/>
                      </a:lnTo>
                      <a:lnTo>
                        <a:pt x="1721" y="1101"/>
                      </a:lnTo>
                      <a:lnTo>
                        <a:pt x="1696" y="1142"/>
                      </a:lnTo>
                      <a:lnTo>
                        <a:pt x="1693" y="1153"/>
                      </a:lnTo>
                      <a:lnTo>
                        <a:pt x="1685" y="1162"/>
                      </a:lnTo>
                      <a:lnTo>
                        <a:pt x="1676" y="1167"/>
                      </a:lnTo>
                      <a:lnTo>
                        <a:pt x="1666" y="1172"/>
                      </a:lnTo>
                      <a:lnTo>
                        <a:pt x="1655" y="1176"/>
                      </a:lnTo>
                      <a:lnTo>
                        <a:pt x="1645" y="1181"/>
                      </a:lnTo>
                      <a:lnTo>
                        <a:pt x="1634" y="1187"/>
                      </a:lnTo>
                      <a:lnTo>
                        <a:pt x="1627" y="1197"/>
                      </a:lnTo>
                      <a:lnTo>
                        <a:pt x="1611" y="1193"/>
                      </a:lnTo>
                      <a:lnTo>
                        <a:pt x="1591" y="1192"/>
                      </a:lnTo>
                      <a:lnTo>
                        <a:pt x="1566" y="1191"/>
                      </a:lnTo>
                      <a:lnTo>
                        <a:pt x="1540" y="1189"/>
                      </a:lnTo>
                      <a:lnTo>
                        <a:pt x="1513" y="1186"/>
                      </a:lnTo>
                      <a:lnTo>
                        <a:pt x="1489" y="1182"/>
                      </a:lnTo>
                      <a:lnTo>
                        <a:pt x="1469" y="1176"/>
                      </a:lnTo>
                      <a:lnTo>
                        <a:pt x="1457" y="1169"/>
                      </a:lnTo>
                      <a:lnTo>
                        <a:pt x="1338" y="1116"/>
                      </a:lnTo>
                      <a:lnTo>
                        <a:pt x="1246" y="1059"/>
                      </a:lnTo>
                      <a:lnTo>
                        <a:pt x="1172" y="999"/>
                      </a:lnTo>
                      <a:lnTo>
                        <a:pt x="1109" y="936"/>
                      </a:lnTo>
                      <a:lnTo>
                        <a:pt x="1049" y="866"/>
                      </a:lnTo>
                      <a:lnTo>
                        <a:pt x="987" y="790"/>
                      </a:lnTo>
                      <a:lnTo>
                        <a:pt x="913" y="705"/>
                      </a:lnTo>
                      <a:lnTo>
                        <a:pt x="822" y="611"/>
                      </a:lnTo>
                      <a:lnTo>
                        <a:pt x="773" y="601"/>
                      </a:lnTo>
                      <a:lnTo>
                        <a:pt x="725" y="603"/>
                      </a:lnTo>
                      <a:lnTo>
                        <a:pt x="672" y="614"/>
                      </a:lnTo>
                      <a:lnTo>
                        <a:pt x="618" y="637"/>
                      </a:lnTo>
                      <a:lnTo>
                        <a:pt x="560" y="664"/>
                      </a:lnTo>
                      <a:lnTo>
                        <a:pt x="501" y="701"/>
                      </a:lnTo>
                      <a:lnTo>
                        <a:pt x="440" y="743"/>
                      </a:lnTo>
                      <a:lnTo>
                        <a:pt x="376" y="793"/>
                      </a:lnTo>
                      <a:lnTo>
                        <a:pt x="342" y="836"/>
                      </a:lnTo>
                      <a:lnTo>
                        <a:pt x="306" y="875"/>
                      </a:lnTo>
                      <a:lnTo>
                        <a:pt x="268" y="911"/>
                      </a:lnTo>
                      <a:lnTo>
                        <a:pt x="232" y="946"/>
                      </a:lnTo>
                      <a:lnTo>
                        <a:pt x="193" y="980"/>
                      </a:lnTo>
                      <a:lnTo>
                        <a:pt x="156" y="1017"/>
                      </a:lnTo>
                      <a:lnTo>
                        <a:pt x="120" y="1055"/>
                      </a:lnTo>
                      <a:lnTo>
                        <a:pt x="87" y="1101"/>
                      </a:lnTo>
                      <a:lnTo>
                        <a:pt x="76" y="1097"/>
                      </a:lnTo>
                      <a:lnTo>
                        <a:pt x="66" y="1090"/>
                      </a:lnTo>
                      <a:lnTo>
                        <a:pt x="55" y="1079"/>
                      </a:lnTo>
                      <a:lnTo>
                        <a:pt x="44" y="1068"/>
                      </a:lnTo>
                      <a:lnTo>
                        <a:pt x="31" y="1055"/>
                      </a:lnTo>
                      <a:lnTo>
                        <a:pt x="20" y="1045"/>
                      </a:lnTo>
                      <a:lnTo>
                        <a:pt x="8" y="1038"/>
                      </a:lnTo>
                      <a:lnTo>
                        <a:pt x="0" y="1038"/>
                      </a:lnTo>
                      <a:close/>
                    </a:path>
                  </a:pathLst>
                </a:custGeom>
                <a:solidFill>
                  <a:srgbClr val="F2BAA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1" name="Freeform 67"/>
                <p:cNvSpPr>
                  <a:spLocks/>
                </p:cNvSpPr>
                <p:nvPr/>
              </p:nvSpPr>
              <p:spPr bwMode="auto">
                <a:xfrm>
                  <a:off x="4363" y="2788"/>
                  <a:ext cx="940" cy="569"/>
                </a:xfrm>
                <a:custGeom>
                  <a:avLst/>
                  <a:gdLst>
                    <a:gd name="T0" fmla="*/ 3 w 1882"/>
                    <a:gd name="T1" fmla="*/ 238 h 1137"/>
                    <a:gd name="T2" fmla="*/ 9 w 1882"/>
                    <a:gd name="T3" fmla="*/ 224 h 1137"/>
                    <a:gd name="T4" fmla="*/ 15 w 1882"/>
                    <a:gd name="T5" fmla="*/ 214 h 1137"/>
                    <a:gd name="T6" fmla="*/ 22 w 1882"/>
                    <a:gd name="T7" fmla="*/ 199 h 1137"/>
                    <a:gd name="T8" fmla="*/ 61 w 1882"/>
                    <a:gd name="T9" fmla="*/ 134 h 1137"/>
                    <a:gd name="T10" fmla="*/ 137 w 1882"/>
                    <a:gd name="T11" fmla="*/ 54 h 1137"/>
                    <a:gd name="T12" fmla="*/ 228 w 1882"/>
                    <a:gd name="T13" fmla="*/ 10 h 1137"/>
                    <a:gd name="T14" fmla="*/ 341 w 1882"/>
                    <a:gd name="T15" fmla="*/ 0 h 1137"/>
                    <a:gd name="T16" fmla="*/ 412 w 1882"/>
                    <a:gd name="T17" fmla="*/ 9 h 1137"/>
                    <a:gd name="T18" fmla="*/ 422 w 1882"/>
                    <a:gd name="T19" fmla="*/ 10 h 1137"/>
                    <a:gd name="T20" fmla="*/ 433 w 1882"/>
                    <a:gd name="T21" fmla="*/ 10 h 1137"/>
                    <a:gd name="T22" fmla="*/ 443 w 1882"/>
                    <a:gd name="T23" fmla="*/ 10 h 1137"/>
                    <a:gd name="T24" fmla="*/ 451 w 1882"/>
                    <a:gd name="T25" fmla="*/ 15 h 1137"/>
                    <a:gd name="T26" fmla="*/ 455 w 1882"/>
                    <a:gd name="T27" fmla="*/ 24 h 1137"/>
                    <a:gd name="T28" fmla="*/ 458 w 1882"/>
                    <a:gd name="T29" fmla="*/ 33 h 1137"/>
                    <a:gd name="T30" fmla="*/ 459 w 1882"/>
                    <a:gd name="T31" fmla="*/ 43 h 1137"/>
                    <a:gd name="T32" fmla="*/ 468 w 1882"/>
                    <a:gd name="T33" fmla="*/ 83 h 1137"/>
                    <a:gd name="T34" fmla="*/ 466 w 1882"/>
                    <a:gd name="T35" fmla="*/ 155 h 1137"/>
                    <a:gd name="T36" fmla="*/ 447 w 1882"/>
                    <a:gd name="T37" fmla="*/ 220 h 1137"/>
                    <a:gd name="T38" fmla="*/ 426 w 1882"/>
                    <a:gd name="T39" fmla="*/ 263 h 1137"/>
                    <a:gd name="T40" fmla="*/ 417 w 1882"/>
                    <a:gd name="T41" fmla="*/ 275 h 1137"/>
                    <a:gd name="T42" fmla="*/ 412 w 1882"/>
                    <a:gd name="T43" fmla="*/ 278 h 1137"/>
                    <a:gd name="T44" fmla="*/ 405 w 1882"/>
                    <a:gd name="T45" fmla="*/ 280 h 1137"/>
                    <a:gd name="T46" fmla="*/ 399 w 1882"/>
                    <a:gd name="T47" fmla="*/ 283 h 1137"/>
                    <a:gd name="T48" fmla="*/ 394 w 1882"/>
                    <a:gd name="T49" fmla="*/ 284 h 1137"/>
                    <a:gd name="T50" fmla="*/ 384 w 1882"/>
                    <a:gd name="T51" fmla="*/ 284 h 1137"/>
                    <a:gd name="T52" fmla="*/ 372 w 1882"/>
                    <a:gd name="T53" fmla="*/ 283 h 1137"/>
                    <a:gd name="T54" fmla="*/ 362 w 1882"/>
                    <a:gd name="T55" fmla="*/ 282 h 1137"/>
                    <a:gd name="T56" fmla="*/ 330 w 1882"/>
                    <a:gd name="T57" fmla="*/ 267 h 1137"/>
                    <a:gd name="T58" fmla="*/ 289 w 1882"/>
                    <a:gd name="T59" fmla="*/ 240 h 1137"/>
                    <a:gd name="T60" fmla="*/ 258 w 1882"/>
                    <a:gd name="T61" fmla="*/ 208 h 1137"/>
                    <a:gd name="T62" fmla="*/ 225 w 1882"/>
                    <a:gd name="T63" fmla="*/ 168 h 1137"/>
                    <a:gd name="T64" fmla="*/ 190 w 1882"/>
                    <a:gd name="T65" fmla="*/ 142 h 1137"/>
                    <a:gd name="T66" fmla="*/ 164 w 1882"/>
                    <a:gd name="T67" fmla="*/ 147 h 1137"/>
                    <a:gd name="T68" fmla="*/ 135 w 1882"/>
                    <a:gd name="T69" fmla="*/ 160 h 1137"/>
                    <a:gd name="T70" fmla="*/ 105 w 1882"/>
                    <a:gd name="T71" fmla="*/ 181 h 1137"/>
                    <a:gd name="T72" fmla="*/ 81 w 1882"/>
                    <a:gd name="T73" fmla="*/ 205 h 1137"/>
                    <a:gd name="T74" fmla="*/ 63 w 1882"/>
                    <a:gd name="T75" fmla="*/ 221 h 1137"/>
                    <a:gd name="T76" fmla="*/ 45 w 1882"/>
                    <a:gd name="T77" fmla="*/ 236 h 1137"/>
                    <a:gd name="T78" fmla="*/ 28 w 1882"/>
                    <a:gd name="T79" fmla="*/ 253 h 1137"/>
                    <a:gd name="T80" fmla="*/ 17 w 1882"/>
                    <a:gd name="T81" fmla="*/ 263 h 1137"/>
                    <a:gd name="T82" fmla="*/ 12 w 1882"/>
                    <a:gd name="T83" fmla="*/ 259 h 1137"/>
                    <a:gd name="T84" fmla="*/ 7 w 1882"/>
                    <a:gd name="T85" fmla="*/ 254 h 1137"/>
                    <a:gd name="T86" fmla="*/ 2 w 1882"/>
                    <a:gd name="T87" fmla="*/ 251 h 1137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882"/>
                    <a:gd name="T133" fmla="*/ 0 h 1137"/>
                    <a:gd name="T134" fmla="*/ 1882 w 1882"/>
                    <a:gd name="T135" fmla="*/ 1137 h 1137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882" h="1137">
                      <a:moveTo>
                        <a:pt x="0" y="1000"/>
                      </a:moveTo>
                      <a:lnTo>
                        <a:pt x="13" y="952"/>
                      </a:lnTo>
                      <a:lnTo>
                        <a:pt x="27" y="919"/>
                      </a:lnTo>
                      <a:lnTo>
                        <a:pt x="39" y="894"/>
                      </a:lnTo>
                      <a:lnTo>
                        <a:pt x="52" y="875"/>
                      </a:lnTo>
                      <a:lnTo>
                        <a:pt x="63" y="854"/>
                      </a:lnTo>
                      <a:lnTo>
                        <a:pt x="76" y="829"/>
                      </a:lnTo>
                      <a:lnTo>
                        <a:pt x="88" y="795"/>
                      </a:lnTo>
                      <a:lnTo>
                        <a:pt x="103" y="750"/>
                      </a:lnTo>
                      <a:lnTo>
                        <a:pt x="244" y="535"/>
                      </a:lnTo>
                      <a:lnTo>
                        <a:pt x="392" y="358"/>
                      </a:lnTo>
                      <a:lnTo>
                        <a:pt x="550" y="216"/>
                      </a:lnTo>
                      <a:lnTo>
                        <a:pt x="723" y="111"/>
                      </a:lnTo>
                      <a:lnTo>
                        <a:pt x="913" y="40"/>
                      </a:lnTo>
                      <a:lnTo>
                        <a:pt x="1127" y="3"/>
                      </a:lnTo>
                      <a:lnTo>
                        <a:pt x="1365" y="0"/>
                      </a:lnTo>
                      <a:lnTo>
                        <a:pt x="1633" y="32"/>
                      </a:lnTo>
                      <a:lnTo>
                        <a:pt x="1652" y="33"/>
                      </a:lnTo>
                      <a:lnTo>
                        <a:pt x="1672" y="36"/>
                      </a:lnTo>
                      <a:lnTo>
                        <a:pt x="1692" y="37"/>
                      </a:lnTo>
                      <a:lnTo>
                        <a:pt x="1713" y="38"/>
                      </a:lnTo>
                      <a:lnTo>
                        <a:pt x="1734" y="38"/>
                      </a:lnTo>
                      <a:lnTo>
                        <a:pt x="1755" y="38"/>
                      </a:lnTo>
                      <a:lnTo>
                        <a:pt x="1776" y="37"/>
                      </a:lnTo>
                      <a:lnTo>
                        <a:pt x="1798" y="37"/>
                      </a:lnTo>
                      <a:lnTo>
                        <a:pt x="1806" y="57"/>
                      </a:lnTo>
                      <a:lnTo>
                        <a:pt x="1815" y="77"/>
                      </a:lnTo>
                      <a:lnTo>
                        <a:pt x="1823" y="95"/>
                      </a:lnTo>
                      <a:lnTo>
                        <a:pt x="1830" y="114"/>
                      </a:lnTo>
                      <a:lnTo>
                        <a:pt x="1834" y="130"/>
                      </a:lnTo>
                      <a:lnTo>
                        <a:pt x="1838" y="150"/>
                      </a:lnTo>
                      <a:lnTo>
                        <a:pt x="1839" y="170"/>
                      </a:lnTo>
                      <a:lnTo>
                        <a:pt x="1840" y="194"/>
                      </a:lnTo>
                      <a:lnTo>
                        <a:pt x="1875" y="330"/>
                      </a:lnTo>
                      <a:lnTo>
                        <a:pt x="1882" y="476"/>
                      </a:lnTo>
                      <a:lnTo>
                        <a:pt x="1865" y="620"/>
                      </a:lnTo>
                      <a:lnTo>
                        <a:pt x="1834" y="756"/>
                      </a:lnTo>
                      <a:lnTo>
                        <a:pt x="1791" y="878"/>
                      </a:lnTo>
                      <a:lnTo>
                        <a:pt x="1747" y="979"/>
                      </a:lnTo>
                      <a:lnTo>
                        <a:pt x="1705" y="1051"/>
                      </a:lnTo>
                      <a:lnTo>
                        <a:pt x="1675" y="1090"/>
                      </a:lnTo>
                      <a:lnTo>
                        <a:pt x="1670" y="1099"/>
                      </a:lnTo>
                      <a:lnTo>
                        <a:pt x="1662" y="1107"/>
                      </a:lnTo>
                      <a:lnTo>
                        <a:pt x="1651" y="1112"/>
                      </a:lnTo>
                      <a:lnTo>
                        <a:pt x="1638" y="1117"/>
                      </a:lnTo>
                      <a:lnTo>
                        <a:pt x="1624" y="1120"/>
                      </a:lnTo>
                      <a:lnTo>
                        <a:pt x="1612" y="1125"/>
                      </a:lnTo>
                      <a:lnTo>
                        <a:pt x="1599" y="1129"/>
                      </a:lnTo>
                      <a:lnTo>
                        <a:pt x="1592" y="1136"/>
                      </a:lnTo>
                      <a:lnTo>
                        <a:pt x="1578" y="1136"/>
                      </a:lnTo>
                      <a:lnTo>
                        <a:pt x="1560" y="1137"/>
                      </a:lnTo>
                      <a:lnTo>
                        <a:pt x="1538" y="1136"/>
                      </a:lnTo>
                      <a:lnTo>
                        <a:pt x="1514" y="1136"/>
                      </a:lnTo>
                      <a:lnTo>
                        <a:pt x="1489" y="1132"/>
                      </a:lnTo>
                      <a:lnTo>
                        <a:pt x="1468" y="1130"/>
                      </a:lnTo>
                      <a:lnTo>
                        <a:pt x="1450" y="1125"/>
                      </a:lnTo>
                      <a:lnTo>
                        <a:pt x="1440" y="1121"/>
                      </a:lnTo>
                      <a:lnTo>
                        <a:pt x="1322" y="1067"/>
                      </a:lnTo>
                      <a:lnTo>
                        <a:pt x="1232" y="1015"/>
                      </a:lnTo>
                      <a:lnTo>
                        <a:pt x="1158" y="957"/>
                      </a:lnTo>
                      <a:lnTo>
                        <a:pt x="1096" y="897"/>
                      </a:lnTo>
                      <a:lnTo>
                        <a:pt x="1036" y="829"/>
                      </a:lnTo>
                      <a:lnTo>
                        <a:pt x="975" y="755"/>
                      </a:lnTo>
                      <a:lnTo>
                        <a:pt x="901" y="671"/>
                      </a:lnTo>
                      <a:lnTo>
                        <a:pt x="811" y="577"/>
                      </a:lnTo>
                      <a:lnTo>
                        <a:pt x="762" y="568"/>
                      </a:lnTo>
                      <a:lnTo>
                        <a:pt x="712" y="572"/>
                      </a:lnTo>
                      <a:lnTo>
                        <a:pt x="656" y="586"/>
                      </a:lnTo>
                      <a:lnTo>
                        <a:pt x="601" y="609"/>
                      </a:lnTo>
                      <a:lnTo>
                        <a:pt x="542" y="639"/>
                      </a:lnTo>
                      <a:lnTo>
                        <a:pt x="483" y="676"/>
                      </a:lnTo>
                      <a:lnTo>
                        <a:pt x="421" y="721"/>
                      </a:lnTo>
                      <a:lnTo>
                        <a:pt x="359" y="774"/>
                      </a:lnTo>
                      <a:lnTo>
                        <a:pt x="325" y="817"/>
                      </a:lnTo>
                      <a:lnTo>
                        <a:pt x="291" y="853"/>
                      </a:lnTo>
                      <a:lnTo>
                        <a:pt x="255" y="884"/>
                      </a:lnTo>
                      <a:lnTo>
                        <a:pt x="220" y="914"/>
                      </a:lnTo>
                      <a:lnTo>
                        <a:pt x="182" y="943"/>
                      </a:lnTo>
                      <a:lnTo>
                        <a:pt x="147" y="974"/>
                      </a:lnTo>
                      <a:lnTo>
                        <a:pt x="113" y="1011"/>
                      </a:lnTo>
                      <a:lnTo>
                        <a:pt x="81" y="1055"/>
                      </a:lnTo>
                      <a:lnTo>
                        <a:pt x="69" y="1052"/>
                      </a:lnTo>
                      <a:lnTo>
                        <a:pt x="59" y="1046"/>
                      </a:lnTo>
                      <a:lnTo>
                        <a:pt x="49" y="1036"/>
                      </a:lnTo>
                      <a:lnTo>
                        <a:pt x="39" y="1027"/>
                      </a:lnTo>
                      <a:lnTo>
                        <a:pt x="28" y="1016"/>
                      </a:lnTo>
                      <a:lnTo>
                        <a:pt x="18" y="1007"/>
                      </a:lnTo>
                      <a:lnTo>
                        <a:pt x="8" y="1001"/>
                      </a:lnTo>
                      <a:lnTo>
                        <a:pt x="0" y="1000"/>
                      </a:lnTo>
                      <a:close/>
                    </a:path>
                  </a:pathLst>
                </a:custGeom>
                <a:solidFill>
                  <a:srgbClr val="F5BFB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2" name="Freeform 68"/>
                <p:cNvSpPr>
                  <a:spLocks/>
                </p:cNvSpPr>
                <p:nvPr/>
              </p:nvSpPr>
              <p:spPr bwMode="auto">
                <a:xfrm>
                  <a:off x="4370" y="2792"/>
                  <a:ext cx="928" cy="542"/>
                </a:xfrm>
                <a:custGeom>
                  <a:avLst/>
                  <a:gdLst>
                    <a:gd name="T0" fmla="*/ 3 w 1857"/>
                    <a:gd name="T1" fmla="*/ 229 h 1084"/>
                    <a:gd name="T2" fmla="*/ 8 w 1857"/>
                    <a:gd name="T3" fmla="*/ 216 h 1084"/>
                    <a:gd name="T4" fmla="*/ 13 w 1857"/>
                    <a:gd name="T5" fmla="*/ 209 h 1084"/>
                    <a:gd name="T6" fmla="*/ 18 w 1857"/>
                    <a:gd name="T7" fmla="*/ 197 h 1084"/>
                    <a:gd name="T8" fmla="*/ 57 w 1857"/>
                    <a:gd name="T9" fmla="*/ 133 h 1084"/>
                    <a:gd name="T10" fmla="*/ 133 w 1857"/>
                    <a:gd name="T11" fmla="*/ 53 h 1084"/>
                    <a:gd name="T12" fmla="*/ 223 w 1857"/>
                    <a:gd name="T13" fmla="*/ 9 h 1084"/>
                    <a:gd name="T14" fmla="*/ 335 w 1857"/>
                    <a:gd name="T15" fmla="*/ 0 h 1084"/>
                    <a:gd name="T16" fmla="*/ 407 w 1857"/>
                    <a:gd name="T17" fmla="*/ 8 h 1084"/>
                    <a:gd name="T18" fmla="*/ 417 w 1857"/>
                    <a:gd name="T19" fmla="*/ 9 h 1084"/>
                    <a:gd name="T20" fmla="*/ 427 w 1857"/>
                    <a:gd name="T21" fmla="*/ 10 h 1084"/>
                    <a:gd name="T22" fmla="*/ 438 w 1857"/>
                    <a:gd name="T23" fmla="*/ 11 h 1084"/>
                    <a:gd name="T24" fmla="*/ 446 w 1857"/>
                    <a:gd name="T25" fmla="*/ 17 h 1084"/>
                    <a:gd name="T26" fmla="*/ 450 w 1857"/>
                    <a:gd name="T27" fmla="*/ 26 h 1084"/>
                    <a:gd name="T28" fmla="*/ 453 w 1857"/>
                    <a:gd name="T29" fmla="*/ 34 h 1084"/>
                    <a:gd name="T30" fmla="*/ 455 w 1857"/>
                    <a:gd name="T31" fmla="*/ 43 h 1084"/>
                    <a:gd name="T32" fmla="*/ 462 w 1857"/>
                    <a:gd name="T33" fmla="*/ 80 h 1084"/>
                    <a:gd name="T34" fmla="*/ 460 w 1857"/>
                    <a:gd name="T35" fmla="*/ 147 h 1084"/>
                    <a:gd name="T36" fmla="*/ 443 w 1857"/>
                    <a:gd name="T37" fmla="*/ 208 h 1084"/>
                    <a:gd name="T38" fmla="*/ 422 w 1857"/>
                    <a:gd name="T39" fmla="*/ 250 h 1084"/>
                    <a:gd name="T40" fmla="*/ 411 w 1857"/>
                    <a:gd name="T41" fmla="*/ 262 h 1084"/>
                    <a:gd name="T42" fmla="*/ 406 w 1857"/>
                    <a:gd name="T43" fmla="*/ 265 h 1084"/>
                    <a:gd name="T44" fmla="*/ 398 w 1857"/>
                    <a:gd name="T45" fmla="*/ 267 h 1084"/>
                    <a:gd name="T46" fmla="*/ 391 w 1857"/>
                    <a:gd name="T47" fmla="*/ 269 h 1084"/>
                    <a:gd name="T48" fmla="*/ 386 w 1857"/>
                    <a:gd name="T49" fmla="*/ 271 h 1084"/>
                    <a:gd name="T50" fmla="*/ 377 w 1857"/>
                    <a:gd name="T51" fmla="*/ 271 h 1084"/>
                    <a:gd name="T52" fmla="*/ 366 w 1857"/>
                    <a:gd name="T53" fmla="*/ 270 h 1084"/>
                    <a:gd name="T54" fmla="*/ 357 w 1857"/>
                    <a:gd name="T55" fmla="*/ 269 h 1084"/>
                    <a:gd name="T56" fmla="*/ 326 w 1857"/>
                    <a:gd name="T57" fmla="*/ 254 h 1084"/>
                    <a:gd name="T58" fmla="*/ 285 w 1857"/>
                    <a:gd name="T59" fmla="*/ 228 h 1084"/>
                    <a:gd name="T60" fmla="*/ 255 w 1857"/>
                    <a:gd name="T61" fmla="*/ 197 h 1084"/>
                    <a:gd name="T62" fmla="*/ 222 w 1857"/>
                    <a:gd name="T63" fmla="*/ 159 h 1084"/>
                    <a:gd name="T64" fmla="*/ 187 w 1857"/>
                    <a:gd name="T65" fmla="*/ 135 h 1084"/>
                    <a:gd name="T66" fmla="*/ 160 w 1857"/>
                    <a:gd name="T67" fmla="*/ 138 h 1084"/>
                    <a:gd name="T68" fmla="*/ 130 w 1857"/>
                    <a:gd name="T69" fmla="*/ 153 h 1084"/>
                    <a:gd name="T70" fmla="*/ 100 w 1857"/>
                    <a:gd name="T71" fmla="*/ 175 h 1084"/>
                    <a:gd name="T72" fmla="*/ 77 w 1857"/>
                    <a:gd name="T73" fmla="*/ 199 h 1084"/>
                    <a:gd name="T74" fmla="*/ 60 w 1857"/>
                    <a:gd name="T75" fmla="*/ 214 h 1084"/>
                    <a:gd name="T76" fmla="*/ 43 w 1857"/>
                    <a:gd name="T77" fmla="*/ 226 h 1084"/>
                    <a:gd name="T78" fmla="*/ 26 w 1857"/>
                    <a:gd name="T79" fmla="*/ 241 h 1084"/>
                    <a:gd name="T80" fmla="*/ 15 w 1857"/>
                    <a:gd name="T81" fmla="*/ 251 h 1084"/>
                    <a:gd name="T82" fmla="*/ 11 w 1857"/>
                    <a:gd name="T83" fmla="*/ 248 h 1084"/>
                    <a:gd name="T84" fmla="*/ 6 w 1857"/>
                    <a:gd name="T85" fmla="*/ 243 h 1084"/>
                    <a:gd name="T86" fmla="*/ 2 w 1857"/>
                    <a:gd name="T87" fmla="*/ 240 h 108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857"/>
                    <a:gd name="T133" fmla="*/ 0 h 1084"/>
                    <a:gd name="T134" fmla="*/ 1857 w 1857"/>
                    <a:gd name="T135" fmla="*/ 1084 h 1084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857" h="1084">
                      <a:moveTo>
                        <a:pt x="0" y="962"/>
                      </a:moveTo>
                      <a:lnTo>
                        <a:pt x="12" y="916"/>
                      </a:lnTo>
                      <a:lnTo>
                        <a:pt x="24" y="886"/>
                      </a:lnTo>
                      <a:lnTo>
                        <a:pt x="34" y="866"/>
                      </a:lnTo>
                      <a:lnTo>
                        <a:pt x="44" y="852"/>
                      </a:lnTo>
                      <a:lnTo>
                        <a:pt x="53" y="837"/>
                      </a:lnTo>
                      <a:lnTo>
                        <a:pt x="63" y="818"/>
                      </a:lnTo>
                      <a:lnTo>
                        <a:pt x="74" y="788"/>
                      </a:lnTo>
                      <a:lnTo>
                        <a:pt x="89" y="743"/>
                      </a:lnTo>
                      <a:lnTo>
                        <a:pt x="230" y="529"/>
                      </a:lnTo>
                      <a:lnTo>
                        <a:pt x="376" y="352"/>
                      </a:lnTo>
                      <a:lnTo>
                        <a:pt x="533" y="212"/>
                      </a:lnTo>
                      <a:lnTo>
                        <a:pt x="705" y="108"/>
                      </a:lnTo>
                      <a:lnTo>
                        <a:pt x="893" y="36"/>
                      </a:lnTo>
                      <a:lnTo>
                        <a:pt x="1105" y="1"/>
                      </a:lnTo>
                      <a:lnTo>
                        <a:pt x="1342" y="0"/>
                      </a:lnTo>
                      <a:lnTo>
                        <a:pt x="1610" y="31"/>
                      </a:lnTo>
                      <a:lnTo>
                        <a:pt x="1629" y="34"/>
                      </a:lnTo>
                      <a:lnTo>
                        <a:pt x="1649" y="36"/>
                      </a:lnTo>
                      <a:lnTo>
                        <a:pt x="1669" y="38"/>
                      </a:lnTo>
                      <a:lnTo>
                        <a:pt x="1691" y="40"/>
                      </a:lnTo>
                      <a:lnTo>
                        <a:pt x="1711" y="41"/>
                      </a:lnTo>
                      <a:lnTo>
                        <a:pt x="1732" y="43"/>
                      </a:lnTo>
                      <a:lnTo>
                        <a:pt x="1753" y="45"/>
                      </a:lnTo>
                      <a:lnTo>
                        <a:pt x="1776" y="49"/>
                      </a:lnTo>
                      <a:lnTo>
                        <a:pt x="1785" y="69"/>
                      </a:lnTo>
                      <a:lnTo>
                        <a:pt x="1794" y="89"/>
                      </a:lnTo>
                      <a:lnTo>
                        <a:pt x="1801" y="105"/>
                      </a:lnTo>
                      <a:lnTo>
                        <a:pt x="1809" y="123"/>
                      </a:lnTo>
                      <a:lnTo>
                        <a:pt x="1814" y="139"/>
                      </a:lnTo>
                      <a:lnTo>
                        <a:pt x="1819" y="157"/>
                      </a:lnTo>
                      <a:lnTo>
                        <a:pt x="1821" y="175"/>
                      </a:lnTo>
                      <a:lnTo>
                        <a:pt x="1822" y="198"/>
                      </a:lnTo>
                      <a:lnTo>
                        <a:pt x="1851" y="321"/>
                      </a:lnTo>
                      <a:lnTo>
                        <a:pt x="1857" y="454"/>
                      </a:lnTo>
                      <a:lnTo>
                        <a:pt x="1842" y="588"/>
                      </a:lnTo>
                      <a:lnTo>
                        <a:pt x="1814" y="719"/>
                      </a:lnTo>
                      <a:lnTo>
                        <a:pt x="1773" y="835"/>
                      </a:lnTo>
                      <a:lnTo>
                        <a:pt x="1731" y="932"/>
                      </a:lnTo>
                      <a:lnTo>
                        <a:pt x="1688" y="1001"/>
                      </a:lnTo>
                      <a:lnTo>
                        <a:pt x="1652" y="1038"/>
                      </a:lnTo>
                      <a:lnTo>
                        <a:pt x="1647" y="1045"/>
                      </a:lnTo>
                      <a:lnTo>
                        <a:pt x="1638" y="1053"/>
                      </a:lnTo>
                      <a:lnTo>
                        <a:pt x="1624" y="1058"/>
                      </a:lnTo>
                      <a:lnTo>
                        <a:pt x="1610" y="1063"/>
                      </a:lnTo>
                      <a:lnTo>
                        <a:pt x="1594" y="1065"/>
                      </a:lnTo>
                      <a:lnTo>
                        <a:pt x="1579" y="1069"/>
                      </a:lnTo>
                      <a:lnTo>
                        <a:pt x="1565" y="1073"/>
                      </a:lnTo>
                      <a:lnTo>
                        <a:pt x="1557" y="1078"/>
                      </a:lnTo>
                      <a:lnTo>
                        <a:pt x="1545" y="1081"/>
                      </a:lnTo>
                      <a:lnTo>
                        <a:pt x="1529" y="1084"/>
                      </a:lnTo>
                      <a:lnTo>
                        <a:pt x="1508" y="1084"/>
                      </a:lnTo>
                      <a:lnTo>
                        <a:pt x="1488" y="1084"/>
                      </a:lnTo>
                      <a:lnTo>
                        <a:pt x="1465" y="1080"/>
                      </a:lnTo>
                      <a:lnTo>
                        <a:pt x="1446" y="1078"/>
                      </a:lnTo>
                      <a:lnTo>
                        <a:pt x="1431" y="1074"/>
                      </a:lnTo>
                      <a:lnTo>
                        <a:pt x="1422" y="1070"/>
                      </a:lnTo>
                      <a:lnTo>
                        <a:pt x="1304" y="1018"/>
                      </a:lnTo>
                      <a:lnTo>
                        <a:pt x="1214" y="966"/>
                      </a:lnTo>
                      <a:lnTo>
                        <a:pt x="1141" y="912"/>
                      </a:lnTo>
                      <a:lnTo>
                        <a:pt x="1081" y="855"/>
                      </a:lnTo>
                      <a:lnTo>
                        <a:pt x="1022" y="791"/>
                      </a:lnTo>
                      <a:lnTo>
                        <a:pt x="961" y="719"/>
                      </a:lnTo>
                      <a:lnTo>
                        <a:pt x="888" y="638"/>
                      </a:lnTo>
                      <a:lnTo>
                        <a:pt x="798" y="545"/>
                      </a:lnTo>
                      <a:lnTo>
                        <a:pt x="749" y="538"/>
                      </a:lnTo>
                      <a:lnTo>
                        <a:pt x="696" y="541"/>
                      </a:lnTo>
                      <a:lnTo>
                        <a:pt x="641" y="554"/>
                      </a:lnTo>
                      <a:lnTo>
                        <a:pt x="583" y="579"/>
                      </a:lnTo>
                      <a:lnTo>
                        <a:pt x="522" y="612"/>
                      </a:lnTo>
                      <a:lnTo>
                        <a:pt x="462" y="653"/>
                      </a:lnTo>
                      <a:lnTo>
                        <a:pt x="402" y="701"/>
                      </a:lnTo>
                      <a:lnTo>
                        <a:pt x="341" y="757"/>
                      </a:lnTo>
                      <a:lnTo>
                        <a:pt x="308" y="797"/>
                      </a:lnTo>
                      <a:lnTo>
                        <a:pt x="275" y="831"/>
                      </a:lnTo>
                      <a:lnTo>
                        <a:pt x="241" y="857"/>
                      </a:lnTo>
                      <a:lnTo>
                        <a:pt x="207" y="882"/>
                      </a:lnTo>
                      <a:lnTo>
                        <a:pt x="172" y="906"/>
                      </a:lnTo>
                      <a:lnTo>
                        <a:pt x="138" y="934"/>
                      </a:lnTo>
                      <a:lnTo>
                        <a:pt x="104" y="966"/>
                      </a:lnTo>
                      <a:lnTo>
                        <a:pt x="73" y="1009"/>
                      </a:lnTo>
                      <a:lnTo>
                        <a:pt x="63" y="1006"/>
                      </a:lnTo>
                      <a:lnTo>
                        <a:pt x="54" y="1001"/>
                      </a:lnTo>
                      <a:lnTo>
                        <a:pt x="44" y="994"/>
                      </a:lnTo>
                      <a:lnTo>
                        <a:pt x="35" y="985"/>
                      </a:lnTo>
                      <a:lnTo>
                        <a:pt x="25" y="975"/>
                      </a:lnTo>
                      <a:lnTo>
                        <a:pt x="18" y="967"/>
                      </a:lnTo>
                      <a:lnTo>
                        <a:pt x="8" y="962"/>
                      </a:lnTo>
                      <a:lnTo>
                        <a:pt x="0" y="962"/>
                      </a:lnTo>
                      <a:close/>
                    </a:path>
                  </a:pathLst>
                </a:custGeom>
                <a:solidFill>
                  <a:srgbClr val="FAC4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3" name="Freeform 69"/>
                <p:cNvSpPr>
                  <a:spLocks/>
                </p:cNvSpPr>
                <p:nvPr/>
              </p:nvSpPr>
              <p:spPr bwMode="auto">
                <a:xfrm>
                  <a:off x="4377" y="2795"/>
                  <a:ext cx="915" cy="517"/>
                </a:xfrm>
                <a:custGeom>
                  <a:avLst/>
                  <a:gdLst>
                    <a:gd name="T0" fmla="*/ 2 w 1831"/>
                    <a:gd name="T1" fmla="*/ 220 h 1034"/>
                    <a:gd name="T2" fmla="*/ 7 w 1831"/>
                    <a:gd name="T3" fmla="*/ 209 h 1034"/>
                    <a:gd name="T4" fmla="*/ 10 w 1831"/>
                    <a:gd name="T5" fmla="*/ 205 h 1034"/>
                    <a:gd name="T6" fmla="*/ 15 w 1831"/>
                    <a:gd name="T7" fmla="*/ 195 h 1034"/>
                    <a:gd name="T8" fmla="*/ 53 w 1831"/>
                    <a:gd name="T9" fmla="*/ 130 h 1034"/>
                    <a:gd name="T10" fmla="*/ 128 w 1831"/>
                    <a:gd name="T11" fmla="*/ 51 h 1034"/>
                    <a:gd name="T12" fmla="*/ 218 w 1831"/>
                    <a:gd name="T13" fmla="*/ 8 h 1034"/>
                    <a:gd name="T14" fmla="*/ 329 w 1831"/>
                    <a:gd name="T15" fmla="*/ 0 h 1034"/>
                    <a:gd name="T16" fmla="*/ 401 w 1831"/>
                    <a:gd name="T17" fmla="*/ 8 h 1034"/>
                    <a:gd name="T18" fmla="*/ 411 w 1831"/>
                    <a:gd name="T19" fmla="*/ 9 h 1034"/>
                    <a:gd name="T20" fmla="*/ 421 w 1831"/>
                    <a:gd name="T21" fmla="*/ 11 h 1034"/>
                    <a:gd name="T22" fmla="*/ 432 w 1831"/>
                    <a:gd name="T23" fmla="*/ 13 h 1034"/>
                    <a:gd name="T24" fmla="*/ 440 w 1831"/>
                    <a:gd name="T25" fmla="*/ 20 h 1034"/>
                    <a:gd name="T26" fmla="*/ 444 w 1831"/>
                    <a:gd name="T27" fmla="*/ 29 h 1034"/>
                    <a:gd name="T28" fmla="*/ 448 w 1831"/>
                    <a:gd name="T29" fmla="*/ 37 h 1034"/>
                    <a:gd name="T30" fmla="*/ 450 w 1831"/>
                    <a:gd name="T31" fmla="*/ 45 h 1034"/>
                    <a:gd name="T32" fmla="*/ 456 w 1831"/>
                    <a:gd name="T33" fmla="*/ 78 h 1034"/>
                    <a:gd name="T34" fmla="*/ 454 w 1831"/>
                    <a:gd name="T35" fmla="*/ 140 h 1034"/>
                    <a:gd name="T36" fmla="*/ 439 w 1831"/>
                    <a:gd name="T37" fmla="*/ 198 h 1034"/>
                    <a:gd name="T38" fmla="*/ 418 w 1831"/>
                    <a:gd name="T39" fmla="*/ 238 h 1034"/>
                    <a:gd name="T40" fmla="*/ 406 w 1831"/>
                    <a:gd name="T41" fmla="*/ 248 h 1034"/>
                    <a:gd name="T42" fmla="*/ 399 w 1831"/>
                    <a:gd name="T43" fmla="*/ 251 h 1034"/>
                    <a:gd name="T44" fmla="*/ 391 w 1831"/>
                    <a:gd name="T45" fmla="*/ 253 h 1034"/>
                    <a:gd name="T46" fmla="*/ 383 w 1831"/>
                    <a:gd name="T47" fmla="*/ 254 h 1034"/>
                    <a:gd name="T48" fmla="*/ 377 w 1831"/>
                    <a:gd name="T49" fmla="*/ 257 h 1034"/>
                    <a:gd name="T50" fmla="*/ 369 w 1831"/>
                    <a:gd name="T51" fmla="*/ 259 h 1034"/>
                    <a:gd name="T52" fmla="*/ 360 w 1831"/>
                    <a:gd name="T53" fmla="*/ 258 h 1034"/>
                    <a:gd name="T54" fmla="*/ 352 w 1831"/>
                    <a:gd name="T55" fmla="*/ 257 h 1034"/>
                    <a:gd name="T56" fmla="*/ 322 w 1831"/>
                    <a:gd name="T57" fmla="*/ 242 h 1034"/>
                    <a:gd name="T58" fmla="*/ 281 w 1831"/>
                    <a:gd name="T59" fmla="*/ 217 h 1034"/>
                    <a:gd name="T60" fmla="*/ 252 w 1831"/>
                    <a:gd name="T61" fmla="*/ 188 h 1034"/>
                    <a:gd name="T62" fmla="*/ 218 w 1831"/>
                    <a:gd name="T63" fmla="*/ 151 h 1034"/>
                    <a:gd name="T64" fmla="*/ 184 w 1831"/>
                    <a:gd name="T65" fmla="*/ 126 h 1034"/>
                    <a:gd name="T66" fmla="*/ 156 w 1831"/>
                    <a:gd name="T67" fmla="*/ 131 h 1034"/>
                    <a:gd name="T68" fmla="*/ 126 w 1831"/>
                    <a:gd name="T69" fmla="*/ 146 h 1034"/>
                    <a:gd name="T70" fmla="*/ 95 w 1831"/>
                    <a:gd name="T71" fmla="*/ 170 h 1034"/>
                    <a:gd name="T72" fmla="*/ 72 w 1831"/>
                    <a:gd name="T73" fmla="*/ 194 h 1034"/>
                    <a:gd name="T74" fmla="*/ 56 w 1831"/>
                    <a:gd name="T75" fmla="*/ 207 h 1034"/>
                    <a:gd name="T76" fmla="*/ 39 w 1831"/>
                    <a:gd name="T77" fmla="*/ 217 h 1034"/>
                    <a:gd name="T78" fmla="*/ 23 w 1831"/>
                    <a:gd name="T79" fmla="*/ 230 h 1034"/>
                    <a:gd name="T80" fmla="*/ 13 w 1831"/>
                    <a:gd name="T81" fmla="*/ 240 h 1034"/>
                    <a:gd name="T82" fmla="*/ 9 w 1831"/>
                    <a:gd name="T83" fmla="*/ 237 h 1034"/>
                    <a:gd name="T84" fmla="*/ 5 w 1831"/>
                    <a:gd name="T85" fmla="*/ 233 h 1034"/>
                    <a:gd name="T86" fmla="*/ 2 w 1831"/>
                    <a:gd name="T87" fmla="*/ 231 h 103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831"/>
                    <a:gd name="T133" fmla="*/ 0 h 1034"/>
                    <a:gd name="T134" fmla="*/ 1831 w 1831"/>
                    <a:gd name="T135" fmla="*/ 1034 h 1034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831" h="1034">
                      <a:moveTo>
                        <a:pt x="0" y="925"/>
                      </a:moveTo>
                      <a:lnTo>
                        <a:pt x="11" y="880"/>
                      </a:lnTo>
                      <a:lnTo>
                        <a:pt x="21" y="854"/>
                      </a:lnTo>
                      <a:lnTo>
                        <a:pt x="29" y="839"/>
                      </a:lnTo>
                      <a:lnTo>
                        <a:pt x="36" y="831"/>
                      </a:lnTo>
                      <a:lnTo>
                        <a:pt x="43" y="821"/>
                      </a:lnTo>
                      <a:lnTo>
                        <a:pt x="51" y="807"/>
                      </a:lnTo>
                      <a:lnTo>
                        <a:pt x="62" y="780"/>
                      </a:lnTo>
                      <a:lnTo>
                        <a:pt x="75" y="737"/>
                      </a:lnTo>
                      <a:lnTo>
                        <a:pt x="214" y="523"/>
                      </a:lnTo>
                      <a:lnTo>
                        <a:pt x="361" y="347"/>
                      </a:lnTo>
                      <a:lnTo>
                        <a:pt x="515" y="207"/>
                      </a:lnTo>
                      <a:lnTo>
                        <a:pt x="686" y="104"/>
                      </a:lnTo>
                      <a:lnTo>
                        <a:pt x="873" y="35"/>
                      </a:lnTo>
                      <a:lnTo>
                        <a:pt x="1084" y="2"/>
                      </a:lnTo>
                      <a:lnTo>
                        <a:pt x="1319" y="0"/>
                      </a:lnTo>
                      <a:lnTo>
                        <a:pt x="1588" y="33"/>
                      </a:lnTo>
                      <a:lnTo>
                        <a:pt x="1606" y="35"/>
                      </a:lnTo>
                      <a:lnTo>
                        <a:pt x="1625" y="38"/>
                      </a:lnTo>
                      <a:lnTo>
                        <a:pt x="1645" y="39"/>
                      </a:lnTo>
                      <a:lnTo>
                        <a:pt x="1667" y="43"/>
                      </a:lnTo>
                      <a:lnTo>
                        <a:pt x="1687" y="45"/>
                      </a:lnTo>
                      <a:lnTo>
                        <a:pt x="1708" y="49"/>
                      </a:lnTo>
                      <a:lnTo>
                        <a:pt x="1729" y="54"/>
                      </a:lnTo>
                      <a:lnTo>
                        <a:pt x="1752" y="63"/>
                      </a:lnTo>
                      <a:lnTo>
                        <a:pt x="1761" y="83"/>
                      </a:lnTo>
                      <a:lnTo>
                        <a:pt x="1771" y="102"/>
                      </a:lnTo>
                      <a:lnTo>
                        <a:pt x="1778" y="118"/>
                      </a:lnTo>
                      <a:lnTo>
                        <a:pt x="1787" y="134"/>
                      </a:lnTo>
                      <a:lnTo>
                        <a:pt x="1792" y="149"/>
                      </a:lnTo>
                      <a:lnTo>
                        <a:pt x="1797" y="166"/>
                      </a:lnTo>
                      <a:lnTo>
                        <a:pt x="1801" y="183"/>
                      </a:lnTo>
                      <a:lnTo>
                        <a:pt x="1805" y="206"/>
                      </a:lnTo>
                      <a:lnTo>
                        <a:pt x="1827" y="314"/>
                      </a:lnTo>
                      <a:lnTo>
                        <a:pt x="1831" y="435"/>
                      </a:lnTo>
                      <a:lnTo>
                        <a:pt x="1818" y="560"/>
                      </a:lnTo>
                      <a:lnTo>
                        <a:pt x="1793" y="683"/>
                      </a:lnTo>
                      <a:lnTo>
                        <a:pt x="1757" y="794"/>
                      </a:lnTo>
                      <a:lnTo>
                        <a:pt x="1716" y="886"/>
                      </a:lnTo>
                      <a:lnTo>
                        <a:pt x="1672" y="953"/>
                      </a:lnTo>
                      <a:lnTo>
                        <a:pt x="1632" y="987"/>
                      </a:lnTo>
                      <a:lnTo>
                        <a:pt x="1624" y="993"/>
                      </a:lnTo>
                      <a:lnTo>
                        <a:pt x="1614" y="999"/>
                      </a:lnTo>
                      <a:lnTo>
                        <a:pt x="1599" y="1004"/>
                      </a:lnTo>
                      <a:lnTo>
                        <a:pt x="1584" y="1010"/>
                      </a:lnTo>
                      <a:lnTo>
                        <a:pt x="1565" y="1013"/>
                      </a:lnTo>
                      <a:lnTo>
                        <a:pt x="1549" y="1017"/>
                      </a:lnTo>
                      <a:lnTo>
                        <a:pt x="1532" y="1019"/>
                      </a:lnTo>
                      <a:lnTo>
                        <a:pt x="1521" y="1022"/>
                      </a:lnTo>
                      <a:lnTo>
                        <a:pt x="1510" y="1028"/>
                      </a:lnTo>
                      <a:lnTo>
                        <a:pt x="1496" y="1033"/>
                      </a:lnTo>
                      <a:lnTo>
                        <a:pt x="1479" y="1033"/>
                      </a:lnTo>
                      <a:lnTo>
                        <a:pt x="1461" y="1034"/>
                      </a:lnTo>
                      <a:lnTo>
                        <a:pt x="1441" y="1030"/>
                      </a:lnTo>
                      <a:lnTo>
                        <a:pt x="1425" y="1028"/>
                      </a:lnTo>
                      <a:lnTo>
                        <a:pt x="1411" y="1025"/>
                      </a:lnTo>
                      <a:lnTo>
                        <a:pt x="1405" y="1023"/>
                      </a:lnTo>
                      <a:lnTo>
                        <a:pt x="1288" y="971"/>
                      </a:lnTo>
                      <a:lnTo>
                        <a:pt x="1198" y="921"/>
                      </a:lnTo>
                      <a:lnTo>
                        <a:pt x="1126" y="870"/>
                      </a:lnTo>
                      <a:lnTo>
                        <a:pt x="1066" y="815"/>
                      </a:lnTo>
                      <a:lnTo>
                        <a:pt x="1008" y="753"/>
                      </a:lnTo>
                      <a:lnTo>
                        <a:pt x="948" y="685"/>
                      </a:lnTo>
                      <a:lnTo>
                        <a:pt x="875" y="604"/>
                      </a:lnTo>
                      <a:lnTo>
                        <a:pt x="786" y="513"/>
                      </a:lnTo>
                      <a:lnTo>
                        <a:pt x="736" y="505"/>
                      </a:lnTo>
                      <a:lnTo>
                        <a:pt x="684" y="510"/>
                      </a:lnTo>
                      <a:lnTo>
                        <a:pt x="625" y="525"/>
                      </a:lnTo>
                      <a:lnTo>
                        <a:pt x="566" y="552"/>
                      </a:lnTo>
                      <a:lnTo>
                        <a:pt x="504" y="586"/>
                      </a:lnTo>
                      <a:lnTo>
                        <a:pt x="443" y="629"/>
                      </a:lnTo>
                      <a:lnTo>
                        <a:pt x="381" y="680"/>
                      </a:lnTo>
                      <a:lnTo>
                        <a:pt x="322" y="738"/>
                      </a:lnTo>
                      <a:lnTo>
                        <a:pt x="290" y="779"/>
                      </a:lnTo>
                      <a:lnTo>
                        <a:pt x="257" y="809"/>
                      </a:lnTo>
                      <a:lnTo>
                        <a:pt x="225" y="831"/>
                      </a:lnTo>
                      <a:lnTo>
                        <a:pt x="193" y="851"/>
                      </a:lnTo>
                      <a:lnTo>
                        <a:pt x="159" y="870"/>
                      </a:lnTo>
                      <a:lnTo>
                        <a:pt x="127" y="893"/>
                      </a:lnTo>
                      <a:lnTo>
                        <a:pt x="94" y="923"/>
                      </a:lnTo>
                      <a:lnTo>
                        <a:pt x="64" y="964"/>
                      </a:lnTo>
                      <a:lnTo>
                        <a:pt x="54" y="961"/>
                      </a:lnTo>
                      <a:lnTo>
                        <a:pt x="46" y="958"/>
                      </a:lnTo>
                      <a:lnTo>
                        <a:pt x="39" y="950"/>
                      </a:lnTo>
                      <a:lnTo>
                        <a:pt x="31" y="944"/>
                      </a:lnTo>
                      <a:lnTo>
                        <a:pt x="23" y="935"/>
                      </a:lnTo>
                      <a:lnTo>
                        <a:pt x="15" y="929"/>
                      </a:lnTo>
                      <a:lnTo>
                        <a:pt x="8" y="925"/>
                      </a:lnTo>
                      <a:lnTo>
                        <a:pt x="0" y="925"/>
                      </a:lnTo>
                      <a:close/>
                    </a:path>
                  </a:pathLst>
                </a:custGeom>
                <a:solidFill>
                  <a:srgbClr val="FFCC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4" name="Freeform 70"/>
                <p:cNvSpPr>
                  <a:spLocks/>
                </p:cNvSpPr>
                <p:nvPr/>
              </p:nvSpPr>
              <p:spPr bwMode="auto">
                <a:xfrm>
                  <a:off x="4473" y="2960"/>
                  <a:ext cx="208" cy="212"/>
                </a:xfrm>
                <a:custGeom>
                  <a:avLst/>
                  <a:gdLst>
                    <a:gd name="T0" fmla="*/ 0 w 417"/>
                    <a:gd name="T1" fmla="*/ 89 h 425"/>
                    <a:gd name="T2" fmla="*/ 5 w 417"/>
                    <a:gd name="T3" fmla="*/ 81 h 425"/>
                    <a:gd name="T4" fmla="*/ 13 w 417"/>
                    <a:gd name="T5" fmla="*/ 71 h 425"/>
                    <a:gd name="T6" fmla="*/ 21 w 417"/>
                    <a:gd name="T7" fmla="*/ 59 h 425"/>
                    <a:gd name="T8" fmla="*/ 31 w 417"/>
                    <a:gd name="T9" fmla="*/ 48 h 425"/>
                    <a:gd name="T10" fmla="*/ 40 w 417"/>
                    <a:gd name="T11" fmla="*/ 35 h 425"/>
                    <a:gd name="T12" fmla="*/ 49 w 417"/>
                    <a:gd name="T13" fmla="*/ 24 h 425"/>
                    <a:gd name="T14" fmla="*/ 56 w 417"/>
                    <a:gd name="T15" fmla="*/ 14 h 425"/>
                    <a:gd name="T16" fmla="*/ 62 w 417"/>
                    <a:gd name="T17" fmla="*/ 6 h 425"/>
                    <a:gd name="T18" fmla="*/ 74 w 417"/>
                    <a:gd name="T19" fmla="*/ 1 h 425"/>
                    <a:gd name="T20" fmla="*/ 85 w 417"/>
                    <a:gd name="T21" fmla="*/ 0 h 425"/>
                    <a:gd name="T22" fmla="*/ 95 w 417"/>
                    <a:gd name="T23" fmla="*/ 1 h 425"/>
                    <a:gd name="T24" fmla="*/ 102 w 417"/>
                    <a:gd name="T25" fmla="*/ 5 h 425"/>
                    <a:gd name="T26" fmla="*/ 104 w 417"/>
                    <a:gd name="T27" fmla="*/ 12 h 425"/>
                    <a:gd name="T28" fmla="*/ 100 w 417"/>
                    <a:gd name="T29" fmla="*/ 22 h 425"/>
                    <a:gd name="T30" fmla="*/ 88 w 417"/>
                    <a:gd name="T31" fmla="*/ 34 h 425"/>
                    <a:gd name="T32" fmla="*/ 68 w 417"/>
                    <a:gd name="T33" fmla="*/ 50 h 425"/>
                    <a:gd name="T34" fmla="*/ 60 w 417"/>
                    <a:gd name="T35" fmla="*/ 57 h 425"/>
                    <a:gd name="T36" fmla="*/ 52 w 417"/>
                    <a:gd name="T37" fmla="*/ 64 h 425"/>
                    <a:gd name="T38" fmla="*/ 44 w 417"/>
                    <a:gd name="T39" fmla="*/ 70 h 425"/>
                    <a:gd name="T40" fmla="*/ 36 w 417"/>
                    <a:gd name="T41" fmla="*/ 78 h 425"/>
                    <a:gd name="T42" fmla="*/ 28 w 417"/>
                    <a:gd name="T43" fmla="*/ 84 h 425"/>
                    <a:gd name="T44" fmla="*/ 20 w 417"/>
                    <a:gd name="T45" fmla="*/ 92 h 425"/>
                    <a:gd name="T46" fmla="*/ 12 w 417"/>
                    <a:gd name="T47" fmla="*/ 99 h 425"/>
                    <a:gd name="T48" fmla="*/ 4 w 417"/>
                    <a:gd name="T49" fmla="*/ 106 h 425"/>
                    <a:gd name="T50" fmla="*/ 3 w 417"/>
                    <a:gd name="T51" fmla="*/ 104 h 425"/>
                    <a:gd name="T52" fmla="*/ 3 w 417"/>
                    <a:gd name="T53" fmla="*/ 101 h 425"/>
                    <a:gd name="T54" fmla="*/ 2 w 417"/>
                    <a:gd name="T55" fmla="*/ 99 h 425"/>
                    <a:gd name="T56" fmla="*/ 2 w 417"/>
                    <a:gd name="T57" fmla="*/ 97 h 425"/>
                    <a:gd name="T58" fmla="*/ 1 w 417"/>
                    <a:gd name="T59" fmla="*/ 95 h 425"/>
                    <a:gd name="T60" fmla="*/ 1 w 417"/>
                    <a:gd name="T61" fmla="*/ 93 h 425"/>
                    <a:gd name="T62" fmla="*/ 0 w 417"/>
                    <a:gd name="T63" fmla="*/ 91 h 425"/>
                    <a:gd name="T64" fmla="*/ 0 w 417"/>
                    <a:gd name="T65" fmla="*/ 89 h 42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417"/>
                    <a:gd name="T100" fmla="*/ 0 h 425"/>
                    <a:gd name="T101" fmla="*/ 417 w 417"/>
                    <a:gd name="T102" fmla="*/ 425 h 42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417" h="425">
                      <a:moveTo>
                        <a:pt x="0" y="357"/>
                      </a:moveTo>
                      <a:lnTo>
                        <a:pt x="21" y="324"/>
                      </a:lnTo>
                      <a:lnTo>
                        <a:pt x="52" y="286"/>
                      </a:lnTo>
                      <a:lnTo>
                        <a:pt x="87" y="239"/>
                      </a:lnTo>
                      <a:lnTo>
                        <a:pt x="124" y="192"/>
                      </a:lnTo>
                      <a:lnTo>
                        <a:pt x="161" y="143"/>
                      </a:lnTo>
                      <a:lnTo>
                        <a:pt x="197" y="98"/>
                      </a:lnTo>
                      <a:lnTo>
                        <a:pt x="226" y="58"/>
                      </a:lnTo>
                      <a:lnTo>
                        <a:pt x="250" y="27"/>
                      </a:lnTo>
                      <a:lnTo>
                        <a:pt x="296" y="7"/>
                      </a:lnTo>
                      <a:lnTo>
                        <a:pt x="343" y="0"/>
                      </a:lnTo>
                      <a:lnTo>
                        <a:pt x="383" y="5"/>
                      </a:lnTo>
                      <a:lnTo>
                        <a:pt x="410" y="21"/>
                      </a:lnTo>
                      <a:lnTo>
                        <a:pt x="417" y="49"/>
                      </a:lnTo>
                      <a:lnTo>
                        <a:pt x="401" y="88"/>
                      </a:lnTo>
                      <a:lnTo>
                        <a:pt x="354" y="138"/>
                      </a:lnTo>
                      <a:lnTo>
                        <a:pt x="272" y="200"/>
                      </a:lnTo>
                      <a:lnTo>
                        <a:pt x="240" y="228"/>
                      </a:lnTo>
                      <a:lnTo>
                        <a:pt x="208" y="256"/>
                      </a:lnTo>
                      <a:lnTo>
                        <a:pt x="176" y="283"/>
                      </a:lnTo>
                      <a:lnTo>
                        <a:pt x="144" y="312"/>
                      </a:lnTo>
                      <a:lnTo>
                        <a:pt x="112" y="339"/>
                      </a:lnTo>
                      <a:lnTo>
                        <a:pt x="80" y="368"/>
                      </a:lnTo>
                      <a:lnTo>
                        <a:pt x="48" y="396"/>
                      </a:lnTo>
                      <a:lnTo>
                        <a:pt x="18" y="425"/>
                      </a:lnTo>
                      <a:lnTo>
                        <a:pt x="14" y="416"/>
                      </a:lnTo>
                      <a:lnTo>
                        <a:pt x="13" y="407"/>
                      </a:lnTo>
                      <a:lnTo>
                        <a:pt x="9" y="398"/>
                      </a:lnTo>
                      <a:lnTo>
                        <a:pt x="8" y="391"/>
                      </a:lnTo>
                      <a:lnTo>
                        <a:pt x="5" y="382"/>
                      </a:lnTo>
                      <a:lnTo>
                        <a:pt x="4" y="373"/>
                      </a:lnTo>
                      <a:lnTo>
                        <a:pt x="1" y="365"/>
                      </a:lnTo>
                      <a:lnTo>
                        <a:pt x="0" y="357"/>
                      </a:lnTo>
                      <a:close/>
                    </a:path>
                  </a:pathLst>
                </a:custGeom>
                <a:solidFill>
                  <a:srgbClr val="FFCC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5" name="Freeform 71"/>
                <p:cNvSpPr>
                  <a:spLocks/>
                </p:cNvSpPr>
                <p:nvPr/>
              </p:nvSpPr>
              <p:spPr bwMode="auto">
                <a:xfrm>
                  <a:off x="4474" y="2978"/>
                  <a:ext cx="192" cy="192"/>
                </a:xfrm>
                <a:custGeom>
                  <a:avLst/>
                  <a:gdLst>
                    <a:gd name="T0" fmla="*/ 0 w 385"/>
                    <a:gd name="T1" fmla="*/ 80 h 385"/>
                    <a:gd name="T2" fmla="*/ 5 w 385"/>
                    <a:gd name="T3" fmla="*/ 73 h 385"/>
                    <a:gd name="T4" fmla="*/ 12 w 385"/>
                    <a:gd name="T5" fmla="*/ 64 h 385"/>
                    <a:gd name="T6" fmla="*/ 20 w 385"/>
                    <a:gd name="T7" fmla="*/ 54 h 385"/>
                    <a:gd name="T8" fmla="*/ 29 w 385"/>
                    <a:gd name="T9" fmla="*/ 43 h 385"/>
                    <a:gd name="T10" fmla="*/ 37 w 385"/>
                    <a:gd name="T11" fmla="*/ 32 h 385"/>
                    <a:gd name="T12" fmla="*/ 45 w 385"/>
                    <a:gd name="T13" fmla="*/ 22 h 385"/>
                    <a:gd name="T14" fmla="*/ 52 w 385"/>
                    <a:gd name="T15" fmla="*/ 13 h 385"/>
                    <a:gd name="T16" fmla="*/ 57 w 385"/>
                    <a:gd name="T17" fmla="*/ 7 h 385"/>
                    <a:gd name="T18" fmla="*/ 68 w 385"/>
                    <a:gd name="T19" fmla="*/ 2 h 385"/>
                    <a:gd name="T20" fmla="*/ 79 w 385"/>
                    <a:gd name="T21" fmla="*/ 0 h 385"/>
                    <a:gd name="T22" fmla="*/ 88 w 385"/>
                    <a:gd name="T23" fmla="*/ 0 h 385"/>
                    <a:gd name="T24" fmla="*/ 94 w 385"/>
                    <a:gd name="T25" fmla="*/ 4 h 385"/>
                    <a:gd name="T26" fmla="*/ 96 w 385"/>
                    <a:gd name="T27" fmla="*/ 9 h 385"/>
                    <a:gd name="T28" fmla="*/ 92 w 385"/>
                    <a:gd name="T29" fmla="*/ 18 h 385"/>
                    <a:gd name="T30" fmla="*/ 82 w 385"/>
                    <a:gd name="T31" fmla="*/ 29 h 385"/>
                    <a:gd name="T32" fmla="*/ 64 w 385"/>
                    <a:gd name="T33" fmla="*/ 44 h 385"/>
                    <a:gd name="T34" fmla="*/ 56 w 385"/>
                    <a:gd name="T35" fmla="*/ 50 h 385"/>
                    <a:gd name="T36" fmla="*/ 49 w 385"/>
                    <a:gd name="T37" fmla="*/ 57 h 385"/>
                    <a:gd name="T38" fmla="*/ 41 w 385"/>
                    <a:gd name="T39" fmla="*/ 63 h 385"/>
                    <a:gd name="T40" fmla="*/ 34 w 385"/>
                    <a:gd name="T41" fmla="*/ 70 h 385"/>
                    <a:gd name="T42" fmla="*/ 26 w 385"/>
                    <a:gd name="T43" fmla="*/ 76 h 385"/>
                    <a:gd name="T44" fmla="*/ 19 w 385"/>
                    <a:gd name="T45" fmla="*/ 83 h 385"/>
                    <a:gd name="T46" fmla="*/ 11 w 385"/>
                    <a:gd name="T47" fmla="*/ 89 h 385"/>
                    <a:gd name="T48" fmla="*/ 4 w 385"/>
                    <a:gd name="T49" fmla="*/ 96 h 385"/>
                    <a:gd name="T50" fmla="*/ 3 w 385"/>
                    <a:gd name="T51" fmla="*/ 94 h 385"/>
                    <a:gd name="T52" fmla="*/ 3 w 385"/>
                    <a:gd name="T53" fmla="*/ 92 h 385"/>
                    <a:gd name="T54" fmla="*/ 2 w 385"/>
                    <a:gd name="T55" fmla="*/ 90 h 385"/>
                    <a:gd name="T56" fmla="*/ 2 w 385"/>
                    <a:gd name="T57" fmla="*/ 88 h 385"/>
                    <a:gd name="T58" fmla="*/ 1 w 385"/>
                    <a:gd name="T59" fmla="*/ 86 h 385"/>
                    <a:gd name="T60" fmla="*/ 1 w 385"/>
                    <a:gd name="T61" fmla="*/ 84 h 385"/>
                    <a:gd name="T62" fmla="*/ 0 w 385"/>
                    <a:gd name="T63" fmla="*/ 82 h 385"/>
                    <a:gd name="T64" fmla="*/ 0 w 385"/>
                    <a:gd name="T65" fmla="*/ 80 h 38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85"/>
                    <a:gd name="T100" fmla="*/ 0 h 385"/>
                    <a:gd name="T101" fmla="*/ 385 w 385"/>
                    <a:gd name="T102" fmla="*/ 385 h 38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85" h="385">
                      <a:moveTo>
                        <a:pt x="0" y="322"/>
                      </a:moveTo>
                      <a:lnTo>
                        <a:pt x="20" y="293"/>
                      </a:lnTo>
                      <a:lnTo>
                        <a:pt x="48" y="258"/>
                      </a:lnTo>
                      <a:lnTo>
                        <a:pt x="81" y="217"/>
                      </a:lnTo>
                      <a:lnTo>
                        <a:pt x="116" y="174"/>
                      </a:lnTo>
                      <a:lnTo>
                        <a:pt x="148" y="131"/>
                      </a:lnTo>
                      <a:lnTo>
                        <a:pt x="181" y="90"/>
                      </a:lnTo>
                      <a:lnTo>
                        <a:pt x="209" y="55"/>
                      </a:lnTo>
                      <a:lnTo>
                        <a:pt x="231" y="28"/>
                      </a:lnTo>
                      <a:lnTo>
                        <a:pt x="275" y="8"/>
                      </a:lnTo>
                      <a:lnTo>
                        <a:pt x="318" y="0"/>
                      </a:lnTo>
                      <a:lnTo>
                        <a:pt x="354" y="3"/>
                      </a:lnTo>
                      <a:lnTo>
                        <a:pt x="379" y="17"/>
                      </a:lnTo>
                      <a:lnTo>
                        <a:pt x="385" y="39"/>
                      </a:lnTo>
                      <a:lnTo>
                        <a:pt x="370" y="74"/>
                      </a:lnTo>
                      <a:lnTo>
                        <a:pt x="329" y="119"/>
                      </a:lnTo>
                      <a:lnTo>
                        <a:pt x="256" y="177"/>
                      </a:lnTo>
                      <a:lnTo>
                        <a:pt x="226" y="202"/>
                      </a:lnTo>
                      <a:lnTo>
                        <a:pt x="196" y="228"/>
                      </a:lnTo>
                      <a:lnTo>
                        <a:pt x="166" y="255"/>
                      </a:lnTo>
                      <a:lnTo>
                        <a:pt x="136" y="281"/>
                      </a:lnTo>
                      <a:lnTo>
                        <a:pt x="106" y="306"/>
                      </a:lnTo>
                      <a:lnTo>
                        <a:pt x="77" y="332"/>
                      </a:lnTo>
                      <a:lnTo>
                        <a:pt x="47" y="359"/>
                      </a:lnTo>
                      <a:lnTo>
                        <a:pt x="18" y="385"/>
                      </a:lnTo>
                      <a:lnTo>
                        <a:pt x="15" y="376"/>
                      </a:lnTo>
                      <a:lnTo>
                        <a:pt x="13" y="369"/>
                      </a:lnTo>
                      <a:lnTo>
                        <a:pt x="10" y="361"/>
                      </a:lnTo>
                      <a:lnTo>
                        <a:pt x="9" y="354"/>
                      </a:lnTo>
                      <a:lnTo>
                        <a:pt x="7" y="345"/>
                      </a:lnTo>
                      <a:lnTo>
                        <a:pt x="4" y="337"/>
                      </a:lnTo>
                      <a:lnTo>
                        <a:pt x="2" y="330"/>
                      </a:lnTo>
                      <a:lnTo>
                        <a:pt x="0" y="322"/>
                      </a:lnTo>
                      <a:close/>
                    </a:path>
                  </a:pathLst>
                </a:custGeom>
                <a:solidFill>
                  <a:srgbClr val="FCC7B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6" name="Freeform 72"/>
                <p:cNvSpPr>
                  <a:spLocks/>
                </p:cNvSpPr>
                <p:nvPr/>
              </p:nvSpPr>
              <p:spPr bwMode="auto">
                <a:xfrm>
                  <a:off x="4476" y="2996"/>
                  <a:ext cx="175" cy="174"/>
                </a:xfrm>
                <a:custGeom>
                  <a:avLst/>
                  <a:gdLst>
                    <a:gd name="T0" fmla="*/ 0 w 350"/>
                    <a:gd name="T1" fmla="*/ 72 h 347"/>
                    <a:gd name="T2" fmla="*/ 5 w 350"/>
                    <a:gd name="T3" fmla="*/ 66 h 347"/>
                    <a:gd name="T4" fmla="*/ 11 w 350"/>
                    <a:gd name="T5" fmla="*/ 58 h 347"/>
                    <a:gd name="T6" fmla="*/ 19 w 350"/>
                    <a:gd name="T7" fmla="*/ 49 h 347"/>
                    <a:gd name="T8" fmla="*/ 26 w 350"/>
                    <a:gd name="T9" fmla="*/ 40 h 347"/>
                    <a:gd name="T10" fmla="*/ 34 w 350"/>
                    <a:gd name="T11" fmla="*/ 30 h 347"/>
                    <a:gd name="T12" fmla="*/ 41 w 350"/>
                    <a:gd name="T13" fmla="*/ 22 h 347"/>
                    <a:gd name="T14" fmla="*/ 47 w 350"/>
                    <a:gd name="T15" fmla="*/ 13 h 347"/>
                    <a:gd name="T16" fmla="*/ 52 w 350"/>
                    <a:gd name="T17" fmla="*/ 7 h 347"/>
                    <a:gd name="T18" fmla="*/ 62 w 350"/>
                    <a:gd name="T19" fmla="*/ 2 h 347"/>
                    <a:gd name="T20" fmla="*/ 73 w 350"/>
                    <a:gd name="T21" fmla="*/ 0 h 347"/>
                    <a:gd name="T22" fmla="*/ 81 w 350"/>
                    <a:gd name="T23" fmla="*/ 0 h 347"/>
                    <a:gd name="T24" fmla="*/ 86 w 350"/>
                    <a:gd name="T25" fmla="*/ 3 h 347"/>
                    <a:gd name="T26" fmla="*/ 88 w 350"/>
                    <a:gd name="T27" fmla="*/ 8 h 347"/>
                    <a:gd name="T28" fmla="*/ 85 w 350"/>
                    <a:gd name="T29" fmla="*/ 15 h 347"/>
                    <a:gd name="T30" fmla="*/ 76 w 350"/>
                    <a:gd name="T31" fmla="*/ 25 h 347"/>
                    <a:gd name="T32" fmla="*/ 59 w 350"/>
                    <a:gd name="T33" fmla="*/ 38 h 347"/>
                    <a:gd name="T34" fmla="*/ 51 w 350"/>
                    <a:gd name="T35" fmla="*/ 43 h 347"/>
                    <a:gd name="T36" fmla="*/ 45 w 350"/>
                    <a:gd name="T37" fmla="*/ 50 h 347"/>
                    <a:gd name="T38" fmla="*/ 38 w 350"/>
                    <a:gd name="T39" fmla="*/ 56 h 347"/>
                    <a:gd name="T40" fmla="*/ 31 w 350"/>
                    <a:gd name="T41" fmla="*/ 62 h 347"/>
                    <a:gd name="T42" fmla="*/ 24 w 350"/>
                    <a:gd name="T43" fmla="*/ 68 h 347"/>
                    <a:gd name="T44" fmla="*/ 18 w 350"/>
                    <a:gd name="T45" fmla="*/ 75 h 347"/>
                    <a:gd name="T46" fmla="*/ 11 w 350"/>
                    <a:gd name="T47" fmla="*/ 80 h 347"/>
                    <a:gd name="T48" fmla="*/ 3 w 350"/>
                    <a:gd name="T49" fmla="*/ 87 h 347"/>
                    <a:gd name="T50" fmla="*/ 3 w 350"/>
                    <a:gd name="T51" fmla="*/ 85 h 347"/>
                    <a:gd name="T52" fmla="*/ 3 w 350"/>
                    <a:gd name="T53" fmla="*/ 83 h 347"/>
                    <a:gd name="T54" fmla="*/ 3 w 350"/>
                    <a:gd name="T55" fmla="*/ 81 h 347"/>
                    <a:gd name="T56" fmla="*/ 2 w 350"/>
                    <a:gd name="T57" fmla="*/ 80 h 347"/>
                    <a:gd name="T58" fmla="*/ 1 w 350"/>
                    <a:gd name="T59" fmla="*/ 78 h 347"/>
                    <a:gd name="T60" fmla="*/ 1 w 350"/>
                    <a:gd name="T61" fmla="*/ 76 h 347"/>
                    <a:gd name="T62" fmla="*/ 1 w 350"/>
                    <a:gd name="T63" fmla="*/ 74 h 347"/>
                    <a:gd name="T64" fmla="*/ 0 w 350"/>
                    <a:gd name="T65" fmla="*/ 72 h 34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50"/>
                    <a:gd name="T100" fmla="*/ 0 h 347"/>
                    <a:gd name="T101" fmla="*/ 350 w 350"/>
                    <a:gd name="T102" fmla="*/ 347 h 34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50" h="347">
                      <a:moveTo>
                        <a:pt x="0" y="288"/>
                      </a:moveTo>
                      <a:lnTo>
                        <a:pt x="19" y="261"/>
                      </a:lnTo>
                      <a:lnTo>
                        <a:pt x="44" y="230"/>
                      </a:lnTo>
                      <a:lnTo>
                        <a:pt x="73" y="194"/>
                      </a:lnTo>
                      <a:lnTo>
                        <a:pt x="104" y="157"/>
                      </a:lnTo>
                      <a:lnTo>
                        <a:pt x="134" y="120"/>
                      </a:lnTo>
                      <a:lnTo>
                        <a:pt x="163" y="85"/>
                      </a:lnTo>
                      <a:lnTo>
                        <a:pt x="188" y="52"/>
                      </a:lnTo>
                      <a:lnTo>
                        <a:pt x="208" y="27"/>
                      </a:lnTo>
                      <a:lnTo>
                        <a:pt x="248" y="8"/>
                      </a:lnTo>
                      <a:lnTo>
                        <a:pt x="289" y="0"/>
                      </a:lnTo>
                      <a:lnTo>
                        <a:pt x="321" y="0"/>
                      </a:lnTo>
                      <a:lnTo>
                        <a:pt x="344" y="11"/>
                      </a:lnTo>
                      <a:lnTo>
                        <a:pt x="350" y="30"/>
                      </a:lnTo>
                      <a:lnTo>
                        <a:pt x="339" y="60"/>
                      </a:lnTo>
                      <a:lnTo>
                        <a:pt x="301" y="99"/>
                      </a:lnTo>
                      <a:lnTo>
                        <a:pt x="236" y="150"/>
                      </a:lnTo>
                      <a:lnTo>
                        <a:pt x="207" y="172"/>
                      </a:lnTo>
                      <a:lnTo>
                        <a:pt x="180" y="198"/>
                      </a:lnTo>
                      <a:lnTo>
                        <a:pt x="152" y="221"/>
                      </a:lnTo>
                      <a:lnTo>
                        <a:pt x="126" y="246"/>
                      </a:lnTo>
                      <a:lnTo>
                        <a:pt x="97" y="270"/>
                      </a:lnTo>
                      <a:lnTo>
                        <a:pt x="69" y="297"/>
                      </a:lnTo>
                      <a:lnTo>
                        <a:pt x="42" y="320"/>
                      </a:lnTo>
                      <a:lnTo>
                        <a:pt x="15" y="347"/>
                      </a:lnTo>
                      <a:lnTo>
                        <a:pt x="13" y="339"/>
                      </a:lnTo>
                      <a:lnTo>
                        <a:pt x="11" y="332"/>
                      </a:lnTo>
                      <a:lnTo>
                        <a:pt x="9" y="324"/>
                      </a:lnTo>
                      <a:lnTo>
                        <a:pt x="8" y="317"/>
                      </a:lnTo>
                      <a:lnTo>
                        <a:pt x="5" y="309"/>
                      </a:lnTo>
                      <a:lnTo>
                        <a:pt x="4" y="302"/>
                      </a:lnTo>
                      <a:lnTo>
                        <a:pt x="1" y="294"/>
                      </a:lnTo>
                      <a:lnTo>
                        <a:pt x="0" y="288"/>
                      </a:lnTo>
                      <a:close/>
                    </a:path>
                  </a:pathLst>
                </a:custGeom>
                <a:solidFill>
                  <a:srgbClr val="FAC4B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7" name="Freeform 73"/>
                <p:cNvSpPr>
                  <a:spLocks/>
                </p:cNvSpPr>
                <p:nvPr/>
              </p:nvSpPr>
              <p:spPr bwMode="auto">
                <a:xfrm>
                  <a:off x="4477" y="3014"/>
                  <a:ext cx="158" cy="155"/>
                </a:xfrm>
                <a:custGeom>
                  <a:avLst/>
                  <a:gdLst>
                    <a:gd name="T0" fmla="*/ 0 w 315"/>
                    <a:gd name="T1" fmla="*/ 64 h 309"/>
                    <a:gd name="T2" fmla="*/ 4 w 315"/>
                    <a:gd name="T3" fmla="*/ 58 h 309"/>
                    <a:gd name="T4" fmla="*/ 10 w 315"/>
                    <a:gd name="T5" fmla="*/ 51 h 309"/>
                    <a:gd name="T6" fmla="*/ 16 w 315"/>
                    <a:gd name="T7" fmla="*/ 43 h 309"/>
                    <a:gd name="T8" fmla="*/ 24 w 315"/>
                    <a:gd name="T9" fmla="*/ 35 h 309"/>
                    <a:gd name="T10" fmla="*/ 30 w 315"/>
                    <a:gd name="T11" fmla="*/ 27 h 309"/>
                    <a:gd name="T12" fmla="*/ 36 w 315"/>
                    <a:gd name="T13" fmla="*/ 20 h 309"/>
                    <a:gd name="T14" fmla="*/ 42 w 315"/>
                    <a:gd name="T15" fmla="*/ 13 h 309"/>
                    <a:gd name="T16" fmla="*/ 47 w 315"/>
                    <a:gd name="T17" fmla="*/ 7 h 309"/>
                    <a:gd name="T18" fmla="*/ 56 w 315"/>
                    <a:gd name="T19" fmla="*/ 3 h 309"/>
                    <a:gd name="T20" fmla="*/ 65 w 315"/>
                    <a:gd name="T21" fmla="*/ 1 h 309"/>
                    <a:gd name="T22" fmla="*/ 72 w 315"/>
                    <a:gd name="T23" fmla="*/ 0 h 309"/>
                    <a:gd name="T24" fmla="*/ 77 w 315"/>
                    <a:gd name="T25" fmla="*/ 2 h 309"/>
                    <a:gd name="T26" fmla="*/ 79 w 315"/>
                    <a:gd name="T27" fmla="*/ 6 h 309"/>
                    <a:gd name="T28" fmla="*/ 77 w 315"/>
                    <a:gd name="T29" fmla="*/ 12 h 309"/>
                    <a:gd name="T30" fmla="*/ 68 w 315"/>
                    <a:gd name="T31" fmla="*/ 20 h 309"/>
                    <a:gd name="T32" fmla="*/ 55 w 315"/>
                    <a:gd name="T33" fmla="*/ 32 h 309"/>
                    <a:gd name="T34" fmla="*/ 48 w 315"/>
                    <a:gd name="T35" fmla="*/ 37 h 309"/>
                    <a:gd name="T36" fmla="*/ 41 w 315"/>
                    <a:gd name="T37" fmla="*/ 43 h 309"/>
                    <a:gd name="T38" fmla="*/ 35 w 315"/>
                    <a:gd name="T39" fmla="*/ 49 h 309"/>
                    <a:gd name="T40" fmla="*/ 29 w 315"/>
                    <a:gd name="T41" fmla="*/ 54 h 309"/>
                    <a:gd name="T42" fmla="*/ 23 w 315"/>
                    <a:gd name="T43" fmla="*/ 60 h 309"/>
                    <a:gd name="T44" fmla="*/ 16 w 315"/>
                    <a:gd name="T45" fmla="*/ 66 h 309"/>
                    <a:gd name="T46" fmla="*/ 10 w 315"/>
                    <a:gd name="T47" fmla="*/ 72 h 309"/>
                    <a:gd name="T48" fmla="*/ 4 w 315"/>
                    <a:gd name="T49" fmla="*/ 78 h 309"/>
                    <a:gd name="T50" fmla="*/ 3 w 315"/>
                    <a:gd name="T51" fmla="*/ 76 h 309"/>
                    <a:gd name="T52" fmla="*/ 3 w 315"/>
                    <a:gd name="T53" fmla="*/ 74 h 309"/>
                    <a:gd name="T54" fmla="*/ 2 w 315"/>
                    <a:gd name="T55" fmla="*/ 72 h 309"/>
                    <a:gd name="T56" fmla="*/ 2 w 315"/>
                    <a:gd name="T57" fmla="*/ 70 h 309"/>
                    <a:gd name="T58" fmla="*/ 1 w 315"/>
                    <a:gd name="T59" fmla="*/ 67 h 309"/>
                    <a:gd name="T60" fmla="*/ 0 w 315"/>
                    <a:gd name="T61" fmla="*/ 64 h 309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315"/>
                    <a:gd name="T94" fmla="*/ 0 h 309"/>
                    <a:gd name="T95" fmla="*/ 315 w 315"/>
                    <a:gd name="T96" fmla="*/ 309 h 309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315" h="309">
                      <a:moveTo>
                        <a:pt x="0" y="254"/>
                      </a:moveTo>
                      <a:lnTo>
                        <a:pt x="16" y="229"/>
                      </a:lnTo>
                      <a:lnTo>
                        <a:pt x="39" y="201"/>
                      </a:lnTo>
                      <a:lnTo>
                        <a:pt x="64" y="171"/>
                      </a:lnTo>
                      <a:lnTo>
                        <a:pt x="93" y="140"/>
                      </a:lnTo>
                      <a:lnTo>
                        <a:pt x="119" y="107"/>
                      </a:lnTo>
                      <a:lnTo>
                        <a:pt x="144" y="77"/>
                      </a:lnTo>
                      <a:lnTo>
                        <a:pt x="167" y="50"/>
                      </a:lnTo>
                      <a:lnTo>
                        <a:pt x="186" y="27"/>
                      </a:lnTo>
                      <a:lnTo>
                        <a:pt x="222" y="10"/>
                      </a:lnTo>
                      <a:lnTo>
                        <a:pt x="258" y="1"/>
                      </a:lnTo>
                      <a:lnTo>
                        <a:pt x="287" y="0"/>
                      </a:lnTo>
                      <a:lnTo>
                        <a:pt x="308" y="7"/>
                      </a:lnTo>
                      <a:lnTo>
                        <a:pt x="315" y="22"/>
                      </a:lnTo>
                      <a:lnTo>
                        <a:pt x="305" y="47"/>
                      </a:lnTo>
                      <a:lnTo>
                        <a:pt x="272" y="80"/>
                      </a:lnTo>
                      <a:lnTo>
                        <a:pt x="217" y="125"/>
                      </a:lnTo>
                      <a:lnTo>
                        <a:pt x="191" y="148"/>
                      </a:lnTo>
                      <a:lnTo>
                        <a:pt x="164" y="170"/>
                      </a:lnTo>
                      <a:lnTo>
                        <a:pt x="139" y="193"/>
                      </a:lnTo>
                      <a:lnTo>
                        <a:pt x="115" y="216"/>
                      </a:lnTo>
                      <a:lnTo>
                        <a:pt x="89" y="239"/>
                      </a:lnTo>
                      <a:lnTo>
                        <a:pt x="64" y="262"/>
                      </a:lnTo>
                      <a:lnTo>
                        <a:pt x="39" y="285"/>
                      </a:lnTo>
                      <a:lnTo>
                        <a:pt x="14" y="309"/>
                      </a:lnTo>
                      <a:lnTo>
                        <a:pt x="11" y="302"/>
                      </a:lnTo>
                      <a:lnTo>
                        <a:pt x="9" y="294"/>
                      </a:lnTo>
                      <a:lnTo>
                        <a:pt x="6" y="287"/>
                      </a:lnTo>
                      <a:lnTo>
                        <a:pt x="5" y="280"/>
                      </a:lnTo>
                      <a:lnTo>
                        <a:pt x="1" y="267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7C2B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8" name="Freeform 74"/>
                <p:cNvSpPr>
                  <a:spLocks/>
                </p:cNvSpPr>
                <p:nvPr/>
              </p:nvSpPr>
              <p:spPr bwMode="auto">
                <a:xfrm>
                  <a:off x="4478" y="3031"/>
                  <a:ext cx="141" cy="136"/>
                </a:xfrm>
                <a:custGeom>
                  <a:avLst/>
                  <a:gdLst>
                    <a:gd name="T0" fmla="*/ 0 w 282"/>
                    <a:gd name="T1" fmla="*/ 56 h 272"/>
                    <a:gd name="T2" fmla="*/ 3 w 282"/>
                    <a:gd name="T3" fmla="*/ 50 h 272"/>
                    <a:gd name="T4" fmla="*/ 9 w 282"/>
                    <a:gd name="T5" fmla="*/ 44 h 272"/>
                    <a:gd name="T6" fmla="*/ 14 w 282"/>
                    <a:gd name="T7" fmla="*/ 37 h 272"/>
                    <a:gd name="T8" fmla="*/ 20 w 282"/>
                    <a:gd name="T9" fmla="*/ 31 h 272"/>
                    <a:gd name="T10" fmla="*/ 26 w 282"/>
                    <a:gd name="T11" fmla="*/ 24 h 272"/>
                    <a:gd name="T12" fmla="*/ 32 w 282"/>
                    <a:gd name="T13" fmla="*/ 18 h 272"/>
                    <a:gd name="T14" fmla="*/ 37 w 282"/>
                    <a:gd name="T15" fmla="*/ 12 h 272"/>
                    <a:gd name="T16" fmla="*/ 41 w 282"/>
                    <a:gd name="T17" fmla="*/ 7 h 272"/>
                    <a:gd name="T18" fmla="*/ 50 w 282"/>
                    <a:gd name="T19" fmla="*/ 3 h 272"/>
                    <a:gd name="T20" fmla="*/ 58 w 282"/>
                    <a:gd name="T21" fmla="*/ 1 h 272"/>
                    <a:gd name="T22" fmla="*/ 65 w 282"/>
                    <a:gd name="T23" fmla="*/ 0 h 272"/>
                    <a:gd name="T24" fmla="*/ 70 w 282"/>
                    <a:gd name="T25" fmla="*/ 1 h 272"/>
                    <a:gd name="T26" fmla="*/ 71 w 282"/>
                    <a:gd name="T27" fmla="*/ 4 h 272"/>
                    <a:gd name="T28" fmla="*/ 69 w 282"/>
                    <a:gd name="T29" fmla="*/ 9 h 272"/>
                    <a:gd name="T30" fmla="*/ 61 w 282"/>
                    <a:gd name="T31" fmla="*/ 15 h 272"/>
                    <a:gd name="T32" fmla="*/ 50 w 282"/>
                    <a:gd name="T33" fmla="*/ 25 h 272"/>
                    <a:gd name="T34" fmla="*/ 44 w 282"/>
                    <a:gd name="T35" fmla="*/ 30 h 272"/>
                    <a:gd name="T36" fmla="*/ 38 w 282"/>
                    <a:gd name="T37" fmla="*/ 35 h 272"/>
                    <a:gd name="T38" fmla="*/ 33 w 282"/>
                    <a:gd name="T39" fmla="*/ 41 h 272"/>
                    <a:gd name="T40" fmla="*/ 26 w 282"/>
                    <a:gd name="T41" fmla="*/ 46 h 272"/>
                    <a:gd name="T42" fmla="*/ 20 w 282"/>
                    <a:gd name="T43" fmla="*/ 52 h 272"/>
                    <a:gd name="T44" fmla="*/ 15 w 282"/>
                    <a:gd name="T45" fmla="*/ 57 h 272"/>
                    <a:gd name="T46" fmla="*/ 9 w 282"/>
                    <a:gd name="T47" fmla="*/ 62 h 272"/>
                    <a:gd name="T48" fmla="*/ 3 w 282"/>
                    <a:gd name="T49" fmla="*/ 68 h 272"/>
                    <a:gd name="T50" fmla="*/ 2 w 282"/>
                    <a:gd name="T51" fmla="*/ 65 h 272"/>
                    <a:gd name="T52" fmla="*/ 1 w 282"/>
                    <a:gd name="T53" fmla="*/ 61 h 272"/>
                    <a:gd name="T54" fmla="*/ 1 w 282"/>
                    <a:gd name="T55" fmla="*/ 58 h 272"/>
                    <a:gd name="T56" fmla="*/ 0 w 282"/>
                    <a:gd name="T57" fmla="*/ 56 h 27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82"/>
                    <a:gd name="T88" fmla="*/ 0 h 272"/>
                    <a:gd name="T89" fmla="*/ 282 w 282"/>
                    <a:gd name="T90" fmla="*/ 272 h 272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82" h="272">
                      <a:moveTo>
                        <a:pt x="0" y="224"/>
                      </a:moveTo>
                      <a:lnTo>
                        <a:pt x="15" y="201"/>
                      </a:lnTo>
                      <a:lnTo>
                        <a:pt x="35" y="177"/>
                      </a:lnTo>
                      <a:lnTo>
                        <a:pt x="57" y="151"/>
                      </a:lnTo>
                      <a:lnTo>
                        <a:pt x="82" y="126"/>
                      </a:lnTo>
                      <a:lnTo>
                        <a:pt x="106" y="99"/>
                      </a:lnTo>
                      <a:lnTo>
                        <a:pt x="128" y="74"/>
                      </a:lnTo>
                      <a:lnTo>
                        <a:pt x="148" y="51"/>
                      </a:lnTo>
                      <a:lnTo>
                        <a:pt x="166" y="31"/>
                      </a:lnTo>
                      <a:lnTo>
                        <a:pt x="200" y="14"/>
                      </a:lnTo>
                      <a:lnTo>
                        <a:pt x="232" y="4"/>
                      </a:lnTo>
                      <a:lnTo>
                        <a:pt x="259" y="0"/>
                      </a:lnTo>
                      <a:lnTo>
                        <a:pt x="277" y="5"/>
                      </a:lnTo>
                      <a:lnTo>
                        <a:pt x="282" y="17"/>
                      </a:lnTo>
                      <a:lnTo>
                        <a:pt x="275" y="36"/>
                      </a:lnTo>
                      <a:lnTo>
                        <a:pt x="247" y="63"/>
                      </a:lnTo>
                      <a:lnTo>
                        <a:pt x="201" y="102"/>
                      </a:lnTo>
                      <a:lnTo>
                        <a:pt x="176" y="122"/>
                      </a:lnTo>
                      <a:lnTo>
                        <a:pt x="153" y="143"/>
                      </a:lnTo>
                      <a:lnTo>
                        <a:pt x="129" y="165"/>
                      </a:lnTo>
                      <a:lnTo>
                        <a:pt x="107" y="187"/>
                      </a:lnTo>
                      <a:lnTo>
                        <a:pt x="83" y="209"/>
                      </a:lnTo>
                      <a:lnTo>
                        <a:pt x="60" y="230"/>
                      </a:lnTo>
                      <a:lnTo>
                        <a:pt x="37" y="251"/>
                      </a:lnTo>
                      <a:lnTo>
                        <a:pt x="14" y="272"/>
                      </a:lnTo>
                      <a:lnTo>
                        <a:pt x="10" y="260"/>
                      </a:lnTo>
                      <a:lnTo>
                        <a:pt x="6" y="247"/>
                      </a:lnTo>
                      <a:lnTo>
                        <a:pt x="3" y="235"/>
                      </a:lnTo>
                      <a:lnTo>
                        <a:pt x="0" y="224"/>
                      </a:lnTo>
                      <a:close/>
                    </a:path>
                  </a:pathLst>
                </a:custGeom>
                <a:solidFill>
                  <a:srgbClr val="F5BD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9" name="Freeform 75"/>
                <p:cNvSpPr>
                  <a:spLocks/>
                </p:cNvSpPr>
                <p:nvPr/>
              </p:nvSpPr>
              <p:spPr bwMode="auto">
                <a:xfrm>
                  <a:off x="4480" y="3047"/>
                  <a:ext cx="124" cy="119"/>
                </a:xfrm>
                <a:custGeom>
                  <a:avLst/>
                  <a:gdLst>
                    <a:gd name="T0" fmla="*/ 0 w 248"/>
                    <a:gd name="T1" fmla="*/ 48 h 238"/>
                    <a:gd name="T2" fmla="*/ 4 w 248"/>
                    <a:gd name="T3" fmla="*/ 43 h 238"/>
                    <a:gd name="T4" fmla="*/ 8 w 248"/>
                    <a:gd name="T5" fmla="*/ 38 h 238"/>
                    <a:gd name="T6" fmla="*/ 13 w 248"/>
                    <a:gd name="T7" fmla="*/ 33 h 238"/>
                    <a:gd name="T8" fmla="*/ 18 w 248"/>
                    <a:gd name="T9" fmla="*/ 28 h 238"/>
                    <a:gd name="T10" fmla="*/ 23 w 248"/>
                    <a:gd name="T11" fmla="*/ 23 h 238"/>
                    <a:gd name="T12" fmla="*/ 28 w 248"/>
                    <a:gd name="T13" fmla="*/ 18 h 238"/>
                    <a:gd name="T14" fmla="*/ 32 w 248"/>
                    <a:gd name="T15" fmla="*/ 13 h 238"/>
                    <a:gd name="T16" fmla="*/ 36 w 248"/>
                    <a:gd name="T17" fmla="*/ 9 h 238"/>
                    <a:gd name="T18" fmla="*/ 44 w 248"/>
                    <a:gd name="T19" fmla="*/ 4 h 238"/>
                    <a:gd name="T20" fmla="*/ 51 w 248"/>
                    <a:gd name="T21" fmla="*/ 2 h 238"/>
                    <a:gd name="T22" fmla="*/ 57 w 248"/>
                    <a:gd name="T23" fmla="*/ 0 h 238"/>
                    <a:gd name="T24" fmla="*/ 61 w 248"/>
                    <a:gd name="T25" fmla="*/ 1 h 238"/>
                    <a:gd name="T26" fmla="*/ 62 w 248"/>
                    <a:gd name="T27" fmla="*/ 3 h 238"/>
                    <a:gd name="T28" fmla="*/ 61 w 248"/>
                    <a:gd name="T29" fmla="*/ 6 h 238"/>
                    <a:gd name="T30" fmla="*/ 55 w 248"/>
                    <a:gd name="T31" fmla="*/ 12 h 238"/>
                    <a:gd name="T32" fmla="*/ 46 w 248"/>
                    <a:gd name="T33" fmla="*/ 20 h 238"/>
                    <a:gd name="T34" fmla="*/ 40 w 248"/>
                    <a:gd name="T35" fmla="*/ 25 h 238"/>
                    <a:gd name="T36" fmla="*/ 35 w 248"/>
                    <a:gd name="T37" fmla="*/ 30 h 238"/>
                    <a:gd name="T38" fmla="*/ 29 w 248"/>
                    <a:gd name="T39" fmla="*/ 35 h 238"/>
                    <a:gd name="T40" fmla="*/ 24 w 248"/>
                    <a:gd name="T41" fmla="*/ 40 h 238"/>
                    <a:gd name="T42" fmla="*/ 19 w 248"/>
                    <a:gd name="T43" fmla="*/ 45 h 238"/>
                    <a:gd name="T44" fmla="*/ 14 w 248"/>
                    <a:gd name="T45" fmla="*/ 50 h 238"/>
                    <a:gd name="T46" fmla="*/ 8 w 248"/>
                    <a:gd name="T47" fmla="*/ 55 h 238"/>
                    <a:gd name="T48" fmla="*/ 3 w 248"/>
                    <a:gd name="T49" fmla="*/ 60 h 238"/>
                    <a:gd name="T50" fmla="*/ 2 w 248"/>
                    <a:gd name="T51" fmla="*/ 57 h 238"/>
                    <a:gd name="T52" fmla="*/ 2 w 248"/>
                    <a:gd name="T53" fmla="*/ 54 h 238"/>
                    <a:gd name="T54" fmla="*/ 1 w 248"/>
                    <a:gd name="T55" fmla="*/ 51 h 238"/>
                    <a:gd name="T56" fmla="*/ 0 w 248"/>
                    <a:gd name="T57" fmla="*/ 48 h 238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48"/>
                    <a:gd name="T88" fmla="*/ 0 h 238"/>
                    <a:gd name="T89" fmla="*/ 248 w 248"/>
                    <a:gd name="T90" fmla="*/ 238 h 238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48" h="238">
                      <a:moveTo>
                        <a:pt x="0" y="192"/>
                      </a:moveTo>
                      <a:lnTo>
                        <a:pt x="13" y="172"/>
                      </a:lnTo>
                      <a:lnTo>
                        <a:pt x="30" y="152"/>
                      </a:lnTo>
                      <a:lnTo>
                        <a:pt x="49" y="132"/>
                      </a:lnTo>
                      <a:lnTo>
                        <a:pt x="70" y="112"/>
                      </a:lnTo>
                      <a:lnTo>
                        <a:pt x="90" y="90"/>
                      </a:lnTo>
                      <a:lnTo>
                        <a:pt x="110" y="70"/>
                      </a:lnTo>
                      <a:lnTo>
                        <a:pt x="128" y="50"/>
                      </a:lnTo>
                      <a:lnTo>
                        <a:pt x="143" y="33"/>
                      </a:lnTo>
                      <a:lnTo>
                        <a:pt x="174" y="16"/>
                      </a:lnTo>
                      <a:lnTo>
                        <a:pt x="203" y="6"/>
                      </a:lnTo>
                      <a:lnTo>
                        <a:pt x="227" y="0"/>
                      </a:lnTo>
                      <a:lnTo>
                        <a:pt x="243" y="3"/>
                      </a:lnTo>
                      <a:lnTo>
                        <a:pt x="248" y="9"/>
                      </a:lnTo>
                      <a:lnTo>
                        <a:pt x="242" y="24"/>
                      </a:lnTo>
                      <a:lnTo>
                        <a:pt x="219" y="48"/>
                      </a:lnTo>
                      <a:lnTo>
                        <a:pt x="181" y="80"/>
                      </a:lnTo>
                      <a:lnTo>
                        <a:pt x="158" y="99"/>
                      </a:lnTo>
                      <a:lnTo>
                        <a:pt x="137" y="118"/>
                      </a:lnTo>
                      <a:lnTo>
                        <a:pt x="115" y="138"/>
                      </a:lnTo>
                      <a:lnTo>
                        <a:pt x="95" y="159"/>
                      </a:lnTo>
                      <a:lnTo>
                        <a:pt x="74" y="178"/>
                      </a:lnTo>
                      <a:lnTo>
                        <a:pt x="53" y="198"/>
                      </a:lnTo>
                      <a:lnTo>
                        <a:pt x="31" y="218"/>
                      </a:lnTo>
                      <a:lnTo>
                        <a:pt x="10" y="238"/>
                      </a:lnTo>
                      <a:lnTo>
                        <a:pt x="6" y="226"/>
                      </a:lnTo>
                      <a:lnTo>
                        <a:pt x="5" y="214"/>
                      </a:lnTo>
                      <a:lnTo>
                        <a:pt x="1" y="203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rgbClr val="F2BAA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70" name="Freeform 76"/>
                <p:cNvSpPr>
                  <a:spLocks/>
                </p:cNvSpPr>
                <p:nvPr/>
              </p:nvSpPr>
              <p:spPr bwMode="auto">
                <a:xfrm>
                  <a:off x="4481" y="3064"/>
                  <a:ext cx="107" cy="100"/>
                </a:xfrm>
                <a:custGeom>
                  <a:avLst/>
                  <a:gdLst>
                    <a:gd name="T0" fmla="*/ 0 w 215"/>
                    <a:gd name="T1" fmla="*/ 40 h 200"/>
                    <a:gd name="T2" fmla="*/ 3 w 215"/>
                    <a:gd name="T3" fmla="*/ 36 h 200"/>
                    <a:gd name="T4" fmla="*/ 6 w 215"/>
                    <a:gd name="T5" fmla="*/ 32 h 200"/>
                    <a:gd name="T6" fmla="*/ 10 w 215"/>
                    <a:gd name="T7" fmla="*/ 27 h 200"/>
                    <a:gd name="T8" fmla="*/ 15 w 215"/>
                    <a:gd name="T9" fmla="*/ 24 h 200"/>
                    <a:gd name="T10" fmla="*/ 19 w 215"/>
                    <a:gd name="T11" fmla="*/ 20 h 200"/>
                    <a:gd name="T12" fmla="*/ 23 w 215"/>
                    <a:gd name="T13" fmla="*/ 17 h 200"/>
                    <a:gd name="T14" fmla="*/ 27 w 215"/>
                    <a:gd name="T15" fmla="*/ 13 h 200"/>
                    <a:gd name="T16" fmla="*/ 30 w 215"/>
                    <a:gd name="T17" fmla="*/ 9 h 200"/>
                    <a:gd name="T18" fmla="*/ 37 w 215"/>
                    <a:gd name="T19" fmla="*/ 5 h 200"/>
                    <a:gd name="T20" fmla="*/ 44 w 215"/>
                    <a:gd name="T21" fmla="*/ 3 h 200"/>
                    <a:gd name="T22" fmla="*/ 49 w 215"/>
                    <a:gd name="T23" fmla="*/ 1 h 200"/>
                    <a:gd name="T24" fmla="*/ 52 w 215"/>
                    <a:gd name="T25" fmla="*/ 0 h 200"/>
                    <a:gd name="T26" fmla="*/ 53 w 215"/>
                    <a:gd name="T27" fmla="*/ 1 h 200"/>
                    <a:gd name="T28" fmla="*/ 52 w 215"/>
                    <a:gd name="T29" fmla="*/ 3 h 200"/>
                    <a:gd name="T30" fmla="*/ 48 w 215"/>
                    <a:gd name="T31" fmla="*/ 7 h 200"/>
                    <a:gd name="T32" fmla="*/ 41 w 215"/>
                    <a:gd name="T33" fmla="*/ 14 h 200"/>
                    <a:gd name="T34" fmla="*/ 35 w 215"/>
                    <a:gd name="T35" fmla="*/ 19 h 200"/>
                    <a:gd name="T36" fmla="*/ 31 w 215"/>
                    <a:gd name="T37" fmla="*/ 23 h 200"/>
                    <a:gd name="T38" fmla="*/ 26 w 215"/>
                    <a:gd name="T39" fmla="*/ 27 h 200"/>
                    <a:gd name="T40" fmla="*/ 21 w 215"/>
                    <a:gd name="T41" fmla="*/ 32 h 200"/>
                    <a:gd name="T42" fmla="*/ 17 w 215"/>
                    <a:gd name="T43" fmla="*/ 37 h 200"/>
                    <a:gd name="T44" fmla="*/ 12 w 215"/>
                    <a:gd name="T45" fmla="*/ 41 h 200"/>
                    <a:gd name="T46" fmla="*/ 7 w 215"/>
                    <a:gd name="T47" fmla="*/ 46 h 200"/>
                    <a:gd name="T48" fmla="*/ 2 w 215"/>
                    <a:gd name="T49" fmla="*/ 50 h 200"/>
                    <a:gd name="T50" fmla="*/ 2 w 215"/>
                    <a:gd name="T51" fmla="*/ 48 h 200"/>
                    <a:gd name="T52" fmla="*/ 1 w 215"/>
                    <a:gd name="T53" fmla="*/ 45 h 200"/>
                    <a:gd name="T54" fmla="*/ 0 w 215"/>
                    <a:gd name="T55" fmla="*/ 43 h 200"/>
                    <a:gd name="T56" fmla="*/ 0 w 215"/>
                    <a:gd name="T57" fmla="*/ 40 h 200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15"/>
                    <a:gd name="T88" fmla="*/ 0 h 200"/>
                    <a:gd name="T89" fmla="*/ 215 w 215"/>
                    <a:gd name="T90" fmla="*/ 200 h 200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15" h="200">
                      <a:moveTo>
                        <a:pt x="0" y="159"/>
                      </a:moveTo>
                      <a:lnTo>
                        <a:pt x="12" y="143"/>
                      </a:lnTo>
                      <a:lnTo>
                        <a:pt x="27" y="128"/>
                      </a:lnTo>
                      <a:lnTo>
                        <a:pt x="43" y="111"/>
                      </a:lnTo>
                      <a:lnTo>
                        <a:pt x="62" y="96"/>
                      </a:lnTo>
                      <a:lnTo>
                        <a:pt x="78" y="80"/>
                      </a:lnTo>
                      <a:lnTo>
                        <a:pt x="94" y="65"/>
                      </a:lnTo>
                      <a:lnTo>
                        <a:pt x="108" y="50"/>
                      </a:lnTo>
                      <a:lnTo>
                        <a:pt x="123" y="35"/>
                      </a:lnTo>
                      <a:lnTo>
                        <a:pt x="151" y="20"/>
                      </a:lnTo>
                      <a:lnTo>
                        <a:pt x="176" y="9"/>
                      </a:lnTo>
                      <a:lnTo>
                        <a:pt x="196" y="1"/>
                      </a:lnTo>
                      <a:lnTo>
                        <a:pt x="211" y="0"/>
                      </a:lnTo>
                      <a:lnTo>
                        <a:pt x="215" y="2"/>
                      </a:lnTo>
                      <a:lnTo>
                        <a:pt x="211" y="12"/>
                      </a:lnTo>
                      <a:lnTo>
                        <a:pt x="193" y="30"/>
                      </a:lnTo>
                      <a:lnTo>
                        <a:pt x="165" y="56"/>
                      </a:lnTo>
                      <a:lnTo>
                        <a:pt x="143" y="73"/>
                      </a:lnTo>
                      <a:lnTo>
                        <a:pt x="124" y="91"/>
                      </a:lnTo>
                      <a:lnTo>
                        <a:pt x="106" y="109"/>
                      </a:lnTo>
                      <a:lnTo>
                        <a:pt x="87" y="128"/>
                      </a:lnTo>
                      <a:lnTo>
                        <a:pt x="68" y="145"/>
                      </a:lnTo>
                      <a:lnTo>
                        <a:pt x="49" y="164"/>
                      </a:lnTo>
                      <a:lnTo>
                        <a:pt x="29" y="182"/>
                      </a:lnTo>
                      <a:lnTo>
                        <a:pt x="10" y="200"/>
                      </a:lnTo>
                      <a:lnTo>
                        <a:pt x="8" y="189"/>
                      </a:lnTo>
                      <a:lnTo>
                        <a:pt x="5" y="179"/>
                      </a:lnTo>
                      <a:lnTo>
                        <a:pt x="3" y="169"/>
                      </a:lnTo>
                      <a:lnTo>
                        <a:pt x="0" y="159"/>
                      </a:lnTo>
                      <a:close/>
                    </a:path>
                  </a:pathLst>
                </a:custGeom>
                <a:solidFill>
                  <a:srgbClr val="F0B8A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71" name="Freeform 77"/>
                <p:cNvSpPr>
                  <a:spLocks/>
                </p:cNvSpPr>
                <p:nvPr/>
              </p:nvSpPr>
              <p:spPr bwMode="auto">
                <a:xfrm>
                  <a:off x="4482" y="3078"/>
                  <a:ext cx="91" cy="86"/>
                </a:xfrm>
                <a:custGeom>
                  <a:avLst/>
                  <a:gdLst>
                    <a:gd name="T0" fmla="*/ 0 w 181"/>
                    <a:gd name="T1" fmla="*/ 34 h 170"/>
                    <a:gd name="T2" fmla="*/ 3 w 181"/>
                    <a:gd name="T3" fmla="*/ 30 h 170"/>
                    <a:gd name="T4" fmla="*/ 6 w 181"/>
                    <a:gd name="T5" fmla="*/ 27 h 170"/>
                    <a:gd name="T6" fmla="*/ 9 w 181"/>
                    <a:gd name="T7" fmla="*/ 24 h 170"/>
                    <a:gd name="T8" fmla="*/ 13 w 181"/>
                    <a:gd name="T9" fmla="*/ 22 h 170"/>
                    <a:gd name="T10" fmla="*/ 16 w 181"/>
                    <a:gd name="T11" fmla="*/ 19 h 170"/>
                    <a:gd name="T12" fmla="*/ 19 w 181"/>
                    <a:gd name="T13" fmla="*/ 17 h 170"/>
                    <a:gd name="T14" fmla="*/ 22 w 181"/>
                    <a:gd name="T15" fmla="*/ 13 h 170"/>
                    <a:gd name="T16" fmla="*/ 25 w 181"/>
                    <a:gd name="T17" fmla="*/ 11 h 170"/>
                    <a:gd name="T18" fmla="*/ 31 w 181"/>
                    <a:gd name="T19" fmla="*/ 7 h 170"/>
                    <a:gd name="T20" fmla="*/ 37 w 181"/>
                    <a:gd name="T21" fmla="*/ 4 h 170"/>
                    <a:gd name="T22" fmla="*/ 41 w 181"/>
                    <a:gd name="T23" fmla="*/ 2 h 170"/>
                    <a:gd name="T24" fmla="*/ 45 w 181"/>
                    <a:gd name="T25" fmla="*/ 1 h 170"/>
                    <a:gd name="T26" fmla="*/ 46 w 181"/>
                    <a:gd name="T27" fmla="*/ 0 h 170"/>
                    <a:gd name="T28" fmla="*/ 45 w 181"/>
                    <a:gd name="T29" fmla="*/ 2 h 170"/>
                    <a:gd name="T30" fmla="*/ 42 w 181"/>
                    <a:gd name="T31" fmla="*/ 5 h 170"/>
                    <a:gd name="T32" fmla="*/ 36 w 181"/>
                    <a:gd name="T33" fmla="*/ 10 h 170"/>
                    <a:gd name="T34" fmla="*/ 32 w 181"/>
                    <a:gd name="T35" fmla="*/ 13 h 170"/>
                    <a:gd name="T36" fmla="*/ 28 w 181"/>
                    <a:gd name="T37" fmla="*/ 18 h 170"/>
                    <a:gd name="T38" fmla="*/ 24 w 181"/>
                    <a:gd name="T39" fmla="*/ 22 h 170"/>
                    <a:gd name="T40" fmla="*/ 19 w 181"/>
                    <a:gd name="T41" fmla="*/ 26 h 170"/>
                    <a:gd name="T42" fmla="*/ 15 w 181"/>
                    <a:gd name="T43" fmla="*/ 30 h 170"/>
                    <a:gd name="T44" fmla="*/ 11 w 181"/>
                    <a:gd name="T45" fmla="*/ 35 h 170"/>
                    <a:gd name="T46" fmla="*/ 7 w 181"/>
                    <a:gd name="T47" fmla="*/ 39 h 170"/>
                    <a:gd name="T48" fmla="*/ 3 w 181"/>
                    <a:gd name="T49" fmla="*/ 44 h 170"/>
                    <a:gd name="T50" fmla="*/ 2 w 181"/>
                    <a:gd name="T51" fmla="*/ 41 h 170"/>
                    <a:gd name="T52" fmla="*/ 1 w 181"/>
                    <a:gd name="T53" fmla="*/ 38 h 170"/>
                    <a:gd name="T54" fmla="*/ 1 w 181"/>
                    <a:gd name="T55" fmla="*/ 36 h 170"/>
                    <a:gd name="T56" fmla="*/ 0 w 181"/>
                    <a:gd name="T57" fmla="*/ 34 h 170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181"/>
                    <a:gd name="T88" fmla="*/ 0 h 170"/>
                    <a:gd name="T89" fmla="*/ 181 w 181"/>
                    <a:gd name="T90" fmla="*/ 170 h 170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181" h="170">
                      <a:moveTo>
                        <a:pt x="0" y="133"/>
                      </a:moveTo>
                      <a:lnTo>
                        <a:pt x="10" y="118"/>
                      </a:lnTo>
                      <a:lnTo>
                        <a:pt x="23" y="106"/>
                      </a:lnTo>
                      <a:lnTo>
                        <a:pt x="35" y="95"/>
                      </a:lnTo>
                      <a:lnTo>
                        <a:pt x="50" y="86"/>
                      </a:lnTo>
                      <a:lnTo>
                        <a:pt x="63" y="75"/>
                      </a:lnTo>
                      <a:lnTo>
                        <a:pt x="76" y="65"/>
                      </a:lnTo>
                      <a:lnTo>
                        <a:pt x="88" y="52"/>
                      </a:lnTo>
                      <a:lnTo>
                        <a:pt x="100" y="41"/>
                      </a:lnTo>
                      <a:lnTo>
                        <a:pt x="124" y="26"/>
                      </a:lnTo>
                      <a:lnTo>
                        <a:pt x="147" y="15"/>
                      </a:lnTo>
                      <a:lnTo>
                        <a:pt x="163" y="6"/>
                      </a:lnTo>
                      <a:lnTo>
                        <a:pt x="177" y="1"/>
                      </a:lnTo>
                      <a:lnTo>
                        <a:pt x="181" y="0"/>
                      </a:lnTo>
                      <a:lnTo>
                        <a:pt x="178" y="6"/>
                      </a:lnTo>
                      <a:lnTo>
                        <a:pt x="166" y="17"/>
                      </a:lnTo>
                      <a:lnTo>
                        <a:pt x="144" y="37"/>
                      </a:lnTo>
                      <a:lnTo>
                        <a:pt x="125" y="52"/>
                      </a:lnTo>
                      <a:lnTo>
                        <a:pt x="109" y="69"/>
                      </a:lnTo>
                      <a:lnTo>
                        <a:pt x="93" y="85"/>
                      </a:lnTo>
                      <a:lnTo>
                        <a:pt x="76" y="102"/>
                      </a:lnTo>
                      <a:lnTo>
                        <a:pt x="60" y="119"/>
                      </a:lnTo>
                      <a:lnTo>
                        <a:pt x="44" y="136"/>
                      </a:lnTo>
                      <a:lnTo>
                        <a:pt x="26" y="153"/>
                      </a:lnTo>
                      <a:lnTo>
                        <a:pt x="9" y="170"/>
                      </a:lnTo>
                      <a:lnTo>
                        <a:pt x="5" y="160"/>
                      </a:lnTo>
                      <a:lnTo>
                        <a:pt x="4" y="150"/>
                      </a:lnTo>
                      <a:lnTo>
                        <a:pt x="1" y="140"/>
                      </a:lnTo>
                      <a:lnTo>
                        <a:pt x="0" y="133"/>
                      </a:lnTo>
                      <a:close/>
                    </a:path>
                  </a:pathLst>
                </a:custGeom>
                <a:solidFill>
                  <a:srgbClr val="EDB5A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72" name="Freeform 78"/>
                <p:cNvSpPr>
                  <a:spLocks/>
                </p:cNvSpPr>
                <p:nvPr/>
              </p:nvSpPr>
              <p:spPr bwMode="auto">
                <a:xfrm>
                  <a:off x="4355" y="3100"/>
                  <a:ext cx="426" cy="323"/>
                </a:xfrm>
                <a:custGeom>
                  <a:avLst/>
                  <a:gdLst>
                    <a:gd name="T0" fmla="*/ 209 w 852"/>
                    <a:gd name="T1" fmla="*/ 52 h 647"/>
                    <a:gd name="T2" fmla="*/ 213 w 852"/>
                    <a:gd name="T3" fmla="*/ 101 h 647"/>
                    <a:gd name="T4" fmla="*/ 211 w 852"/>
                    <a:gd name="T5" fmla="*/ 139 h 647"/>
                    <a:gd name="T6" fmla="*/ 197 w 852"/>
                    <a:gd name="T7" fmla="*/ 159 h 647"/>
                    <a:gd name="T8" fmla="*/ 148 w 852"/>
                    <a:gd name="T9" fmla="*/ 159 h 647"/>
                    <a:gd name="T10" fmla="*/ 99 w 852"/>
                    <a:gd name="T11" fmla="*/ 156 h 647"/>
                    <a:gd name="T12" fmla="*/ 69 w 852"/>
                    <a:gd name="T13" fmla="*/ 144 h 647"/>
                    <a:gd name="T14" fmla="*/ 37 w 852"/>
                    <a:gd name="T15" fmla="*/ 110 h 647"/>
                    <a:gd name="T16" fmla="*/ 7 w 852"/>
                    <a:gd name="T17" fmla="*/ 77 h 647"/>
                    <a:gd name="T18" fmla="*/ 0 w 852"/>
                    <a:gd name="T19" fmla="*/ 67 h 647"/>
                    <a:gd name="T20" fmla="*/ 3 w 852"/>
                    <a:gd name="T21" fmla="*/ 59 h 647"/>
                    <a:gd name="T22" fmla="*/ 14 w 852"/>
                    <a:gd name="T23" fmla="*/ 54 h 647"/>
                    <a:gd name="T24" fmla="*/ 19 w 852"/>
                    <a:gd name="T25" fmla="*/ 47 h 647"/>
                    <a:gd name="T26" fmla="*/ 15 w 852"/>
                    <a:gd name="T27" fmla="*/ 34 h 647"/>
                    <a:gd name="T28" fmla="*/ 21 w 852"/>
                    <a:gd name="T29" fmla="*/ 25 h 647"/>
                    <a:gd name="T30" fmla="*/ 31 w 852"/>
                    <a:gd name="T31" fmla="*/ 23 h 647"/>
                    <a:gd name="T32" fmla="*/ 34 w 852"/>
                    <a:gd name="T33" fmla="*/ 16 h 647"/>
                    <a:gd name="T34" fmla="*/ 34 w 852"/>
                    <a:gd name="T35" fmla="*/ 2 h 647"/>
                    <a:gd name="T36" fmla="*/ 46 w 852"/>
                    <a:gd name="T37" fmla="*/ 0 h 647"/>
                    <a:gd name="T38" fmla="*/ 63 w 852"/>
                    <a:gd name="T39" fmla="*/ 12 h 647"/>
                    <a:gd name="T40" fmla="*/ 74 w 852"/>
                    <a:gd name="T41" fmla="*/ 29 h 647"/>
                    <a:gd name="T42" fmla="*/ 75 w 852"/>
                    <a:gd name="T43" fmla="*/ 38 h 647"/>
                    <a:gd name="T44" fmla="*/ 77 w 852"/>
                    <a:gd name="T45" fmla="*/ 47 h 647"/>
                    <a:gd name="T46" fmla="*/ 79 w 852"/>
                    <a:gd name="T47" fmla="*/ 57 h 647"/>
                    <a:gd name="T48" fmla="*/ 90 w 852"/>
                    <a:gd name="T49" fmla="*/ 75 h 647"/>
                    <a:gd name="T50" fmla="*/ 102 w 852"/>
                    <a:gd name="T51" fmla="*/ 92 h 647"/>
                    <a:gd name="T52" fmla="*/ 114 w 852"/>
                    <a:gd name="T53" fmla="*/ 98 h 647"/>
                    <a:gd name="T54" fmla="*/ 136 w 852"/>
                    <a:gd name="T55" fmla="*/ 98 h 647"/>
                    <a:gd name="T56" fmla="*/ 149 w 852"/>
                    <a:gd name="T57" fmla="*/ 91 h 647"/>
                    <a:gd name="T58" fmla="*/ 141 w 852"/>
                    <a:gd name="T59" fmla="*/ 81 h 647"/>
                    <a:gd name="T60" fmla="*/ 134 w 852"/>
                    <a:gd name="T61" fmla="*/ 72 h 647"/>
                    <a:gd name="T62" fmla="*/ 126 w 852"/>
                    <a:gd name="T63" fmla="*/ 63 h 647"/>
                    <a:gd name="T64" fmla="*/ 126 w 852"/>
                    <a:gd name="T65" fmla="*/ 44 h 647"/>
                    <a:gd name="T66" fmla="*/ 145 w 852"/>
                    <a:gd name="T67" fmla="*/ 24 h 647"/>
                    <a:gd name="T68" fmla="*/ 170 w 852"/>
                    <a:gd name="T69" fmla="*/ 13 h 647"/>
                    <a:gd name="T70" fmla="*/ 195 w 852"/>
                    <a:gd name="T71" fmla="*/ 16 h 647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852"/>
                    <a:gd name="T109" fmla="*/ 0 h 647"/>
                    <a:gd name="T110" fmla="*/ 852 w 852"/>
                    <a:gd name="T111" fmla="*/ 647 h 647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852" h="647">
                      <a:moveTo>
                        <a:pt x="819" y="101"/>
                      </a:moveTo>
                      <a:lnTo>
                        <a:pt x="833" y="208"/>
                      </a:lnTo>
                      <a:lnTo>
                        <a:pt x="846" y="312"/>
                      </a:lnTo>
                      <a:lnTo>
                        <a:pt x="852" y="406"/>
                      </a:lnTo>
                      <a:lnTo>
                        <a:pt x="851" y="490"/>
                      </a:lnTo>
                      <a:lnTo>
                        <a:pt x="841" y="559"/>
                      </a:lnTo>
                      <a:lnTo>
                        <a:pt x="819" y="609"/>
                      </a:lnTo>
                      <a:lnTo>
                        <a:pt x="785" y="639"/>
                      </a:lnTo>
                      <a:lnTo>
                        <a:pt x="737" y="647"/>
                      </a:lnTo>
                      <a:lnTo>
                        <a:pt x="589" y="638"/>
                      </a:lnTo>
                      <a:lnTo>
                        <a:pt x="478" y="634"/>
                      </a:lnTo>
                      <a:lnTo>
                        <a:pt x="394" y="626"/>
                      </a:lnTo>
                      <a:lnTo>
                        <a:pt x="330" y="609"/>
                      </a:lnTo>
                      <a:lnTo>
                        <a:pt x="273" y="576"/>
                      </a:lnTo>
                      <a:lnTo>
                        <a:pt x="216" y="523"/>
                      </a:lnTo>
                      <a:lnTo>
                        <a:pt x="148" y="441"/>
                      </a:lnTo>
                      <a:lnTo>
                        <a:pt x="63" y="327"/>
                      </a:lnTo>
                      <a:lnTo>
                        <a:pt x="31" y="310"/>
                      </a:lnTo>
                      <a:lnTo>
                        <a:pt x="10" y="292"/>
                      </a:lnTo>
                      <a:lnTo>
                        <a:pt x="0" y="271"/>
                      </a:lnTo>
                      <a:lnTo>
                        <a:pt x="3" y="253"/>
                      </a:lnTo>
                      <a:lnTo>
                        <a:pt x="13" y="236"/>
                      </a:lnTo>
                      <a:lnTo>
                        <a:pt x="32" y="225"/>
                      </a:lnTo>
                      <a:lnTo>
                        <a:pt x="57" y="218"/>
                      </a:lnTo>
                      <a:lnTo>
                        <a:pt x="89" y="220"/>
                      </a:lnTo>
                      <a:lnTo>
                        <a:pt x="73" y="190"/>
                      </a:lnTo>
                      <a:lnTo>
                        <a:pt x="64" y="162"/>
                      </a:lnTo>
                      <a:lnTo>
                        <a:pt x="63" y="137"/>
                      </a:lnTo>
                      <a:lnTo>
                        <a:pt x="71" y="117"/>
                      </a:lnTo>
                      <a:lnTo>
                        <a:pt x="82" y="102"/>
                      </a:lnTo>
                      <a:lnTo>
                        <a:pt x="102" y="94"/>
                      </a:lnTo>
                      <a:lnTo>
                        <a:pt x="127" y="94"/>
                      </a:lnTo>
                      <a:lnTo>
                        <a:pt x="160" y="107"/>
                      </a:lnTo>
                      <a:lnTo>
                        <a:pt x="133" y="65"/>
                      </a:lnTo>
                      <a:lnTo>
                        <a:pt x="127" y="33"/>
                      </a:lnTo>
                      <a:lnTo>
                        <a:pt x="136" y="10"/>
                      </a:lnTo>
                      <a:lnTo>
                        <a:pt x="156" y="0"/>
                      </a:lnTo>
                      <a:lnTo>
                        <a:pt x="184" y="2"/>
                      </a:lnTo>
                      <a:lnTo>
                        <a:pt x="219" y="19"/>
                      </a:lnTo>
                      <a:lnTo>
                        <a:pt x="255" y="50"/>
                      </a:lnTo>
                      <a:lnTo>
                        <a:pt x="291" y="101"/>
                      </a:lnTo>
                      <a:lnTo>
                        <a:pt x="294" y="118"/>
                      </a:lnTo>
                      <a:lnTo>
                        <a:pt x="298" y="137"/>
                      </a:lnTo>
                      <a:lnTo>
                        <a:pt x="300" y="154"/>
                      </a:lnTo>
                      <a:lnTo>
                        <a:pt x="304" y="173"/>
                      </a:lnTo>
                      <a:lnTo>
                        <a:pt x="308" y="191"/>
                      </a:lnTo>
                      <a:lnTo>
                        <a:pt x="311" y="210"/>
                      </a:lnTo>
                      <a:lnTo>
                        <a:pt x="315" y="228"/>
                      </a:lnTo>
                      <a:lnTo>
                        <a:pt x="319" y="247"/>
                      </a:lnTo>
                      <a:lnTo>
                        <a:pt x="357" y="302"/>
                      </a:lnTo>
                      <a:lnTo>
                        <a:pt x="385" y="342"/>
                      </a:lnTo>
                      <a:lnTo>
                        <a:pt x="408" y="370"/>
                      </a:lnTo>
                      <a:lnTo>
                        <a:pt x="432" y="386"/>
                      </a:lnTo>
                      <a:lnTo>
                        <a:pt x="457" y="394"/>
                      </a:lnTo>
                      <a:lnTo>
                        <a:pt x="493" y="396"/>
                      </a:lnTo>
                      <a:lnTo>
                        <a:pt x="541" y="394"/>
                      </a:lnTo>
                      <a:lnTo>
                        <a:pt x="609" y="391"/>
                      </a:lnTo>
                      <a:lnTo>
                        <a:pt x="594" y="366"/>
                      </a:lnTo>
                      <a:lnTo>
                        <a:pt x="579" y="346"/>
                      </a:lnTo>
                      <a:lnTo>
                        <a:pt x="563" y="326"/>
                      </a:lnTo>
                      <a:lnTo>
                        <a:pt x="550" y="310"/>
                      </a:lnTo>
                      <a:lnTo>
                        <a:pt x="535" y="291"/>
                      </a:lnTo>
                      <a:lnTo>
                        <a:pt x="520" y="274"/>
                      </a:lnTo>
                      <a:lnTo>
                        <a:pt x="505" y="252"/>
                      </a:lnTo>
                      <a:lnTo>
                        <a:pt x="491" y="230"/>
                      </a:lnTo>
                      <a:lnTo>
                        <a:pt x="506" y="177"/>
                      </a:lnTo>
                      <a:lnTo>
                        <a:pt x="536" y="133"/>
                      </a:lnTo>
                      <a:lnTo>
                        <a:pt x="577" y="96"/>
                      </a:lnTo>
                      <a:lnTo>
                        <a:pt x="627" y="69"/>
                      </a:lnTo>
                      <a:lnTo>
                        <a:pt x="679" y="53"/>
                      </a:lnTo>
                      <a:lnTo>
                        <a:pt x="732" y="53"/>
                      </a:lnTo>
                      <a:lnTo>
                        <a:pt x="779" y="67"/>
                      </a:lnTo>
                      <a:lnTo>
                        <a:pt x="819" y="101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73" name="Freeform 79"/>
                <p:cNvSpPr>
                  <a:spLocks/>
                </p:cNvSpPr>
                <p:nvPr/>
              </p:nvSpPr>
              <p:spPr bwMode="auto">
                <a:xfrm>
                  <a:off x="4361" y="3112"/>
                  <a:ext cx="413" cy="303"/>
                </a:xfrm>
                <a:custGeom>
                  <a:avLst/>
                  <a:gdLst>
                    <a:gd name="T0" fmla="*/ 201 w 825"/>
                    <a:gd name="T1" fmla="*/ 47 h 607"/>
                    <a:gd name="T2" fmla="*/ 206 w 825"/>
                    <a:gd name="T3" fmla="*/ 94 h 607"/>
                    <a:gd name="T4" fmla="*/ 204 w 825"/>
                    <a:gd name="T5" fmla="*/ 130 h 607"/>
                    <a:gd name="T6" fmla="*/ 191 w 825"/>
                    <a:gd name="T7" fmla="*/ 149 h 607"/>
                    <a:gd name="T8" fmla="*/ 141 w 825"/>
                    <a:gd name="T9" fmla="*/ 149 h 607"/>
                    <a:gd name="T10" fmla="*/ 93 w 825"/>
                    <a:gd name="T11" fmla="*/ 145 h 607"/>
                    <a:gd name="T12" fmla="*/ 64 w 825"/>
                    <a:gd name="T13" fmla="*/ 132 h 607"/>
                    <a:gd name="T14" fmla="*/ 35 w 825"/>
                    <a:gd name="T15" fmla="*/ 101 h 607"/>
                    <a:gd name="T16" fmla="*/ 8 w 825"/>
                    <a:gd name="T17" fmla="*/ 72 h 607"/>
                    <a:gd name="T18" fmla="*/ 0 w 825"/>
                    <a:gd name="T19" fmla="*/ 63 h 607"/>
                    <a:gd name="T20" fmla="*/ 4 w 825"/>
                    <a:gd name="T21" fmla="*/ 54 h 607"/>
                    <a:gd name="T22" fmla="*/ 14 w 825"/>
                    <a:gd name="T23" fmla="*/ 49 h 607"/>
                    <a:gd name="T24" fmla="*/ 19 w 825"/>
                    <a:gd name="T25" fmla="*/ 42 h 607"/>
                    <a:gd name="T26" fmla="*/ 17 w 825"/>
                    <a:gd name="T27" fmla="*/ 30 h 607"/>
                    <a:gd name="T28" fmla="*/ 22 w 825"/>
                    <a:gd name="T29" fmla="*/ 22 h 607"/>
                    <a:gd name="T30" fmla="*/ 32 w 825"/>
                    <a:gd name="T31" fmla="*/ 21 h 607"/>
                    <a:gd name="T32" fmla="*/ 34 w 825"/>
                    <a:gd name="T33" fmla="*/ 14 h 607"/>
                    <a:gd name="T34" fmla="*/ 35 w 825"/>
                    <a:gd name="T35" fmla="*/ 2 h 607"/>
                    <a:gd name="T36" fmla="*/ 46 w 825"/>
                    <a:gd name="T37" fmla="*/ 1 h 607"/>
                    <a:gd name="T38" fmla="*/ 62 w 825"/>
                    <a:gd name="T39" fmla="*/ 13 h 607"/>
                    <a:gd name="T40" fmla="*/ 71 w 825"/>
                    <a:gd name="T41" fmla="*/ 28 h 607"/>
                    <a:gd name="T42" fmla="*/ 72 w 825"/>
                    <a:gd name="T43" fmla="*/ 36 h 607"/>
                    <a:gd name="T44" fmla="*/ 74 w 825"/>
                    <a:gd name="T45" fmla="*/ 43 h 607"/>
                    <a:gd name="T46" fmla="*/ 76 w 825"/>
                    <a:gd name="T47" fmla="*/ 51 h 607"/>
                    <a:gd name="T48" fmla="*/ 86 w 825"/>
                    <a:gd name="T49" fmla="*/ 69 h 607"/>
                    <a:gd name="T50" fmla="*/ 99 w 825"/>
                    <a:gd name="T51" fmla="*/ 87 h 607"/>
                    <a:gd name="T52" fmla="*/ 112 w 825"/>
                    <a:gd name="T53" fmla="*/ 93 h 607"/>
                    <a:gd name="T54" fmla="*/ 134 w 825"/>
                    <a:gd name="T55" fmla="*/ 93 h 607"/>
                    <a:gd name="T56" fmla="*/ 147 w 825"/>
                    <a:gd name="T57" fmla="*/ 86 h 607"/>
                    <a:gd name="T58" fmla="*/ 140 w 825"/>
                    <a:gd name="T59" fmla="*/ 76 h 607"/>
                    <a:gd name="T60" fmla="*/ 132 w 825"/>
                    <a:gd name="T61" fmla="*/ 66 h 607"/>
                    <a:gd name="T62" fmla="*/ 125 w 825"/>
                    <a:gd name="T63" fmla="*/ 56 h 607"/>
                    <a:gd name="T64" fmla="*/ 125 w 825"/>
                    <a:gd name="T65" fmla="*/ 37 h 607"/>
                    <a:gd name="T66" fmla="*/ 141 w 825"/>
                    <a:gd name="T67" fmla="*/ 18 h 607"/>
                    <a:gd name="T68" fmla="*/ 164 w 825"/>
                    <a:gd name="T69" fmla="*/ 8 h 607"/>
                    <a:gd name="T70" fmla="*/ 187 w 825"/>
                    <a:gd name="T71" fmla="*/ 12 h 607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825"/>
                    <a:gd name="T109" fmla="*/ 0 h 607"/>
                    <a:gd name="T110" fmla="*/ 825 w 825"/>
                    <a:gd name="T111" fmla="*/ 607 h 607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825" h="607">
                      <a:moveTo>
                        <a:pt x="786" y="83"/>
                      </a:moveTo>
                      <a:lnTo>
                        <a:pt x="801" y="189"/>
                      </a:lnTo>
                      <a:lnTo>
                        <a:pt x="815" y="290"/>
                      </a:lnTo>
                      <a:lnTo>
                        <a:pt x="823" y="379"/>
                      </a:lnTo>
                      <a:lnTo>
                        <a:pt x="825" y="458"/>
                      </a:lnTo>
                      <a:lnTo>
                        <a:pt x="816" y="520"/>
                      </a:lnTo>
                      <a:lnTo>
                        <a:pt x="796" y="569"/>
                      </a:lnTo>
                      <a:lnTo>
                        <a:pt x="762" y="597"/>
                      </a:lnTo>
                      <a:lnTo>
                        <a:pt x="712" y="607"/>
                      </a:lnTo>
                      <a:lnTo>
                        <a:pt x="564" y="598"/>
                      </a:lnTo>
                      <a:lnTo>
                        <a:pt x="455" y="592"/>
                      </a:lnTo>
                      <a:lnTo>
                        <a:pt x="372" y="580"/>
                      </a:lnTo>
                      <a:lnTo>
                        <a:pt x="310" y="562"/>
                      </a:lnTo>
                      <a:lnTo>
                        <a:pt x="255" y="529"/>
                      </a:lnTo>
                      <a:lnTo>
                        <a:pt x="202" y="479"/>
                      </a:lnTo>
                      <a:lnTo>
                        <a:pt x="140" y="406"/>
                      </a:lnTo>
                      <a:lnTo>
                        <a:pt x="63" y="307"/>
                      </a:lnTo>
                      <a:lnTo>
                        <a:pt x="29" y="290"/>
                      </a:lnTo>
                      <a:lnTo>
                        <a:pt x="9" y="272"/>
                      </a:lnTo>
                      <a:lnTo>
                        <a:pt x="0" y="252"/>
                      </a:lnTo>
                      <a:lnTo>
                        <a:pt x="2" y="234"/>
                      </a:lnTo>
                      <a:lnTo>
                        <a:pt x="13" y="217"/>
                      </a:lnTo>
                      <a:lnTo>
                        <a:pt x="31" y="206"/>
                      </a:lnTo>
                      <a:lnTo>
                        <a:pt x="56" y="199"/>
                      </a:lnTo>
                      <a:lnTo>
                        <a:pt x="89" y="201"/>
                      </a:lnTo>
                      <a:lnTo>
                        <a:pt x="73" y="171"/>
                      </a:lnTo>
                      <a:lnTo>
                        <a:pt x="65" y="144"/>
                      </a:lnTo>
                      <a:lnTo>
                        <a:pt x="65" y="120"/>
                      </a:lnTo>
                      <a:lnTo>
                        <a:pt x="73" y="103"/>
                      </a:lnTo>
                      <a:lnTo>
                        <a:pt x="85" y="89"/>
                      </a:lnTo>
                      <a:lnTo>
                        <a:pt x="104" y="84"/>
                      </a:lnTo>
                      <a:lnTo>
                        <a:pt x="128" y="85"/>
                      </a:lnTo>
                      <a:lnTo>
                        <a:pt x="158" y="99"/>
                      </a:lnTo>
                      <a:lnTo>
                        <a:pt x="135" y="58"/>
                      </a:lnTo>
                      <a:lnTo>
                        <a:pt x="130" y="28"/>
                      </a:lnTo>
                      <a:lnTo>
                        <a:pt x="138" y="8"/>
                      </a:lnTo>
                      <a:lnTo>
                        <a:pt x="158" y="0"/>
                      </a:lnTo>
                      <a:lnTo>
                        <a:pt x="183" y="4"/>
                      </a:lnTo>
                      <a:lnTo>
                        <a:pt x="214" y="21"/>
                      </a:lnTo>
                      <a:lnTo>
                        <a:pt x="246" y="53"/>
                      </a:lnTo>
                      <a:lnTo>
                        <a:pt x="278" y="99"/>
                      </a:lnTo>
                      <a:lnTo>
                        <a:pt x="281" y="114"/>
                      </a:lnTo>
                      <a:lnTo>
                        <a:pt x="285" y="130"/>
                      </a:lnTo>
                      <a:lnTo>
                        <a:pt x="287" y="144"/>
                      </a:lnTo>
                      <a:lnTo>
                        <a:pt x="291" y="159"/>
                      </a:lnTo>
                      <a:lnTo>
                        <a:pt x="295" y="173"/>
                      </a:lnTo>
                      <a:lnTo>
                        <a:pt x="298" y="189"/>
                      </a:lnTo>
                      <a:lnTo>
                        <a:pt x="302" y="204"/>
                      </a:lnTo>
                      <a:lnTo>
                        <a:pt x="306" y="223"/>
                      </a:lnTo>
                      <a:lnTo>
                        <a:pt x="341" y="278"/>
                      </a:lnTo>
                      <a:lnTo>
                        <a:pt x="370" y="321"/>
                      </a:lnTo>
                      <a:lnTo>
                        <a:pt x="394" y="349"/>
                      </a:lnTo>
                      <a:lnTo>
                        <a:pt x="419" y="366"/>
                      </a:lnTo>
                      <a:lnTo>
                        <a:pt x="448" y="374"/>
                      </a:lnTo>
                      <a:lnTo>
                        <a:pt x="485" y="376"/>
                      </a:lnTo>
                      <a:lnTo>
                        <a:pt x="535" y="374"/>
                      </a:lnTo>
                      <a:lnTo>
                        <a:pt x="604" y="371"/>
                      </a:lnTo>
                      <a:lnTo>
                        <a:pt x="588" y="346"/>
                      </a:lnTo>
                      <a:lnTo>
                        <a:pt x="573" y="325"/>
                      </a:lnTo>
                      <a:lnTo>
                        <a:pt x="558" y="305"/>
                      </a:lnTo>
                      <a:lnTo>
                        <a:pt x="543" y="286"/>
                      </a:lnTo>
                      <a:lnTo>
                        <a:pt x="528" y="266"/>
                      </a:lnTo>
                      <a:lnTo>
                        <a:pt x="513" y="247"/>
                      </a:lnTo>
                      <a:lnTo>
                        <a:pt x="499" y="224"/>
                      </a:lnTo>
                      <a:lnTo>
                        <a:pt x="485" y="202"/>
                      </a:lnTo>
                      <a:lnTo>
                        <a:pt x="498" y="151"/>
                      </a:lnTo>
                      <a:lnTo>
                        <a:pt x="525" y="108"/>
                      </a:lnTo>
                      <a:lnTo>
                        <a:pt x="563" y="72"/>
                      </a:lnTo>
                      <a:lnTo>
                        <a:pt x="608" y="48"/>
                      </a:lnTo>
                      <a:lnTo>
                        <a:pt x="656" y="33"/>
                      </a:lnTo>
                      <a:lnTo>
                        <a:pt x="703" y="34"/>
                      </a:lnTo>
                      <a:lnTo>
                        <a:pt x="747" y="49"/>
                      </a:lnTo>
                      <a:lnTo>
                        <a:pt x="786" y="83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74" name="Freeform 80"/>
                <p:cNvSpPr>
                  <a:spLocks/>
                </p:cNvSpPr>
                <p:nvPr/>
              </p:nvSpPr>
              <p:spPr bwMode="auto">
                <a:xfrm>
                  <a:off x="4367" y="3123"/>
                  <a:ext cx="402" cy="284"/>
                </a:xfrm>
                <a:custGeom>
                  <a:avLst/>
                  <a:gdLst>
                    <a:gd name="T0" fmla="*/ 194 w 804"/>
                    <a:gd name="T1" fmla="*/ 43 h 569"/>
                    <a:gd name="T2" fmla="*/ 200 w 804"/>
                    <a:gd name="T3" fmla="*/ 88 h 569"/>
                    <a:gd name="T4" fmla="*/ 200 w 804"/>
                    <a:gd name="T5" fmla="*/ 121 h 569"/>
                    <a:gd name="T6" fmla="*/ 186 w 804"/>
                    <a:gd name="T7" fmla="*/ 139 h 569"/>
                    <a:gd name="T8" fmla="*/ 136 w 804"/>
                    <a:gd name="T9" fmla="*/ 139 h 569"/>
                    <a:gd name="T10" fmla="*/ 88 w 804"/>
                    <a:gd name="T11" fmla="*/ 133 h 569"/>
                    <a:gd name="T12" fmla="*/ 59 w 804"/>
                    <a:gd name="T13" fmla="*/ 120 h 569"/>
                    <a:gd name="T14" fmla="*/ 34 w 804"/>
                    <a:gd name="T15" fmla="*/ 92 h 569"/>
                    <a:gd name="T16" fmla="*/ 7 w 804"/>
                    <a:gd name="T17" fmla="*/ 67 h 569"/>
                    <a:gd name="T18" fmla="*/ 0 w 804"/>
                    <a:gd name="T19" fmla="*/ 58 h 569"/>
                    <a:gd name="T20" fmla="*/ 3 w 804"/>
                    <a:gd name="T21" fmla="*/ 49 h 569"/>
                    <a:gd name="T22" fmla="*/ 14 w 804"/>
                    <a:gd name="T23" fmla="*/ 44 h 569"/>
                    <a:gd name="T24" fmla="*/ 19 w 804"/>
                    <a:gd name="T25" fmla="*/ 38 h 569"/>
                    <a:gd name="T26" fmla="*/ 17 w 804"/>
                    <a:gd name="T27" fmla="*/ 26 h 569"/>
                    <a:gd name="T28" fmla="*/ 23 w 804"/>
                    <a:gd name="T29" fmla="*/ 19 h 569"/>
                    <a:gd name="T30" fmla="*/ 33 w 804"/>
                    <a:gd name="T31" fmla="*/ 19 h 569"/>
                    <a:gd name="T32" fmla="*/ 34 w 804"/>
                    <a:gd name="T33" fmla="*/ 12 h 569"/>
                    <a:gd name="T34" fmla="*/ 36 w 804"/>
                    <a:gd name="T35" fmla="*/ 1 h 569"/>
                    <a:gd name="T36" fmla="*/ 47 w 804"/>
                    <a:gd name="T37" fmla="*/ 0 h 569"/>
                    <a:gd name="T38" fmla="*/ 60 w 804"/>
                    <a:gd name="T39" fmla="*/ 12 h 569"/>
                    <a:gd name="T40" fmla="*/ 68 w 804"/>
                    <a:gd name="T41" fmla="*/ 27 h 569"/>
                    <a:gd name="T42" fmla="*/ 70 w 804"/>
                    <a:gd name="T43" fmla="*/ 34 h 569"/>
                    <a:gd name="T44" fmla="*/ 71 w 804"/>
                    <a:gd name="T45" fmla="*/ 39 h 569"/>
                    <a:gd name="T46" fmla="*/ 73 w 804"/>
                    <a:gd name="T47" fmla="*/ 45 h 569"/>
                    <a:gd name="T48" fmla="*/ 82 w 804"/>
                    <a:gd name="T49" fmla="*/ 64 h 569"/>
                    <a:gd name="T50" fmla="*/ 96 w 804"/>
                    <a:gd name="T51" fmla="*/ 81 h 569"/>
                    <a:gd name="T52" fmla="*/ 109 w 804"/>
                    <a:gd name="T53" fmla="*/ 88 h 569"/>
                    <a:gd name="T54" fmla="*/ 133 w 804"/>
                    <a:gd name="T55" fmla="*/ 88 h 569"/>
                    <a:gd name="T56" fmla="*/ 147 w 804"/>
                    <a:gd name="T57" fmla="*/ 81 h 569"/>
                    <a:gd name="T58" fmla="*/ 139 w 804"/>
                    <a:gd name="T59" fmla="*/ 70 h 569"/>
                    <a:gd name="T60" fmla="*/ 131 w 804"/>
                    <a:gd name="T61" fmla="*/ 60 h 569"/>
                    <a:gd name="T62" fmla="*/ 123 w 804"/>
                    <a:gd name="T63" fmla="*/ 50 h 569"/>
                    <a:gd name="T64" fmla="*/ 123 w 804"/>
                    <a:gd name="T65" fmla="*/ 31 h 569"/>
                    <a:gd name="T66" fmla="*/ 138 w 804"/>
                    <a:gd name="T67" fmla="*/ 12 h 569"/>
                    <a:gd name="T68" fmla="*/ 159 w 804"/>
                    <a:gd name="T69" fmla="*/ 3 h 569"/>
                    <a:gd name="T70" fmla="*/ 181 w 804"/>
                    <a:gd name="T71" fmla="*/ 8 h 569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804"/>
                    <a:gd name="T109" fmla="*/ 0 h 569"/>
                    <a:gd name="T110" fmla="*/ 804 w 804"/>
                    <a:gd name="T111" fmla="*/ 569 h 569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804" h="569">
                      <a:moveTo>
                        <a:pt x="759" y="69"/>
                      </a:moveTo>
                      <a:lnTo>
                        <a:pt x="774" y="173"/>
                      </a:lnTo>
                      <a:lnTo>
                        <a:pt x="789" y="269"/>
                      </a:lnTo>
                      <a:lnTo>
                        <a:pt x="799" y="353"/>
                      </a:lnTo>
                      <a:lnTo>
                        <a:pt x="804" y="427"/>
                      </a:lnTo>
                      <a:lnTo>
                        <a:pt x="797" y="485"/>
                      </a:lnTo>
                      <a:lnTo>
                        <a:pt x="778" y="530"/>
                      </a:lnTo>
                      <a:lnTo>
                        <a:pt x="743" y="557"/>
                      </a:lnTo>
                      <a:lnTo>
                        <a:pt x="691" y="569"/>
                      </a:lnTo>
                      <a:lnTo>
                        <a:pt x="543" y="559"/>
                      </a:lnTo>
                      <a:lnTo>
                        <a:pt x="434" y="549"/>
                      </a:lnTo>
                      <a:lnTo>
                        <a:pt x="351" y="535"/>
                      </a:lnTo>
                      <a:lnTo>
                        <a:pt x="290" y="515"/>
                      </a:lnTo>
                      <a:lnTo>
                        <a:pt x="237" y="482"/>
                      </a:lnTo>
                      <a:lnTo>
                        <a:pt x="188" y="436"/>
                      </a:lnTo>
                      <a:lnTo>
                        <a:pt x="133" y="371"/>
                      </a:lnTo>
                      <a:lnTo>
                        <a:pt x="64" y="287"/>
                      </a:lnTo>
                      <a:lnTo>
                        <a:pt x="30" y="269"/>
                      </a:lnTo>
                      <a:lnTo>
                        <a:pt x="10" y="250"/>
                      </a:lnTo>
                      <a:lnTo>
                        <a:pt x="0" y="232"/>
                      </a:lnTo>
                      <a:lnTo>
                        <a:pt x="3" y="214"/>
                      </a:lnTo>
                      <a:lnTo>
                        <a:pt x="13" y="196"/>
                      </a:lnTo>
                      <a:lnTo>
                        <a:pt x="32" y="185"/>
                      </a:lnTo>
                      <a:lnTo>
                        <a:pt x="57" y="179"/>
                      </a:lnTo>
                      <a:lnTo>
                        <a:pt x="89" y="181"/>
                      </a:lnTo>
                      <a:lnTo>
                        <a:pt x="73" y="153"/>
                      </a:lnTo>
                      <a:lnTo>
                        <a:pt x="68" y="128"/>
                      </a:lnTo>
                      <a:lnTo>
                        <a:pt x="68" y="105"/>
                      </a:lnTo>
                      <a:lnTo>
                        <a:pt x="77" y="89"/>
                      </a:lnTo>
                      <a:lnTo>
                        <a:pt x="89" y="77"/>
                      </a:lnTo>
                      <a:lnTo>
                        <a:pt x="108" y="74"/>
                      </a:lnTo>
                      <a:lnTo>
                        <a:pt x="129" y="77"/>
                      </a:lnTo>
                      <a:lnTo>
                        <a:pt x="154" y="90"/>
                      </a:lnTo>
                      <a:lnTo>
                        <a:pt x="136" y="51"/>
                      </a:lnTo>
                      <a:lnTo>
                        <a:pt x="133" y="24"/>
                      </a:lnTo>
                      <a:lnTo>
                        <a:pt x="141" y="6"/>
                      </a:lnTo>
                      <a:lnTo>
                        <a:pt x="161" y="0"/>
                      </a:lnTo>
                      <a:lnTo>
                        <a:pt x="185" y="3"/>
                      </a:lnTo>
                      <a:lnTo>
                        <a:pt x="212" y="21"/>
                      </a:lnTo>
                      <a:lnTo>
                        <a:pt x="241" y="51"/>
                      </a:lnTo>
                      <a:lnTo>
                        <a:pt x="269" y="95"/>
                      </a:lnTo>
                      <a:lnTo>
                        <a:pt x="271" y="111"/>
                      </a:lnTo>
                      <a:lnTo>
                        <a:pt x="274" y="125"/>
                      </a:lnTo>
                      <a:lnTo>
                        <a:pt x="277" y="136"/>
                      </a:lnTo>
                      <a:lnTo>
                        <a:pt x="281" y="148"/>
                      </a:lnTo>
                      <a:lnTo>
                        <a:pt x="284" y="158"/>
                      </a:lnTo>
                      <a:lnTo>
                        <a:pt x="287" y="169"/>
                      </a:lnTo>
                      <a:lnTo>
                        <a:pt x="291" y="183"/>
                      </a:lnTo>
                      <a:lnTo>
                        <a:pt x="295" y="200"/>
                      </a:lnTo>
                      <a:lnTo>
                        <a:pt x="328" y="257"/>
                      </a:lnTo>
                      <a:lnTo>
                        <a:pt x="356" y="299"/>
                      </a:lnTo>
                      <a:lnTo>
                        <a:pt x="381" y="327"/>
                      </a:lnTo>
                      <a:lnTo>
                        <a:pt x="409" y="346"/>
                      </a:lnTo>
                      <a:lnTo>
                        <a:pt x="439" y="354"/>
                      </a:lnTo>
                      <a:lnTo>
                        <a:pt x="479" y="357"/>
                      </a:lnTo>
                      <a:lnTo>
                        <a:pt x="531" y="354"/>
                      </a:lnTo>
                      <a:lnTo>
                        <a:pt x="600" y="352"/>
                      </a:lnTo>
                      <a:lnTo>
                        <a:pt x="585" y="326"/>
                      </a:lnTo>
                      <a:lnTo>
                        <a:pt x="570" y="304"/>
                      </a:lnTo>
                      <a:lnTo>
                        <a:pt x="555" y="283"/>
                      </a:lnTo>
                      <a:lnTo>
                        <a:pt x="539" y="264"/>
                      </a:lnTo>
                      <a:lnTo>
                        <a:pt x="524" y="243"/>
                      </a:lnTo>
                      <a:lnTo>
                        <a:pt x="509" y="223"/>
                      </a:lnTo>
                      <a:lnTo>
                        <a:pt x="494" y="200"/>
                      </a:lnTo>
                      <a:lnTo>
                        <a:pt x="479" y="176"/>
                      </a:lnTo>
                      <a:lnTo>
                        <a:pt x="492" y="125"/>
                      </a:lnTo>
                      <a:lnTo>
                        <a:pt x="517" y="82"/>
                      </a:lnTo>
                      <a:lnTo>
                        <a:pt x="551" y="49"/>
                      </a:lnTo>
                      <a:lnTo>
                        <a:pt x="592" y="27"/>
                      </a:lnTo>
                      <a:lnTo>
                        <a:pt x="635" y="15"/>
                      </a:lnTo>
                      <a:lnTo>
                        <a:pt x="680" y="17"/>
                      </a:lnTo>
                      <a:lnTo>
                        <a:pt x="721" y="34"/>
                      </a:lnTo>
                      <a:lnTo>
                        <a:pt x="759" y="69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75" name="Freeform 81"/>
                <p:cNvSpPr>
                  <a:spLocks/>
                </p:cNvSpPr>
                <p:nvPr/>
              </p:nvSpPr>
              <p:spPr bwMode="auto">
                <a:xfrm>
                  <a:off x="4373" y="3132"/>
                  <a:ext cx="390" cy="268"/>
                </a:xfrm>
                <a:custGeom>
                  <a:avLst/>
                  <a:gdLst>
                    <a:gd name="T0" fmla="*/ 186 w 779"/>
                    <a:gd name="T1" fmla="*/ 40 h 536"/>
                    <a:gd name="T2" fmla="*/ 193 w 779"/>
                    <a:gd name="T3" fmla="*/ 83 h 536"/>
                    <a:gd name="T4" fmla="*/ 194 w 779"/>
                    <a:gd name="T5" fmla="*/ 113 h 536"/>
                    <a:gd name="T6" fmla="*/ 181 w 779"/>
                    <a:gd name="T7" fmla="*/ 131 h 536"/>
                    <a:gd name="T8" fmla="*/ 130 w 779"/>
                    <a:gd name="T9" fmla="*/ 131 h 536"/>
                    <a:gd name="T10" fmla="*/ 82 w 779"/>
                    <a:gd name="T11" fmla="*/ 123 h 536"/>
                    <a:gd name="T12" fmla="*/ 55 w 779"/>
                    <a:gd name="T13" fmla="*/ 109 h 536"/>
                    <a:gd name="T14" fmla="*/ 31 w 779"/>
                    <a:gd name="T15" fmla="*/ 85 h 536"/>
                    <a:gd name="T16" fmla="*/ 8 w 779"/>
                    <a:gd name="T17" fmla="*/ 63 h 536"/>
                    <a:gd name="T18" fmla="*/ 0 w 779"/>
                    <a:gd name="T19" fmla="*/ 54 h 536"/>
                    <a:gd name="T20" fmla="*/ 3 w 779"/>
                    <a:gd name="T21" fmla="*/ 45 h 536"/>
                    <a:gd name="T22" fmla="*/ 14 w 779"/>
                    <a:gd name="T23" fmla="*/ 41 h 536"/>
                    <a:gd name="T24" fmla="*/ 19 w 779"/>
                    <a:gd name="T25" fmla="*/ 35 h 536"/>
                    <a:gd name="T26" fmla="*/ 18 w 779"/>
                    <a:gd name="T27" fmla="*/ 23 h 536"/>
                    <a:gd name="T28" fmla="*/ 24 w 779"/>
                    <a:gd name="T29" fmla="*/ 17 h 536"/>
                    <a:gd name="T30" fmla="*/ 33 w 779"/>
                    <a:gd name="T31" fmla="*/ 18 h 536"/>
                    <a:gd name="T32" fmla="*/ 34 w 779"/>
                    <a:gd name="T33" fmla="*/ 12 h 536"/>
                    <a:gd name="T34" fmla="*/ 36 w 779"/>
                    <a:gd name="T35" fmla="*/ 2 h 536"/>
                    <a:gd name="T36" fmla="*/ 46 w 779"/>
                    <a:gd name="T37" fmla="*/ 2 h 536"/>
                    <a:gd name="T38" fmla="*/ 59 w 779"/>
                    <a:gd name="T39" fmla="*/ 14 h 536"/>
                    <a:gd name="T40" fmla="*/ 65 w 779"/>
                    <a:gd name="T41" fmla="*/ 28 h 536"/>
                    <a:gd name="T42" fmla="*/ 66 w 779"/>
                    <a:gd name="T43" fmla="*/ 33 h 536"/>
                    <a:gd name="T44" fmla="*/ 68 w 779"/>
                    <a:gd name="T45" fmla="*/ 36 h 536"/>
                    <a:gd name="T46" fmla="*/ 70 w 779"/>
                    <a:gd name="T47" fmla="*/ 41 h 536"/>
                    <a:gd name="T48" fmla="*/ 79 w 779"/>
                    <a:gd name="T49" fmla="*/ 60 h 536"/>
                    <a:gd name="T50" fmla="*/ 92 w 779"/>
                    <a:gd name="T51" fmla="*/ 78 h 536"/>
                    <a:gd name="T52" fmla="*/ 108 w 779"/>
                    <a:gd name="T53" fmla="*/ 85 h 536"/>
                    <a:gd name="T54" fmla="*/ 132 w 779"/>
                    <a:gd name="T55" fmla="*/ 85 h 536"/>
                    <a:gd name="T56" fmla="*/ 145 w 779"/>
                    <a:gd name="T57" fmla="*/ 77 h 536"/>
                    <a:gd name="T58" fmla="*/ 137 w 779"/>
                    <a:gd name="T59" fmla="*/ 67 h 536"/>
                    <a:gd name="T60" fmla="*/ 130 w 779"/>
                    <a:gd name="T61" fmla="*/ 56 h 536"/>
                    <a:gd name="T62" fmla="*/ 122 w 779"/>
                    <a:gd name="T63" fmla="*/ 44 h 536"/>
                    <a:gd name="T64" fmla="*/ 121 w 779"/>
                    <a:gd name="T65" fmla="*/ 25 h 536"/>
                    <a:gd name="T66" fmla="*/ 135 w 779"/>
                    <a:gd name="T67" fmla="*/ 7 h 536"/>
                    <a:gd name="T68" fmla="*/ 153 w 779"/>
                    <a:gd name="T69" fmla="*/ 0 h 536"/>
                    <a:gd name="T70" fmla="*/ 173 w 779"/>
                    <a:gd name="T71" fmla="*/ 5 h 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79"/>
                    <a:gd name="T109" fmla="*/ 0 h 536"/>
                    <a:gd name="T110" fmla="*/ 779 w 779"/>
                    <a:gd name="T111" fmla="*/ 536 h 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79" h="536">
                      <a:moveTo>
                        <a:pt x="727" y="58"/>
                      </a:moveTo>
                      <a:lnTo>
                        <a:pt x="743" y="161"/>
                      </a:lnTo>
                      <a:lnTo>
                        <a:pt x="760" y="254"/>
                      </a:lnTo>
                      <a:lnTo>
                        <a:pt x="772" y="333"/>
                      </a:lnTo>
                      <a:lnTo>
                        <a:pt x="779" y="400"/>
                      </a:lnTo>
                      <a:lnTo>
                        <a:pt x="774" y="453"/>
                      </a:lnTo>
                      <a:lnTo>
                        <a:pt x="757" y="494"/>
                      </a:lnTo>
                      <a:lnTo>
                        <a:pt x="722" y="521"/>
                      </a:lnTo>
                      <a:lnTo>
                        <a:pt x="668" y="536"/>
                      </a:lnTo>
                      <a:lnTo>
                        <a:pt x="520" y="524"/>
                      </a:lnTo>
                      <a:lnTo>
                        <a:pt x="410" y="512"/>
                      </a:lnTo>
                      <a:lnTo>
                        <a:pt x="328" y="494"/>
                      </a:lnTo>
                      <a:lnTo>
                        <a:pt x="267" y="472"/>
                      </a:lnTo>
                      <a:lnTo>
                        <a:pt x="217" y="439"/>
                      </a:lnTo>
                      <a:lnTo>
                        <a:pt x="173" y="396"/>
                      </a:lnTo>
                      <a:lnTo>
                        <a:pt x="123" y="340"/>
                      </a:lnTo>
                      <a:lnTo>
                        <a:pt x="62" y="270"/>
                      </a:lnTo>
                      <a:lnTo>
                        <a:pt x="29" y="254"/>
                      </a:lnTo>
                      <a:lnTo>
                        <a:pt x="9" y="236"/>
                      </a:lnTo>
                      <a:lnTo>
                        <a:pt x="0" y="217"/>
                      </a:lnTo>
                      <a:lnTo>
                        <a:pt x="2" y="200"/>
                      </a:lnTo>
                      <a:lnTo>
                        <a:pt x="12" y="183"/>
                      </a:lnTo>
                      <a:lnTo>
                        <a:pt x="31" y="172"/>
                      </a:lnTo>
                      <a:lnTo>
                        <a:pt x="56" y="166"/>
                      </a:lnTo>
                      <a:lnTo>
                        <a:pt x="89" y="168"/>
                      </a:lnTo>
                      <a:lnTo>
                        <a:pt x="73" y="140"/>
                      </a:lnTo>
                      <a:lnTo>
                        <a:pt x="68" y="116"/>
                      </a:lnTo>
                      <a:lnTo>
                        <a:pt x="69" y="94"/>
                      </a:lnTo>
                      <a:lnTo>
                        <a:pt x="79" y="81"/>
                      </a:lnTo>
                      <a:lnTo>
                        <a:pt x="93" y="71"/>
                      </a:lnTo>
                      <a:lnTo>
                        <a:pt x="110" y="68"/>
                      </a:lnTo>
                      <a:lnTo>
                        <a:pt x="130" y="72"/>
                      </a:lnTo>
                      <a:lnTo>
                        <a:pt x="153" y="86"/>
                      </a:lnTo>
                      <a:lnTo>
                        <a:pt x="136" y="48"/>
                      </a:lnTo>
                      <a:lnTo>
                        <a:pt x="135" y="23"/>
                      </a:lnTo>
                      <a:lnTo>
                        <a:pt x="144" y="8"/>
                      </a:lnTo>
                      <a:lnTo>
                        <a:pt x="162" y="4"/>
                      </a:lnTo>
                      <a:lnTo>
                        <a:pt x="183" y="11"/>
                      </a:lnTo>
                      <a:lnTo>
                        <a:pt x="208" y="28"/>
                      </a:lnTo>
                      <a:lnTo>
                        <a:pt x="233" y="57"/>
                      </a:lnTo>
                      <a:lnTo>
                        <a:pt x="256" y="97"/>
                      </a:lnTo>
                      <a:lnTo>
                        <a:pt x="258" y="112"/>
                      </a:lnTo>
                      <a:lnTo>
                        <a:pt x="261" y="123"/>
                      </a:lnTo>
                      <a:lnTo>
                        <a:pt x="264" y="132"/>
                      </a:lnTo>
                      <a:lnTo>
                        <a:pt x="268" y="140"/>
                      </a:lnTo>
                      <a:lnTo>
                        <a:pt x="271" y="146"/>
                      </a:lnTo>
                      <a:lnTo>
                        <a:pt x="274" y="155"/>
                      </a:lnTo>
                      <a:lnTo>
                        <a:pt x="278" y="166"/>
                      </a:lnTo>
                      <a:lnTo>
                        <a:pt x="282" y="182"/>
                      </a:lnTo>
                      <a:lnTo>
                        <a:pt x="313" y="240"/>
                      </a:lnTo>
                      <a:lnTo>
                        <a:pt x="341" y="284"/>
                      </a:lnTo>
                      <a:lnTo>
                        <a:pt x="366" y="313"/>
                      </a:lnTo>
                      <a:lnTo>
                        <a:pt x="396" y="331"/>
                      </a:lnTo>
                      <a:lnTo>
                        <a:pt x="429" y="340"/>
                      </a:lnTo>
                      <a:lnTo>
                        <a:pt x="471" y="343"/>
                      </a:lnTo>
                      <a:lnTo>
                        <a:pt x="525" y="340"/>
                      </a:lnTo>
                      <a:lnTo>
                        <a:pt x="594" y="338"/>
                      </a:lnTo>
                      <a:lnTo>
                        <a:pt x="578" y="310"/>
                      </a:lnTo>
                      <a:lnTo>
                        <a:pt x="563" y="287"/>
                      </a:lnTo>
                      <a:lnTo>
                        <a:pt x="548" y="265"/>
                      </a:lnTo>
                      <a:lnTo>
                        <a:pt x="533" y="245"/>
                      </a:lnTo>
                      <a:lnTo>
                        <a:pt x="518" y="224"/>
                      </a:lnTo>
                      <a:lnTo>
                        <a:pt x="503" y="202"/>
                      </a:lnTo>
                      <a:lnTo>
                        <a:pt x="488" y="178"/>
                      </a:lnTo>
                      <a:lnTo>
                        <a:pt x="473" y="155"/>
                      </a:lnTo>
                      <a:lnTo>
                        <a:pt x="484" y="103"/>
                      </a:lnTo>
                      <a:lnTo>
                        <a:pt x="506" y="63"/>
                      </a:lnTo>
                      <a:lnTo>
                        <a:pt x="537" y="31"/>
                      </a:lnTo>
                      <a:lnTo>
                        <a:pt x="573" y="11"/>
                      </a:lnTo>
                      <a:lnTo>
                        <a:pt x="611" y="0"/>
                      </a:lnTo>
                      <a:lnTo>
                        <a:pt x="652" y="6"/>
                      </a:lnTo>
                      <a:lnTo>
                        <a:pt x="691" y="23"/>
                      </a:lnTo>
                      <a:lnTo>
                        <a:pt x="727" y="58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76" name="Freeform 82"/>
                <p:cNvSpPr>
                  <a:spLocks/>
                </p:cNvSpPr>
                <p:nvPr/>
              </p:nvSpPr>
              <p:spPr bwMode="auto">
                <a:xfrm>
                  <a:off x="4379" y="3134"/>
                  <a:ext cx="378" cy="259"/>
                </a:xfrm>
                <a:custGeom>
                  <a:avLst/>
                  <a:gdLst>
                    <a:gd name="T0" fmla="*/ 178 w 756"/>
                    <a:gd name="T1" fmla="*/ 40 h 518"/>
                    <a:gd name="T2" fmla="*/ 187 w 756"/>
                    <a:gd name="T3" fmla="*/ 81 h 518"/>
                    <a:gd name="T4" fmla="*/ 189 w 756"/>
                    <a:gd name="T5" fmla="*/ 109 h 518"/>
                    <a:gd name="T6" fmla="*/ 176 w 756"/>
                    <a:gd name="T7" fmla="*/ 125 h 518"/>
                    <a:gd name="T8" fmla="*/ 124 w 756"/>
                    <a:gd name="T9" fmla="*/ 126 h 518"/>
                    <a:gd name="T10" fmla="*/ 77 w 756"/>
                    <a:gd name="T11" fmla="*/ 117 h 518"/>
                    <a:gd name="T12" fmla="*/ 50 w 756"/>
                    <a:gd name="T13" fmla="*/ 102 h 518"/>
                    <a:gd name="T14" fmla="*/ 29 w 756"/>
                    <a:gd name="T15" fmla="*/ 81 h 518"/>
                    <a:gd name="T16" fmla="*/ 7 w 756"/>
                    <a:gd name="T17" fmla="*/ 63 h 518"/>
                    <a:gd name="T18" fmla="*/ 0 w 756"/>
                    <a:gd name="T19" fmla="*/ 54 h 518"/>
                    <a:gd name="T20" fmla="*/ 3 w 756"/>
                    <a:gd name="T21" fmla="*/ 45 h 518"/>
                    <a:gd name="T22" fmla="*/ 14 w 756"/>
                    <a:gd name="T23" fmla="*/ 41 h 518"/>
                    <a:gd name="T24" fmla="*/ 19 w 756"/>
                    <a:gd name="T25" fmla="*/ 35 h 518"/>
                    <a:gd name="T26" fmla="*/ 18 w 756"/>
                    <a:gd name="T27" fmla="*/ 25 h 518"/>
                    <a:gd name="T28" fmla="*/ 24 w 756"/>
                    <a:gd name="T29" fmla="*/ 19 h 518"/>
                    <a:gd name="T30" fmla="*/ 33 w 756"/>
                    <a:gd name="T31" fmla="*/ 21 h 518"/>
                    <a:gd name="T32" fmla="*/ 35 w 756"/>
                    <a:gd name="T33" fmla="*/ 15 h 518"/>
                    <a:gd name="T34" fmla="*/ 37 w 756"/>
                    <a:gd name="T35" fmla="*/ 6 h 518"/>
                    <a:gd name="T36" fmla="*/ 46 w 756"/>
                    <a:gd name="T37" fmla="*/ 8 h 518"/>
                    <a:gd name="T38" fmla="*/ 56 w 756"/>
                    <a:gd name="T39" fmla="*/ 19 h 518"/>
                    <a:gd name="T40" fmla="*/ 61 w 756"/>
                    <a:gd name="T41" fmla="*/ 32 h 518"/>
                    <a:gd name="T42" fmla="*/ 63 w 756"/>
                    <a:gd name="T43" fmla="*/ 35 h 518"/>
                    <a:gd name="T44" fmla="*/ 65 w 756"/>
                    <a:gd name="T45" fmla="*/ 37 h 518"/>
                    <a:gd name="T46" fmla="*/ 67 w 756"/>
                    <a:gd name="T47" fmla="*/ 40 h 518"/>
                    <a:gd name="T48" fmla="*/ 75 w 756"/>
                    <a:gd name="T49" fmla="*/ 59 h 518"/>
                    <a:gd name="T50" fmla="*/ 89 w 756"/>
                    <a:gd name="T51" fmla="*/ 77 h 518"/>
                    <a:gd name="T52" fmla="*/ 105 w 756"/>
                    <a:gd name="T53" fmla="*/ 84 h 518"/>
                    <a:gd name="T54" fmla="*/ 130 w 756"/>
                    <a:gd name="T55" fmla="*/ 84 h 518"/>
                    <a:gd name="T56" fmla="*/ 144 w 756"/>
                    <a:gd name="T57" fmla="*/ 77 h 518"/>
                    <a:gd name="T58" fmla="*/ 136 w 756"/>
                    <a:gd name="T59" fmla="*/ 65 h 518"/>
                    <a:gd name="T60" fmla="*/ 128 w 756"/>
                    <a:gd name="T61" fmla="*/ 54 h 518"/>
                    <a:gd name="T62" fmla="*/ 120 w 756"/>
                    <a:gd name="T63" fmla="*/ 42 h 518"/>
                    <a:gd name="T64" fmla="*/ 119 w 756"/>
                    <a:gd name="T65" fmla="*/ 24 h 518"/>
                    <a:gd name="T66" fmla="*/ 131 w 756"/>
                    <a:gd name="T67" fmla="*/ 6 h 518"/>
                    <a:gd name="T68" fmla="*/ 148 w 756"/>
                    <a:gd name="T69" fmla="*/ 0 h 518"/>
                    <a:gd name="T70" fmla="*/ 166 w 756"/>
                    <a:gd name="T71" fmla="*/ 6 h 518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56"/>
                    <a:gd name="T109" fmla="*/ 0 h 518"/>
                    <a:gd name="T110" fmla="*/ 756 w 756"/>
                    <a:gd name="T111" fmla="*/ 518 h 518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56" h="518">
                      <a:moveTo>
                        <a:pt x="696" y="60"/>
                      </a:moveTo>
                      <a:lnTo>
                        <a:pt x="712" y="162"/>
                      </a:lnTo>
                      <a:lnTo>
                        <a:pt x="731" y="251"/>
                      </a:lnTo>
                      <a:lnTo>
                        <a:pt x="747" y="325"/>
                      </a:lnTo>
                      <a:lnTo>
                        <a:pt x="756" y="387"/>
                      </a:lnTo>
                      <a:lnTo>
                        <a:pt x="754" y="436"/>
                      </a:lnTo>
                      <a:lnTo>
                        <a:pt x="737" y="474"/>
                      </a:lnTo>
                      <a:lnTo>
                        <a:pt x="702" y="500"/>
                      </a:lnTo>
                      <a:lnTo>
                        <a:pt x="647" y="518"/>
                      </a:lnTo>
                      <a:lnTo>
                        <a:pt x="499" y="505"/>
                      </a:lnTo>
                      <a:lnTo>
                        <a:pt x="389" y="490"/>
                      </a:lnTo>
                      <a:lnTo>
                        <a:pt x="307" y="469"/>
                      </a:lnTo>
                      <a:lnTo>
                        <a:pt x="248" y="444"/>
                      </a:lnTo>
                      <a:lnTo>
                        <a:pt x="201" y="411"/>
                      </a:lnTo>
                      <a:lnTo>
                        <a:pt x="159" y="372"/>
                      </a:lnTo>
                      <a:lnTo>
                        <a:pt x="117" y="325"/>
                      </a:lnTo>
                      <a:lnTo>
                        <a:pt x="64" y="270"/>
                      </a:lnTo>
                      <a:lnTo>
                        <a:pt x="30" y="252"/>
                      </a:lnTo>
                      <a:lnTo>
                        <a:pt x="10" y="235"/>
                      </a:lnTo>
                      <a:lnTo>
                        <a:pt x="0" y="216"/>
                      </a:lnTo>
                      <a:lnTo>
                        <a:pt x="3" y="200"/>
                      </a:lnTo>
                      <a:lnTo>
                        <a:pt x="13" y="183"/>
                      </a:lnTo>
                      <a:lnTo>
                        <a:pt x="31" y="173"/>
                      </a:lnTo>
                      <a:lnTo>
                        <a:pt x="57" y="167"/>
                      </a:lnTo>
                      <a:lnTo>
                        <a:pt x="89" y="169"/>
                      </a:lnTo>
                      <a:lnTo>
                        <a:pt x="74" y="142"/>
                      </a:lnTo>
                      <a:lnTo>
                        <a:pt x="69" y="119"/>
                      </a:lnTo>
                      <a:lnTo>
                        <a:pt x="72" y="101"/>
                      </a:lnTo>
                      <a:lnTo>
                        <a:pt x="83" y="88"/>
                      </a:lnTo>
                      <a:lnTo>
                        <a:pt x="97" y="79"/>
                      </a:lnTo>
                      <a:lnTo>
                        <a:pt x="114" y="79"/>
                      </a:lnTo>
                      <a:lnTo>
                        <a:pt x="132" y="84"/>
                      </a:lnTo>
                      <a:lnTo>
                        <a:pt x="151" y="97"/>
                      </a:lnTo>
                      <a:lnTo>
                        <a:pt x="138" y="62"/>
                      </a:lnTo>
                      <a:lnTo>
                        <a:pt x="138" y="38"/>
                      </a:lnTo>
                      <a:lnTo>
                        <a:pt x="147" y="25"/>
                      </a:lnTo>
                      <a:lnTo>
                        <a:pt x="164" y="24"/>
                      </a:lnTo>
                      <a:lnTo>
                        <a:pt x="184" y="32"/>
                      </a:lnTo>
                      <a:lnTo>
                        <a:pt x="206" y="50"/>
                      </a:lnTo>
                      <a:lnTo>
                        <a:pt x="227" y="78"/>
                      </a:lnTo>
                      <a:lnTo>
                        <a:pt x="245" y="116"/>
                      </a:lnTo>
                      <a:lnTo>
                        <a:pt x="247" y="128"/>
                      </a:lnTo>
                      <a:lnTo>
                        <a:pt x="251" y="137"/>
                      </a:lnTo>
                      <a:lnTo>
                        <a:pt x="253" y="142"/>
                      </a:lnTo>
                      <a:lnTo>
                        <a:pt x="257" y="146"/>
                      </a:lnTo>
                      <a:lnTo>
                        <a:pt x="260" y="148"/>
                      </a:lnTo>
                      <a:lnTo>
                        <a:pt x="263" y="153"/>
                      </a:lnTo>
                      <a:lnTo>
                        <a:pt x="267" y="162"/>
                      </a:lnTo>
                      <a:lnTo>
                        <a:pt x="271" y="178"/>
                      </a:lnTo>
                      <a:lnTo>
                        <a:pt x="300" y="237"/>
                      </a:lnTo>
                      <a:lnTo>
                        <a:pt x="327" y="281"/>
                      </a:lnTo>
                      <a:lnTo>
                        <a:pt x="354" y="311"/>
                      </a:lnTo>
                      <a:lnTo>
                        <a:pt x="385" y="330"/>
                      </a:lnTo>
                      <a:lnTo>
                        <a:pt x="420" y="339"/>
                      </a:lnTo>
                      <a:lnTo>
                        <a:pt x="464" y="341"/>
                      </a:lnTo>
                      <a:lnTo>
                        <a:pt x="519" y="339"/>
                      </a:lnTo>
                      <a:lnTo>
                        <a:pt x="589" y="336"/>
                      </a:lnTo>
                      <a:lnTo>
                        <a:pt x="573" y="310"/>
                      </a:lnTo>
                      <a:lnTo>
                        <a:pt x="558" y="286"/>
                      </a:lnTo>
                      <a:lnTo>
                        <a:pt x="543" y="263"/>
                      </a:lnTo>
                      <a:lnTo>
                        <a:pt x="528" y="241"/>
                      </a:lnTo>
                      <a:lnTo>
                        <a:pt x="512" y="218"/>
                      </a:lnTo>
                      <a:lnTo>
                        <a:pt x="497" y="196"/>
                      </a:lnTo>
                      <a:lnTo>
                        <a:pt x="482" y="171"/>
                      </a:lnTo>
                      <a:lnTo>
                        <a:pt x="468" y="147"/>
                      </a:lnTo>
                      <a:lnTo>
                        <a:pt x="478" y="97"/>
                      </a:lnTo>
                      <a:lnTo>
                        <a:pt x="499" y="57"/>
                      </a:lnTo>
                      <a:lnTo>
                        <a:pt x="524" y="27"/>
                      </a:lnTo>
                      <a:lnTo>
                        <a:pt x="557" y="8"/>
                      </a:lnTo>
                      <a:lnTo>
                        <a:pt x="589" y="0"/>
                      </a:lnTo>
                      <a:lnTo>
                        <a:pt x="626" y="5"/>
                      </a:lnTo>
                      <a:lnTo>
                        <a:pt x="662" y="25"/>
                      </a:lnTo>
                      <a:lnTo>
                        <a:pt x="696" y="60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77" name="Freeform 83"/>
                <p:cNvSpPr>
                  <a:spLocks/>
                </p:cNvSpPr>
                <p:nvPr/>
              </p:nvSpPr>
              <p:spPr bwMode="auto">
                <a:xfrm>
                  <a:off x="4385" y="3136"/>
                  <a:ext cx="366" cy="249"/>
                </a:xfrm>
                <a:custGeom>
                  <a:avLst/>
                  <a:gdLst>
                    <a:gd name="T0" fmla="*/ 171 w 732"/>
                    <a:gd name="T1" fmla="*/ 41 h 498"/>
                    <a:gd name="T2" fmla="*/ 181 w 732"/>
                    <a:gd name="T3" fmla="*/ 80 h 498"/>
                    <a:gd name="T4" fmla="*/ 183 w 732"/>
                    <a:gd name="T5" fmla="*/ 105 h 498"/>
                    <a:gd name="T6" fmla="*/ 171 w 732"/>
                    <a:gd name="T7" fmla="*/ 120 h 498"/>
                    <a:gd name="T8" fmla="*/ 118 w 732"/>
                    <a:gd name="T9" fmla="*/ 121 h 498"/>
                    <a:gd name="T10" fmla="*/ 71 w 732"/>
                    <a:gd name="T11" fmla="*/ 111 h 498"/>
                    <a:gd name="T12" fmla="*/ 45 w 732"/>
                    <a:gd name="T13" fmla="*/ 96 h 498"/>
                    <a:gd name="T14" fmla="*/ 26 w 732"/>
                    <a:gd name="T15" fmla="*/ 77 h 498"/>
                    <a:gd name="T16" fmla="*/ 7 w 732"/>
                    <a:gd name="T17" fmla="*/ 62 h 498"/>
                    <a:gd name="T18" fmla="*/ 0 w 732"/>
                    <a:gd name="T19" fmla="*/ 54 h 498"/>
                    <a:gd name="T20" fmla="*/ 3 w 732"/>
                    <a:gd name="T21" fmla="*/ 46 h 498"/>
                    <a:gd name="T22" fmla="*/ 13 w 732"/>
                    <a:gd name="T23" fmla="*/ 42 h 498"/>
                    <a:gd name="T24" fmla="*/ 19 w 732"/>
                    <a:gd name="T25" fmla="*/ 36 h 498"/>
                    <a:gd name="T26" fmla="*/ 19 w 732"/>
                    <a:gd name="T27" fmla="*/ 26 h 498"/>
                    <a:gd name="T28" fmla="*/ 25 w 732"/>
                    <a:gd name="T29" fmla="*/ 22 h 498"/>
                    <a:gd name="T30" fmla="*/ 34 w 732"/>
                    <a:gd name="T31" fmla="*/ 24 h 498"/>
                    <a:gd name="T32" fmla="*/ 35 w 732"/>
                    <a:gd name="T33" fmla="*/ 19 h 498"/>
                    <a:gd name="T34" fmla="*/ 38 w 732"/>
                    <a:gd name="T35" fmla="*/ 11 h 498"/>
                    <a:gd name="T36" fmla="*/ 46 w 732"/>
                    <a:gd name="T37" fmla="*/ 13 h 498"/>
                    <a:gd name="T38" fmla="*/ 55 w 732"/>
                    <a:gd name="T39" fmla="*/ 25 h 498"/>
                    <a:gd name="T40" fmla="*/ 58 w 732"/>
                    <a:gd name="T41" fmla="*/ 36 h 498"/>
                    <a:gd name="T42" fmla="*/ 60 w 732"/>
                    <a:gd name="T43" fmla="*/ 38 h 498"/>
                    <a:gd name="T44" fmla="*/ 61 w 732"/>
                    <a:gd name="T45" fmla="*/ 38 h 498"/>
                    <a:gd name="T46" fmla="*/ 63 w 732"/>
                    <a:gd name="T47" fmla="*/ 40 h 498"/>
                    <a:gd name="T48" fmla="*/ 71 w 732"/>
                    <a:gd name="T49" fmla="*/ 59 h 498"/>
                    <a:gd name="T50" fmla="*/ 85 w 732"/>
                    <a:gd name="T51" fmla="*/ 77 h 498"/>
                    <a:gd name="T52" fmla="*/ 102 w 732"/>
                    <a:gd name="T53" fmla="*/ 84 h 498"/>
                    <a:gd name="T54" fmla="*/ 129 w 732"/>
                    <a:gd name="T55" fmla="*/ 85 h 498"/>
                    <a:gd name="T56" fmla="*/ 142 w 732"/>
                    <a:gd name="T57" fmla="*/ 77 h 498"/>
                    <a:gd name="T58" fmla="*/ 135 w 732"/>
                    <a:gd name="T59" fmla="*/ 66 h 498"/>
                    <a:gd name="T60" fmla="*/ 126 w 732"/>
                    <a:gd name="T61" fmla="*/ 54 h 498"/>
                    <a:gd name="T62" fmla="*/ 119 w 732"/>
                    <a:gd name="T63" fmla="*/ 42 h 498"/>
                    <a:gd name="T64" fmla="*/ 117 w 732"/>
                    <a:gd name="T65" fmla="*/ 23 h 498"/>
                    <a:gd name="T66" fmla="*/ 127 w 732"/>
                    <a:gd name="T67" fmla="*/ 6 h 498"/>
                    <a:gd name="T68" fmla="*/ 142 w 732"/>
                    <a:gd name="T69" fmla="*/ 0 h 498"/>
                    <a:gd name="T70" fmla="*/ 159 w 732"/>
                    <a:gd name="T71" fmla="*/ 7 h 498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32"/>
                    <a:gd name="T109" fmla="*/ 0 h 498"/>
                    <a:gd name="T110" fmla="*/ 732 w 732"/>
                    <a:gd name="T111" fmla="*/ 498 h 498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32" h="498">
                      <a:moveTo>
                        <a:pt x="667" y="64"/>
                      </a:moveTo>
                      <a:lnTo>
                        <a:pt x="684" y="164"/>
                      </a:lnTo>
                      <a:lnTo>
                        <a:pt x="704" y="249"/>
                      </a:lnTo>
                      <a:lnTo>
                        <a:pt x="721" y="318"/>
                      </a:lnTo>
                      <a:lnTo>
                        <a:pt x="732" y="376"/>
                      </a:lnTo>
                      <a:lnTo>
                        <a:pt x="731" y="419"/>
                      </a:lnTo>
                      <a:lnTo>
                        <a:pt x="716" y="454"/>
                      </a:lnTo>
                      <a:lnTo>
                        <a:pt x="681" y="479"/>
                      </a:lnTo>
                      <a:lnTo>
                        <a:pt x="623" y="498"/>
                      </a:lnTo>
                      <a:lnTo>
                        <a:pt x="475" y="484"/>
                      </a:lnTo>
                      <a:lnTo>
                        <a:pt x="365" y="466"/>
                      </a:lnTo>
                      <a:lnTo>
                        <a:pt x="283" y="442"/>
                      </a:lnTo>
                      <a:lnTo>
                        <a:pt x="225" y="416"/>
                      </a:lnTo>
                      <a:lnTo>
                        <a:pt x="180" y="383"/>
                      </a:lnTo>
                      <a:lnTo>
                        <a:pt x="144" y="348"/>
                      </a:lnTo>
                      <a:lnTo>
                        <a:pt x="106" y="308"/>
                      </a:lnTo>
                      <a:lnTo>
                        <a:pt x="62" y="267"/>
                      </a:lnTo>
                      <a:lnTo>
                        <a:pt x="28" y="251"/>
                      </a:lnTo>
                      <a:lnTo>
                        <a:pt x="8" y="233"/>
                      </a:lnTo>
                      <a:lnTo>
                        <a:pt x="0" y="216"/>
                      </a:lnTo>
                      <a:lnTo>
                        <a:pt x="2" y="199"/>
                      </a:lnTo>
                      <a:lnTo>
                        <a:pt x="12" y="184"/>
                      </a:lnTo>
                      <a:lnTo>
                        <a:pt x="30" y="173"/>
                      </a:lnTo>
                      <a:lnTo>
                        <a:pt x="55" y="168"/>
                      </a:lnTo>
                      <a:lnTo>
                        <a:pt x="89" y="170"/>
                      </a:lnTo>
                      <a:lnTo>
                        <a:pt x="74" y="143"/>
                      </a:lnTo>
                      <a:lnTo>
                        <a:pt x="70" y="120"/>
                      </a:lnTo>
                      <a:lnTo>
                        <a:pt x="75" y="103"/>
                      </a:lnTo>
                      <a:lnTo>
                        <a:pt x="86" y="93"/>
                      </a:lnTo>
                      <a:lnTo>
                        <a:pt x="100" y="86"/>
                      </a:lnTo>
                      <a:lnTo>
                        <a:pt x="116" y="86"/>
                      </a:lnTo>
                      <a:lnTo>
                        <a:pt x="133" y="93"/>
                      </a:lnTo>
                      <a:lnTo>
                        <a:pt x="148" y="107"/>
                      </a:lnTo>
                      <a:lnTo>
                        <a:pt x="138" y="73"/>
                      </a:lnTo>
                      <a:lnTo>
                        <a:pt x="140" y="53"/>
                      </a:lnTo>
                      <a:lnTo>
                        <a:pt x="149" y="41"/>
                      </a:lnTo>
                      <a:lnTo>
                        <a:pt x="166" y="43"/>
                      </a:lnTo>
                      <a:lnTo>
                        <a:pt x="184" y="51"/>
                      </a:lnTo>
                      <a:lnTo>
                        <a:pt x="204" y="70"/>
                      </a:lnTo>
                      <a:lnTo>
                        <a:pt x="220" y="97"/>
                      </a:lnTo>
                      <a:lnTo>
                        <a:pt x="234" y="130"/>
                      </a:lnTo>
                      <a:lnTo>
                        <a:pt x="235" y="144"/>
                      </a:lnTo>
                      <a:lnTo>
                        <a:pt x="239" y="150"/>
                      </a:lnTo>
                      <a:lnTo>
                        <a:pt x="240" y="152"/>
                      </a:lnTo>
                      <a:lnTo>
                        <a:pt x="244" y="152"/>
                      </a:lnTo>
                      <a:lnTo>
                        <a:pt x="247" y="150"/>
                      </a:lnTo>
                      <a:lnTo>
                        <a:pt x="250" y="153"/>
                      </a:lnTo>
                      <a:lnTo>
                        <a:pt x="254" y="159"/>
                      </a:lnTo>
                      <a:lnTo>
                        <a:pt x="258" y="174"/>
                      </a:lnTo>
                      <a:lnTo>
                        <a:pt x="284" y="234"/>
                      </a:lnTo>
                      <a:lnTo>
                        <a:pt x="311" y="278"/>
                      </a:lnTo>
                      <a:lnTo>
                        <a:pt x="339" y="308"/>
                      </a:lnTo>
                      <a:lnTo>
                        <a:pt x="372" y="327"/>
                      </a:lnTo>
                      <a:lnTo>
                        <a:pt x="410" y="336"/>
                      </a:lnTo>
                      <a:lnTo>
                        <a:pt x="456" y="340"/>
                      </a:lnTo>
                      <a:lnTo>
                        <a:pt x="514" y="337"/>
                      </a:lnTo>
                      <a:lnTo>
                        <a:pt x="584" y="335"/>
                      </a:lnTo>
                      <a:lnTo>
                        <a:pt x="568" y="308"/>
                      </a:lnTo>
                      <a:lnTo>
                        <a:pt x="553" y="284"/>
                      </a:lnTo>
                      <a:lnTo>
                        <a:pt x="538" y="261"/>
                      </a:lnTo>
                      <a:lnTo>
                        <a:pt x="523" y="238"/>
                      </a:lnTo>
                      <a:lnTo>
                        <a:pt x="506" y="214"/>
                      </a:lnTo>
                      <a:lnTo>
                        <a:pt x="491" y="190"/>
                      </a:lnTo>
                      <a:lnTo>
                        <a:pt x="476" y="165"/>
                      </a:lnTo>
                      <a:lnTo>
                        <a:pt x="461" y="142"/>
                      </a:lnTo>
                      <a:lnTo>
                        <a:pt x="470" y="91"/>
                      </a:lnTo>
                      <a:lnTo>
                        <a:pt x="487" y="53"/>
                      </a:lnTo>
                      <a:lnTo>
                        <a:pt x="510" y="24"/>
                      </a:lnTo>
                      <a:lnTo>
                        <a:pt x="538" y="6"/>
                      </a:lnTo>
                      <a:lnTo>
                        <a:pt x="566" y="0"/>
                      </a:lnTo>
                      <a:lnTo>
                        <a:pt x="599" y="8"/>
                      </a:lnTo>
                      <a:lnTo>
                        <a:pt x="633" y="28"/>
                      </a:lnTo>
                      <a:lnTo>
                        <a:pt x="667" y="64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78" name="Freeform 84"/>
                <p:cNvSpPr>
                  <a:spLocks/>
                </p:cNvSpPr>
                <p:nvPr/>
              </p:nvSpPr>
              <p:spPr bwMode="auto">
                <a:xfrm>
                  <a:off x="4391" y="3138"/>
                  <a:ext cx="355" cy="239"/>
                </a:xfrm>
                <a:custGeom>
                  <a:avLst/>
                  <a:gdLst>
                    <a:gd name="T0" fmla="*/ 164 w 710"/>
                    <a:gd name="T1" fmla="*/ 42 h 478"/>
                    <a:gd name="T2" fmla="*/ 174 w 710"/>
                    <a:gd name="T3" fmla="*/ 78 h 478"/>
                    <a:gd name="T4" fmla="*/ 178 w 710"/>
                    <a:gd name="T5" fmla="*/ 101 h 478"/>
                    <a:gd name="T6" fmla="*/ 166 w 710"/>
                    <a:gd name="T7" fmla="*/ 115 h 478"/>
                    <a:gd name="T8" fmla="*/ 113 w 710"/>
                    <a:gd name="T9" fmla="*/ 116 h 478"/>
                    <a:gd name="T10" fmla="*/ 66 w 710"/>
                    <a:gd name="T11" fmla="*/ 105 h 478"/>
                    <a:gd name="T12" fmla="*/ 41 w 710"/>
                    <a:gd name="T13" fmla="*/ 89 h 478"/>
                    <a:gd name="T14" fmla="*/ 25 w 710"/>
                    <a:gd name="T15" fmla="*/ 74 h 478"/>
                    <a:gd name="T16" fmla="*/ 7 w 710"/>
                    <a:gd name="T17" fmla="*/ 62 h 478"/>
                    <a:gd name="T18" fmla="*/ 0 w 710"/>
                    <a:gd name="T19" fmla="*/ 54 h 478"/>
                    <a:gd name="T20" fmla="*/ 3 w 710"/>
                    <a:gd name="T21" fmla="*/ 46 h 478"/>
                    <a:gd name="T22" fmla="*/ 14 w 710"/>
                    <a:gd name="T23" fmla="*/ 43 h 478"/>
                    <a:gd name="T24" fmla="*/ 19 w 710"/>
                    <a:gd name="T25" fmla="*/ 36 h 478"/>
                    <a:gd name="T26" fmla="*/ 20 w 710"/>
                    <a:gd name="T27" fmla="*/ 27 h 478"/>
                    <a:gd name="T28" fmla="*/ 26 w 710"/>
                    <a:gd name="T29" fmla="*/ 24 h 478"/>
                    <a:gd name="T30" fmla="*/ 34 w 710"/>
                    <a:gd name="T31" fmla="*/ 26 h 478"/>
                    <a:gd name="T32" fmla="*/ 35 w 710"/>
                    <a:gd name="T33" fmla="*/ 22 h 478"/>
                    <a:gd name="T34" fmla="*/ 39 w 710"/>
                    <a:gd name="T35" fmla="*/ 15 h 478"/>
                    <a:gd name="T36" fmla="*/ 46 w 710"/>
                    <a:gd name="T37" fmla="*/ 18 h 478"/>
                    <a:gd name="T38" fmla="*/ 53 w 710"/>
                    <a:gd name="T39" fmla="*/ 29 h 478"/>
                    <a:gd name="T40" fmla="*/ 56 w 710"/>
                    <a:gd name="T41" fmla="*/ 40 h 478"/>
                    <a:gd name="T42" fmla="*/ 58 w 710"/>
                    <a:gd name="T43" fmla="*/ 41 h 478"/>
                    <a:gd name="T44" fmla="*/ 59 w 710"/>
                    <a:gd name="T45" fmla="*/ 39 h 478"/>
                    <a:gd name="T46" fmla="*/ 60 w 710"/>
                    <a:gd name="T47" fmla="*/ 39 h 478"/>
                    <a:gd name="T48" fmla="*/ 68 w 710"/>
                    <a:gd name="T49" fmla="*/ 58 h 478"/>
                    <a:gd name="T50" fmla="*/ 82 w 710"/>
                    <a:gd name="T51" fmla="*/ 77 h 478"/>
                    <a:gd name="T52" fmla="*/ 100 w 710"/>
                    <a:gd name="T53" fmla="*/ 84 h 478"/>
                    <a:gd name="T54" fmla="*/ 127 w 710"/>
                    <a:gd name="T55" fmla="*/ 84 h 478"/>
                    <a:gd name="T56" fmla="*/ 141 w 710"/>
                    <a:gd name="T57" fmla="*/ 77 h 478"/>
                    <a:gd name="T58" fmla="*/ 134 w 710"/>
                    <a:gd name="T59" fmla="*/ 65 h 478"/>
                    <a:gd name="T60" fmla="*/ 125 w 710"/>
                    <a:gd name="T61" fmla="*/ 52 h 478"/>
                    <a:gd name="T62" fmla="*/ 117 w 710"/>
                    <a:gd name="T63" fmla="*/ 40 h 478"/>
                    <a:gd name="T64" fmla="*/ 116 w 710"/>
                    <a:gd name="T65" fmla="*/ 21 h 478"/>
                    <a:gd name="T66" fmla="*/ 124 w 710"/>
                    <a:gd name="T67" fmla="*/ 5 h 478"/>
                    <a:gd name="T68" fmla="*/ 136 w 710"/>
                    <a:gd name="T69" fmla="*/ 0 h 478"/>
                    <a:gd name="T70" fmla="*/ 151 w 710"/>
                    <a:gd name="T71" fmla="*/ 7 h 478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10"/>
                    <a:gd name="T109" fmla="*/ 0 h 478"/>
                    <a:gd name="T110" fmla="*/ 710 w 710"/>
                    <a:gd name="T111" fmla="*/ 478 h 478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10" h="478">
                      <a:moveTo>
                        <a:pt x="637" y="66"/>
                      </a:moveTo>
                      <a:lnTo>
                        <a:pt x="655" y="165"/>
                      </a:lnTo>
                      <a:lnTo>
                        <a:pt x="676" y="247"/>
                      </a:lnTo>
                      <a:lnTo>
                        <a:pt x="696" y="311"/>
                      </a:lnTo>
                      <a:lnTo>
                        <a:pt x="708" y="362"/>
                      </a:lnTo>
                      <a:lnTo>
                        <a:pt x="710" y="401"/>
                      </a:lnTo>
                      <a:lnTo>
                        <a:pt x="696" y="432"/>
                      </a:lnTo>
                      <a:lnTo>
                        <a:pt x="661" y="457"/>
                      </a:lnTo>
                      <a:lnTo>
                        <a:pt x="602" y="478"/>
                      </a:lnTo>
                      <a:lnTo>
                        <a:pt x="454" y="463"/>
                      </a:lnTo>
                      <a:lnTo>
                        <a:pt x="344" y="443"/>
                      </a:lnTo>
                      <a:lnTo>
                        <a:pt x="263" y="417"/>
                      </a:lnTo>
                      <a:lnTo>
                        <a:pt x="207" y="388"/>
                      </a:lnTo>
                      <a:lnTo>
                        <a:pt x="164" y="356"/>
                      </a:lnTo>
                      <a:lnTo>
                        <a:pt x="132" y="324"/>
                      </a:lnTo>
                      <a:lnTo>
                        <a:pt x="100" y="293"/>
                      </a:lnTo>
                      <a:lnTo>
                        <a:pt x="64" y="267"/>
                      </a:lnTo>
                      <a:lnTo>
                        <a:pt x="30" y="250"/>
                      </a:lnTo>
                      <a:lnTo>
                        <a:pt x="10" y="233"/>
                      </a:lnTo>
                      <a:lnTo>
                        <a:pt x="0" y="215"/>
                      </a:lnTo>
                      <a:lnTo>
                        <a:pt x="2" y="199"/>
                      </a:lnTo>
                      <a:lnTo>
                        <a:pt x="12" y="184"/>
                      </a:lnTo>
                      <a:lnTo>
                        <a:pt x="31" y="174"/>
                      </a:lnTo>
                      <a:lnTo>
                        <a:pt x="56" y="169"/>
                      </a:lnTo>
                      <a:lnTo>
                        <a:pt x="90" y="171"/>
                      </a:lnTo>
                      <a:lnTo>
                        <a:pt x="75" y="144"/>
                      </a:lnTo>
                      <a:lnTo>
                        <a:pt x="73" y="123"/>
                      </a:lnTo>
                      <a:lnTo>
                        <a:pt x="78" y="108"/>
                      </a:lnTo>
                      <a:lnTo>
                        <a:pt x="90" y="99"/>
                      </a:lnTo>
                      <a:lnTo>
                        <a:pt x="104" y="94"/>
                      </a:lnTo>
                      <a:lnTo>
                        <a:pt x="120" y="95"/>
                      </a:lnTo>
                      <a:lnTo>
                        <a:pt x="134" y="103"/>
                      </a:lnTo>
                      <a:lnTo>
                        <a:pt x="145" y="116"/>
                      </a:lnTo>
                      <a:lnTo>
                        <a:pt x="139" y="85"/>
                      </a:lnTo>
                      <a:lnTo>
                        <a:pt x="143" y="67"/>
                      </a:lnTo>
                      <a:lnTo>
                        <a:pt x="153" y="59"/>
                      </a:lnTo>
                      <a:lnTo>
                        <a:pt x="168" y="62"/>
                      </a:lnTo>
                      <a:lnTo>
                        <a:pt x="184" y="72"/>
                      </a:lnTo>
                      <a:lnTo>
                        <a:pt x="202" y="91"/>
                      </a:lnTo>
                      <a:lnTo>
                        <a:pt x="214" y="116"/>
                      </a:lnTo>
                      <a:lnTo>
                        <a:pt x="224" y="148"/>
                      </a:lnTo>
                      <a:lnTo>
                        <a:pt x="227" y="160"/>
                      </a:lnTo>
                      <a:lnTo>
                        <a:pt x="229" y="164"/>
                      </a:lnTo>
                      <a:lnTo>
                        <a:pt x="232" y="163"/>
                      </a:lnTo>
                      <a:lnTo>
                        <a:pt x="234" y="159"/>
                      </a:lnTo>
                      <a:lnTo>
                        <a:pt x="237" y="154"/>
                      </a:lnTo>
                      <a:lnTo>
                        <a:pt x="239" y="153"/>
                      </a:lnTo>
                      <a:lnTo>
                        <a:pt x="243" y="156"/>
                      </a:lnTo>
                      <a:lnTo>
                        <a:pt x="247" y="170"/>
                      </a:lnTo>
                      <a:lnTo>
                        <a:pt x="271" y="230"/>
                      </a:lnTo>
                      <a:lnTo>
                        <a:pt x="297" y="277"/>
                      </a:lnTo>
                      <a:lnTo>
                        <a:pt x="326" y="307"/>
                      </a:lnTo>
                      <a:lnTo>
                        <a:pt x="361" y="327"/>
                      </a:lnTo>
                      <a:lnTo>
                        <a:pt x="400" y="336"/>
                      </a:lnTo>
                      <a:lnTo>
                        <a:pt x="449" y="338"/>
                      </a:lnTo>
                      <a:lnTo>
                        <a:pt x="508" y="336"/>
                      </a:lnTo>
                      <a:lnTo>
                        <a:pt x="579" y="333"/>
                      </a:lnTo>
                      <a:lnTo>
                        <a:pt x="563" y="307"/>
                      </a:lnTo>
                      <a:lnTo>
                        <a:pt x="548" y="282"/>
                      </a:lnTo>
                      <a:lnTo>
                        <a:pt x="533" y="257"/>
                      </a:lnTo>
                      <a:lnTo>
                        <a:pt x="518" y="233"/>
                      </a:lnTo>
                      <a:lnTo>
                        <a:pt x="502" y="208"/>
                      </a:lnTo>
                      <a:lnTo>
                        <a:pt x="486" y="183"/>
                      </a:lnTo>
                      <a:lnTo>
                        <a:pt x="471" y="158"/>
                      </a:lnTo>
                      <a:lnTo>
                        <a:pt x="458" y="134"/>
                      </a:lnTo>
                      <a:lnTo>
                        <a:pt x="465" y="84"/>
                      </a:lnTo>
                      <a:lnTo>
                        <a:pt x="479" y="46"/>
                      </a:lnTo>
                      <a:lnTo>
                        <a:pt x="496" y="19"/>
                      </a:lnTo>
                      <a:lnTo>
                        <a:pt x="519" y="4"/>
                      </a:lnTo>
                      <a:lnTo>
                        <a:pt x="544" y="0"/>
                      </a:lnTo>
                      <a:lnTo>
                        <a:pt x="573" y="9"/>
                      </a:lnTo>
                      <a:lnTo>
                        <a:pt x="603" y="30"/>
                      </a:lnTo>
                      <a:lnTo>
                        <a:pt x="637" y="66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79" name="Freeform 85"/>
                <p:cNvSpPr>
                  <a:spLocks/>
                </p:cNvSpPr>
                <p:nvPr/>
              </p:nvSpPr>
              <p:spPr bwMode="auto">
                <a:xfrm>
                  <a:off x="4397" y="3140"/>
                  <a:ext cx="343" cy="230"/>
                </a:xfrm>
                <a:custGeom>
                  <a:avLst/>
                  <a:gdLst>
                    <a:gd name="T0" fmla="*/ 156 w 687"/>
                    <a:gd name="T1" fmla="*/ 42 h 459"/>
                    <a:gd name="T2" fmla="*/ 167 w 687"/>
                    <a:gd name="T3" fmla="*/ 76 h 459"/>
                    <a:gd name="T4" fmla="*/ 171 w 687"/>
                    <a:gd name="T5" fmla="*/ 96 h 459"/>
                    <a:gd name="T6" fmla="*/ 160 w 687"/>
                    <a:gd name="T7" fmla="*/ 109 h 459"/>
                    <a:gd name="T8" fmla="*/ 108 w 687"/>
                    <a:gd name="T9" fmla="*/ 111 h 459"/>
                    <a:gd name="T10" fmla="*/ 60 w 687"/>
                    <a:gd name="T11" fmla="*/ 98 h 459"/>
                    <a:gd name="T12" fmla="*/ 36 w 687"/>
                    <a:gd name="T13" fmla="*/ 82 h 459"/>
                    <a:gd name="T14" fmla="*/ 23 w 687"/>
                    <a:gd name="T15" fmla="*/ 69 h 459"/>
                    <a:gd name="T16" fmla="*/ 7 w 687"/>
                    <a:gd name="T17" fmla="*/ 62 h 459"/>
                    <a:gd name="T18" fmla="*/ 0 w 687"/>
                    <a:gd name="T19" fmla="*/ 54 h 459"/>
                    <a:gd name="T20" fmla="*/ 3 w 687"/>
                    <a:gd name="T21" fmla="*/ 46 h 459"/>
                    <a:gd name="T22" fmla="*/ 14 w 687"/>
                    <a:gd name="T23" fmla="*/ 43 h 459"/>
                    <a:gd name="T24" fmla="*/ 19 w 687"/>
                    <a:gd name="T25" fmla="*/ 36 h 459"/>
                    <a:gd name="T26" fmla="*/ 20 w 687"/>
                    <a:gd name="T27" fmla="*/ 28 h 459"/>
                    <a:gd name="T28" fmla="*/ 27 w 687"/>
                    <a:gd name="T29" fmla="*/ 26 h 459"/>
                    <a:gd name="T30" fmla="*/ 34 w 687"/>
                    <a:gd name="T31" fmla="*/ 29 h 459"/>
                    <a:gd name="T32" fmla="*/ 35 w 687"/>
                    <a:gd name="T33" fmla="*/ 25 h 459"/>
                    <a:gd name="T34" fmla="*/ 39 w 687"/>
                    <a:gd name="T35" fmla="*/ 20 h 459"/>
                    <a:gd name="T36" fmla="*/ 46 w 687"/>
                    <a:gd name="T37" fmla="*/ 24 h 459"/>
                    <a:gd name="T38" fmla="*/ 52 w 687"/>
                    <a:gd name="T39" fmla="*/ 35 h 459"/>
                    <a:gd name="T40" fmla="*/ 54 w 687"/>
                    <a:gd name="T41" fmla="*/ 44 h 459"/>
                    <a:gd name="T42" fmla="*/ 55 w 687"/>
                    <a:gd name="T43" fmla="*/ 44 h 459"/>
                    <a:gd name="T44" fmla="*/ 56 w 687"/>
                    <a:gd name="T45" fmla="*/ 39 h 459"/>
                    <a:gd name="T46" fmla="*/ 58 w 687"/>
                    <a:gd name="T47" fmla="*/ 38 h 459"/>
                    <a:gd name="T48" fmla="*/ 64 w 687"/>
                    <a:gd name="T49" fmla="*/ 57 h 459"/>
                    <a:gd name="T50" fmla="*/ 78 w 687"/>
                    <a:gd name="T51" fmla="*/ 77 h 459"/>
                    <a:gd name="T52" fmla="*/ 98 w 687"/>
                    <a:gd name="T53" fmla="*/ 84 h 459"/>
                    <a:gd name="T54" fmla="*/ 126 w 687"/>
                    <a:gd name="T55" fmla="*/ 84 h 459"/>
                    <a:gd name="T56" fmla="*/ 139 w 687"/>
                    <a:gd name="T57" fmla="*/ 77 h 459"/>
                    <a:gd name="T58" fmla="*/ 132 w 687"/>
                    <a:gd name="T59" fmla="*/ 64 h 459"/>
                    <a:gd name="T60" fmla="*/ 124 w 687"/>
                    <a:gd name="T61" fmla="*/ 51 h 459"/>
                    <a:gd name="T62" fmla="*/ 116 w 687"/>
                    <a:gd name="T63" fmla="*/ 38 h 459"/>
                    <a:gd name="T64" fmla="*/ 114 w 687"/>
                    <a:gd name="T65" fmla="*/ 20 h 459"/>
                    <a:gd name="T66" fmla="*/ 121 w 687"/>
                    <a:gd name="T67" fmla="*/ 4 h 459"/>
                    <a:gd name="T68" fmla="*/ 130 w 687"/>
                    <a:gd name="T69" fmla="*/ 0 h 459"/>
                    <a:gd name="T70" fmla="*/ 143 w 687"/>
                    <a:gd name="T71" fmla="*/ 9 h 459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687"/>
                    <a:gd name="T109" fmla="*/ 0 h 459"/>
                    <a:gd name="T110" fmla="*/ 687 w 687"/>
                    <a:gd name="T111" fmla="*/ 459 h 459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687" h="459">
                      <a:moveTo>
                        <a:pt x="606" y="71"/>
                      </a:moveTo>
                      <a:lnTo>
                        <a:pt x="625" y="167"/>
                      </a:lnTo>
                      <a:lnTo>
                        <a:pt x="649" y="245"/>
                      </a:lnTo>
                      <a:lnTo>
                        <a:pt x="670" y="304"/>
                      </a:lnTo>
                      <a:lnTo>
                        <a:pt x="685" y="350"/>
                      </a:lnTo>
                      <a:lnTo>
                        <a:pt x="687" y="384"/>
                      </a:lnTo>
                      <a:lnTo>
                        <a:pt x="676" y="412"/>
                      </a:lnTo>
                      <a:lnTo>
                        <a:pt x="641" y="436"/>
                      </a:lnTo>
                      <a:lnTo>
                        <a:pt x="581" y="459"/>
                      </a:lnTo>
                      <a:lnTo>
                        <a:pt x="433" y="443"/>
                      </a:lnTo>
                      <a:lnTo>
                        <a:pt x="322" y="419"/>
                      </a:lnTo>
                      <a:lnTo>
                        <a:pt x="242" y="391"/>
                      </a:lnTo>
                      <a:lnTo>
                        <a:pt x="187" y="359"/>
                      </a:lnTo>
                      <a:lnTo>
                        <a:pt x="147" y="327"/>
                      </a:lnTo>
                      <a:lnTo>
                        <a:pt x="118" y="299"/>
                      </a:lnTo>
                      <a:lnTo>
                        <a:pt x="92" y="276"/>
                      </a:lnTo>
                      <a:lnTo>
                        <a:pt x="63" y="264"/>
                      </a:lnTo>
                      <a:lnTo>
                        <a:pt x="30" y="248"/>
                      </a:lnTo>
                      <a:lnTo>
                        <a:pt x="10" y="230"/>
                      </a:lnTo>
                      <a:lnTo>
                        <a:pt x="0" y="213"/>
                      </a:lnTo>
                      <a:lnTo>
                        <a:pt x="3" y="198"/>
                      </a:lnTo>
                      <a:lnTo>
                        <a:pt x="13" y="184"/>
                      </a:lnTo>
                      <a:lnTo>
                        <a:pt x="32" y="174"/>
                      </a:lnTo>
                      <a:lnTo>
                        <a:pt x="57" y="169"/>
                      </a:lnTo>
                      <a:lnTo>
                        <a:pt x="90" y="171"/>
                      </a:lnTo>
                      <a:lnTo>
                        <a:pt x="77" y="144"/>
                      </a:lnTo>
                      <a:lnTo>
                        <a:pt x="75" y="125"/>
                      </a:lnTo>
                      <a:lnTo>
                        <a:pt x="80" y="111"/>
                      </a:lnTo>
                      <a:lnTo>
                        <a:pt x="94" y="105"/>
                      </a:lnTo>
                      <a:lnTo>
                        <a:pt x="108" y="102"/>
                      </a:lnTo>
                      <a:lnTo>
                        <a:pt x="124" y="106"/>
                      </a:lnTo>
                      <a:lnTo>
                        <a:pt x="136" y="114"/>
                      </a:lnTo>
                      <a:lnTo>
                        <a:pt x="144" y="129"/>
                      </a:lnTo>
                      <a:lnTo>
                        <a:pt x="141" y="99"/>
                      </a:lnTo>
                      <a:lnTo>
                        <a:pt x="147" y="82"/>
                      </a:lnTo>
                      <a:lnTo>
                        <a:pt x="158" y="77"/>
                      </a:lnTo>
                      <a:lnTo>
                        <a:pt x="173" y="82"/>
                      </a:lnTo>
                      <a:lnTo>
                        <a:pt x="187" y="94"/>
                      </a:lnTo>
                      <a:lnTo>
                        <a:pt x="201" y="114"/>
                      </a:lnTo>
                      <a:lnTo>
                        <a:pt x="210" y="137"/>
                      </a:lnTo>
                      <a:lnTo>
                        <a:pt x="213" y="166"/>
                      </a:lnTo>
                      <a:lnTo>
                        <a:pt x="216" y="176"/>
                      </a:lnTo>
                      <a:lnTo>
                        <a:pt x="218" y="179"/>
                      </a:lnTo>
                      <a:lnTo>
                        <a:pt x="221" y="174"/>
                      </a:lnTo>
                      <a:lnTo>
                        <a:pt x="223" y="165"/>
                      </a:lnTo>
                      <a:lnTo>
                        <a:pt x="226" y="156"/>
                      </a:lnTo>
                      <a:lnTo>
                        <a:pt x="228" y="151"/>
                      </a:lnTo>
                      <a:lnTo>
                        <a:pt x="232" y="152"/>
                      </a:lnTo>
                      <a:lnTo>
                        <a:pt x="236" y="166"/>
                      </a:lnTo>
                      <a:lnTo>
                        <a:pt x="257" y="228"/>
                      </a:lnTo>
                      <a:lnTo>
                        <a:pt x="284" y="274"/>
                      </a:lnTo>
                      <a:lnTo>
                        <a:pt x="314" y="305"/>
                      </a:lnTo>
                      <a:lnTo>
                        <a:pt x="350" y="325"/>
                      </a:lnTo>
                      <a:lnTo>
                        <a:pt x="393" y="334"/>
                      </a:lnTo>
                      <a:lnTo>
                        <a:pt x="444" y="338"/>
                      </a:lnTo>
                      <a:lnTo>
                        <a:pt x="504" y="335"/>
                      </a:lnTo>
                      <a:lnTo>
                        <a:pt x="576" y="333"/>
                      </a:lnTo>
                      <a:lnTo>
                        <a:pt x="559" y="307"/>
                      </a:lnTo>
                      <a:lnTo>
                        <a:pt x="544" y="280"/>
                      </a:lnTo>
                      <a:lnTo>
                        <a:pt x="528" y="254"/>
                      </a:lnTo>
                      <a:lnTo>
                        <a:pt x="513" y="229"/>
                      </a:lnTo>
                      <a:lnTo>
                        <a:pt x="497" y="203"/>
                      </a:lnTo>
                      <a:lnTo>
                        <a:pt x="482" y="177"/>
                      </a:lnTo>
                      <a:lnTo>
                        <a:pt x="467" y="151"/>
                      </a:lnTo>
                      <a:lnTo>
                        <a:pt x="453" y="126"/>
                      </a:lnTo>
                      <a:lnTo>
                        <a:pt x="459" y="77"/>
                      </a:lnTo>
                      <a:lnTo>
                        <a:pt x="470" y="41"/>
                      </a:lnTo>
                      <a:lnTo>
                        <a:pt x="484" y="15"/>
                      </a:lnTo>
                      <a:lnTo>
                        <a:pt x="503" y="2"/>
                      </a:lnTo>
                      <a:lnTo>
                        <a:pt x="523" y="0"/>
                      </a:lnTo>
                      <a:lnTo>
                        <a:pt x="547" y="11"/>
                      </a:lnTo>
                      <a:lnTo>
                        <a:pt x="575" y="33"/>
                      </a:lnTo>
                      <a:lnTo>
                        <a:pt x="606" y="71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0" name="Freeform 86"/>
                <p:cNvSpPr>
                  <a:spLocks/>
                </p:cNvSpPr>
                <p:nvPr/>
              </p:nvSpPr>
              <p:spPr bwMode="auto">
                <a:xfrm>
                  <a:off x="4288" y="3368"/>
                  <a:ext cx="118" cy="69"/>
                </a:xfrm>
                <a:custGeom>
                  <a:avLst/>
                  <a:gdLst>
                    <a:gd name="T0" fmla="*/ 9 w 236"/>
                    <a:gd name="T1" fmla="*/ 0 h 138"/>
                    <a:gd name="T2" fmla="*/ 15 w 236"/>
                    <a:gd name="T3" fmla="*/ 1 h 138"/>
                    <a:gd name="T4" fmla="*/ 21 w 236"/>
                    <a:gd name="T5" fmla="*/ 3 h 138"/>
                    <a:gd name="T6" fmla="*/ 27 w 236"/>
                    <a:gd name="T7" fmla="*/ 5 h 138"/>
                    <a:gd name="T8" fmla="*/ 34 w 236"/>
                    <a:gd name="T9" fmla="*/ 7 h 138"/>
                    <a:gd name="T10" fmla="*/ 40 w 236"/>
                    <a:gd name="T11" fmla="*/ 9 h 138"/>
                    <a:gd name="T12" fmla="*/ 46 w 236"/>
                    <a:gd name="T13" fmla="*/ 11 h 138"/>
                    <a:gd name="T14" fmla="*/ 52 w 236"/>
                    <a:gd name="T15" fmla="*/ 13 h 138"/>
                    <a:gd name="T16" fmla="*/ 59 w 236"/>
                    <a:gd name="T17" fmla="*/ 16 h 138"/>
                    <a:gd name="T18" fmla="*/ 59 w 236"/>
                    <a:gd name="T19" fmla="*/ 18 h 138"/>
                    <a:gd name="T20" fmla="*/ 59 w 236"/>
                    <a:gd name="T21" fmla="*/ 21 h 138"/>
                    <a:gd name="T22" fmla="*/ 59 w 236"/>
                    <a:gd name="T23" fmla="*/ 23 h 138"/>
                    <a:gd name="T24" fmla="*/ 59 w 236"/>
                    <a:gd name="T25" fmla="*/ 26 h 138"/>
                    <a:gd name="T26" fmla="*/ 58 w 236"/>
                    <a:gd name="T27" fmla="*/ 28 h 138"/>
                    <a:gd name="T28" fmla="*/ 57 w 236"/>
                    <a:gd name="T29" fmla="*/ 30 h 138"/>
                    <a:gd name="T30" fmla="*/ 56 w 236"/>
                    <a:gd name="T31" fmla="*/ 33 h 138"/>
                    <a:gd name="T32" fmla="*/ 54 w 236"/>
                    <a:gd name="T33" fmla="*/ 35 h 138"/>
                    <a:gd name="T34" fmla="*/ 49 w 236"/>
                    <a:gd name="T35" fmla="*/ 34 h 138"/>
                    <a:gd name="T36" fmla="*/ 44 w 236"/>
                    <a:gd name="T37" fmla="*/ 33 h 138"/>
                    <a:gd name="T38" fmla="*/ 39 w 236"/>
                    <a:gd name="T39" fmla="*/ 33 h 138"/>
                    <a:gd name="T40" fmla="*/ 34 w 236"/>
                    <a:gd name="T41" fmla="*/ 31 h 138"/>
                    <a:gd name="T42" fmla="*/ 28 w 236"/>
                    <a:gd name="T43" fmla="*/ 31 h 138"/>
                    <a:gd name="T44" fmla="*/ 23 w 236"/>
                    <a:gd name="T45" fmla="*/ 30 h 138"/>
                    <a:gd name="T46" fmla="*/ 18 w 236"/>
                    <a:gd name="T47" fmla="*/ 30 h 138"/>
                    <a:gd name="T48" fmla="*/ 14 w 236"/>
                    <a:gd name="T49" fmla="*/ 29 h 138"/>
                    <a:gd name="T50" fmla="*/ 7 w 236"/>
                    <a:gd name="T51" fmla="*/ 26 h 138"/>
                    <a:gd name="T52" fmla="*/ 4 w 236"/>
                    <a:gd name="T53" fmla="*/ 22 h 138"/>
                    <a:gd name="T54" fmla="*/ 2 w 236"/>
                    <a:gd name="T55" fmla="*/ 18 h 138"/>
                    <a:gd name="T56" fmla="*/ 1 w 236"/>
                    <a:gd name="T57" fmla="*/ 14 h 138"/>
                    <a:gd name="T58" fmla="*/ 0 w 236"/>
                    <a:gd name="T59" fmla="*/ 11 h 138"/>
                    <a:gd name="T60" fmla="*/ 2 w 236"/>
                    <a:gd name="T61" fmla="*/ 7 h 138"/>
                    <a:gd name="T62" fmla="*/ 5 w 236"/>
                    <a:gd name="T63" fmla="*/ 3 h 138"/>
                    <a:gd name="T64" fmla="*/ 9 w 236"/>
                    <a:gd name="T65" fmla="*/ 0 h 13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36"/>
                    <a:gd name="T100" fmla="*/ 0 h 138"/>
                    <a:gd name="T101" fmla="*/ 236 w 236"/>
                    <a:gd name="T102" fmla="*/ 138 h 138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36" h="138">
                      <a:moveTo>
                        <a:pt x="34" y="0"/>
                      </a:moveTo>
                      <a:lnTo>
                        <a:pt x="58" y="7"/>
                      </a:lnTo>
                      <a:lnTo>
                        <a:pt x="83" y="15"/>
                      </a:lnTo>
                      <a:lnTo>
                        <a:pt x="108" y="22"/>
                      </a:lnTo>
                      <a:lnTo>
                        <a:pt x="133" y="31"/>
                      </a:lnTo>
                      <a:lnTo>
                        <a:pt x="158" y="39"/>
                      </a:lnTo>
                      <a:lnTo>
                        <a:pt x="183" y="47"/>
                      </a:lnTo>
                      <a:lnTo>
                        <a:pt x="208" y="55"/>
                      </a:lnTo>
                      <a:lnTo>
                        <a:pt x="233" y="64"/>
                      </a:lnTo>
                      <a:lnTo>
                        <a:pt x="235" y="74"/>
                      </a:lnTo>
                      <a:lnTo>
                        <a:pt x="236" y="85"/>
                      </a:lnTo>
                      <a:lnTo>
                        <a:pt x="236" y="94"/>
                      </a:lnTo>
                      <a:lnTo>
                        <a:pt x="235" y="104"/>
                      </a:lnTo>
                      <a:lnTo>
                        <a:pt x="231" y="112"/>
                      </a:lnTo>
                      <a:lnTo>
                        <a:pt x="227" y="121"/>
                      </a:lnTo>
                      <a:lnTo>
                        <a:pt x="222" y="129"/>
                      </a:lnTo>
                      <a:lnTo>
                        <a:pt x="216" y="138"/>
                      </a:lnTo>
                      <a:lnTo>
                        <a:pt x="195" y="134"/>
                      </a:lnTo>
                      <a:lnTo>
                        <a:pt x="175" y="131"/>
                      </a:lnTo>
                      <a:lnTo>
                        <a:pt x="153" y="129"/>
                      </a:lnTo>
                      <a:lnTo>
                        <a:pt x="133" y="127"/>
                      </a:lnTo>
                      <a:lnTo>
                        <a:pt x="112" y="124"/>
                      </a:lnTo>
                      <a:lnTo>
                        <a:pt x="92" y="122"/>
                      </a:lnTo>
                      <a:lnTo>
                        <a:pt x="72" y="120"/>
                      </a:lnTo>
                      <a:lnTo>
                        <a:pt x="53" y="119"/>
                      </a:lnTo>
                      <a:lnTo>
                        <a:pt x="30" y="104"/>
                      </a:lnTo>
                      <a:lnTo>
                        <a:pt x="15" y="89"/>
                      </a:lnTo>
                      <a:lnTo>
                        <a:pt x="5" y="74"/>
                      </a:lnTo>
                      <a:lnTo>
                        <a:pt x="1" y="59"/>
                      </a:lnTo>
                      <a:lnTo>
                        <a:pt x="0" y="44"/>
                      </a:lnTo>
                      <a:lnTo>
                        <a:pt x="7" y="28"/>
                      </a:lnTo>
                      <a:lnTo>
                        <a:pt x="17" y="13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1" name="Freeform 87"/>
                <p:cNvSpPr>
                  <a:spLocks/>
                </p:cNvSpPr>
                <p:nvPr/>
              </p:nvSpPr>
              <p:spPr bwMode="auto">
                <a:xfrm>
                  <a:off x="4291" y="3370"/>
                  <a:ext cx="112" cy="65"/>
                </a:xfrm>
                <a:custGeom>
                  <a:avLst/>
                  <a:gdLst>
                    <a:gd name="T0" fmla="*/ 8 w 226"/>
                    <a:gd name="T1" fmla="*/ 0 h 131"/>
                    <a:gd name="T2" fmla="*/ 13 w 226"/>
                    <a:gd name="T3" fmla="*/ 2 h 131"/>
                    <a:gd name="T4" fmla="*/ 19 w 226"/>
                    <a:gd name="T5" fmla="*/ 3 h 131"/>
                    <a:gd name="T6" fmla="*/ 25 w 226"/>
                    <a:gd name="T7" fmla="*/ 5 h 131"/>
                    <a:gd name="T8" fmla="*/ 31 w 226"/>
                    <a:gd name="T9" fmla="*/ 7 h 131"/>
                    <a:gd name="T10" fmla="*/ 37 w 226"/>
                    <a:gd name="T11" fmla="*/ 9 h 131"/>
                    <a:gd name="T12" fmla="*/ 43 w 226"/>
                    <a:gd name="T13" fmla="*/ 11 h 131"/>
                    <a:gd name="T14" fmla="*/ 49 w 226"/>
                    <a:gd name="T15" fmla="*/ 13 h 131"/>
                    <a:gd name="T16" fmla="*/ 55 w 226"/>
                    <a:gd name="T17" fmla="*/ 15 h 131"/>
                    <a:gd name="T18" fmla="*/ 56 w 226"/>
                    <a:gd name="T19" fmla="*/ 17 h 131"/>
                    <a:gd name="T20" fmla="*/ 56 w 226"/>
                    <a:gd name="T21" fmla="*/ 20 h 131"/>
                    <a:gd name="T22" fmla="*/ 56 w 226"/>
                    <a:gd name="T23" fmla="*/ 22 h 131"/>
                    <a:gd name="T24" fmla="*/ 56 w 226"/>
                    <a:gd name="T25" fmla="*/ 24 h 131"/>
                    <a:gd name="T26" fmla="*/ 55 w 226"/>
                    <a:gd name="T27" fmla="*/ 26 h 131"/>
                    <a:gd name="T28" fmla="*/ 54 w 226"/>
                    <a:gd name="T29" fmla="*/ 29 h 131"/>
                    <a:gd name="T30" fmla="*/ 52 w 226"/>
                    <a:gd name="T31" fmla="*/ 30 h 131"/>
                    <a:gd name="T32" fmla="*/ 51 w 226"/>
                    <a:gd name="T33" fmla="*/ 32 h 131"/>
                    <a:gd name="T34" fmla="*/ 46 w 226"/>
                    <a:gd name="T35" fmla="*/ 32 h 131"/>
                    <a:gd name="T36" fmla="*/ 41 w 226"/>
                    <a:gd name="T37" fmla="*/ 31 h 131"/>
                    <a:gd name="T38" fmla="*/ 36 w 226"/>
                    <a:gd name="T39" fmla="*/ 30 h 131"/>
                    <a:gd name="T40" fmla="*/ 31 w 226"/>
                    <a:gd name="T41" fmla="*/ 30 h 131"/>
                    <a:gd name="T42" fmla="*/ 26 w 226"/>
                    <a:gd name="T43" fmla="*/ 29 h 131"/>
                    <a:gd name="T44" fmla="*/ 21 w 226"/>
                    <a:gd name="T45" fmla="*/ 29 h 131"/>
                    <a:gd name="T46" fmla="*/ 17 w 226"/>
                    <a:gd name="T47" fmla="*/ 28 h 131"/>
                    <a:gd name="T48" fmla="*/ 12 w 226"/>
                    <a:gd name="T49" fmla="*/ 28 h 131"/>
                    <a:gd name="T50" fmla="*/ 7 w 226"/>
                    <a:gd name="T51" fmla="*/ 24 h 131"/>
                    <a:gd name="T52" fmla="*/ 3 w 226"/>
                    <a:gd name="T53" fmla="*/ 21 h 131"/>
                    <a:gd name="T54" fmla="*/ 1 w 226"/>
                    <a:gd name="T55" fmla="*/ 17 h 131"/>
                    <a:gd name="T56" fmla="*/ 0 w 226"/>
                    <a:gd name="T57" fmla="*/ 14 h 131"/>
                    <a:gd name="T58" fmla="*/ 0 w 226"/>
                    <a:gd name="T59" fmla="*/ 10 h 131"/>
                    <a:gd name="T60" fmla="*/ 1 w 226"/>
                    <a:gd name="T61" fmla="*/ 7 h 131"/>
                    <a:gd name="T62" fmla="*/ 3 w 226"/>
                    <a:gd name="T63" fmla="*/ 3 h 131"/>
                    <a:gd name="T64" fmla="*/ 8 w 226"/>
                    <a:gd name="T65" fmla="*/ 0 h 13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26"/>
                    <a:gd name="T100" fmla="*/ 0 h 131"/>
                    <a:gd name="T101" fmla="*/ 226 w 226"/>
                    <a:gd name="T102" fmla="*/ 131 h 13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26" h="131">
                      <a:moveTo>
                        <a:pt x="32" y="0"/>
                      </a:moveTo>
                      <a:lnTo>
                        <a:pt x="54" y="8"/>
                      </a:lnTo>
                      <a:lnTo>
                        <a:pt x="79" y="15"/>
                      </a:lnTo>
                      <a:lnTo>
                        <a:pt x="102" y="23"/>
                      </a:lnTo>
                      <a:lnTo>
                        <a:pt x="127" y="31"/>
                      </a:lnTo>
                      <a:lnTo>
                        <a:pt x="151" y="38"/>
                      </a:lnTo>
                      <a:lnTo>
                        <a:pt x="175" y="46"/>
                      </a:lnTo>
                      <a:lnTo>
                        <a:pt x="198" y="53"/>
                      </a:lnTo>
                      <a:lnTo>
                        <a:pt x="223" y="61"/>
                      </a:lnTo>
                      <a:lnTo>
                        <a:pt x="225" y="71"/>
                      </a:lnTo>
                      <a:lnTo>
                        <a:pt x="226" y="81"/>
                      </a:lnTo>
                      <a:lnTo>
                        <a:pt x="225" y="89"/>
                      </a:lnTo>
                      <a:lnTo>
                        <a:pt x="225" y="99"/>
                      </a:lnTo>
                      <a:lnTo>
                        <a:pt x="221" y="107"/>
                      </a:lnTo>
                      <a:lnTo>
                        <a:pt x="217" y="116"/>
                      </a:lnTo>
                      <a:lnTo>
                        <a:pt x="211" y="123"/>
                      </a:lnTo>
                      <a:lnTo>
                        <a:pt x="206" y="131"/>
                      </a:lnTo>
                      <a:lnTo>
                        <a:pt x="186" y="128"/>
                      </a:lnTo>
                      <a:lnTo>
                        <a:pt x="166" y="126"/>
                      </a:lnTo>
                      <a:lnTo>
                        <a:pt x="146" y="123"/>
                      </a:lnTo>
                      <a:lnTo>
                        <a:pt x="127" y="122"/>
                      </a:lnTo>
                      <a:lnTo>
                        <a:pt x="107" y="118"/>
                      </a:lnTo>
                      <a:lnTo>
                        <a:pt x="87" y="117"/>
                      </a:lnTo>
                      <a:lnTo>
                        <a:pt x="68" y="114"/>
                      </a:lnTo>
                      <a:lnTo>
                        <a:pt x="49" y="113"/>
                      </a:lnTo>
                      <a:lnTo>
                        <a:pt x="28" y="98"/>
                      </a:lnTo>
                      <a:lnTo>
                        <a:pt x="14" y="84"/>
                      </a:lnTo>
                      <a:lnTo>
                        <a:pt x="4" y="71"/>
                      </a:lnTo>
                      <a:lnTo>
                        <a:pt x="0" y="57"/>
                      </a:lnTo>
                      <a:lnTo>
                        <a:pt x="0" y="42"/>
                      </a:lnTo>
                      <a:lnTo>
                        <a:pt x="5" y="28"/>
                      </a:lnTo>
                      <a:lnTo>
                        <a:pt x="15" y="14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2" name="Freeform 88"/>
                <p:cNvSpPr>
                  <a:spLocks/>
                </p:cNvSpPr>
                <p:nvPr/>
              </p:nvSpPr>
              <p:spPr bwMode="auto">
                <a:xfrm>
                  <a:off x="4293" y="3371"/>
                  <a:ext cx="107" cy="62"/>
                </a:xfrm>
                <a:custGeom>
                  <a:avLst/>
                  <a:gdLst>
                    <a:gd name="T0" fmla="*/ 7 w 215"/>
                    <a:gd name="T1" fmla="*/ 0 h 124"/>
                    <a:gd name="T2" fmla="*/ 13 w 215"/>
                    <a:gd name="T3" fmla="*/ 2 h 124"/>
                    <a:gd name="T4" fmla="*/ 19 w 215"/>
                    <a:gd name="T5" fmla="*/ 4 h 124"/>
                    <a:gd name="T6" fmla="*/ 24 w 215"/>
                    <a:gd name="T7" fmla="*/ 6 h 124"/>
                    <a:gd name="T8" fmla="*/ 30 w 215"/>
                    <a:gd name="T9" fmla="*/ 8 h 124"/>
                    <a:gd name="T10" fmla="*/ 36 w 215"/>
                    <a:gd name="T11" fmla="*/ 9 h 124"/>
                    <a:gd name="T12" fmla="*/ 41 w 215"/>
                    <a:gd name="T13" fmla="*/ 11 h 124"/>
                    <a:gd name="T14" fmla="*/ 47 w 215"/>
                    <a:gd name="T15" fmla="*/ 13 h 124"/>
                    <a:gd name="T16" fmla="*/ 53 w 215"/>
                    <a:gd name="T17" fmla="*/ 15 h 124"/>
                    <a:gd name="T18" fmla="*/ 53 w 215"/>
                    <a:gd name="T19" fmla="*/ 17 h 124"/>
                    <a:gd name="T20" fmla="*/ 53 w 215"/>
                    <a:gd name="T21" fmla="*/ 19 h 124"/>
                    <a:gd name="T22" fmla="*/ 53 w 215"/>
                    <a:gd name="T23" fmla="*/ 22 h 124"/>
                    <a:gd name="T24" fmla="*/ 53 w 215"/>
                    <a:gd name="T25" fmla="*/ 24 h 124"/>
                    <a:gd name="T26" fmla="*/ 52 w 215"/>
                    <a:gd name="T27" fmla="*/ 26 h 124"/>
                    <a:gd name="T28" fmla="*/ 51 w 215"/>
                    <a:gd name="T29" fmla="*/ 28 h 124"/>
                    <a:gd name="T30" fmla="*/ 50 w 215"/>
                    <a:gd name="T31" fmla="*/ 29 h 124"/>
                    <a:gd name="T32" fmla="*/ 49 w 215"/>
                    <a:gd name="T33" fmla="*/ 31 h 124"/>
                    <a:gd name="T34" fmla="*/ 44 w 215"/>
                    <a:gd name="T35" fmla="*/ 31 h 124"/>
                    <a:gd name="T36" fmla="*/ 40 w 215"/>
                    <a:gd name="T37" fmla="*/ 30 h 124"/>
                    <a:gd name="T38" fmla="*/ 35 w 215"/>
                    <a:gd name="T39" fmla="*/ 30 h 124"/>
                    <a:gd name="T40" fmla="*/ 30 w 215"/>
                    <a:gd name="T41" fmla="*/ 29 h 124"/>
                    <a:gd name="T42" fmla="*/ 25 w 215"/>
                    <a:gd name="T43" fmla="*/ 29 h 124"/>
                    <a:gd name="T44" fmla="*/ 21 w 215"/>
                    <a:gd name="T45" fmla="*/ 29 h 124"/>
                    <a:gd name="T46" fmla="*/ 16 w 215"/>
                    <a:gd name="T47" fmla="*/ 28 h 124"/>
                    <a:gd name="T48" fmla="*/ 12 w 215"/>
                    <a:gd name="T49" fmla="*/ 28 h 124"/>
                    <a:gd name="T50" fmla="*/ 7 w 215"/>
                    <a:gd name="T51" fmla="*/ 24 h 124"/>
                    <a:gd name="T52" fmla="*/ 3 w 215"/>
                    <a:gd name="T53" fmla="*/ 21 h 124"/>
                    <a:gd name="T54" fmla="*/ 1 w 215"/>
                    <a:gd name="T55" fmla="*/ 17 h 124"/>
                    <a:gd name="T56" fmla="*/ 0 w 215"/>
                    <a:gd name="T57" fmla="*/ 14 h 124"/>
                    <a:gd name="T58" fmla="*/ 0 w 215"/>
                    <a:gd name="T59" fmla="*/ 10 h 124"/>
                    <a:gd name="T60" fmla="*/ 1 w 215"/>
                    <a:gd name="T61" fmla="*/ 7 h 124"/>
                    <a:gd name="T62" fmla="*/ 3 w 215"/>
                    <a:gd name="T63" fmla="*/ 3 h 124"/>
                    <a:gd name="T64" fmla="*/ 7 w 215"/>
                    <a:gd name="T65" fmla="*/ 0 h 12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15"/>
                    <a:gd name="T100" fmla="*/ 0 h 124"/>
                    <a:gd name="T101" fmla="*/ 215 w 215"/>
                    <a:gd name="T102" fmla="*/ 124 h 124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15" h="124">
                      <a:moveTo>
                        <a:pt x="30" y="0"/>
                      </a:moveTo>
                      <a:lnTo>
                        <a:pt x="53" y="6"/>
                      </a:lnTo>
                      <a:lnTo>
                        <a:pt x="76" y="14"/>
                      </a:lnTo>
                      <a:lnTo>
                        <a:pt x="98" y="21"/>
                      </a:lnTo>
                      <a:lnTo>
                        <a:pt x="122" y="29"/>
                      </a:lnTo>
                      <a:lnTo>
                        <a:pt x="144" y="35"/>
                      </a:lnTo>
                      <a:lnTo>
                        <a:pt x="167" y="43"/>
                      </a:lnTo>
                      <a:lnTo>
                        <a:pt x="190" y="50"/>
                      </a:lnTo>
                      <a:lnTo>
                        <a:pt x="213" y="58"/>
                      </a:lnTo>
                      <a:lnTo>
                        <a:pt x="213" y="66"/>
                      </a:lnTo>
                      <a:lnTo>
                        <a:pt x="215" y="76"/>
                      </a:lnTo>
                      <a:lnTo>
                        <a:pt x="213" y="85"/>
                      </a:lnTo>
                      <a:lnTo>
                        <a:pt x="213" y="95"/>
                      </a:lnTo>
                      <a:lnTo>
                        <a:pt x="210" y="103"/>
                      </a:lnTo>
                      <a:lnTo>
                        <a:pt x="207" y="110"/>
                      </a:lnTo>
                      <a:lnTo>
                        <a:pt x="202" y="116"/>
                      </a:lnTo>
                      <a:lnTo>
                        <a:pt x="198" y="124"/>
                      </a:lnTo>
                      <a:lnTo>
                        <a:pt x="178" y="121"/>
                      </a:lnTo>
                      <a:lnTo>
                        <a:pt x="160" y="120"/>
                      </a:lnTo>
                      <a:lnTo>
                        <a:pt x="141" y="118"/>
                      </a:lnTo>
                      <a:lnTo>
                        <a:pt x="122" y="116"/>
                      </a:lnTo>
                      <a:lnTo>
                        <a:pt x="103" y="114"/>
                      </a:lnTo>
                      <a:lnTo>
                        <a:pt x="84" y="113"/>
                      </a:lnTo>
                      <a:lnTo>
                        <a:pt x="65" y="110"/>
                      </a:lnTo>
                      <a:lnTo>
                        <a:pt x="48" y="109"/>
                      </a:lnTo>
                      <a:lnTo>
                        <a:pt x="28" y="94"/>
                      </a:lnTo>
                      <a:lnTo>
                        <a:pt x="14" y="81"/>
                      </a:lnTo>
                      <a:lnTo>
                        <a:pt x="4" y="66"/>
                      </a:lnTo>
                      <a:lnTo>
                        <a:pt x="0" y="54"/>
                      </a:lnTo>
                      <a:lnTo>
                        <a:pt x="0" y="40"/>
                      </a:lnTo>
                      <a:lnTo>
                        <a:pt x="5" y="26"/>
                      </a:lnTo>
                      <a:lnTo>
                        <a:pt x="15" y="12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3" name="Freeform 89"/>
                <p:cNvSpPr>
                  <a:spLocks/>
                </p:cNvSpPr>
                <p:nvPr/>
              </p:nvSpPr>
              <p:spPr bwMode="auto">
                <a:xfrm>
                  <a:off x="4296" y="3372"/>
                  <a:ext cx="102" cy="60"/>
                </a:xfrm>
                <a:custGeom>
                  <a:avLst/>
                  <a:gdLst>
                    <a:gd name="T0" fmla="*/ 7 w 205"/>
                    <a:gd name="T1" fmla="*/ 0 h 119"/>
                    <a:gd name="T2" fmla="*/ 12 w 205"/>
                    <a:gd name="T3" fmla="*/ 2 h 119"/>
                    <a:gd name="T4" fmla="*/ 18 w 205"/>
                    <a:gd name="T5" fmla="*/ 4 h 119"/>
                    <a:gd name="T6" fmla="*/ 23 w 205"/>
                    <a:gd name="T7" fmla="*/ 5 h 119"/>
                    <a:gd name="T8" fmla="*/ 29 w 205"/>
                    <a:gd name="T9" fmla="*/ 7 h 119"/>
                    <a:gd name="T10" fmla="*/ 34 w 205"/>
                    <a:gd name="T11" fmla="*/ 9 h 119"/>
                    <a:gd name="T12" fmla="*/ 39 w 205"/>
                    <a:gd name="T13" fmla="*/ 11 h 119"/>
                    <a:gd name="T14" fmla="*/ 45 w 205"/>
                    <a:gd name="T15" fmla="*/ 13 h 119"/>
                    <a:gd name="T16" fmla="*/ 50 w 205"/>
                    <a:gd name="T17" fmla="*/ 15 h 119"/>
                    <a:gd name="T18" fmla="*/ 50 w 205"/>
                    <a:gd name="T19" fmla="*/ 17 h 119"/>
                    <a:gd name="T20" fmla="*/ 51 w 205"/>
                    <a:gd name="T21" fmla="*/ 19 h 119"/>
                    <a:gd name="T22" fmla="*/ 50 w 205"/>
                    <a:gd name="T23" fmla="*/ 21 h 119"/>
                    <a:gd name="T24" fmla="*/ 50 w 205"/>
                    <a:gd name="T25" fmla="*/ 23 h 119"/>
                    <a:gd name="T26" fmla="*/ 50 w 205"/>
                    <a:gd name="T27" fmla="*/ 25 h 119"/>
                    <a:gd name="T28" fmla="*/ 49 w 205"/>
                    <a:gd name="T29" fmla="*/ 27 h 119"/>
                    <a:gd name="T30" fmla="*/ 48 w 205"/>
                    <a:gd name="T31" fmla="*/ 29 h 119"/>
                    <a:gd name="T32" fmla="*/ 46 w 205"/>
                    <a:gd name="T33" fmla="*/ 30 h 119"/>
                    <a:gd name="T34" fmla="*/ 42 w 205"/>
                    <a:gd name="T35" fmla="*/ 29 h 119"/>
                    <a:gd name="T36" fmla="*/ 37 w 205"/>
                    <a:gd name="T37" fmla="*/ 29 h 119"/>
                    <a:gd name="T38" fmla="*/ 33 w 205"/>
                    <a:gd name="T39" fmla="*/ 28 h 119"/>
                    <a:gd name="T40" fmla="*/ 29 w 205"/>
                    <a:gd name="T41" fmla="*/ 28 h 119"/>
                    <a:gd name="T42" fmla="*/ 24 w 205"/>
                    <a:gd name="T43" fmla="*/ 27 h 119"/>
                    <a:gd name="T44" fmla="*/ 19 w 205"/>
                    <a:gd name="T45" fmla="*/ 27 h 119"/>
                    <a:gd name="T46" fmla="*/ 15 w 205"/>
                    <a:gd name="T47" fmla="*/ 26 h 119"/>
                    <a:gd name="T48" fmla="*/ 11 w 205"/>
                    <a:gd name="T49" fmla="*/ 26 h 119"/>
                    <a:gd name="T50" fmla="*/ 6 w 205"/>
                    <a:gd name="T51" fmla="*/ 23 h 119"/>
                    <a:gd name="T52" fmla="*/ 3 w 205"/>
                    <a:gd name="T53" fmla="*/ 20 h 119"/>
                    <a:gd name="T54" fmla="*/ 1 w 205"/>
                    <a:gd name="T55" fmla="*/ 16 h 119"/>
                    <a:gd name="T56" fmla="*/ 0 w 205"/>
                    <a:gd name="T57" fmla="*/ 13 h 119"/>
                    <a:gd name="T58" fmla="*/ 0 w 205"/>
                    <a:gd name="T59" fmla="*/ 10 h 119"/>
                    <a:gd name="T60" fmla="*/ 1 w 205"/>
                    <a:gd name="T61" fmla="*/ 7 h 119"/>
                    <a:gd name="T62" fmla="*/ 3 w 205"/>
                    <a:gd name="T63" fmla="*/ 3 h 119"/>
                    <a:gd name="T64" fmla="*/ 7 w 205"/>
                    <a:gd name="T65" fmla="*/ 0 h 11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05"/>
                    <a:gd name="T100" fmla="*/ 0 h 119"/>
                    <a:gd name="T101" fmla="*/ 205 w 205"/>
                    <a:gd name="T102" fmla="*/ 119 h 119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05" h="119">
                      <a:moveTo>
                        <a:pt x="29" y="0"/>
                      </a:moveTo>
                      <a:lnTo>
                        <a:pt x="50" y="7"/>
                      </a:lnTo>
                      <a:lnTo>
                        <a:pt x="72" y="14"/>
                      </a:lnTo>
                      <a:lnTo>
                        <a:pt x="93" y="20"/>
                      </a:lnTo>
                      <a:lnTo>
                        <a:pt x="116" y="28"/>
                      </a:lnTo>
                      <a:lnTo>
                        <a:pt x="137" y="34"/>
                      </a:lnTo>
                      <a:lnTo>
                        <a:pt x="158" y="42"/>
                      </a:lnTo>
                      <a:lnTo>
                        <a:pt x="181" y="49"/>
                      </a:lnTo>
                      <a:lnTo>
                        <a:pt x="203" y="57"/>
                      </a:lnTo>
                      <a:lnTo>
                        <a:pt x="203" y="66"/>
                      </a:lnTo>
                      <a:lnTo>
                        <a:pt x="205" y="74"/>
                      </a:lnTo>
                      <a:lnTo>
                        <a:pt x="203" y="83"/>
                      </a:lnTo>
                      <a:lnTo>
                        <a:pt x="203" y="92"/>
                      </a:lnTo>
                      <a:lnTo>
                        <a:pt x="200" y="99"/>
                      </a:lnTo>
                      <a:lnTo>
                        <a:pt x="197" y="107"/>
                      </a:lnTo>
                      <a:lnTo>
                        <a:pt x="192" y="113"/>
                      </a:lnTo>
                      <a:lnTo>
                        <a:pt x="187" y="119"/>
                      </a:lnTo>
                      <a:lnTo>
                        <a:pt x="168" y="116"/>
                      </a:lnTo>
                      <a:lnTo>
                        <a:pt x="151" y="114"/>
                      </a:lnTo>
                      <a:lnTo>
                        <a:pt x="133" y="112"/>
                      </a:lnTo>
                      <a:lnTo>
                        <a:pt x="116" y="111"/>
                      </a:lnTo>
                      <a:lnTo>
                        <a:pt x="97" y="108"/>
                      </a:lnTo>
                      <a:lnTo>
                        <a:pt x="79" y="107"/>
                      </a:lnTo>
                      <a:lnTo>
                        <a:pt x="62" y="104"/>
                      </a:lnTo>
                      <a:lnTo>
                        <a:pt x="44" y="103"/>
                      </a:lnTo>
                      <a:lnTo>
                        <a:pt x="25" y="89"/>
                      </a:lnTo>
                      <a:lnTo>
                        <a:pt x="13" y="77"/>
                      </a:lnTo>
                      <a:lnTo>
                        <a:pt x="4" y="63"/>
                      </a:lnTo>
                      <a:lnTo>
                        <a:pt x="0" y="52"/>
                      </a:lnTo>
                      <a:lnTo>
                        <a:pt x="0" y="38"/>
                      </a:lnTo>
                      <a:lnTo>
                        <a:pt x="5" y="26"/>
                      </a:lnTo>
                      <a:lnTo>
                        <a:pt x="14" y="12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4" name="Freeform 90"/>
                <p:cNvSpPr>
                  <a:spLocks/>
                </p:cNvSpPr>
                <p:nvPr/>
              </p:nvSpPr>
              <p:spPr bwMode="auto">
                <a:xfrm>
                  <a:off x="4298" y="3373"/>
                  <a:ext cx="97" cy="57"/>
                </a:xfrm>
                <a:custGeom>
                  <a:avLst/>
                  <a:gdLst>
                    <a:gd name="T0" fmla="*/ 7 w 195"/>
                    <a:gd name="T1" fmla="*/ 0 h 114"/>
                    <a:gd name="T2" fmla="*/ 12 w 195"/>
                    <a:gd name="T3" fmla="*/ 2 h 114"/>
                    <a:gd name="T4" fmla="*/ 17 w 195"/>
                    <a:gd name="T5" fmla="*/ 3 h 114"/>
                    <a:gd name="T6" fmla="*/ 22 w 195"/>
                    <a:gd name="T7" fmla="*/ 5 h 114"/>
                    <a:gd name="T8" fmla="*/ 27 w 195"/>
                    <a:gd name="T9" fmla="*/ 7 h 114"/>
                    <a:gd name="T10" fmla="*/ 32 w 195"/>
                    <a:gd name="T11" fmla="*/ 9 h 114"/>
                    <a:gd name="T12" fmla="*/ 38 w 195"/>
                    <a:gd name="T13" fmla="*/ 10 h 114"/>
                    <a:gd name="T14" fmla="*/ 43 w 195"/>
                    <a:gd name="T15" fmla="*/ 12 h 114"/>
                    <a:gd name="T16" fmla="*/ 48 w 195"/>
                    <a:gd name="T17" fmla="*/ 14 h 114"/>
                    <a:gd name="T18" fmla="*/ 48 w 195"/>
                    <a:gd name="T19" fmla="*/ 15 h 114"/>
                    <a:gd name="T20" fmla="*/ 48 w 195"/>
                    <a:gd name="T21" fmla="*/ 18 h 114"/>
                    <a:gd name="T22" fmla="*/ 48 w 195"/>
                    <a:gd name="T23" fmla="*/ 20 h 114"/>
                    <a:gd name="T24" fmla="*/ 48 w 195"/>
                    <a:gd name="T25" fmla="*/ 22 h 114"/>
                    <a:gd name="T26" fmla="*/ 47 w 195"/>
                    <a:gd name="T27" fmla="*/ 24 h 114"/>
                    <a:gd name="T28" fmla="*/ 46 w 195"/>
                    <a:gd name="T29" fmla="*/ 26 h 114"/>
                    <a:gd name="T30" fmla="*/ 45 w 195"/>
                    <a:gd name="T31" fmla="*/ 27 h 114"/>
                    <a:gd name="T32" fmla="*/ 44 w 195"/>
                    <a:gd name="T33" fmla="*/ 29 h 114"/>
                    <a:gd name="T34" fmla="*/ 40 w 195"/>
                    <a:gd name="T35" fmla="*/ 28 h 114"/>
                    <a:gd name="T36" fmla="*/ 35 w 195"/>
                    <a:gd name="T37" fmla="*/ 28 h 114"/>
                    <a:gd name="T38" fmla="*/ 31 w 195"/>
                    <a:gd name="T39" fmla="*/ 27 h 114"/>
                    <a:gd name="T40" fmla="*/ 27 w 195"/>
                    <a:gd name="T41" fmla="*/ 27 h 114"/>
                    <a:gd name="T42" fmla="*/ 23 w 195"/>
                    <a:gd name="T43" fmla="*/ 26 h 114"/>
                    <a:gd name="T44" fmla="*/ 19 w 195"/>
                    <a:gd name="T45" fmla="*/ 26 h 114"/>
                    <a:gd name="T46" fmla="*/ 14 w 195"/>
                    <a:gd name="T47" fmla="*/ 25 h 114"/>
                    <a:gd name="T48" fmla="*/ 10 w 195"/>
                    <a:gd name="T49" fmla="*/ 25 h 114"/>
                    <a:gd name="T50" fmla="*/ 6 w 195"/>
                    <a:gd name="T51" fmla="*/ 22 h 114"/>
                    <a:gd name="T52" fmla="*/ 3 w 195"/>
                    <a:gd name="T53" fmla="*/ 19 h 114"/>
                    <a:gd name="T54" fmla="*/ 1 w 195"/>
                    <a:gd name="T55" fmla="*/ 15 h 114"/>
                    <a:gd name="T56" fmla="*/ 0 w 195"/>
                    <a:gd name="T57" fmla="*/ 13 h 114"/>
                    <a:gd name="T58" fmla="*/ 0 w 195"/>
                    <a:gd name="T59" fmla="*/ 9 h 114"/>
                    <a:gd name="T60" fmla="*/ 1 w 195"/>
                    <a:gd name="T61" fmla="*/ 6 h 114"/>
                    <a:gd name="T62" fmla="*/ 3 w 195"/>
                    <a:gd name="T63" fmla="*/ 3 h 114"/>
                    <a:gd name="T64" fmla="*/ 7 w 195"/>
                    <a:gd name="T65" fmla="*/ 0 h 11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95"/>
                    <a:gd name="T100" fmla="*/ 0 h 114"/>
                    <a:gd name="T101" fmla="*/ 195 w 195"/>
                    <a:gd name="T102" fmla="*/ 114 h 114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95" h="114">
                      <a:moveTo>
                        <a:pt x="28" y="0"/>
                      </a:moveTo>
                      <a:lnTo>
                        <a:pt x="48" y="6"/>
                      </a:lnTo>
                      <a:lnTo>
                        <a:pt x="69" y="12"/>
                      </a:lnTo>
                      <a:lnTo>
                        <a:pt x="89" y="19"/>
                      </a:lnTo>
                      <a:lnTo>
                        <a:pt x="111" y="26"/>
                      </a:lnTo>
                      <a:lnTo>
                        <a:pt x="131" y="33"/>
                      </a:lnTo>
                      <a:lnTo>
                        <a:pt x="152" y="40"/>
                      </a:lnTo>
                      <a:lnTo>
                        <a:pt x="172" y="46"/>
                      </a:lnTo>
                      <a:lnTo>
                        <a:pt x="193" y="54"/>
                      </a:lnTo>
                      <a:lnTo>
                        <a:pt x="193" y="63"/>
                      </a:lnTo>
                      <a:lnTo>
                        <a:pt x="195" y="71"/>
                      </a:lnTo>
                      <a:lnTo>
                        <a:pt x="193" y="79"/>
                      </a:lnTo>
                      <a:lnTo>
                        <a:pt x="193" y="88"/>
                      </a:lnTo>
                      <a:lnTo>
                        <a:pt x="190" y="94"/>
                      </a:lnTo>
                      <a:lnTo>
                        <a:pt x="187" y="101"/>
                      </a:lnTo>
                      <a:lnTo>
                        <a:pt x="182" y="108"/>
                      </a:lnTo>
                      <a:lnTo>
                        <a:pt x="177" y="114"/>
                      </a:lnTo>
                      <a:lnTo>
                        <a:pt x="160" y="111"/>
                      </a:lnTo>
                      <a:lnTo>
                        <a:pt x="143" y="110"/>
                      </a:lnTo>
                      <a:lnTo>
                        <a:pt x="126" y="108"/>
                      </a:lnTo>
                      <a:lnTo>
                        <a:pt x="109" y="106"/>
                      </a:lnTo>
                      <a:lnTo>
                        <a:pt x="92" y="104"/>
                      </a:lnTo>
                      <a:lnTo>
                        <a:pt x="76" y="103"/>
                      </a:lnTo>
                      <a:lnTo>
                        <a:pt x="59" y="100"/>
                      </a:lnTo>
                      <a:lnTo>
                        <a:pt x="43" y="99"/>
                      </a:lnTo>
                      <a:lnTo>
                        <a:pt x="25" y="86"/>
                      </a:lnTo>
                      <a:lnTo>
                        <a:pt x="13" y="74"/>
                      </a:lnTo>
                      <a:lnTo>
                        <a:pt x="4" y="61"/>
                      </a:lnTo>
                      <a:lnTo>
                        <a:pt x="0" y="49"/>
                      </a:lnTo>
                      <a:lnTo>
                        <a:pt x="0" y="36"/>
                      </a:lnTo>
                      <a:lnTo>
                        <a:pt x="4" y="24"/>
                      </a:lnTo>
                      <a:lnTo>
                        <a:pt x="13" y="1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5" name="Freeform 91"/>
                <p:cNvSpPr>
                  <a:spLocks/>
                </p:cNvSpPr>
                <p:nvPr/>
              </p:nvSpPr>
              <p:spPr bwMode="auto">
                <a:xfrm>
                  <a:off x="4301" y="3375"/>
                  <a:ext cx="92" cy="54"/>
                </a:xfrm>
                <a:custGeom>
                  <a:avLst/>
                  <a:gdLst>
                    <a:gd name="T0" fmla="*/ 6 w 185"/>
                    <a:gd name="T1" fmla="*/ 0 h 106"/>
                    <a:gd name="T2" fmla="*/ 11 w 185"/>
                    <a:gd name="T3" fmla="*/ 2 h 106"/>
                    <a:gd name="T4" fmla="*/ 16 w 185"/>
                    <a:gd name="T5" fmla="*/ 3 h 106"/>
                    <a:gd name="T6" fmla="*/ 21 w 185"/>
                    <a:gd name="T7" fmla="*/ 5 h 106"/>
                    <a:gd name="T8" fmla="*/ 26 w 185"/>
                    <a:gd name="T9" fmla="*/ 6 h 106"/>
                    <a:gd name="T10" fmla="*/ 30 w 185"/>
                    <a:gd name="T11" fmla="*/ 8 h 106"/>
                    <a:gd name="T12" fmla="*/ 35 w 185"/>
                    <a:gd name="T13" fmla="*/ 9 h 106"/>
                    <a:gd name="T14" fmla="*/ 40 w 185"/>
                    <a:gd name="T15" fmla="*/ 11 h 106"/>
                    <a:gd name="T16" fmla="*/ 45 w 185"/>
                    <a:gd name="T17" fmla="*/ 13 h 106"/>
                    <a:gd name="T18" fmla="*/ 45 w 185"/>
                    <a:gd name="T19" fmla="*/ 15 h 106"/>
                    <a:gd name="T20" fmla="*/ 46 w 185"/>
                    <a:gd name="T21" fmla="*/ 17 h 106"/>
                    <a:gd name="T22" fmla="*/ 45 w 185"/>
                    <a:gd name="T23" fmla="*/ 19 h 106"/>
                    <a:gd name="T24" fmla="*/ 45 w 185"/>
                    <a:gd name="T25" fmla="*/ 21 h 106"/>
                    <a:gd name="T26" fmla="*/ 45 w 185"/>
                    <a:gd name="T27" fmla="*/ 22 h 106"/>
                    <a:gd name="T28" fmla="*/ 44 w 185"/>
                    <a:gd name="T29" fmla="*/ 24 h 106"/>
                    <a:gd name="T30" fmla="*/ 43 w 185"/>
                    <a:gd name="T31" fmla="*/ 26 h 106"/>
                    <a:gd name="T32" fmla="*/ 42 w 185"/>
                    <a:gd name="T33" fmla="*/ 28 h 106"/>
                    <a:gd name="T34" fmla="*/ 38 w 185"/>
                    <a:gd name="T35" fmla="*/ 27 h 106"/>
                    <a:gd name="T36" fmla="*/ 34 w 185"/>
                    <a:gd name="T37" fmla="*/ 26 h 106"/>
                    <a:gd name="T38" fmla="*/ 29 w 185"/>
                    <a:gd name="T39" fmla="*/ 26 h 106"/>
                    <a:gd name="T40" fmla="*/ 26 w 185"/>
                    <a:gd name="T41" fmla="*/ 25 h 106"/>
                    <a:gd name="T42" fmla="*/ 21 w 185"/>
                    <a:gd name="T43" fmla="*/ 25 h 106"/>
                    <a:gd name="T44" fmla="*/ 17 w 185"/>
                    <a:gd name="T45" fmla="*/ 24 h 106"/>
                    <a:gd name="T46" fmla="*/ 13 w 185"/>
                    <a:gd name="T47" fmla="*/ 24 h 106"/>
                    <a:gd name="T48" fmla="*/ 9 w 185"/>
                    <a:gd name="T49" fmla="*/ 24 h 106"/>
                    <a:gd name="T50" fmla="*/ 5 w 185"/>
                    <a:gd name="T51" fmla="*/ 21 h 106"/>
                    <a:gd name="T52" fmla="*/ 3 w 185"/>
                    <a:gd name="T53" fmla="*/ 18 h 106"/>
                    <a:gd name="T54" fmla="*/ 1 w 185"/>
                    <a:gd name="T55" fmla="*/ 15 h 106"/>
                    <a:gd name="T56" fmla="*/ 0 w 185"/>
                    <a:gd name="T57" fmla="*/ 12 h 106"/>
                    <a:gd name="T58" fmla="*/ 0 w 185"/>
                    <a:gd name="T59" fmla="*/ 9 h 106"/>
                    <a:gd name="T60" fmla="*/ 1 w 185"/>
                    <a:gd name="T61" fmla="*/ 6 h 106"/>
                    <a:gd name="T62" fmla="*/ 3 w 185"/>
                    <a:gd name="T63" fmla="*/ 3 h 106"/>
                    <a:gd name="T64" fmla="*/ 6 w 185"/>
                    <a:gd name="T65" fmla="*/ 0 h 10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85"/>
                    <a:gd name="T100" fmla="*/ 0 h 106"/>
                    <a:gd name="T101" fmla="*/ 185 w 185"/>
                    <a:gd name="T102" fmla="*/ 106 h 10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85" h="106">
                      <a:moveTo>
                        <a:pt x="25" y="0"/>
                      </a:moveTo>
                      <a:lnTo>
                        <a:pt x="44" y="5"/>
                      </a:lnTo>
                      <a:lnTo>
                        <a:pt x="64" y="11"/>
                      </a:lnTo>
                      <a:lnTo>
                        <a:pt x="84" y="17"/>
                      </a:lnTo>
                      <a:lnTo>
                        <a:pt x="104" y="24"/>
                      </a:lnTo>
                      <a:lnTo>
                        <a:pt x="123" y="30"/>
                      </a:lnTo>
                      <a:lnTo>
                        <a:pt x="143" y="36"/>
                      </a:lnTo>
                      <a:lnTo>
                        <a:pt x="163" y="42"/>
                      </a:lnTo>
                      <a:lnTo>
                        <a:pt x="183" y="50"/>
                      </a:lnTo>
                      <a:lnTo>
                        <a:pt x="183" y="57"/>
                      </a:lnTo>
                      <a:lnTo>
                        <a:pt x="185" y="66"/>
                      </a:lnTo>
                      <a:lnTo>
                        <a:pt x="183" y="74"/>
                      </a:lnTo>
                      <a:lnTo>
                        <a:pt x="183" y="81"/>
                      </a:lnTo>
                      <a:lnTo>
                        <a:pt x="181" y="87"/>
                      </a:lnTo>
                      <a:lnTo>
                        <a:pt x="178" y="94"/>
                      </a:lnTo>
                      <a:lnTo>
                        <a:pt x="173" y="100"/>
                      </a:lnTo>
                      <a:lnTo>
                        <a:pt x="170" y="106"/>
                      </a:lnTo>
                      <a:lnTo>
                        <a:pt x="152" y="104"/>
                      </a:lnTo>
                      <a:lnTo>
                        <a:pt x="136" y="102"/>
                      </a:lnTo>
                      <a:lnTo>
                        <a:pt x="119" y="100"/>
                      </a:lnTo>
                      <a:lnTo>
                        <a:pt x="104" y="99"/>
                      </a:lnTo>
                      <a:lnTo>
                        <a:pt x="87" y="96"/>
                      </a:lnTo>
                      <a:lnTo>
                        <a:pt x="71" y="95"/>
                      </a:lnTo>
                      <a:lnTo>
                        <a:pt x="54" y="94"/>
                      </a:lnTo>
                      <a:lnTo>
                        <a:pt x="39" y="92"/>
                      </a:lnTo>
                      <a:lnTo>
                        <a:pt x="23" y="80"/>
                      </a:lnTo>
                      <a:lnTo>
                        <a:pt x="12" y="69"/>
                      </a:lnTo>
                      <a:lnTo>
                        <a:pt x="4" y="57"/>
                      </a:lnTo>
                      <a:lnTo>
                        <a:pt x="0" y="46"/>
                      </a:lnTo>
                      <a:lnTo>
                        <a:pt x="0" y="34"/>
                      </a:lnTo>
                      <a:lnTo>
                        <a:pt x="4" y="22"/>
                      </a:lnTo>
                      <a:lnTo>
                        <a:pt x="13" y="11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6" name="Freeform 92"/>
                <p:cNvSpPr>
                  <a:spLocks/>
                </p:cNvSpPr>
                <p:nvPr/>
              </p:nvSpPr>
              <p:spPr bwMode="auto">
                <a:xfrm>
                  <a:off x="4303" y="3377"/>
                  <a:ext cx="87" cy="50"/>
                </a:xfrm>
                <a:custGeom>
                  <a:avLst/>
                  <a:gdLst>
                    <a:gd name="T0" fmla="*/ 6 w 175"/>
                    <a:gd name="T1" fmla="*/ 0 h 101"/>
                    <a:gd name="T2" fmla="*/ 10 w 175"/>
                    <a:gd name="T3" fmla="*/ 1 h 101"/>
                    <a:gd name="T4" fmla="*/ 15 w 175"/>
                    <a:gd name="T5" fmla="*/ 3 h 101"/>
                    <a:gd name="T6" fmla="*/ 19 w 175"/>
                    <a:gd name="T7" fmla="*/ 4 h 101"/>
                    <a:gd name="T8" fmla="*/ 24 w 175"/>
                    <a:gd name="T9" fmla="*/ 5 h 101"/>
                    <a:gd name="T10" fmla="*/ 29 w 175"/>
                    <a:gd name="T11" fmla="*/ 7 h 101"/>
                    <a:gd name="T12" fmla="*/ 33 w 175"/>
                    <a:gd name="T13" fmla="*/ 8 h 101"/>
                    <a:gd name="T14" fmla="*/ 38 w 175"/>
                    <a:gd name="T15" fmla="*/ 10 h 101"/>
                    <a:gd name="T16" fmla="*/ 43 w 175"/>
                    <a:gd name="T17" fmla="*/ 11 h 101"/>
                    <a:gd name="T18" fmla="*/ 43 w 175"/>
                    <a:gd name="T19" fmla="*/ 13 h 101"/>
                    <a:gd name="T20" fmla="*/ 43 w 175"/>
                    <a:gd name="T21" fmla="*/ 15 h 101"/>
                    <a:gd name="T22" fmla="*/ 43 w 175"/>
                    <a:gd name="T23" fmla="*/ 17 h 101"/>
                    <a:gd name="T24" fmla="*/ 43 w 175"/>
                    <a:gd name="T25" fmla="*/ 19 h 101"/>
                    <a:gd name="T26" fmla="*/ 41 w 175"/>
                    <a:gd name="T27" fmla="*/ 22 h 101"/>
                    <a:gd name="T28" fmla="*/ 39 w 175"/>
                    <a:gd name="T29" fmla="*/ 25 h 101"/>
                    <a:gd name="T30" fmla="*/ 35 w 175"/>
                    <a:gd name="T31" fmla="*/ 24 h 101"/>
                    <a:gd name="T32" fmla="*/ 32 w 175"/>
                    <a:gd name="T33" fmla="*/ 24 h 101"/>
                    <a:gd name="T34" fmla="*/ 28 w 175"/>
                    <a:gd name="T35" fmla="*/ 23 h 101"/>
                    <a:gd name="T36" fmla="*/ 24 w 175"/>
                    <a:gd name="T37" fmla="*/ 23 h 101"/>
                    <a:gd name="T38" fmla="*/ 20 w 175"/>
                    <a:gd name="T39" fmla="*/ 23 h 101"/>
                    <a:gd name="T40" fmla="*/ 17 w 175"/>
                    <a:gd name="T41" fmla="*/ 22 h 101"/>
                    <a:gd name="T42" fmla="*/ 13 w 175"/>
                    <a:gd name="T43" fmla="*/ 22 h 101"/>
                    <a:gd name="T44" fmla="*/ 9 w 175"/>
                    <a:gd name="T45" fmla="*/ 22 h 101"/>
                    <a:gd name="T46" fmla="*/ 5 w 175"/>
                    <a:gd name="T47" fmla="*/ 19 h 101"/>
                    <a:gd name="T48" fmla="*/ 3 w 175"/>
                    <a:gd name="T49" fmla="*/ 16 h 101"/>
                    <a:gd name="T50" fmla="*/ 1 w 175"/>
                    <a:gd name="T51" fmla="*/ 13 h 101"/>
                    <a:gd name="T52" fmla="*/ 0 w 175"/>
                    <a:gd name="T53" fmla="*/ 11 h 101"/>
                    <a:gd name="T54" fmla="*/ 0 w 175"/>
                    <a:gd name="T55" fmla="*/ 8 h 101"/>
                    <a:gd name="T56" fmla="*/ 1 w 175"/>
                    <a:gd name="T57" fmla="*/ 5 h 101"/>
                    <a:gd name="T58" fmla="*/ 3 w 175"/>
                    <a:gd name="T59" fmla="*/ 2 h 101"/>
                    <a:gd name="T60" fmla="*/ 6 w 175"/>
                    <a:gd name="T61" fmla="*/ 0 h 101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175"/>
                    <a:gd name="T94" fmla="*/ 0 h 101"/>
                    <a:gd name="T95" fmla="*/ 175 w 175"/>
                    <a:gd name="T96" fmla="*/ 101 h 101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175" h="101">
                      <a:moveTo>
                        <a:pt x="24" y="0"/>
                      </a:moveTo>
                      <a:lnTo>
                        <a:pt x="42" y="5"/>
                      </a:lnTo>
                      <a:lnTo>
                        <a:pt x="61" y="12"/>
                      </a:lnTo>
                      <a:lnTo>
                        <a:pt x="79" y="17"/>
                      </a:lnTo>
                      <a:lnTo>
                        <a:pt x="98" y="23"/>
                      </a:lnTo>
                      <a:lnTo>
                        <a:pt x="116" y="28"/>
                      </a:lnTo>
                      <a:lnTo>
                        <a:pt x="135" y="34"/>
                      </a:lnTo>
                      <a:lnTo>
                        <a:pt x="153" y="41"/>
                      </a:lnTo>
                      <a:lnTo>
                        <a:pt x="172" y="47"/>
                      </a:lnTo>
                      <a:lnTo>
                        <a:pt x="173" y="54"/>
                      </a:lnTo>
                      <a:lnTo>
                        <a:pt x="175" y="62"/>
                      </a:lnTo>
                      <a:lnTo>
                        <a:pt x="173" y="69"/>
                      </a:lnTo>
                      <a:lnTo>
                        <a:pt x="173" y="77"/>
                      </a:lnTo>
                      <a:lnTo>
                        <a:pt x="167" y="89"/>
                      </a:lnTo>
                      <a:lnTo>
                        <a:pt x="158" y="101"/>
                      </a:lnTo>
                      <a:lnTo>
                        <a:pt x="143" y="98"/>
                      </a:lnTo>
                      <a:lnTo>
                        <a:pt x="128" y="97"/>
                      </a:lnTo>
                      <a:lnTo>
                        <a:pt x="113" y="94"/>
                      </a:lnTo>
                      <a:lnTo>
                        <a:pt x="98" y="94"/>
                      </a:lnTo>
                      <a:lnTo>
                        <a:pt x="83" y="92"/>
                      </a:lnTo>
                      <a:lnTo>
                        <a:pt x="68" y="91"/>
                      </a:lnTo>
                      <a:lnTo>
                        <a:pt x="53" y="88"/>
                      </a:lnTo>
                      <a:lnTo>
                        <a:pt x="38" y="88"/>
                      </a:lnTo>
                      <a:lnTo>
                        <a:pt x="23" y="77"/>
                      </a:lnTo>
                      <a:lnTo>
                        <a:pt x="12" y="66"/>
                      </a:lnTo>
                      <a:lnTo>
                        <a:pt x="4" y="54"/>
                      </a:lnTo>
                      <a:lnTo>
                        <a:pt x="0" y="44"/>
                      </a:lnTo>
                      <a:lnTo>
                        <a:pt x="0" y="33"/>
                      </a:lnTo>
                      <a:lnTo>
                        <a:pt x="4" y="22"/>
                      </a:lnTo>
                      <a:lnTo>
                        <a:pt x="12" y="10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7" name="Freeform 93"/>
                <p:cNvSpPr>
                  <a:spLocks/>
                </p:cNvSpPr>
                <p:nvPr/>
              </p:nvSpPr>
              <p:spPr bwMode="auto">
                <a:xfrm>
                  <a:off x="4306" y="3378"/>
                  <a:ext cx="81" cy="48"/>
                </a:xfrm>
                <a:custGeom>
                  <a:avLst/>
                  <a:gdLst>
                    <a:gd name="T0" fmla="*/ 5 w 163"/>
                    <a:gd name="T1" fmla="*/ 0 h 96"/>
                    <a:gd name="T2" fmla="*/ 9 w 163"/>
                    <a:gd name="T3" fmla="*/ 2 h 96"/>
                    <a:gd name="T4" fmla="*/ 14 w 163"/>
                    <a:gd name="T5" fmla="*/ 3 h 96"/>
                    <a:gd name="T6" fmla="*/ 18 w 163"/>
                    <a:gd name="T7" fmla="*/ 4 h 96"/>
                    <a:gd name="T8" fmla="*/ 23 w 163"/>
                    <a:gd name="T9" fmla="*/ 6 h 96"/>
                    <a:gd name="T10" fmla="*/ 27 w 163"/>
                    <a:gd name="T11" fmla="*/ 6 h 96"/>
                    <a:gd name="T12" fmla="*/ 31 w 163"/>
                    <a:gd name="T13" fmla="*/ 9 h 96"/>
                    <a:gd name="T14" fmla="*/ 35 w 163"/>
                    <a:gd name="T15" fmla="*/ 10 h 96"/>
                    <a:gd name="T16" fmla="*/ 40 w 163"/>
                    <a:gd name="T17" fmla="*/ 12 h 96"/>
                    <a:gd name="T18" fmla="*/ 40 w 163"/>
                    <a:gd name="T19" fmla="*/ 13 h 96"/>
                    <a:gd name="T20" fmla="*/ 40 w 163"/>
                    <a:gd name="T21" fmla="*/ 15 h 96"/>
                    <a:gd name="T22" fmla="*/ 40 w 163"/>
                    <a:gd name="T23" fmla="*/ 17 h 96"/>
                    <a:gd name="T24" fmla="*/ 40 w 163"/>
                    <a:gd name="T25" fmla="*/ 19 h 96"/>
                    <a:gd name="T26" fmla="*/ 39 w 163"/>
                    <a:gd name="T27" fmla="*/ 22 h 96"/>
                    <a:gd name="T28" fmla="*/ 37 w 163"/>
                    <a:gd name="T29" fmla="*/ 24 h 96"/>
                    <a:gd name="T30" fmla="*/ 34 w 163"/>
                    <a:gd name="T31" fmla="*/ 24 h 96"/>
                    <a:gd name="T32" fmla="*/ 30 w 163"/>
                    <a:gd name="T33" fmla="*/ 23 h 96"/>
                    <a:gd name="T34" fmla="*/ 26 w 163"/>
                    <a:gd name="T35" fmla="*/ 23 h 96"/>
                    <a:gd name="T36" fmla="*/ 23 w 163"/>
                    <a:gd name="T37" fmla="*/ 23 h 96"/>
                    <a:gd name="T38" fmla="*/ 19 w 163"/>
                    <a:gd name="T39" fmla="*/ 22 h 96"/>
                    <a:gd name="T40" fmla="*/ 15 w 163"/>
                    <a:gd name="T41" fmla="*/ 22 h 96"/>
                    <a:gd name="T42" fmla="*/ 12 w 163"/>
                    <a:gd name="T43" fmla="*/ 21 h 96"/>
                    <a:gd name="T44" fmla="*/ 8 w 163"/>
                    <a:gd name="T45" fmla="*/ 21 h 96"/>
                    <a:gd name="T46" fmla="*/ 5 w 163"/>
                    <a:gd name="T47" fmla="*/ 18 h 96"/>
                    <a:gd name="T48" fmla="*/ 2 w 163"/>
                    <a:gd name="T49" fmla="*/ 15 h 96"/>
                    <a:gd name="T50" fmla="*/ 0 w 163"/>
                    <a:gd name="T51" fmla="*/ 12 h 96"/>
                    <a:gd name="T52" fmla="*/ 0 w 163"/>
                    <a:gd name="T53" fmla="*/ 11 h 96"/>
                    <a:gd name="T54" fmla="*/ 0 w 163"/>
                    <a:gd name="T55" fmla="*/ 7 h 96"/>
                    <a:gd name="T56" fmla="*/ 1 w 163"/>
                    <a:gd name="T57" fmla="*/ 5 h 96"/>
                    <a:gd name="T58" fmla="*/ 3 w 163"/>
                    <a:gd name="T59" fmla="*/ 3 h 96"/>
                    <a:gd name="T60" fmla="*/ 5 w 163"/>
                    <a:gd name="T61" fmla="*/ 0 h 9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163"/>
                    <a:gd name="T94" fmla="*/ 0 h 96"/>
                    <a:gd name="T95" fmla="*/ 163 w 163"/>
                    <a:gd name="T96" fmla="*/ 96 h 9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163" h="96">
                      <a:moveTo>
                        <a:pt x="23" y="0"/>
                      </a:moveTo>
                      <a:lnTo>
                        <a:pt x="39" y="5"/>
                      </a:lnTo>
                      <a:lnTo>
                        <a:pt x="57" y="11"/>
                      </a:lnTo>
                      <a:lnTo>
                        <a:pt x="74" y="16"/>
                      </a:lnTo>
                      <a:lnTo>
                        <a:pt x="92" y="22"/>
                      </a:lnTo>
                      <a:lnTo>
                        <a:pt x="108" y="27"/>
                      </a:lnTo>
                      <a:lnTo>
                        <a:pt x="127" y="34"/>
                      </a:lnTo>
                      <a:lnTo>
                        <a:pt x="143" y="39"/>
                      </a:lnTo>
                      <a:lnTo>
                        <a:pt x="162" y="45"/>
                      </a:lnTo>
                      <a:lnTo>
                        <a:pt x="162" y="52"/>
                      </a:lnTo>
                      <a:lnTo>
                        <a:pt x="163" y="60"/>
                      </a:lnTo>
                      <a:lnTo>
                        <a:pt x="163" y="66"/>
                      </a:lnTo>
                      <a:lnTo>
                        <a:pt x="163" y="74"/>
                      </a:lnTo>
                      <a:lnTo>
                        <a:pt x="158" y="85"/>
                      </a:lnTo>
                      <a:lnTo>
                        <a:pt x="151" y="96"/>
                      </a:lnTo>
                      <a:lnTo>
                        <a:pt x="136" y="94"/>
                      </a:lnTo>
                      <a:lnTo>
                        <a:pt x="121" y="92"/>
                      </a:lnTo>
                      <a:lnTo>
                        <a:pt x="107" y="90"/>
                      </a:lnTo>
                      <a:lnTo>
                        <a:pt x="93" y="89"/>
                      </a:lnTo>
                      <a:lnTo>
                        <a:pt x="78" y="86"/>
                      </a:lnTo>
                      <a:lnTo>
                        <a:pt x="63" y="85"/>
                      </a:lnTo>
                      <a:lnTo>
                        <a:pt x="49" y="84"/>
                      </a:lnTo>
                      <a:lnTo>
                        <a:pt x="35" y="82"/>
                      </a:lnTo>
                      <a:lnTo>
                        <a:pt x="20" y="71"/>
                      </a:lnTo>
                      <a:lnTo>
                        <a:pt x="10" y="61"/>
                      </a:lnTo>
                      <a:lnTo>
                        <a:pt x="3" y="51"/>
                      </a:lnTo>
                      <a:lnTo>
                        <a:pt x="0" y="41"/>
                      </a:lnTo>
                      <a:lnTo>
                        <a:pt x="0" y="30"/>
                      </a:lnTo>
                      <a:lnTo>
                        <a:pt x="4" y="20"/>
                      </a:lnTo>
                      <a:lnTo>
                        <a:pt x="12" y="1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8" name="Freeform 94"/>
                <p:cNvSpPr>
                  <a:spLocks/>
                </p:cNvSpPr>
                <p:nvPr/>
              </p:nvSpPr>
              <p:spPr bwMode="auto">
                <a:xfrm>
                  <a:off x="4291" y="3412"/>
                  <a:ext cx="118" cy="69"/>
                </a:xfrm>
                <a:custGeom>
                  <a:avLst/>
                  <a:gdLst>
                    <a:gd name="T0" fmla="*/ 8 w 235"/>
                    <a:gd name="T1" fmla="*/ 0 h 136"/>
                    <a:gd name="T2" fmla="*/ 14 w 235"/>
                    <a:gd name="T3" fmla="*/ 2 h 136"/>
                    <a:gd name="T4" fmla="*/ 21 w 235"/>
                    <a:gd name="T5" fmla="*/ 4 h 136"/>
                    <a:gd name="T6" fmla="*/ 27 w 235"/>
                    <a:gd name="T7" fmla="*/ 6 h 136"/>
                    <a:gd name="T8" fmla="*/ 33 w 235"/>
                    <a:gd name="T9" fmla="*/ 8 h 136"/>
                    <a:gd name="T10" fmla="*/ 40 w 235"/>
                    <a:gd name="T11" fmla="*/ 10 h 136"/>
                    <a:gd name="T12" fmla="*/ 46 w 235"/>
                    <a:gd name="T13" fmla="*/ 12 h 136"/>
                    <a:gd name="T14" fmla="*/ 52 w 235"/>
                    <a:gd name="T15" fmla="*/ 14 h 136"/>
                    <a:gd name="T16" fmla="*/ 59 w 235"/>
                    <a:gd name="T17" fmla="*/ 16 h 136"/>
                    <a:gd name="T18" fmla="*/ 59 w 235"/>
                    <a:gd name="T19" fmla="*/ 19 h 136"/>
                    <a:gd name="T20" fmla="*/ 59 w 235"/>
                    <a:gd name="T21" fmla="*/ 22 h 136"/>
                    <a:gd name="T22" fmla="*/ 59 w 235"/>
                    <a:gd name="T23" fmla="*/ 24 h 136"/>
                    <a:gd name="T24" fmla="*/ 59 w 235"/>
                    <a:gd name="T25" fmla="*/ 27 h 136"/>
                    <a:gd name="T26" fmla="*/ 58 w 235"/>
                    <a:gd name="T27" fmla="*/ 29 h 136"/>
                    <a:gd name="T28" fmla="*/ 57 w 235"/>
                    <a:gd name="T29" fmla="*/ 31 h 136"/>
                    <a:gd name="T30" fmla="*/ 55 w 235"/>
                    <a:gd name="T31" fmla="*/ 33 h 136"/>
                    <a:gd name="T32" fmla="*/ 54 w 235"/>
                    <a:gd name="T33" fmla="*/ 35 h 136"/>
                    <a:gd name="T34" fmla="*/ 49 w 235"/>
                    <a:gd name="T35" fmla="*/ 35 h 136"/>
                    <a:gd name="T36" fmla="*/ 44 w 235"/>
                    <a:gd name="T37" fmla="*/ 33 h 136"/>
                    <a:gd name="T38" fmla="*/ 39 w 235"/>
                    <a:gd name="T39" fmla="*/ 33 h 136"/>
                    <a:gd name="T40" fmla="*/ 33 w 235"/>
                    <a:gd name="T41" fmla="*/ 32 h 136"/>
                    <a:gd name="T42" fmla="*/ 28 w 235"/>
                    <a:gd name="T43" fmla="*/ 32 h 136"/>
                    <a:gd name="T44" fmla="*/ 23 w 235"/>
                    <a:gd name="T45" fmla="*/ 31 h 136"/>
                    <a:gd name="T46" fmla="*/ 18 w 235"/>
                    <a:gd name="T47" fmla="*/ 31 h 136"/>
                    <a:gd name="T48" fmla="*/ 13 w 235"/>
                    <a:gd name="T49" fmla="*/ 30 h 136"/>
                    <a:gd name="T50" fmla="*/ 8 w 235"/>
                    <a:gd name="T51" fmla="*/ 27 h 136"/>
                    <a:gd name="T52" fmla="*/ 4 w 235"/>
                    <a:gd name="T53" fmla="*/ 23 h 136"/>
                    <a:gd name="T54" fmla="*/ 1 w 235"/>
                    <a:gd name="T55" fmla="*/ 19 h 136"/>
                    <a:gd name="T56" fmla="*/ 0 w 235"/>
                    <a:gd name="T57" fmla="*/ 15 h 136"/>
                    <a:gd name="T58" fmla="*/ 0 w 235"/>
                    <a:gd name="T59" fmla="*/ 11 h 136"/>
                    <a:gd name="T60" fmla="*/ 2 w 235"/>
                    <a:gd name="T61" fmla="*/ 7 h 136"/>
                    <a:gd name="T62" fmla="*/ 4 w 235"/>
                    <a:gd name="T63" fmla="*/ 4 h 136"/>
                    <a:gd name="T64" fmla="*/ 8 w 235"/>
                    <a:gd name="T65" fmla="*/ 0 h 1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35"/>
                    <a:gd name="T100" fmla="*/ 0 h 136"/>
                    <a:gd name="T101" fmla="*/ 235 w 235"/>
                    <a:gd name="T102" fmla="*/ 136 h 1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35" h="136">
                      <a:moveTo>
                        <a:pt x="32" y="0"/>
                      </a:moveTo>
                      <a:lnTo>
                        <a:pt x="56" y="7"/>
                      </a:lnTo>
                      <a:lnTo>
                        <a:pt x="81" y="16"/>
                      </a:lnTo>
                      <a:lnTo>
                        <a:pt x="106" y="23"/>
                      </a:lnTo>
                      <a:lnTo>
                        <a:pt x="132" y="32"/>
                      </a:lnTo>
                      <a:lnTo>
                        <a:pt x="158" y="40"/>
                      </a:lnTo>
                      <a:lnTo>
                        <a:pt x="183" y="47"/>
                      </a:lnTo>
                      <a:lnTo>
                        <a:pt x="208" y="55"/>
                      </a:lnTo>
                      <a:lnTo>
                        <a:pt x="234" y="64"/>
                      </a:lnTo>
                      <a:lnTo>
                        <a:pt x="234" y="74"/>
                      </a:lnTo>
                      <a:lnTo>
                        <a:pt x="235" y="85"/>
                      </a:lnTo>
                      <a:lnTo>
                        <a:pt x="234" y="95"/>
                      </a:lnTo>
                      <a:lnTo>
                        <a:pt x="234" y="105"/>
                      </a:lnTo>
                      <a:lnTo>
                        <a:pt x="230" y="112"/>
                      </a:lnTo>
                      <a:lnTo>
                        <a:pt x="226" y="121"/>
                      </a:lnTo>
                      <a:lnTo>
                        <a:pt x="220" y="129"/>
                      </a:lnTo>
                      <a:lnTo>
                        <a:pt x="215" y="136"/>
                      </a:lnTo>
                      <a:lnTo>
                        <a:pt x="194" y="134"/>
                      </a:lnTo>
                      <a:lnTo>
                        <a:pt x="174" y="131"/>
                      </a:lnTo>
                      <a:lnTo>
                        <a:pt x="153" y="129"/>
                      </a:lnTo>
                      <a:lnTo>
                        <a:pt x="132" y="127"/>
                      </a:lnTo>
                      <a:lnTo>
                        <a:pt x="111" y="124"/>
                      </a:lnTo>
                      <a:lnTo>
                        <a:pt x="91" y="122"/>
                      </a:lnTo>
                      <a:lnTo>
                        <a:pt x="71" y="120"/>
                      </a:lnTo>
                      <a:lnTo>
                        <a:pt x="51" y="119"/>
                      </a:lnTo>
                      <a:lnTo>
                        <a:pt x="30" y="104"/>
                      </a:lnTo>
                      <a:lnTo>
                        <a:pt x="15" y="89"/>
                      </a:lnTo>
                      <a:lnTo>
                        <a:pt x="3" y="74"/>
                      </a:lnTo>
                      <a:lnTo>
                        <a:pt x="0" y="59"/>
                      </a:lnTo>
                      <a:lnTo>
                        <a:pt x="0" y="44"/>
                      </a:lnTo>
                      <a:lnTo>
                        <a:pt x="5" y="28"/>
                      </a:lnTo>
                      <a:lnTo>
                        <a:pt x="16" y="13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9" name="Freeform 95"/>
                <p:cNvSpPr>
                  <a:spLocks/>
                </p:cNvSpPr>
                <p:nvPr/>
              </p:nvSpPr>
              <p:spPr bwMode="auto">
                <a:xfrm>
                  <a:off x="4294" y="3414"/>
                  <a:ext cx="110" cy="64"/>
                </a:xfrm>
                <a:custGeom>
                  <a:avLst/>
                  <a:gdLst>
                    <a:gd name="T0" fmla="*/ 7 w 220"/>
                    <a:gd name="T1" fmla="*/ 0 h 128"/>
                    <a:gd name="T2" fmla="*/ 14 w 220"/>
                    <a:gd name="T3" fmla="*/ 1 h 128"/>
                    <a:gd name="T4" fmla="*/ 20 w 220"/>
                    <a:gd name="T5" fmla="*/ 3 h 128"/>
                    <a:gd name="T6" fmla="*/ 25 w 220"/>
                    <a:gd name="T7" fmla="*/ 5 h 128"/>
                    <a:gd name="T8" fmla="*/ 31 w 220"/>
                    <a:gd name="T9" fmla="*/ 7 h 128"/>
                    <a:gd name="T10" fmla="*/ 37 w 220"/>
                    <a:gd name="T11" fmla="*/ 8 h 128"/>
                    <a:gd name="T12" fmla="*/ 43 w 220"/>
                    <a:gd name="T13" fmla="*/ 10 h 128"/>
                    <a:gd name="T14" fmla="*/ 49 w 220"/>
                    <a:gd name="T15" fmla="*/ 12 h 128"/>
                    <a:gd name="T16" fmla="*/ 55 w 220"/>
                    <a:gd name="T17" fmla="*/ 14 h 128"/>
                    <a:gd name="T18" fmla="*/ 55 w 220"/>
                    <a:gd name="T19" fmla="*/ 17 h 128"/>
                    <a:gd name="T20" fmla="*/ 55 w 220"/>
                    <a:gd name="T21" fmla="*/ 19 h 128"/>
                    <a:gd name="T22" fmla="*/ 55 w 220"/>
                    <a:gd name="T23" fmla="*/ 22 h 128"/>
                    <a:gd name="T24" fmla="*/ 55 w 220"/>
                    <a:gd name="T25" fmla="*/ 24 h 128"/>
                    <a:gd name="T26" fmla="*/ 55 w 220"/>
                    <a:gd name="T27" fmla="*/ 26 h 128"/>
                    <a:gd name="T28" fmla="*/ 54 w 220"/>
                    <a:gd name="T29" fmla="*/ 28 h 128"/>
                    <a:gd name="T30" fmla="*/ 53 w 220"/>
                    <a:gd name="T31" fmla="*/ 30 h 128"/>
                    <a:gd name="T32" fmla="*/ 51 w 220"/>
                    <a:gd name="T33" fmla="*/ 32 h 128"/>
                    <a:gd name="T34" fmla="*/ 46 w 220"/>
                    <a:gd name="T35" fmla="*/ 31 h 128"/>
                    <a:gd name="T36" fmla="*/ 41 w 220"/>
                    <a:gd name="T37" fmla="*/ 31 h 128"/>
                    <a:gd name="T38" fmla="*/ 36 w 220"/>
                    <a:gd name="T39" fmla="*/ 30 h 128"/>
                    <a:gd name="T40" fmla="*/ 31 w 220"/>
                    <a:gd name="T41" fmla="*/ 30 h 128"/>
                    <a:gd name="T42" fmla="*/ 27 w 220"/>
                    <a:gd name="T43" fmla="*/ 29 h 128"/>
                    <a:gd name="T44" fmla="*/ 22 w 220"/>
                    <a:gd name="T45" fmla="*/ 29 h 128"/>
                    <a:gd name="T46" fmla="*/ 17 w 220"/>
                    <a:gd name="T47" fmla="*/ 29 h 128"/>
                    <a:gd name="T48" fmla="*/ 12 w 220"/>
                    <a:gd name="T49" fmla="*/ 28 h 128"/>
                    <a:gd name="T50" fmla="*/ 7 w 220"/>
                    <a:gd name="T51" fmla="*/ 24 h 128"/>
                    <a:gd name="T52" fmla="*/ 3 w 220"/>
                    <a:gd name="T53" fmla="*/ 21 h 128"/>
                    <a:gd name="T54" fmla="*/ 1 w 220"/>
                    <a:gd name="T55" fmla="*/ 17 h 128"/>
                    <a:gd name="T56" fmla="*/ 0 w 220"/>
                    <a:gd name="T57" fmla="*/ 14 h 128"/>
                    <a:gd name="T58" fmla="*/ 0 w 220"/>
                    <a:gd name="T59" fmla="*/ 10 h 128"/>
                    <a:gd name="T60" fmla="*/ 2 w 220"/>
                    <a:gd name="T61" fmla="*/ 7 h 128"/>
                    <a:gd name="T62" fmla="*/ 3 w 220"/>
                    <a:gd name="T63" fmla="*/ 3 h 128"/>
                    <a:gd name="T64" fmla="*/ 7 w 220"/>
                    <a:gd name="T65" fmla="*/ 0 h 12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20"/>
                    <a:gd name="T100" fmla="*/ 0 h 128"/>
                    <a:gd name="T101" fmla="*/ 220 w 220"/>
                    <a:gd name="T102" fmla="*/ 128 h 128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20" h="128">
                      <a:moveTo>
                        <a:pt x="31" y="0"/>
                      </a:moveTo>
                      <a:lnTo>
                        <a:pt x="53" y="7"/>
                      </a:lnTo>
                      <a:lnTo>
                        <a:pt x="77" y="14"/>
                      </a:lnTo>
                      <a:lnTo>
                        <a:pt x="100" y="22"/>
                      </a:lnTo>
                      <a:lnTo>
                        <a:pt x="124" y="29"/>
                      </a:lnTo>
                      <a:lnTo>
                        <a:pt x="146" y="35"/>
                      </a:lnTo>
                      <a:lnTo>
                        <a:pt x="170" y="43"/>
                      </a:lnTo>
                      <a:lnTo>
                        <a:pt x="194" y="51"/>
                      </a:lnTo>
                      <a:lnTo>
                        <a:pt x="218" y="59"/>
                      </a:lnTo>
                      <a:lnTo>
                        <a:pt x="219" y="69"/>
                      </a:lnTo>
                      <a:lnTo>
                        <a:pt x="220" y="79"/>
                      </a:lnTo>
                      <a:lnTo>
                        <a:pt x="220" y="89"/>
                      </a:lnTo>
                      <a:lnTo>
                        <a:pt x="220" y="99"/>
                      </a:lnTo>
                      <a:lnTo>
                        <a:pt x="218" y="107"/>
                      </a:lnTo>
                      <a:lnTo>
                        <a:pt x="214" y="114"/>
                      </a:lnTo>
                      <a:lnTo>
                        <a:pt x="209" y="121"/>
                      </a:lnTo>
                      <a:lnTo>
                        <a:pt x="203" y="128"/>
                      </a:lnTo>
                      <a:lnTo>
                        <a:pt x="181" y="126"/>
                      </a:lnTo>
                      <a:lnTo>
                        <a:pt x="163" y="124"/>
                      </a:lnTo>
                      <a:lnTo>
                        <a:pt x="144" y="122"/>
                      </a:lnTo>
                      <a:lnTo>
                        <a:pt x="125" y="121"/>
                      </a:lnTo>
                      <a:lnTo>
                        <a:pt x="105" y="118"/>
                      </a:lnTo>
                      <a:lnTo>
                        <a:pt x="86" y="117"/>
                      </a:lnTo>
                      <a:lnTo>
                        <a:pt x="66" y="116"/>
                      </a:lnTo>
                      <a:lnTo>
                        <a:pt x="47" y="114"/>
                      </a:lnTo>
                      <a:lnTo>
                        <a:pt x="27" y="99"/>
                      </a:lnTo>
                      <a:lnTo>
                        <a:pt x="13" y="86"/>
                      </a:lnTo>
                      <a:lnTo>
                        <a:pt x="3" y="71"/>
                      </a:lnTo>
                      <a:lnTo>
                        <a:pt x="0" y="57"/>
                      </a:lnTo>
                      <a:lnTo>
                        <a:pt x="0" y="42"/>
                      </a:lnTo>
                      <a:lnTo>
                        <a:pt x="5" y="28"/>
                      </a:lnTo>
                      <a:lnTo>
                        <a:pt x="15" y="14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0" name="Freeform 96"/>
                <p:cNvSpPr>
                  <a:spLocks/>
                </p:cNvSpPr>
                <p:nvPr/>
              </p:nvSpPr>
              <p:spPr bwMode="auto">
                <a:xfrm>
                  <a:off x="4296" y="3416"/>
                  <a:ext cx="104" cy="60"/>
                </a:xfrm>
                <a:custGeom>
                  <a:avLst/>
                  <a:gdLst>
                    <a:gd name="T0" fmla="*/ 7 w 206"/>
                    <a:gd name="T1" fmla="*/ 0 h 120"/>
                    <a:gd name="T2" fmla="*/ 13 w 206"/>
                    <a:gd name="T3" fmla="*/ 2 h 120"/>
                    <a:gd name="T4" fmla="*/ 18 w 206"/>
                    <a:gd name="T5" fmla="*/ 4 h 120"/>
                    <a:gd name="T6" fmla="*/ 24 w 206"/>
                    <a:gd name="T7" fmla="*/ 5 h 120"/>
                    <a:gd name="T8" fmla="*/ 30 w 206"/>
                    <a:gd name="T9" fmla="*/ 7 h 120"/>
                    <a:gd name="T10" fmla="*/ 35 w 206"/>
                    <a:gd name="T11" fmla="*/ 9 h 120"/>
                    <a:gd name="T12" fmla="*/ 40 w 206"/>
                    <a:gd name="T13" fmla="*/ 10 h 120"/>
                    <a:gd name="T14" fmla="*/ 46 w 206"/>
                    <a:gd name="T15" fmla="*/ 12 h 120"/>
                    <a:gd name="T16" fmla="*/ 51 w 206"/>
                    <a:gd name="T17" fmla="*/ 14 h 120"/>
                    <a:gd name="T18" fmla="*/ 52 w 206"/>
                    <a:gd name="T19" fmla="*/ 16 h 120"/>
                    <a:gd name="T20" fmla="*/ 53 w 206"/>
                    <a:gd name="T21" fmla="*/ 19 h 120"/>
                    <a:gd name="T22" fmla="*/ 53 w 206"/>
                    <a:gd name="T23" fmla="*/ 21 h 120"/>
                    <a:gd name="T24" fmla="*/ 53 w 206"/>
                    <a:gd name="T25" fmla="*/ 23 h 120"/>
                    <a:gd name="T26" fmla="*/ 52 w 206"/>
                    <a:gd name="T27" fmla="*/ 25 h 120"/>
                    <a:gd name="T28" fmla="*/ 51 w 206"/>
                    <a:gd name="T29" fmla="*/ 27 h 120"/>
                    <a:gd name="T30" fmla="*/ 49 w 206"/>
                    <a:gd name="T31" fmla="*/ 29 h 120"/>
                    <a:gd name="T32" fmla="*/ 48 w 206"/>
                    <a:gd name="T33" fmla="*/ 30 h 120"/>
                    <a:gd name="T34" fmla="*/ 43 w 206"/>
                    <a:gd name="T35" fmla="*/ 30 h 120"/>
                    <a:gd name="T36" fmla="*/ 38 w 206"/>
                    <a:gd name="T37" fmla="*/ 30 h 120"/>
                    <a:gd name="T38" fmla="*/ 34 w 206"/>
                    <a:gd name="T39" fmla="*/ 29 h 120"/>
                    <a:gd name="T40" fmla="*/ 30 w 206"/>
                    <a:gd name="T41" fmla="*/ 29 h 120"/>
                    <a:gd name="T42" fmla="*/ 25 w 206"/>
                    <a:gd name="T43" fmla="*/ 28 h 120"/>
                    <a:gd name="T44" fmla="*/ 21 w 206"/>
                    <a:gd name="T45" fmla="*/ 28 h 120"/>
                    <a:gd name="T46" fmla="*/ 16 w 206"/>
                    <a:gd name="T47" fmla="*/ 27 h 120"/>
                    <a:gd name="T48" fmla="*/ 12 w 206"/>
                    <a:gd name="T49" fmla="*/ 27 h 120"/>
                    <a:gd name="T50" fmla="*/ 7 w 206"/>
                    <a:gd name="T51" fmla="*/ 23 h 120"/>
                    <a:gd name="T52" fmla="*/ 4 w 206"/>
                    <a:gd name="T53" fmla="*/ 20 h 120"/>
                    <a:gd name="T54" fmla="*/ 1 w 206"/>
                    <a:gd name="T55" fmla="*/ 16 h 120"/>
                    <a:gd name="T56" fmla="*/ 0 w 206"/>
                    <a:gd name="T57" fmla="*/ 13 h 120"/>
                    <a:gd name="T58" fmla="*/ 0 w 206"/>
                    <a:gd name="T59" fmla="*/ 10 h 120"/>
                    <a:gd name="T60" fmla="*/ 2 w 206"/>
                    <a:gd name="T61" fmla="*/ 7 h 120"/>
                    <a:gd name="T62" fmla="*/ 4 w 206"/>
                    <a:gd name="T63" fmla="*/ 3 h 120"/>
                    <a:gd name="T64" fmla="*/ 7 w 206"/>
                    <a:gd name="T65" fmla="*/ 0 h 12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06"/>
                    <a:gd name="T100" fmla="*/ 0 h 120"/>
                    <a:gd name="T101" fmla="*/ 206 w 206"/>
                    <a:gd name="T102" fmla="*/ 120 h 120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06" h="120">
                      <a:moveTo>
                        <a:pt x="28" y="0"/>
                      </a:moveTo>
                      <a:lnTo>
                        <a:pt x="50" y="6"/>
                      </a:lnTo>
                      <a:lnTo>
                        <a:pt x="72" y="13"/>
                      </a:lnTo>
                      <a:lnTo>
                        <a:pt x="94" y="19"/>
                      </a:lnTo>
                      <a:lnTo>
                        <a:pt x="116" y="26"/>
                      </a:lnTo>
                      <a:lnTo>
                        <a:pt x="136" y="33"/>
                      </a:lnTo>
                      <a:lnTo>
                        <a:pt x="158" y="39"/>
                      </a:lnTo>
                      <a:lnTo>
                        <a:pt x="180" y="47"/>
                      </a:lnTo>
                      <a:lnTo>
                        <a:pt x="203" y="55"/>
                      </a:lnTo>
                      <a:lnTo>
                        <a:pt x="204" y="64"/>
                      </a:lnTo>
                      <a:lnTo>
                        <a:pt x="206" y="73"/>
                      </a:lnTo>
                      <a:lnTo>
                        <a:pt x="206" y="82"/>
                      </a:lnTo>
                      <a:lnTo>
                        <a:pt x="206" y="92"/>
                      </a:lnTo>
                      <a:lnTo>
                        <a:pt x="204" y="99"/>
                      </a:lnTo>
                      <a:lnTo>
                        <a:pt x="201" y="107"/>
                      </a:lnTo>
                      <a:lnTo>
                        <a:pt x="195" y="113"/>
                      </a:lnTo>
                      <a:lnTo>
                        <a:pt x="189" y="120"/>
                      </a:lnTo>
                      <a:lnTo>
                        <a:pt x="170" y="118"/>
                      </a:lnTo>
                      <a:lnTo>
                        <a:pt x="151" y="117"/>
                      </a:lnTo>
                      <a:lnTo>
                        <a:pt x="134" y="114"/>
                      </a:lnTo>
                      <a:lnTo>
                        <a:pt x="117" y="114"/>
                      </a:lnTo>
                      <a:lnTo>
                        <a:pt x="99" y="112"/>
                      </a:lnTo>
                      <a:lnTo>
                        <a:pt x="81" y="110"/>
                      </a:lnTo>
                      <a:lnTo>
                        <a:pt x="63" y="108"/>
                      </a:lnTo>
                      <a:lnTo>
                        <a:pt x="46" y="107"/>
                      </a:lnTo>
                      <a:lnTo>
                        <a:pt x="27" y="92"/>
                      </a:lnTo>
                      <a:lnTo>
                        <a:pt x="13" y="79"/>
                      </a:lnTo>
                      <a:lnTo>
                        <a:pt x="3" y="64"/>
                      </a:lnTo>
                      <a:lnTo>
                        <a:pt x="0" y="52"/>
                      </a:lnTo>
                      <a:lnTo>
                        <a:pt x="0" y="38"/>
                      </a:lnTo>
                      <a:lnTo>
                        <a:pt x="5" y="25"/>
                      </a:lnTo>
                      <a:lnTo>
                        <a:pt x="13" y="1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1" name="Freeform 97"/>
                <p:cNvSpPr>
                  <a:spLocks/>
                </p:cNvSpPr>
                <p:nvPr/>
              </p:nvSpPr>
              <p:spPr bwMode="auto">
                <a:xfrm>
                  <a:off x="4299" y="3417"/>
                  <a:ext cx="98" cy="57"/>
                </a:xfrm>
                <a:custGeom>
                  <a:avLst/>
                  <a:gdLst>
                    <a:gd name="T0" fmla="*/ 7 w 195"/>
                    <a:gd name="T1" fmla="*/ 0 h 114"/>
                    <a:gd name="T2" fmla="*/ 12 w 195"/>
                    <a:gd name="T3" fmla="*/ 2 h 114"/>
                    <a:gd name="T4" fmla="*/ 17 w 195"/>
                    <a:gd name="T5" fmla="*/ 4 h 114"/>
                    <a:gd name="T6" fmla="*/ 22 w 195"/>
                    <a:gd name="T7" fmla="*/ 5 h 114"/>
                    <a:gd name="T8" fmla="*/ 27 w 195"/>
                    <a:gd name="T9" fmla="*/ 7 h 114"/>
                    <a:gd name="T10" fmla="*/ 32 w 195"/>
                    <a:gd name="T11" fmla="*/ 7 h 114"/>
                    <a:gd name="T12" fmla="*/ 37 w 195"/>
                    <a:gd name="T13" fmla="*/ 10 h 114"/>
                    <a:gd name="T14" fmla="*/ 42 w 195"/>
                    <a:gd name="T15" fmla="*/ 11 h 114"/>
                    <a:gd name="T16" fmla="*/ 47 w 195"/>
                    <a:gd name="T17" fmla="*/ 13 h 114"/>
                    <a:gd name="T18" fmla="*/ 48 w 195"/>
                    <a:gd name="T19" fmla="*/ 15 h 114"/>
                    <a:gd name="T20" fmla="*/ 49 w 195"/>
                    <a:gd name="T21" fmla="*/ 18 h 114"/>
                    <a:gd name="T22" fmla="*/ 49 w 195"/>
                    <a:gd name="T23" fmla="*/ 20 h 114"/>
                    <a:gd name="T24" fmla="*/ 49 w 195"/>
                    <a:gd name="T25" fmla="*/ 22 h 114"/>
                    <a:gd name="T26" fmla="*/ 49 w 195"/>
                    <a:gd name="T27" fmla="*/ 24 h 114"/>
                    <a:gd name="T28" fmla="*/ 48 w 195"/>
                    <a:gd name="T29" fmla="*/ 26 h 114"/>
                    <a:gd name="T30" fmla="*/ 47 w 195"/>
                    <a:gd name="T31" fmla="*/ 28 h 114"/>
                    <a:gd name="T32" fmla="*/ 45 w 195"/>
                    <a:gd name="T33" fmla="*/ 29 h 114"/>
                    <a:gd name="T34" fmla="*/ 40 w 195"/>
                    <a:gd name="T35" fmla="*/ 28 h 114"/>
                    <a:gd name="T36" fmla="*/ 36 w 195"/>
                    <a:gd name="T37" fmla="*/ 28 h 114"/>
                    <a:gd name="T38" fmla="*/ 32 w 195"/>
                    <a:gd name="T39" fmla="*/ 28 h 114"/>
                    <a:gd name="T40" fmla="*/ 28 w 195"/>
                    <a:gd name="T41" fmla="*/ 28 h 114"/>
                    <a:gd name="T42" fmla="*/ 23 w 195"/>
                    <a:gd name="T43" fmla="*/ 27 h 114"/>
                    <a:gd name="T44" fmla="*/ 19 w 195"/>
                    <a:gd name="T45" fmla="*/ 27 h 114"/>
                    <a:gd name="T46" fmla="*/ 15 w 195"/>
                    <a:gd name="T47" fmla="*/ 27 h 114"/>
                    <a:gd name="T48" fmla="*/ 11 w 195"/>
                    <a:gd name="T49" fmla="*/ 26 h 114"/>
                    <a:gd name="T50" fmla="*/ 6 w 195"/>
                    <a:gd name="T51" fmla="*/ 23 h 114"/>
                    <a:gd name="T52" fmla="*/ 3 w 195"/>
                    <a:gd name="T53" fmla="*/ 20 h 114"/>
                    <a:gd name="T54" fmla="*/ 1 w 195"/>
                    <a:gd name="T55" fmla="*/ 16 h 114"/>
                    <a:gd name="T56" fmla="*/ 0 w 195"/>
                    <a:gd name="T57" fmla="*/ 13 h 114"/>
                    <a:gd name="T58" fmla="*/ 0 w 195"/>
                    <a:gd name="T59" fmla="*/ 10 h 114"/>
                    <a:gd name="T60" fmla="*/ 1 w 195"/>
                    <a:gd name="T61" fmla="*/ 7 h 114"/>
                    <a:gd name="T62" fmla="*/ 3 w 195"/>
                    <a:gd name="T63" fmla="*/ 4 h 114"/>
                    <a:gd name="T64" fmla="*/ 7 w 195"/>
                    <a:gd name="T65" fmla="*/ 0 h 11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95"/>
                    <a:gd name="T100" fmla="*/ 0 h 114"/>
                    <a:gd name="T101" fmla="*/ 195 w 195"/>
                    <a:gd name="T102" fmla="*/ 114 h 114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95" h="114">
                      <a:moveTo>
                        <a:pt x="27" y="0"/>
                      </a:moveTo>
                      <a:lnTo>
                        <a:pt x="47" y="7"/>
                      </a:lnTo>
                      <a:lnTo>
                        <a:pt x="67" y="13"/>
                      </a:lnTo>
                      <a:lnTo>
                        <a:pt x="87" y="19"/>
                      </a:lnTo>
                      <a:lnTo>
                        <a:pt x="107" y="25"/>
                      </a:lnTo>
                      <a:lnTo>
                        <a:pt x="126" y="30"/>
                      </a:lnTo>
                      <a:lnTo>
                        <a:pt x="145" y="38"/>
                      </a:lnTo>
                      <a:lnTo>
                        <a:pt x="165" y="44"/>
                      </a:lnTo>
                      <a:lnTo>
                        <a:pt x="188" y="52"/>
                      </a:lnTo>
                      <a:lnTo>
                        <a:pt x="190" y="61"/>
                      </a:lnTo>
                      <a:lnTo>
                        <a:pt x="193" y="69"/>
                      </a:lnTo>
                      <a:lnTo>
                        <a:pt x="194" y="78"/>
                      </a:lnTo>
                      <a:lnTo>
                        <a:pt x="195" y="88"/>
                      </a:lnTo>
                      <a:lnTo>
                        <a:pt x="193" y="96"/>
                      </a:lnTo>
                      <a:lnTo>
                        <a:pt x="190" y="103"/>
                      </a:lnTo>
                      <a:lnTo>
                        <a:pt x="185" y="109"/>
                      </a:lnTo>
                      <a:lnTo>
                        <a:pt x="178" y="114"/>
                      </a:lnTo>
                      <a:lnTo>
                        <a:pt x="159" y="112"/>
                      </a:lnTo>
                      <a:lnTo>
                        <a:pt x="141" y="111"/>
                      </a:lnTo>
                      <a:lnTo>
                        <a:pt x="125" y="109"/>
                      </a:lnTo>
                      <a:lnTo>
                        <a:pt x="110" y="109"/>
                      </a:lnTo>
                      <a:lnTo>
                        <a:pt x="92" y="108"/>
                      </a:lnTo>
                      <a:lnTo>
                        <a:pt x="76" y="107"/>
                      </a:lnTo>
                      <a:lnTo>
                        <a:pt x="58" y="106"/>
                      </a:lnTo>
                      <a:lnTo>
                        <a:pt x="42" y="104"/>
                      </a:lnTo>
                      <a:lnTo>
                        <a:pt x="23" y="91"/>
                      </a:lnTo>
                      <a:lnTo>
                        <a:pt x="11" y="78"/>
                      </a:lnTo>
                      <a:lnTo>
                        <a:pt x="3" y="64"/>
                      </a:lnTo>
                      <a:lnTo>
                        <a:pt x="0" y="52"/>
                      </a:lnTo>
                      <a:lnTo>
                        <a:pt x="0" y="38"/>
                      </a:lnTo>
                      <a:lnTo>
                        <a:pt x="3" y="25"/>
                      </a:lnTo>
                      <a:lnTo>
                        <a:pt x="12" y="13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2" name="Freeform 98"/>
                <p:cNvSpPr>
                  <a:spLocks/>
                </p:cNvSpPr>
                <p:nvPr/>
              </p:nvSpPr>
              <p:spPr bwMode="auto">
                <a:xfrm>
                  <a:off x="4301" y="3419"/>
                  <a:ext cx="92" cy="52"/>
                </a:xfrm>
                <a:custGeom>
                  <a:avLst/>
                  <a:gdLst>
                    <a:gd name="T0" fmla="*/ 7 w 183"/>
                    <a:gd name="T1" fmla="*/ 0 h 105"/>
                    <a:gd name="T2" fmla="*/ 12 w 183"/>
                    <a:gd name="T3" fmla="*/ 1 h 105"/>
                    <a:gd name="T4" fmla="*/ 16 w 183"/>
                    <a:gd name="T5" fmla="*/ 2 h 105"/>
                    <a:gd name="T6" fmla="*/ 21 w 183"/>
                    <a:gd name="T7" fmla="*/ 4 h 105"/>
                    <a:gd name="T8" fmla="*/ 25 w 183"/>
                    <a:gd name="T9" fmla="*/ 5 h 105"/>
                    <a:gd name="T10" fmla="*/ 29 w 183"/>
                    <a:gd name="T11" fmla="*/ 7 h 105"/>
                    <a:gd name="T12" fmla="*/ 34 w 183"/>
                    <a:gd name="T13" fmla="*/ 8 h 105"/>
                    <a:gd name="T14" fmla="*/ 38 w 183"/>
                    <a:gd name="T15" fmla="*/ 9 h 105"/>
                    <a:gd name="T16" fmla="*/ 44 w 183"/>
                    <a:gd name="T17" fmla="*/ 11 h 105"/>
                    <a:gd name="T18" fmla="*/ 44 w 183"/>
                    <a:gd name="T19" fmla="*/ 13 h 105"/>
                    <a:gd name="T20" fmla="*/ 45 w 183"/>
                    <a:gd name="T21" fmla="*/ 15 h 105"/>
                    <a:gd name="T22" fmla="*/ 45 w 183"/>
                    <a:gd name="T23" fmla="*/ 17 h 105"/>
                    <a:gd name="T24" fmla="*/ 46 w 183"/>
                    <a:gd name="T25" fmla="*/ 20 h 105"/>
                    <a:gd name="T26" fmla="*/ 46 w 183"/>
                    <a:gd name="T27" fmla="*/ 22 h 105"/>
                    <a:gd name="T28" fmla="*/ 45 w 183"/>
                    <a:gd name="T29" fmla="*/ 23 h 105"/>
                    <a:gd name="T30" fmla="*/ 44 w 183"/>
                    <a:gd name="T31" fmla="*/ 25 h 105"/>
                    <a:gd name="T32" fmla="*/ 41 w 183"/>
                    <a:gd name="T33" fmla="*/ 26 h 105"/>
                    <a:gd name="T34" fmla="*/ 37 w 183"/>
                    <a:gd name="T35" fmla="*/ 25 h 105"/>
                    <a:gd name="T36" fmla="*/ 33 w 183"/>
                    <a:gd name="T37" fmla="*/ 25 h 105"/>
                    <a:gd name="T38" fmla="*/ 29 w 183"/>
                    <a:gd name="T39" fmla="*/ 25 h 105"/>
                    <a:gd name="T40" fmla="*/ 26 w 183"/>
                    <a:gd name="T41" fmla="*/ 25 h 105"/>
                    <a:gd name="T42" fmla="*/ 22 w 183"/>
                    <a:gd name="T43" fmla="*/ 25 h 105"/>
                    <a:gd name="T44" fmla="*/ 18 w 183"/>
                    <a:gd name="T45" fmla="*/ 24 h 105"/>
                    <a:gd name="T46" fmla="*/ 14 w 183"/>
                    <a:gd name="T47" fmla="*/ 24 h 105"/>
                    <a:gd name="T48" fmla="*/ 11 w 183"/>
                    <a:gd name="T49" fmla="*/ 24 h 105"/>
                    <a:gd name="T50" fmla="*/ 6 w 183"/>
                    <a:gd name="T51" fmla="*/ 21 h 105"/>
                    <a:gd name="T52" fmla="*/ 3 w 183"/>
                    <a:gd name="T53" fmla="*/ 18 h 105"/>
                    <a:gd name="T54" fmla="*/ 1 w 183"/>
                    <a:gd name="T55" fmla="*/ 15 h 105"/>
                    <a:gd name="T56" fmla="*/ 0 w 183"/>
                    <a:gd name="T57" fmla="*/ 12 h 105"/>
                    <a:gd name="T58" fmla="*/ 0 w 183"/>
                    <a:gd name="T59" fmla="*/ 9 h 105"/>
                    <a:gd name="T60" fmla="*/ 1 w 183"/>
                    <a:gd name="T61" fmla="*/ 6 h 105"/>
                    <a:gd name="T62" fmla="*/ 3 w 183"/>
                    <a:gd name="T63" fmla="*/ 2 h 105"/>
                    <a:gd name="T64" fmla="*/ 7 w 183"/>
                    <a:gd name="T65" fmla="*/ 0 h 10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83"/>
                    <a:gd name="T100" fmla="*/ 0 h 105"/>
                    <a:gd name="T101" fmla="*/ 183 w 183"/>
                    <a:gd name="T102" fmla="*/ 105 h 10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83" h="105">
                      <a:moveTo>
                        <a:pt x="26" y="0"/>
                      </a:moveTo>
                      <a:lnTo>
                        <a:pt x="45" y="5"/>
                      </a:lnTo>
                      <a:lnTo>
                        <a:pt x="64" y="11"/>
                      </a:lnTo>
                      <a:lnTo>
                        <a:pt x="81" y="16"/>
                      </a:lnTo>
                      <a:lnTo>
                        <a:pt x="99" y="23"/>
                      </a:lnTo>
                      <a:lnTo>
                        <a:pt x="115" y="28"/>
                      </a:lnTo>
                      <a:lnTo>
                        <a:pt x="134" y="34"/>
                      </a:lnTo>
                      <a:lnTo>
                        <a:pt x="151" y="39"/>
                      </a:lnTo>
                      <a:lnTo>
                        <a:pt x="173" y="47"/>
                      </a:lnTo>
                      <a:lnTo>
                        <a:pt x="175" y="54"/>
                      </a:lnTo>
                      <a:lnTo>
                        <a:pt x="179" y="63"/>
                      </a:lnTo>
                      <a:lnTo>
                        <a:pt x="180" y="70"/>
                      </a:lnTo>
                      <a:lnTo>
                        <a:pt x="183" y="80"/>
                      </a:lnTo>
                      <a:lnTo>
                        <a:pt x="181" y="88"/>
                      </a:lnTo>
                      <a:lnTo>
                        <a:pt x="179" y="95"/>
                      </a:lnTo>
                      <a:lnTo>
                        <a:pt x="173" y="100"/>
                      </a:lnTo>
                      <a:lnTo>
                        <a:pt x="164" y="105"/>
                      </a:lnTo>
                      <a:lnTo>
                        <a:pt x="146" y="103"/>
                      </a:lnTo>
                      <a:lnTo>
                        <a:pt x="131" y="103"/>
                      </a:lnTo>
                      <a:lnTo>
                        <a:pt x="116" y="102"/>
                      </a:lnTo>
                      <a:lnTo>
                        <a:pt x="102" y="102"/>
                      </a:lnTo>
                      <a:lnTo>
                        <a:pt x="87" y="100"/>
                      </a:lnTo>
                      <a:lnTo>
                        <a:pt x="72" y="99"/>
                      </a:lnTo>
                      <a:lnTo>
                        <a:pt x="56" y="98"/>
                      </a:lnTo>
                      <a:lnTo>
                        <a:pt x="41" y="98"/>
                      </a:lnTo>
                      <a:lnTo>
                        <a:pt x="23" y="85"/>
                      </a:lnTo>
                      <a:lnTo>
                        <a:pt x="11" y="73"/>
                      </a:lnTo>
                      <a:lnTo>
                        <a:pt x="3" y="60"/>
                      </a:lnTo>
                      <a:lnTo>
                        <a:pt x="0" y="49"/>
                      </a:lnTo>
                      <a:lnTo>
                        <a:pt x="0" y="37"/>
                      </a:lnTo>
                      <a:lnTo>
                        <a:pt x="3" y="24"/>
                      </a:lnTo>
                      <a:lnTo>
                        <a:pt x="12" y="11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3" name="Freeform 99"/>
                <p:cNvSpPr>
                  <a:spLocks/>
                </p:cNvSpPr>
                <p:nvPr/>
              </p:nvSpPr>
              <p:spPr bwMode="auto">
                <a:xfrm>
                  <a:off x="4303" y="3419"/>
                  <a:ext cx="85" cy="50"/>
                </a:xfrm>
                <a:custGeom>
                  <a:avLst/>
                  <a:gdLst>
                    <a:gd name="T0" fmla="*/ 6 w 171"/>
                    <a:gd name="T1" fmla="*/ 0 h 101"/>
                    <a:gd name="T2" fmla="*/ 11 w 171"/>
                    <a:gd name="T3" fmla="*/ 1 h 101"/>
                    <a:gd name="T4" fmla="*/ 15 w 171"/>
                    <a:gd name="T5" fmla="*/ 3 h 101"/>
                    <a:gd name="T6" fmla="*/ 19 w 171"/>
                    <a:gd name="T7" fmla="*/ 4 h 101"/>
                    <a:gd name="T8" fmla="*/ 23 w 171"/>
                    <a:gd name="T9" fmla="*/ 5 h 101"/>
                    <a:gd name="T10" fmla="*/ 26 w 171"/>
                    <a:gd name="T11" fmla="*/ 6 h 101"/>
                    <a:gd name="T12" fmla="*/ 30 w 171"/>
                    <a:gd name="T13" fmla="*/ 8 h 101"/>
                    <a:gd name="T14" fmla="*/ 34 w 171"/>
                    <a:gd name="T15" fmla="*/ 9 h 101"/>
                    <a:gd name="T16" fmla="*/ 39 w 171"/>
                    <a:gd name="T17" fmla="*/ 11 h 101"/>
                    <a:gd name="T18" fmla="*/ 40 w 171"/>
                    <a:gd name="T19" fmla="*/ 12 h 101"/>
                    <a:gd name="T20" fmla="*/ 41 w 171"/>
                    <a:gd name="T21" fmla="*/ 14 h 101"/>
                    <a:gd name="T22" fmla="*/ 41 w 171"/>
                    <a:gd name="T23" fmla="*/ 16 h 101"/>
                    <a:gd name="T24" fmla="*/ 42 w 171"/>
                    <a:gd name="T25" fmla="*/ 19 h 101"/>
                    <a:gd name="T26" fmla="*/ 42 w 171"/>
                    <a:gd name="T27" fmla="*/ 20 h 101"/>
                    <a:gd name="T28" fmla="*/ 41 w 171"/>
                    <a:gd name="T29" fmla="*/ 22 h 101"/>
                    <a:gd name="T30" fmla="*/ 40 w 171"/>
                    <a:gd name="T31" fmla="*/ 24 h 101"/>
                    <a:gd name="T32" fmla="*/ 38 w 171"/>
                    <a:gd name="T33" fmla="*/ 25 h 101"/>
                    <a:gd name="T34" fmla="*/ 34 w 171"/>
                    <a:gd name="T35" fmla="*/ 24 h 101"/>
                    <a:gd name="T36" fmla="*/ 30 w 171"/>
                    <a:gd name="T37" fmla="*/ 24 h 101"/>
                    <a:gd name="T38" fmla="*/ 27 w 171"/>
                    <a:gd name="T39" fmla="*/ 24 h 101"/>
                    <a:gd name="T40" fmla="*/ 24 w 171"/>
                    <a:gd name="T41" fmla="*/ 24 h 101"/>
                    <a:gd name="T42" fmla="*/ 20 w 171"/>
                    <a:gd name="T43" fmla="*/ 24 h 101"/>
                    <a:gd name="T44" fmla="*/ 17 w 171"/>
                    <a:gd name="T45" fmla="*/ 24 h 101"/>
                    <a:gd name="T46" fmla="*/ 14 w 171"/>
                    <a:gd name="T47" fmla="*/ 24 h 101"/>
                    <a:gd name="T48" fmla="*/ 10 w 171"/>
                    <a:gd name="T49" fmla="*/ 24 h 101"/>
                    <a:gd name="T50" fmla="*/ 6 w 171"/>
                    <a:gd name="T51" fmla="*/ 20 h 101"/>
                    <a:gd name="T52" fmla="*/ 3 w 171"/>
                    <a:gd name="T53" fmla="*/ 17 h 101"/>
                    <a:gd name="T54" fmla="*/ 1 w 171"/>
                    <a:gd name="T55" fmla="*/ 14 h 101"/>
                    <a:gd name="T56" fmla="*/ 0 w 171"/>
                    <a:gd name="T57" fmla="*/ 12 h 101"/>
                    <a:gd name="T58" fmla="*/ 0 w 171"/>
                    <a:gd name="T59" fmla="*/ 9 h 101"/>
                    <a:gd name="T60" fmla="*/ 1 w 171"/>
                    <a:gd name="T61" fmla="*/ 6 h 101"/>
                    <a:gd name="T62" fmla="*/ 3 w 171"/>
                    <a:gd name="T63" fmla="*/ 3 h 101"/>
                    <a:gd name="T64" fmla="*/ 6 w 171"/>
                    <a:gd name="T65" fmla="*/ 0 h 10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71"/>
                    <a:gd name="T100" fmla="*/ 0 h 101"/>
                    <a:gd name="T101" fmla="*/ 171 w 171"/>
                    <a:gd name="T102" fmla="*/ 101 h 10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71" h="101">
                      <a:moveTo>
                        <a:pt x="27" y="0"/>
                      </a:moveTo>
                      <a:lnTo>
                        <a:pt x="44" y="5"/>
                      </a:lnTo>
                      <a:lnTo>
                        <a:pt x="62" y="12"/>
                      </a:lnTo>
                      <a:lnTo>
                        <a:pt x="77" y="17"/>
                      </a:lnTo>
                      <a:lnTo>
                        <a:pt x="92" y="22"/>
                      </a:lnTo>
                      <a:lnTo>
                        <a:pt x="107" y="25"/>
                      </a:lnTo>
                      <a:lnTo>
                        <a:pt x="122" y="32"/>
                      </a:lnTo>
                      <a:lnTo>
                        <a:pt x="138" y="37"/>
                      </a:lnTo>
                      <a:lnTo>
                        <a:pt x="158" y="44"/>
                      </a:lnTo>
                      <a:lnTo>
                        <a:pt x="161" y="51"/>
                      </a:lnTo>
                      <a:lnTo>
                        <a:pt x="165" y="59"/>
                      </a:lnTo>
                      <a:lnTo>
                        <a:pt x="167" y="67"/>
                      </a:lnTo>
                      <a:lnTo>
                        <a:pt x="171" y="77"/>
                      </a:lnTo>
                      <a:lnTo>
                        <a:pt x="170" y="83"/>
                      </a:lnTo>
                      <a:lnTo>
                        <a:pt x="167" y="91"/>
                      </a:lnTo>
                      <a:lnTo>
                        <a:pt x="162" y="96"/>
                      </a:lnTo>
                      <a:lnTo>
                        <a:pt x="153" y="101"/>
                      </a:lnTo>
                      <a:lnTo>
                        <a:pt x="137" y="98"/>
                      </a:lnTo>
                      <a:lnTo>
                        <a:pt x="123" y="97"/>
                      </a:lnTo>
                      <a:lnTo>
                        <a:pt x="109" y="97"/>
                      </a:lnTo>
                      <a:lnTo>
                        <a:pt x="97" y="97"/>
                      </a:lnTo>
                      <a:lnTo>
                        <a:pt x="83" y="96"/>
                      </a:lnTo>
                      <a:lnTo>
                        <a:pt x="69" y="96"/>
                      </a:lnTo>
                      <a:lnTo>
                        <a:pt x="56" y="96"/>
                      </a:lnTo>
                      <a:lnTo>
                        <a:pt x="42" y="96"/>
                      </a:lnTo>
                      <a:lnTo>
                        <a:pt x="24" y="83"/>
                      </a:lnTo>
                      <a:lnTo>
                        <a:pt x="12" y="71"/>
                      </a:lnTo>
                      <a:lnTo>
                        <a:pt x="4" y="59"/>
                      </a:lnTo>
                      <a:lnTo>
                        <a:pt x="0" y="48"/>
                      </a:lnTo>
                      <a:lnTo>
                        <a:pt x="0" y="36"/>
                      </a:lnTo>
                      <a:lnTo>
                        <a:pt x="4" y="24"/>
                      </a:lnTo>
                      <a:lnTo>
                        <a:pt x="13" y="12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4" name="Freeform 100"/>
                <p:cNvSpPr>
                  <a:spLocks/>
                </p:cNvSpPr>
                <p:nvPr/>
              </p:nvSpPr>
              <p:spPr bwMode="auto">
                <a:xfrm>
                  <a:off x="4306" y="3421"/>
                  <a:ext cx="79" cy="46"/>
                </a:xfrm>
                <a:custGeom>
                  <a:avLst/>
                  <a:gdLst>
                    <a:gd name="T0" fmla="*/ 6 w 158"/>
                    <a:gd name="T1" fmla="*/ 0 h 92"/>
                    <a:gd name="T2" fmla="*/ 10 w 158"/>
                    <a:gd name="T3" fmla="*/ 1 h 92"/>
                    <a:gd name="T4" fmla="*/ 14 w 158"/>
                    <a:gd name="T5" fmla="*/ 3 h 92"/>
                    <a:gd name="T6" fmla="*/ 18 w 158"/>
                    <a:gd name="T7" fmla="*/ 3 h 92"/>
                    <a:gd name="T8" fmla="*/ 21 w 158"/>
                    <a:gd name="T9" fmla="*/ 5 h 92"/>
                    <a:gd name="T10" fmla="*/ 24 w 158"/>
                    <a:gd name="T11" fmla="*/ 6 h 92"/>
                    <a:gd name="T12" fmla="*/ 28 w 158"/>
                    <a:gd name="T13" fmla="*/ 6 h 92"/>
                    <a:gd name="T14" fmla="*/ 31 w 158"/>
                    <a:gd name="T15" fmla="*/ 8 h 92"/>
                    <a:gd name="T16" fmla="*/ 37 w 158"/>
                    <a:gd name="T17" fmla="*/ 10 h 92"/>
                    <a:gd name="T18" fmla="*/ 37 w 158"/>
                    <a:gd name="T19" fmla="*/ 11 h 92"/>
                    <a:gd name="T20" fmla="*/ 38 w 158"/>
                    <a:gd name="T21" fmla="*/ 13 h 92"/>
                    <a:gd name="T22" fmla="*/ 39 w 158"/>
                    <a:gd name="T23" fmla="*/ 15 h 92"/>
                    <a:gd name="T24" fmla="*/ 40 w 158"/>
                    <a:gd name="T25" fmla="*/ 18 h 92"/>
                    <a:gd name="T26" fmla="*/ 40 w 158"/>
                    <a:gd name="T27" fmla="*/ 19 h 92"/>
                    <a:gd name="T28" fmla="*/ 39 w 158"/>
                    <a:gd name="T29" fmla="*/ 21 h 92"/>
                    <a:gd name="T30" fmla="*/ 38 w 158"/>
                    <a:gd name="T31" fmla="*/ 22 h 92"/>
                    <a:gd name="T32" fmla="*/ 35 w 158"/>
                    <a:gd name="T33" fmla="*/ 23 h 92"/>
                    <a:gd name="T34" fmla="*/ 31 w 158"/>
                    <a:gd name="T35" fmla="*/ 23 h 92"/>
                    <a:gd name="T36" fmla="*/ 28 w 158"/>
                    <a:gd name="T37" fmla="*/ 23 h 92"/>
                    <a:gd name="T38" fmla="*/ 25 w 158"/>
                    <a:gd name="T39" fmla="*/ 23 h 92"/>
                    <a:gd name="T40" fmla="*/ 22 w 158"/>
                    <a:gd name="T41" fmla="*/ 23 h 92"/>
                    <a:gd name="T42" fmla="*/ 20 w 158"/>
                    <a:gd name="T43" fmla="*/ 23 h 92"/>
                    <a:gd name="T44" fmla="*/ 17 w 158"/>
                    <a:gd name="T45" fmla="*/ 23 h 92"/>
                    <a:gd name="T46" fmla="*/ 13 w 158"/>
                    <a:gd name="T47" fmla="*/ 22 h 92"/>
                    <a:gd name="T48" fmla="*/ 10 w 158"/>
                    <a:gd name="T49" fmla="*/ 22 h 92"/>
                    <a:gd name="T50" fmla="*/ 5 w 158"/>
                    <a:gd name="T51" fmla="*/ 20 h 92"/>
                    <a:gd name="T52" fmla="*/ 3 w 158"/>
                    <a:gd name="T53" fmla="*/ 17 h 92"/>
                    <a:gd name="T54" fmla="*/ 1 w 158"/>
                    <a:gd name="T55" fmla="*/ 13 h 92"/>
                    <a:gd name="T56" fmla="*/ 0 w 158"/>
                    <a:gd name="T57" fmla="*/ 11 h 92"/>
                    <a:gd name="T58" fmla="*/ 0 w 158"/>
                    <a:gd name="T59" fmla="*/ 9 h 92"/>
                    <a:gd name="T60" fmla="*/ 1 w 158"/>
                    <a:gd name="T61" fmla="*/ 6 h 92"/>
                    <a:gd name="T62" fmla="*/ 3 w 158"/>
                    <a:gd name="T63" fmla="*/ 3 h 92"/>
                    <a:gd name="T64" fmla="*/ 6 w 158"/>
                    <a:gd name="T65" fmla="*/ 0 h 9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58"/>
                    <a:gd name="T100" fmla="*/ 0 h 92"/>
                    <a:gd name="T101" fmla="*/ 158 w 158"/>
                    <a:gd name="T102" fmla="*/ 92 h 92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58" h="92">
                      <a:moveTo>
                        <a:pt x="24" y="0"/>
                      </a:moveTo>
                      <a:lnTo>
                        <a:pt x="40" y="4"/>
                      </a:lnTo>
                      <a:lnTo>
                        <a:pt x="57" y="9"/>
                      </a:lnTo>
                      <a:lnTo>
                        <a:pt x="71" y="14"/>
                      </a:lnTo>
                      <a:lnTo>
                        <a:pt x="84" y="19"/>
                      </a:lnTo>
                      <a:lnTo>
                        <a:pt x="97" y="23"/>
                      </a:lnTo>
                      <a:lnTo>
                        <a:pt x="112" y="27"/>
                      </a:lnTo>
                      <a:lnTo>
                        <a:pt x="127" y="32"/>
                      </a:lnTo>
                      <a:lnTo>
                        <a:pt x="146" y="38"/>
                      </a:lnTo>
                      <a:lnTo>
                        <a:pt x="148" y="44"/>
                      </a:lnTo>
                      <a:lnTo>
                        <a:pt x="152" y="53"/>
                      </a:lnTo>
                      <a:lnTo>
                        <a:pt x="155" y="60"/>
                      </a:lnTo>
                      <a:lnTo>
                        <a:pt x="158" y="69"/>
                      </a:lnTo>
                      <a:lnTo>
                        <a:pt x="158" y="75"/>
                      </a:lnTo>
                      <a:lnTo>
                        <a:pt x="156" y="83"/>
                      </a:lnTo>
                      <a:lnTo>
                        <a:pt x="150" y="88"/>
                      </a:lnTo>
                      <a:lnTo>
                        <a:pt x="140" y="92"/>
                      </a:lnTo>
                      <a:lnTo>
                        <a:pt x="125" y="89"/>
                      </a:lnTo>
                      <a:lnTo>
                        <a:pt x="112" y="89"/>
                      </a:lnTo>
                      <a:lnTo>
                        <a:pt x="101" y="89"/>
                      </a:lnTo>
                      <a:lnTo>
                        <a:pt x="89" y="89"/>
                      </a:lnTo>
                      <a:lnTo>
                        <a:pt x="77" y="89"/>
                      </a:lnTo>
                      <a:lnTo>
                        <a:pt x="66" y="89"/>
                      </a:lnTo>
                      <a:lnTo>
                        <a:pt x="52" y="88"/>
                      </a:lnTo>
                      <a:lnTo>
                        <a:pt x="38" y="88"/>
                      </a:lnTo>
                      <a:lnTo>
                        <a:pt x="23" y="77"/>
                      </a:lnTo>
                      <a:lnTo>
                        <a:pt x="12" y="65"/>
                      </a:lnTo>
                      <a:lnTo>
                        <a:pt x="4" y="54"/>
                      </a:lnTo>
                      <a:lnTo>
                        <a:pt x="0" y="44"/>
                      </a:lnTo>
                      <a:lnTo>
                        <a:pt x="0" y="33"/>
                      </a:lnTo>
                      <a:lnTo>
                        <a:pt x="4" y="21"/>
                      </a:lnTo>
                      <a:lnTo>
                        <a:pt x="12" y="10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5" name="Freeform 101"/>
                <p:cNvSpPr>
                  <a:spLocks/>
                </p:cNvSpPr>
                <p:nvPr/>
              </p:nvSpPr>
              <p:spPr bwMode="auto">
                <a:xfrm>
                  <a:off x="4308" y="3423"/>
                  <a:ext cx="73" cy="41"/>
                </a:xfrm>
                <a:custGeom>
                  <a:avLst/>
                  <a:gdLst>
                    <a:gd name="T0" fmla="*/ 5 w 146"/>
                    <a:gd name="T1" fmla="*/ 0 h 83"/>
                    <a:gd name="T2" fmla="*/ 9 w 146"/>
                    <a:gd name="T3" fmla="*/ 1 h 83"/>
                    <a:gd name="T4" fmla="*/ 13 w 146"/>
                    <a:gd name="T5" fmla="*/ 2 h 83"/>
                    <a:gd name="T6" fmla="*/ 15 w 146"/>
                    <a:gd name="T7" fmla="*/ 3 h 83"/>
                    <a:gd name="T8" fmla="*/ 19 w 146"/>
                    <a:gd name="T9" fmla="*/ 4 h 83"/>
                    <a:gd name="T10" fmla="*/ 21 w 146"/>
                    <a:gd name="T11" fmla="*/ 4 h 83"/>
                    <a:gd name="T12" fmla="*/ 24 w 146"/>
                    <a:gd name="T13" fmla="*/ 5 h 83"/>
                    <a:gd name="T14" fmla="*/ 28 w 146"/>
                    <a:gd name="T15" fmla="*/ 6 h 83"/>
                    <a:gd name="T16" fmla="*/ 33 w 146"/>
                    <a:gd name="T17" fmla="*/ 8 h 83"/>
                    <a:gd name="T18" fmla="*/ 33 w 146"/>
                    <a:gd name="T19" fmla="*/ 9 h 83"/>
                    <a:gd name="T20" fmla="*/ 35 w 146"/>
                    <a:gd name="T21" fmla="*/ 11 h 83"/>
                    <a:gd name="T22" fmla="*/ 36 w 146"/>
                    <a:gd name="T23" fmla="*/ 13 h 83"/>
                    <a:gd name="T24" fmla="*/ 37 w 146"/>
                    <a:gd name="T25" fmla="*/ 15 h 83"/>
                    <a:gd name="T26" fmla="*/ 37 w 146"/>
                    <a:gd name="T27" fmla="*/ 17 h 83"/>
                    <a:gd name="T28" fmla="*/ 37 w 146"/>
                    <a:gd name="T29" fmla="*/ 19 h 83"/>
                    <a:gd name="T30" fmla="*/ 35 w 146"/>
                    <a:gd name="T31" fmla="*/ 20 h 83"/>
                    <a:gd name="T32" fmla="*/ 32 w 146"/>
                    <a:gd name="T33" fmla="*/ 20 h 83"/>
                    <a:gd name="T34" fmla="*/ 28 w 146"/>
                    <a:gd name="T35" fmla="*/ 20 h 83"/>
                    <a:gd name="T36" fmla="*/ 25 w 146"/>
                    <a:gd name="T37" fmla="*/ 20 h 83"/>
                    <a:gd name="T38" fmla="*/ 23 w 146"/>
                    <a:gd name="T39" fmla="*/ 20 h 83"/>
                    <a:gd name="T40" fmla="*/ 20 w 146"/>
                    <a:gd name="T41" fmla="*/ 20 h 83"/>
                    <a:gd name="T42" fmla="*/ 18 w 146"/>
                    <a:gd name="T43" fmla="*/ 20 h 83"/>
                    <a:gd name="T44" fmla="*/ 15 w 146"/>
                    <a:gd name="T45" fmla="*/ 20 h 83"/>
                    <a:gd name="T46" fmla="*/ 12 w 146"/>
                    <a:gd name="T47" fmla="*/ 20 h 83"/>
                    <a:gd name="T48" fmla="*/ 9 w 146"/>
                    <a:gd name="T49" fmla="*/ 20 h 83"/>
                    <a:gd name="T50" fmla="*/ 5 w 146"/>
                    <a:gd name="T51" fmla="*/ 17 h 83"/>
                    <a:gd name="T52" fmla="*/ 2 w 146"/>
                    <a:gd name="T53" fmla="*/ 15 h 83"/>
                    <a:gd name="T54" fmla="*/ 1 w 146"/>
                    <a:gd name="T55" fmla="*/ 12 h 83"/>
                    <a:gd name="T56" fmla="*/ 0 w 146"/>
                    <a:gd name="T57" fmla="*/ 10 h 83"/>
                    <a:gd name="T58" fmla="*/ 0 w 146"/>
                    <a:gd name="T59" fmla="*/ 7 h 83"/>
                    <a:gd name="T60" fmla="*/ 1 w 146"/>
                    <a:gd name="T61" fmla="*/ 5 h 83"/>
                    <a:gd name="T62" fmla="*/ 3 w 146"/>
                    <a:gd name="T63" fmla="*/ 2 h 83"/>
                    <a:gd name="T64" fmla="*/ 5 w 146"/>
                    <a:gd name="T65" fmla="*/ 0 h 8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46"/>
                    <a:gd name="T100" fmla="*/ 0 h 83"/>
                    <a:gd name="T101" fmla="*/ 146 w 146"/>
                    <a:gd name="T102" fmla="*/ 83 h 83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46" h="83">
                      <a:moveTo>
                        <a:pt x="23" y="0"/>
                      </a:moveTo>
                      <a:lnTo>
                        <a:pt x="38" y="4"/>
                      </a:lnTo>
                      <a:lnTo>
                        <a:pt x="52" y="9"/>
                      </a:lnTo>
                      <a:lnTo>
                        <a:pt x="63" y="12"/>
                      </a:lnTo>
                      <a:lnTo>
                        <a:pt x="76" y="16"/>
                      </a:lnTo>
                      <a:lnTo>
                        <a:pt x="87" y="19"/>
                      </a:lnTo>
                      <a:lnTo>
                        <a:pt x="98" y="23"/>
                      </a:lnTo>
                      <a:lnTo>
                        <a:pt x="112" y="26"/>
                      </a:lnTo>
                      <a:lnTo>
                        <a:pt x="130" y="33"/>
                      </a:lnTo>
                      <a:lnTo>
                        <a:pt x="132" y="39"/>
                      </a:lnTo>
                      <a:lnTo>
                        <a:pt x="137" y="46"/>
                      </a:lnTo>
                      <a:lnTo>
                        <a:pt x="141" y="54"/>
                      </a:lnTo>
                      <a:lnTo>
                        <a:pt x="146" y="63"/>
                      </a:lnTo>
                      <a:lnTo>
                        <a:pt x="146" y="69"/>
                      </a:lnTo>
                      <a:lnTo>
                        <a:pt x="145" y="76"/>
                      </a:lnTo>
                      <a:lnTo>
                        <a:pt x="138" y="80"/>
                      </a:lnTo>
                      <a:lnTo>
                        <a:pt x="128" y="83"/>
                      </a:lnTo>
                      <a:lnTo>
                        <a:pt x="114" y="80"/>
                      </a:lnTo>
                      <a:lnTo>
                        <a:pt x="103" y="80"/>
                      </a:lnTo>
                      <a:lnTo>
                        <a:pt x="92" y="81"/>
                      </a:lnTo>
                      <a:lnTo>
                        <a:pt x="82" y="83"/>
                      </a:lnTo>
                      <a:lnTo>
                        <a:pt x="71" y="83"/>
                      </a:lnTo>
                      <a:lnTo>
                        <a:pt x="61" y="83"/>
                      </a:lnTo>
                      <a:lnTo>
                        <a:pt x="48" y="83"/>
                      </a:lnTo>
                      <a:lnTo>
                        <a:pt x="37" y="83"/>
                      </a:lnTo>
                      <a:lnTo>
                        <a:pt x="22" y="71"/>
                      </a:lnTo>
                      <a:lnTo>
                        <a:pt x="10" y="61"/>
                      </a:lnTo>
                      <a:lnTo>
                        <a:pt x="3" y="51"/>
                      </a:lnTo>
                      <a:lnTo>
                        <a:pt x="0" y="41"/>
                      </a:lnTo>
                      <a:lnTo>
                        <a:pt x="0" y="30"/>
                      </a:lnTo>
                      <a:lnTo>
                        <a:pt x="4" y="20"/>
                      </a:lnTo>
                      <a:lnTo>
                        <a:pt x="12" y="1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6" name="Freeform 102"/>
                <p:cNvSpPr>
                  <a:spLocks/>
                </p:cNvSpPr>
                <p:nvPr/>
              </p:nvSpPr>
              <p:spPr bwMode="auto">
                <a:xfrm>
                  <a:off x="4308" y="3324"/>
                  <a:ext cx="117" cy="79"/>
                </a:xfrm>
                <a:custGeom>
                  <a:avLst/>
                  <a:gdLst>
                    <a:gd name="T0" fmla="*/ 8 w 235"/>
                    <a:gd name="T1" fmla="*/ 0 h 158"/>
                    <a:gd name="T2" fmla="*/ 14 w 235"/>
                    <a:gd name="T3" fmla="*/ 1 h 158"/>
                    <a:gd name="T4" fmla="*/ 20 w 235"/>
                    <a:gd name="T5" fmla="*/ 3 h 158"/>
                    <a:gd name="T6" fmla="*/ 26 w 235"/>
                    <a:gd name="T7" fmla="*/ 5 h 158"/>
                    <a:gd name="T8" fmla="*/ 33 w 235"/>
                    <a:gd name="T9" fmla="*/ 7 h 158"/>
                    <a:gd name="T10" fmla="*/ 39 w 235"/>
                    <a:gd name="T11" fmla="*/ 10 h 158"/>
                    <a:gd name="T12" fmla="*/ 45 w 235"/>
                    <a:gd name="T13" fmla="*/ 11 h 158"/>
                    <a:gd name="T14" fmla="*/ 51 w 235"/>
                    <a:gd name="T15" fmla="*/ 13 h 158"/>
                    <a:gd name="T16" fmla="*/ 58 w 235"/>
                    <a:gd name="T17" fmla="*/ 16 h 158"/>
                    <a:gd name="T18" fmla="*/ 58 w 235"/>
                    <a:gd name="T19" fmla="*/ 19 h 158"/>
                    <a:gd name="T20" fmla="*/ 58 w 235"/>
                    <a:gd name="T21" fmla="*/ 22 h 158"/>
                    <a:gd name="T22" fmla="*/ 58 w 235"/>
                    <a:gd name="T23" fmla="*/ 25 h 158"/>
                    <a:gd name="T24" fmla="*/ 58 w 235"/>
                    <a:gd name="T25" fmla="*/ 28 h 158"/>
                    <a:gd name="T26" fmla="*/ 57 w 235"/>
                    <a:gd name="T27" fmla="*/ 31 h 158"/>
                    <a:gd name="T28" fmla="*/ 56 w 235"/>
                    <a:gd name="T29" fmla="*/ 35 h 158"/>
                    <a:gd name="T30" fmla="*/ 55 w 235"/>
                    <a:gd name="T31" fmla="*/ 38 h 158"/>
                    <a:gd name="T32" fmla="*/ 53 w 235"/>
                    <a:gd name="T33" fmla="*/ 40 h 158"/>
                    <a:gd name="T34" fmla="*/ 48 w 235"/>
                    <a:gd name="T35" fmla="*/ 39 h 158"/>
                    <a:gd name="T36" fmla="*/ 43 w 235"/>
                    <a:gd name="T37" fmla="*/ 38 h 158"/>
                    <a:gd name="T38" fmla="*/ 38 w 235"/>
                    <a:gd name="T39" fmla="*/ 36 h 158"/>
                    <a:gd name="T40" fmla="*/ 33 w 235"/>
                    <a:gd name="T41" fmla="*/ 35 h 158"/>
                    <a:gd name="T42" fmla="*/ 27 w 235"/>
                    <a:gd name="T43" fmla="*/ 33 h 158"/>
                    <a:gd name="T44" fmla="*/ 22 w 235"/>
                    <a:gd name="T45" fmla="*/ 31 h 158"/>
                    <a:gd name="T46" fmla="*/ 17 w 235"/>
                    <a:gd name="T47" fmla="*/ 29 h 158"/>
                    <a:gd name="T48" fmla="*/ 12 w 235"/>
                    <a:gd name="T49" fmla="*/ 29 h 158"/>
                    <a:gd name="T50" fmla="*/ 7 w 235"/>
                    <a:gd name="T51" fmla="*/ 25 h 158"/>
                    <a:gd name="T52" fmla="*/ 3 w 235"/>
                    <a:gd name="T53" fmla="*/ 21 h 158"/>
                    <a:gd name="T54" fmla="*/ 1 w 235"/>
                    <a:gd name="T55" fmla="*/ 18 h 158"/>
                    <a:gd name="T56" fmla="*/ 0 w 235"/>
                    <a:gd name="T57" fmla="*/ 14 h 158"/>
                    <a:gd name="T58" fmla="*/ 0 w 235"/>
                    <a:gd name="T59" fmla="*/ 10 h 158"/>
                    <a:gd name="T60" fmla="*/ 1 w 235"/>
                    <a:gd name="T61" fmla="*/ 7 h 158"/>
                    <a:gd name="T62" fmla="*/ 4 w 235"/>
                    <a:gd name="T63" fmla="*/ 3 h 158"/>
                    <a:gd name="T64" fmla="*/ 8 w 235"/>
                    <a:gd name="T65" fmla="*/ 0 h 15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35"/>
                    <a:gd name="T100" fmla="*/ 0 h 158"/>
                    <a:gd name="T101" fmla="*/ 235 w 235"/>
                    <a:gd name="T102" fmla="*/ 158 h 158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35" h="158">
                      <a:moveTo>
                        <a:pt x="33" y="0"/>
                      </a:moveTo>
                      <a:lnTo>
                        <a:pt x="57" y="7"/>
                      </a:lnTo>
                      <a:lnTo>
                        <a:pt x="82" y="15"/>
                      </a:lnTo>
                      <a:lnTo>
                        <a:pt x="107" y="23"/>
                      </a:lnTo>
                      <a:lnTo>
                        <a:pt x="132" y="30"/>
                      </a:lnTo>
                      <a:lnTo>
                        <a:pt x="157" y="38"/>
                      </a:lnTo>
                      <a:lnTo>
                        <a:pt x="182" y="46"/>
                      </a:lnTo>
                      <a:lnTo>
                        <a:pt x="207" y="55"/>
                      </a:lnTo>
                      <a:lnTo>
                        <a:pt x="234" y="64"/>
                      </a:lnTo>
                      <a:lnTo>
                        <a:pt x="234" y="75"/>
                      </a:lnTo>
                      <a:lnTo>
                        <a:pt x="235" y="88"/>
                      </a:lnTo>
                      <a:lnTo>
                        <a:pt x="234" y="101"/>
                      </a:lnTo>
                      <a:lnTo>
                        <a:pt x="234" y="115"/>
                      </a:lnTo>
                      <a:lnTo>
                        <a:pt x="230" y="127"/>
                      </a:lnTo>
                      <a:lnTo>
                        <a:pt x="226" y="139"/>
                      </a:lnTo>
                      <a:lnTo>
                        <a:pt x="221" y="149"/>
                      </a:lnTo>
                      <a:lnTo>
                        <a:pt x="215" y="158"/>
                      </a:lnTo>
                      <a:lnTo>
                        <a:pt x="193" y="153"/>
                      </a:lnTo>
                      <a:lnTo>
                        <a:pt x="173" y="149"/>
                      </a:lnTo>
                      <a:lnTo>
                        <a:pt x="152" y="143"/>
                      </a:lnTo>
                      <a:lnTo>
                        <a:pt x="132" y="137"/>
                      </a:lnTo>
                      <a:lnTo>
                        <a:pt x="111" y="130"/>
                      </a:lnTo>
                      <a:lnTo>
                        <a:pt x="91" y="124"/>
                      </a:lnTo>
                      <a:lnTo>
                        <a:pt x="71" y="119"/>
                      </a:lnTo>
                      <a:lnTo>
                        <a:pt x="51" y="116"/>
                      </a:lnTo>
                      <a:lnTo>
                        <a:pt x="29" y="101"/>
                      </a:lnTo>
                      <a:lnTo>
                        <a:pt x="15" y="86"/>
                      </a:lnTo>
                      <a:lnTo>
                        <a:pt x="4" y="71"/>
                      </a:lnTo>
                      <a:lnTo>
                        <a:pt x="0" y="58"/>
                      </a:lnTo>
                      <a:lnTo>
                        <a:pt x="0" y="43"/>
                      </a:lnTo>
                      <a:lnTo>
                        <a:pt x="7" y="29"/>
                      </a:lnTo>
                      <a:lnTo>
                        <a:pt x="17" y="14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7" name="Freeform 103"/>
                <p:cNvSpPr>
                  <a:spLocks/>
                </p:cNvSpPr>
                <p:nvPr/>
              </p:nvSpPr>
              <p:spPr bwMode="auto">
                <a:xfrm>
                  <a:off x="4311" y="3325"/>
                  <a:ext cx="112" cy="75"/>
                </a:xfrm>
                <a:custGeom>
                  <a:avLst/>
                  <a:gdLst>
                    <a:gd name="T0" fmla="*/ 8 w 225"/>
                    <a:gd name="T1" fmla="*/ 0 h 151"/>
                    <a:gd name="T2" fmla="*/ 13 w 225"/>
                    <a:gd name="T3" fmla="*/ 2 h 151"/>
                    <a:gd name="T4" fmla="*/ 19 w 225"/>
                    <a:gd name="T5" fmla="*/ 3 h 151"/>
                    <a:gd name="T6" fmla="*/ 25 w 225"/>
                    <a:gd name="T7" fmla="*/ 5 h 151"/>
                    <a:gd name="T8" fmla="*/ 31 w 225"/>
                    <a:gd name="T9" fmla="*/ 8 h 151"/>
                    <a:gd name="T10" fmla="*/ 37 w 225"/>
                    <a:gd name="T11" fmla="*/ 9 h 151"/>
                    <a:gd name="T12" fmla="*/ 43 w 225"/>
                    <a:gd name="T13" fmla="*/ 11 h 151"/>
                    <a:gd name="T14" fmla="*/ 49 w 225"/>
                    <a:gd name="T15" fmla="*/ 13 h 151"/>
                    <a:gd name="T16" fmla="*/ 56 w 225"/>
                    <a:gd name="T17" fmla="*/ 15 h 151"/>
                    <a:gd name="T18" fmla="*/ 56 w 225"/>
                    <a:gd name="T19" fmla="*/ 18 h 151"/>
                    <a:gd name="T20" fmla="*/ 56 w 225"/>
                    <a:gd name="T21" fmla="*/ 21 h 151"/>
                    <a:gd name="T22" fmla="*/ 56 w 225"/>
                    <a:gd name="T23" fmla="*/ 24 h 151"/>
                    <a:gd name="T24" fmla="*/ 56 w 225"/>
                    <a:gd name="T25" fmla="*/ 27 h 151"/>
                    <a:gd name="T26" fmla="*/ 55 w 225"/>
                    <a:gd name="T27" fmla="*/ 30 h 151"/>
                    <a:gd name="T28" fmla="*/ 54 w 225"/>
                    <a:gd name="T29" fmla="*/ 33 h 151"/>
                    <a:gd name="T30" fmla="*/ 52 w 225"/>
                    <a:gd name="T31" fmla="*/ 35 h 151"/>
                    <a:gd name="T32" fmla="*/ 51 w 225"/>
                    <a:gd name="T33" fmla="*/ 37 h 151"/>
                    <a:gd name="T34" fmla="*/ 46 w 225"/>
                    <a:gd name="T35" fmla="*/ 36 h 151"/>
                    <a:gd name="T36" fmla="*/ 41 w 225"/>
                    <a:gd name="T37" fmla="*/ 35 h 151"/>
                    <a:gd name="T38" fmla="*/ 36 w 225"/>
                    <a:gd name="T39" fmla="*/ 34 h 151"/>
                    <a:gd name="T40" fmla="*/ 31 w 225"/>
                    <a:gd name="T41" fmla="*/ 33 h 151"/>
                    <a:gd name="T42" fmla="*/ 26 w 225"/>
                    <a:gd name="T43" fmla="*/ 31 h 151"/>
                    <a:gd name="T44" fmla="*/ 21 w 225"/>
                    <a:gd name="T45" fmla="*/ 30 h 151"/>
                    <a:gd name="T46" fmla="*/ 17 w 225"/>
                    <a:gd name="T47" fmla="*/ 29 h 151"/>
                    <a:gd name="T48" fmla="*/ 12 w 225"/>
                    <a:gd name="T49" fmla="*/ 28 h 151"/>
                    <a:gd name="T50" fmla="*/ 7 w 225"/>
                    <a:gd name="T51" fmla="*/ 24 h 151"/>
                    <a:gd name="T52" fmla="*/ 3 w 225"/>
                    <a:gd name="T53" fmla="*/ 21 h 151"/>
                    <a:gd name="T54" fmla="*/ 1 w 225"/>
                    <a:gd name="T55" fmla="*/ 17 h 151"/>
                    <a:gd name="T56" fmla="*/ 0 w 225"/>
                    <a:gd name="T57" fmla="*/ 14 h 151"/>
                    <a:gd name="T58" fmla="*/ 0 w 225"/>
                    <a:gd name="T59" fmla="*/ 10 h 151"/>
                    <a:gd name="T60" fmla="*/ 1 w 225"/>
                    <a:gd name="T61" fmla="*/ 7 h 151"/>
                    <a:gd name="T62" fmla="*/ 3 w 225"/>
                    <a:gd name="T63" fmla="*/ 3 h 151"/>
                    <a:gd name="T64" fmla="*/ 8 w 225"/>
                    <a:gd name="T65" fmla="*/ 0 h 15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25"/>
                    <a:gd name="T100" fmla="*/ 0 h 151"/>
                    <a:gd name="T101" fmla="*/ 225 w 225"/>
                    <a:gd name="T102" fmla="*/ 151 h 15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25" h="151">
                      <a:moveTo>
                        <a:pt x="32" y="0"/>
                      </a:moveTo>
                      <a:lnTo>
                        <a:pt x="54" y="8"/>
                      </a:lnTo>
                      <a:lnTo>
                        <a:pt x="79" y="15"/>
                      </a:lnTo>
                      <a:lnTo>
                        <a:pt x="102" y="23"/>
                      </a:lnTo>
                      <a:lnTo>
                        <a:pt x="127" y="32"/>
                      </a:lnTo>
                      <a:lnTo>
                        <a:pt x="151" y="39"/>
                      </a:lnTo>
                      <a:lnTo>
                        <a:pt x="175" y="47"/>
                      </a:lnTo>
                      <a:lnTo>
                        <a:pt x="199" y="54"/>
                      </a:lnTo>
                      <a:lnTo>
                        <a:pt x="224" y="63"/>
                      </a:lnTo>
                      <a:lnTo>
                        <a:pt x="224" y="73"/>
                      </a:lnTo>
                      <a:lnTo>
                        <a:pt x="225" y="85"/>
                      </a:lnTo>
                      <a:lnTo>
                        <a:pt x="224" y="97"/>
                      </a:lnTo>
                      <a:lnTo>
                        <a:pt x="224" y="110"/>
                      </a:lnTo>
                      <a:lnTo>
                        <a:pt x="220" y="122"/>
                      </a:lnTo>
                      <a:lnTo>
                        <a:pt x="216" y="133"/>
                      </a:lnTo>
                      <a:lnTo>
                        <a:pt x="211" y="142"/>
                      </a:lnTo>
                      <a:lnTo>
                        <a:pt x="206" y="151"/>
                      </a:lnTo>
                      <a:lnTo>
                        <a:pt x="185" y="147"/>
                      </a:lnTo>
                      <a:lnTo>
                        <a:pt x="165" y="143"/>
                      </a:lnTo>
                      <a:lnTo>
                        <a:pt x="145" y="137"/>
                      </a:lnTo>
                      <a:lnTo>
                        <a:pt x="126" y="132"/>
                      </a:lnTo>
                      <a:lnTo>
                        <a:pt x="106" y="126"/>
                      </a:lnTo>
                      <a:lnTo>
                        <a:pt x="87" y="121"/>
                      </a:lnTo>
                      <a:lnTo>
                        <a:pt x="68" y="117"/>
                      </a:lnTo>
                      <a:lnTo>
                        <a:pt x="49" y="114"/>
                      </a:lnTo>
                      <a:lnTo>
                        <a:pt x="28" y="99"/>
                      </a:lnTo>
                      <a:lnTo>
                        <a:pt x="14" y="85"/>
                      </a:lnTo>
                      <a:lnTo>
                        <a:pt x="4" y="70"/>
                      </a:lnTo>
                      <a:lnTo>
                        <a:pt x="0" y="57"/>
                      </a:lnTo>
                      <a:lnTo>
                        <a:pt x="0" y="42"/>
                      </a:lnTo>
                      <a:lnTo>
                        <a:pt x="5" y="28"/>
                      </a:lnTo>
                      <a:lnTo>
                        <a:pt x="15" y="14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8" name="Freeform 104"/>
                <p:cNvSpPr>
                  <a:spLocks/>
                </p:cNvSpPr>
                <p:nvPr/>
              </p:nvSpPr>
              <p:spPr bwMode="auto">
                <a:xfrm>
                  <a:off x="4313" y="3326"/>
                  <a:ext cx="107" cy="71"/>
                </a:xfrm>
                <a:custGeom>
                  <a:avLst/>
                  <a:gdLst>
                    <a:gd name="T0" fmla="*/ 7 w 215"/>
                    <a:gd name="T1" fmla="*/ 0 h 142"/>
                    <a:gd name="T2" fmla="*/ 13 w 215"/>
                    <a:gd name="T3" fmla="*/ 1 h 142"/>
                    <a:gd name="T4" fmla="*/ 19 w 215"/>
                    <a:gd name="T5" fmla="*/ 3 h 142"/>
                    <a:gd name="T6" fmla="*/ 24 w 215"/>
                    <a:gd name="T7" fmla="*/ 5 h 142"/>
                    <a:gd name="T8" fmla="*/ 30 w 215"/>
                    <a:gd name="T9" fmla="*/ 7 h 142"/>
                    <a:gd name="T10" fmla="*/ 35 w 215"/>
                    <a:gd name="T11" fmla="*/ 9 h 142"/>
                    <a:gd name="T12" fmla="*/ 41 w 215"/>
                    <a:gd name="T13" fmla="*/ 11 h 142"/>
                    <a:gd name="T14" fmla="*/ 47 w 215"/>
                    <a:gd name="T15" fmla="*/ 12 h 142"/>
                    <a:gd name="T16" fmla="*/ 53 w 215"/>
                    <a:gd name="T17" fmla="*/ 14 h 142"/>
                    <a:gd name="T18" fmla="*/ 53 w 215"/>
                    <a:gd name="T19" fmla="*/ 18 h 142"/>
                    <a:gd name="T20" fmla="*/ 53 w 215"/>
                    <a:gd name="T21" fmla="*/ 20 h 142"/>
                    <a:gd name="T22" fmla="*/ 53 w 215"/>
                    <a:gd name="T23" fmla="*/ 22 h 142"/>
                    <a:gd name="T24" fmla="*/ 53 w 215"/>
                    <a:gd name="T25" fmla="*/ 26 h 142"/>
                    <a:gd name="T26" fmla="*/ 52 w 215"/>
                    <a:gd name="T27" fmla="*/ 28 h 142"/>
                    <a:gd name="T28" fmla="*/ 51 w 215"/>
                    <a:gd name="T29" fmla="*/ 31 h 142"/>
                    <a:gd name="T30" fmla="*/ 50 w 215"/>
                    <a:gd name="T31" fmla="*/ 34 h 142"/>
                    <a:gd name="T32" fmla="*/ 49 w 215"/>
                    <a:gd name="T33" fmla="*/ 36 h 142"/>
                    <a:gd name="T34" fmla="*/ 44 w 215"/>
                    <a:gd name="T35" fmla="*/ 35 h 142"/>
                    <a:gd name="T36" fmla="*/ 39 w 215"/>
                    <a:gd name="T37" fmla="*/ 34 h 142"/>
                    <a:gd name="T38" fmla="*/ 35 w 215"/>
                    <a:gd name="T39" fmla="*/ 33 h 142"/>
                    <a:gd name="T40" fmla="*/ 30 w 215"/>
                    <a:gd name="T41" fmla="*/ 31 h 142"/>
                    <a:gd name="T42" fmla="*/ 25 w 215"/>
                    <a:gd name="T43" fmla="*/ 29 h 142"/>
                    <a:gd name="T44" fmla="*/ 20 w 215"/>
                    <a:gd name="T45" fmla="*/ 28 h 142"/>
                    <a:gd name="T46" fmla="*/ 16 w 215"/>
                    <a:gd name="T47" fmla="*/ 27 h 142"/>
                    <a:gd name="T48" fmla="*/ 11 w 215"/>
                    <a:gd name="T49" fmla="*/ 27 h 142"/>
                    <a:gd name="T50" fmla="*/ 6 w 215"/>
                    <a:gd name="T51" fmla="*/ 23 h 142"/>
                    <a:gd name="T52" fmla="*/ 3 w 215"/>
                    <a:gd name="T53" fmla="*/ 20 h 142"/>
                    <a:gd name="T54" fmla="*/ 1 w 215"/>
                    <a:gd name="T55" fmla="*/ 17 h 142"/>
                    <a:gd name="T56" fmla="*/ 0 w 215"/>
                    <a:gd name="T57" fmla="*/ 13 h 142"/>
                    <a:gd name="T58" fmla="*/ 0 w 215"/>
                    <a:gd name="T59" fmla="*/ 10 h 142"/>
                    <a:gd name="T60" fmla="*/ 1 w 215"/>
                    <a:gd name="T61" fmla="*/ 6 h 142"/>
                    <a:gd name="T62" fmla="*/ 3 w 215"/>
                    <a:gd name="T63" fmla="*/ 3 h 142"/>
                    <a:gd name="T64" fmla="*/ 7 w 215"/>
                    <a:gd name="T65" fmla="*/ 0 h 14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15"/>
                    <a:gd name="T100" fmla="*/ 0 h 142"/>
                    <a:gd name="T101" fmla="*/ 215 w 215"/>
                    <a:gd name="T102" fmla="*/ 142 h 142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15" h="142">
                      <a:moveTo>
                        <a:pt x="30" y="0"/>
                      </a:moveTo>
                      <a:lnTo>
                        <a:pt x="53" y="6"/>
                      </a:lnTo>
                      <a:lnTo>
                        <a:pt x="76" y="14"/>
                      </a:lnTo>
                      <a:lnTo>
                        <a:pt x="98" y="21"/>
                      </a:lnTo>
                      <a:lnTo>
                        <a:pt x="121" y="29"/>
                      </a:lnTo>
                      <a:lnTo>
                        <a:pt x="143" y="36"/>
                      </a:lnTo>
                      <a:lnTo>
                        <a:pt x="166" y="44"/>
                      </a:lnTo>
                      <a:lnTo>
                        <a:pt x="190" y="51"/>
                      </a:lnTo>
                      <a:lnTo>
                        <a:pt x="214" y="59"/>
                      </a:lnTo>
                      <a:lnTo>
                        <a:pt x="214" y="69"/>
                      </a:lnTo>
                      <a:lnTo>
                        <a:pt x="215" y="80"/>
                      </a:lnTo>
                      <a:lnTo>
                        <a:pt x="214" y="91"/>
                      </a:lnTo>
                      <a:lnTo>
                        <a:pt x="214" y="104"/>
                      </a:lnTo>
                      <a:lnTo>
                        <a:pt x="210" y="114"/>
                      </a:lnTo>
                      <a:lnTo>
                        <a:pt x="206" y="124"/>
                      </a:lnTo>
                      <a:lnTo>
                        <a:pt x="201" y="133"/>
                      </a:lnTo>
                      <a:lnTo>
                        <a:pt x="196" y="142"/>
                      </a:lnTo>
                      <a:lnTo>
                        <a:pt x="177" y="138"/>
                      </a:lnTo>
                      <a:lnTo>
                        <a:pt x="158" y="134"/>
                      </a:lnTo>
                      <a:lnTo>
                        <a:pt x="140" y="129"/>
                      </a:lnTo>
                      <a:lnTo>
                        <a:pt x="121" y="124"/>
                      </a:lnTo>
                      <a:lnTo>
                        <a:pt x="102" y="118"/>
                      </a:lnTo>
                      <a:lnTo>
                        <a:pt x="83" y="114"/>
                      </a:lnTo>
                      <a:lnTo>
                        <a:pt x="64" y="110"/>
                      </a:lnTo>
                      <a:lnTo>
                        <a:pt x="46" y="108"/>
                      </a:lnTo>
                      <a:lnTo>
                        <a:pt x="27" y="94"/>
                      </a:lnTo>
                      <a:lnTo>
                        <a:pt x="13" y="80"/>
                      </a:lnTo>
                      <a:lnTo>
                        <a:pt x="4" y="66"/>
                      </a:lnTo>
                      <a:lnTo>
                        <a:pt x="0" y="54"/>
                      </a:lnTo>
                      <a:lnTo>
                        <a:pt x="0" y="40"/>
                      </a:lnTo>
                      <a:lnTo>
                        <a:pt x="5" y="26"/>
                      </a:lnTo>
                      <a:lnTo>
                        <a:pt x="15" y="12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9" name="Freeform 105"/>
                <p:cNvSpPr>
                  <a:spLocks/>
                </p:cNvSpPr>
                <p:nvPr/>
              </p:nvSpPr>
              <p:spPr bwMode="auto">
                <a:xfrm>
                  <a:off x="4315" y="3328"/>
                  <a:ext cx="103" cy="66"/>
                </a:xfrm>
                <a:custGeom>
                  <a:avLst/>
                  <a:gdLst>
                    <a:gd name="T0" fmla="*/ 7 w 206"/>
                    <a:gd name="T1" fmla="*/ 0 h 130"/>
                    <a:gd name="T2" fmla="*/ 13 w 206"/>
                    <a:gd name="T3" fmla="*/ 2 h 130"/>
                    <a:gd name="T4" fmla="*/ 19 w 206"/>
                    <a:gd name="T5" fmla="*/ 3 h 130"/>
                    <a:gd name="T6" fmla="*/ 24 w 206"/>
                    <a:gd name="T7" fmla="*/ 5 h 130"/>
                    <a:gd name="T8" fmla="*/ 29 w 206"/>
                    <a:gd name="T9" fmla="*/ 7 h 130"/>
                    <a:gd name="T10" fmla="*/ 35 w 206"/>
                    <a:gd name="T11" fmla="*/ 8 h 130"/>
                    <a:gd name="T12" fmla="*/ 40 w 206"/>
                    <a:gd name="T13" fmla="*/ 10 h 130"/>
                    <a:gd name="T14" fmla="*/ 46 w 206"/>
                    <a:gd name="T15" fmla="*/ 12 h 130"/>
                    <a:gd name="T16" fmla="*/ 51 w 206"/>
                    <a:gd name="T17" fmla="*/ 14 h 130"/>
                    <a:gd name="T18" fmla="*/ 52 w 206"/>
                    <a:gd name="T19" fmla="*/ 17 h 130"/>
                    <a:gd name="T20" fmla="*/ 52 w 206"/>
                    <a:gd name="T21" fmla="*/ 19 h 130"/>
                    <a:gd name="T22" fmla="*/ 52 w 206"/>
                    <a:gd name="T23" fmla="*/ 22 h 130"/>
                    <a:gd name="T24" fmla="*/ 52 w 206"/>
                    <a:gd name="T25" fmla="*/ 25 h 130"/>
                    <a:gd name="T26" fmla="*/ 51 w 206"/>
                    <a:gd name="T27" fmla="*/ 27 h 130"/>
                    <a:gd name="T28" fmla="*/ 50 w 206"/>
                    <a:gd name="T29" fmla="*/ 29 h 130"/>
                    <a:gd name="T30" fmla="*/ 49 w 206"/>
                    <a:gd name="T31" fmla="*/ 31 h 130"/>
                    <a:gd name="T32" fmla="*/ 47 w 206"/>
                    <a:gd name="T33" fmla="*/ 34 h 130"/>
                    <a:gd name="T34" fmla="*/ 43 w 206"/>
                    <a:gd name="T35" fmla="*/ 32 h 130"/>
                    <a:gd name="T36" fmla="*/ 38 w 206"/>
                    <a:gd name="T37" fmla="*/ 32 h 130"/>
                    <a:gd name="T38" fmla="*/ 34 w 206"/>
                    <a:gd name="T39" fmla="*/ 31 h 130"/>
                    <a:gd name="T40" fmla="*/ 29 w 206"/>
                    <a:gd name="T41" fmla="*/ 30 h 130"/>
                    <a:gd name="T42" fmla="*/ 25 w 206"/>
                    <a:gd name="T43" fmla="*/ 28 h 130"/>
                    <a:gd name="T44" fmla="*/ 20 w 206"/>
                    <a:gd name="T45" fmla="*/ 27 h 130"/>
                    <a:gd name="T46" fmla="*/ 15 w 206"/>
                    <a:gd name="T47" fmla="*/ 27 h 130"/>
                    <a:gd name="T48" fmla="*/ 12 w 206"/>
                    <a:gd name="T49" fmla="*/ 26 h 130"/>
                    <a:gd name="T50" fmla="*/ 6 w 206"/>
                    <a:gd name="T51" fmla="*/ 23 h 130"/>
                    <a:gd name="T52" fmla="*/ 3 w 206"/>
                    <a:gd name="T53" fmla="*/ 20 h 130"/>
                    <a:gd name="T54" fmla="*/ 1 w 206"/>
                    <a:gd name="T55" fmla="*/ 16 h 130"/>
                    <a:gd name="T56" fmla="*/ 0 w 206"/>
                    <a:gd name="T57" fmla="*/ 13 h 130"/>
                    <a:gd name="T58" fmla="*/ 0 w 206"/>
                    <a:gd name="T59" fmla="*/ 10 h 130"/>
                    <a:gd name="T60" fmla="*/ 2 w 206"/>
                    <a:gd name="T61" fmla="*/ 7 h 130"/>
                    <a:gd name="T62" fmla="*/ 3 w 206"/>
                    <a:gd name="T63" fmla="*/ 3 h 130"/>
                    <a:gd name="T64" fmla="*/ 7 w 206"/>
                    <a:gd name="T65" fmla="*/ 0 h 13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06"/>
                    <a:gd name="T100" fmla="*/ 0 h 130"/>
                    <a:gd name="T101" fmla="*/ 206 w 206"/>
                    <a:gd name="T102" fmla="*/ 130 h 130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06" h="130">
                      <a:moveTo>
                        <a:pt x="30" y="0"/>
                      </a:moveTo>
                      <a:lnTo>
                        <a:pt x="52" y="6"/>
                      </a:lnTo>
                      <a:lnTo>
                        <a:pt x="73" y="12"/>
                      </a:lnTo>
                      <a:lnTo>
                        <a:pt x="94" y="19"/>
                      </a:lnTo>
                      <a:lnTo>
                        <a:pt x="117" y="26"/>
                      </a:lnTo>
                      <a:lnTo>
                        <a:pt x="138" y="32"/>
                      </a:lnTo>
                      <a:lnTo>
                        <a:pt x="159" y="40"/>
                      </a:lnTo>
                      <a:lnTo>
                        <a:pt x="181" y="47"/>
                      </a:lnTo>
                      <a:lnTo>
                        <a:pt x="203" y="55"/>
                      </a:lnTo>
                      <a:lnTo>
                        <a:pt x="205" y="65"/>
                      </a:lnTo>
                      <a:lnTo>
                        <a:pt x="206" y="75"/>
                      </a:lnTo>
                      <a:lnTo>
                        <a:pt x="205" y="85"/>
                      </a:lnTo>
                      <a:lnTo>
                        <a:pt x="205" y="96"/>
                      </a:lnTo>
                      <a:lnTo>
                        <a:pt x="201" y="105"/>
                      </a:lnTo>
                      <a:lnTo>
                        <a:pt x="198" y="115"/>
                      </a:lnTo>
                      <a:lnTo>
                        <a:pt x="193" y="123"/>
                      </a:lnTo>
                      <a:lnTo>
                        <a:pt x="188" y="130"/>
                      </a:lnTo>
                      <a:lnTo>
                        <a:pt x="169" y="126"/>
                      </a:lnTo>
                      <a:lnTo>
                        <a:pt x="152" y="124"/>
                      </a:lnTo>
                      <a:lnTo>
                        <a:pt x="133" y="120"/>
                      </a:lnTo>
                      <a:lnTo>
                        <a:pt x="116" y="116"/>
                      </a:lnTo>
                      <a:lnTo>
                        <a:pt x="97" y="111"/>
                      </a:lnTo>
                      <a:lnTo>
                        <a:pt x="79" y="107"/>
                      </a:lnTo>
                      <a:lnTo>
                        <a:pt x="62" y="104"/>
                      </a:lnTo>
                      <a:lnTo>
                        <a:pt x="45" y="102"/>
                      </a:lnTo>
                      <a:lnTo>
                        <a:pt x="26" y="89"/>
                      </a:lnTo>
                      <a:lnTo>
                        <a:pt x="13" y="76"/>
                      </a:lnTo>
                      <a:lnTo>
                        <a:pt x="4" y="62"/>
                      </a:lnTo>
                      <a:lnTo>
                        <a:pt x="0" y="51"/>
                      </a:lnTo>
                      <a:lnTo>
                        <a:pt x="0" y="37"/>
                      </a:lnTo>
                      <a:lnTo>
                        <a:pt x="5" y="25"/>
                      </a:lnTo>
                      <a:lnTo>
                        <a:pt x="15" y="11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00" name="Freeform 106"/>
                <p:cNvSpPr>
                  <a:spLocks/>
                </p:cNvSpPr>
                <p:nvPr/>
              </p:nvSpPr>
              <p:spPr bwMode="auto">
                <a:xfrm>
                  <a:off x="4318" y="3329"/>
                  <a:ext cx="97" cy="62"/>
                </a:xfrm>
                <a:custGeom>
                  <a:avLst/>
                  <a:gdLst>
                    <a:gd name="T0" fmla="*/ 7 w 196"/>
                    <a:gd name="T1" fmla="*/ 0 h 124"/>
                    <a:gd name="T2" fmla="*/ 12 w 196"/>
                    <a:gd name="T3" fmla="*/ 2 h 124"/>
                    <a:gd name="T4" fmla="*/ 17 w 196"/>
                    <a:gd name="T5" fmla="*/ 4 h 124"/>
                    <a:gd name="T6" fmla="*/ 22 w 196"/>
                    <a:gd name="T7" fmla="*/ 5 h 124"/>
                    <a:gd name="T8" fmla="*/ 27 w 196"/>
                    <a:gd name="T9" fmla="*/ 7 h 124"/>
                    <a:gd name="T10" fmla="*/ 32 w 196"/>
                    <a:gd name="T11" fmla="*/ 9 h 124"/>
                    <a:gd name="T12" fmla="*/ 37 w 196"/>
                    <a:gd name="T13" fmla="*/ 10 h 124"/>
                    <a:gd name="T14" fmla="*/ 42 w 196"/>
                    <a:gd name="T15" fmla="*/ 12 h 124"/>
                    <a:gd name="T16" fmla="*/ 48 w 196"/>
                    <a:gd name="T17" fmla="*/ 14 h 124"/>
                    <a:gd name="T18" fmla="*/ 48 w 196"/>
                    <a:gd name="T19" fmla="*/ 16 h 124"/>
                    <a:gd name="T20" fmla="*/ 48 w 196"/>
                    <a:gd name="T21" fmla="*/ 19 h 124"/>
                    <a:gd name="T22" fmla="*/ 48 w 196"/>
                    <a:gd name="T23" fmla="*/ 21 h 124"/>
                    <a:gd name="T24" fmla="*/ 48 w 196"/>
                    <a:gd name="T25" fmla="*/ 24 h 124"/>
                    <a:gd name="T26" fmla="*/ 47 w 196"/>
                    <a:gd name="T27" fmla="*/ 26 h 124"/>
                    <a:gd name="T28" fmla="*/ 46 w 196"/>
                    <a:gd name="T29" fmla="*/ 28 h 124"/>
                    <a:gd name="T30" fmla="*/ 45 w 196"/>
                    <a:gd name="T31" fmla="*/ 30 h 124"/>
                    <a:gd name="T32" fmla="*/ 44 w 196"/>
                    <a:gd name="T33" fmla="*/ 31 h 124"/>
                    <a:gd name="T34" fmla="*/ 40 w 196"/>
                    <a:gd name="T35" fmla="*/ 30 h 124"/>
                    <a:gd name="T36" fmla="*/ 35 w 196"/>
                    <a:gd name="T37" fmla="*/ 30 h 124"/>
                    <a:gd name="T38" fmla="*/ 31 w 196"/>
                    <a:gd name="T39" fmla="*/ 29 h 124"/>
                    <a:gd name="T40" fmla="*/ 27 w 196"/>
                    <a:gd name="T41" fmla="*/ 28 h 124"/>
                    <a:gd name="T42" fmla="*/ 23 w 196"/>
                    <a:gd name="T43" fmla="*/ 27 h 124"/>
                    <a:gd name="T44" fmla="*/ 18 w 196"/>
                    <a:gd name="T45" fmla="*/ 26 h 124"/>
                    <a:gd name="T46" fmla="*/ 14 w 196"/>
                    <a:gd name="T47" fmla="*/ 25 h 124"/>
                    <a:gd name="T48" fmla="*/ 10 w 196"/>
                    <a:gd name="T49" fmla="*/ 25 h 124"/>
                    <a:gd name="T50" fmla="*/ 6 w 196"/>
                    <a:gd name="T51" fmla="*/ 22 h 124"/>
                    <a:gd name="T52" fmla="*/ 2 w 196"/>
                    <a:gd name="T53" fmla="*/ 19 h 124"/>
                    <a:gd name="T54" fmla="*/ 1 w 196"/>
                    <a:gd name="T55" fmla="*/ 15 h 124"/>
                    <a:gd name="T56" fmla="*/ 0 w 196"/>
                    <a:gd name="T57" fmla="*/ 13 h 124"/>
                    <a:gd name="T58" fmla="*/ 0 w 196"/>
                    <a:gd name="T59" fmla="*/ 9 h 124"/>
                    <a:gd name="T60" fmla="*/ 1 w 196"/>
                    <a:gd name="T61" fmla="*/ 6 h 124"/>
                    <a:gd name="T62" fmla="*/ 3 w 196"/>
                    <a:gd name="T63" fmla="*/ 3 h 124"/>
                    <a:gd name="T64" fmla="*/ 7 w 196"/>
                    <a:gd name="T65" fmla="*/ 0 h 12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96"/>
                    <a:gd name="T100" fmla="*/ 0 h 124"/>
                    <a:gd name="T101" fmla="*/ 196 w 196"/>
                    <a:gd name="T102" fmla="*/ 124 h 124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96" h="124">
                      <a:moveTo>
                        <a:pt x="28" y="0"/>
                      </a:moveTo>
                      <a:lnTo>
                        <a:pt x="48" y="6"/>
                      </a:lnTo>
                      <a:lnTo>
                        <a:pt x="69" y="13"/>
                      </a:lnTo>
                      <a:lnTo>
                        <a:pt x="89" y="19"/>
                      </a:lnTo>
                      <a:lnTo>
                        <a:pt x="111" y="26"/>
                      </a:lnTo>
                      <a:lnTo>
                        <a:pt x="131" y="33"/>
                      </a:lnTo>
                      <a:lnTo>
                        <a:pt x="152" y="40"/>
                      </a:lnTo>
                      <a:lnTo>
                        <a:pt x="172" y="46"/>
                      </a:lnTo>
                      <a:lnTo>
                        <a:pt x="193" y="54"/>
                      </a:lnTo>
                      <a:lnTo>
                        <a:pt x="195" y="63"/>
                      </a:lnTo>
                      <a:lnTo>
                        <a:pt x="196" y="73"/>
                      </a:lnTo>
                      <a:lnTo>
                        <a:pt x="195" y="83"/>
                      </a:lnTo>
                      <a:lnTo>
                        <a:pt x="195" y="93"/>
                      </a:lnTo>
                      <a:lnTo>
                        <a:pt x="191" y="101"/>
                      </a:lnTo>
                      <a:lnTo>
                        <a:pt x="188" y="110"/>
                      </a:lnTo>
                      <a:lnTo>
                        <a:pt x="183" y="117"/>
                      </a:lnTo>
                      <a:lnTo>
                        <a:pt x="178" y="124"/>
                      </a:lnTo>
                      <a:lnTo>
                        <a:pt x="161" y="120"/>
                      </a:lnTo>
                      <a:lnTo>
                        <a:pt x="143" y="118"/>
                      </a:lnTo>
                      <a:lnTo>
                        <a:pt x="126" y="114"/>
                      </a:lnTo>
                      <a:lnTo>
                        <a:pt x="109" y="110"/>
                      </a:lnTo>
                      <a:lnTo>
                        <a:pt x="92" y="106"/>
                      </a:lnTo>
                      <a:lnTo>
                        <a:pt x="75" y="103"/>
                      </a:lnTo>
                      <a:lnTo>
                        <a:pt x="58" y="99"/>
                      </a:lnTo>
                      <a:lnTo>
                        <a:pt x="42" y="98"/>
                      </a:lnTo>
                      <a:lnTo>
                        <a:pt x="24" y="85"/>
                      </a:lnTo>
                      <a:lnTo>
                        <a:pt x="11" y="73"/>
                      </a:lnTo>
                      <a:lnTo>
                        <a:pt x="4" y="60"/>
                      </a:lnTo>
                      <a:lnTo>
                        <a:pt x="0" y="49"/>
                      </a:lnTo>
                      <a:lnTo>
                        <a:pt x="0" y="36"/>
                      </a:lnTo>
                      <a:lnTo>
                        <a:pt x="4" y="24"/>
                      </a:lnTo>
                      <a:lnTo>
                        <a:pt x="13" y="1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01" name="Freeform 107"/>
                <p:cNvSpPr>
                  <a:spLocks/>
                </p:cNvSpPr>
                <p:nvPr/>
              </p:nvSpPr>
              <p:spPr bwMode="auto">
                <a:xfrm>
                  <a:off x="4320" y="3331"/>
                  <a:ext cx="92" cy="56"/>
                </a:xfrm>
                <a:custGeom>
                  <a:avLst/>
                  <a:gdLst>
                    <a:gd name="T0" fmla="*/ 6 w 185"/>
                    <a:gd name="T1" fmla="*/ 0 h 113"/>
                    <a:gd name="T2" fmla="*/ 11 w 185"/>
                    <a:gd name="T3" fmla="*/ 1 h 113"/>
                    <a:gd name="T4" fmla="*/ 16 w 185"/>
                    <a:gd name="T5" fmla="*/ 2 h 113"/>
                    <a:gd name="T6" fmla="*/ 21 w 185"/>
                    <a:gd name="T7" fmla="*/ 4 h 113"/>
                    <a:gd name="T8" fmla="*/ 26 w 185"/>
                    <a:gd name="T9" fmla="*/ 6 h 113"/>
                    <a:gd name="T10" fmla="*/ 30 w 185"/>
                    <a:gd name="T11" fmla="*/ 7 h 113"/>
                    <a:gd name="T12" fmla="*/ 35 w 185"/>
                    <a:gd name="T13" fmla="*/ 9 h 113"/>
                    <a:gd name="T14" fmla="*/ 40 w 185"/>
                    <a:gd name="T15" fmla="*/ 10 h 113"/>
                    <a:gd name="T16" fmla="*/ 45 w 185"/>
                    <a:gd name="T17" fmla="*/ 12 h 113"/>
                    <a:gd name="T18" fmla="*/ 45 w 185"/>
                    <a:gd name="T19" fmla="*/ 14 h 113"/>
                    <a:gd name="T20" fmla="*/ 46 w 185"/>
                    <a:gd name="T21" fmla="*/ 16 h 113"/>
                    <a:gd name="T22" fmla="*/ 45 w 185"/>
                    <a:gd name="T23" fmla="*/ 18 h 113"/>
                    <a:gd name="T24" fmla="*/ 45 w 185"/>
                    <a:gd name="T25" fmla="*/ 21 h 113"/>
                    <a:gd name="T26" fmla="*/ 45 w 185"/>
                    <a:gd name="T27" fmla="*/ 22 h 113"/>
                    <a:gd name="T28" fmla="*/ 44 w 185"/>
                    <a:gd name="T29" fmla="*/ 24 h 113"/>
                    <a:gd name="T30" fmla="*/ 43 w 185"/>
                    <a:gd name="T31" fmla="*/ 26 h 113"/>
                    <a:gd name="T32" fmla="*/ 42 w 185"/>
                    <a:gd name="T33" fmla="*/ 28 h 113"/>
                    <a:gd name="T34" fmla="*/ 38 w 185"/>
                    <a:gd name="T35" fmla="*/ 27 h 113"/>
                    <a:gd name="T36" fmla="*/ 34 w 185"/>
                    <a:gd name="T37" fmla="*/ 27 h 113"/>
                    <a:gd name="T38" fmla="*/ 29 w 185"/>
                    <a:gd name="T39" fmla="*/ 26 h 113"/>
                    <a:gd name="T40" fmla="*/ 26 w 185"/>
                    <a:gd name="T41" fmla="*/ 25 h 113"/>
                    <a:gd name="T42" fmla="*/ 22 w 185"/>
                    <a:gd name="T43" fmla="*/ 24 h 113"/>
                    <a:gd name="T44" fmla="*/ 18 w 185"/>
                    <a:gd name="T45" fmla="*/ 24 h 113"/>
                    <a:gd name="T46" fmla="*/ 13 w 185"/>
                    <a:gd name="T47" fmla="*/ 23 h 113"/>
                    <a:gd name="T48" fmla="*/ 10 w 185"/>
                    <a:gd name="T49" fmla="*/ 23 h 113"/>
                    <a:gd name="T50" fmla="*/ 6 w 185"/>
                    <a:gd name="T51" fmla="*/ 20 h 113"/>
                    <a:gd name="T52" fmla="*/ 2 w 185"/>
                    <a:gd name="T53" fmla="*/ 17 h 113"/>
                    <a:gd name="T54" fmla="*/ 1 w 185"/>
                    <a:gd name="T55" fmla="*/ 14 h 113"/>
                    <a:gd name="T56" fmla="*/ 0 w 185"/>
                    <a:gd name="T57" fmla="*/ 11 h 113"/>
                    <a:gd name="T58" fmla="*/ 0 w 185"/>
                    <a:gd name="T59" fmla="*/ 8 h 113"/>
                    <a:gd name="T60" fmla="*/ 1 w 185"/>
                    <a:gd name="T61" fmla="*/ 5 h 113"/>
                    <a:gd name="T62" fmla="*/ 3 w 185"/>
                    <a:gd name="T63" fmla="*/ 2 h 113"/>
                    <a:gd name="T64" fmla="*/ 6 w 185"/>
                    <a:gd name="T65" fmla="*/ 0 h 11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85"/>
                    <a:gd name="T100" fmla="*/ 0 h 113"/>
                    <a:gd name="T101" fmla="*/ 185 w 185"/>
                    <a:gd name="T102" fmla="*/ 113 h 113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85" h="113">
                      <a:moveTo>
                        <a:pt x="27" y="0"/>
                      </a:moveTo>
                      <a:lnTo>
                        <a:pt x="45" y="5"/>
                      </a:lnTo>
                      <a:lnTo>
                        <a:pt x="64" y="11"/>
                      </a:lnTo>
                      <a:lnTo>
                        <a:pt x="84" y="17"/>
                      </a:lnTo>
                      <a:lnTo>
                        <a:pt x="104" y="24"/>
                      </a:lnTo>
                      <a:lnTo>
                        <a:pt x="123" y="30"/>
                      </a:lnTo>
                      <a:lnTo>
                        <a:pt x="143" y="36"/>
                      </a:lnTo>
                      <a:lnTo>
                        <a:pt x="163" y="42"/>
                      </a:lnTo>
                      <a:lnTo>
                        <a:pt x="183" y="50"/>
                      </a:lnTo>
                      <a:lnTo>
                        <a:pt x="183" y="57"/>
                      </a:lnTo>
                      <a:lnTo>
                        <a:pt x="185" y="67"/>
                      </a:lnTo>
                      <a:lnTo>
                        <a:pt x="183" y="75"/>
                      </a:lnTo>
                      <a:lnTo>
                        <a:pt x="183" y="85"/>
                      </a:lnTo>
                      <a:lnTo>
                        <a:pt x="180" y="91"/>
                      </a:lnTo>
                      <a:lnTo>
                        <a:pt x="177" y="99"/>
                      </a:lnTo>
                      <a:lnTo>
                        <a:pt x="173" y="105"/>
                      </a:lnTo>
                      <a:lnTo>
                        <a:pt x="169" y="113"/>
                      </a:lnTo>
                      <a:lnTo>
                        <a:pt x="152" y="110"/>
                      </a:lnTo>
                      <a:lnTo>
                        <a:pt x="137" y="108"/>
                      </a:lnTo>
                      <a:lnTo>
                        <a:pt x="119" y="105"/>
                      </a:lnTo>
                      <a:lnTo>
                        <a:pt x="104" y="102"/>
                      </a:lnTo>
                      <a:lnTo>
                        <a:pt x="88" y="99"/>
                      </a:lnTo>
                      <a:lnTo>
                        <a:pt x="72" y="96"/>
                      </a:lnTo>
                      <a:lnTo>
                        <a:pt x="55" y="94"/>
                      </a:lnTo>
                      <a:lnTo>
                        <a:pt x="40" y="92"/>
                      </a:lnTo>
                      <a:lnTo>
                        <a:pt x="24" y="80"/>
                      </a:lnTo>
                      <a:lnTo>
                        <a:pt x="11" y="69"/>
                      </a:lnTo>
                      <a:lnTo>
                        <a:pt x="4" y="56"/>
                      </a:lnTo>
                      <a:lnTo>
                        <a:pt x="0" y="45"/>
                      </a:lnTo>
                      <a:lnTo>
                        <a:pt x="0" y="34"/>
                      </a:lnTo>
                      <a:lnTo>
                        <a:pt x="4" y="22"/>
                      </a:lnTo>
                      <a:lnTo>
                        <a:pt x="13" y="11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02" name="Freeform 108"/>
                <p:cNvSpPr>
                  <a:spLocks/>
                </p:cNvSpPr>
                <p:nvPr/>
              </p:nvSpPr>
              <p:spPr bwMode="auto">
                <a:xfrm>
                  <a:off x="4323" y="3332"/>
                  <a:ext cx="87" cy="53"/>
                </a:xfrm>
                <a:custGeom>
                  <a:avLst/>
                  <a:gdLst>
                    <a:gd name="T0" fmla="*/ 6 w 175"/>
                    <a:gd name="T1" fmla="*/ 0 h 106"/>
                    <a:gd name="T2" fmla="*/ 10 w 175"/>
                    <a:gd name="T3" fmla="*/ 2 h 106"/>
                    <a:gd name="T4" fmla="*/ 15 w 175"/>
                    <a:gd name="T5" fmla="*/ 3 h 106"/>
                    <a:gd name="T6" fmla="*/ 19 w 175"/>
                    <a:gd name="T7" fmla="*/ 5 h 106"/>
                    <a:gd name="T8" fmla="*/ 24 w 175"/>
                    <a:gd name="T9" fmla="*/ 6 h 106"/>
                    <a:gd name="T10" fmla="*/ 29 w 175"/>
                    <a:gd name="T11" fmla="*/ 7 h 106"/>
                    <a:gd name="T12" fmla="*/ 34 w 175"/>
                    <a:gd name="T13" fmla="*/ 9 h 106"/>
                    <a:gd name="T14" fmla="*/ 38 w 175"/>
                    <a:gd name="T15" fmla="*/ 10 h 106"/>
                    <a:gd name="T16" fmla="*/ 43 w 175"/>
                    <a:gd name="T17" fmla="*/ 12 h 106"/>
                    <a:gd name="T18" fmla="*/ 43 w 175"/>
                    <a:gd name="T19" fmla="*/ 13 h 106"/>
                    <a:gd name="T20" fmla="*/ 43 w 175"/>
                    <a:gd name="T21" fmla="*/ 16 h 106"/>
                    <a:gd name="T22" fmla="*/ 43 w 175"/>
                    <a:gd name="T23" fmla="*/ 18 h 106"/>
                    <a:gd name="T24" fmla="*/ 43 w 175"/>
                    <a:gd name="T25" fmla="*/ 20 h 106"/>
                    <a:gd name="T26" fmla="*/ 42 w 175"/>
                    <a:gd name="T27" fmla="*/ 24 h 106"/>
                    <a:gd name="T28" fmla="*/ 39 w 175"/>
                    <a:gd name="T29" fmla="*/ 27 h 106"/>
                    <a:gd name="T30" fmla="*/ 35 w 175"/>
                    <a:gd name="T31" fmla="*/ 26 h 106"/>
                    <a:gd name="T32" fmla="*/ 32 w 175"/>
                    <a:gd name="T33" fmla="*/ 25 h 106"/>
                    <a:gd name="T34" fmla="*/ 28 w 175"/>
                    <a:gd name="T35" fmla="*/ 25 h 106"/>
                    <a:gd name="T36" fmla="*/ 24 w 175"/>
                    <a:gd name="T37" fmla="*/ 24 h 106"/>
                    <a:gd name="T38" fmla="*/ 20 w 175"/>
                    <a:gd name="T39" fmla="*/ 24 h 106"/>
                    <a:gd name="T40" fmla="*/ 16 w 175"/>
                    <a:gd name="T41" fmla="*/ 23 h 106"/>
                    <a:gd name="T42" fmla="*/ 13 w 175"/>
                    <a:gd name="T43" fmla="*/ 23 h 106"/>
                    <a:gd name="T44" fmla="*/ 9 w 175"/>
                    <a:gd name="T45" fmla="*/ 23 h 106"/>
                    <a:gd name="T46" fmla="*/ 5 w 175"/>
                    <a:gd name="T47" fmla="*/ 20 h 106"/>
                    <a:gd name="T48" fmla="*/ 2 w 175"/>
                    <a:gd name="T49" fmla="*/ 17 h 106"/>
                    <a:gd name="T50" fmla="*/ 0 w 175"/>
                    <a:gd name="T51" fmla="*/ 13 h 106"/>
                    <a:gd name="T52" fmla="*/ 0 w 175"/>
                    <a:gd name="T53" fmla="*/ 11 h 106"/>
                    <a:gd name="T54" fmla="*/ 0 w 175"/>
                    <a:gd name="T55" fmla="*/ 9 h 106"/>
                    <a:gd name="T56" fmla="*/ 1 w 175"/>
                    <a:gd name="T57" fmla="*/ 6 h 106"/>
                    <a:gd name="T58" fmla="*/ 3 w 175"/>
                    <a:gd name="T59" fmla="*/ 3 h 106"/>
                    <a:gd name="T60" fmla="*/ 6 w 175"/>
                    <a:gd name="T61" fmla="*/ 0 h 10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175"/>
                    <a:gd name="T94" fmla="*/ 0 h 106"/>
                    <a:gd name="T95" fmla="*/ 175 w 175"/>
                    <a:gd name="T96" fmla="*/ 106 h 10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175" h="106">
                      <a:moveTo>
                        <a:pt x="25" y="0"/>
                      </a:moveTo>
                      <a:lnTo>
                        <a:pt x="43" y="5"/>
                      </a:lnTo>
                      <a:lnTo>
                        <a:pt x="60" y="12"/>
                      </a:lnTo>
                      <a:lnTo>
                        <a:pt x="79" y="17"/>
                      </a:lnTo>
                      <a:lnTo>
                        <a:pt x="98" y="24"/>
                      </a:lnTo>
                      <a:lnTo>
                        <a:pt x="117" y="29"/>
                      </a:lnTo>
                      <a:lnTo>
                        <a:pt x="136" y="35"/>
                      </a:lnTo>
                      <a:lnTo>
                        <a:pt x="154" y="40"/>
                      </a:lnTo>
                      <a:lnTo>
                        <a:pt x="173" y="48"/>
                      </a:lnTo>
                      <a:lnTo>
                        <a:pt x="173" y="55"/>
                      </a:lnTo>
                      <a:lnTo>
                        <a:pt x="175" y="64"/>
                      </a:lnTo>
                      <a:lnTo>
                        <a:pt x="173" y="72"/>
                      </a:lnTo>
                      <a:lnTo>
                        <a:pt x="173" y="80"/>
                      </a:lnTo>
                      <a:lnTo>
                        <a:pt x="168" y="93"/>
                      </a:lnTo>
                      <a:lnTo>
                        <a:pt x="159" y="106"/>
                      </a:lnTo>
                      <a:lnTo>
                        <a:pt x="143" y="103"/>
                      </a:lnTo>
                      <a:lnTo>
                        <a:pt x="128" y="100"/>
                      </a:lnTo>
                      <a:lnTo>
                        <a:pt x="113" y="98"/>
                      </a:lnTo>
                      <a:lnTo>
                        <a:pt x="98" y="95"/>
                      </a:lnTo>
                      <a:lnTo>
                        <a:pt x="82" y="93"/>
                      </a:lnTo>
                      <a:lnTo>
                        <a:pt x="67" y="92"/>
                      </a:lnTo>
                      <a:lnTo>
                        <a:pt x="52" y="89"/>
                      </a:lnTo>
                      <a:lnTo>
                        <a:pt x="37" y="89"/>
                      </a:lnTo>
                      <a:lnTo>
                        <a:pt x="22" y="78"/>
                      </a:lnTo>
                      <a:lnTo>
                        <a:pt x="10" y="67"/>
                      </a:lnTo>
                      <a:lnTo>
                        <a:pt x="3" y="55"/>
                      </a:lnTo>
                      <a:lnTo>
                        <a:pt x="0" y="44"/>
                      </a:lnTo>
                      <a:lnTo>
                        <a:pt x="0" y="33"/>
                      </a:lnTo>
                      <a:lnTo>
                        <a:pt x="5" y="22"/>
                      </a:lnTo>
                      <a:lnTo>
                        <a:pt x="13" y="1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03" name="Freeform 109"/>
                <p:cNvSpPr>
                  <a:spLocks/>
                </p:cNvSpPr>
                <p:nvPr/>
              </p:nvSpPr>
              <p:spPr bwMode="auto">
                <a:xfrm>
                  <a:off x="4325" y="3334"/>
                  <a:ext cx="82" cy="48"/>
                </a:xfrm>
                <a:custGeom>
                  <a:avLst/>
                  <a:gdLst>
                    <a:gd name="T0" fmla="*/ 6 w 165"/>
                    <a:gd name="T1" fmla="*/ 0 h 95"/>
                    <a:gd name="T2" fmla="*/ 10 w 165"/>
                    <a:gd name="T3" fmla="*/ 1 h 95"/>
                    <a:gd name="T4" fmla="*/ 14 w 165"/>
                    <a:gd name="T5" fmla="*/ 3 h 95"/>
                    <a:gd name="T6" fmla="*/ 18 w 165"/>
                    <a:gd name="T7" fmla="*/ 4 h 95"/>
                    <a:gd name="T8" fmla="*/ 23 w 165"/>
                    <a:gd name="T9" fmla="*/ 6 h 95"/>
                    <a:gd name="T10" fmla="*/ 27 w 165"/>
                    <a:gd name="T11" fmla="*/ 7 h 95"/>
                    <a:gd name="T12" fmla="*/ 32 w 165"/>
                    <a:gd name="T13" fmla="*/ 9 h 95"/>
                    <a:gd name="T14" fmla="*/ 36 w 165"/>
                    <a:gd name="T15" fmla="*/ 10 h 95"/>
                    <a:gd name="T16" fmla="*/ 40 w 165"/>
                    <a:gd name="T17" fmla="*/ 11 h 95"/>
                    <a:gd name="T18" fmla="*/ 40 w 165"/>
                    <a:gd name="T19" fmla="*/ 13 h 95"/>
                    <a:gd name="T20" fmla="*/ 41 w 165"/>
                    <a:gd name="T21" fmla="*/ 15 h 95"/>
                    <a:gd name="T22" fmla="*/ 40 w 165"/>
                    <a:gd name="T23" fmla="*/ 17 h 95"/>
                    <a:gd name="T24" fmla="*/ 40 w 165"/>
                    <a:gd name="T25" fmla="*/ 19 h 95"/>
                    <a:gd name="T26" fmla="*/ 39 w 165"/>
                    <a:gd name="T27" fmla="*/ 21 h 95"/>
                    <a:gd name="T28" fmla="*/ 37 w 165"/>
                    <a:gd name="T29" fmla="*/ 24 h 95"/>
                    <a:gd name="T30" fmla="*/ 33 w 165"/>
                    <a:gd name="T31" fmla="*/ 24 h 95"/>
                    <a:gd name="T32" fmla="*/ 30 w 165"/>
                    <a:gd name="T33" fmla="*/ 23 h 95"/>
                    <a:gd name="T34" fmla="*/ 26 w 165"/>
                    <a:gd name="T35" fmla="*/ 23 h 95"/>
                    <a:gd name="T36" fmla="*/ 23 w 165"/>
                    <a:gd name="T37" fmla="*/ 23 h 95"/>
                    <a:gd name="T38" fmla="*/ 19 w 165"/>
                    <a:gd name="T39" fmla="*/ 22 h 95"/>
                    <a:gd name="T40" fmla="*/ 15 w 165"/>
                    <a:gd name="T41" fmla="*/ 22 h 95"/>
                    <a:gd name="T42" fmla="*/ 12 w 165"/>
                    <a:gd name="T43" fmla="*/ 21 h 95"/>
                    <a:gd name="T44" fmla="*/ 8 w 165"/>
                    <a:gd name="T45" fmla="*/ 21 h 95"/>
                    <a:gd name="T46" fmla="*/ 5 w 165"/>
                    <a:gd name="T47" fmla="*/ 18 h 95"/>
                    <a:gd name="T48" fmla="*/ 2 w 165"/>
                    <a:gd name="T49" fmla="*/ 16 h 95"/>
                    <a:gd name="T50" fmla="*/ 0 w 165"/>
                    <a:gd name="T51" fmla="*/ 13 h 95"/>
                    <a:gd name="T52" fmla="*/ 0 w 165"/>
                    <a:gd name="T53" fmla="*/ 10 h 95"/>
                    <a:gd name="T54" fmla="*/ 0 w 165"/>
                    <a:gd name="T55" fmla="*/ 8 h 95"/>
                    <a:gd name="T56" fmla="*/ 1 w 165"/>
                    <a:gd name="T57" fmla="*/ 5 h 95"/>
                    <a:gd name="T58" fmla="*/ 3 w 165"/>
                    <a:gd name="T59" fmla="*/ 3 h 95"/>
                    <a:gd name="T60" fmla="*/ 6 w 165"/>
                    <a:gd name="T61" fmla="*/ 0 h 95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165"/>
                    <a:gd name="T94" fmla="*/ 0 h 95"/>
                    <a:gd name="T95" fmla="*/ 165 w 165"/>
                    <a:gd name="T96" fmla="*/ 95 h 95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165" h="95">
                      <a:moveTo>
                        <a:pt x="24" y="0"/>
                      </a:moveTo>
                      <a:lnTo>
                        <a:pt x="40" y="4"/>
                      </a:lnTo>
                      <a:lnTo>
                        <a:pt x="58" y="10"/>
                      </a:lnTo>
                      <a:lnTo>
                        <a:pt x="75" y="15"/>
                      </a:lnTo>
                      <a:lnTo>
                        <a:pt x="93" y="21"/>
                      </a:lnTo>
                      <a:lnTo>
                        <a:pt x="109" y="26"/>
                      </a:lnTo>
                      <a:lnTo>
                        <a:pt x="128" y="33"/>
                      </a:lnTo>
                      <a:lnTo>
                        <a:pt x="144" y="38"/>
                      </a:lnTo>
                      <a:lnTo>
                        <a:pt x="163" y="44"/>
                      </a:lnTo>
                      <a:lnTo>
                        <a:pt x="163" y="50"/>
                      </a:lnTo>
                      <a:lnTo>
                        <a:pt x="165" y="58"/>
                      </a:lnTo>
                      <a:lnTo>
                        <a:pt x="163" y="65"/>
                      </a:lnTo>
                      <a:lnTo>
                        <a:pt x="163" y="73"/>
                      </a:lnTo>
                      <a:lnTo>
                        <a:pt x="157" y="84"/>
                      </a:lnTo>
                      <a:lnTo>
                        <a:pt x="149" y="95"/>
                      </a:lnTo>
                      <a:lnTo>
                        <a:pt x="134" y="93"/>
                      </a:lnTo>
                      <a:lnTo>
                        <a:pt x="121" y="91"/>
                      </a:lnTo>
                      <a:lnTo>
                        <a:pt x="106" y="89"/>
                      </a:lnTo>
                      <a:lnTo>
                        <a:pt x="92" y="89"/>
                      </a:lnTo>
                      <a:lnTo>
                        <a:pt x="77" y="86"/>
                      </a:lnTo>
                      <a:lnTo>
                        <a:pt x="63" y="85"/>
                      </a:lnTo>
                      <a:lnTo>
                        <a:pt x="49" y="83"/>
                      </a:lnTo>
                      <a:lnTo>
                        <a:pt x="35" y="83"/>
                      </a:lnTo>
                      <a:lnTo>
                        <a:pt x="20" y="71"/>
                      </a:lnTo>
                      <a:lnTo>
                        <a:pt x="10" y="61"/>
                      </a:lnTo>
                      <a:lnTo>
                        <a:pt x="3" y="50"/>
                      </a:lnTo>
                      <a:lnTo>
                        <a:pt x="0" y="40"/>
                      </a:lnTo>
                      <a:lnTo>
                        <a:pt x="0" y="29"/>
                      </a:lnTo>
                      <a:lnTo>
                        <a:pt x="4" y="19"/>
                      </a:lnTo>
                      <a:lnTo>
                        <a:pt x="12" y="9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04" name="Freeform 110"/>
                <p:cNvSpPr>
                  <a:spLocks/>
                </p:cNvSpPr>
                <p:nvPr/>
              </p:nvSpPr>
              <p:spPr bwMode="auto">
                <a:xfrm>
                  <a:off x="4255" y="2929"/>
                  <a:ext cx="31" cy="37"/>
                </a:xfrm>
                <a:custGeom>
                  <a:avLst/>
                  <a:gdLst>
                    <a:gd name="T0" fmla="*/ 8 w 61"/>
                    <a:gd name="T1" fmla="*/ 0 h 73"/>
                    <a:gd name="T2" fmla="*/ 11 w 61"/>
                    <a:gd name="T3" fmla="*/ 1 h 73"/>
                    <a:gd name="T4" fmla="*/ 13 w 61"/>
                    <a:gd name="T5" fmla="*/ 3 h 73"/>
                    <a:gd name="T6" fmla="*/ 14 w 61"/>
                    <a:gd name="T7" fmla="*/ 4 h 73"/>
                    <a:gd name="T8" fmla="*/ 15 w 61"/>
                    <a:gd name="T9" fmla="*/ 6 h 73"/>
                    <a:gd name="T10" fmla="*/ 15 w 61"/>
                    <a:gd name="T11" fmla="*/ 8 h 73"/>
                    <a:gd name="T12" fmla="*/ 16 w 61"/>
                    <a:gd name="T13" fmla="*/ 10 h 73"/>
                    <a:gd name="T14" fmla="*/ 15 w 61"/>
                    <a:gd name="T15" fmla="*/ 11 h 73"/>
                    <a:gd name="T16" fmla="*/ 15 w 61"/>
                    <a:gd name="T17" fmla="*/ 13 h 73"/>
                    <a:gd name="T18" fmla="*/ 14 w 61"/>
                    <a:gd name="T19" fmla="*/ 14 h 73"/>
                    <a:gd name="T20" fmla="*/ 13 w 61"/>
                    <a:gd name="T21" fmla="*/ 16 h 73"/>
                    <a:gd name="T22" fmla="*/ 11 w 61"/>
                    <a:gd name="T23" fmla="*/ 18 h 73"/>
                    <a:gd name="T24" fmla="*/ 8 w 61"/>
                    <a:gd name="T25" fmla="*/ 19 h 73"/>
                    <a:gd name="T26" fmla="*/ 5 w 61"/>
                    <a:gd name="T27" fmla="*/ 18 h 73"/>
                    <a:gd name="T28" fmla="*/ 3 w 61"/>
                    <a:gd name="T29" fmla="*/ 16 h 73"/>
                    <a:gd name="T30" fmla="*/ 1 w 61"/>
                    <a:gd name="T31" fmla="*/ 14 h 73"/>
                    <a:gd name="T32" fmla="*/ 1 w 61"/>
                    <a:gd name="T33" fmla="*/ 13 h 73"/>
                    <a:gd name="T34" fmla="*/ 0 w 61"/>
                    <a:gd name="T35" fmla="*/ 11 h 73"/>
                    <a:gd name="T36" fmla="*/ 0 w 61"/>
                    <a:gd name="T37" fmla="*/ 10 h 73"/>
                    <a:gd name="T38" fmla="*/ 0 w 61"/>
                    <a:gd name="T39" fmla="*/ 8 h 73"/>
                    <a:gd name="T40" fmla="*/ 1 w 61"/>
                    <a:gd name="T41" fmla="*/ 6 h 73"/>
                    <a:gd name="T42" fmla="*/ 1 w 61"/>
                    <a:gd name="T43" fmla="*/ 4 h 73"/>
                    <a:gd name="T44" fmla="*/ 3 w 61"/>
                    <a:gd name="T45" fmla="*/ 3 h 73"/>
                    <a:gd name="T46" fmla="*/ 5 w 61"/>
                    <a:gd name="T47" fmla="*/ 1 h 73"/>
                    <a:gd name="T48" fmla="*/ 8 w 61"/>
                    <a:gd name="T49" fmla="*/ 0 h 73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61"/>
                    <a:gd name="T76" fmla="*/ 0 h 73"/>
                    <a:gd name="T77" fmla="*/ 61 w 61"/>
                    <a:gd name="T78" fmla="*/ 73 h 73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61" h="73">
                      <a:moveTo>
                        <a:pt x="31" y="0"/>
                      </a:moveTo>
                      <a:lnTo>
                        <a:pt x="41" y="3"/>
                      </a:lnTo>
                      <a:lnTo>
                        <a:pt x="51" y="11"/>
                      </a:lnTo>
                      <a:lnTo>
                        <a:pt x="54" y="16"/>
                      </a:lnTo>
                      <a:lnTo>
                        <a:pt x="57" y="22"/>
                      </a:lnTo>
                      <a:lnTo>
                        <a:pt x="60" y="29"/>
                      </a:lnTo>
                      <a:lnTo>
                        <a:pt x="61" y="37"/>
                      </a:lnTo>
                      <a:lnTo>
                        <a:pt x="60" y="43"/>
                      </a:lnTo>
                      <a:lnTo>
                        <a:pt x="57" y="51"/>
                      </a:lnTo>
                      <a:lnTo>
                        <a:pt x="54" y="56"/>
                      </a:lnTo>
                      <a:lnTo>
                        <a:pt x="51" y="62"/>
                      </a:lnTo>
                      <a:lnTo>
                        <a:pt x="41" y="69"/>
                      </a:lnTo>
                      <a:lnTo>
                        <a:pt x="31" y="73"/>
                      </a:lnTo>
                      <a:lnTo>
                        <a:pt x="17" y="69"/>
                      </a:lnTo>
                      <a:lnTo>
                        <a:pt x="9" y="62"/>
                      </a:lnTo>
                      <a:lnTo>
                        <a:pt x="4" y="56"/>
                      </a:lnTo>
                      <a:lnTo>
                        <a:pt x="1" y="51"/>
                      </a:lnTo>
                      <a:lnTo>
                        <a:pt x="0" y="43"/>
                      </a:lnTo>
                      <a:lnTo>
                        <a:pt x="0" y="37"/>
                      </a:lnTo>
                      <a:lnTo>
                        <a:pt x="0" y="29"/>
                      </a:lnTo>
                      <a:lnTo>
                        <a:pt x="1" y="22"/>
                      </a:lnTo>
                      <a:lnTo>
                        <a:pt x="4" y="16"/>
                      </a:lnTo>
                      <a:lnTo>
                        <a:pt x="9" y="11"/>
                      </a:lnTo>
                      <a:lnTo>
                        <a:pt x="17" y="3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05" name="Freeform 111"/>
                <p:cNvSpPr>
                  <a:spLocks/>
                </p:cNvSpPr>
                <p:nvPr/>
              </p:nvSpPr>
              <p:spPr bwMode="auto">
                <a:xfrm>
                  <a:off x="4120" y="2873"/>
                  <a:ext cx="32" cy="37"/>
                </a:xfrm>
                <a:custGeom>
                  <a:avLst/>
                  <a:gdLst>
                    <a:gd name="T0" fmla="*/ 8 w 64"/>
                    <a:gd name="T1" fmla="*/ 0 h 74"/>
                    <a:gd name="T2" fmla="*/ 11 w 64"/>
                    <a:gd name="T3" fmla="*/ 1 h 74"/>
                    <a:gd name="T4" fmla="*/ 13 w 64"/>
                    <a:gd name="T5" fmla="*/ 2 h 74"/>
                    <a:gd name="T6" fmla="*/ 14 w 64"/>
                    <a:gd name="T7" fmla="*/ 3 h 74"/>
                    <a:gd name="T8" fmla="*/ 15 w 64"/>
                    <a:gd name="T9" fmla="*/ 5 h 74"/>
                    <a:gd name="T10" fmla="*/ 15 w 64"/>
                    <a:gd name="T11" fmla="*/ 7 h 74"/>
                    <a:gd name="T12" fmla="*/ 16 w 64"/>
                    <a:gd name="T13" fmla="*/ 9 h 74"/>
                    <a:gd name="T14" fmla="*/ 15 w 64"/>
                    <a:gd name="T15" fmla="*/ 12 h 74"/>
                    <a:gd name="T16" fmla="*/ 13 w 64"/>
                    <a:gd name="T17" fmla="*/ 15 h 74"/>
                    <a:gd name="T18" fmla="*/ 11 w 64"/>
                    <a:gd name="T19" fmla="*/ 18 h 74"/>
                    <a:gd name="T20" fmla="*/ 8 w 64"/>
                    <a:gd name="T21" fmla="*/ 19 h 74"/>
                    <a:gd name="T22" fmla="*/ 5 w 64"/>
                    <a:gd name="T23" fmla="*/ 18 h 74"/>
                    <a:gd name="T24" fmla="*/ 2 w 64"/>
                    <a:gd name="T25" fmla="*/ 15 h 74"/>
                    <a:gd name="T26" fmla="*/ 1 w 64"/>
                    <a:gd name="T27" fmla="*/ 12 h 74"/>
                    <a:gd name="T28" fmla="*/ 0 w 64"/>
                    <a:gd name="T29" fmla="*/ 9 h 74"/>
                    <a:gd name="T30" fmla="*/ 0 w 64"/>
                    <a:gd name="T31" fmla="*/ 7 h 74"/>
                    <a:gd name="T32" fmla="*/ 1 w 64"/>
                    <a:gd name="T33" fmla="*/ 5 h 74"/>
                    <a:gd name="T34" fmla="*/ 1 w 64"/>
                    <a:gd name="T35" fmla="*/ 3 h 74"/>
                    <a:gd name="T36" fmla="*/ 2 w 64"/>
                    <a:gd name="T37" fmla="*/ 2 h 74"/>
                    <a:gd name="T38" fmla="*/ 5 w 64"/>
                    <a:gd name="T39" fmla="*/ 1 h 74"/>
                    <a:gd name="T40" fmla="*/ 8 w 64"/>
                    <a:gd name="T41" fmla="*/ 0 h 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64"/>
                    <a:gd name="T64" fmla="*/ 0 h 74"/>
                    <a:gd name="T65" fmla="*/ 64 w 64"/>
                    <a:gd name="T66" fmla="*/ 74 h 74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64" h="74">
                      <a:moveTo>
                        <a:pt x="34" y="0"/>
                      </a:moveTo>
                      <a:lnTo>
                        <a:pt x="44" y="2"/>
                      </a:lnTo>
                      <a:lnTo>
                        <a:pt x="54" y="10"/>
                      </a:lnTo>
                      <a:lnTo>
                        <a:pt x="57" y="15"/>
                      </a:lnTo>
                      <a:lnTo>
                        <a:pt x="60" y="21"/>
                      </a:lnTo>
                      <a:lnTo>
                        <a:pt x="63" y="29"/>
                      </a:lnTo>
                      <a:lnTo>
                        <a:pt x="64" y="38"/>
                      </a:lnTo>
                      <a:lnTo>
                        <a:pt x="60" y="50"/>
                      </a:lnTo>
                      <a:lnTo>
                        <a:pt x="54" y="63"/>
                      </a:lnTo>
                      <a:lnTo>
                        <a:pt x="44" y="70"/>
                      </a:lnTo>
                      <a:lnTo>
                        <a:pt x="34" y="74"/>
                      </a:lnTo>
                      <a:lnTo>
                        <a:pt x="20" y="70"/>
                      </a:lnTo>
                      <a:lnTo>
                        <a:pt x="10" y="63"/>
                      </a:lnTo>
                      <a:lnTo>
                        <a:pt x="3" y="50"/>
                      </a:lnTo>
                      <a:lnTo>
                        <a:pt x="0" y="38"/>
                      </a:lnTo>
                      <a:lnTo>
                        <a:pt x="0" y="29"/>
                      </a:lnTo>
                      <a:lnTo>
                        <a:pt x="3" y="21"/>
                      </a:lnTo>
                      <a:lnTo>
                        <a:pt x="5" y="15"/>
                      </a:lnTo>
                      <a:lnTo>
                        <a:pt x="10" y="10"/>
                      </a:lnTo>
                      <a:lnTo>
                        <a:pt x="20" y="2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06" name="Freeform 112"/>
                <p:cNvSpPr>
                  <a:spLocks/>
                </p:cNvSpPr>
                <p:nvPr/>
              </p:nvSpPr>
              <p:spPr bwMode="auto">
                <a:xfrm>
                  <a:off x="4176" y="3677"/>
                  <a:ext cx="39" cy="27"/>
                </a:xfrm>
                <a:custGeom>
                  <a:avLst/>
                  <a:gdLst>
                    <a:gd name="T0" fmla="*/ 12 w 79"/>
                    <a:gd name="T1" fmla="*/ 1 h 56"/>
                    <a:gd name="T2" fmla="*/ 13 w 79"/>
                    <a:gd name="T3" fmla="*/ 2 h 56"/>
                    <a:gd name="T4" fmla="*/ 15 w 79"/>
                    <a:gd name="T5" fmla="*/ 3 h 56"/>
                    <a:gd name="T6" fmla="*/ 16 w 79"/>
                    <a:gd name="T7" fmla="*/ 4 h 56"/>
                    <a:gd name="T8" fmla="*/ 18 w 79"/>
                    <a:gd name="T9" fmla="*/ 5 h 56"/>
                    <a:gd name="T10" fmla="*/ 19 w 79"/>
                    <a:gd name="T11" fmla="*/ 8 h 56"/>
                    <a:gd name="T12" fmla="*/ 19 w 79"/>
                    <a:gd name="T13" fmla="*/ 10 h 56"/>
                    <a:gd name="T14" fmla="*/ 17 w 79"/>
                    <a:gd name="T15" fmla="*/ 12 h 56"/>
                    <a:gd name="T16" fmla="*/ 15 w 79"/>
                    <a:gd name="T17" fmla="*/ 13 h 56"/>
                    <a:gd name="T18" fmla="*/ 13 w 79"/>
                    <a:gd name="T19" fmla="*/ 13 h 56"/>
                    <a:gd name="T20" fmla="*/ 11 w 79"/>
                    <a:gd name="T21" fmla="*/ 13 h 56"/>
                    <a:gd name="T22" fmla="*/ 9 w 79"/>
                    <a:gd name="T23" fmla="*/ 13 h 56"/>
                    <a:gd name="T24" fmla="*/ 8 w 79"/>
                    <a:gd name="T25" fmla="*/ 13 h 56"/>
                    <a:gd name="T26" fmla="*/ 6 w 79"/>
                    <a:gd name="T27" fmla="*/ 11 h 56"/>
                    <a:gd name="T28" fmla="*/ 4 w 79"/>
                    <a:gd name="T29" fmla="*/ 10 h 56"/>
                    <a:gd name="T30" fmla="*/ 2 w 79"/>
                    <a:gd name="T31" fmla="*/ 9 h 56"/>
                    <a:gd name="T32" fmla="*/ 1 w 79"/>
                    <a:gd name="T33" fmla="*/ 8 h 56"/>
                    <a:gd name="T34" fmla="*/ 0 w 79"/>
                    <a:gd name="T35" fmla="*/ 6 h 56"/>
                    <a:gd name="T36" fmla="*/ 0 w 79"/>
                    <a:gd name="T37" fmla="*/ 3 h 56"/>
                    <a:gd name="T38" fmla="*/ 1 w 79"/>
                    <a:gd name="T39" fmla="*/ 1 h 56"/>
                    <a:gd name="T40" fmla="*/ 4 w 79"/>
                    <a:gd name="T41" fmla="*/ 0 h 56"/>
                    <a:gd name="T42" fmla="*/ 6 w 79"/>
                    <a:gd name="T43" fmla="*/ 0 h 56"/>
                    <a:gd name="T44" fmla="*/ 7 w 79"/>
                    <a:gd name="T45" fmla="*/ 0 h 56"/>
                    <a:gd name="T46" fmla="*/ 10 w 79"/>
                    <a:gd name="T47" fmla="*/ 0 h 56"/>
                    <a:gd name="T48" fmla="*/ 12 w 79"/>
                    <a:gd name="T49" fmla="*/ 1 h 5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79"/>
                    <a:gd name="T76" fmla="*/ 0 h 56"/>
                    <a:gd name="T77" fmla="*/ 79 w 79"/>
                    <a:gd name="T78" fmla="*/ 56 h 5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79" h="56">
                      <a:moveTo>
                        <a:pt x="49" y="7"/>
                      </a:moveTo>
                      <a:lnTo>
                        <a:pt x="55" y="9"/>
                      </a:lnTo>
                      <a:lnTo>
                        <a:pt x="62" y="13"/>
                      </a:lnTo>
                      <a:lnTo>
                        <a:pt x="67" y="17"/>
                      </a:lnTo>
                      <a:lnTo>
                        <a:pt x="73" y="23"/>
                      </a:lnTo>
                      <a:lnTo>
                        <a:pt x="79" y="33"/>
                      </a:lnTo>
                      <a:lnTo>
                        <a:pt x="79" y="44"/>
                      </a:lnTo>
                      <a:lnTo>
                        <a:pt x="71" y="51"/>
                      </a:lnTo>
                      <a:lnTo>
                        <a:pt x="61" y="56"/>
                      </a:lnTo>
                      <a:lnTo>
                        <a:pt x="54" y="56"/>
                      </a:lnTo>
                      <a:lnTo>
                        <a:pt x="46" y="56"/>
                      </a:lnTo>
                      <a:lnTo>
                        <a:pt x="39" y="54"/>
                      </a:lnTo>
                      <a:lnTo>
                        <a:pt x="32" y="53"/>
                      </a:lnTo>
                      <a:lnTo>
                        <a:pt x="24" y="48"/>
                      </a:lnTo>
                      <a:lnTo>
                        <a:pt x="16" y="44"/>
                      </a:lnTo>
                      <a:lnTo>
                        <a:pt x="10" y="39"/>
                      </a:lnTo>
                      <a:lnTo>
                        <a:pt x="6" y="36"/>
                      </a:lnTo>
                      <a:lnTo>
                        <a:pt x="0" y="24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7" y="3"/>
                      </a:lnTo>
                      <a:lnTo>
                        <a:pt x="24" y="0"/>
                      </a:lnTo>
                      <a:lnTo>
                        <a:pt x="31" y="2"/>
                      </a:lnTo>
                      <a:lnTo>
                        <a:pt x="40" y="3"/>
                      </a:lnTo>
                      <a:lnTo>
                        <a:pt x="49" y="7"/>
                      </a:lnTo>
                      <a:close/>
                    </a:path>
                  </a:pathLst>
                </a:custGeom>
                <a:solidFill>
                  <a:srgbClr val="FFDE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07" name="Freeform 113"/>
                <p:cNvSpPr>
                  <a:spLocks/>
                </p:cNvSpPr>
                <p:nvPr/>
              </p:nvSpPr>
              <p:spPr bwMode="auto">
                <a:xfrm>
                  <a:off x="4672" y="3921"/>
                  <a:ext cx="38" cy="30"/>
                </a:xfrm>
                <a:custGeom>
                  <a:avLst/>
                  <a:gdLst>
                    <a:gd name="T0" fmla="*/ 7 w 75"/>
                    <a:gd name="T1" fmla="*/ 2 h 59"/>
                    <a:gd name="T2" fmla="*/ 9 w 75"/>
                    <a:gd name="T3" fmla="*/ 1 h 59"/>
                    <a:gd name="T4" fmla="*/ 10 w 75"/>
                    <a:gd name="T5" fmla="*/ 1 h 59"/>
                    <a:gd name="T6" fmla="*/ 12 w 75"/>
                    <a:gd name="T7" fmla="*/ 0 h 59"/>
                    <a:gd name="T8" fmla="*/ 14 w 75"/>
                    <a:gd name="T9" fmla="*/ 0 h 59"/>
                    <a:gd name="T10" fmla="*/ 17 w 75"/>
                    <a:gd name="T11" fmla="*/ 1 h 59"/>
                    <a:gd name="T12" fmla="*/ 19 w 75"/>
                    <a:gd name="T13" fmla="*/ 3 h 59"/>
                    <a:gd name="T14" fmla="*/ 19 w 75"/>
                    <a:gd name="T15" fmla="*/ 5 h 59"/>
                    <a:gd name="T16" fmla="*/ 19 w 75"/>
                    <a:gd name="T17" fmla="*/ 8 h 59"/>
                    <a:gd name="T18" fmla="*/ 17 w 75"/>
                    <a:gd name="T19" fmla="*/ 10 h 59"/>
                    <a:gd name="T20" fmla="*/ 16 w 75"/>
                    <a:gd name="T21" fmla="*/ 11 h 59"/>
                    <a:gd name="T22" fmla="*/ 15 w 75"/>
                    <a:gd name="T23" fmla="*/ 12 h 59"/>
                    <a:gd name="T24" fmla="*/ 13 w 75"/>
                    <a:gd name="T25" fmla="*/ 14 h 59"/>
                    <a:gd name="T26" fmla="*/ 11 w 75"/>
                    <a:gd name="T27" fmla="*/ 14 h 59"/>
                    <a:gd name="T28" fmla="*/ 9 w 75"/>
                    <a:gd name="T29" fmla="*/ 15 h 59"/>
                    <a:gd name="T30" fmla="*/ 7 w 75"/>
                    <a:gd name="T31" fmla="*/ 15 h 59"/>
                    <a:gd name="T32" fmla="*/ 6 w 75"/>
                    <a:gd name="T33" fmla="*/ 15 h 59"/>
                    <a:gd name="T34" fmla="*/ 3 w 75"/>
                    <a:gd name="T35" fmla="*/ 15 h 59"/>
                    <a:gd name="T36" fmla="*/ 1 w 75"/>
                    <a:gd name="T37" fmla="*/ 13 h 59"/>
                    <a:gd name="T38" fmla="*/ 0 w 75"/>
                    <a:gd name="T39" fmla="*/ 10 h 59"/>
                    <a:gd name="T40" fmla="*/ 1 w 75"/>
                    <a:gd name="T41" fmla="*/ 8 h 59"/>
                    <a:gd name="T42" fmla="*/ 2 w 75"/>
                    <a:gd name="T43" fmla="*/ 6 h 59"/>
                    <a:gd name="T44" fmla="*/ 4 w 75"/>
                    <a:gd name="T45" fmla="*/ 5 h 59"/>
                    <a:gd name="T46" fmla="*/ 5 w 75"/>
                    <a:gd name="T47" fmla="*/ 3 h 59"/>
                    <a:gd name="T48" fmla="*/ 7 w 75"/>
                    <a:gd name="T49" fmla="*/ 2 h 5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75"/>
                    <a:gd name="T76" fmla="*/ 0 h 59"/>
                    <a:gd name="T77" fmla="*/ 75 w 75"/>
                    <a:gd name="T78" fmla="*/ 59 h 59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75" h="59">
                      <a:moveTo>
                        <a:pt x="26" y="8"/>
                      </a:moveTo>
                      <a:lnTo>
                        <a:pt x="33" y="4"/>
                      </a:lnTo>
                      <a:lnTo>
                        <a:pt x="40" y="1"/>
                      </a:lnTo>
                      <a:lnTo>
                        <a:pt x="48" y="0"/>
                      </a:lnTo>
                      <a:lnTo>
                        <a:pt x="55" y="0"/>
                      </a:lnTo>
                      <a:lnTo>
                        <a:pt x="66" y="3"/>
                      </a:lnTo>
                      <a:lnTo>
                        <a:pt x="75" y="10"/>
                      </a:lnTo>
                      <a:lnTo>
                        <a:pt x="75" y="19"/>
                      </a:lnTo>
                      <a:lnTo>
                        <a:pt x="73" y="32"/>
                      </a:lnTo>
                      <a:lnTo>
                        <a:pt x="68" y="37"/>
                      </a:lnTo>
                      <a:lnTo>
                        <a:pt x="64" y="42"/>
                      </a:lnTo>
                      <a:lnTo>
                        <a:pt x="58" y="47"/>
                      </a:lnTo>
                      <a:lnTo>
                        <a:pt x="51" y="53"/>
                      </a:lnTo>
                      <a:lnTo>
                        <a:pt x="43" y="55"/>
                      </a:lnTo>
                      <a:lnTo>
                        <a:pt x="35" y="58"/>
                      </a:lnTo>
                      <a:lnTo>
                        <a:pt x="28" y="58"/>
                      </a:lnTo>
                      <a:lnTo>
                        <a:pt x="21" y="59"/>
                      </a:lnTo>
                      <a:lnTo>
                        <a:pt x="10" y="57"/>
                      </a:lnTo>
                      <a:lnTo>
                        <a:pt x="2" y="52"/>
                      </a:lnTo>
                      <a:lnTo>
                        <a:pt x="0" y="40"/>
                      </a:lnTo>
                      <a:lnTo>
                        <a:pt x="4" y="29"/>
                      </a:lnTo>
                      <a:lnTo>
                        <a:pt x="7" y="23"/>
                      </a:lnTo>
                      <a:lnTo>
                        <a:pt x="13" y="18"/>
                      </a:lnTo>
                      <a:lnTo>
                        <a:pt x="19" y="11"/>
                      </a:lnTo>
                      <a:lnTo>
                        <a:pt x="26" y="8"/>
                      </a:lnTo>
                      <a:close/>
                    </a:path>
                  </a:pathLst>
                </a:custGeom>
                <a:solidFill>
                  <a:srgbClr val="FFDE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264" name="Group 114"/>
              <p:cNvGrpSpPr>
                <a:grpSpLocks/>
              </p:cNvGrpSpPr>
              <p:nvPr/>
            </p:nvGrpSpPr>
            <p:grpSpPr bwMode="auto">
              <a:xfrm>
                <a:off x="3798" y="1098"/>
                <a:ext cx="737" cy="294"/>
                <a:chOff x="3510" y="2756"/>
                <a:chExt cx="737" cy="294"/>
              </a:xfrm>
            </p:grpSpPr>
            <p:sp>
              <p:nvSpPr>
                <p:cNvPr id="5265" name="Freeform 115"/>
                <p:cNvSpPr>
                  <a:spLocks/>
                </p:cNvSpPr>
                <p:nvPr/>
              </p:nvSpPr>
              <p:spPr bwMode="auto">
                <a:xfrm>
                  <a:off x="3613" y="2761"/>
                  <a:ext cx="452" cy="51"/>
                </a:xfrm>
                <a:custGeom>
                  <a:avLst/>
                  <a:gdLst>
                    <a:gd name="T0" fmla="*/ 2 w 902"/>
                    <a:gd name="T1" fmla="*/ 26 h 101"/>
                    <a:gd name="T2" fmla="*/ 227 w 902"/>
                    <a:gd name="T3" fmla="*/ 23 h 101"/>
                    <a:gd name="T4" fmla="*/ 227 w 902"/>
                    <a:gd name="T5" fmla="*/ 11 h 101"/>
                    <a:gd name="T6" fmla="*/ 221 w 902"/>
                    <a:gd name="T7" fmla="*/ 1 h 101"/>
                    <a:gd name="T8" fmla="*/ 202 w 902"/>
                    <a:gd name="T9" fmla="*/ 2 h 101"/>
                    <a:gd name="T10" fmla="*/ 182 w 902"/>
                    <a:gd name="T11" fmla="*/ 0 h 101"/>
                    <a:gd name="T12" fmla="*/ 160 w 902"/>
                    <a:gd name="T13" fmla="*/ 5 h 101"/>
                    <a:gd name="T14" fmla="*/ 142 w 902"/>
                    <a:gd name="T15" fmla="*/ 10 h 101"/>
                    <a:gd name="T16" fmla="*/ 129 w 902"/>
                    <a:gd name="T17" fmla="*/ 8 h 101"/>
                    <a:gd name="T18" fmla="*/ 114 w 902"/>
                    <a:gd name="T19" fmla="*/ 2 h 101"/>
                    <a:gd name="T20" fmla="*/ 85 w 902"/>
                    <a:gd name="T21" fmla="*/ 10 h 101"/>
                    <a:gd name="T22" fmla="*/ 65 w 902"/>
                    <a:gd name="T23" fmla="*/ 8 h 101"/>
                    <a:gd name="T24" fmla="*/ 18 w 902"/>
                    <a:gd name="T25" fmla="*/ 5 h 101"/>
                    <a:gd name="T26" fmla="*/ 9 w 902"/>
                    <a:gd name="T27" fmla="*/ 2 h 101"/>
                    <a:gd name="T28" fmla="*/ 0 w 902"/>
                    <a:gd name="T29" fmla="*/ 10 h 101"/>
                    <a:gd name="T30" fmla="*/ 2 w 902"/>
                    <a:gd name="T31" fmla="*/ 26 h 101"/>
                    <a:gd name="T32" fmla="*/ 2 w 902"/>
                    <a:gd name="T33" fmla="*/ 26 h 10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02"/>
                    <a:gd name="T52" fmla="*/ 0 h 101"/>
                    <a:gd name="T53" fmla="*/ 902 w 902"/>
                    <a:gd name="T54" fmla="*/ 101 h 101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02" h="101">
                      <a:moveTo>
                        <a:pt x="7" y="101"/>
                      </a:moveTo>
                      <a:lnTo>
                        <a:pt x="902" y="92"/>
                      </a:lnTo>
                      <a:lnTo>
                        <a:pt x="902" y="44"/>
                      </a:lnTo>
                      <a:lnTo>
                        <a:pt x="880" y="4"/>
                      </a:lnTo>
                      <a:lnTo>
                        <a:pt x="805" y="6"/>
                      </a:lnTo>
                      <a:lnTo>
                        <a:pt x="726" y="0"/>
                      </a:lnTo>
                      <a:lnTo>
                        <a:pt x="638" y="18"/>
                      </a:lnTo>
                      <a:lnTo>
                        <a:pt x="564" y="40"/>
                      </a:lnTo>
                      <a:lnTo>
                        <a:pt x="513" y="31"/>
                      </a:lnTo>
                      <a:lnTo>
                        <a:pt x="452" y="8"/>
                      </a:lnTo>
                      <a:lnTo>
                        <a:pt x="338" y="37"/>
                      </a:lnTo>
                      <a:lnTo>
                        <a:pt x="258" y="31"/>
                      </a:lnTo>
                      <a:lnTo>
                        <a:pt x="72" y="18"/>
                      </a:lnTo>
                      <a:lnTo>
                        <a:pt x="36" y="8"/>
                      </a:lnTo>
                      <a:lnTo>
                        <a:pt x="0" y="38"/>
                      </a:lnTo>
                      <a:lnTo>
                        <a:pt x="7" y="101"/>
                      </a:lnTo>
                      <a:close/>
                    </a:path>
                  </a:pathLst>
                </a:custGeom>
                <a:solidFill>
                  <a:srgbClr val="D1BDB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66" name="Freeform 116"/>
                <p:cNvSpPr>
                  <a:spLocks/>
                </p:cNvSpPr>
                <p:nvPr/>
              </p:nvSpPr>
              <p:spPr bwMode="auto">
                <a:xfrm>
                  <a:off x="3948" y="2895"/>
                  <a:ext cx="212" cy="129"/>
                </a:xfrm>
                <a:custGeom>
                  <a:avLst/>
                  <a:gdLst>
                    <a:gd name="T0" fmla="*/ 0 w 423"/>
                    <a:gd name="T1" fmla="*/ 7 h 259"/>
                    <a:gd name="T2" fmla="*/ 98 w 423"/>
                    <a:gd name="T3" fmla="*/ 0 h 259"/>
                    <a:gd name="T4" fmla="*/ 106 w 423"/>
                    <a:gd name="T5" fmla="*/ 56 h 259"/>
                    <a:gd name="T6" fmla="*/ 2 w 423"/>
                    <a:gd name="T7" fmla="*/ 64 h 259"/>
                    <a:gd name="T8" fmla="*/ 0 w 423"/>
                    <a:gd name="T9" fmla="*/ 7 h 259"/>
                    <a:gd name="T10" fmla="*/ 0 w 423"/>
                    <a:gd name="T11" fmla="*/ 7 h 25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23"/>
                    <a:gd name="T19" fmla="*/ 0 h 259"/>
                    <a:gd name="T20" fmla="*/ 423 w 423"/>
                    <a:gd name="T21" fmla="*/ 259 h 25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23" h="259">
                      <a:moveTo>
                        <a:pt x="0" y="29"/>
                      </a:moveTo>
                      <a:lnTo>
                        <a:pt x="389" y="0"/>
                      </a:lnTo>
                      <a:lnTo>
                        <a:pt x="423" y="225"/>
                      </a:lnTo>
                      <a:lnTo>
                        <a:pt x="5" y="25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D999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67" name="Freeform 117"/>
                <p:cNvSpPr>
                  <a:spLocks/>
                </p:cNvSpPr>
                <p:nvPr/>
              </p:nvSpPr>
              <p:spPr bwMode="auto">
                <a:xfrm>
                  <a:off x="3724" y="2906"/>
                  <a:ext cx="238" cy="129"/>
                </a:xfrm>
                <a:custGeom>
                  <a:avLst/>
                  <a:gdLst>
                    <a:gd name="T0" fmla="*/ 5 w 475"/>
                    <a:gd name="T1" fmla="*/ 5 h 259"/>
                    <a:gd name="T2" fmla="*/ 119 w 475"/>
                    <a:gd name="T3" fmla="*/ 0 h 259"/>
                    <a:gd name="T4" fmla="*/ 113 w 475"/>
                    <a:gd name="T5" fmla="*/ 57 h 259"/>
                    <a:gd name="T6" fmla="*/ 0 w 475"/>
                    <a:gd name="T7" fmla="*/ 64 h 259"/>
                    <a:gd name="T8" fmla="*/ 5 w 475"/>
                    <a:gd name="T9" fmla="*/ 5 h 259"/>
                    <a:gd name="T10" fmla="*/ 5 w 475"/>
                    <a:gd name="T11" fmla="*/ 5 h 25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75"/>
                    <a:gd name="T19" fmla="*/ 0 h 259"/>
                    <a:gd name="T20" fmla="*/ 475 w 475"/>
                    <a:gd name="T21" fmla="*/ 259 h 25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75" h="259">
                      <a:moveTo>
                        <a:pt x="17" y="21"/>
                      </a:moveTo>
                      <a:lnTo>
                        <a:pt x="475" y="0"/>
                      </a:lnTo>
                      <a:lnTo>
                        <a:pt x="452" y="228"/>
                      </a:lnTo>
                      <a:lnTo>
                        <a:pt x="0" y="259"/>
                      </a:lnTo>
                      <a:lnTo>
                        <a:pt x="17" y="21"/>
                      </a:lnTo>
                      <a:close/>
                    </a:path>
                  </a:pathLst>
                </a:custGeom>
                <a:solidFill>
                  <a:srgbClr val="E5B2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68" name="Freeform 118"/>
                <p:cNvSpPr>
                  <a:spLocks/>
                </p:cNvSpPr>
                <p:nvPr/>
              </p:nvSpPr>
              <p:spPr bwMode="auto">
                <a:xfrm>
                  <a:off x="3517" y="2909"/>
                  <a:ext cx="216" cy="126"/>
                </a:xfrm>
                <a:custGeom>
                  <a:avLst/>
                  <a:gdLst>
                    <a:gd name="T0" fmla="*/ 0 w 431"/>
                    <a:gd name="T1" fmla="*/ 10 h 253"/>
                    <a:gd name="T2" fmla="*/ 108 w 431"/>
                    <a:gd name="T3" fmla="*/ 0 h 253"/>
                    <a:gd name="T4" fmla="*/ 106 w 431"/>
                    <a:gd name="T5" fmla="*/ 63 h 253"/>
                    <a:gd name="T6" fmla="*/ 3 w 431"/>
                    <a:gd name="T7" fmla="*/ 62 h 253"/>
                    <a:gd name="T8" fmla="*/ 0 w 431"/>
                    <a:gd name="T9" fmla="*/ 10 h 253"/>
                    <a:gd name="T10" fmla="*/ 0 w 431"/>
                    <a:gd name="T11" fmla="*/ 10 h 25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1"/>
                    <a:gd name="T19" fmla="*/ 0 h 253"/>
                    <a:gd name="T20" fmla="*/ 431 w 431"/>
                    <a:gd name="T21" fmla="*/ 253 h 25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1" h="253">
                      <a:moveTo>
                        <a:pt x="0" y="40"/>
                      </a:moveTo>
                      <a:lnTo>
                        <a:pt x="431" y="0"/>
                      </a:lnTo>
                      <a:lnTo>
                        <a:pt x="423" y="253"/>
                      </a:lnTo>
                      <a:lnTo>
                        <a:pt x="11" y="251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rgbClr val="D999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69" name="Freeform 119"/>
                <p:cNvSpPr>
                  <a:spLocks/>
                </p:cNvSpPr>
                <p:nvPr/>
              </p:nvSpPr>
              <p:spPr bwMode="auto">
                <a:xfrm>
                  <a:off x="3833" y="2804"/>
                  <a:ext cx="233" cy="106"/>
                </a:xfrm>
                <a:custGeom>
                  <a:avLst/>
                  <a:gdLst>
                    <a:gd name="T0" fmla="*/ 1 w 465"/>
                    <a:gd name="T1" fmla="*/ 5 h 213"/>
                    <a:gd name="T2" fmla="*/ 111 w 465"/>
                    <a:gd name="T3" fmla="*/ 0 h 213"/>
                    <a:gd name="T4" fmla="*/ 117 w 465"/>
                    <a:gd name="T5" fmla="*/ 47 h 213"/>
                    <a:gd name="T6" fmla="*/ 0 w 465"/>
                    <a:gd name="T7" fmla="*/ 53 h 213"/>
                    <a:gd name="T8" fmla="*/ 1 w 465"/>
                    <a:gd name="T9" fmla="*/ 5 h 213"/>
                    <a:gd name="T10" fmla="*/ 1 w 465"/>
                    <a:gd name="T11" fmla="*/ 5 h 2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65"/>
                    <a:gd name="T19" fmla="*/ 0 h 213"/>
                    <a:gd name="T20" fmla="*/ 465 w 465"/>
                    <a:gd name="T21" fmla="*/ 213 h 21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65" h="213">
                      <a:moveTo>
                        <a:pt x="3" y="23"/>
                      </a:moveTo>
                      <a:lnTo>
                        <a:pt x="441" y="0"/>
                      </a:lnTo>
                      <a:lnTo>
                        <a:pt x="465" y="188"/>
                      </a:lnTo>
                      <a:lnTo>
                        <a:pt x="0" y="213"/>
                      </a:lnTo>
                      <a:lnTo>
                        <a:pt x="3" y="23"/>
                      </a:lnTo>
                      <a:close/>
                    </a:path>
                  </a:pathLst>
                </a:custGeom>
                <a:solidFill>
                  <a:srgbClr val="E5B2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0" name="Freeform 120"/>
                <p:cNvSpPr>
                  <a:spLocks/>
                </p:cNvSpPr>
                <p:nvPr/>
              </p:nvSpPr>
              <p:spPr bwMode="auto">
                <a:xfrm>
                  <a:off x="3614" y="2804"/>
                  <a:ext cx="228" cy="108"/>
                </a:xfrm>
                <a:custGeom>
                  <a:avLst/>
                  <a:gdLst>
                    <a:gd name="T0" fmla="*/ 0 w 457"/>
                    <a:gd name="T1" fmla="*/ 3 h 217"/>
                    <a:gd name="T2" fmla="*/ 0 w 457"/>
                    <a:gd name="T3" fmla="*/ 52 h 217"/>
                    <a:gd name="T4" fmla="*/ 68 w 457"/>
                    <a:gd name="T5" fmla="*/ 54 h 217"/>
                    <a:gd name="T6" fmla="*/ 114 w 457"/>
                    <a:gd name="T7" fmla="*/ 51 h 217"/>
                    <a:gd name="T8" fmla="*/ 112 w 457"/>
                    <a:gd name="T9" fmla="*/ 0 h 217"/>
                    <a:gd name="T10" fmla="*/ 0 w 457"/>
                    <a:gd name="T11" fmla="*/ 3 h 217"/>
                    <a:gd name="T12" fmla="*/ 0 w 457"/>
                    <a:gd name="T13" fmla="*/ 3 h 2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57"/>
                    <a:gd name="T22" fmla="*/ 0 h 217"/>
                    <a:gd name="T23" fmla="*/ 457 w 457"/>
                    <a:gd name="T24" fmla="*/ 217 h 2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57" h="217">
                      <a:moveTo>
                        <a:pt x="0" y="13"/>
                      </a:moveTo>
                      <a:lnTo>
                        <a:pt x="2" y="211"/>
                      </a:lnTo>
                      <a:lnTo>
                        <a:pt x="274" y="217"/>
                      </a:lnTo>
                      <a:lnTo>
                        <a:pt x="457" y="205"/>
                      </a:lnTo>
                      <a:lnTo>
                        <a:pt x="449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D999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1" name="Freeform 121"/>
                <p:cNvSpPr>
                  <a:spLocks/>
                </p:cNvSpPr>
                <p:nvPr/>
              </p:nvSpPr>
              <p:spPr bwMode="auto">
                <a:xfrm>
                  <a:off x="3510" y="2891"/>
                  <a:ext cx="654" cy="143"/>
                </a:xfrm>
                <a:custGeom>
                  <a:avLst/>
                  <a:gdLst>
                    <a:gd name="T0" fmla="*/ 111 w 1310"/>
                    <a:gd name="T1" fmla="*/ 70 h 285"/>
                    <a:gd name="T2" fmla="*/ 108 w 1310"/>
                    <a:gd name="T3" fmla="*/ 70 h 285"/>
                    <a:gd name="T4" fmla="*/ 105 w 1310"/>
                    <a:gd name="T5" fmla="*/ 16 h 285"/>
                    <a:gd name="T6" fmla="*/ 61 w 1310"/>
                    <a:gd name="T7" fmla="*/ 18 h 285"/>
                    <a:gd name="T8" fmla="*/ 16 w 1310"/>
                    <a:gd name="T9" fmla="*/ 24 h 285"/>
                    <a:gd name="T10" fmla="*/ 12 w 1310"/>
                    <a:gd name="T11" fmla="*/ 47 h 285"/>
                    <a:gd name="T12" fmla="*/ 9 w 1310"/>
                    <a:gd name="T13" fmla="*/ 72 h 285"/>
                    <a:gd name="T14" fmla="*/ 6 w 1310"/>
                    <a:gd name="T15" fmla="*/ 70 h 285"/>
                    <a:gd name="T16" fmla="*/ 3 w 1310"/>
                    <a:gd name="T17" fmla="*/ 69 h 285"/>
                    <a:gd name="T18" fmla="*/ 0 w 1310"/>
                    <a:gd name="T19" fmla="*/ 16 h 285"/>
                    <a:gd name="T20" fmla="*/ 6 w 1310"/>
                    <a:gd name="T21" fmla="*/ 13 h 285"/>
                    <a:gd name="T22" fmla="*/ 16 w 1310"/>
                    <a:gd name="T23" fmla="*/ 10 h 285"/>
                    <a:gd name="T24" fmla="*/ 44 w 1310"/>
                    <a:gd name="T25" fmla="*/ 7 h 285"/>
                    <a:gd name="T26" fmla="*/ 123 w 1310"/>
                    <a:gd name="T27" fmla="*/ 4 h 285"/>
                    <a:gd name="T28" fmla="*/ 258 w 1310"/>
                    <a:gd name="T29" fmla="*/ 3 h 285"/>
                    <a:gd name="T30" fmla="*/ 291 w 1310"/>
                    <a:gd name="T31" fmla="*/ 0 h 285"/>
                    <a:gd name="T32" fmla="*/ 323 w 1310"/>
                    <a:gd name="T33" fmla="*/ 1 h 285"/>
                    <a:gd name="T34" fmla="*/ 327 w 1310"/>
                    <a:gd name="T35" fmla="*/ 58 h 285"/>
                    <a:gd name="T36" fmla="*/ 322 w 1310"/>
                    <a:gd name="T37" fmla="*/ 59 h 285"/>
                    <a:gd name="T38" fmla="*/ 311 w 1310"/>
                    <a:gd name="T39" fmla="*/ 6 h 285"/>
                    <a:gd name="T40" fmla="*/ 269 w 1310"/>
                    <a:gd name="T41" fmla="*/ 11 h 285"/>
                    <a:gd name="T42" fmla="*/ 227 w 1310"/>
                    <a:gd name="T43" fmla="*/ 16 h 285"/>
                    <a:gd name="T44" fmla="*/ 224 w 1310"/>
                    <a:gd name="T45" fmla="*/ 65 h 285"/>
                    <a:gd name="T46" fmla="*/ 219 w 1310"/>
                    <a:gd name="T47" fmla="*/ 65 h 285"/>
                    <a:gd name="T48" fmla="*/ 215 w 1310"/>
                    <a:gd name="T49" fmla="*/ 12 h 285"/>
                    <a:gd name="T50" fmla="*/ 166 w 1310"/>
                    <a:gd name="T51" fmla="*/ 16 h 285"/>
                    <a:gd name="T52" fmla="*/ 117 w 1310"/>
                    <a:gd name="T53" fmla="*/ 25 h 285"/>
                    <a:gd name="T54" fmla="*/ 111 w 1310"/>
                    <a:gd name="T55" fmla="*/ 70 h 285"/>
                    <a:gd name="T56" fmla="*/ 111 w 1310"/>
                    <a:gd name="T57" fmla="*/ 70 h 285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1310"/>
                    <a:gd name="T88" fmla="*/ 0 h 285"/>
                    <a:gd name="T89" fmla="*/ 1310 w 1310"/>
                    <a:gd name="T90" fmla="*/ 285 h 285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1310" h="285">
                      <a:moveTo>
                        <a:pt x="445" y="279"/>
                      </a:moveTo>
                      <a:lnTo>
                        <a:pt x="432" y="279"/>
                      </a:lnTo>
                      <a:lnTo>
                        <a:pt x="420" y="63"/>
                      </a:lnTo>
                      <a:lnTo>
                        <a:pt x="244" y="72"/>
                      </a:lnTo>
                      <a:lnTo>
                        <a:pt x="67" y="95"/>
                      </a:lnTo>
                      <a:lnTo>
                        <a:pt x="48" y="188"/>
                      </a:lnTo>
                      <a:lnTo>
                        <a:pt x="36" y="285"/>
                      </a:lnTo>
                      <a:lnTo>
                        <a:pt x="27" y="279"/>
                      </a:lnTo>
                      <a:lnTo>
                        <a:pt x="14" y="275"/>
                      </a:lnTo>
                      <a:lnTo>
                        <a:pt x="0" y="63"/>
                      </a:lnTo>
                      <a:lnTo>
                        <a:pt x="25" y="49"/>
                      </a:lnTo>
                      <a:lnTo>
                        <a:pt x="65" y="40"/>
                      </a:lnTo>
                      <a:lnTo>
                        <a:pt x="179" y="26"/>
                      </a:lnTo>
                      <a:lnTo>
                        <a:pt x="493" y="13"/>
                      </a:lnTo>
                      <a:lnTo>
                        <a:pt x="1034" y="9"/>
                      </a:lnTo>
                      <a:lnTo>
                        <a:pt x="1166" y="0"/>
                      </a:lnTo>
                      <a:lnTo>
                        <a:pt x="1295" y="4"/>
                      </a:lnTo>
                      <a:lnTo>
                        <a:pt x="1310" y="232"/>
                      </a:lnTo>
                      <a:lnTo>
                        <a:pt x="1291" y="234"/>
                      </a:lnTo>
                      <a:lnTo>
                        <a:pt x="1247" y="23"/>
                      </a:lnTo>
                      <a:lnTo>
                        <a:pt x="1078" y="42"/>
                      </a:lnTo>
                      <a:lnTo>
                        <a:pt x="911" y="64"/>
                      </a:lnTo>
                      <a:lnTo>
                        <a:pt x="898" y="258"/>
                      </a:lnTo>
                      <a:lnTo>
                        <a:pt x="879" y="260"/>
                      </a:lnTo>
                      <a:lnTo>
                        <a:pt x="861" y="45"/>
                      </a:lnTo>
                      <a:lnTo>
                        <a:pt x="666" y="61"/>
                      </a:lnTo>
                      <a:lnTo>
                        <a:pt x="470" y="97"/>
                      </a:lnTo>
                      <a:lnTo>
                        <a:pt x="445" y="27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2" name="Freeform 122"/>
                <p:cNvSpPr>
                  <a:spLocks/>
                </p:cNvSpPr>
                <p:nvPr/>
              </p:nvSpPr>
              <p:spPr bwMode="auto">
                <a:xfrm>
                  <a:off x="3604" y="2798"/>
                  <a:ext cx="472" cy="120"/>
                </a:xfrm>
                <a:custGeom>
                  <a:avLst/>
                  <a:gdLst>
                    <a:gd name="T0" fmla="*/ 4 w 944"/>
                    <a:gd name="T1" fmla="*/ 60 h 239"/>
                    <a:gd name="T2" fmla="*/ 0 w 944"/>
                    <a:gd name="T3" fmla="*/ 4 h 239"/>
                    <a:gd name="T4" fmla="*/ 31 w 944"/>
                    <a:gd name="T5" fmla="*/ 2 h 239"/>
                    <a:gd name="T6" fmla="*/ 90 w 944"/>
                    <a:gd name="T7" fmla="*/ 2 h 239"/>
                    <a:gd name="T8" fmla="*/ 192 w 944"/>
                    <a:gd name="T9" fmla="*/ 2 h 239"/>
                    <a:gd name="T10" fmla="*/ 215 w 944"/>
                    <a:gd name="T11" fmla="*/ 0 h 239"/>
                    <a:gd name="T12" fmla="*/ 236 w 944"/>
                    <a:gd name="T13" fmla="*/ 1 h 239"/>
                    <a:gd name="T14" fmla="*/ 233 w 944"/>
                    <a:gd name="T15" fmla="*/ 51 h 239"/>
                    <a:gd name="T16" fmla="*/ 229 w 944"/>
                    <a:gd name="T17" fmla="*/ 51 h 239"/>
                    <a:gd name="T18" fmla="*/ 219 w 944"/>
                    <a:gd name="T19" fmla="*/ 7 h 239"/>
                    <a:gd name="T20" fmla="*/ 125 w 944"/>
                    <a:gd name="T21" fmla="*/ 15 h 239"/>
                    <a:gd name="T22" fmla="*/ 120 w 944"/>
                    <a:gd name="T23" fmla="*/ 57 h 239"/>
                    <a:gd name="T24" fmla="*/ 116 w 944"/>
                    <a:gd name="T25" fmla="*/ 57 h 239"/>
                    <a:gd name="T26" fmla="*/ 112 w 944"/>
                    <a:gd name="T27" fmla="*/ 10 h 239"/>
                    <a:gd name="T28" fmla="*/ 14 w 944"/>
                    <a:gd name="T29" fmla="*/ 16 h 239"/>
                    <a:gd name="T30" fmla="*/ 9 w 944"/>
                    <a:gd name="T31" fmla="*/ 60 h 239"/>
                    <a:gd name="T32" fmla="*/ 4 w 944"/>
                    <a:gd name="T33" fmla="*/ 60 h 239"/>
                    <a:gd name="T34" fmla="*/ 4 w 944"/>
                    <a:gd name="T35" fmla="*/ 60 h 239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944"/>
                    <a:gd name="T55" fmla="*/ 0 h 239"/>
                    <a:gd name="T56" fmla="*/ 944 w 944"/>
                    <a:gd name="T57" fmla="*/ 239 h 239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944" h="239">
                      <a:moveTo>
                        <a:pt x="15" y="239"/>
                      </a:moveTo>
                      <a:lnTo>
                        <a:pt x="0" y="15"/>
                      </a:lnTo>
                      <a:lnTo>
                        <a:pt x="125" y="5"/>
                      </a:lnTo>
                      <a:lnTo>
                        <a:pt x="359" y="5"/>
                      </a:lnTo>
                      <a:lnTo>
                        <a:pt x="766" y="7"/>
                      </a:lnTo>
                      <a:lnTo>
                        <a:pt x="857" y="0"/>
                      </a:lnTo>
                      <a:lnTo>
                        <a:pt x="944" y="3"/>
                      </a:lnTo>
                      <a:lnTo>
                        <a:pt x="931" y="201"/>
                      </a:lnTo>
                      <a:lnTo>
                        <a:pt x="914" y="203"/>
                      </a:lnTo>
                      <a:lnTo>
                        <a:pt x="874" y="26"/>
                      </a:lnTo>
                      <a:lnTo>
                        <a:pt x="501" y="57"/>
                      </a:lnTo>
                      <a:lnTo>
                        <a:pt x="480" y="228"/>
                      </a:lnTo>
                      <a:lnTo>
                        <a:pt x="463" y="226"/>
                      </a:lnTo>
                      <a:lnTo>
                        <a:pt x="446" y="38"/>
                      </a:lnTo>
                      <a:lnTo>
                        <a:pt x="55" y="62"/>
                      </a:lnTo>
                      <a:lnTo>
                        <a:pt x="36" y="239"/>
                      </a:lnTo>
                      <a:lnTo>
                        <a:pt x="15" y="2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3" name="Freeform 123"/>
                <p:cNvSpPr>
                  <a:spLocks/>
                </p:cNvSpPr>
                <p:nvPr/>
              </p:nvSpPr>
              <p:spPr bwMode="auto">
                <a:xfrm>
                  <a:off x="3603" y="2756"/>
                  <a:ext cx="471" cy="58"/>
                </a:xfrm>
                <a:custGeom>
                  <a:avLst/>
                  <a:gdLst>
                    <a:gd name="T0" fmla="*/ 0 w 942"/>
                    <a:gd name="T1" fmla="*/ 29 h 118"/>
                    <a:gd name="T2" fmla="*/ 1 w 942"/>
                    <a:gd name="T3" fmla="*/ 18 h 118"/>
                    <a:gd name="T4" fmla="*/ 5 w 942"/>
                    <a:gd name="T5" fmla="*/ 8 h 118"/>
                    <a:gd name="T6" fmla="*/ 8 w 942"/>
                    <a:gd name="T7" fmla="*/ 4 h 118"/>
                    <a:gd name="T8" fmla="*/ 13 w 942"/>
                    <a:gd name="T9" fmla="*/ 2 h 118"/>
                    <a:gd name="T10" fmla="*/ 24 w 942"/>
                    <a:gd name="T11" fmla="*/ 2 h 118"/>
                    <a:gd name="T12" fmla="*/ 31 w 942"/>
                    <a:gd name="T13" fmla="*/ 6 h 118"/>
                    <a:gd name="T14" fmla="*/ 40 w 942"/>
                    <a:gd name="T15" fmla="*/ 7 h 118"/>
                    <a:gd name="T16" fmla="*/ 57 w 942"/>
                    <a:gd name="T17" fmla="*/ 6 h 118"/>
                    <a:gd name="T18" fmla="*/ 74 w 942"/>
                    <a:gd name="T19" fmla="*/ 5 h 118"/>
                    <a:gd name="T20" fmla="*/ 91 w 942"/>
                    <a:gd name="T21" fmla="*/ 8 h 118"/>
                    <a:gd name="T22" fmla="*/ 102 w 942"/>
                    <a:gd name="T23" fmla="*/ 4 h 118"/>
                    <a:gd name="T24" fmla="*/ 114 w 942"/>
                    <a:gd name="T25" fmla="*/ 2 h 118"/>
                    <a:gd name="T26" fmla="*/ 125 w 942"/>
                    <a:gd name="T27" fmla="*/ 2 h 118"/>
                    <a:gd name="T28" fmla="*/ 137 w 942"/>
                    <a:gd name="T29" fmla="*/ 7 h 118"/>
                    <a:gd name="T30" fmla="*/ 145 w 942"/>
                    <a:gd name="T31" fmla="*/ 9 h 118"/>
                    <a:gd name="T32" fmla="*/ 154 w 942"/>
                    <a:gd name="T33" fmla="*/ 8 h 118"/>
                    <a:gd name="T34" fmla="*/ 163 w 942"/>
                    <a:gd name="T35" fmla="*/ 3 h 118"/>
                    <a:gd name="T36" fmla="*/ 171 w 942"/>
                    <a:gd name="T37" fmla="*/ 1 h 118"/>
                    <a:gd name="T38" fmla="*/ 189 w 942"/>
                    <a:gd name="T39" fmla="*/ 0 h 118"/>
                    <a:gd name="T40" fmla="*/ 206 w 942"/>
                    <a:gd name="T41" fmla="*/ 2 h 118"/>
                    <a:gd name="T42" fmla="*/ 224 w 942"/>
                    <a:gd name="T43" fmla="*/ 0 h 118"/>
                    <a:gd name="T44" fmla="*/ 235 w 942"/>
                    <a:gd name="T45" fmla="*/ 8 h 118"/>
                    <a:gd name="T46" fmla="*/ 236 w 942"/>
                    <a:gd name="T47" fmla="*/ 23 h 118"/>
                    <a:gd name="T48" fmla="*/ 228 w 942"/>
                    <a:gd name="T49" fmla="*/ 22 h 118"/>
                    <a:gd name="T50" fmla="*/ 227 w 942"/>
                    <a:gd name="T51" fmla="*/ 13 h 118"/>
                    <a:gd name="T52" fmla="*/ 224 w 942"/>
                    <a:gd name="T53" fmla="*/ 9 h 118"/>
                    <a:gd name="T54" fmla="*/ 215 w 942"/>
                    <a:gd name="T55" fmla="*/ 9 h 118"/>
                    <a:gd name="T56" fmla="*/ 204 w 942"/>
                    <a:gd name="T57" fmla="*/ 12 h 118"/>
                    <a:gd name="T58" fmla="*/ 193 w 942"/>
                    <a:gd name="T59" fmla="*/ 8 h 118"/>
                    <a:gd name="T60" fmla="*/ 175 w 942"/>
                    <a:gd name="T61" fmla="*/ 11 h 118"/>
                    <a:gd name="T62" fmla="*/ 157 w 942"/>
                    <a:gd name="T63" fmla="*/ 15 h 118"/>
                    <a:gd name="T64" fmla="*/ 138 w 942"/>
                    <a:gd name="T65" fmla="*/ 16 h 118"/>
                    <a:gd name="T66" fmla="*/ 119 w 942"/>
                    <a:gd name="T67" fmla="*/ 9 h 118"/>
                    <a:gd name="T68" fmla="*/ 100 w 942"/>
                    <a:gd name="T69" fmla="*/ 14 h 118"/>
                    <a:gd name="T70" fmla="*/ 91 w 942"/>
                    <a:gd name="T71" fmla="*/ 16 h 118"/>
                    <a:gd name="T72" fmla="*/ 79 w 942"/>
                    <a:gd name="T73" fmla="*/ 15 h 118"/>
                    <a:gd name="T74" fmla="*/ 44 w 942"/>
                    <a:gd name="T75" fmla="*/ 12 h 118"/>
                    <a:gd name="T76" fmla="*/ 13 w 942"/>
                    <a:gd name="T77" fmla="*/ 10 h 118"/>
                    <a:gd name="T78" fmla="*/ 9 w 942"/>
                    <a:gd name="T79" fmla="*/ 29 h 118"/>
                    <a:gd name="T80" fmla="*/ 0 w 942"/>
                    <a:gd name="T81" fmla="*/ 29 h 118"/>
                    <a:gd name="T82" fmla="*/ 0 w 942"/>
                    <a:gd name="T83" fmla="*/ 29 h 118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942"/>
                    <a:gd name="T127" fmla="*/ 0 h 118"/>
                    <a:gd name="T128" fmla="*/ 942 w 942"/>
                    <a:gd name="T129" fmla="*/ 118 h 118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942" h="118">
                      <a:moveTo>
                        <a:pt x="0" y="118"/>
                      </a:moveTo>
                      <a:lnTo>
                        <a:pt x="3" y="74"/>
                      </a:lnTo>
                      <a:lnTo>
                        <a:pt x="19" y="34"/>
                      </a:lnTo>
                      <a:lnTo>
                        <a:pt x="32" y="19"/>
                      </a:lnTo>
                      <a:lnTo>
                        <a:pt x="49" y="8"/>
                      </a:lnTo>
                      <a:lnTo>
                        <a:pt x="93" y="10"/>
                      </a:lnTo>
                      <a:lnTo>
                        <a:pt x="125" y="25"/>
                      </a:lnTo>
                      <a:lnTo>
                        <a:pt x="159" y="30"/>
                      </a:lnTo>
                      <a:lnTo>
                        <a:pt x="226" y="27"/>
                      </a:lnTo>
                      <a:lnTo>
                        <a:pt x="294" y="21"/>
                      </a:lnTo>
                      <a:lnTo>
                        <a:pt x="361" y="32"/>
                      </a:lnTo>
                      <a:lnTo>
                        <a:pt x="406" y="17"/>
                      </a:lnTo>
                      <a:lnTo>
                        <a:pt x="454" y="8"/>
                      </a:lnTo>
                      <a:lnTo>
                        <a:pt x="500" y="10"/>
                      </a:lnTo>
                      <a:lnTo>
                        <a:pt x="545" y="29"/>
                      </a:lnTo>
                      <a:lnTo>
                        <a:pt x="579" y="38"/>
                      </a:lnTo>
                      <a:lnTo>
                        <a:pt x="615" y="32"/>
                      </a:lnTo>
                      <a:lnTo>
                        <a:pt x="650" y="15"/>
                      </a:lnTo>
                      <a:lnTo>
                        <a:pt x="684" y="6"/>
                      </a:lnTo>
                      <a:lnTo>
                        <a:pt x="754" y="2"/>
                      </a:lnTo>
                      <a:lnTo>
                        <a:pt x="823" y="8"/>
                      </a:lnTo>
                      <a:lnTo>
                        <a:pt x="893" y="0"/>
                      </a:lnTo>
                      <a:lnTo>
                        <a:pt x="937" y="34"/>
                      </a:lnTo>
                      <a:lnTo>
                        <a:pt x="942" y="93"/>
                      </a:lnTo>
                      <a:lnTo>
                        <a:pt x="910" y="91"/>
                      </a:lnTo>
                      <a:lnTo>
                        <a:pt x="906" y="55"/>
                      </a:lnTo>
                      <a:lnTo>
                        <a:pt x="895" y="36"/>
                      </a:lnTo>
                      <a:lnTo>
                        <a:pt x="859" y="36"/>
                      </a:lnTo>
                      <a:lnTo>
                        <a:pt x="815" y="49"/>
                      </a:lnTo>
                      <a:lnTo>
                        <a:pt x="771" y="34"/>
                      </a:lnTo>
                      <a:lnTo>
                        <a:pt x="697" y="44"/>
                      </a:lnTo>
                      <a:lnTo>
                        <a:pt x="625" y="61"/>
                      </a:lnTo>
                      <a:lnTo>
                        <a:pt x="551" y="65"/>
                      </a:lnTo>
                      <a:lnTo>
                        <a:pt x="477" y="36"/>
                      </a:lnTo>
                      <a:lnTo>
                        <a:pt x="399" y="59"/>
                      </a:lnTo>
                      <a:lnTo>
                        <a:pt x="361" y="65"/>
                      </a:lnTo>
                      <a:lnTo>
                        <a:pt x="313" y="61"/>
                      </a:lnTo>
                      <a:lnTo>
                        <a:pt x="176" y="49"/>
                      </a:lnTo>
                      <a:lnTo>
                        <a:pt x="51" y="42"/>
                      </a:lnTo>
                      <a:lnTo>
                        <a:pt x="36" y="118"/>
                      </a:lnTo>
                      <a:lnTo>
                        <a:pt x="0" y="1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4" name="Freeform 124"/>
                <p:cNvSpPr>
                  <a:spLocks/>
                </p:cNvSpPr>
                <p:nvPr/>
              </p:nvSpPr>
              <p:spPr bwMode="auto">
                <a:xfrm>
                  <a:off x="3630" y="2823"/>
                  <a:ext cx="185" cy="73"/>
                </a:xfrm>
                <a:custGeom>
                  <a:avLst/>
                  <a:gdLst>
                    <a:gd name="T0" fmla="*/ 3 w 368"/>
                    <a:gd name="T1" fmla="*/ 5 h 146"/>
                    <a:gd name="T2" fmla="*/ 30 w 368"/>
                    <a:gd name="T3" fmla="*/ 2 h 146"/>
                    <a:gd name="T4" fmla="*/ 93 w 368"/>
                    <a:gd name="T5" fmla="*/ 0 h 146"/>
                    <a:gd name="T6" fmla="*/ 52 w 368"/>
                    <a:gd name="T7" fmla="*/ 9 h 146"/>
                    <a:gd name="T8" fmla="*/ 90 w 368"/>
                    <a:gd name="T9" fmla="*/ 13 h 146"/>
                    <a:gd name="T10" fmla="*/ 51 w 368"/>
                    <a:gd name="T11" fmla="*/ 21 h 146"/>
                    <a:gd name="T12" fmla="*/ 89 w 368"/>
                    <a:gd name="T13" fmla="*/ 26 h 146"/>
                    <a:gd name="T14" fmla="*/ 54 w 368"/>
                    <a:gd name="T15" fmla="*/ 34 h 146"/>
                    <a:gd name="T16" fmla="*/ 0 w 368"/>
                    <a:gd name="T17" fmla="*/ 37 h 146"/>
                    <a:gd name="T18" fmla="*/ 3 w 368"/>
                    <a:gd name="T19" fmla="*/ 5 h 146"/>
                    <a:gd name="T20" fmla="*/ 3 w 368"/>
                    <a:gd name="T21" fmla="*/ 5 h 14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68"/>
                    <a:gd name="T34" fmla="*/ 0 h 146"/>
                    <a:gd name="T35" fmla="*/ 368 w 368"/>
                    <a:gd name="T36" fmla="*/ 146 h 14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68" h="146">
                      <a:moveTo>
                        <a:pt x="11" y="19"/>
                      </a:moveTo>
                      <a:lnTo>
                        <a:pt x="119" y="11"/>
                      </a:lnTo>
                      <a:lnTo>
                        <a:pt x="368" y="0"/>
                      </a:lnTo>
                      <a:lnTo>
                        <a:pt x="205" y="36"/>
                      </a:lnTo>
                      <a:lnTo>
                        <a:pt x="359" y="55"/>
                      </a:lnTo>
                      <a:lnTo>
                        <a:pt x="203" y="84"/>
                      </a:lnTo>
                      <a:lnTo>
                        <a:pt x="355" y="105"/>
                      </a:lnTo>
                      <a:lnTo>
                        <a:pt x="215" y="133"/>
                      </a:lnTo>
                      <a:lnTo>
                        <a:pt x="0" y="146"/>
                      </a:lnTo>
                      <a:lnTo>
                        <a:pt x="11" y="19"/>
                      </a:lnTo>
                      <a:close/>
                    </a:path>
                  </a:pathLst>
                </a:custGeom>
                <a:solidFill>
                  <a:srgbClr val="E5B2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5" name="Freeform 125"/>
                <p:cNvSpPr>
                  <a:spLocks/>
                </p:cNvSpPr>
                <p:nvPr/>
              </p:nvSpPr>
              <p:spPr bwMode="auto">
                <a:xfrm>
                  <a:off x="3535" y="2929"/>
                  <a:ext cx="173" cy="93"/>
                </a:xfrm>
                <a:custGeom>
                  <a:avLst/>
                  <a:gdLst>
                    <a:gd name="T0" fmla="*/ 3 w 346"/>
                    <a:gd name="T1" fmla="*/ 8 h 184"/>
                    <a:gd name="T2" fmla="*/ 86 w 346"/>
                    <a:gd name="T3" fmla="*/ 0 h 184"/>
                    <a:gd name="T4" fmla="*/ 51 w 346"/>
                    <a:gd name="T5" fmla="*/ 10 h 184"/>
                    <a:gd name="T6" fmla="*/ 87 w 346"/>
                    <a:gd name="T7" fmla="*/ 14 h 184"/>
                    <a:gd name="T8" fmla="*/ 49 w 346"/>
                    <a:gd name="T9" fmla="*/ 23 h 184"/>
                    <a:gd name="T10" fmla="*/ 86 w 346"/>
                    <a:gd name="T11" fmla="*/ 26 h 184"/>
                    <a:gd name="T12" fmla="*/ 50 w 346"/>
                    <a:gd name="T13" fmla="*/ 35 h 184"/>
                    <a:gd name="T14" fmla="*/ 85 w 346"/>
                    <a:gd name="T15" fmla="*/ 38 h 184"/>
                    <a:gd name="T16" fmla="*/ 49 w 346"/>
                    <a:gd name="T17" fmla="*/ 47 h 184"/>
                    <a:gd name="T18" fmla="*/ 0 w 346"/>
                    <a:gd name="T19" fmla="*/ 46 h 184"/>
                    <a:gd name="T20" fmla="*/ 3 w 346"/>
                    <a:gd name="T21" fmla="*/ 8 h 184"/>
                    <a:gd name="T22" fmla="*/ 3 w 346"/>
                    <a:gd name="T23" fmla="*/ 8 h 18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46"/>
                    <a:gd name="T37" fmla="*/ 0 h 184"/>
                    <a:gd name="T38" fmla="*/ 346 w 346"/>
                    <a:gd name="T39" fmla="*/ 184 h 18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46" h="184">
                      <a:moveTo>
                        <a:pt x="15" y="30"/>
                      </a:moveTo>
                      <a:lnTo>
                        <a:pt x="344" y="0"/>
                      </a:lnTo>
                      <a:lnTo>
                        <a:pt x="207" y="40"/>
                      </a:lnTo>
                      <a:lnTo>
                        <a:pt x="346" y="55"/>
                      </a:lnTo>
                      <a:lnTo>
                        <a:pt x="199" y="89"/>
                      </a:lnTo>
                      <a:lnTo>
                        <a:pt x="344" y="102"/>
                      </a:lnTo>
                      <a:lnTo>
                        <a:pt x="201" y="137"/>
                      </a:lnTo>
                      <a:lnTo>
                        <a:pt x="338" y="148"/>
                      </a:lnTo>
                      <a:lnTo>
                        <a:pt x="199" y="184"/>
                      </a:lnTo>
                      <a:lnTo>
                        <a:pt x="0" y="180"/>
                      </a:lnTo>
                      <a:lnTo>
                        <a:pt x="15" y="30"/>
                      </a:lnTo>
                      <a:close/>
                    </a:path>
                  </a:pathLst>
                </a:custGeom>
                <a:solidFill>
                  <a:srgbClr val="E5B2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6" name="Freeform 126"/>
                <p:cNvSpPr>
                  <a:spLocks/>
                </p:cNvSpPr>
                <p:nvPr/>
              </p:nvSpPr>
              <p:spPr bwMode="auto">
                <a:xfrm>
                  <a:off x="3964" y="2916"/>
                  <a:ext cx="174" cy="95"/>
                </a:xfrm>
                <a:custGeom>
                  <a:avLst/>
                  <a:gdLst>
                    <a:gd name="T0" fmla="*/ 3 w 348"/>
                    <a:gd name="T1" fmla="*/ 7 h 190"/>
                    <a:gd name="T2" fmla="*/ 0 w 348"/>
                    <a:gd name="T3" fmla="*/ 48 h 190"/>
                    <a:gd name="T4" fmla="*/ 87 w 348"/>
                    <a:gd name="T5" fmla="*/ 38 h 190"/>
                    <a:gd name="T6" fmla="*/ 56 w 348"/>
                    <a:gd name="T7" fmla="*/ 34 h 190"/>
                    <a:gd name="T8" fmla="*/ 84 w 348"/>
                    <a:gd name="T9" fmla="*/ 24 h 190"/>
                    <a:gd name="T10" fmla="*/ 53 w 348"/>
                    <a:gd name="T11" fmla="*/ 24 h 190"/>
                    <a:gd name="T12" fmla="*/ 84 w 348"/>
                    <a:gd name="T13" fmla="*/ 13 h 190"/>
                    <a:gd name="T14" fmla="*/ 53 w 348"/>
                    <a:gd name="T15" fmla="*/ 10 h 190"/>
                    <a:gd name="T16" fmla="*/ 81 w 348"/>
                    <a:gd name="T17" fmla="*/ 1 h 190"/>
                    <a:gd name="T18" fmla="*/ 51 w 348"/>
                    <a:gd name="T19" fmla="*/ 0 h 190"/>
                    <a:gd name="T20" fmla="*/ 3 w 348"/>
                    <a:gd name="T21" fmla="*/ 7 h 190"/>
                    <a:gd name="T22" fmla="*/ 3 w 348"/>
                    <a:gd name="T23" fmla="*/ 7 h 19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48"/>
                    <a:gd name="T37" fmla="*/ 0 h 190"/>
                    <a:gd name="T38" fmla="*/ 348 w 348"/>
                    <a:gd name="T39" fmla="*/ 190 h 190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48" h="190">
                      <a:moveTo>
                        <a:pt x="15" y="29"/>
                      </a:moveTo>
                      <a:lnTo>
                        <a:pt x="0" y="190"/>
                      </a:lnTo>
                      <a:lnTo>
                        <a:pt x="348" y="152"/>
                      </a:lnTo>
                      <a:lnTo>
                        <a:pt x="224" y="135"/>
                      </a:lnTo>
                      <a:lnTo>
                        <a:pt x="333" y="99"/>
                      </a:lnTo>
                      <a:lnTo>
                        <a:pt x="215" y="93"/>
                      </a:lnTo>
                      <a:lnTo>
                        <a:pt x="334" y="53"/>
                      </a:lnTo>
                      <a:lnTo>
                        <a:pt x="213" y="40"/>
                      </a:lnTo>
                      <a:lnTo>
                        <a:pt x="323" y="4"/>
                      </a:lnTo>
                      <a:lnTo>
                        <a:pt x="205" y="0"/>
                      </a:lnTo>
                      <a:lnTo>
                        <a:pt x="15" y="29"/>
                      </a:lnTo>
                      <a:close/>
                    </a:path>
                  </a:pathLst>
                </a:custGeom>
                <a:solidFill>
                  <a:srgbClr val="E5B2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7" name="Freeform 127"/>
                <p:cNvSpPr>
                  <a:spLocks/>
                </p:cNvSpPr>
                <p:nvPr/>
              </p:nvSpPr>
              <p:spPr bwMode="auto">
                <a:xfrm>
                  <a:off x="3766" y="2827"/>
                  <a:ext cx="59" cy="21"/>
                </a:xfrm>
                <a:custGeom>
                  <a:avLst/>
                  <a:gdLst>
                    <a:gd name="T0" fmla="*/ 28 w 117"/>
                    <a:gd name="T1" fmla="*/ 0 h 41"/>
                    <a:gd name="T2" fmla="*/ 0 w 117"/>
                    <a:gd name="T3" fmla="*/ 6 h 41"/>
                    <a:gd name="T4" fmla="*/ 30 w 117"/>
                    <a:gd name="T5" fmla="*/ 11 h 41"/>
                    <a:gd name="T6" fmla="*/ 28 w 117"/>
                    <a:gd name="T7" fmla="*/ 0 h 41"/>
                    <a:gd name="T8" fmla="*/ 28 w 117"/>
                    <a:gd name="T9" fmla="*/ 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"/>
                    <a:gd name="T16" fmla="*/ 0 h 41"/>
                    <a:gd name="T17" fmla="*/ 117 w 117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" h="41">
                      <a:moveTo>
                        <a:pt x="112" y="0"/>
                      </a:moveTo>
                      <a:lnTo>
                        <a:pt x="0" y="22"/>
                      </a:lnTo>
                      <a:lnTo>
                        <a:pt x="117" y="41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8" name="Freeform 128"/>
                <p:cNvSpPr>
                  <a:spLocks/>
                </p:cNvSpPr>
                <p:nvPr/>
              </p:nvSpPr>
              <p:spPr bwMode="auto">
                <a:xfrm>
                  <a:off x="3766" y="2852"/>
                  <a:ext cx="61" cy="20"/>
                </a:xfrm>
                <a:custGeom>
                  <a:avLst/>
                  <a:gdLst>
                    <a:gd name="T0" fmla="*/ 31 w 121"/>
                    <a:gd name="T1" fmla="*/ 0 h 40"/>
                    <a:gd name="T2" fmla="*/ 0 w 121"/>
                    <a:gd name="T3" fmla="*/ 5 h 40"/>
                    <a:gd name="T4" fmla="*/ 30 w 121"/>
                    <a:gd name="T5" fmla="*/ 10 h 40"/>
                    <a:gd name="T6" fmla="*/ 31 w 121"/>
                    <a:gd name="T7" fmla="*/ 0 h 40"/>
                    <a:gd name="T8" fmla="*/ 31 w 121"/>
                    <a:gd name="T9" fmla="*/ 0 h 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1"/>
                    <a:gd name="T16" fmla="*/ 0 h 40"/>
                    <a:gd name="T17" fmla="*/ 121 w 121"/>
                    <a:gd name="T18" fmla="*/ 40 h 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1" h="40">
                      <a:moveTo>
                        <a:pt x="121" y="0"/>
                      </a:moveTo>
                      <a:lnTo>
                        <a:pt x="0" y="21"/>
                      </a:lnTo>
                      <a:lnTo>
                        <a:pt x="119" y="40"/>
                      </a:lnTo>
                      <a:lnTo>
                        <a:pt x="121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9" name="Freeform 129"/>
                <p:cNvSpPr>
                  <a:spLocks/>
                </p:cNvSpPr>
                <p:nvPr/>
              </p:nvSpPr>
              <p:spPr bwMode="auto">
                <a:xfrm>
                  <a:off x="3764" y="2875"/>
                  <a:ext cx="63" cy="18"/>
                </a:xfrm>
                <a:custGeom>
                  <a:avLst/>
                  <a:gdLst>
                    <a:gd name="T0" fmla="*/ 31 w 125"/>
                    <a:gd name="T1" fmla="*/ 0 h 36"/>
                    <a:gd name="T2" fmla="*/ 0 w 125"/>
                    <a:gd name="T3" fmla="*/ 6 h 36"/>
                    <a:gd name="T4" fmla="*/ 32 w 125"/>
                    <a:gd name="T5" fmla="*/ 9 h 36"/>
                    <a:gd name="T6" fmla="*/ 31 w 125"/>
                    <a:gd name="T7" fmla="*/ 0 h 36"/>
                    <a:gd name="T8" fmla="*/ 31 w 125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5"/>
                    <a:gd name="T16" fmla="*/ 0 h 36"/>
                    <a:gd name="T17" fmla="*/ 125 w 125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5" h="36">
                      <a:moveTo>
                        <a:pt x="121" y="0"/>
                      </a:moveTo>
                      <a:lnTo>
                        <a:pt x="0" y="26"/>
                      </a:lnTo>
                      <a:lnTo>
                        <a:pt x="125" y="36"/>
                      </a:lnTo>
                      <a:lnTo>
                        <a:pt x="121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80" name="Freeform 130"/>
                <p:cNvSpPr>
                  <a:spLocks/>
                </p:cNvSpPr>
                <p:nvPr/>
              </p:nvSpPr>
              <p:spPr bwMode="auto">
                <a:xfrm>
                  <a:off x="3664" y="2931"/>
                  <a:ext cx="52" cy="21"/>
                </a:xfrm>
                <a:custGeom>
                  <a:avLst/>
                  <a:gdLst>
                    <a:gd name="T0" fmla="*/ 24 w 105"/>
                    <a:gd name="T1" fmla="*/ 0 h 41"/>
                    <a:gd name="T2" fmla="*/ 0 w 105"/>
                    <a:gd name="T3" fmla="*/ 8 h 41"/>
                    <a:gd name="T4" fmla="*/ 26 w 105"/>
                    <a:gd name="T5" fmla="*/ 11 h 41"/>
                    <a:gd name="T6" fmla="*/ 24 w 105"/>
                    <a:gd name="T7" fmla="*/ 0 h 41"/>
                    <a:gd name="T8" fmla="*/ 24 w 105"/>
                    <a:gd name="T9" fmla="*/ 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41"/>
                    <a:gd name="T17" fmla="*/ 105 w 105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41">
                      <a:moveTo>
                        <a:pt x="97" y="0"/>
                      </a:moveTo>
                      <a:lnTo>
                        <a:pt x="0" y="32"/>
                      </a:lnTo>
                      <a:lnTo>
                        <a:pt x="105" y="41"/>
                      </a:lnTo>
                      <a:lnTo>
                        <a:pt x="97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81" name="Freeform 131"/>
                <p:cNvSpPr>
                  <a:spLocks/>
                </p:cNvSpPr>
                <p:nvPr/>
              </p:nvSpPr>
              <p:spPr bwMode="auto">
                <a:xfrm>
                  <a:off x="3663" y="2960"/>
                  <a:ext cx="54" cy="17"/>
                </a:xfrm>
                <a:custGeom>
                  <a:avLst/>
                  <a:gdLst>
                    <a:gd name="T0" fmla="*/ 26 w 109"/>
                    <a:gd name="T1" fmla="*/ 0 h 34"/>
                    <a:gd name="T2" fmla="*/ 0 w 109"/>
                    <a:gd name="T3" fmla="*/ 6 h 34"/>
                    <a:gd name="T4" fmla="*/ 27 w 109"/>
                    <a:gd name="T5" fmla="*/ 9 h 34"/>
                    <a:gd name="T6" fmla="*/ 26 w 109"/>
                    <a:gd name="T7" fmla="*/ 0 h 34"/>
                    <a:gd name="T8" fmla="*/ 26 w 109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9"/>
                    <a:gd name="T16" fmla="*/ 0 h 34"/>
                    <a:gd name="T17" fmla="*/ 109 w 109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9" h="34">
                      <a:moveTo>
                        <a:pt x="107" y="0"/>
                      </a:moveTo>
                      <a:lnTo>
                        <a:pt x="0" y="24"/>
                      </a:lnTo>
                      <a:lnTo>
                        <a:pt x="109" y="34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82" name="Freeform 132"/>
                <p:cNvSpPr>
                  <a:spLocks/>
                </p:cNvSpPr>
                <p:nvPr/>
              </p:nvSpPr>
              <p:spPr bwMode="auto">
                <a:xfrm>
                  <a:off x="3666" y="2984"/>
                  <a:ext cx="53" cy="19"/>
                </a:xfrm>
                <a:custGeom>
                  <a:avLst/>
                  <a:gdLst>
                    <a:gd name="T0" fmla="*/ 25 w 107"/>
                    <a:gd name="T1" fmla="*/ 0 h 38"/>
                    <a:gd name="T2" fmla="*/ 0 w 107"/>
                    <a:gd name="T3" fmla="*/ 5 h 38"/>
                    <a:gd name="T4" fmla="*/ 26 w 107"/>
                    <a:gd name="T5" fmla="*/ 10 h 38"/>
                    <a:gd name="T6" fmla="*/ 25 w 107"/>
                    <a:gd name="T7" fmla="*/ 0 h 38"/>
                    <a:gd name="T8" fmla="*/ 25 w 107"/>
                    <a:gd name="T9" fmla="*/ 0 h 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7"/>
                    <a:gd name="T16" fmla="*/ 0 h 38"/>
                    <a:gd name="T17" fmla="*/ 107 w 107"/>
                    <a:gd name="T18" fmla="*/ 38 h 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7" h="38">
                      <a:moveTo>
                        <a:pt x="103" y="0"/>
                      </a:moveTo>
                      <a:lnTo>
                        <a:pt x="0" y="23"/>
                      </a:lnTo>
                      <a:lnTo>
                        <a:pt x="107" y="38"/>
                      </a:lnTo>
                      <a:lnTo>
                        <a:pt x="103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83" name="Freeform 133"/>
                <p:cNvSpPr>
                  <a:spLocks/>
                </p:cNvSpPr>
                <p:nvPr/>
              </p:nvSpPr>
              <p:spPr bwMode="auto">
                <a:xfrm>
                  <a:off x="3658" y="3005"/>
                  <a:ext cx="62" cy="15"/>
                </a:xfrm>
                <a:custGeom>
                  <a:avLst/>
                  <a:gdLst>
                    <a:gd name="T0" fmla="*/ 30 w 123"/>
                    <a:gd name="T1" fmla="*/ 0 h 28"/>
                    <a:gd name="T2" fmla="*/ 0 w 123"/>
                    <a:gd name="T3" fmla="*/ 8 h 28"/>
                    <a:gd name="T4" fmla="*/ 31 w 123"/>
                    <a:gd name="T5" fmla="*/ 8 h 28"/>
                    <a:gd name="T6" fmla="*/ 30 w 123"/>
                    <a:gd name="T7" fmla="*/ 0 h 28"/>
                    <a:gd name="T8" fmla="*/ 30 w 123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3"/>
                    <a:gd name="T16" fmla="*/ 0 h 28"/>
                    <a:gd name="T17" fmla="*/ 123 w 123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3" h="28">
                      <a:moveTo>
                        <a:pt x="120" y="0"/>
                      </a:moveTo>
                      <a:lnTo>
                        <a:pt x="0" y="28"/>
                      </a:lnTo>
                      <a:lnTo>
                        <a:pt x="123" y="28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84" name="Freeform 134"/>
                <p:cNvSpPr>
                  <a:spLocks/>
                </p:cNvSpPr>
                <p:nvPr/>
              </p:nvSpPr>
              <p:spPr bwMode="auto">
                <a:xfrm>
                  <a:off x="4088" y="2918"/>
                  <a:ext cx="46" cy="20"/>
                </a:xfrm>
                <a:custGeom>
                  <a:avLst/>
                  <a:gdLst>
                    <a:gd name="T0" fmla="*/ 21 w 91"/>
                    <a:gd name="T1" fmla="*/ 0 h 40"/>
                    <a:gd name="T2" fmla="*/ 0 w 91"/>
                    <a:gd name="T3" fmla="*/ 8 h 40"/>
                    <a:gd name="T4" fmla="*/ 23 w 91"/>
                    <a:gd name="T5" fmla="*/ 10 h 40"/>
                    <a:gd name="T6" fmla="*/ 21 w 91"/>
                    <a:gd name="T7" fmla="*/ 0 h 40"/>
                    <a:gd name="T8" fmla="*/ 21 w 91"/>
                    <a:gd name="T9" fmla="*/ 0 h 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1"/>
                    <a:gd name="T16" fmla="*/ 0 h 40"/>
                    <a:gd name="T17" fmla="*/ 91 w 91"/>
                    <a:gd name="T18" fmla="*/ 40 h 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1" h="40">
                      <a:moveTo>
                        <a:pt x="84" y="0"/>
                      </a:moveTo>
                      <a:lnTo>
                        <a:pt x="0" y="32"/>
                      </a:lnTo>
                      <a:lnTo>
                        <a:pt x="91" y="4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85" name="Freeform 135"/>
                <p:cNvSpPr>
                  <a:spLocks/>
                </p:cNvSpPr>
                <p:nvPr/>
              </p:nvSpPr>
              <p:spPr bwMode="auto">
                <a:xfrm>
                  <a:off x="4094" y="2945"/>
                  <a:ext cx="45" cy="17"/>
                </a:xfrm>
                <a:custGeom>
                  <a:avLst/>
                  <a:gdLst>
                    <a:gd name="T0" fmla="*/ 22 w 90"/>
                    <a:gd name="T1" fmla="*/ 0 h 34"/>
                    <a:gd name="T2" fmla="*/ 0 w 90"/>
                    <a:gd name="T3" fmla="*/ 7 h 34"/>
                    <a:gd name="T4" fmla="*/ 23 w 90"/>
                    <a:gd name="T5" fmla="*/ 9 h 34"/>
                    <a:gd name="T6" fmla="*/ 22 w 90"/>
                    <a:gd name="T7" fmla="*/ 0 h 34"/>
                    <a:gd name="T8" fmla="*/ 22 w 9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"/>
                    <a:gd name="T16" fmla="*/ 0 h 34"/>
                    <a:gd name="T17" fmla="*/ 90 w 9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" h="34">
                      <a:moveTo>
                        <a:pt x="88" y="0"/>
                      </a:moveTo>
                      <a:lnTo>
                        <a:pt x="0" y="29"/>
                      </a:lnTo>
                      <a:lnTo>
                        <a:pt x="90" y="34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86" name="Freeform 136"/>
                <p:cNvSpPr>
                  <a:spLocks/>
                </p:cNvSpPr>
                <p:nvPr/>
              </p:nvSpPr>
              <p:spPr bwMode="auto">
                <a:xfrm>
                  <a:off x="4094" y="2966"/>
                  <a:ext cx="48" cy="22"/>
                </a:xfrm>
                <a:custGeom>
                  <a:avLst/>
                  <a:gdLst>
                    <a:gd name="T0" fmla="*/ 23 w 95"/>
                    <a:gd name="T1" fmla="*/ 0 h 44"/>
                    <a:gd name="T2" fmla="*/ 0 w 95"/>
                    <a:gd name="T3" fmla="*/ 8 h 44"/>
                    <a:gd name="T4" fmla="*/ 24 w 95"/>
                    <a:gd name="T5" fmla="*/ 11 h 44"/>
                    <a:gd name="T6" fmla="*/ 23 w 95"/>
                    <a:gd name="T7" fmla="*/ 0 h 44"/>
                    <a:gd name="T8" fmla="*/ 23 w 95"/>
                    <a:gd name="T9" fmla="*/ 0 h 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5"/>
                    <a:gd name="T16" fmla="*/ 0 h 44"/>
                    <a:gd name="T17" fmla="*/ 95 w 95"/>
                    <a:gd name="T18" fmla="*/ 44 h 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5" h="44">
                      <a:moveTo>
                        <a:pt x="92" y="0"/>
                      </a:moveTo>
                      <a:lnTo>
                        <a:pt x="0" y="32"/>
                      </a:lnTo>
                      <a:lnTo>
                        <a:pt x="95" y="44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87" name="Freeform 137"/>
                <p:cNvSpPr>
                  <a:spLocks/>
                </p:cNvSpPr>
                <p:nvPr/>
              </p:nvSpPr>
              <p:spPr bwMode="auto">
                <a:xfrm>
                  <a:off x="3992" y="3033"/>
                  <a:ext cx="42" cy="17"/>
                </a:xfrm>
                <a:custGeom>
                  <a:avLst/>
                  <a:gdLst>
                    <a:gd name="T0" fmla="*/ 20 w 84"/>
                    <a:gd name="T1" fmla="*/ 0 h 34"/>
                    <a:gd name="T2" fmla="*/ 0 w 84"/>
                    <a:gd name="T3" fmla="*/ 4 h 34"/>
                    <a:gd name="T4" fmla="*/ 21 w 84"/>
                    <a:gd name="T5" fmla="*/ 9 h 34"/>
                    <a:gd name="T6" fmla="*/ 20 w 84"/>
                    <a:gd name="T7" fmla="*/ 0 h 34"/>
                    <a:gd name="T8" fmla="*/ 20 w 84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34"/>
                    <a:gd name="T17" fmla="*/ 84 w 8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34">
                      <a:moveTo>
                        <a:pt x="80" y="0"/>
                      </a:moveTo>
                      <a:lnTo>
                        <a:pt x="0" y="17"/>
                      </a:lnTo>
                      <a:lnTo>
                        <a:pt x="84" y="34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88" name="Freeform 138"/>
                <p:cNvSpPr>
                  <a:spLocks/>
                </p:cNvSpPr>
                <p:nvPr/>
              </p:nvSpPr>
              <p:spPr bwMode="auto">
                <a:xfrm>
                  <a:off x="3639" y="2832"/>
                  <a:ext cx="124" cy="57"/>
                </a:xfrm>
                <a:custGeom>
                  <a:avLst/>
                  <a:gdLst>
                    <a:gd name="T0" fmla="*/ 1 w 249"/>
                    <a:gd name="T1" fmla="*/ 5 h 114"/>
                    <a:gd name="T2" fmla="*/ 48 w 249"/>
                    <a:gd name="T3" fmla="*/ 0 h 114"/>
                    <a:gd name="T4" fmla="*/ 30 w 249"/>
                    <a:gd name="T5" fmla="*/ 7 h 114"/>
                    <a:gd name="T6" fmla="*/ 62 w 249"/>
                    <a:gd name="T7" fmla="*/ 11 h 114"/>
                    <a:gd name="T8" fmla="*/ 32 w 249"/>
                    <a:gd name="T9" fmla="*/ 17 h 114"/>
                    <a:gd name="T10" fmla="*/ 59 w 249"/>
                    <a:gd name="T11" fmla="*/ 23 h 114"/>
                    <a:gd name="T12" fmla="*/ 31 w 249"/>
                    <a:gd name="T13" fmla="*/ 28 h 114"/>
                    <a:gd name="T14" fmla="*/ 0 w 249"/>
                    <a:gd name="T15" fmla="*/ 29 h 114"/>
                    <a:gd name="T16" fmla="*/ 1 w 249"/>
                    <a:gd name="T17" fmla="*/ 5 h 114"/>
                    <a:gd name="T18" fmla="*/ 1 w 249"/>
                    <a:gd name="T19" fmla="*/ 5 h 11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49"/>
                    <a:gd name="T31" fmla="*/ 0 h 114"/>
                    <a:gd name="T32" fmla="*/ 249 w 249"/>
                    <a:gd name="T33" fmla="*/ 114 h 11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49" h="114">
                      <a:moveTo>
                        <a:pt x="7" y="17"/>
                      </a:moveTo>
                      <a:lnTo>
                        <a:pt x="194" y="0"/>
                      </a:lnTo>
                      <a:lnTo>
                        <a:pt x="123" y="25"/>
                      </a:lnTo>
                      <a:lnTo>
                        <a:pt x="249" y="42"/>
                      </a:lnTo>
                      <a:lnTo>
                        <a:pt x="131" y="65"/>
                      </a:lnTo>
                      <a:lnTo>
                        <a:pt x="237" y="91"/>
                      </a:lnTo>
                      <a:lnTo>
                        <a:pt x="125" y="110"/>
                      </a:lnTo>
                      <a:lnTo>
                        <a:pt x="0" y="114"/>
                      </a:lnTo>
                      <a:lnTo>
                        <a:pt x="7" y="17"/>
                      </a:lnTo>
                      <a:close/>
                    </a:path>
                  </a:pathLst>
                </a:custGeom>
                <a:solidFill>
                  <a:srgbClr val="F2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89" name="Freeform 139"/>
                <p:cNvSpPr>
                  <a:spLocks/>
                </p:cNvSpPr>
                <p:nvPr/>
              </p:nvSpPr>
              <p:spPr bwMode="auto">
                <a:xfrm>
                  <a:off x="3541" y="2942"/>
                  <a:ext cx="121" cy="71"/>
                </a:xfrm>
                <a:custGeom>
                  <a:avLst/>
                  <a:gdLst>
                    <a:gd name="T0" fmla="*/ 4 w 241"/>
                    <a:gd name="T1" fmla="*/ 4 h 142"/>
                    <a:gd name="T2" fmla="*/ 47 w 241"/>
                    <a:gd name="T3" fmla="*/ 0 h 142"/>
                    <a:gd name="T4" fmla="*/ 38 w 241"/>
                    <a:gd name="T5" fmla="*/ 5 h 142"/>
                    <a:gd name="T6" fmla="*/ 54 w 241"/>
                    <a:gd name="T7" fmla="*/ 8 h 142"/>
                    <a:gd name="T8" fmla="*/ 39 w 241"/>
                    <a:gd name="T9" fmla="*/ 14 h 142"/>
                    <a:gd name="T10" fmla="*/ 39 w 241"/>
                    <a:gd name="T11" fmla="*/ 18 h 142"/>
                    <a:gd name="T12" fmla="*/ 61 w 241"/>
                    <a:gd name="T13" fmla="*/ 21 h 142"/>
                    <a:gd name="T14" fmla="*/ 39 w 241"/>
                    <a:gd name="T15" fmla="*/ 28 h 142"/>
                    <a:gd name="T16" fmla="*/ 59 w 241"/>
                    <a:gd name="T17" fmla="*/ 34 h 142"/>
                    <a:gd name="T18" fmla="*/ 39 w 241"/>
                    <a:gd name="T19" fmla="*/ 36 h 142"/>
                    <a:gd name="T20" fmla="*/ 0 w 241"/>
                    <a:gd name="T21" fmla="*/ 36 h 142"/>
                    <a:gd name="T22" fmla="*/ 4 w 241"/>
                    <a:gd name="T23" fmla="*/ 4 h 142"/>
                    <a:gd name="T24" fmla="*/ 4 w 241"/>
                    <a:gd name="T25" fmla="*/ 4 h 14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1"/>
                    <a:gd name="T40" fmla="*/ 0 h 142"/>
                    <a:gd name="T41" fmla="*/ 241 w 241"/>
                    <a:gd name="T42" fmla="*/ 142 h 14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1" h="142">
                      <a:moveTo>
                        <a:pt x="15" y="19"/>
                      </a:moveTo>
                      <a:lnTo>
                        <a:pt x="186" y="0"/>
                      </a:lnTo>
                      <a:lnTo>
                        <a:pt x="152" y="20"/>
                      </a:lnTo>
                      <a:lnTo>
                        <a:pt x="215" y="32"/>
                      </a:lnTo>
                      <a:lnTo>
                        <a:pt x="154" y="57"/>
                      </a:lnTo>
                      <a:lnTo>
                        <a:pt x="156" y="70"/>
                      </a:lnTo>
                      <a:lnTo>
                        <a:pt x="241" y="85"/>
                      </a:lnTo>
                      <a:lnTo>
                        <a:pt x="156" y="112"/>
                      </a:lnTo>
                      <a:lnTo>
                        <a:pt x="234" y="133"/>
                      </a:lnTo>
                      <a:lnTo>
                        <a:pt x="154" y="142"/>
                      </a:lnTo>
                      <a:lnTo>
                        <a:pt x="0" y="142"/>
                      </a:lnTo>
                      <a:lnTo>
                        <a:pt x="15" y="19"/>
                      </a:lnTo>
                      <a:close/>
                    </a:path>
                  </a:pathLst>
                </a:custGeom>
                <a:solidFill>
                  <a:srgbClr val="F2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90" name="Freeform 140"/>
                <p:cNvSpPr>
                  <a:spLocks/>
                </p:cNvSpPr>
                <p:nvPr/>
              </p:nvSpPr>
              <p:spPr bwMode="auto">
                <a:xfrm>
                  <a:off x="3972" y="2923"/>
                  <a:ext cx="121" cy="81"/>
                </a:xfrm>
                <a:custGeom>
                  <a:avLst/>
                  <a:gdLst>
                    <a:gd name="T0" fmla="*/ 3 w 243"/>
                    <a:gd name="T1" fmla="*/ 8 h 161"/>
                    <a:gd name="T2" fmla="*/ 54 w 243"/>
                    <a:gd name="T3" fmla="*/ 0 h 161"/>
                    <a:gd name="T4" fmla="*/ 37 w 243"/>
                    <a:gd name="T5" fmla="*/ 9 h 161"/>
                    <a:gd name="T6" fmla="*/ 60 w 243"/>
                    <a:gd name="T7" fmla="*/ 12 h 161"/>
                    <a:gd name="T8" fmla="*/ 39 w 243"/>
                    <a:gd name="T9" fmla="*/ 20 h 161"/>
                    <a:gd name="T10" fmla="*/ 60 w 243"/>
                    <a:gd name="T11" fmla="*/ 24 h 161"/>
                    <a:gd name="T12" fmla="*/ 44 w 243"/>
                    <a:gd name="T13" fmla="*/ 31 h 161"/>
                    <a:gd name="T14" fmla="*/ 55 w 243"/>
                    <a:gd name="T15" fmla="*/ 34 h 161"/>
                    <a:gd name="T16" fmla="*/ 0 w 243"/>
                    <a:gd name="T17" fmla="*/ 41 h 161"/>
                    <a:gd name="T18" fmla="*/ 3 w 243"/>
                    <a:gd name="T19" fmla="*/ 8 h 161"/>
                    <a:gd name="T20" fmla="*/ 3 w 243"/>
                    <a:gd name="T21" fmla="*/ 8 h 16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43"/>
                    <a:gd name="T34" fmla="*/ 0 h 161"/>
                    <a:gd name="T35" fmla="*/ 243 w 243"/>
                    <a:gd name="T36" fmla="*/ 161 h 16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43" h="161">
                      <a:moveTo>
                        <a:pt x="13" y="30"/>
                      </a:moveTo>
                      <a:lnTo>
                        <a:pt x="217" y="0"/>
                      </a:lnTo>
                      <a:lnTo>
                        <a:pt x="148" y="36"/>
                      </a:lnTo>
                      <a:lnTo>
                        <a:pt x="242" y="47"/>
                      </a:lnTo>
                      <a:lnTo>
                        <a:pt x="158" y="77"/>
                      </a:lnTo>
                      <a:lnTo>
                        <a:pt x="243" y="95"/>
                      </a:lnTo>
                      <a:lnTo>
                        <a:pt x="177" y="121"/>
                      </a:lnTo>
                      <a:lnTo>
                        <a:pt x="221" y="136"/>
                      </a:lnTo>
                      <a:lnTo>
                        <a:pt x="0" y="161"/>
                      </a:lnTo>
                      <a:lnTo>
                        <a:pt x="13" y="30"/>
                      </a:lnTo>
                      <a:close/>
                    </a:path>
                  </a:pathLst>
                </a:custGeom>
                <a:solidFill>
                  <a:srgbClr val="F2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91" name="Freeform 141"/>
                <p:cNvSpPr>
                  <a:spLocks/>
                </p:cNvSpPr>
                <p:nvPr/>
              </p:nvSpPr>
              <p:spPr bwMode="auto">
                <a:xfrm>
                  <a:off x="3852" y="2823"/>
                  <a:ext cx="193" cy="70"/>
                </a:xfrm>
                <a:custGeom>
                  <a:avLst/>
                  <a:gdLst>
                    <a:gd name="T0" fmla="*/ 5 w 385"/>
                    <a:gd name="T1" fmla="*/ 3 h 141"/>
                    <a:gd name="T2" fmla="*/ 0 w 385"/>
                    <a:gd name="T3" fmla="*/ 35 h 141"/>
                    <a:gd name="T4" fmla="*/ 97 w 385"/>
                    <a:gd name="T5" fmla="*/ 33 h 141"/>
                    <a:gd name="T6" fmla="*/ 60 w 385"/>
                    <a:gd name="T7" fmla="*/ 27 h 141"/>
                    <a:gd name="T8" fmla="*/ 93 w 385"/>
                    <a:gd name="T9" fmla="*/ 18 h 141"/>
                    <a:gd name="T10" fmla="*/ 62 w 385"/>
                    <a:gd name="T11" fmla="*/ 13 h 141"/>
                    <a:gd name="T12" fmla="*/ 92 w 385"/>
                    <a:gd name="T13" fmla="*/ 3 h 141"/>
                    <a:gd name="T14" fmla="*/ 62 w 385"/>
                    <a:gd name="T15" fmla="*/ 0 h 141"/>
                    <a:gd name="T16" fmla="*/ 5 w 385"/>
                    <a:gd name="T17" fmla="*/ 3 h 141"/>
                    <a:gd name="T18" fmla="*/ 5 w 385"/>
                    <a:gd name="T19" fmla="*/ 3 h 14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85"/>
                    <a:gd name="T31" fmla="*/ 0 h 141"/>
                    <a:gd name="T32" fmla="*/ 385 w 385"/>
                    <a:gd name="T33" fmla="*/ 141 h 14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85" h="141">
                      <a:moveTo>
                        <a:pt x="19" y="15"/>
                      </a:moveTo>
                      <a:lnTo>
                        <a:pt x="0" y="141"/>
                      </a:lnTo>
                      <a:lnTo>
                        <a:pt x="385" y="133"/>
                      </a:lnTo>
                      <a:lnTo>
                        <a:pt x="239" y="108"/>
                      </a:lnTo>
                      <a:lnTo>
                        <a:pt x="372" y="74"/>
                      </a:lnTo>
                      <a:lnTo>
                        <a:pt x="247" y="55"/>
                      </a:lnTo>
                      <a:lnTo>
                        <a:pt x="368" y="15"/>
                      </a:lnTo>
                      <a:lnTo>
                        <a:pt x="247" y="0"/>
                      </a:lnTo>
                      <a:lnTo>
                        <a:pt x="19" y="15"/>
                      </a:lnTo>
                      <a:close/>
                    </a:path>
                  </a:pathLst>
                </a:custGeom>
                <a:solidFill>
                  <a:srgbClr val="F2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92" name="Freeform 142"/>
                <p:cNvSpPr>
                  <a:spLocks/>
                </p:cNvSpPr>
                <p:nvPr/>
              </p:nvSpPr>
              <p:spPr bwMode="auto">
                <a:xfrm>
                  <a:off x="3740" y="2922"/>
                  <a:ext cx="196" cy="98"/>
                </a:xfrm>
                <a:custGeom>
                  <a:avLst/>
                  <a:gdLst>
                    <a:gd name="T0" fmla="*/ 5 w 394"/>
                    <a:gd name="T1" fmla="*/ 12 h 195"/>
                    <a:gd name="T2" fmla="*/ 0 w 394"/>
                    <a:gd name="T3" fmla="*/ 49 h 195"/>
                    <a:gd name="T4" fmla="*/ 98 w 394"/>
                    <a:gd name="T5" fmla="*/ 45 h 195"/>
                    <a:gd name="T6" fmla="*/ 65 w 394"/>
                    <a:gd name="T7" fmla="*/ 38 h 195"/>
                    <a:gd name="T8" fmla="*/ 96 w 394"/>
                    <a:gd name="T9" fmla="*/ 30 h 195"/>
                    <a:gd name="T10" fmla="*/ 61 w 394"/>
                    <a:gd name="T11" fmla="*/ 25 h 195"/>
                    <a:gd name="T12" fmla="*/ 96 w 394"/>
                    <a:gd name="T13" fmla="*/ 16 h 195"/>
                    <a:gd name="T14" fmla="*/ 60 w 394"/>
                    <a:gd name="T15" fmla="*/ 12 h 195"/>
                    <a:gd name="T16" fmla="*/ 94 w 394"/>
                    <a:gd name="T17" fmla="*/ 0 h 195"/>
                    <a:gd name="T18" fmla="*/ 49 w 394"/>
                    <a:gd name="T19" fmla="*/ 5 h 195"/>
                    <a:gd name="T20" fmla="*/ 5 w 394"/>
                    <a:gd name="T21" fmla="*/ 12 h 195"/>
                    <a:gd name="T22" fmla="*/ 5 w 394"/>
                    <a:gd name="T23" fmla="*/ 12 h 19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94"/>
                    <a:gd name="T37" fmla="*/ 0 h 195"/>
                    <a:gd name="T38" fmla="*/ 394 w 394"/>
                    <a:gd name="T39" fmla="*/ 195 h 195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94" h="195">
                      <a:moveTo>
                        <a:pt x="21" y="45"/>
                      </a:moveTo>
                      <a:lnTo>
                        <a:pt x="0" y="195"/>
                      </a:lnTo>
                      <a:lnTo>
                        <a:pt x="394" y="180"/>
                      </a:lnTo>
                      <a:lnTo>
                        <a:pt x="263" y="152"/>
                      </a:lnTo>
                      <a:lnTo>
                        <a:pt x="388" y="119"/>
                      </a:lnTo>
                      <a:lnTo>
                        <a:pt x="246" y="97"/>
                      </a:lnTo>
                      <a:lnTo>
                        <a:pt x="386" y="62"/>
                      </a:lnTo>
                      <a:lnTo>
                        <a:pt x="242" y="47"/>
                      </a:lnTo>
                      <a:lnTo>
                        <a:pt x="377" y="0"/>
                      </a:lnTo>
                      <a:lnTo>
                        <a:pt x="200" y="17"/>
                      </a:lnTo>
                      <a:lnTo>
                        <a:pt x="21" y="45"/>
                      </a:lnTo>
                      <a:close/>
                    </a:path>
                  </a:pathLst>
                </a:custGeom>
                <a:solidFill>
                  <a:srgbClr val="F2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93" name="Freeform 143"/>
                <p:cNvSpPr>
                  <a:spLocks/>
                </p:cNvSpPr>
                <p:nvPr/>
              </p:nvSpPr>
              <p:spPr bwMode="auto">
                <a:xfrm>
                  <a:off x="3748" y="2937"/>
                  <a:ext cx="133" cy="75"/>
                </a:xfrm>
                <a:custGeom>
                  <a:avLst/>
                  <a:gdLst>
                    <a:gd name="T0" fmla="*/ 3 w 267"/>
                    <a:gd name="T1" fmla="*/ 8 h 150"/>
                    <a:gd name="T2" fmla="*/ 55 w 267"/>
                    <a:gd name="T3" fmla="*/ 0 h 150"/>
                    <a:gd name="T4" fmla="*/ 44 w 267"/>
                    <a:gd name="T5" fmla="*/ 7 h 150"/>
                    <a:gd name="T6" fmla="*/ 65 w 267"/>
                    <a:gd name="T7" fmla="*/ 9 h 150"/>
                    <a:gd name="T8" fmla="*/ 44 w 267"/>
                    <a:gd name="T9" fmla="*/ 17 h 150"/>
                    <a:gd name="T10" fmla="*/ 66 w 267"/>
                    <a:gd name="T11" fmla="*/ 23 h 150"/>
                    <a:gd name="T12" fmla="*/ 45 w 267"/>
                    <a:gd name="T13" fmla="*/ 27 h 150"/>
                    <a:gd name="T14" fmla="*/ 65 w 267"/>
                    <a:gd name="T15" fmla="*/ 36 h 150"/>
                    <a:gd name="T16" fmla="*/ 0 w 267"/>
                    <a:gd name="T17" fmla="*/ 38 h 150"/>
                    <a:gd name="T18" fmla="*/ 3 w 267"/>
                    <a:gd name="T19" fmla="*/ 8 h 150"/>
                    <a:gd name="T20" fmla="*/ 3 w 267"/>
                    <a:gd name="T21" fmla="*/ 8 h 1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67"/>
                    <a:gd name="T34" fmla="*/ 0 h 150"/>
                    <a:gd name="T35" fmla="*/ 267 w 267"/>
                    <a:gd name="T36" fmla="*/ 150 h 15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67" h="150">
                      <a:moveTo>
                        <a:pt x="14" y="32"/>
                      </a:moveTo>
                      <a:lnTo>
                        <a:pt x="221" y="0"/>
                      </a:lnTo>
                      <a:lnTo>
                        <a:pt x="179" y="30"/>
                      </a:lnTo>
                      <a:lnTo>
                        <a:pt x="261" y="38"/>
                      </a:lnTo>
                      <a:lnTo>
                        <a:pt x="177" y="68"/>
                      </a:lnTo>
                      <a:lnTo>
                        <a:pt x="267" y="93"/>
                      </a:lnTo>
                      <a:lnTo>
                        <a:pt x="183" y="108"/>
                      </a:lnTo>
                      <a:lnTo>
                        <a:pt x="261" y="143"/>
                      </a:lnTo>
                      <a:lnTo>
                        <a:pt x="0" y="150"/>
                      </a:lnTo>
                      <a:lnTo>
                        <a:pt x="14" y="32"/>
                      </a:lnTo>
                      <a:close/>
                    </a:path>
                  </a:pathLst>
                </a:custGeom>
                <a:solidFill>
                  <a:srgbClr val="FFE5B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94" name="Freeform 144"/>
                <p:cNvSpPr>
                  <a:spLocks/>
                </p:cNvSpPr>
                <p:nvPr/>
              </p:nvSpPr>
              <p:spPr bwMode="auto">
                <a:xfrm>
                  <a:off x="3859" y="2830"/>
                  <a:ext cx="127" cy="58"/>
                </a:xfrm>
                <a:custGeom>
                  <a:avLst/>
                  <a:gdLst>
                    <a:gd name="T0" fmla="*/ 5 w 253"/>
                    <a:gd name="T1" fmla="*/ 5 h 116"/>
                    <a:gd name="T2" fmla="*/ 0 w 253"/>
                    <a:gd name="T3" fmla="*/ 29 h 116"/>
                    <a:gd name="T4" fmla="*/ 56 w 253"/>
                    <a:gd name="T5" fmla="*/ 28 h 116"/>
                    <a:gd name="T6" fmla="*/ 45 w 253"/>
                    <a:gd name="T7" fmla="*/ 22 h 116"/>
                    <a:gd name="T8" fmla="*/ 61 w 253"/>
                    <a:gd name="T9" fmla="*/ 17 h 116"/>
                    <a:gd name="T10" fmla="*/ 45 w 253"/>
                    <a:gd name="T11" fmla="*/ 11 h 116"/>
                    <a:gd name="T12" fmla="*/ 64 w 253"/>
                    <a:gd name="T13" fmla="*/ 3 h 116"/>
                    <a:gd name="T14" fmla="*/ 45 w 253"/>
                    <a:gd name="T15" fmla="*/ 0 h 116"/>
                    <a:gd name="T16" fmla="*/ 5 w 253"/>
                    <a:gd name="T17" fmla="*/ 5 h 116"/>
                    <a:gd name="T18" fmla="*/ 5 w 253"/>
                    <a:gd name="T19" fmla="*/ 5 h 1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53"/>
                    <a:gd name="T31" fmla="*/ 0 h 116"/>
                    <a:gd name="T32" fmla="*/ 253 w 253"/>
                    <a:gd name="T33" fmla="*/ 116 h 1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53" h="116">
                      <a:moveTo>
                        <a:pt x="19" y="17"/>
                      </a:moveTo>
                      <a:lnTo>
                        <a:pt x="0" y="116"/>
                      </a:lnTo>
                      <a:lnTo>
                        <a:pt x="224" y="111"/>
                      </a:lnTo>
                      <a:lnTo>
                        <a:pt x="180" y="86"/>
                      </a:lnTo>
                      <a:lnTo>
                        <a:pt x="243" y="65"/>
                      </a:lnTo>
                      <a:lnTo>
                        <a:pt x="180" y="42"/>
                      </a:lnTo>
                      <a:lnTo>
                        <a:pt x="253" y="12"/>
                      </a:lnTo>
                      <a:lnTo>
                        <a:pt x="177" y="0"/>
                      </a:lnTo>
                      <a:lnTo>
                        <a:pt x="19" y="17"/>
                      </a:lnTo>
                      <a:close/>
                    </a:path>
                  </a:pathLst>
                </a:custGeom>
                <a:solidFill>
                  <a:srgbClr val="FFE5B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95" name="Freeform 145"/>
                <p:cNvSpPr>
                  <a:spLocks/>
                </p:cNvSpPr>
                <p:nvPr/>
              </p:nvSpPr>
              <p:spPr bwMode="auto">
                <a:xfrm>
                  <a:off x="3884" y="2927"/>
                  <a:ext cx="52" cy="20"/>
                </a:xfrm>
                <a:custGeom>
                  <a:avLst/>
                  <a:gdLst>
                    <a:gd name="T0" fmla="*/ 24 w 105"/>
                    <a:gd name="T1" fmla="*/ 0 h 42"/>
                    <a:gd name="T2" fmla="*/ 0 w 105"/>
                    <a:gd name="T3" fmla="*/ 7 h 42"/>
                    <a:gd name="T4" fmla="*/ 26 w 105"/>
                    <a:gd name="T5" fmla="*/ 10 h 42"/>
                    <a:gd name="T6" fmla="*/ 24 w 105"/>
                    <a:gd name="T7" fmla="*/ 0 h 42"/>
                    <a:gd name="T8" fmla="*/ 24 w 105"/>
                    <a:gd name="T9" fmla="*/ 0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42"/>
                    <a:gd name="T17" fmla="*/ 105 w 105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42">
                      <a:moveTo>
                        <a:pt x="99" y="0"/>
                      </a:moveTo>
                      <a:lnTo>
                        <a:pt x="0" y="31"/>
                      </a:lnTo>
                      <a:lnTo>
                        <a:pt x="105" y="42"/>
                      </a:ln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FFCC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96" name="Freeform 146"/>
                <p:cNvSpPr>
                  <a:spLocks/>
                </p:cNvSpPr>
                <p:nvPr/>
              </p:nvSpPr>
              <p:spPr bwMode="auto">
                <a:xfrm>
                  <a:off x="3896" y="2960"/>
                  <a:ext cx="41" cy="17"/>
                </a:xfrm>
                <a:custGeom>
                  <a:avLst/>
                  <a:gdLst>
                    <a:gd name="T0" fmla="*/ 19 w 84"/>
                    <a:gd name="T1" fmla="*/ 0 h 34"/>
                    <a:gd name="T2" fmla="*/ 0 w 84"/>
                    <a:gd name="T3" fmla="*/ 3 h 34"/>
                    <a:gd name="T4" fmla="*/ 20 w 84"/>
                    <a:gd name="T5" fmla="*/ 9 h 34"/>
                    <a:gd name="T6" fmla="*/ 19 w 84"/>
                    <a:gd name="T7" fmla="*/ 0 h 34"/>
                    <a:gd name="T8" fmla="*/ 19 w 84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34"/>
                    <a:gd name="T17" fmla="*/ 84 w 8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34">
                      <a:moveTo>
                        <a:pt x="78" y="0"/>
                      </a:moveTo>
                      <a:lnTo>
                        <a:pt x="0" y="15"/>
                      </a:lnTo>
                      <a:lnTo>
                        <a:pt x="84" y="34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rgbClr val="FFCC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97" name="Freeform 147"/>
                <p:cNvSpPr>
                  <a:spLocks/>
                </p:cNvSpPr>
                <p:nvPr/>
              </p:nvSpPr>
              <p:spPr bwMode="auto">
                <a:xfrm>
                  <a:off x="3900" y="2986"/>
                  <a:ext cx="42" cy="19"/>
                </a:xfrm>
                <a:custGeom>
                  <a:avLst/>
                  <a:gdLst>
                    <a:gd name="T0" fmla="*/ 19 w 83"/>
                    <a:gd name="T1" fmla="*/ 0 h 38"/>
                    <a:gd name="T2" fmla="*/ 0 w 83"/>
                    <a:gd name="T3" fmla="*/ 5 h 38"/>
                    <a:gd name="T4" fmla="*/ 21 w 83"/>
                    <a:gd name="T5" fmla="*/ 10 h 38"/>
                    <a:gd name="T6" fmla="*/ 19 w 83"/>
                    <a:gd name="T7" fmla="*/ 0 h 38"/>
                    <a:gd name="T8" fmla="*/ 19 w 83"/>
                    <a:gd name="T9" fmla="*/ 0 h 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3"/>
                    <a:gd name="T16" fmla="*/ 0 h 38"/>
                    <a:gd name="T17" fmla="*/ 83 w 83"/>
                    <a:gd name="T18" fmla="*/ 38 h 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3" h="38">
                      <a:moveTo>
                        <a:pt x="76" y="0"/>
                      </a:moveTo>
                      <a:lnTo>
                        <a:pt x="0" y="23"/>
                      </a:lnTo>
                      <a:lnTo>
                        <a:pt x="83" y="38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rgbClr val="FFCC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98" name="Freeform 148"/>
                <p:cNvSpPr>
                  <a:spLocks/>
                </p:cNvSpPr>
                <p:nvPr/>
              </p:nvSpPr>
              <p:spPr bwMode="auto">
                <a:xfrm>
                  <a:off x="3998" y="2865"/>
                  <a:ext cx="52" cy="22"/>
                </a:xfrm>
                <a:custGeom>
                  <a:avLst/>
                  <a:gdLst>
                    <a:gd name="T0" fmla="*/ 23 w 105"/>
                    <a:gd name="T1" fmla="*/ 0 h 43"/>
                    <a:gd name="T2" fmla="*/ 0 w 105"/>
                    <a:gd name="T3" fmla="*/ 6 h 43"/>
                    <a:gd name="T4" fmla="*/ 26 w 105"/>
                    <a:gd name="T5" fmla="*/ 11 h 43"/>
                    <a:gd name="T6" fmla="*/ 23 w 105"/>
                    <a:gd name="T7" fmla="*/ 0 h 43"/>
                    <a:gd name="T8" fmla="*/ 23 w 105"/>
                    <a:gd name="T9" fmla="*/ 0 h 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43"/>
                    <a:gd name="T17" fmla="*/ 105 w 105"/>
                    <a:gd name="T18" fmla="*/ 43 h 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43">
                      <a:moveTo>
                        <a:pt x="92" y="0"/>
                      </a:moveTo>
                      <a:lnTo>
                        <a:pt x="0" y="21"/>
                      </a:lnTo>
                      <a:lnTo>
                        <a:pt x="105" y="43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FFCC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99" name="Freeform 149"/>
                <p:cNvSpPr>
                  <a:spLocks/>
                </p:cNvSpPr>
                <p:nvPr/>
              </p:nvSpPr>
              <p:spPr bwMode="auto">
                <a:xfrm>
                  <a:off x="4002" y="2834"/>
                  <a:ext cx="40" cy="20"/>
                </a:xfrm>
                <a:custGeom>
                  <a:avLst/>
                  <a:gdLst>
                    <a:gd name="T0" fmla="*/ 20 w 80"/>
                    <a:gd name="T1" fmla="*/ 0 h 40"/>
                    <a:gd name="T2" fmla="*/ 0 w 80"/>
                    <a:gd name="T3" fmla="*/ 7 h 40"/>
                    <a:gd name="T4" fmla="*/ 20 w 80"/>
                    <a:gd name="T5" fmla="*/ 10 h 40"/>
                    <a:gd name="T6" fmla="*/ 20 w 80"/>
                    <a:gd name="T7" fmla="*/ 0 h 40"/>
                    <a:gd name="T8" fmla="*/ 20 w 80"/>
                    <a:gd name="T9" fmla="*/ 0 h 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0"/>
                    <a:gd name="T16" fmla="*/ 0 h 40"/>
                    <a:gd name="T17" fmla="*/ 80 w 80"/>
                    <a:gd name="T18" fmla="*/ 40 h 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0" h="40">
                      <a:moveTo>
                        <a:pt x="78" y="0"/>
                      </a:moveTo>
                      <a:lnTo>
                        <a:pt x="0" y="28"/>
                      </a:lnTo>
                      <a:lnTo>
                        <a:pt x="80" y="40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rgbClr val="FFCC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00" name="Freeform 150"/>
                <p:cNvSpPr>
                  <a:spLocks/>
                </p:cNvSpPr>
                <p:nvPr/>
              </p:nvSpPr>
              <p:spPr bwMode="auto">
                <a:xfrm>
                  <a:off x="4200" y="3029"/>
                  <a:ext cx="47" cy="19"/>
                </a:xfrm>
                <a:custGeom>
                  <a:avLst/>
                  <a:gdLst>
                    <a:gd name="T0" fmla="*/ 22 w 95"/>
                    <a:gd name="T1" fmla="*/ 0 h 38"/>
                    <a:gd name="T2" fmla="*/ 0 w 95"/>
                    <a:gd name="T3" fmla="*/ 6 h 38"/>
                    <a:gd name="T4" fmla="*/ 23 w 95"/>
                    <a:gd name="T5" fmla="*/ 10 h 38"/>
                    <a:gd name="T6" fmla="*/ 22 w 95"/>
                    <a:gd name="T7" fmla="*/ 0 h 38"/>
                    <a:gd name="T8" fmla="*/ 22 w 95"/>
                    <a:gd name="T9" fmla="*/ 0 h 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5"/>
                    <a:gd name="T16" fmla="*/ 0 h 38"/>
                    <a:gd name="T17" fmla="*/ 95 w 95"/>
                    <a:gd name="T18" fmla="*/ 38 h 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5" h="38">
                      <a:moveTo>
                        <a:pt x="88" y="0"/>
                      </a:moveTo>
                      <a:lnTo>
                        <a:pt x="0" y="25"/>
                      </a:lnTo>
                      <a:lnTo>
                        <a:pt x="95" y="38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FFCC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01" name="Freeform 151"/>
                <p:cNvSpPr>
                  <a:spLocks/>
                </p:cNvSpPr>
                <p:nvPr/>
              </p:nvSpPr>
              <p:spPr bwMode="auto">
                <a:xfrm>
                  <a:off x="3628" y="2779"/>
                  <a:ext cx="221" cy="20"/>
                </a:xfrm>
                <a:custGeom>
                  <a:avLst/>
                  <a:gdLst>
                    <a:gd name="T0" fmla="*/ 0 w 441"/>
                    <a:gd name="T1" fmla="*/ 10 h 39"/>
                    <a:gd name="T2" fmla="*/ 1 w 441"/>
                    <a:gd name="T3" fmla="*/ 3 h 39"/>
                    <a:gd name="T4" fmla="*/ 7 w 441"/>
                    <a:gd name="T5" fmla="*/ 1 h 39"/>
                    <a:gd name="T6" fmla="*/ 16 w 441"/>
                    <a:gd name="T7" fmla="*/ 0 h 39"/>
                    <a:gd name="T8" fmla="*/ 27 w 441"/>
                    <a:gd name="T9" fmla="*/ 3 h 39"/>
                    <a:gd name="T10" fmla="*/ 40 w 441"/>
                    <a:gd name="T11" fmla="*/ 6 h 39"/>
                    <a:gd name="T12" fmla="*/ 50 w 441"/>
                    <a:gd name="T13" fmla="*/ 5 h 39"/>
                    <a:gd name="T14" fmla="*/ 57 w 441"/>
                    <a:gd name="T15" fmla="*/ 5 h 39"/>
                    <a:gd name="T16" fmla="*/ 67 w 441"/>
                    <a:gd name="T17" fmla="*/ 6 h 39"/>
                    <a:gd name="T18" fmla="*/ 75 w 441"/>
                    <a:gd name="T19" fmla="*/ 7 h 39"/>
                    <a:gd name="T20" fmla="*/ 84 w 441"/>
                    <a:gd name="T21" fmla="*/ 7 h 39"/>
                    <a:gd name="T22" fmla="*/ 91 w 441"/>
                    <a:gd name="T23" fmla="*/ 5 h 39"/>
                    <a:gd name="T24" fmla="*/ 102 w 441"/>
                    <a:gd name="T25" fmla="*/ 0 h 39"/>
                    <a:gd name="T26" fmla="*/ 108 w 441"/>
                    <a:gd name="T27" fmla="*/ 0 h 39"/>
                    <a:gd name="T28" fmla="*/ 111 w 441"/>
                    <a:gd name="T29" fmla="*/ 4 h 39"/>
                    <a:gd name="T30" fmla="*/ 110 w 441"/>
                    <a:gd name="T31" fmla="*/ 8 h 39"/>
                    <a:gd name="T32" fmla="*/ 102 w 441"/>
                    <a:gd name="T33" fmla="*/ 10 h 39"/>
                    <a:gd name="T34" fmla="*/ 87 w 441"/>
                    <a:gd name="T35" fmla="*/ 10 h 39"/>
                    <a:gd name="T36" fmla="*/ 46 w 441"/>
                    <a:gd name="T37" fmla="*/ 10 h 39"/>
                    <a:gd name="T38" fmla="*/ 15 w 441"/>
                    <a:gd name="T39" fmla="*/ 10 h 39"/>
                    <a:gd name="T40" fmla="*/ 0 w 441"/>
                    <a:gd name="T41" fmla="*/ 10 h 39"/>
                    <a:gd name="T42" fmla="*/ 0 w 441"/>
                    <a:gd name="T43" fmla="*/ 10 h 3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441"/>
                    <a:gd name="T67" fmla="*/ 0 h 39"/>
                    <a:gd name="T68" fmla="*/ 441 w 441"/>
                    <a:gd name="T69" fmla="*/ 39 h 39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441" h="39">
                      <a:moveTo>
                        <a:pt x="0" y="39"/>
                      </a:moveTo>
                      <a:lnTo>
                        <a:pt x="2" y="9"/>
                      </a:lnTo>
                      <a:lnTo>
                        <a:pt x="28" y="1"/>
                      </a:lnTo>
                      <a:lnTo>
                        <a:pt x="63" y="0"/>
                      </a:lnTo>
                      <a:lnTo>
                        <a:pt x="108" y="9"/>
                      </a:lnTo>
                      <a:lnTo>
                        <a:pt x="158" y="22"/>
                      </a:lnTo>
                      <a:lnTo>
                        <a:pt x="198" y="17"/>
                      </a:lnTo>
                      <a:lnTo>
                        <a:pt x="228" y="17"/>
                      </a:lnTo>
                      <a:lnTo>
                        <a:pt x="266" y="24"/>
                      </a:lnTo>
                      <a:lnTo>
                        <a:pt x="300" y="26"/>
                      </a:lnTo>
                      <a:lnTo>
                        <a:pt x="333" y="26"/>
                      </a:lnTo>
                      <a:lnTo>
                        <a:pt x="363" y="17"/>
                      </a:lnTo>
                      <a:lnTo>
                        <a:pt x="405" y="0"/>
                      </a:lnTo>
                      <a:lnTo>
                        <a:pt x="431" y="0"/>
                      </a:lnTo>
                      <a:lnTo>
                        <a:pt x="441" y="15"/>
                      </a:lnTo>
                      <a:lnTo>
                        <a:pt x="437" y="32"/>
                      </a:lnTo>
                      <a:lnTo>
                        <a:pt x="407" y="39"/>
                      </a:lnTo>
                      <a:lnTo>
                        <a:pt x="346" y="38"/>
                      </a:lnTo>
                      <a:lnTo>
                        <a:pt x="184" y="39"/>
                      </a:lnTo>
                      <a:lnTo>
                        <a:pt x="59" y="39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E8D9D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02" name="Freeform 152"/>
                <p:cNvSpPr>
                  <a:spLocks/>
                </p:cNvSpPr>
                <p:nvPr/>
              </p:nvSpPr>
              <p:spPr bwMode="auto">
                <a:xfrm>
                  <a:off x="3850" y="2775"/>
                  <a:ext cx="200" cy="24"/>
                </a:xfrm>
                <a:custGeom>
                  <a:avLst/>
                  <a:gdLst>
                    <a:gd name="T0" fmla="*/ 0 w 401"/>
                    <a:gd name="T1" fmla="*/ 5 h 49"/>
                    <a:gd name="T2" fmla="*/ 4 w 401"/>
                    <a:gd name="T3" fmla="*/ 7 h 49"/>
                    <a:gd name="T4" fmla="*/ 17 w 401"/>
                    <a:gd name="T5" fmla="*/ 9 h 49"/>
                    <a:gd name="T6" fmla="*/ 25 w 401"/>
                    <a:gd name="T7" fmla="*/ 8 h 49"/>
                    <a:gd name="T8" fmla="*/ 35 w 401"/>
                    <a:gd name="T9" fmla="*/ 7 h 49"/>
                    <a:gd name="T10" fmla="*/ 44 w 401"/>
                    <a:gd name="T11" fmla="*/ 4 h 49"/>
                    <a:gd name="T12" fmla="*/ 52 w 401"/>
                    <a:gd name="T13" fmla="*/ 3 h 49"/>
                    <a:gd name="T14" fmla="*/ 59 w 401"/>
                    <a:gd name="T15" fmla="*/ 2 h 49"/>
                    <a:gd name="T16" fmla="*/ 67 w 401"/>
                    <a:gd name="T17" fmla="*/ 3 h 49"/>
                    <a:gd name="T18" fmla="*/ 70 w 401"/>
                    <a:gd name="T19" fmla="*/ 5 h 49"/>
                    <a:gd name="T20" fmla="*/ 74 w 401"/>
                    <a:gd name="T21" fmla="*/ 7 h 49"/>
                    <a:gd name="T22" fmla="*/ 79 w 401"/>
                    <a:gd name="T23" fmla="*/ 6 h 49"/>
                    <a:gd name="T24" fmla="*/ 83 w 401"/>
                    <a:gd name="T25" fmla="*/ 3 h 49"/>
                    <a:gd name="T26" fmla="*/ 89 w 401"/>
                    <a:gd name="T27" fmla="*/ 2 h 49"/>
                    <a:gd name="T28" fmla="*/ 95 w 401"/>
                    <a:gd name="T29" fmla="*/ 0 h 49"/>
                    <a:gd name="T30" fmla="*/ 99 w 401"/>
                    <a:gd name="T31" fmla="*/ 2 h 49"/>
                    <a:gd name="T32" fmla="*/ 100 w 401"/>
                    <a:gd name="T33" fmla="*/ 6 h 49"/>
                    <a:gd name="T34" fmla="*/ 99 w 401"/>
                    <a:gd name="T35" fmla="*/ 8 h 49"/>
                    <a:gd name="T36" fmla="*/ 93 w 401"/>
                    <a:gd name="T37" fmla="*/ 10 h 49"/>
                    <a:gd name="T38" fmla="*/ 80 w 401"/>
                    <a:gd name="T39" fmla="*/ 11 h 49"/>
                    <a:gd name="T40" fmla="*/ 59 w 401"/>
                    <a:gd name="T41" fmla="*/ 11 h 49"/>
                    <a:gd name="T42" fmla="*/ 30 w 401"/>
                    <a:gd name="T43" fmla="*/ 12 h 49"/>
                    <a:gd name="T44" fmla="*/ 0 w 401"/>
                    <a:gd name="T45" fmla="*/ 12 h 49"/>
                    <a:gd name="T46" fmla="*/ 0 w 401"/>
                    <a:gd name="T47" fmla="*/ 5 h 49"/>
                    <a:gd name="T48" fmla="*/ 0 w 401"/>
                    <a:gd name="T49" fmla="*/ 5 h 4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401"/>
                    <a:gd name="T76" fmla="*/ 0 h 49"/>
                    <a:gd name="T77" fmla="*/ 401 w 401"/>
                    <a:gd name="T78" fmla="*/ 49 h 49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401" h="49">
                      <a:moveTo>
                        <a:pt x="2" y="23"/>
                      </a:moveTo>
                      <a:lnTo>
                        <a:pt x="19" y="29"/>
                      </a:lnTo>
                      <a:lnTo>
                        <a:pt x="70" y="36"/>
                      </a:lnTo>
                      <a:lnTo>
                        <a:pt x="101" y="34"/>
                      </a:lnTo>
                      <a:lnTo>
                        <a:pt x="140" y="29"/>
                      </a:lnTo>
                      <a:lnTo>
                        <a:pt x="177" y="19"/>
                      </a:lnTo>
                      <a:lnTo>
                        <a:pt x="211" y="13"/>
                      </a:lnTo>
                      <a:lnTo>
                        <a:pt x="237" y="11"/>
                      </a:lnTo>
                      <a:lnTo>
                        <a:pt x="268" y="13"/>
                      </a:lnTo>
                      <a:lnTo>
                        <a:pt x="283" y="21"/>
                      </a:lnTo>
                      <a:lnTo>
                        <a:pt x="296" y="29"/>
                      </a:lnTo>
                      <a:lnTo>
                        <a:pt x="317" y="25"/>
                      </a:lnTo>
                      <a:lnTo>
                        <a:pt x="334" y="13"/>
                      </a:lnTo>
                      <a:lnTo>
                        <a:pt x="359" y="8"/>
                      </a:lnTo>
                      <a:lnTo>
                        <a:pt x="380" y="0"/>
                      </a:lnTo>
                      <a:lnTo>
                        <a:pt x="397" y="10"/>
                      </a:lnTo>
                      <a:lnTo>
                        <a:pt x="401" y="25"/>
                      </a:lnTo>
                      <a:lnTo>
                        <a:pt x="397" y="34"/>
                      </a:lnTo>
                      <a:lnTo>
                        <a:pt x="372" y="42"/>
                      </a:lnTo>
                      <a:lnTo>
                        <a:pt x="321" y="44"/>
                      </a:lnTo>
                      <a:lnTo>
                        <a:pt x="239" y="46"/>
                      </a:lnTo>
                      <a:lnTo>
                        <a:pt x="123" y="49"/>
                      </a:lnTo>
                      <a:lnTo>
                        <a:pt x="0" y="49"/>
                      </a:lnTo>
                      <a:lnTo>
                        <a:pt x="2" y="23"/>
                      </a:lnTo>
                      <a:close/>
                    </a:path>
                  </a:pathLst>
                </a:custGeom>
                <a:solidFill>
                  <a:srgbClr val="E8D9D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03" name="Freeform 153"/>
                <p:cNvSpPr>
                  <a:spLocks/>
                </p:cNvSpPr>
                <p:nvPr/>
              </p:nvSpPr>
              <p:spPr bwMode="auto">
                <a:xfrm>
                  <a:off x="3995" y="2778"/>
                  <a:ext cx="52" cy="15"/>
                </a:xfrm>
                <a:custGeom>
                  <a:avLst/>
                  <a:gdLst>
                    <a:gd name="T0" fmla="*/ 19 w 102"/>
                    <a:gd name="T1" fmla="*/ 8 h 28"/>
                    <a:gd name="T2" fmla="*/ 25 w 102"/>
                    <a:gd name="T3" fmla="*/ 6 h 28"/>
                    <a:gd name="T4" fmla="*/ 27 w 102"/>
                    <a:gd name="T5" fmla="*/ 4 h 28"/>
                    <a:gd name="T6" fmla="*/ 25 w 102"/>
                    <a:gd name="T7" fmla="*/ 1 h 28"/>
                    <a:gd name="T8" fmla="*/ 19 w 102"/>
                    <a:gd name="T9" fmla="*/ 0 h 28"/>
                    <a:gd name="T10" fmla="*/ 11 w 102"/>
                    <a:gd name="T11" fmla="*/ 5 h 28"/>
                    <a:gd name="T12" fmla="*/ 6 w 102"/>
                    <a:gd name="T13" fmla="*/ 7 h 28"/>
                    <a:gd name="T14" fmla="*/ 0 w 102"/>
                    <a:gd name="T15" fmla="*/ 8 h 28"/>
                    <a:gd name="T16" fmla="*/ 13 w 102"/>
                    <a:gd name="T17" fmla="*/ 8 h 28"/>
                    <a:gd name="T18" fmla="*/ 19 w 102"/>
                    <a:gd name="T19" fmla="*/ 8 h 28"/>
                    <a:gd name="T20" fmla="*/ 19 w 102"/>
                    <a:gd name="T21" fmla="*/ 8 h 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02"/>
                    <a:gd name="T34" fmla="*/ 0 h 28"/>
                    <a:gd name="T35" fmla="*/ 102 w 102"/>
                    <a:gd name="T36" fmla="*/ 28 h 2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02" h="28">
                      <a:moveTo>
                        <a:pt x="74" y="26"/>
                      </a:moveTo>
                      <a:lnTo>
                        <a:pt x="97" y="22"/>
                      </a:lnTo>
                      <a:lnTo>
                        <a:pt x="102" y="15"/>
                      </a:lnTo>
                      <a:lnTo>
                        <a:pt x="97" y="2"/>
                      </a:lnTo>
                      <a:lnTo>
                        <a:pt x="74" y="0"/>
                      </a:lnTo>
                      <a:lnTo>
                        <a:pt x="41" y="19"/>
                      </a:lnTo>
                      <a:lnTo>
                        <a:pt x="21" y="24"/>
                      </a:lnTo>
                      <a:lnTo>
                        <a:pt x="0" y="28"/>
                      </a:lnTo>
                      <a:lnTo>
                        <a:pt x="49" y="28"/>
                      </a:lnTo>
                      <a:lnTo>
                        <a:pt x="74" y="26"/>
                      </a:lnTo>
                      <a:close/>
                    </a:path>
                  </a:pathLst>
                </a:custGeom>
                <a:solidFill>
                  <a:srgbClr val="FF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04" name="Freeform 154"/>
                <p:cNvSpPr>
                  <a:spLocks/>
                </p:cNvSpPr>
                <p:nvPr/>
              </p:nvSpPr>
              <p:spPr bwMode="auto">
                <a:xfrm>
                  <a:off x="3900" y="2784"/>
                  <a:ext cx="90" cy="12"/>
                </a:xfrm>
                <a:custGeom>
                  <a:avLst/>
                  <a:gdLst>
                    <a:gd name="T0" fmla="*/ 46 w 178"/>
                    <a:gd name="T1" fmla="*/ 3 h 25"/>
                    <a:gd name="T2" fmla="*/ 37 w 178"/>
                    <a:gd name="T3" fmla="*/ 0 h 25"/>
                    <a:gd name="T4" fmla="*/ 29 w 178"/>
                    <a:gd name="T5" fmla="*/ 0 h 25"/>
                    <a:gd name="T6" fmla="*/ 22 w 178"/>
                    <a:gd name="T7" fmla="*/ 2 h 25"/>
                    <a:gd name="T8" fmla="*/ 15 w 178"/>
                    <a:gd name="T9" fmla="*/ 2 h 25"/>
                    <a:gd name="T10" fmla="*/ 8 w 178"/>
                    <a:gd name="T11" fmla="*/ 4 h 25"/>
                    <a:gd name="T12" fmla="*/ 0 w 178"/>
                    <a:gd name="T13" fmla="*/ 5 h 25"/>
                    <a:gd name="T14" fmla="*/ 7 w 178"/>
                    <a:gd name="T15" fmla="*/ 6 h 25"/>
                    <a:gd name="T16" fmla="*/ 20 w 178"/>
                    <a:gd name="T17" fmla="*/ 4 h 25"/>
                    <a:gd name="T18" fmla="*/ 31 w 178"/>
                    <a:gd name="T19" fmla="*/ 2 h 25"/>
                    <a:gd name="T20" fmla="*/ 35 w 178"/>
                    <a:gd name="T21" fmla="*/ 3 h 25"/>
                    <a:gd name="T22" fmla="*/ 39 w 178"/>
                    <a:gd name="T23" fmla="*/ 4 h 25"/>
                    <a:gd name="T24" fmla="*/ 43 w 178"/>
                    <a:gd name="T25" fmla="*/ 4 h 25"/>
                    <a:gd name="T26" fmla="*/ 46 w 178"/>
                    <a:gd name="T27" fmla="*/ 3 h 25"/>
                    <a:gd name="T28" fmla="*/ 46 w 178"/>
                    <a:gd name="T29" fmla="*/ 3 h 25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78"/>
                    <a:gd name="T46" fmla="*/ 0 h 25"/>
                    <a:gd name="T47" fmla="*/ 178 w 178"/>
                    <a:gd name="T48" fmla="*/ 25 h 25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78" h="25">
                      <a:moveTo>
                        <a:pt x="178" y="13"/>
                      </a:moveTo>
                      <a:lnTo>
                        <a:pt x="144" y="0"/>
                      </a:lnTo>
                      <a:lnTo>
                        <a:pt x="114" y="2"/>
                      </a:lnTo>
                      <a:lnTo>
                        <a:pt x="87" y="8"/>
                      </a:lnTo>
                      <a:lnTo>
                        <a:pt x="60" y="11"/>
                      </a:lnTo>
                      <a:lnTo>
                        <a:pt x="32" y="17"/>
                      </a:lnTo>
                      <a:lnTo>
                        <a:pt x="0" y="23"/>
                      </a:lnTo>
                      <a:lnTo>
                        <a:pt x="28" y="25"/>
                      </a:lnTo>
                      <a:lnTo>
                        <a:pt x="79" y="19"/>
                      </a:lnTo>
                      <a:lnTo>
                        <a:pt x="121" y="11"/>
                      </a:lnTo>
                      <a:lnTo>
                        <a:pt x="138" y="13"/>
                      </a:lnTo>
                      <a:lnTo>
                        <a:pt x="155" y="17"/>
                      </a:lnTo>
                      <a:lnTo>
                        <a:pt x="171" y="17"/>
                      </a:lnTo>
                      <a:lnTo>
                        <a:pt x="178" y="13"/>
                      </a:lnTo>
                      <a:close/>
                    </a:path>
                  </a:pathLst>
                </a:custGeom>
                <a:solidFill>
                  <a:srgbClr val="FF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05" name="Freeform 155"/>
                <p:cNvSpPr>
                  <a:spLocks/>
                </p:cNvSpPr>
                <p:nvPr/>
              </p:nvSpPr>
              <p:spPr bwMode="auto">
                <a:xfrm>
                  <a:off x="3799" y="2781"/>
                  <a:ext cx="45" cy="14"/>
                </a:xfrm>
                <a:custGeom>
                  <a:avLst/>
                  <a:gdLst>
                    <a:gd name="T0" fmla="*/ 18 w 91"/>
                    <a:gd name="T1" fmla="*/ 5 h 29"/>
                    <a:gd name="T2" fmla="*/ 22 w 91"/>
                    <a:gd name="T3" fmla="*/ 4 h 29"/>
                    <a:gd name="T4" fmla="*/ 22 w 91"/>
                    <a:gd name="T5" fmla="*/ 1 h 29"/>
                    <a:gd name="T6" fmla="*/ 20 w 91"/>
                    <a:gd name="T7" fmla="*/ 0 h 29"/>
                    <a:gd name="T8" fmla="*/ 16 w 91"/>
                    <a:gd name="T9" fmla="*/ 0 h 29"/>
                    <a:gd name="T10" fmla="*/ 11 w 91"/>
                    <a:gd name="T11" fmla="*/ 3 h 29"/>
                    <a:gd name="T12" fmla="*/ 5 w 91"/>
                    <a:gd name="T13" fmla="*/ 4 h 29"/>
                    <a:gd name="T14" fmla="*/ 0 w 91"/>
                    <a:gd name="T15" fmla="*/ 7 h 29"/>
                    <a:gd name="T16" fmla="*/ 7 w 91"/>
                    <a:gd name="T17" fmla="*/ 7 h 29"/>
                    <a:gd name="T18" fmla="*/ 13 w 91"/>
                    <a:gd name="T19" fmla="*/ 4 h 29"/>
                    <a:gd name="T20" fmla="*/ 16 w 91"/>
                    <a:gd name="T21" fmla="*/ 4 h 29"/>
                    <a:gd name="T22" fmla="*/ 18 w 91"/>
                    <a:gd name="T23" fmla="*/ 5 h 29"/>
                    <a:gd name="T24" fmla="*/ 18 w 91"/>
                    <a:gd name="T25" fmla="*/ 5 h 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91"/>
                    <a:gd name="T40" fmla="*/ 0 h 29"/>
                    <a:gd name="T41" fmla="*/ 91 w 91"/>
                    <a:gd name="T42" fmla="*/ 29 h 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91" h="29">
                      <a:moveTo>
                        <a:pt x="72" y="23"/>
                      </a:moveTo>
                      <a:lnTo>
                        <a:pt x="90" y="19"/>
                      </a:lnTo>
                      <a:lnTo>
                        <a:pt x="91" y="6"/>
                      </a:lnTo>
                      <a:lnTo>
                        <a:pt x="80" y="0"/>
                      </a:lnTo>
                      <a:lnTo>
                        <a:pt x="67" y="2"/>
                      </a:lnTo>
                      <a:lnTo>
                        <a:pt x="44" y="12"/>
                      </a:lnTo>
                      <a:lnTo>
                        <a:pt x="23" y="19"/>
                      </a:lnTo>
                      <a:lnTo>
                        <a:pt x="0" y="29"/>
                      </a:lnTo>
                      <a:lnTo>
                        <a:pt x="31" y="29"/>
                      </a:lnTo>
                      <a:lnTo>
                        <a:pt x="55" y="19"/>
                      </a:lnTo>
                      <a:lnTo>
                        <a:pt x="67" y="17"/>
                      </a:lnTo>
                      <a:lnTo>
                        <a:pt x="72" y="23"/>
                      </a:lnTo>
                      <a:close/>
                    </a:path>
                  </a:pathLst>
                </a:custGeom>
                <a:solidFill>
                  <a:srgbClr val="FF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06" name="Freeform 156"/>
                <p:cNvSpPr>
                  <a:spLocks/>
                </p:cNvSpPr>
                <p:nvPr/>
              </p:nvSpPr>
              <p:spPr bwMode="auto">
                <a:xfrm>
                  <a:off x="3632" y="2784"/>
                  <a:ext cx="125" cy="12"/>
                </a:xfrm>
                <a:custGeom>
                  <a:avLst/>
                  <a:gdLst>
                    <a:gd name="T0" fmla="*/ 63 w 249"/>
                    <a:gd name="T1" fmla="*/ 5 h 25"/>
                    <a:gd name="T2" fmla="*/ 57 w 249"/>
                    <a:gd name="T3" fmla="*/ 4 h 25"/>
                    <a:gd name="T4" fmla="*/ 51 w 249"/>
                    <a:gd name="T5" fmla="*/ 2 h 25"/>
                    <a:gd name="T6" fmla="*/ 44 w 249"/>
                    <a:gd name="T7" fmla="*/ 3 h 25"/>
                    <a:gd name="T8" fmla="*/ 40 w 249"/>
                    <a:gd name="T9" fmla="*/ 5 h 25"/>
                    <a:gd name="T10" fmla="*/ 35 w 249"/>
                    <a:gd name="T11" fmla="*/ 4 h 25"/>
                    <a:gd name="T12" fmla="*/ 29 w 249"/>
                    <a:gd name="T13" fmla="*/ 2 h 25"/>
                    <a:gd name="T14" fmla="*/ 20 w 249"/>
                    <a:gd name="T15" fmla="*/ 1 h 25"/>
                    <a:gd name="T16" fmla="*/ 13 w 249"/>
                    <a:gd name="T17" fmla="*/ 0 h 25"/>
                    <a:gd name="T18" fmla="*/ 6 w 249"/>
                    <a:gd name="T19" fmla="*/ 0 h 25"/>
                    <a:gd name="T20" fmla="*/ 1 w 249"/>
                    <a:gd name="T21" fmla="*/ 2 h 25"/>
                    <a:gd name="T22" fmla="*/ 0 w 249"/>
                    <a:gd name="T23" fmla="*/ 4 h 25"/>
                    <a:gd name="T24" fmla="*/ 2 w 249"/>
                    <a:gd name="T25" fmla="*/ 5 h 25"/>
                    <a:gd name="T26" fmla="*/ 10 w 249"/>
                    <a:gd name="T27" fmla="*/ 5 h 25"/>
                    <a:gd name="T28" fmla="*/ 17 w 249"/>
                    <a:gd name="T29" fmla="*/ 4 h 25"/>
                    <a:gd name="T30" fmla="*/ 24 w 249"/>
                    <a:gd name="T31" fmla="*/ 4 h 25"/>
                    <a:gd name="T32" fmla="*/ 28 w 249"/>
                    <a:gd name="T33" fmla="*/ 5 h 25"/>
                    <a:gd name="T34" fmla="*/ 32 w 249"/>
                    <a:gd name="T35" fmla="*/ 6 h 25"/>
                    <a:gd name="T36" fmla="*/ 39 w 249"/>
                    <a:gd name="T37" fmla="*/ 6 h 25"/>
                    <a:gd name="T38" fmla="*/ 44 w 249"/>
                    <a:gd name="T39" fmla="*/ 5 h 25"/>
                    <a:gd name="T40" fmla="*/ 49 w 249"/>
                    <a:gd name="T41" fmla="*/ 4 h 25"/>
                    <a:gd name="T42" fmla="*/ 54 w 249"/>
                    <a:gd name="T43" fmla="*/ 5 h 25"/>
                    <a:gd name="T44" fmla="*/ 58 w 249"/>
                    <a:gd name="T45" fmla="*/ 6 h 25"/>
                    <a:gd name="T46" fmla="*/ 63 w 249"/>
                    <a:gd name="T47" fmla="*/ 5 h 25"/>
                    <a:gd name="T48" fmla="*/ 63 w 249"/>
                    <a:gd name="T49" fmla="*/ 5 h 25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49"/>
                    <a:gd name="T76" fmla="*/ 0 h 25"/>
                    <a:gd name="T77" fmla="*/ 249 w 249"/>
                    <a:gd name="T78" fmla="*/ 25 h 25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49" h="25">
                      <a:moveTo>
                        <a:pt x="249" y="21"/>
                      </a:moveTo>
                      <a:lnTo>
                        <a:pt x="226" y="17"/>
                      </a:lnTo>
                      <a:lnTo>
                        <a:pt x="203" y="11"/>
                      </a:lnTo>
                      <a:lnTo>
                        <a:pt x="174" y="15"/>
                      </a:lnTo>
                      <a:lnTo>
                        <a:pt x="157" y="21"/>
                      </a:lnTo>
                      <a:lnTo>
                        <a:pt x="138" y="19"/>
                      </a:lnTo>
                      <a:lnTo>
                        <a:pt x="115" y="11"/>
                      </a:lnTo>
                      <a:lnTo>
                        <a:pt x="77" y="4"/>
                      </a:lnTo>
                      <a:lnTo>
                        <a:pt x="51" y="0"/>
                      </a:lnTo>
                      <a:lnTo>
                        <a:pt x="24" y="0"/>
                      </a:lnTo>
                      <a:lnTo>
                        <a:pt x="1" y="8"/>
                      </a:lnTo>
                      <a:lnTo>
                        <a:pt x="0" y="17"/>
                      </a:lnTo>
                      <a:lnTo>
                        <a:pt x="7" y="23"/>
                      </a:lnTo>
                      <a:lnTo>
                        <a:pt x="38" y="23"/>
                      </a:lnTo>
                      <a:lnTo>
                        <a:pt x="66" y="17"/>
                      </a:lnTo>
                      <a:lnTo>
                        <a:pt x="93" y="17"/>
                      </a:lnTo>
                      <a:lnTo>
                        <a:pt x="110" y="21"/>
                      </a:lnTo>
                      <a:lnTo>
                        <a:pt x="125" y="25"/>
                      </a:lnTo>
                      <a:lnTo>
                        <a:pt x="154" y="25"/>
                      </a:lnTo>
                      <a:lnTo>
                        <a:pt x="176" y="21"/>
                      </a:lnTo>
                      <a:lnTo>
                        <a:pt x="195" y="19"/>
                      </a:lnTo>
                      <a:lnTo>
                        <a:pt x="214" y="23"/>
                      </a:lnTo>
                      <a:lnTo>
                        <a:pt x="231" y="25"/>
                      </a:lnTo>
                      <a:lnTo>
                        <a:pt x="249" y="21"/>
                      </a:lnTo>
                      <a:close/>
                    </a:path>
                  </a:pathLst>
                </a:custGeom>
                <a:solidFill>
                  <a:srgbClr val="FF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262" name="Freeform 157"/>
            <p:cNvSpPr>
              <a:spLocks/>
            </p:cNvSpPr>
            <p:nvPr/>
          </p:nvSpPr>
          <p:spPr bwMode="auto">
            <a:xfrm>
              <a:off x="4364" y="1958"/>
              <a:ext cx="7" cy="6"/>
            </a:xfrm>
            <a:custGeom>
              <a:avLst/>
              <a:gdLst>
                <a:gd name="T0" fmla="*/ 0 w 15"/>
                <a:gd name="T1" fmla="*/ 0 h 13"/>
                <a:gd name="T2" fmla="*/ 2 w 15"/>
                <a:gd name="T3" fmla="*/ 3 h 13"/>
                <a:gd name="T4" fmla="*/ 3 w 15"/>
                <a:gd name="T5" fmla="*/ 0 h 13"/>
                <a:gd name="T6" fmla="*/ 0 w 15"/>
                <a:gd name="T7" fmla="*/ 0 h 13"/>
                <a:gd name="T8" fmla="*/ 0 w 15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3"/>
                <a:gd name="T17" fmla="*/ 15 w 15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3">
                  <a:moveTo>
                    <a:pt x="0" y="0"/>
                  </a:moveTo>
                  <a:lnTo>
                    <a:pt x="8" y="13"/>
                  </a:lnTo>
                  <a:lnTo>
                    <a:pt x="1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5" name="Group 586"/>
          <p:cNvGrpSpPr>
            <a:grpSpLocks/>
          </p:cNvGrpSpPr>
          <p:nvPr/>
        </p:nvGrpSpPr>
        <p:grpSpPr bwMode="auto">
          <a:xfrm>
            <a:off x="7278688" y="4375150"/>
            <a:ext cx="2192337" cy="1662113"/>
            <a:chOff x="2673" y="2768"/>
            <a:chExt cx="1193" cy="848"/>
          </a:xfrm>
        </p:grpSpPr>
        <p:grpSp>
          <p:nvGrpSpPr>
            <p:cNvPr id="5127" name="Group 587"/>
            <p:cNvGrpSpPr>
              <a:grpSpLocks/>
            </p:cNvGrpSpPr>
            <p:nvPr/>
          </p:nvGrpSpPr>
          <p:grpSpPr bwMode="auto">
            <a:xfrm flipH="1">
              <a:off x="2673" y="2768"/>
              <a:ext cx="1193" cy="848"/>
              <a:chOff x="3577" y="2675"/>
              <a:chExt cx="1768" cy="1359"/>
            </a:xfrm>
          </p:grpSpPr>
          <p:sp>
            <p:nvSpPr>
              <p:cNvPr id="5160" name="Freeform 588"/>
              <p:cNvSpPr>
                <a:spLocks/>
              </p:cNvSpPr>
              <p:nvPr/>
            </p:nvSpPr>
            <p:spPr bwMode="auto">
              <a:xfrm>
                <a:off x="4917" y="3621"/>
                <a:ext cx="428" cy="348"/>
              </a:xfrm>
              <a:custGeom>
                <a:avLst/>
                <a:gdLst>
                  <a:gd name="T0" fmla="*/ 0 w 857"/>
                  <a:gd name="T1" fmla="*/ 34 h 695"/>
                  <a:gd name="T2" fmla="*/ 20 w 857"/>
                  <a:gd name="T3" fmla="*/ 76 h 695"/>
                  <a:gd name="T4" fmla="*/ 38 w 857"/>
                  <a:gd name="T5" fmla="*/ 111 h 695"/>
                  <a:gd name="T6" fmla="*/ 56 w 857"/>
                  <a:gd name="T7" fmla="*/ 137 h 695"/>
                  <a:gd name="T8" fmla="*/ 76 w 857"/>
                  <a:gd name="T9" fmla="*/ 155 h 695"/>
                  <a:gd name="T10" fmla="*/ 100 w 857"/>
                  <a:gd name="T11" fmla="*/ 167 h 695"/>
                  <a:gd name="T12" fmla="*/ 129 w 857"/>
                  <a:gd name="T13" fmla="*/ 173 h 695"/>
                  <a:gd name="T14" fmla="*/ 166 w 857"/>
                  <a:gd name="T15" fmla="*/ 174 h 695"/>
                  <a:gd name="T16" fmla="*/ 214 w 857"/>
                  <a:gd name="T17" fmla="*/ 171 h 695"/>
                  <a:gd name="T18" fmla="*/ 167 w 857"/>
                  <a:gd name="T19" fmla="*/ 170 h 695"/>
                  <a:gd name="T20" fmla="*/ 130 w 857"/>
                  <a:gd name="T21" fmla="*/ 164 h 695"/>
                  <a:gd name="T22" fmla="*/ 101 w 857"/>
                  <a:gd name="T23" fmla="*/ 152 h 695"/>
                  <a:gd name="T24" fmla="*/ 79 w 857"/>
                  <a:gd name="T25" fmla="*/ 135 h 695"/>
                  <a:gd name="T26" fmla="*/ 60 w 857"/>
                  <a:gd name="T27" fmla="*/ 112 h 695"/>
                  <a:gd name="T28" fmla="*/ 46 w 857"/>
                  <a:gd name="T29" fmla="*/ 82 h 695"/>
                  <a:gd name="T30" fmla="*/ 33 w 857"/>
                  <a:gd name="T31" fmla="*/ 45 h 695"/>
                  <a:gd name="T32" fmla="*/ 20 w 857"/>
                  <a:gd name="T33" fmla="*/ 0 h 695"/>
                  <a:gd name="T34" fmla="*/ 18 w 857"/>
                  <a:gd name="T35" fmla="*/ 4 h 695"/>
                  <a:gd name="T36" fmla="*/ 15 w 857"/>
                  <a:gd name="T37" fmla="*/ 8 h 695"/>
                  <a:gd name="T38" fmla="*/ 12 w 857"/>
                  <a:gd name="T39" fmla="*/ 12 h 695"/>
                  <a:gd name="T40" fmla="*/ 10 w 857"/>
                  <a:gd name="T41" fmla="*/ 17 h 695"/>
                  <a:gd name="T42" fmla="*/ 7 w 857"/>
                  <a:gd name="T43" fmla="*/ 21 h 695"/>
                  <a:gd name="T44" fmla="*/ 5 w 857"/>
                  <a:gd name="T45" fmla="*/ 26 h 695"/>
                  <a:gd name="T46" fmla="*/ 2 w 857"/>
                  <a:gd name="T47" fmla="*/ 30 h 695"/>
                  <a:gd name="T48" fmla="*/ 0 w 857"/>
                  <a:gd name="T49" fmla="*/ 34 h 69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57"/>
                  <a:gd name="T76" fmla="*/ 0 h 695"/>
                  <a:gd name="T77" fmla="*/ 857 w 857"/>
                  <a:gd name="T78" fmla="*/ 695 h 69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57" h="695">
                    <a:moveTo>
                      <a:pt x="0" y="134"/>
                    </a:moveTo>
                    <a:lnTo>
                      <a:pt x="80" y="304"/>
                    </a:lnTo>
                    <a:lnTo>
                      <a:pt x="154" y="441"/>
                    </a:lnTo>
                    <a:lnTo>
                      <a:pt x="226" y="545"/>
                    </a:lnTo>
                    <a:lnTo>
                      <a:pt x="306" y="620"/>
                    </a:lnTo>
                    <a:lnTo>
                      <a:pt x="400" y="667"/>
                    </a:lnTo>
                    <a:lnTo>
                      <a:pt x="518" y="692"/>
                    </a:lnTo>
                    <a:lnTo>
                      <a:pt x="666" y="695"/>
                    </a:lnTo>
                    <a:lnTo>
                      <a:pt x="857" y="683"/>
                    </a:lnTo>
                    <a:lnTo>
                      <a:pt x="670" y="678"/>
                    </a:lnTo>
                    <a:lnTo>
                      <a:pt x="522" y="654"/>
                    </a:lnTo>
                    <a:lnTo>
                      <a:pt x="405" y="608"/>
                    </a:lnTo>
                    <a:lnTo>
                      <a:pt x="316" y="539"/>
                    </a:lnTo>
                    <a:lnTo>
                      <a:pt x="243" y="445"/>
                    </a:lnTo>
                    <a:lnTo>
                      <a:pt x="186" y="325"/>
                    </a:lnTo>
                    <a:lnTo>
                      <a:pt x="133" y="177"/>
                    </a:lnTo>
                    <a:lnTo>
                      <a:pt x="83" y="0"/>
                    </a:lnTo>
                    <a:lnTo>
                      <a:pt x="72" y="14"/>
                    </a:lnTo>
                    <a:lnTo>
                      <a:pt x="60" y="30"/>
                    </a:lnTo>
                    <a:lnTo>
                      <a:pt x="50" y="48"/>
                    </a:lnTo>
                    <a:lnTo>
                      <a:pt x="41" y="66"/>
                    </a:lnTo>
                    <a:lnTo>
                      <a:pt x="30" y="84"/>
                    </a:lnTo>
                    <a:lnTo>
                      <a:pt x="20" y="101"/>
                    </a:lnTo>
                    <a:lnTo>
                      <a:pt x="10" y="118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1" name="Freeform 589"/>
              <p:cNvSpPr>
                <a:spLocks/>
              </p:cNvSpPr>
              <p:nvPr/>
            </p:nvSpPr>
            <p:spPr bwMode="auto">
              <a:xfrm>
                <a:off x="3616" y="3042"/>
                <a:ext cx="119" cy="113"/>
              </a:xfrm>
              <a:custGeom>
                <a:avLst/>
                <a:gdLst>
                  <a:gd name="T0" fmla="*/ 0 w 238"/>
                  <a:gd name="T1" fmla="*/ 0 h 226"/>
                  <a:gd name="T2" fmla="*/ 7 w 238"/>
                  <a:gd name="T3" fmla="*/ 1 h 226"/>
                  <a:gd name="T4" fmla="*/ 17 w 238"/>
                  <a:gd name="T5" fmla="*/ 6 h 226"/>
                  <a:gd name="T6" fmla="*/ 26 w 238"/>
                  <a:gd name="T7" fmla="*/ 13 h 226"/>
                  <a:gd name="T8" fmla="*/ 36 w 238"/>
                  <a:gd name="T9" fmla="*/ 21 h 226"/>
                  <a:gd name="T10" fmla="*/ 44 w 238"/>
                  <a:gd name="T11" fmla="*/ 30 h 226"/>
                  <a:gd name="T12" fmla="*/ 51 w 238"/>
                  <a:gd name="T13" fmla="*/ 40 h 226"/>
                  <a:gd name="T14" fmla="*/ 56 w 238"/>
                  <a:gd name="T15" fmla="*/ 49 h 226"/>
                  <a:gd name="T16" fmla="*/ 60 w 238"/>
                  <a:gd name="T17" fmla="*/ 57 h 22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38"/>
                  <a:gd name="T28" fmla="*/ 0 h 226"/>
                  <a:gd name="T29" fmla="*/ 238 w 238"/>
                  <a:gd name="T30" fmla="*/ 226 h 22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38" h="226">
                    <a:moveTo>
                      <a:pt x="0" y="0"/>
                    </a:moveTo>
                    <a:lnTo>
                      <a:pt x="31" y="4"/>
                    </a:lnTo>
                    <a:lnTo>
                      <a:pt x="68" y="21"/>
                    </a:lnTo>
                    <a:lnTo>
                      <a:pt x="104" y="49"/>
                    </a:lnTo>
                    <a:lnTo>
                      <a:pt x="142" y="84"/>
                    </a:lnTo>
                    <a:lnTo>
                      <a:pt x="174" y="120"/>
                    </a:lnTo>
                    <a:lnTo>
                      <a:pt x="203" y="159"/>
                    </a:lnTo>
                    <a:lnTo>
                      <a:pt x="224" y="194"/>
                    </a:lnTo>
                    <a:lnTo>
                      <a:pt x="238" y="22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2" name="Freeform 590"/>
              <p:cNvSpPr>
                <a:spLocks/>
              </p:cNvSpPr>
              <p:nvPr/>
            </p:nvSpPr>
            <p:spPr bwMode="auto">
              <a:xfrm>
                <a:off x="3577" y="3113"/>
                <a:ext cx="147" cy="44"/>
              </a:xfrm>
              <a:custGeom>
                <a:avLst/>
                <a:gdLst>
                  <a:gd name="T0" fmla="*/ 0 w 294"/>
                  <a:gd name="T1" fmla="*/ 1 h 88"/>
                  <a:gd name="T2" fmla="*/ 9 w 294"/>
                  <a:gd name="T3" fmla="*/ 0 h 88"/>
                  <a:gd name="T4" fmla="*/ 19 w 294"/>
                  <a:gd name="T5" fmla="*/ 1 h 88"/>
                  <a:gd name="T6" fmla="*/ 30 w 294"/>
                  <a:gd name="T7" fmla="*/ 1 h 88"/>
                  <a:gd name="T8" fmla="*/ 42 w 294"/>
                  <a:gd name="T9" fmla="*/ 4 h 88"/>
                  <a:gd name="T10" fmla="*/ 53 w 294"/>
                  <a:gd name="T11" fmla="*/ 6 h 88"/>
                  <a:gd name="T12" fmla="*/ 62 w 294"/>
                  <a:gd name="T13" fmla="*/ 11 h 88"/>
                  <a:gd name="T14" fmla="*/ 70 w 294"/>
                  <a:gd name="T15" fmla="*/ 15 h 88"/>
                  <a:gd name="T16" fmla="*/ 74 w 294"/>
                  <a:gd name="T17" fmla="*/ 22 h 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94"/>
                  <a:gd name="T28" fmla="*/ 0 h 88"/>
                  <a:gd name="T29" fmla="*/ 294 w 294"/>
                  <a:gd name="T30" fmla="*/ 88 h 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94" h="88">
                    <a:moveTo>
                      <a:pt x="0" y="2"/>
                    </a:moveTo>
                    <a:lnTo>
                      <a:pt x="34" y="0"/>
                    </a:lnTo>
                    <a:lnTo>
                      <a:pt x="77" y="2"/>
                    </a:lnTo>
                    <a:lnTo>
                      <a:pt x="122" y="7"/>
                    </a:lnTo>
                    <a:lnTo>
                      <a:pt x="169" y="16"/>
                    </a:lnTo>
                    <a:lnTo>
                      <a:pt x="212" y="27"/>
                    </a:lnTo>
                    <a:lnTo>
                      <a:pt x="250" y="44"/>
                    </a:lnTo>
                    <a:lnTo>
                      <a:pt x="277" y="63"/>
                    </a:lnTo>
                    <a:lnTo>
                      <a:pt x="294" y="88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3" name="Freeform 591"/>
              <p:cNvSpPr>
                <a:spLocks/>
              </p:cNvSpPr>
              <p:nvPr/>
            </p:nvSpPr>
            <p:spPr bwMode="auto">
              <a:xfrm>
                <a:off x="4618" y="3879"/>
                <a:ext cx="370" cy="152"/>
              </a:xfrm>
              <a:custGeom>
                <a:avLst/>
                <a:gdLst>
                  <a:gd name="T0" fmla="*/ 54 w 740"/>
                  <a:gd name="T1" fmla="*/ 70 h 305"/>
                  <a:gd name="T2" fmla="*/ 58 w 740"/>
                  <a:gd name="T3" fmla="*/ 65 h 305"/>
                  <a:gd name="T4" fmla="*/ 62 w 740"/>
                  <a:gd name="T5" fmla="*/ 62 h 305"/>
                  <a:gd name="T6" fmla="*/ 66 w 740"/>
                  <a:gd name="T7" fmla="*/ 60 h 305"/>
                  <a:gd name="T8" fmla="*/ 69 w 740"/>
                  <a:gd name="T9" fmla="*/ 57 h 305"/>
                  <a:gd name="T10" fmla="*/ 72 w 740"/>
                  <a:gd name="T11" fmla="*/ 54 h 305"/>
                  <a:gd name="T12" fmla="*/ 76 w 740"/>
                  <a:gd name="T13" fmla="*/ 51 h 305"/>
                  <a:gd name="T14" fmla="*/ 80 w 740"/>
                  <a:gd name="T15" fmla="*/ 48 h 305"/>
                  <a:gd name="T16" fmla="*/ 85 w 740"/>
                  <a:gd name="T17" fmla="*/ 45 h 305"/>
                  <a:gd name="T18" fmla="*/ 93 w 740"/>
                  <a:gd name="T19" fmla="*/ 41 h 305"/>
                  <a:gd name="T20" fmla="*/ 103 w 740"/>
                  <a:gd name="T21" fmla="*/ 38 h 305"/>
                  <a:gd name="T22" fmla="*/ 116 w 740"/>
                  <a:gd name="T23" fmla="*/ 34 h 305"/>
                  <a:gd name="T24" fmla="*/ 130 w 740"/>
                  <a:gd name="T25" fmla="*/ 31 h 305"/>
                  <a:gd name="T26" fmla="*/ 143 w 740"/>
                  <a:gd name="T27" fmla="*/ 28 h 305"/>
                  <a:gd name="T28" fmla="*/ 156 w 740"/>
                  <a:gd name="T29" fmla="*/ 26 h 305"/>
                  <a:gd name="T30" fmla="*/ 167 w 740"/>
                  <a:gd name="T31" fmla="*/ 24 h 305"/>
                  <a:gd name="T32" fmla="*/ 176 w 740"/>
                  <a:gd name="T33" fmla="*/ 25 h 305"/>
                  <a:gd name="T34" fmla="*/ 181 w 740"/>
                  <a:gd name="T35" fmla="*/ 24 h 305"/>
                  <a:gd name="T36" fmla="*/ 184 w 740"/>
                  <a:gd name="T37" fmla="*/ 23 h 305"/>
                  <a:gd name="T38" fmla="*/ 185 w 740"/>
                  <a:gd name="T39" fmla="*/ 20 h 305"/>
                  <a:gd name="T40" fmla="*/ 185 w 740"/>
                  <a:gd name="T41" fmla="*/ 18 h 305"/>
                  <a:gd name="T42" fmla="*/ 183 w 740"/>
                  <a:gd name="T43" fmla="*/ 14 h 305"/>
                  <a:gd name="T44" fmla="*/ 182 w 740"/>
                  <a:gd name="T45" fmla="*/ 11 h 305"/>
                  <a:gd name="T46" fmla="*/ 180 w 740"/>
                  <a:gd name="T47" fmla="*/ 8 h 305"/>
                  <a:gd name="T48" fmla="*/ 180 w 740"/>
                  <a:gd name="T49" fmla="*/ 5 h 305"/>
                  <a:gd name="T50" fmla="*/ 167 w 740"/>
                  <a:gd name="T51" fmla="*/ 1 h 305"/>
                  <a:gd name="T52" fmla="*/ 152 w 740"/>
                  <a:gd name="T53" fmla="*/ 0 h 305"/>
                  <a:gd name="T54" fmla="*/ 136 w 740"/>
                  <a:gd name="T55" fmla="*/ 0 h 305"/>
                  <a:gd name="T56" fmla="*/ 119 w 740"/>
                  <a:gd name="T57" fmla="*/ 3 h 305"/>
                  <a:gd name="T58" fmla="*/ 102 w 740"/>
                  <a:gd name="T59" fmla="*/ 6 h 305"/>
                  <a:gd name="T60" fmla="*/ 87 w 740"/>
                  <a:gd name="T61" fmla="*/ 11 h 305"/>
                  <a:gd name="T62" fmla="*/ 72 w 740"/>
                  <a:gd name="T63" fmla="*/ 16 h 305"/>
                  <a:gd name="T64" fmla="*/ 57 w 740"/>
                  <a:gd name="T65" fmla="*/ 21 h 305"/>
                  <a:gd name="T66" fmla="*/ 50 w 740"/>
                  <a:gd name="T67" fmla="*/ 26 h 305"/>
                  <a:gd name="T68" fmla="*/ 44 w 740"/>
                  <a:gd name="T69" fmla="*/ 30 h 305"/>
                  <a:gd name="T70" fmla="*/ 38 w 740"/>
                  <a:gd name="T71" fmla="*/ 35 h 305"/>
                  <a:gd name="T72" fmla="*/ 30 w 740"/>
                  <a:gd name="T73" fmla="*/ 39 h 305"/>
                  <a:gd name="T74" fmla="*/ 24 w 740"/>
                  <a:gd name="T75" fmla="*/ 44 h 305"/>
                  <a:gd name="T76" fmla="*/ 18 w 740"/>
                  <a:gd name="T77" fmla="*/ 48 h 305"/>
                  <a:gd name="T78" fmla="*/ 11 w 740"/>
                  <a:gd name="T79" fmla="*/ 53 h 305"/>
                  <a:gd name="T80" fmla="*/ 5 w 740"/>
                  <a:gd name="T81" fmla="*/ 58 h 305"/>
                  <a:gd name="T82" fmla="*/ 1 w 740"/>
                  <a:gd name="T83" fmla="*/ 64 h 305"/>
                  <a:gd name="T84" fmla="*/ 0 w 740"/>
                  <a:gd name="T85" fmla="*/ 70 h 305"/>
                  <a:gd name="T86" fmla="*/ 3 w 740"/>
                  <a:gd name="T87" fmla="*/ 73 h 305"/>
                  <a:gd name="T88" fmla="*/ 9 w 740"/>
                  <a:gd name="T89" fmla="*/ 75 h 305"/>
                  <a:gd name="T90" fmla="*/ 17 w 740"/>
                  <a:gd name="T91" fmla="*/ 76 h 305"/>
                  <a:gd name="T92" fmla="*/ 27 w 740"/>
                  <a:gd name="T93" fmla="*/ 75 h 305"/>
                  <a:gd name="T94" fmla="*/ 40 w 740"/>
                  <a:gd name="T95" fmla="*/ 73 h 305"/>
                  <a:gd name="T96" fmla="*/ 54 w 740"/>
                  <a:gd name="T97" fmla="*/ 70 h 30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740"/>
                  <a:gd name="T148" fmla="*/ 0 h 305"/>
                  <a:gd name="T149" fmla="*/ 740 w 740"/>
                  <a:gd name="T150" fmla="*/ 305 h 30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740" h="305">
                    <a:moveTo>
                      <a:pt x="216" y="280"/>
                    </a:moveTo>
                    <a:lnTo>
                      <a:pt x="232" y="263"/>
                    </a:lnTo>
                    <a:lnTo>
                      <a:pt x="248" y="251"/>
                    </a:lnTo>
                    <a:lnTo>
                      <a:pt x="262" y="240"/>
                    </a:lnTo>
                    <a:lnTo>
                      <a:pt x="276" y="230"/>
                    </a:lnTo>
                    <a:lnTo>
                      <a:pt x="288" y="218"/>
                    </a:lnTo>
                    <a:lnTo>
                      <a:pt x="302" y="207"/>
                    </a:lnTo>
                    <a:lnTo>
                      <a:pt x="317" y="194"/>
                    </a:lnTo>
                    <a:lnTo>
                      <a:pt x="337" y="181"/>
                    </a:lnTo>
                    <a:lnTo>
                      <a:pt x="370" y="166"/>
                    </a:lnTo>
                    <a:lnTo>
                      <a:pt x="415" y="152"/>
                    </a:lnTo>
                    <a:lnTo>
                      <a:pt x="465" y="138"/>
                    </a:lnTo>
                    <a:lnTo>
                      <a:pt x="519" y="124"/>
                    </a:lnTo>
                    <a:lnTo>
                      <a:pt x="572" y="112"/>
                    </a:lnTo>
                    <a:lnTo>
                      <a:pt x="622" y="104"/>
                    </a:lnTo>
                    <a:lnTo>
                      <a:pt x="665" y="99"/>
                    </a:lnTo>
                    <a:lnTo>
                      <a:pt x="701" y="103"/>
                    </a:lnTo>
                    <a:lnTo>
                      <a:pt x="722" y="99"/>
                    </a:lnTo>
                    <a:lnTo>
                      <a:pt x="735" y="93"/>
                    </a:lnTo>
                    <a:lnTo>
                      <a:pt x="740" y="83"/>
                    </a:lnTo>
                    <a:lnTo>
                      <a:pt x="738" y="73"/>
                    </a:lnTo>
                    <a:lnTo>
                      <a:pt x="732" y="59"/>
                    </a:lnTo>
                    <a:lnTo>
                      <a:pt x="726" y="45"/>
                    </a:lnTo>
                    <a:lnTo>
                      <a:pt x="720" y="32"/>
                    </a:lnTo>
                    <a:lnTo>
                      <a:pt x="717" y="22"/>
                    </a:lnTo>
                    <a:lnTo>
                      <a:pt x="665" y="5"/>
                    </a:lnTo>
                    <a:lnTo>
                      <a:pt x="607" y="0"/>
                    </a:lnTo>
                    <a:lnTo>
                      <a:pt x="543" y="3"/>
                    </a:lnTo>
                    <a:lnTo>
                      <a:pt x="478" y="13"/>
                    </a:lnTo>
                    <a:lnTo>
                      <a:pt x="411" y="27"/>
                    </a:lnTo>
                    <a:lnTo>
                      <a:pt x="346" y="45"/>
                    </a:lnTo>
                    <a:lnTo>
                      <a:pt x="285" y="65"/>
                    </a:lnTo>
                    <a:lnTo>
                      <a:pt x="229" y="87"/>
                    </a:lnTo>
                    <a:lnTo>
                      <a:pt x="202" y="104"/>
                    </a:lnTo>
                    <a:lnTo>
                      <a:pt x="175" y="122"/>
                    </a:lnTo>
                    <a:lnTo>
                      <a:pt x="149" y="141"/>
                    </a:lnTo>
                    <a:lnTo>
                      <a:pt x="123" y="159"/>
                    </a:lnTo>
                    <a:lnTo>
                      <a:pt x="96" y="177"/>
                    </a:lnTo>
                    <a:lnTo>
                      <a:pt x="70" y="194"/>
                    </a:lnTo>
                    <a:lnTo>
                      <a:pt x="44" y="213"/>
                    </a:lnTo>
                    <a:lnTo>
                      <a:pt x="19" y="232"/>
                    </a:lnTo>
                    <a:lnTo>
                      <a:pt x="1" y="258"/>
                    </a:lnTo>
                    <a:lnTo>
                      <a:pt x="0" y="280"/>
                    </a:lnTo>
                    <a:lnTo>
                      <a:pt x="10" y="295"/>
                    </a:lnTo>
                    <a:lnTo>
                      <a:pt x="34" y="303"/>
                    </a:lnTo>
                    <a:lnTo>
                      <a:pt x="66" y="305"/>
                    </a:lnTo>
                    <a:lnTo>
                      <a:pt x="109" y="302"/>
                    </a:lnTo>
                    <a:lnTo>
                      <a:pt x="158" y="293"/>
                    </a:lnTo>
                    <a:lnTo>
                      <a:pt x="216" y="280"/>
                    </a:lnTo>
                    <a:close/>
                  </a:path>
                </a:pathLst>
              </a:custGeom>
              <a:solidFill>
                <a:srgbClr val="7A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4" name="Freeform 592"/>
              <p:cNvSpPr>
                <a:spLocks/>
              </p:cNvSpPr>
              <p:nvPr/>
            </p:nvSpPr>
            <p:spPr bwMode="auto">
              <a:xfrm>
                <a:off x="4095" y="3677"/>
                <a:ext cx="287" cy="294"/>
              </a:xfrm>
              <a:custGeom>
                <a:avLst/>
                <a:gdLst>
                  <a:gd name="T0" fmla="*/ 1 w 573"/>
                  <a:gd name="T1" fmla="*/ 0 h 588"/>
                  <a:gd name="T2" fmla="*/ 10 w 573"/>
                  <a:gd name="T3" fmla="*/ 8 h 588"/>
                  <a:gd name="T4" fmla="*/ 19 w 573"/>
                  <a:gd name="T5" fmla="*/ 16 h 588"/>
                  <a:gd name="T6" fmla="*/ 29 w 573"/>
                  <a:gd name="T7" fmla="*/ 24 h 588"/>
                  <a:gd name="T8" fmla="*/ 38 w 573"/>
                  <a:gd name="T9" fmla="*/ 32 h 588"/>
                  <a:gd name="T10" fmla="*/ 47 w 573"/>
                  <a:gd name="T11" fmla="*/ 40 h 588"/>
                  <a:gd name="T12" fmla="*/ 57 w 573"/>
                  <a:gd name="T13" fmla="*/ 48 h 588"/>
                  <a:gd name="T14" fmla="*/ 66 w 573"/>
                  <a:gd name="T15" fmla="*/ 56 h 588"/>
                  <a:gd name="T16" fmla="*/ 76 w 573"/>
                  <a:gd name="T17" fmla="*/ 64 h 588"/>
                  <a:gd name="T18" fmla="*/ 81 w 573"/>
                  <a:gd name="T19" fmla="*/ 72 h 588"/>
                  <a:gd name="T20" fmla="*/ 87 w 573"/>
                  <a:gd name="T21" fmla="*/ 79 h 588"/>
                  <a:gd name="T22" fmla="*/ 92 w 573"/>
                  <a:gd name="T23" fmla="*/ 87 h 588"/>
                  <a:gd name="T24" fmla="*/ 98 w 573"/>
                  <a:gd name="T25" fmla="*/ 94 h 588"/>
                  <a:gd name="T26" fmla="*/ 104 w 573"/>
                  <a:gd name="T27" fmla="*/ 101 h 588"/>
                  <a:gd name="T28" fmla="*/ 112 w 573"/>
                  <a:gd name="T29" fmla="*/ 107 h 588"/>
                  <a:gd name="T30" fmla="*/ 120 w 573"/>
                  <a:gd name="T31" fmla="*/ 112 h 588"/>
                  <a:gd name="T32" fmla="*/ 131 w 573"/>
                  <a:gd name="T33" fmla="*/ 116 h 588"/>
                  <a:gd name="T34" fmla="*/ 138 w 573"/>
                  <a:gd name="T35" fmla="*/ 125 h 588"/>
                  <a:gd name="T36" fmla="*/ 142 w 573"/>
                  <a:gd name="T37" fmla="*/ 133 h 588"/>
                  <a:gd name="T38" fmla="*/ 143 w 573"/>
                  <a:gd name="T39" fmla="*/ 138 h 588"/>
                  <a:gd name="T40" fmla="*/ 144 w 573"/>
                  <a:gd name="T41" fmla="*/ 141 h 588"/>
                  <a:gd name="T42" fmla="*/ 142 w 573"/>
                  <a:gd name="T43" fmla="*/ 144 h 588"/>
                  <a:gd name="T44" fmla="*/ 140 w 573"/>
                  <a:gd name="T45" fmla="*/ 145 h 588"/>
                  <a:gd name="T46" fmla="*/ 137 w 573"/>
                  <a:gd name="T47" fmla="*/ 146 h 588"/>
                  <a:gd name="T48" fmla="*/ 135 w 573"/>
                  <a:gd name="T49" fmla="*/ 147 h 588"/>
                  <a:gd name="T50" fmla="*/ 118 w 573"/>
                  <a:gd name="T51" fmla="*/ 143 h 588"/>
                  <a:gd name="T52" fmla="*/ 104 w 573"/>
                  <a:gd name="T53" fmla="*/ 136 h 588"/>
                  <a:gd name="T54" fmla="*/ 91 w 573"/>
                  <a:gd name="T55" fmla="*/ 125 h 588"/>
                  <a:gd name="T56" fmla="*/ 79 w 573"/>
                  <a:gd name="T57" fmla="*/ 114 h 588"/>
                  <a:gd name="T58" fmla="*/ 67 w 573"/>
                  <a:gd name="T59" fmla="*/ 102 h 588"/>
                  <a:gd name="T60" fmla="*/ 57 w 573"/>
                  <a:gd name="T61" fmla="*/ 90 h 588"/>
                  <a:gd name="T62" fmla="*/ 46 w 573"/>
                  <a:gd name="T63" fmla="*/ 77 h 588"/>
                  <a:gd name="T64" fmla="*/ 35 w 573"/>
                  <a:gd name="T65" fmla="*/ 67 h 588"/>
                  <a:gd name="T66" fmla="*/ 30 w 573"/>
                  <a:gd name="T67" fmla="*/ 59 h 588"/>
                  <a:gd name="T68" fmla="*/ 25 w 573"/>
                  <a:gd name="T69" fmla="*/ 53 h 588"/>
                  <a:gd name="T70" fmla="*/ 21 w 573"/>
                  <a:gd name="T71" fmla="*/ 46 h 588"/>
                  <a:gd name="T72" fmla="*/ 18 w 573"/>
                  <a:gd name="T73" fmla="*/ 40 h 588"/>
                  <a:gd name="T74" fmla="*/ 14 w 573"/>
                  <a:gd name="T75" fmla="*/ 34 h 588"/>
                  <a:gd name="T76" fmla="*/ 10 w 573"/>
                  <a:gd name="T77" fmla="*/ 26 h 588"/>
                  <a:gd name="T78" fmla="*/ 5 w 573"/>
                  <a:gd name="T79" fmla="*/ 20 h 588"/>
                  <a:gd name="T80" fmla="*/ 1 w 573"/>
                  <a:gd name="T81" fmla="*/ 14 h 588"/>
                  <a:gd name="T82" fmla="*/ 1 w 573"/>
                  <a:gd name="T83" fmla="*/ 12 h 588"/>
                  <a:gd name="T84" fmla="*/ 1 w 573"/>
                  <a:gd name="T85" fmla="*/ 10 h 588"/>
                  <a:gd name="T86" fmla="*/ 1 w 573"/>
                  <a:gd name="T87" fmla="*/ 9 h 588"/>
                  <a:gd name="T88" fmla="*/ 1 w 573"/>
                  <a:gd name="T89" fmla="*/ 7 h 588"/>
                  <a:gd name="T90" fmla="*/ 0 w 573"/>
                  <a:gd name="T91" fmla="*/ 5 h 588"/>
                  <a:gd name="T92" fmla="*/ 0 w 573"/>
                  <a:gd name="T93" fmla="*/ 3 h 588"/>
                  <a:gd name="T94" fmla="*/ 0 w 573"/>
                  <a:gd name="T95" fmla="*/ 1 h 588"/>
                  <a:gd name="T96" fmla="*/ 1 w 573"/>
                  <a:gd name="T97" fmla="*/ 0 h 58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573"/>
                  <a:gd name="T148" fmla="*/ 0 h 588"/>
                  <a:gd name="T149" fmla="*/ 573 w 573"/>
                  <a:gd name="T150" fmla="*/ 588 h 58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573" h="588">
                    <a:moveTo>
                      <a:pt x="3" y="0"/>
                    </a:moveTo>
                    <a:lnTo>
                      <a:pt x="39" y="32"/>
                    </a:lnTo>
                    <a:lnTo>
                      <a:pt x="75" y="64"/>
                    </a:lnTo>
                    <a:lnTo>
                      <a:pt x="113" y="96"/>
                    </a:lnTo>
                    <a:lnTo>
                      <a:pt x="150" y="128"/>
                    </a:lnTo>
                    <a:lnTo>
                      <a:pt x="188" y="160"/>
                    </a:lnTo>
                    <a:lnTo>
                      <a:pt x="226" y="192"/>
                    </a:lnTo>
                    <a:lnTo>
                      <a:pt x="263" y="224"/>
                    </a:lnTo>
                    <a:lnTo>
                      <a:pt x="301" y="256"/>
                    </a:lnTo>
                    <a:lnTo>
                      <a:pt x="324" y="286"/>
                    </a:lnTo>
                    <a:lnTo>
                      <a:pt x="346" y="318"/>
                    </a:lnTo>
                    <a:lnTo>
                      <a:pt x="367" y="349"/>
                    </a:lnTo>
                    <a:lnTo>
                      <a:pt x="391" y="379"/>
                    </a:lnTo>
                    <a:lnTo>
                      <a:pt x="416" y="405"/>
                    </a:lnTo>
                    <a:lnTo>
                      <a:pt x="446" y="430"/>
                    </a:lnTo>
                    <a:lnTo>
                      <a:pt x="480" y="449"/>
                    </a:lnTo>
                    <a:lnTo>
                      <a:pt x="522" y="464"/>
                    </a:lnTo>
                    <a:lnTo>
                      <a:pt x="549" y="502"/>
                    </a:lnTo>
                    <a:lnTo>
                      <a:pt x="566" y="531"/>
                    </a:lnTo>
                    <a:lnTo>
                      <a:pt x="572" y="551"/>
                    </a:lnTo>
                    <a:lnTo>
                      <a:pt x="573" y="564"/>
                    </a:lnTo>
                    <a:lnTo>
                      <a:pt x="567" y="573"/>
                    </a:lnTo>
                    <a:lnTo>
                      <a:pt x="557" y="578"/>
                    </a:lnTo>
                    <a:lnTo>
                      <a:pt x="547" y="583"/>
                    </a:lnTo>
                    <a:lnTo>
                      <a:pt x="537" y="588"/>
                    </a:lnTo>
                    <a:lnTo>
                      <a:pt x="472" y="569"/>
                    </a:lnTo>
                    <a:lnTo>
                      <a:pt x="415" y="541"/>
                    </a:lnTo>
                    <a:lnTo>
                      <a:pt x="362" y="503"/>
                    </a:lnTo>
                    <a:lnTo>
                      <a:pt x="315" y="459"/>
                    </a:lnTo>
                    <a:lnTo>
                      <a:pt x="268" y="410"/>
                    </a:lnTo>
                    <a:lnTo>
                      <a:pt x="226" y="360"/>
                    </a:lnTo>
                    <a:lnTo>
                      <a:pt x="181" y="310"/>
                    </a:lnTo>
                    <a:lnTo>
                      <a:pt x="137" y="265"/>
                    </a:lnTo>
                    <a:lnTo>
                      <a:pt x="118" y="239"/>
                    </a:lnTo>
                    <a:lnTo>
                      <a:pt x="100" y="212"/>
                    </a:lnTo>
                    <a:lnTo>
                      <a:pt x="84" y="186"/>
                    </a:lnTo>
                    <a:lnTo>
                      <a:pt x="69" y="160"/>
                    </a:lnTo>
                    <a:lnTo>
                      <a:pt x="53" y="133"/>
                    </a:lnTo>
                    <a:lnTo>
                      <a:pt x="38" y="107"/>
                    </a:lnTo>
                    <a:lnTo>
                      <a:pt x="20" y="81"/>
                    </a:lnTo>
                    <a:lnTo>
                      <a:pt x="3" y="56"/>
                    </a:lnTo>
                    <a:lnTo>
                      <a:pt x="3" y="48"/>
                    </a:lnTo>
                    <a:lnTo>
                      <a:pt x="4" y="41"/>
                    </a:lnTo>
                    <a:lnTo>
                      <a:pt x="3" y="34"/>
                    </a:lnTo>
                    <a:lnTo>
                      <a:pt x="1" y="28"/>
                    </a:lnTo>
                    <a:lnTo>
                      <a:pt x="0" y="21"/>
                    </a:lnTo>
                    <a:lnTo>
                      <a:pt x="0" y="14"/>
                    </a:lnTo>
                    <a:lnTo>
                      <a:pt x="0" y="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7A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5" name="Freeform 593"/>
              <p:cNvSpPr>
                <a:spLocks/>
              </p:cNvSpPr>
              <p:nvPr/>
            </p:nvSpPr>
            <p:spPr bwMode="auto">
              <a:xfrm>
                <a:off x="4151" y="3641"/>
                <a:ext cx="419" cy="249"/>
              </a:xfrm>
              <a:custGeom>
                <a:avLst/>
                <a:gdLst>
                  <a:gd name="T0" fmla="*/ 134 w 837"/>
                  <a:gd name="T1" fmla="*/ 0 h 498"/>
                  <a:gd name="T2" fmla="*/ 120 w 837"/>
                  <a:gd name="T3" fmla="*/ 5 h 498"/>
                  <a:gd name="T4" fmla="*/ 108 w 837"/>
                  <a:gd name="T5" fmla="*/ 10 h 498"/>
                  <a:gd name="T6" fmla="*/ 99 w 837"/>
                  <a:gd name="T7" fmla="*/ 14 h 498"/>
                  <a:gd name="T8" fmla="*/ 92 w 837"/>
                  <a:gd name="T9" fmla="*/ 19 h 498"/>
                  <a:gd name="T10" fmla="*/ 85 w 837"/>
                  <a:gd name="T11" fmla="*/ 24 h 498"/>
                  <a:gd name="T12" fmla="*/ 78 w 837"/>
                  <a:gd name="T13" fmla="*/ 31 h 498"/>
                  <a:gd name="T14" fmla="*/ 70 w 837"/>
                  <a:gd name="T15" fmla="*/ 40 h 498"/>
                  <a:gd name="T16" fmla="*/ 61 w 837"/>
                  <a:gd name="T17" fmla="*/ 52 h 498"/>
                  <a:gd name="T18" fmla="*/ 57 w 837"/>
                  <a:gd name="T19" fmla="*/ 49 h 498"/>
                  <a:gd name="T20" fmla="*/ 53 w 837"/>
                  <a:gd name="T21" fmla="*/ 46 h 498"/>
                  <a:gd name="T22" fmla="*/ 49 w 837"/>
                  <a:gd name="T23" fmla="*/ 43 h 498"/>
                  <a:gd name="T24" fmla="*/ 45 w 837"/>
                  <a:gd name="T25" fmla="*/ 40 h 498"/>
                  <a:gd name="T26" fmla="*/ 41 w 837"/>
                  <a:gd name="T27" fmla="*/ 37 h 498"/>
                  <a:gd name="T28" fmla="*/ 37 w 837"/>
                  <a:gd name="T29" fmla="*/ 34 h 498"/>
                  <a:gd name="T30" fmla="*/ 33 w 837"/>
                  <a:gd name="T31" fmla="*/ 30 h 498"/>
                  <a:gd name="T32" fmla="*/ 29 w 837"/>
                  <a:gd name="T33" fmla="*/ 27 h 498"/>
                  <a:gd name="T34" fmla="*/ 27 w 837"/>
                  <a:gd name="T35" fmla="*/ 29 h 498"/>
                  <a:gd name="T36" fmla="*/ 24 w 837"/>
                  <a:gd name="T37" fmla="*/ 31 h 498"/>
                  <a:gd name="T38" fmla="*/ 19 w 837"/>
                  <a:gd name="T39" fmla="*/ 34 h 498"/>
                  <a:gd name="T40" fmla="*/ 15 w 837"/>
                  <a:gd name="T41" fmla="*/ 37 h 498"/>
                  <a:gd name="T42" fmla="*/ 10 w 837"/>
                  <a:gd name="T43" fmla="*/ 40 h 498"/>
                  <a:gd name="T44" fmla="*/ 6 w 837"/>
                  <a:gd name="T45" fmla="*/ 43 h 498"/>
                  <a:gd name="T46" fmla="*/ 2 w 837"/>
                  <a:gd name="T47" fmla="*/ 45 h 498"/>
                  <a:gd name="T48" fmla="*/ 0 w 837"/>
                  <a:gd name="T49" fmla="*/ 48 h 498"/>
                  <a:gd name="T50" fmla="*/ 10 w 837"/>
                  <a:gd name="T51" fmla="*/ 57 h 498"/>
                  <a:gd name="T52" fmla="*/ 22 w 837"/>
                  <a:gd name="T53" fmla="*/ 68 h 498"/>
                  <a:gd name="T54" fmla="*/ 33 w 837"/>
                  <a:gd name="T55" fmla="*/ 79 h 498"/>
                  <a:gd name="T56" fmla="*/ 45 w 837"/>
                  <a:gd name="T57" fmla="*/ 90 h 498"/>
                  <a:gd name="T58" fmla="*/ 57 w 837"/>
                  <a:gd name="T59" fmla="*/ 100 h 498"/>
                  <a:gd name="T60" fmla="*/ 70 w 837"/>
                  <a:gd name="T61" fmla="*/ 109 h 498"/>
                  <a:gd name="T62" fmla="*/ 81 w 837"/>
                  <a:gd name="T63" fmla="*/ 117 h 498"/>
                  <a:gd name="T64" fmla="*/ 93 w 837"/>
                  <a:gd name="T65" fmla="*/ 123 h 498"/>
                  <a:gd name="T66" fmla="*/ 102 w 837"/>
                  <a:gd name="T67" fmla="*/ 125 h 498"/>
                  <a:gd name="T68" fmla="*/ 110 w 837"/>
                  <a:gd name="T69" fmla="*/ 124 h 498"/>
                  <a:gd name="T70" fmla="*/ 115 w 837"/>
                  <a:gd name="T71" fmla="*/ 121 h 498"/>
                  <a:gd name="T72" fmla="*/ 120 w 837"/>
                  <a:gd name="T73" fmla="*/ 116 h 498"/>
                  <a:gd name="T74" fmla="*/ 122 w 837"/>
                  <a:gd name="T75" fmla="*/ 108 h 498"/>
                  <a:gd name="T76" fmla="*/ 123 w 837"/>
                  <a:gd name="T77" fmla="*/ 100 h 498"/>
                  <a:gd name="T78" fmla="*/ 121 w 837"/>
                  <a:gd name="T79" fmla="*/ 89 h 498"/>
                  <a:gd name="T80" fmla="*/ 118 w 837"/>
                  <a:gd name="T81" fmla="*/ 77 h 498"/>
                  <a:gd name="T82" fmla="*/ 129 w 837"/>
                  <a:gd name="T83" fmla="*/ 62 h 498"/>
                  <a:gd name="T84" fmla="*/ 140 w 837"/>
                  <a:gd name="T85" fmla="*/ 53 h 498"/>
                  <a:gd name="T86" fmla="*/ 149 w 837"/>
                  <a:gd name="T87" fmla="*/ 49 h 498"/>
                  <a:gd name="T88" fmla="*/ 159 w 837"/>
                  <a:gd name="T89" fmla="*/ 49 h 498"/>
                  <a:gd name="T90" fmla="*/ 169 w 837"/>
                  <a:gd name="T91" fmla="*/ 51 h 498"/>
                  <a:gd name="T92" fmla="*/ 181 w 837"/>
                  <a:gd name="T93" fmla="*/ 54 h 498"/>
                  <a:gd name="T94" fmla="*/ 194 w 837"/>
                  <a:gd name="T95" fmla="*/ 57 h 498"/>
                  <a:gd name="T96" fmla="*/ 210 w 837"/>
                  <a:gd name="T97" fmla="*/ 58 h 498"/>
                  <a:gd name="T98" fmla="*/ 200 w 837"/>
                  <a:gd name="T99" fmla="*/ 51 h 498"/>
                  <a:gd name="T100" fmla="*/ 191 w 837"/>
                  <a:gd name="T101" fmla="*/ 44 h 498"/>
                  <a:gd name="T102" fmla="*/ 181 w 837"/>
                  <a:gd name="T103" fmla="*/ 36 h 498"/>
                  <a:gd name="T104" fmla="*/ 172 w 837"/>
                  <a:gd name="T105" fmla="*/ 29 h 498"/>
                  <a:gd name="T106" fmla="*/ 162 w 837"/>
                  <a:gd name="T107" fmla="*/ 21 h 498"/>
                  <a:gd name="T108" fmla="*/ 153 w 837"/>
                  <a:gd name="T109" fmla="*/ 14 h 498"/>
                  <a:gd name="T110" fmla="*/ 143 w 837"/>
                  <a:gd name="T111" fmla="*/ 7 h 498"/>
                  <a:gd name="T112" fmla="*/ 134 w 837"/>
                  <a:gd name="T113" fmla="*/ 0 h 49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98"/>
                  <a:gd name="T173" fmla="*/ 837 w 837"/>
                  <a:gd name="T174" fmla="*/ 498 h 498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98">
                    <a:moveTo>
                      <a:pt x="535" y="0"/>
                    </a:moveTo>
                    <a:lnTo>
                      <a:pt x="477" y="20"/>
                    </a:lnTo>
                    <a:lnTo>
                      <a:pt x="432" y="39"/>
                    </a:lnTo>
                    <a:lnTo>
                      <a:pt x="395" y="55"/>
                    </a:lnTo>
                    <a:lnTo>
                      <a:pt x="366" y="74"/>
                    </a:lnTo>
                    <a:lnTo>
                      <a:pt x="337" y="94"/>
                    </a:lnTo>
                    <a:lnTo>
                      <a:pt x="309" y="123"/>
                    </a:lnTo>
                    <a:lnTo>
                      <a:pt x="279" y="159"/>
                    </a:lnTo>
                    <a:lnTo>
                      <a:pt x="244" y="208"/>
                    </a:lnTo>
                    <a:lnTo>
                      <a:pt x="228" y="196"/>
                    </a:lnTo>
                    <a:lnTo>
                      <a:pt x="212" y="183"/>
                    </a:lnTo>
                    <a:lnTo>
                      <a:pt x="195" y="170"/>
                    </a:lnTo>
                    <a:lnTo>
                      <a:pt x="180" y="158"/>
                    </a:lnTo>
                    <a:lnTo>
                      <a:pt x="164" y="145"/>
                    </a:lnTo>
                    <a:lnTo>
                      <a:pt x="148" y="133"/>
                    </a:lnTo>
                    <a:lnTo>
                      <a:pt x="131" y="120"/>
                    </a:lnTo>
                    <a:lnTo>
                      <a:pt x="116" y="108"/>
                    </a:lnTo>
                    <a:lnTo>
                      <a:pt x="106" y="114"/>
                    </a:lnTo>
                    <a:lnTo>
                      <a:pt x="94" y="125"/>
                    </a:lnTo>
                    <a:lnTo>
                      <a:pt x="75" y="135"/>
                    </a:lnTo>
                    <a:lnTo>
                      <a:pt x="57" y="148"/>
                    </a:lnTo>
                    <a:lnTo>
                      <a:pt x="38" y="159"/>
                    </a:lnTo>
                    <a:lnTo>
                      <a:pt x="21" y="170"/>
                    </a:lnTo>
                    <a:lnTo>
                      <a:pt x="7" y="180"/>
                    </a:lnTo>
                    <a:lnTo>
                      <a:pt x="0" y="189"/>
                    </a:lnTo>
                    <a:lnTo>
                      <a:pt x="40" y="228"/>
                    </a:lnTo>
                    <a:lnTo>
                      <a:pt x="85" y="271"/>
                    </a:lnTo>
                    <a:lnTo>
                      <a:pt x="131" y="313"/>
                    </a:lnTo>
                    <a:lnTo>
                      <a:pt x="180" y="357"/>
                    </a:lnTo>
                    <a:lnTo>
                      <a:pt x="228" y="397"/>
                    </a:lnTo>
                    <a:lnTo>
                      <a:pt x="277" y="435"/>
                    </a:lnTo>
                    <a:lnTo>
                      <a:pt x="324" y="466"/>
                    </a:lnTo>
                    <a:lnTo>
                      <a:pt x="372" y="491"/>
                    </a:lnTo>
                    <a:lnTo>
                      <a:pt x="407" y="498"/>
                    </a:lnTo>
                    <a:lnTo>
                      <a:pt x="437" y="495"/>
                    </a:lnTo>
                    <a:lnTo>
                      <a:pt x="460" y="481"/>
                    </a:lnTo>
                    <a:lnTo>
                      <a:pt x="477" y="461"/>
                    </a:lnTo>
                    <a:lnTo>
                      <a:pt x="486" y="432"/>
                    </a:lnTo>
                    <a:lnTo>
                      <a:pt x="489" y="397"/>
                    </a:lnTo>
                    <a:lnTo>
                      <a:pt x="484" y="355"/>
                    </a:lnTo>
                    <a:lnTo>
                      <a:pt x="471" y="308"/>
                    </a:lnTo>
                    <a:lnTo>
                      <a:pt x="516" y="246"/>
                    </a:lnTo>
                    <a:lnTo>
                      <a:pt x="558" y="211"/>
                    </a:lnTo>
                    <a:lnTo>
                      <a:pt x="595" y="194"/>
                    </a:lnTo>
                    <a:lnTo>
                      <a:pt x="634" y="194"/>
                    </a:lnTo>
                    <a:lnTo>
                      <a:pt x="674" y="202"/>
                    </a:lnTo>
                    <a:lnTo>
                      <a:pt x="721" y="214"/>
                    </a:lnTo>
                    <a:lnTo>
                      <a:pt x="773" y="226"/>
                    </a:lnTo>
                    <a:lnTo>
                      <a:pt x="837" y="231"/>
                    </a:lnTo>
                    <a:lnTo>
                      <a:pt x="800" y="203"/>
                    </a:lnTo>
                    <a:lnTo>
                      <a:pt x="763" y="174"/>
                    </a:lnTo>
                    <a:lnTo>
                      <a:pt x="724" y="144"/>
                    </a:lnTo>
                    <a:lnTo>
                      <a:pt x="687" y="114"/>
                    </a:lnTo>
                    <a:lnTo>
                      <a:pt x="647" y="83"/>
                    </a:lnTo>
                    <a:lnTo>
                      <a:pt x="609" y="54"/>
                    </a:lnTo>
                    <a:lnTo>
                      <a:pt x="570" y="25"/>
                    </a:lnTo>
                    <a:lnTo>
                      <a:pt x="535" y="0"/>
                    </a:lnTo>
                    <a:close/>
                  </a:path>
                </a:pathLst>
              </a:custGeom>
              <a:solidFill>
                <a:srgbClr val="8C9E9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6" name="Freeform 594"/>
              <p:cNvSpPr>
                <a:spLocks/>
              </p:cNvSpPr>
              <p:nvPr/>
            </p:nvSpPr>
            <p:spPr bwMode="auto">
              <a:xfrm>
                <a:off x="4151" y="3644"/>
                <a:ext cx="419" cy="245"/>
              </a:xfrm>
              <a:custGeom>
                <a:avLst/>
                <a:gdLst>
                  <a:gd name="T0" fmla="*/ 137 w 837"/>
                  <a:gd name="T1" fmla="*/ 0 h 489"/>
                  <a:gd name="T2" fmla="*/ 122 w 837"/>
                  <a:gd name="T3" fmla="*/ 6 h 489"/>
                  <a:gd name="T4" fmla="*/ 111 w 837"/>
                  <a:gd name="T5" fmla="*/ 10 h 489"/>
                  <a:gd name="T6" fmla="*/ 101 w 837"/>
                  <a:gd name="T7" fmla="*/ 15 h 489"/>
                  <a:gd name="T8" fmla="*/ 93 w 837"/>
                  <a:gd name="T9" fmla="*/ 20 h 489"/>
                  <a:gd name="T10" fmla="*/ 86 w 837"/>
                  <a:gd name="T11" fmla="*/ 26 h 489"/>
                  <a:gd name="T12" fmla="*/ 79 w 837"/>
                  <a:gd name="T13" fmla="*/ 33 h 489"/>
                  <a:gd name="T14" fmla="*/ 71 w 837"/>
                  <a:gd name="T15" fmla="*/ 42 h 489"/>
                  <a:gd name="T16" fmla="*/ 63 w 837"/>
                  <a:gd name="T17" fmla="*/ 54 h 489"/>
                  <a:gd name="T18" fmla="*/ 58 w 837"/>
                  <a:gd name="T19" fmla="*/ 51 h 489"/>
                  <a:gd name="T20" fmla="*/ 54 w 837"/>
                  <a:gd name="T21" fmla="*/ 48 h 489"/>
                  <a:gd name="T22" fmla="*/ 49 w 837"/>
                  <a:gd name="T23" fmla="*/ 44 h 489"/>
                  <a:gd name="T24" fmla="*/ 45 w 837"/>
                  <a:gd name="T25" fmla="*/ 41 h 489"/>
                  <a:gd name="T26" fmla="*/ 40 w 837"/>
                  <a:gd name="T27" fmla="*/ 37 h 489"/>
                  <a:gd name="T28" fmla="*/ 36 w 837"/>
                  <a:gd name="T29" fmla="*/ 34 h 489"/>
                  <a:gd name="T30" fmla="*/ 31 w 837"/>
                  <a:gd name="T31" fmla="*/ 31 h 489"/>
                  <a:gd name="T32" fmla="*/ 27 w 837"/>
                  <a:gd name="T33" fmla="*/ 28 h 489"/>
                  <a:gd name="T34" fmla="*/ 25 w 837"/>
                  <a:gd name="T35" fmla="*/ 30 h 489"/>
                  <a:gd name="T36" fmla="*/ 22 w 837"/>
                  <a:gd name="T37" fmla="*/ 32 h 489"/>
                  <a:gd name="T38" fmla="*/ 18 w 837"/>
                  <a:gd name="T39" fmla="*/ 34 h 489"/>
                  <a:gd name="T40" fmla="*/ 14 w 837"/>
                  <a:gd name="T41" fmla="*/ 37 h 489"/>
                  <a:gd name="T42" fmla="*/ 9 w 837"/>
                  <a:gd name="T43" fmla="*/ 39 h 489"/>
                  <a:gd name="T44" fmla="*/ 5 w 837"/>
                  <a:gd name="T45" fmla="*/ 42 h 489"/>
                  <a:gd name="T46" fmla="*/ 2 w 837"/>
                  <a:gd name="T47" fmla="*/ 44 h 489"/>
                  <a:gd name="T48" fmla="*/ 0 w 837"/>
                  <a:gd name="T49" fmla="*/ 46 h 489"/>
                  <a:gd name="T50" fmla="*/ 10 w 837"/>
                  <a:gd name="T51" fmla="*/ 56 h 489"/>
                  <a:gd name="T52" fmla="*/ 22 w 837"/>
                  <a:gd name="T53" fmla="*/ 67 h 489"/>
                  <a:gd name="T54" fmla="*/ 33 w 837"/>
                  <a:gd name="T55" fmla="*/ 77 h 489"/>
                  <a:gd name="T56" fmla="*/ 45 w 837"/>
                  <a:gd name="T57" fmla="*/ 88 h 489"/>
                  <a:gd name="T58" fmla="*/ 57 w 837"/>
                  <a:gd name="T59" fmla="*/ 98 h 489"/>
                  <a:gd name="T60" fmla="*/ 70 w 837"/>
                  <a:gd name="T61" fmla="*/ 107 h 489"/>
                  <a:gd name="T62" fmla="*/ 81 w 837"/>
                  <a:gd name="T63" fmla="*/ 115 h 489"/>
                  <a:gd name="T64" fmla="*/ 93 w 837"/>
                  <a:gd name="T65" fmla="*/ 121 h 489"/>
                  <a:gd name="T66" fmla="*/ 102 w 837"/>
                  <a:gd name="T67" fmla="*/ 123 h 489"/>
                  <a:gd name="T68" fmla="*/ 109 w 837"/>
                  <a:gd name="T69" fmla="*/ 122 h 489"/>
                  <a:gd name="T70" fmla="*/ 115 w 837"/>
                  <a:gd name="T71" fmla="*/ 119 h 489"/>
                  <a:gd name="T72" fmla="*/ 119 w 837"/>
                  <a:gd name="T73" fmla="*/ 114 h 489"/>
                  <a:gd name="T74" fmla="*/ 122 w 837"/>
                  <a:gd name="T75" fmla="*/ 107 h 489"/>
                  <a:gd name="T76" fmla="*/ 122 w 837"/>
                  <a:gd name="T77" fmla="*/ 98 h 489"/>
                  <a:gd name="T78" fmla="*/ 121 w 837"/>
                  <a:gd name="T79" fmla="*/ 88 h 489"/>
                  <a:gd name="T80" fmla="*/ 118 w 837"/>
                  <a:gd name="T81" fmla="*/ 76 h 489"/>
                  <a:gd name="T82" fmla="*/ 129 w 837"/>
                  <a:gd name="T83" fmla="*/ 60 h 489"/>
                  <a:gd name="T84" fmla="*/ 140 w 837"/>
                  <a:gd name="T85" fmla="*/ 52 h 489"/>
                  <a:gd name="T86" fmla="*/ 149 w 837"/>
                  <a:gd name="T87" fmla="*/ 47 h 489"/>
                  <a:gd name="T88" fmla="*/ 159 w 837"/>
                  <a:gd name="T89" fmla="*/ 47 h 489"/>
                  <a:gd name="T90" fmla="*/ 169 w 837"/>
                  <a:gd name="T91" fmla="*/ 49 h 489"/>
                  <a:gd name="T92" fmla="*/ 181 w 837"/>
                  <a:gd name="T93" fmla="*/ 52 h 489"/>
                  <a:gd name="T94" fmla="*/ 194 w 837"/>
                  <a:gd name="T95" fmla="*/ 55 h 489"/>
                  <a:gd name="T96" fmla="*/ 210 w 837"/>
                  <a:gd name="T97" fmla="*/ 57 h 489"/>
                  <a:gd name="T98" fmla="*/ 201 w 837"/>
                  <a:gd name="T99" fmla="*/ 50 h 489"/>
                  <a:gd name="T100" fmla="*/ 192 w 837"/>
                  <a:gd name="T101" fmla="*/ 43 h 489"/>
                  <a:gd name="T102" fmla="*/ 182 w 837"/>
                  <a:gd name="T103" fmla="*/ 36 h 489"/>
                  <a:gd name="T104" fmla="*/ 173 w 837"/>
                  <a:gd name="T105" fmla="*/ 28 h 489"/>
                  <a:gd name="T106" fmla="*/ 164 w 837"/>
                  <a:gd name="T107" fmla="*/ 21 h 489"/>
                  <a:gd name="T108" fmla="*/ 155 w 837"/>
                  <a:gd name="T109" fmla="*/ 14 h 489"/>
                  <a:gd name="T110" fmla="*/ 145 w 837"/>
                  <a:gd name="T111" fmla="*/ 7 h 489"/>
                  <a:gd name="T112" fmla="*/ 137 w 837"/>
                  <a:gd name="T113" fmla="*/ 0 h 48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89"/>
                  <a:gd name="T173" fmla="*/ 837 w 837"/>
                  <a:gd name="T174" fmla="*/ 489 h 489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89">
                    <a:moveTo>
                      <a:pt x="545" y="0"/>
                    </a:moveTo>
                    <a:lnTo>
                      <a:pt x="487" y="22"/>
                    </a:lnTo>
                    <a:lnTo>
                      <a:pt x="441" y="40"/>
                    </a:lnTo>
                    <a:lnTo>
                      <a:pt x="403" y="58"/>
                    </a:lnTo>
                    <a:lnTo>
                      <a:pt x="372" y="78"/>
                    </a:lnTo>
                    <a:lnTo>
                      <a:pt x="343" y="101"/>
                    </a:lnTo>
                    <a:lnTo>
                      <a:pt x="316" y="129"/>
                    </a:lnTo>
                    <a:lnTo>
                      <a:pt x="284" y="167"/>
                    </a:lnTo>
                    <a:lnTo>
                      <a:pt x="249" y="216"/>
                    </a:lnTo>
                    <a:lnTo>
                      <a:pt x="232" y="202"/>
                    </a:lnTo>
                    <a:lnTo>
                      <a:pt x="214" y="190"/>
                    </a:lnTo>
                    <a:lnTo>
                      <a:pt x="195" y="176"/>
                    </a:lnTo>
                    <a:lnTo>
                      <a:pt x="178" y="163"/>
                    </a:lnTo>
                    <a:lnTo>
                      <a:pt x="159" y="148"/>
                    </a:lnTo>
                    <a:lnTo>
                      <a:pt x="141" y="136"/>
                    </a:lnTo>
                    <a:lnTo>
                      <a:pt x="123" y="122"/>
                    </a:lnTo>
                    <a:lnTo>
                      <a:pt x="107" y="111"/>
                    </a:lnTo>
                    <a:lnTo>
                      <a:pt x="99" y="117"/>
                    </a:lnTo>
                    <a:lnTo>
                      <a:pt x="86" y="126"/>
                    </a:lnTo>
                    <a:lnTo>
                      <a:pt x="70" y="134"/>
                    </a:lnTo>
                    <a:lnTo>
                      <a:pt x="54" y="146"/>
                    </a:lnTo>
                    <a:lnTo>
                      <a:pt x="35" y="156"/>
                    </a:lnTo>
                    <a:lnTo>
                      <a:pt x="20" y="166"/>
                    </a:lnTo>
                    <a:lnTo>
                      <a:pt x="7" y="174"/>
                    </a:lnTo>
                    <a:lnTo>
                      <a:pt x="0" y="183"/>
                    </a:lnTo>
                    <a:lnTo>
                      <a:pt x="40" y="222"/>
                    </a:lnTo>
                    <a:lnTo>
                      <a:pt x="85" y="265"/>
                    </a:lnTo>
                    <a:lnTo>
                      <a:pt x="131" y="307"/>
                    </a:lnTo>
                    <a:lnTo>
                      <a:pt x="180" y="350"/>
                    </a:lnTo>
                    <a:lnTo>
                      <a:pt x="228" y="390"/>
                    </a:lnTo>
                    <a:lnTo>
                      <a:pt x="277" y="428"/>
                    </a:lnTo>
                    <a:lnTo>
                      <a:pt x="324" y="458"/>
                    </a:lnTo>
                    <a:lnTo>
                      <a:pt x="372" y="483"/>
                    </a:lnTo>
                    <a:lnTo>
                      <a:pt x="406" y="489"/>
                    </a:lnTo>
                    <a:lnTo>
                      <a:pt x="436" y="487"/>
                    </a:lnTo>
                    <a:lnTo>
                      <a:pt x="459" y="474"/>
                    </a:lnTo>
                    <a:lnTo>
                      <a:pt x="476" y="454"/>
                    </a:lnTo>
                    <a:lnTo>
                      <a:pt x="485" y="425"/>
                    </a:lnTo>
                    <a:lnTo>
                      <a:pt x="487" y="391"/>
                    </a:lnTo>
                    <a:lnTo>
                      <a:pt x="482" y="349"/>
                    </a:lnTo>
                    <a:lnTo>
                      <a:pt x="471" y="302"/>
                    </a:lnTo>
                    <a:lnTo>
                      <a:pt x="516" y="240"/>
                    </a:lnTo>
                    <a:lnTo>
                      <a:pt x="558" y="205"/>
                    </a:lnTo>
                    <a:lnTo>
                      <a:pt x="595" y="188"/>
                    </a:lnTo>
                    <a:lnTo>
                      <a:pt x="634" y="188"/>
                    </a:lnTo>
                    <a:lnTo>
                      <a:pt x="674" y="196"/>
                    </a:lnTo>
                    <a:lnTo>
                      <a:pt x="721" y="208"/>
                    </a:lnTo>
                    <a:lnTo>
                      <a:pt x="773" y="220"/>
                    </a:lnTo>
                    <a:lnTo>
                      <a:pt x="837" y="225"/>
                    </a:lnTo>
                    <a:lnTo>
                      <a:pt x="801" y="197"/>
                    </a:lnTo>
                    <a:lnTo>
                      <a:pt x="765" y="169"/>
                    </a:lnTo>
                    <a:lnTo>
                      <a:pt x="727" y="141"/>
                    </a:lnTo>
                    <a:lnTo>
                      <a:pt x="691" y="112"/>
                    </a:lnTo>
                    <a:lnTo>
                      <a:pt x="653" y="82"/>
                    </a:lnTo>
                    <a:lnTo>
                      <a:pt x="617" y="54"/>
                    </a:lnTo>
                    <a:lnTo>
                      <a:pt x="579" y="25"/>
                    </a:lnTo>
                    <a:lnTo>
                      <a:pt x="545" y="0"/>
                    </a:lnTo>
                    <a:close/>
                  </a:path>
                </a:pathLst>
              </a:custGeom>
              <a:solidFill>
                <a:srgbClr val="91A3A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7" name="Freeform 595"/>
              <p:cNvSpPr>
                <a:spLocks/>
              </p:cNvSpPr>
              <p:nvPr/>
            </p:nvSpPr>
            <p:spPr bwMode="auto">
              <a:xfrm>
                <a:off x="4151" y="3648"/>
                <a:ext cx="419" cy="239"/>
              </a:xfrm>
              <a:custGeom>
                <a:avLst/>
                <a:gdLst>
                  <a:gd name="T0" fmla="*/ 139 w 837"/>
                  <a:gd name="T1" fmla="*/ 0 h 479"/>
                  <a:gd name="T2" fmla="*/ 124 w 837"/>
                  <a:gd name="T3" fmla="*/ 5 h 479"/>
                  <a:gd name="T4" fmla="*/ 113 w 837"/>
                  <a:gd name="T5" fmla="*/ 10 h 479"/>
                  <a:gd name="T6" fmla="*/ 103 w 837"/>
                  <a:gd name="T7" fmla="*/ 14 h 479"/>
                  <a:gd name="T8" fmla="*/ 96 w 837"/>
                  <a:gd name="T9" fmla="*/ 20 h 479"/>
                  <a:gd name="T10" fmla="*/ 88 w 837"/>
                  <a:gd name="T11" fmla="*/ 26 h 479"/>
                  <a:gd name="T12" fmla="*/ 81 w 837"/>
                  <a:gd name="T13" fmla="*/ 33 h 479"/>
                  <a:gd name="T14" fmla="*/ 73 w 837"/>
                  <a:gd name="T15" fmla="*/ 43 h 479"/>
                  <a:gd name="T16" fmla="*/ 64 w 837"/>
                  <a:gd name="T17" fmla="*/ 55 h 479"/>
                  <a:gd name="T18" fmla="*/ 59 w 837"/>
                  <a:gd name="T19" fmla="*/ 52 h 479"/>
                  <a:gd name="T20" fmla="*/ 55 w 837"/>
                  <a:gd name="T21" fmla="*/ 48 h 479"/>
                  <a:gd name="T22" fmla="*/ 49 w 837"/>
                  <a:gd name="T23" fmla="*/ 44 h 479"/>
                  <a:gd name="T24" fmla="*/ 44 w 837"/>
                  <a:gd name="T25" fmla="*/ 41 h 479"/>
                  <a:gd name="T26" fmla="*/ 39 w 837"/>
                  <a:gd name="T27" fmla="*/ 37 h 479"/>
                  <a:gd name="T28" fmla="*/ 34 w 837"/>
                  <a:gd name="T29" fmla="*/ 34 h 479"/>
                  <a:gd name="T30" fmla="*/ 29 w 837"/>
                  <a:gd name="T31" fmla="*/ 30 h 479"/>
                  <a:gd name="T32" fmla="*/ 25 w 837"/>
                  <a:gd name="T33" fmla="*/ 27 h 479"/>
                  <a:gd name="T34" fmla="*/ 23 w 837"/>
                  <a:gd name="T35" fmla="*/ 29 h 479"/>
                  <a:gd name="T36" fmla="*/ 20 w 837"/>
                  <a:gd name="T37" fmla="*/ 31 h 479"/>
                  <a:gd name="T38" fmla="*/ 16 w 837"/>
                  <a:gd name="T39" fmla="*/ 33 h 479"/>
                  <a:gd name="T40" fmla="*/ 13 w 837"/>
                  <a:gd name="T41" fmla="*/ 35 h 479"/>
                  <a:gd name="T42" fmla="*/ 8 w 837"/>
                  <a:gd name="T43" fmla="*/ 37 h 479"/>
                  <a:gd name="T44" fmla="*/ 5 w 837"/>
                  <a:gd name="T45" fmla="*/ 39 h 479"/>
                  <a:gd name="T46" fmla="*/ 2 w 837"/>
                  <a:gd name="T47" fmla="*/ 41 h 479"/>
                  <a:gd name="T48" fmla="*/ 0 w 837"/>
                  <a:gd name="T49" fmla="*/ 43 h 479"/>
                  <a:gd name="T50" fmla="*/ 10 w 837"/>
                  <a:gd name="T51" fmla="*/ 53 h 479"/>
                  <a:gd name="T52" fmla="*/ 22 w 837"/>
                  <a:gd name="T53" fmla="*/ 63 h 479"/>
                  <a:gd name="T54" fmla="*/ 33 w 837"/>
                  <a:gd name="T55" fmla="*/ 74 h 479"/>
                  <a:gd name="T56" fmla="*/ 45 w 837"/>
                  <a:gd name="T57" fmla="*/ 85 h 479"/>
                  <a:gd name="T58" fmla="*/ 57 w 837"/>
                  <a:gd name="T59" fmla="*/ 95 h 479"/>
                  <a:gd name="T60" fmla="*/ 70 w 837"/>
                  <a:gd name="T61" fmla="*/ 104 h 479"/>
                  <a:gd name="T62" fmla="*/ 81 w 837"/>
                  <a:gd name="T63" fmla="*/ 112 h 479"/>
                  <a:gd name="T64" fmla="*/ 94 w 837"/>
                  <a:gd name="T65" fmla="*/ 118 h 479"/>
                  <a:gd name="T66" fmla="*/ 102 w 837"/>
                  <a:gd name="T67" fmla="*/ 119 h 479"/>
                  <a:gd name="T68" fmla="*/ 109 w 837"/>
                  <a:gd name="T69" fmla="*/ 119 h 479"/>
                  <a:gd name="T70" fmla="*/ 114 w 837"/>
                  <a:gd name="T71" fmla="*/ 115 h 479"/>
                  <a:gd name="T72" fmla="*/ 119 w 837"/>
                  <a:gd name="T73" fmla="*/ 111 h 479"/>
                  <a:gd name="T74" fmla="*/ 121 w 837"/>
                  <a:gd name="T75" fmla="*/ 104 h 479"/>
                  <a:gd name="T76" fmla="*/ 122 w 837"/>
                  <a:gd name="T77" fmla="*/ 95 h 479"/>
                  <a:gd name="T78" fmla="*/ 121 w 837"/>
                  <a:gd name="T79" fmla="*/ 85 h 479"/>
                  <a:gd name="T80" fmla="*/ 118 w 837"/>
                  <a:gd name="T81" fmla="*/ 73 h 479"/>
                  <a:gd name="T82" fmla="*/ 129 w 837"/>
                  <a:gd name="T83" fmla="*/ 58 h 479"/>
                  <a:gd name="T84" fmla="*/ 140 w 837"/>
                  <a:gd name="T85" fmla="*/ 49 h 479"/>
                  <a:gd name="T86" fmla="*/ 149 w 837"/>
                  <a:gd name="T87" fmla="*/ 45 h 479"/>
                  <a:gd name="T88" fmla="*/ 159 w 837"/>
                  <a:gd name="T89" fmla="*/ 45 h 479"/>
                  <a:gd name="T90" fmla="*/ 169 w 837"/>
                  <a:gd name="T91" fmla="*/ 47 h 479"/>
                  <a:gd name="T92" fmla="*/ 181 w 837"/>
                  <a:gd name="T93" fmla="*/ 50 h 479"/>
                  <a:gd name="T94" fmla="*/ 194 w 837"/>
                  <a:gd name="T95" fmla="*/ 53 h 479"/>
                  <a:gd name="T96" fmla="*/ 210 w 837"/>
                  <a:gd name="T97" fmla="*/ 54 h 479"/>
                  <a:gd name="T98" fmla="*/ 201 w 837"/>
                  <a:gd name="T99" fmla="*/ 47 h 479"/>
                  <a:gd name="T100" fmla="*/ 192 w 837"/>
                  <a:gd name="T101" fmla="*/ 40 h 479"/>
                  <a:gd name="T102" fmla="*/ 183 w 837"/>
                  <a:gd name="T103" fmla="*/ 33 h 479"/>
                  <a:gd name="T104" fmla="*/ 174 w 837"/>
                  <a:gd name="T105" fmla="*/ 27 h 479"/>
                  <a:gd name="T106" fmla="*/ 165 w 837"/>
                  <a:gd name="T107" fmla="*/ 19 h 479"/>
                  <a:gd name="T108" fmla="*/ 156 w 837"/>
                  <a:gd name="T109" fmla="*/ 12 h 479"/>
                  <a:gd name="T110" fmla="*/ 147 w 837"/>
                  <a:gd name="T111" fmla="*/ 6 h 479"/>
                  <a:gd name="T112" fmla="*/ 139 w 837"/>
                  <a:gd name="T113" fmla="*/ 0 h 47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79"/>
                  <a:gd name="T173" fmla="*/ 837 w 837"/>
                  <a:gd name="T174" fmla="*/ 479 h 479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79">
                    <a:moveTo>
                      <a:pt x="554" y="0"/>
                    </a:moveTo>
                    <a:lnTo>
                      <a:pt x="496" y="21"/>
                    </a:lnTo>
                    <a:lnTo>
                      <a:pt x="450" y="41"/>
                    </a:lnTo>
                    <a:lnTo>
                      <a:pt x="412" y="59"/>
                    </a:lnTo>
                    <a:lnTo>
                      <a:pt x="381" y="80"/>
                    </a:lnTo>
                    <a:lnTo>
                      <a:pt x="349" y="104"/>
                    </a:lnTo>
                    <a:lnTo>
                      <a:pt x="321" y="134"/>
                    </a:lnTo>
                    <a:lnTo>
                      <a:pt x="289" y="172"/>
                    </a:lnTo>
                    <a:lnTo>
                      <a:pt x="254" y="222"/>
                    </a:lnTo>
                    <a:lnTo>
                      <a:pt x="235" y="208"/>
                    </a:lnTo>
                    <a:lnTo>
                      <a:pt x="217" y="194"/>
                    </a:lnTo>
                    <a:lnTo>
                      <a:pt x="196" y="179"/>
                    </a:lnTo>
                    <a:lnTo>
                      <a:pt x="176" y="165"/>
                    </a:lnTo>
                    <a:lnTo>
                      <a:pt x="155" y="150"/>
                    </a:lnTo>
                    <a:lnTo>
                      <a:pt x="135" y="136"/>
                    </a:lnTo>
                    <a:lnTo>
                      <a:pt x="115" y="121"/>
                    </a:lnTo>
                    <a:lnTo>
                      <a:pt x="99" y="110"/>
                    </a:lnTo>
                    <a:lnTo>
                      <a:pt x="90" y="116"/>
                    </a:lnTo>
                    <a:lnTo>
                      <a:pt x="79" y="124"/>
                    </a:lnTo>
                    <a:lnTo>
                      <a:pt x="64" y="133"/>
                    </a:lnTo>
                    <a:lnTo>
                      <a:pt x="49" y="143"/>
                    </a:lnTo>
                    <a:lnTo>
                      <a:pt x="32" y="150"/>
                    </a:lnTo>
                    <a:lnTo>
                      <a:pt x="18" y="159"/>
                    </a:lnTo>
                    <a:lnTo>
                      <a:pt x="7" y="166"/>
                    </a:lnTo>
                    <a:lnTo>
                      <a:pt x="0" y="175"/>
                    </a:lnTo>
                    <a:lnTo>
                      <a:pt x="40" y="214"/>
                    </a:lnTo>
                    <a:lnTo>
                      <a:pt x="85" y="255"/>
                    </a:lnTo>
                    <a:lnTo>
                      <a:pt x="131" y="298"/>
                    </a:lnTo>
                    <a:lnTo>
                      <a:pt x="180" y="341"/>
                    </a:lnTo>
                    <a:lnTo>
                      <a:pt x="228" y="381"/>
                    </a:lnTo>
                    <a:lnTo>
                      <a:pt x="277" y="417"/>
                    </a:lnTo>
                    <a:lnTo>
                      <a:pt x="324" y="448"/>
                    </a:lnTo>
                    <a:lnTo>
                      <a:pt x="373" y="474"/>
                    </a:lnTo>
                    <a:lnTo>
                      <a:pt x="406" y="479"/>
                    </a:lnTo>
                    <a:lnTo>
                      <a:pt x="435" y="476"/>
                    </a:lnTo>
                    <a:lnTo>
                      <a:pt x="456" y="463"/>
                    </a:lnTo>
                    <a:lnTo>
                      <a:pt x="475" y="445"/>
                    </a:lnTo>
                    <a:lnTo>
                      <a:pt x="484" y="417"/>
                    </a:lnTo>
                    <a:lnTo>
                      <a:pt x="487" y="382"/>
                    </a:lnTo>
                    <a:lnTo>
                      <a:pt x="482" y="341"/>
                    </a:lnTo>
                    <a:lnTo>
                      <a:pt x="471" y="294"/>
                    </a:lnTo>
                    <a:lnTo>
                      <a:pt x="516" y="232"/>
                    </a:lnTo>
                    <a:lnTo>
                      <a:pt x="558" y="197"/>
                    </a:lnTo>
                    <a:lnTo>
                      <a:pt x="595" y="180"/>
                    </a:lnTo>
                    <a:lnTo>
                      <a:pt x="634" y="180"/>
                    </a:lnTo>
                    <a:lnTo>
                      <a:pt x="674" y="188"/>
                    </a:lnTo>
                    <a:lnTo>
                      <a:pt x="721" y="200"/>
                    </a:lnTo>
                    <a:lnTo>
                      <a:pt x="773" y="212"/>
                    </a:lnTo>
                    <a:lnTo>
                      <a:pt x="837" y="217"/>
                    </a:lnTo>
                    <a:lnTo>
                      <a:pt x="801" y="189"/>
                    </a:lnTo>
                    <a:lnTo>
                      <a:pt x="766" y="163"/>
                    </a:lnTo>
                    <a:lnTo>
                      <a:pt x="731" y="135"/>
                    </a:lnTo>
                    <a:lnTo>
                      <a:pt x="696" y="108"/>
                    </a:lnTo>
                    <a:lnTo>
                      <a:pt x="659" y="79"/>
                    </a:lnTo>
                    <a:lnTo>
                      <a:pt x="624" y="51"/>
                    </a:lnTo>
                    <a:lnTo>
                      <a:pt x="588" y="25"/>
                    </a:lnTo>
                    <a:lnTo>
                      <a:pt x="554" y="0"/>
                    </a:lnTo>
                    <a:close/>
                  </a:path>
                </a:pathLst>
              </a:custGeom>
              <a:solidFill>
                <a:srgbClr val="96A8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8" name="Freeform 596"/>
              <p:cNvSpPr>
                <a:spLocks/>
              </p:cNvSpPr>
              <p:nvPr/>
            </p:nvSpPr>
            <p:spPr bwMode="auto">
              <a:xfrm>
                <a:off x="4151" y="3651"/>
                <a:ext cx="419" cy="235"/>
              </a:xfrm>
              <a:custGeom>
                <a:avLst/>
                <a:gdLst>
                  <a:gd name="T0" fmla="*/ 142 w 837"/>
                  <a:gd name="T1" fmla="*/ 0 h 470"/>
                  <a:gd name="T2" fmla="*/ 127 w 837"/>
                  <a:gd name="T3" fmla="*/ 6 h 470"/>
                  <a:gd name="T4" fmla="*/ 115 w 837"/>
                  <a:gd name="T5" fmla="*/ 11 h 470"/>
                  <a:gd name="T6" fmla="*/ 105 w 837"/>
                  <a:gd name="T7" fmla="*/ 15 h 470"/>
                  <a:gd name="T8" fmla="*/ 97 w 837"/>
                  <a:gd name="T9" fmla="*/ 21 h 470"/>
                  <a:gd name="T10" fmla="*/ 89 w 837"/>
                  <a:gd name="T11" fmla="*/ 28 h 470"/>
                  <a:gd name="T12" fmla="*/ 82 w 837"/>
                  <a:gd name="T13" fmla="*/ 35 h 470"/>
                  <a:gd name="T14" fmla="*/ 74 w 837"/>
                  <a:gd name="T15" fmla="*/ 45 h 470"/>
                  <a:gd name="T16" fmla="*/ 65 w 837"/>
                  <a:gd name="T17" fmla="*/ 58 h 470"/>
                  <a:gd name="T18" fmla="*/ 60 w 837"/>
                  <a:gd name="T19" fmla="*/ 54 h 470"/>
                  <a:gd name="T20" fmla="*/ 55 w 837"/>
                  <a:gd name="T21" fmla="*/ 51 h 470"/>
                  <a:gd name="T22" fmla="*/ 49 w 837"/>
                  <a:gd name="T23" fmla="*/ 47 h 470"/>
                  <a:gd name="T24" fmla="*/ 44 w 837"/>
                  <a:gd name="T25" fmla="*/ 43 h 470"/>
                  <a:gd name="T26" fmla="*/ 38 w 837"/>
                  <a:gd name="T27" fmla="*/ 39 h 470"/>
                  <a:gd name="T28" fmla="*/ 32 w 837"/>
                  <a:gd name="T29" fmla="*/ 35 h 470"/>
                  <a:gd name="T30" fmla="*/ 27 w 837"/>
                  <a:gd name="T31" fmla="*/ 31 h 470"/>
                  <a:gd name="T32" fmla="*/ 23 w 837"/>
                  <a:gd name="T33" fmla="*/ 29 h 470"/>
                  <a:gd name="T34" fmla="*/ 21 w 837"/>
                  <a:gd name="T35" fmla="*/ 29 h 470"/>
                  <a:gd name="T36" fmla="*/ 18 w 837"/>
                  <a:gd name="T37" fmla="*/ 31 h 470"/>
                  <a:gd name="T38" fmla="*/ 15 w 837"/>
                  <a:gd name="T39" fmla="*/ 34 h 470"/>
                  <a:gd name="T40" fmla="*/ 12 w 837"/>
                  <a:gd name="T41" fmla="*/ 35 h 470"/>
                  <a:gd name="T42" fmla="*/ 8 w 837"/>
                  <a:gd name="T43" fmla="*/ 37 h 470"/>
                  <a:gd name="T44" fmla="*/ 5 w 837"/>
                  <a:gd name="T45" fmla="*/ 39 h 470"/>
                  <a:gd name="T46" fmla="*/ 2 w 837"/>
                  <a:gd name="T47" fmla="*/ 41 h 470"/>
                  <a:gd name="T48" fmla="*/ 0 w 837"/>
                  <a:gd name="T49" fmla="*/ 43 h 470"/>
                  <a:gd name="T50" fmla="*/ 10 w 837"/>
                  <a:gd name="T51" fmla="*/ 52 h 470"/>
                  <a:gd name="T52" fmla="*/ 22 w 837"/>
                  <a:gd name="T53" fmla="*/ 62 h 470"/>
                  <a:gd name="T54" fmla="*/ 33 w 837"/>
                  <a:gd name="T55" fmla="*/ 73 h 470"/>
                  <a:gd name="T56" fmla="*/ 45 w 837"/>
                  <a:gd name="T57" fmla="*/ 84 h 470"/>
                  <a:gd name="T58" fmla="*/ 57 w 837"/>
                  <a:gd name="T59" fmla="*/ 94 h 470"/>
                  <a:gd name="T60" fmla="*/ 70 w 837"/>
                  <a:gd name="T61" fmla="*/ 103 h 470"/>
                  <a:gd name="T62" fmla="*/ 81 w 837"/>
                  <a:gd name="T63" fmla="*/ 110 h 470"/>
                  <a:gd name="T64" fmla="*/ 94 w 837"/>
                  <a:gd name="T65" fmla="*/ 117 h 470"/>
                  <a:gd name="T66" fmla="*/ 102 w 837"/>
                  <a:gd name="T67" fmla="*/ 118 h 470"/>
                  <a:gd name="T68" fmla="*/ 108 w 837"/>
                  <a:gd name="T69" fmla="*/ 117 h 470"/>
                  <a:gd name="T70" fmla="*/ 114 w 837"/>
                  <a:gd name="T71" fmla="*/ 114 h 470"/>
                  <a:gd name="T72" fmla="*/ 118 w 837"/>
                  <a:gd name="T73" fmla="*/ 110 h 470"/>
                  <a:gd name="T74" fmla="*/ 121 w 837"/>
                  <a:gd name="T75" fmla="*/ 103 h 470"/>
                  <a:gd name="T76" fmla="*/ 122 w 837"/>
                  <a:gd name="T77" fmla="*/ 95 h 470"/>
                  <a:gd name="T78" fmla="*/ 121 w 837"/>
                  <a:gd name="T79" fmla="*/ 84 h 470"/>
                  <a:gd name="T80" fmla="*/ 118 w 837"/>
                  <a:gd name="T81" fmla="*/ 72 h 470"/>
                  <a:gd name="T82" fmla="*/ 129 w 837"/>
                  <a:gd name="T83" fmla="*/ 57 h 470"/>
                  <a:gd name="T84" fmla="*/ 140 w 837"/>
                  <a:gd name="T85" fmla="*/ 48 h 470"/>
                  <a:gd name="T86" fmla="*/ 149 w 837"/>
                  <a:gd name="T87" fmla="*/ 44 h 470"/>
                  <a:gd name="T88" fmla="*/ 159 w 837"/>
                  <a:gd name="T89" fmla="*/ 44 h 470"/>
                  <a:gd name="T90" fmla="*/ 169 w 837"/>
                  <a:gd name="T91" fmla="*/ 46 h 470"/>
                  <a:gd name="T92" fmla="*/ 181 w 837"/>
                  <a:gd name="T93" fmla="*/ 49 h 470"/>
                  <a:gd name="T94" fmla="*/ 194 w 837"/>
                  <a:gd name="T95" fmla="*/ 52 h 470"/>
                  <a:gd name="T96" fmla="*/ 210 w 837"/>
                  <a:gd name="T97" fmla="*/ 53 h 470"/>
                  <a:gd name="T98" fmla="*/ 201 w 837"/>
                  <a:gd name="T99" fmla="*/ 46 h 470"/>
                  <a:gd name="T100" fmla="*/ 192 w 837"/>
                  <a:gd name="T101" fmla="*/ 40 h 470"/>
                  <a:gd name="T102" fmla="*/ 184 w 837"/>
                  <a:gd name="T103" fmla="*/ 33 h 470"/>
                  <a:gd name="T104" fmla="*/ 176 w 837"/>
                  <a:gd name="T105" fmla="*/ 27 h 470"/>
                  <a:gd name="T106" fmla="*/ 167 w 837"/>
                  <a:gd name="T107" fmla="*/ 20 h 470"/>
                  <a:gd name="T108" fmla="*/ 159 w 837"/>
                  <a:gd name="T109" fmla="*/ 13 h 470"/>
                  <a:gd name="T110" fmla="*/ 150 w 837"/>
                  <a:gd name="T111" fmla="*/ 7 h 470"/>
                  <a:gd name="T112" fmla="*/ 142 w 837"/>
                  <a:gd name="T113" fmla="*/ 0 h 47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70"/>
                  <a:gd name="T173" fmla="*/ 837 w 837"/>
                  <a:gd name="T174" fmla="*/ 470 h 47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70">
                    <a:moveTo>
                      <a:pt x="565" y="0"/>
                    </a:moveTo>
                    <a:lnTo>
                      <a:pt x="506" y="21"/>
                    </a:lnTo>
                    <a:lnTo>
                      <a:pt x="460" y="43"/>
                    </a:lnTo>
                    <a:lnTo>
                      <a:pt x="420" y="61"/>
                    </a:lnTo>
                    <a:lnTo>
                      <a:pt x="387" y="84"/>
                    </a:lnTo>
                    <a:lnTo>
                      <a:pt x="356" y="109"/>
                    </a:lnTo>
                    <a:lnTo>
                      <a:pt x="327" y="140"/>
                    </a:lnTo>
                    <a:lnTo>
                      <a:pt x="294" y="179"/>
                    </a:lnTo>
                    <a:lnTo>
                      <a:pt x="259" y="229"/>
                    </a:lnTo>
                    <a:lnTo>
                      <a:pt x="240" y="214"/>
                    </a:lnTo>
                    <a:lnTo>
                      <a:pt x="220" y="201"/>
                    </a:lnTo>
                    <a:lnTo>
                      <a:pt x="196" y="186"/>
                    </a:lnTo>
                    <a:lnTo>
                      <a:pt x="174" y="171"/>
                    </a:lnTo>
                    <a:lnTo>
                      <a:pt x="150" y="154"/>
                    </a:lnTo>
                    <a:lnTo>
                      <a:pt x="128" y="139"/>
                    </a:lnTo>
                    <a:lnTo>
                      <a:pt x="106" y="125"/>
                    </a:lnTo>
                    <a:lnTo>
                      <a:pt x="90" y="113"/>
                    </a:lnTo>
                    <a:lnTo>
                      <a:pt x="81" y="119"/>
                    </a:lnTo>
                    <a:lnTo>
                      <a:pt x="71" y="127"/>
                    </a:lnTo>
                    <a:lnTo>
                      <a:pt x="57" y="133"/>
                    </a:lnTo>
                    <a:lnTo>
                      <a:pt x="45" y="140"/>
                    </a:lnTo>
                    <a:lnTo>
                      <a:pt x="30" y="147"/>
                    </a:lnTo>
                    <a:lnTo>
                      <a:pt x="17" y="154"/>
                    </a:lnTo>
                    <a:lnTo>
                      <a:pt x="6" y="162"/>
                    </a:lnTo>
                    <a:lnTo>
                      <a:pt x="0" y="169"/>
                    </a:lnTo>
                    <a:lnTo>
                      <a:pt x="40" y="208"/>
                    </a:lnTo>
                    <a:lnTo>
                      <a:pt x="85" y="249"/>
                    </a:lnTo>
                    <a:lnTo>
                      <a:pt x="131" y="292"/>
                    </a:lnTo>
                    <a:lnTo>
                      <a:pt x="180" y="335"/>
                    </a:lnTo>
                    <a:lnTo>
                      <a:pt x="228" y="374"/>
                    </a:lnTo>
                    <a:lnTo>
                      <a:pt x="277" y="410"/>
                    </a:lnTo>
                    <a:lnTo>
                      <a:pt x="324" y="440"/>
                    </a:lnTo>
                    <a:lnTo>
                      <a:pt x="373" y="465"/>
                    </a:lnTo>
                    <a:lnTo>
                      <a:pt x="405" y="470"/>
                    </a:lnTo>
                    <a:lnTo>
                      <a:pt x="432" y="468"/>
                    </a:lnTo>
                    <a:lnTo>
                      <a:pt x="454" y="456"/>
                    </a:lnTo>
                    <a:lnTo>
                      <a:pt x="472" y="439"/>
                    </a:lnTo>
                    <a:lnTo>
                      <a:pt x="482" y="411"/>
                    </a:lnTo>
                    <a:lnTo>
                      <a:pt x="486" y="377"/>
                    </a:lnTo>
                    <a:lnTo>
                      <a:pt x="482" y="336"/>
                    </a:lnTo>
                    <a:lnTo>
                      <a:pt x="471" y="288"/>
                    </a:lnTo>
                    <a:lnTo>
                      <a:pt x="516" y="226"/>
                    </a:lnTo>
                    <a:lnTo>
                      <a:pt x="558" y="191"/>
                    </a:lnTo>
                    <a:lnTo>
                      <a:pt x="595" y="174"/>
                    </a:lnTo>
                    <a:lnTo>
                      <a:pt x="634" y="174"/>
                    </a:lnTo>
                    <a:lnTo>
                      <a:pt x="674" y="182"/>
                    </a:lnTo>
                    <a:lnTo>
                      <a:pt x="721" y="194"/>
                    </a:lnTo>
                    <a:lnTo>
                      <a:pt x="773" y="206"/>
                    </a:lnTo>
                    <a:lnTo>
                      <a:pt x="837" y="211"/>
                    </a:lnTo>
                    <a:lnTo>
                      <a:pt x="802" y="184"/>
                    </a:lnTo>
                    <a:lnTo>
                      <a:pt x="768" y="158"/>
                    </a:lnTo>
                    <a:lnTo>
                      <a:pt x="734" y="132"/>
                    </a:lnTo>
                    <a:lnTo>
                      <a:pt x="701" y="105"/>
                    </a:lnTo>
                    <a:lnTo>
                      <a:pt x="667" y="78"/>
                    </a:lnTo>
                    <a:lnTo>
                      <a:pt x="633" y="51"/>
                    </a:lnTo>
                    <a:lnTo>
                      <a:pt x="599" y="25"/>
                    </a:lnTo>
                    <a:lnTo>
                      <a:pt x="565" y="0"/>
                    </a:lnTo>
                    <a:close/>
                  </a:path>
                </a:pathLst>
              </a:custGeom>
              <a:solidFill>
                <a:srgbClr val="9E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9" name="Freeform 597"/>
              <p:cNvSpPr>
                <a:spLocks/>
              </p:cNvSpPr>
              <p:nvPr/>
            </p:nvSpPr>
            <p:spPr bwMode="auto">
              <a:xfrm>
                <a:off x="4151" y="3655"/>
                <a:ext cx="419" cy="230"/>
              </a:xfrm>
              <a:custGeom>
                <a:avLst/>
                <a:gdLst>
                  <a:gd name="T0" fmla="*/ 144 w 837"/>
                  <a:gd name="T1" fmla="*/ 0 h 460"/>
                  <a:gd name="T2" fmla="*/ 129 w 837"/>
                  <a:gd name="T3" fmla="*/ 6 h 460"/>
                  <a:gd name="T4" fmla="*/ 117 w 837"/>
                  <a:gd name="T5" fmla="*/ 11 h 460"/>
                  <a:gd name="T6" fmla="*/ 107 w 837"/>
                  <a:gd name="T7" fmla="*/ 15 h 460"/>
                  <a:gd name="T8" fmla="*/ 99 w 837"/>
                  <a:gd name="T9" fmla="*/ 22 h 460"/>
                  <a:gd name="T10" fmla="*/ 91 w 837"/>
                  <a:gd name="T11" fmla="*/ 28 h 460"/>
                  <a:gd name="T12" fmla="*/ 83 w 837"/>
                  <a:gd name="T13" fmla="*/ 36 h 460"/>
                  <a:gd name="T14" fmla="*/ 75 w 837"/>
                  <a:gd name="T15" fmla="*/ 46 h 460"/>
                  <a:gd name="T16" fmla="*/ 66 w 837"/>
                  <a:gd name="T17" fmla="*/ 58 h 460"/>
                  <a:gd name="T18" fmla="*/ 61 w 837"/>
                  <a:gd name="T19" fmla="*/ 55 h 460"/>
                  <a:gd name="T20" fmla="*/ 56 w 837"/>
                  <a:gd name="T21" fmla="*/ 51 h 460"/>
                  <a:gd name="T22" fmla="*/ 49 w 837"/>
                  <a:gd name="T23" fmla="*/ 47 h 460"/>
                  <a:gd name="T24" fmla="*/ 44 w 837"/>
                  <a:gd name="T25" fmla="*/ 44 h 460"/>
                  <a:gd name="T26" fmla="*/ 37 w 837"/>
                  <a:gd name="T27" fmla="*/ 39 h 460"/>
                  <a:gd name="T28" fmla="*/ 31 w 837"/>
                  <a:gd name="T29" fmla="*/ 35 h 460"/>
                  <a:gd name="T30" fmla="*/ 25 w 837"/>
                  <a:gd name="T31" fmla="*/ 31 h 460"/>
                  <a:gd name="T32" fmla="*/ 21 w 837"/>
                  <a:gd name="T33" fmla="*/ 28 h 460"/>
                  <a:gd name="T34" fmla="*/ 19 w 837"/>
                  <a:gd name="T35" fmla="*/ 29 h 460"/>
                  <a:gd name="T36" fmla="*/ 16 w 837"/>
                  <a:gd name="T37" fmla="*/ 30 h 460"/>
                  <a:gd name="T38" fmla="*/ 13 w 837"/>
                  <a:gd name="T39" fmla="*/ 33 h 460"/>
                  <a:gd name="T40" fmla="*/ 10 w 837"/>
                  <a:gd name="T41" fmla="*/ 34 h 460"/>
                  <a:gd name="T42" fmla="*/ 7 w 837"/>
                  <a:gd name="T43" fmla="*/ 35 h 460"/>
                  <a:gd name="T44" fmla="*/ 4 w 837"/>
                  <a:gd name="T45" fmla="*/ 37 h 460"/>
                  <a:gd name="T46" fmla="*/ 2 w 837"/>
                  <a:gd name="T47" fmla="*/ 39 h 460"/>
                  <a:gd name="T48" fmla="*/ 0 w 837"/>
                  <a:gd name="T49" fmla="*/ 40 h 460"/>
                  <a:gd name="T50" fmla="*/ 10 w 837"/>
                  <a:gd name="T51" fmla="*/ 50 h 460"/>
                  <a:gd name="T52" fmla="*/ 22 w 837"/>
                  <a:gd name="T53" fmla="*/ 60 h 460"/>
                  <a:gd name="T54" fmla="*/ 33 w 837"/>
                  <a:gd name="T55" fmla="*/ 71 h 460"/>
                  <a:gd name="T56" fmla="*/ 45 w 837"/>
                  <a:gd name="T57" fmla="*/ 81 h 460"/>
                  <a:gd name="T58" fmla="*/ 57 w 837"/>
                  <a:gd name="T59" fmla="*/ 91 h 460"/>
                  <a:gd name="T60" fmla="*/ 70 w 837"/>
                  <a:gd name="T61" fmla="*/ 100 h 460"/>
                  <a:gd name="T62" fmla="*/ 81 w 837"/>
                  <a:gd name="T63" fmla="*/ 108 h 460"/>
                  <a:gd name="T64" fmla="*/ 94 w 837"/>
                  <a:gd name="T65" fmla="*/ 114 h 460"/>
                  <a:gd name="T66" fmla="*/ 101 w 837"/>
                  <a:gd name="T67" fmla="*/ 115 h 460"/>
                  <a:gd name="T68" fmla="*/ 108 w 837"/>
                  <a:gd name="T69" fmla="*/ 115 h 460"/>
                  <a:gd name="T70" fmla="*/ 113 w 837"/>
                  <a:gd name="T71" fmla="*/ 112 h 460"/>
                  <a:gd name="T72" fmla="*/ 118 w 837"/>
                  <a:gd name="T73" fmla="*/ 108 h 460"/>
                  <a:gd name="T74" fmla="*/ 120 w 837"/>
                  <a:gd name="T75" fmla="*/ 101 h 460"/>
                  <a:gd name="T76" fmla="*/ 122 w 837"/>
                  <a:gd name="T77" fmla="*/ 93 h 460"/>
                  <a:gd name="T78" fmla="*/ 121 w 837"/>
                  <a:gd name="T79" fmla="*/ 82 h 460"/>
                  <a:gd name="T80" fmla="*/ 118 w 837"/>
                  <a:gd name="T81" fmla="*/ 70 h 460"/>
                  <a:gd name="T82" fmla="*/ 129 w 837"/>
                  <a:gd name="T83" fmla="*/ 55 h 460"/>
                  <a:gd name="T84" fmla="*/ 140 w 837"/>
                  <a:gd name="T85" fmla="*/ 46 h 460"/>
                  <a:gd name="T86" fmla="*/ 149 w 837"/>
                  <a:gd name="T87" fmla="*/ 42 h 460"/>
                  <a:gd name="T88" fmla="*/ 159 w 837"/>
                  <a:gd name="T89" fmla="*/ 42 h 460"/>
                  <a:gd name="T90" fmla="*/ 169 w 837"/>
                  <a:gd name="T91" fmla="*/ 44 h 460"/>
                  <a:gd name="T92" fmla="*/ 181 w 837"/>
                  <a:gd name="T93" fmla="*/ 47 h 460"/>
                  <a:gd name="T94" fmla="*/ 194 w 837"/>
                  <a:gd name="T95" fmla="*/ 50 h 460"/>
                  <a:gd name="T96" fmla="*/ 210 w 837"/>
                  <a:gd name="T97" fmla="*/ 51 h 460"/>
                  <a:gd name="T98" fmla="*/ 201 w 837"/>
                  <a:gd name="T99" fmla="*/ 44 h 460"/>
                  <a:gd name="T100" fmla="*/ 193 w 837"/>
                  <a:gd name="T101" fmla="*/ 38 h 460"/>
                  <a:gd name="T102" fmla="*/ 185 w 837"/>
                  <a:gd name="T103" fmla="*/ 31 h 460"/>
                  <a:gd name="T104" fmla="*/ 177 w 837"/>
                  <a:gd name="T105" fmla="*/ 25 h 460"/>
                  <a:gd name="T106" fmla="*/ 169 w 837"/>
                  <a:gd name="T107" fmla="*/ 19 h 460"/>
                  <a:gd name="T108" fmla="*/ 160 w 837"/>
                  <a:gd name="T109" fmla="*/ 13 h 460"/>
                  <a:gd name="T110" fmla="*/ 152 w 837"/>
                  <a:gd name="T111" fmla="*/ 6 h 460"/>
                  <a:gd name="T112" fmla="*/ 144 w 837"/>
                  <a:gd name="T113" fmla="*/ 0 h 46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60"/>
                  <a:gd name="T173" fmla="*/ 837 w 837"/>
                  <a:gd name="T174" fmla="*/ 460 h 46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60">
                    <a:moveTo>
                      <a:pt x="573" y="0"/>
                    </a:moveTo>
                    <a:lnTo>
                      <a:pt x="514" y="21"/>
                    </a:lnTo>
                    <a:lnTo>
                      <a:pt x="467" y="42"/>
                    </a:lnTo>
                    <a:lnTo>
                      <a:pt x="427" y="61"/>
                    </a:lnTo>
                    <a:lnTo>
                      <a:pt x="395" y="85"/>
                    </a:lnTo>
                    <a:lnTo>
                      <a:pt x="362" y="111"/>
                    </a:lnTo>
                    <a:lnTo>
                      <a:pt x="332" y="144"/>
                    </a:lnTo>
                    <a:lnTo>
                      <a:pt x="299" y="183"/>
                    </a:lnTo>
                    <a:lnTo>
                      <a:pt x="263" y="234"/>
                    </a:lnTo>
                    <a:lnTo>
                      <a:pt x="244" y="219"/>
                    </a:lnTo>
                    <a:lnTo>
                      <a:pt x="222" y="204"/>
                    </a:lnTo>
                    <a:lnTo>
                      <a:pt x="196" y="188"/>
                    </a:lnTo>
                    <a:lnTo>
                      <a:pt x="173" y="173"/>
                    </a:lnTo>
                    <a:lnTo>
                      <a:pt x="146" y="155"/>
                    </a:lnTo>
                    <a:lnTo>
                      <a:pt x="121" y="139"/>
                    </a:lnTo>
                    <a:lnTo>
                      <a:pt x="100" y="124"/>
                    </a:lnTo>
                    <a:lnTo>
                      <a:pt x="82" y="111"/>
                    </a:lnTo>
                    <a:lnTo>
                      <a:pt x="74" y="116"/>
                    </a:lnTo>
                    <a:lnTo>
                      <a:pt x="64" y="123"/>
                    </a:lnTo>
                    <a:lnTo>
                      <a:pt x="51" y="129"/>
                    </a:lnTo>
                    <a:lnTo>
                      <a:pt x="40" y="135"/>
                    </a:lnTo>
                    <a:lnTo>
                      <a:pt x="27" y="140"/>
                    </a:lnTo>
                    <a:lnTo>
                      <a:pt x="16" y="146"/>
                    </a:lnTo>
                    <a:lnTo>
                      <a:pt x="6" y="153"/>
                    </a:lnTo>
                    <a:lnTo>
                      <a:pt x="0" y="160"/>
                    </a:lnTo>
                    <a:lnTo>
                      <a:pt x="40" y="199"/>
                    </a:lnTo>
                    <a:lnTo>
                      <a:pt x="85" y="240"/>
                    </a:lnTo>
                    <a:lnTo>
                      <a:pt x="131" y="282"/>
                    </a:lnTo>
                    <a:lnTo>
                      <a:pt x="180" y="324"/>
                    </a:lnTo>
                    <a:lnTo>
                      <a:pt x="228" y="363"/>
                    </a:lnTo>
                    <a:lnTo>
                      <a:pt x="277" y="398"/>
                    </a:lnTo>
                    <a:lnTo>
                      <a:pt x="324" y="430"/>
                    </a:lnTo>
                    <a:lnTo>
                      <a:pt x="373" y="455"/>
                    </a:lnTo>
                    <a:lnTo>
                      <a:pt x="403" y="460"/>
                    </a:lnTo>
                    <a:lnTo>
                      <a:pt x="431" y="457"/>
                    </a:lnTo>
                    <a:lnTo>
                      <a:pt x="452" y="447"/>
                    </a:lnTo>
                    <a:lnTo>
                      <a:pt x="470" y="430"/>
                    </a:lnTo>
                    <a:lnTo>
                      <a:pt x="480" y="403"/>
                    </a:lnTo>
                    <a:lnTo>
                      <a:pt x="485" y="370"/>
                    </a:lnTo>
                    <a:lnTo>
                      <a:pt x="481" y="328"/>
                    </a:lnTo>
                    <a:lnTo>
                      <a:pt x="471" y="279"/>
                    </a:lnTo>
                    <a:lnTo>
                      <a:pt x="516" y="217"/>
                    </a:lnTo>
                    <a:lnTo>
                      <a:pt x="558" y="182"/>
                    </a:lnTo>
                    <a:lnTo>
                      <a:pt x="595" y="165"/>
                    </a:lnTo>
                    <a:lnTo>
                      <a:pt x="634" y="165"/>
                    </a:lnTo>
                    <a:lnTo>
                      <a:pt x="674" y="173"/>
                    </a:lnTo>
                    <a:lnTo>
                      <a:pt x="721" y="185"/>
                    </a:lnTo>
                    <a:lnTo>
                      <a:pt x="773" y="197"/>
                    </a:lnTo>
                    <a:lnTo>
                      <a:pt x="837" y="202"/>
                    </a:lnTo>
                    <a:lnTo>
                      <a:pt x="802" y="175"/>
                    </a:lnTo>
                    <a:lnTo>
                      <a:pt x="770" y="150"/>
                    </a:lnTo>
                    <a:lnTo>
                      <a:pt x="737" y="124"/>
                    </a:lnTo>
                    <a:lnTo>
                      <a:pt x="706" y="99"/>
                    </a:lnTo>
                    <a:lnTo>
                      <a:pt x="673" y="73"/>
                    </a:lnTo>
                    <a:lnTo>
                      <a:pt x="640" y="49"/>
                    </a:lnTo>
                    <a:lnTo>
                      <a:pt x="607" y="24"/>
                    </a:lnTo>
                    <a:lnTo>
                      <a:pt x="573" y="0"/>
                    </a:lnTo>
                    <a:close/>
                  </a:path>
                </a:pathLst>
              </a:custGeom>
              <a:solidFill>
                <a:srgbClr val="A3B3B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0" name="Freeform 598"/>
              <p:cNvSpPr>
                <a:spLocks/>
              </p:cNvSpPr>
              <p:nvPr/>
            </p:nvSpPr>
            <p:spPr bwMode="auto">
              <a:xfrm>
                <a:off x="4151" y="3659"/>
                <a:ext cx="419" cy="225"/>
              </a:xfrm>
              <a:custGeom>
                <a:avLst/>
                <a:gdLst>
                  <a:gd name="T0" fmla="*/ 146 w 837"/>
                  <a:gd name="T1" fmla="*/ 0 h 450"/>
                  <a:gd name="T2" fmla="*/ 132 w 837"/>
                  <a:gd name="T3" fmla="*/ 6 h 450"/>
                  <a:gd name="T4" fmla="*/ 120 w 837"/>
                  <a:gd name="T5" fmla="*/ 11 h 450"/>
                  <a:gd name="T6" fmla="*/ 109 w 837"/>
                  <a:gd name="T7" fmla="*/ 15 h 450"/>
                  <a:gd name="T8" fmla="*/ 101 w 837"/>
                  <a:gd name="T9" fmla="*/ 22 h 450"/>
                  <a:gd name="T10" fmla="*/ 92 w 837"/>
                  <a:gd name="T11" fmla="*/ 29 h 450"/>
                  <a:gd name="T12" fmla="*/ 85 w 837"/>
                  <a:gd name="T13" fmla="*/ 38 h 450"/>
                  <a:gd name="T14" fmla="*/ 76 w 837"/>
                  <a:gd name="T15" fmla="*/ 48 h 450"/>
                  <a:gd name="T16" fmla="*/ 67 w 837"/>
                  <a:gd name="T17" fmla="*/ 60 h 450"/>
                  <a:gd name="T18" fmla="*/ 62 w 837"/>
                  <a:gd name="T19" fmla="*/ 56 h 450"/>
                  <a:gd name="T20" fmla="*/ 57 w 837"/>
                  <a:gd name="T21" fmla="*/ 53 h 450"/>
                  <a:gd name="T22" fmla="*/ 50 w 837"/>
                  <a:gd name="T23" fmla="*/ 48 h 450"/>
                  <a:gd name="T24" fmla="*/ 43 w 837"/>
                  <a:gd name="T25" fmla="*/ 44 h 450"/>
                  <a:gd name="T26" fmla="*/ 36 w 837"/>
                  <a:gd name="T27" fmla="*/ 40 h 450"/>
                  <a:gd name="T28" fmla="*/ 29 w 837"/>
                  <a:gd name="T29" fmla="*/ 36 h 450"/>
                  <a:gd name="T30" fmla="*/ 23 w 837"/>
                  <a:gd name="T31" fmla="*/ 31 h 450"/>
                  <a:gd name="T32" fmla="*/ 19 w 837"/>
                  <a:gd name="T33" fmla="*/ 28 h 450"/>
                  <a:gd name="T34" fmla="*/ 17 w 837"/>
                  <a:gd name="T35" fmla="*/ 29 h 450"/>
                  <a:gd name="T36" fmla="*/ 14 w 837"/>
                  <a:gd name="T37" fmla="*/ 30 h 450"/>
                  <a:gd name="T38" fmla="*/ 12 w 837"/>
                  <a:gd name="T39" fmla="*/ 31 h 450"/>
                  <a:gd name="T40" fmla="*/ 9 w 837"/>
                  <a:gd name="T41" fmla="*/ 33 h 450"/>
                  <a:gd name="T42" fmla="*/ 7 w 837"/>
                  <a:gd name="T43" fmla="*/ 34 h 450"/>
                  <a:gd name="T44" fmla="*/ 4 w 837"/>
                  <a:gd name="T45" fmla="*/ 36 h 450"/>
                  <a:gd name="T46" fmla="*/ 2 w 837"/>
                  <a:gd name="T47" fmla="*/ 37 h 450"/>
                  <a:gd name="T48" fmla="*/ 0 w 837"/>
                  <a:gd name="T49" fmla="*/ 39 h 450"/>
                  <a:gd name="T50" fmla="*/ 10 w 837"/>
                  <a:gd name="T51" fmla="*/ 48 h 450"/>
                  <a:gd name="T52" fmla="*/ 22 w 837"/>
                  <a:gd name="T53" fmla="*/ 58 h 450"/>
                  <a:gd name="T54" fmla="*/ 33 w 837"/>
                  <a:gd name="T55" fmla="*/ 69 h 450"/>
                  <a:gd name="T56" fmla="*/ 45 w 837"/>
                  <a:gd name="T57" fmla="*/ 79 h 450"/>
                  <a:gd name="T58" fmla="*/ 58 w 837"/>
                  <a:gd name="T59" fmla="*/ 89 h 450"/>
                  <a:gd name="T60" fmla="*/ 70 w 837"/>
                  <a:gd name="T61" fmla="*/ 98 h 450"/>
                  <a:gd name="T62" fmla="*/ 82 w 837"/>
                  <a:gd name="T63" fmla="*/ 106 h 450"/>
                  <a:gd name="T64" fmla="*/ 94 w 837"/>
                  <a:gd name="T65" fmla="*/ 112 h 450"/>
                  <a:gd name="T66" fmla="*/ 101 w 837"/>
                  <a:gd name="T67" fmla="*/ 113 h 450"/>
                  <a:gd name="T68" fmla="*/ 107 w 837"/>
                  <a:gd name="T69" fmla="*/ 113 h 450"/>
                  <a:gd name="T70" fmla="*/ 113 w 837"/>
                  <a:gd name="T71" fmla="*/ 110 h 450"/>
                  <a:gd name="T72" fmla="*/ 118 w 837"/>
                  <a:gd name="T73" fmla="*/ 106 h 450"/>
                  <a:gd name="T74" fmla="*/ 120 w 837"/>
                  <a:gd name="T75" fmla="*/ 99 h 450"/>
                  <a:gd name="T76" fmla="*/ 121 w 837"/>
                  <a:gd name="T77" fmla="*/ 91 h 450"/>
                  <a:gd name="T78" fmla="*/ 121 w 837"/>
                  <a:gd name="T79" fmla="*/ 81 h 450"/>
                  <a:gd name="T80" fmla="*/ 118 w 837"/>
                  <a:gd name="T81" fmla="*/ 68 h 450"/>
                  <a:gd name="T82" fmla="*/ 129 w 837"/>
                  <a:gd name="T83" fmla="*/ 53 h 450"/>
                  <a:gd name="T84" fmla="*/ 140 w 837"/>
                  <a:gd name="T85" fmla="*/ 44 h 450"/>
                  <a:gd name="T86" fmla="*/ 149 w 837"/>
                  <a:gd name="T87" fmla="*/ 40 h 450"/>
                  <a:gd name="T88" fmla="*/ 159 w 837"/>
                  <a:gd name="T89" fmla="*/ 40 h 450"/>
                  <a:gd name="T90" fmla="*/ 169 w 837"/>
                  <a:gd name="T91" fmla="*/ 42 h 450"/>
                  <a:gd name="T92" fmla="*/ 181 w 837"/>
                  <a:gd name="T93" fmla="*/ 45 h 450"/>
                  <a:gd name="T94" fmla="*/ 194 w 837"/>
                  <a:gd name="T95" fmla="*/ 48 h 450"/>
                  <a:gd name="T96" fmla="*/ 210 w 837"/>
                  <a:gd name="T97" fmla="*/ 49 h 450"/>
                  <a:gd name="T98" fmla="*/ 201 w 837"/>
                  <a:gd name="T99" fmla="*/ 42 h 450"/>
                  <a:gd name="T100" fmla="*/ 193 w 837"/>
                  <a:gd name="T101" fmla="*/ 36 h 450"/>
                  <a:gd name="T102" fmla="*/ 186 w 837"/>
                  <a:gd name="T103" fmla="*/ 29 h 450"/>
                  <a:gd name="T104" fmla="*/ 178 w 837"/>
                  <a:gd name="T105" fmla="*/ 24 h 450"/>
                  <a:gd name="T106" fmla="*/ 170 w 837"/>
                  <a:gd name="T107" fmla="*/ 18 h 450"/>
                  <a:gd name="T108" fmla="*/ 163 w 837"/>
                  <a:gd name="T109" fmla="*/ 12 h 450"/>
                  <a:gd name="T110" fmla="*/ 155 w 837"/>
                  <a:gd name="T111" fmla="*/ 6 h 450"/>
                  <a:gd name="T112" fmla="*/ 146 w 837"/>
                  <a:gd name="T113" fmla="*/ 0 h 45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50"/>
                  <a:gd name="T173" fmla="*/ 837 w 837"/>
                  <a:gd name="T174" fmla="*/ 450 h 45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50">
                    <a:moveTo>
                      <a:pt x="584" y="0"/>
                    </a:moveTo>
                    <a:lnTo>
                      <a:pt x="525" y="22"/>
                    </a:lnTo>
                    <a:lnTo>
                      <a:pt x="477" y="43"/>
                    </a:lnTo>
                    <a:lnTo>
                      <a:pt x="436" y="63"/>
                    </a:lnTo>
                    <a:lnTo>
                      <a:pt x="402" y="88"/>
                    </a:lnTo>
                    <a:lnTo>
                      <a:pt x="368" y="116"/>
                    </a:lnTo>
                    <a:lnTo>
                      <a:pt x="337" y="150"/>
                    </a:lnTo>
                    <a:lnTo>
                      <a:pt x="304" y="190"/>
                    </a:lnTo>
                    <a:lnTo>
                      <a:pt x="268" y="241"/>
                    </a:lnTo>
                    <a:lnTo>
                      <a:pt x="248" y="226"/>
                    </a:lnTo>
                    <a:lnTo>
                      <a:pt x="225" y="210"/>
                    </a:lnTo>
                    <a:lnTo>
                      <a:pt x="198" y="192"/>
                    </a:lnTo>
                    <a:lnTo>
                      <a:pt x="170" y="176"/>
                    </a:lnTo>
                    <a:lnTo>
                      <a:pt x="141" y="157"/>
                    </a:lnTo>
                    <a:lnTo>
                      <a:pt x="115" y="141"/>
                    </a:lnTo>
                    <a:lnTo>
                      <a:pt x="91" y="126"/>
                    </a:lnTo>
                    <a:lnTo>
                      <a:pt x="74" y="113"/>
                    </a:lnTo>
                    <a:lnTo>
                      <a:pt x="65" y="118"/>
                    </a:lnTo>
                    <a:lnTo>
                      <a:pt x="56" y="123"/>
                    </a:lnTo>
                    <a:lnTo>
                      <a:pt x="46" y="127"/>
                    </a:lnTo>
                    <a:lnTo>
                      <a:pt x="36" y="132"/>
                    </a:lnTo>
                    <a:lnTo>
                      <a:pt x="25" y="136"/>
                    </a:lnTo>
                    <a:lnTo>
                      <a:pt x="15" y="141"/>
                    </a:lnTo>
                    <a:lnTo>
                      <a:pt x="6" y="146"/>
                    </a:lnTo>
                    <a:lnTo>
                      <a:pt x="0" y="153"/>
                    </a:lnTo>
                    <a:lnTo>
                      <a:pt x="40" y="191"/>
                    </a:lnTo>
                    <a:lnTo>
                      <a:pt x="85" y="232"/>
                    </a:lnTo>
                    <a:lnTo>
                      <a:pt x="131" y="274"/>
                    </a:lnTo>
                    <a:lnTo>
                      <a:pt x="180" y="316"/>
                    </a:lnTo>
                    <a:lnTo>
                      <a:pt x="229" y="355"/>
                    </a:lnTo>
                    <a:lnTo>
                      <a:pt x="278" y="391"/>
                    </a:lnTo>
                    <a:lnTo>
                      <a:pt x="326" y="421"/>
                    </a:lnTo>
                    <a:lnTo>
                      <a:pt x="373" y="447"/>
                    </a:lnTo>
                    <a:lnTo>
                      <a:pt x="402" y="450"/>
                    </a:lnTo>
                    <a:lnTo>
                      <a:pt x="428" y="449"/>
                    </a:lnTo>
                    <a:lnTo>
                      <a:pt x="450" y="438"/>
                    </a:lnTo>
                    <a:lnTo>
                      <a:pt x="469" y="421"/>
                    </a:lnTo>
                    <a:lnTo>
                      <a:pt x="479" y="395"/>
                    </a:lnTo>
                    <a:lnTo>
                      <a:pt x="484" y="363"/>
                    </a:lnTo>
                    <a:lnTo>
                      <a:pt x="481" y="321"/>
                    </a:lnTo>
                    <a:lnTo>
                      <a:pt x="471" y="272"/>
                    </a:lnTo>
                    <a:lnTo>
                      <a:pt x="516" y="210"/>
                    </a:lnTo>
                    <a:lnTo>
                      <a:pt x="558" y="175"/>
                    </a:lnTo>
                    <a:lnTo>
                      <a:pt x="595" y="158"/>
                    </a:lnTo>
                    <a:lnTo>
                      <a:pt x="634" y="158"/>
                    </a:lnTo>
                    <a:lnTo>
                      <a:pt x="674" y="166"/>
                    </a:lnTo>
                    <a:lnTo>
                      <a:pt x="721" y="178"/>
                    </a:lnTo>
                    <a:lnTo>
                      <a:pt x="773" y="190"/>
                    </a:lnTo>
                    <a:lnTo>
                      <a:pt x="837" y="195"/>
                    </a:lnTo>
                    <a:lnTo>
                      <a:pt x="802" y="168"/>
                    </a:lnTo>
                    <a:lnTo>
                      <a:pt x="771" y="144"/>
                    </a:lnTo>
                    <a:lnTo>
                      <a:pt x="741" y="119"/>
                    </a:lnTo>
                    <a:lnTo>
                      <a:pt x="711" y="96"/>
                    </a:lnTo>
                    <a:lnTo>
                      <a:pt x="679" y="72"/>
                    </a:lnTo>
                    <a:lnTo>
                      <a:pt x="649" y="48"/>
                    </a:lnTo>
                    <a:lnTo>
                      <a:pt x="617" y="24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rgbClr val="ABB8B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1" name="Freeform 599"/>
              <p:cNvSpPr>
                <a:spLocks/>
              </p:cNvSpPr>
              <p:nvPr/>
            </p:nvSpPr>
            <p:spPr bwMode="auto">
              <a:xfrm>
                <a:off x="4151" y="3662"/>
                <a:ext cx="419" cy="221"/>
              </a:xfrm>
              <a:custGeom>
                <a:avLst/>
                <a:gdLst>
                  <a:gd name="T0" fmla="*/ 149 w 837"/>
                  <a:gd name="T1" fmla="*/ 0 h 441"/>
                  <a:gd name="T2" fmla="*/ 134 w 837"/>
                  <a:gd name="T3" fmla="*/ 6 h 441"/>
                  <a:gd name="T4" fmla="*/ 122 w 837"/>
                  <a:gd name="T5" fmla="*/ 11 h 441"/>
                  <a:gd name="T6" fmla="*/ 111 w 837"/>
                  <a:gd name="T7" fmla="*/ 17 h 441"/>
                  <a:gd name="T8" fmla="*/ 102 w 837"/>
                  <a:gd name="T9" fmla="*/ 23 h 441"/>
                  <a:gd name="T10" fmla="*/ 94 w 837"/>
                  <a:gd name="T11" fmla="*/ 30 h 441"/>
                  <a:gd name="T12" fmla="*/ 86 w 837"/>
                  <a:gd name="T13" fmla="*/ 39 h 441"/>
                  <a:gd name="T14" fmla="*/ 78 w 837"/>
                  <a:gd name="T15" fmla="*/ 49 h 441"/>
                  <a:gd name="T16" fmla="*/ 69 w 837"/>
                  <a:gd name="T17" fmla="*/ 62 h 441"/>
                  <a:gd name="T18" fmla="*/ 63 w 837"/>
                  <a:gd name="T19" fmla="*/ 58 h 441"/>
                  <a:gd name="T20" fmla="*/ 57 w 837"/>
                  <a:gd name="T21" fmla="*/ 54 h 441"/>
                  <a:gd name="T22" fmla="*/ 50 w 837"/>
                  <a:gd name="T23" fmla="*/ 50 h 441"/>
                  <a:gd name="T24" fmla="*/ 42 w 837"/>
                  <a:gd name="T25" fmla="*/ 45 h 441"/>
                  <a:gd name="T26" fmla="*/ 34 w 837"/>
                  <a:gd name="T27" fmla="*/ 41 h 441"/>
                  <a:gd name="T28" fmla="*/ 27 w 837"/>
                  <a:gd name="T29" fmla="*/ 36 h 441"/>
                  <a:gd name="T30" fmla="*/ 21 w 837"/>
                  <a:gd name="T31" fmla="*/ 32 h 441"/>
                  <a:gd name="T32" fmla="*/ 17 w 837"/>
                  <a:gd name="T33" fmla="*/ 29 h 441"/>
                  <a:gd name="T34" fmla="*/ 14 w 837"/>
                  <a:gd name="T35" fmla="*/ 30 h 441"/>
                  <a:gd name="T36" fmla="*/ 13 w 837"/>
                  <a:gd name="T37" fmla="*/ 31 h 441"/>
                  <a:gd name="T38" fmla="*/ 10 w 837"/>
                  <a:gd name="T39" fmla="*/ 32 h 441"/>
                  <a:gd name="T40" fmla="*/ 8 w 837"/>
                  <a:gd name="T41" fmla="*/ 33 h 441"/>
                  <a:gd name="T42" fmla="*/ 6 w 837"/>
                  <a:gd name="T43" fmla="*/ 33 h 441"/>
                  <a:gd name="T44" fmla="*/ 4 w 837"/>
                  <a:gd name="T45" fmla="*/ 34 h 441"/>
                  <a:gd name="T46" fmla="*/ 2 w 837"/>
                  <a:gd name="T47" fmla="*/ 35 h 441"/>
                  <a:gd name="T48" fmla="*/ 0 w 837"/>
                  <a:gd name="T49" fmla="*/ 37 h 441"/>
                  <a:gd name="T50" fmla="*/ 10 w 837"/>
                  <a:gd name="T51" fmla="*/ 46 h 441"/>
                  <a:gd name="T52" fmla="*/ 22 w 837"/>
                  <a:gd name="T53" fmla="*/ 57 h 441"/>
                  <a:gd name="T54" fmla="*/ 33 w 837"/>
                  <a:gd name="T55" fmla="*/ 67 h 441"/>
                  <a:gd name="T56" fmla="*/ 45 w 837"/>
                  <a:gd name="T57" fmla="*/ 78 h 441"/>
                  <a:gd name="T58" fmla="*/ 58 w 837"/>
                  <a:gd name="T59" fmla="*/ 87 h 441"/>
                  <a:gd name="T60" fmla="*/ 70 w 837"/>
                  <a:gd name="T61" fmla="*/ 96 h 441"/>
                  <a:gd name="T62" fmla="*/ 82 w 837"/>
                  <a:gd name="T63" fmla="*/ 103 h 441"/>
                  <a:gd name="T64" fmla="*/ 94 w 837"/>
                  <a:gd name="T65" fmla="*/ 110 h 441"/>
                  <a:gd name="T66" fmla="*/ 101 w 837"/>
                  <a:gd name="T67" fmla="*/ 111 h 441"/>
                  <a:gd name="T68" fmla="*/ 107 w 837"/>
                  <a:gd name="T69" fmla="*/ 110 h 441"/>
                  <a:gd name="T70" fmla="*/ 113 w 837"/>
                  <a:gd name="T71" fmla="*/ 108 h 441"/>
                  <a:gd name="T72" fmla="*/ 117 w 837"/>
                  <a:gd name="T73" fmla="*/ 104 h 441"/>
                  <a:gd name="T74" fmla="*/ 120 w 837"/>
                  <a:gd name="T75" fmla="*/ 98 h 441"/>
                  <a:gd name="T76" fmla="*/ 121 w 837"/>
                  <a:gd name="T77" fmla="*/ 90 h 441"/>
                  <a:gd name="T78" fmla="*/ 121 w 837"/>
                  <a:gd name="T79" fmla="*/ 79 h 441"/>
                  <a:gd name="T80" fmla="*/ 118 w 837"/>
                  <a:gd name="T81" fmla="*/ 67 h 441"/>
                  <a:gd name="T82" fmla="*/ 129 w 837"/>
                  <a:gd name="T83" fmla="*/ 51 h 441"/>
                  <a:gd name="T84" fmla="*/ 140 w 837"/>
                  <a:gd name="T85" fmla="*/ 42 h 441"/>
                  <a:gd name="T86" fmla="*/ 149 w 837"/>
                  <a:gd name="T87" fmla="*/ 38 h 441"/>
                  <a:gd name="T88" fmla="*/ 159 w 837"/>
                  <a:gd name="T89" fmla="*/ 38 h 441"/>
                  <a:gd name="T90" fmla="*/ 169 w 837"/>
                  <a:gd name="T91" fmla="*/ 40 h 441"/>
                  <a:gd name="T92" fmla="*/ 181 w 837"/>
                  <a:gd name="T93" fmla="*/ 43 h 441"/>
                  <a:gd name="T94" fmla="*/ 194 w 837"/>
                  <a:gd name="T95" fmla="*/ 46 h 441"/>
                  <a:gd name="T96" fmla="*/ 210 w 837"/>
                  <a:gd name="T97" fmla="*/ 47 h 441"/>
                  <a:gd name="T98" fmla="*/ 201 w 837"/>
                  <a:gd name="T99" fmla="*/ 41 h 441"/>
                  <a:gd name="T100" fmla="*/ 193 w 837"/>
                  <a:gd name="T101" fmla="*/ 35 h 441"/>
                  <a:gd name="T102" fmla="*/ 186 w 837"/>
                  <a:gd name="T103" fmla="*/ 29 h 441"/>
                  <a:gd name="T104" fmla="*/ 179 w 837"/>
                  <a:gd name="T105" fmla="*/ 23 h 441"/>
                  <a:gd name="T106" fmla="*/ 172 w 837"/>
                  <a:gd name="T107" fmla="*/ 18 h 441"/>
                  <a:gd name="T108" fmla="*/ 165 w 837"/>
                  <a:gd name="T109" fmla="*/ 12 h 441"/>
                  <a:gd name="T110" fmla="*/ 157 w 837"/>
                  <a:gd name="T111" fmla="*/ 6 h 441"/>
                  <a:gd name="T112" fmla="*/ 149 w 837"/>
                  <a:gd name="T113" fmla="*/ 0 h 44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41"/>
                  <a:gd name="T173" fmla="*/ 837 w 837"/>
                  <a:gd name="T174" fmla="*/ 441 h 44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41">
                    <a:moveTo>
                      <a:pt x="593" y="0"/>
                    </a:moveTo>
                    <a:lnTo>
                      <a:pt x="534" y="21"/>
                    </a:lnTo>
                    <a:lnTo>
                      <a:pt x="485" y="44"/>
                    </a:lnTo>
                    <a:lnTo>
                      <a:pt x="444" y="66"/>
                    </a:lnTo>
                    <a:lnTo>
                      <a:pt x="408" y="92"/>
                    </a:lnTo>
                    <a:lnTo>
                      <a:pt x="375" y="120"/>
                    </a:lnTo>
                    <a:lnTo>
                      <a:pt x="343" y="155"/>
                    </a:lnTo>
                    <a:lnTo>
                      <a:pt x="309" y="196"/>
                    </a:lnTo>
                    <a:lnTo>
                      <a:pt x="273" y="247"/>
                    </a:lnTo>
                    <a:lnTo>
                      <a:pt x="252" y="231"/>
                    </a:lnTo>
                    <a:lnTo>
                      <a:pt x="228" y="216"/>
                    </a:lnTo>
                    <a:lnTo>
                      <a:pt x="198" y="198"/>
                    </a:lnTo>
                    <a:lnTo>
                      <a:pt x="168" y="180"/>
                    </a:lnTo>
                    <a:lnTo>
                      <a:pt x="136" y="161"/>
                    </a:lnTo>
                    <a:lnTo>
                      <a:pt x="107" y="143"/>
                    </a:lnTo>
                    <a:lnTo>
                      <a:pt x="82" y="126"/>
                    </a:lnTo>
                    <a:lnTo>
                      <a:pt x="65" y="114"/>
                    </a:lnTo>
                    <a:lnTo>
                      <a:pt x="56" y="117"/>
                    </a:lnTo>
                    <a:lnTo>
                      <a:pt x="49" y="122"/>
                    </a:lnTo>
                    <a:lnTo>
                      <a:pt x="40" y="125"/>
                    </a:lnTo>
                    <a:lnTo>
                      <a:pt x="31" y="129"/>
                    </a:lnTo>
                    <a:lnTo>
                      <a:pt x="21" y="131"/>
                    </a:lnTo>
                    <a:lnTo>
                      <a:pt x="13" y="135"/>
                    </a:lnTo>
                    <a:lnTo>
                      <a:pt x="5" y="139"/>
                    </a:lnTo>
                    <a:lnTo>
                      <a:pt x="0" y="146"/>
                    </a:lnTo>
                    <a:lnTo>
                      <a:pt x="40" y="184"/>
                    </a:lnTo>
                    <a:lnTo>
                      <a:pt x="85" y="225"/>
                    </a:lnTo>
                    <a:lnTo>
                      <a:pt x="131" y="267"/>
                    </a:lnTo>
                    <a:lnTo>
                      <a:pt x="180" y="309"/>
                    </a:lnTo>
                    <a:lnTo>
                      <a:pt x="229" y="347"/>
                    </a:lnTo>
                    <a:lnTo>
                      <a:pt x="278" y="383"/>
                    </a:lnTo>
                    <a:lnTo>
                      <a:pt x="326" y="412"/>
                    </a:lnTo>
                    <a:lnTo>
                      <a:pt x="373" y="437"/>
                    </a:lnTo>
                    <a:lnTo>
                      <a:pt x="401" y="441"/>
                    </a:lnTo>
                    <a:lnTo>
                      <a:pt x="427" y="440"/>
                    </a:lnTo>
                    <a:lnTo>
                      <a:pt x="449" y="431"/>
                    </a:lnTo>
                    <a:lnTo>
                      <a:pt x="466" y="414"/>
                    </a:lnTo>
                    <a:lnTo>
                      <a:pt x="477" y="389"/>
                    </a:lnTo>
                    <a:lnTo>
                      <a:pt x="484" y="357"/>
                    </a:lnTo>
                    <a:lnTo>
                      <a:pt x="481" y="314"/>
                    </a:lnTo>
                    <a:lnTo>
                      <a:pt x="471" y="265"/>
                    </a:lnTo>
                    <a:lnTo>
                      <a:pt x="516" y="203"/>
                    </a:lnTo>
                    <a:lnTo>
                      <a:pt x="558" y="168"/>
                    </a:lnTo>
                    <a:lnTo>
                      <a:pt x="595" y="151"/>
                    </a:lnTo>
                    <a:lnTo>
                      <a:pt x="634" y="151"/>
                    </a:lnTo>
                    <a:lnTo>
                      <a:pt x="674" y="159"/>
                    </a:lnTo>
                    <a:lnTo>
                      <a:pt x="721" y="171"/>
                    </a:lnTo>
                    <a:lnTo>
                      <a:pt x="773" y="183"/>
                    </a:lnTo>
                    <a:lnTo>
                      <a:pt x="837" y="188"/>
                    </a:lnTo>
                    <a:lnTo>
                      <a:pt x="802" y="161"/>
                    </a:lnTo>
                    <a:lnTo>
                      <a:pt x="772" y="137"/>
                    </a:lnTo>
                    <a:lnTo>
                      <a:pt x="742" y="115"/>
                    </a:lnTo>
                    <a:lnTo>
                      <a:pt x="714" y="92"/>
                    </a:lnTo>
                    <a:lnTo>
                      <a:pt x="686" y="69"/>
                    </a:lnTo>
                    <a:lnTo>
                      <a:pt x="657" y="46"/>
                    </a:lnTo>
                    <a:lnTo>
                      <a:pt x="625" y="22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B0BD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2" name="Freeform 600"/>
              <p:cNvSpPr>
                <a:spLocks/>
              </p:cNvSpPr>
              <p:nvPr/>
            </p:nvSpPr>
            <p:spPr bwMode="auto">
              <a:xfrm>
                <a:off x="4151" y="3666"/>
                <a:ext cx="419" cy="216"/>
              </a:xfrm>
              <a:custGeom>
                <a:avLst/>
                <a:gdLst>
                  <a:gd name="T0" fmla="*/ 151 w 837"/>
                  <a:gd name="T1" fmla="*/ 0 h 433"/>
                  <a:gd name="T2" fmla="*/ 136 w 837"/>
                  <a:gd name="T3" fmla="*/ 5 h 433"/>
                  <a:gd name="T4" fmla="*/ 124 w 837"/>
                  <a:gd name="T5" fmla="*/ 11 h 433"/>
                  <a:gd name="T6" fmla="*/ 113 w 837"/>
                  <a:gd name="T7" fmla="*/ 17 h 433"/>
                  <a:gd name="T8" fmla="*/ 104 w 837"/>
                  <a:gd name="T9" fmla="*/ 23 h 433"/>
                  <a:gd name="T10" fmla="*/ 96 w 837"/>
                  <a:gd name="T11" fmla="*/ 31 h 433"/>
                  <a:gd name="T12" fmla="*/ 87 w 837"/>
                  <a:gd name="T13" fmla="*/ 40 h 433"/>
                  <a:gd name="T14" fmla="*/ 79 w 837"/>
                  <a:gd name="T15" fmla="*/ 50 h 433"/>
                  <a:gd name="T16" fmla="*/ 70 w 837"/>
                  <a:gd name="T17" fmla="*/ 63 h 433"/>
                  <a:gd name="T18" fmla="*/ 64 w 837"/>
                  <a:gd name="T19" fmla="*/ 59 h 433"/>
                  <a:gd name="T20" fmla="*/ 58 w 837"/>
                  <a:gd name="T21" fmla="*/ 55 h 433"/>
                  <a:gd name="T22" fmla="*/ 50 w 837"/>
                  <a:gd name="T23" fmla="*/ 50 h 433"/>
                  <a:gd name="T24" fmla="*/ 42 w 837"/>
                  <a:gd name="T25" fmla="*/ 46 h 433"/>
                  <a:gd name="T26" fmla="*/ 34 w 837"/>
                  <a:gd name="T27" fmla="*/ 41 h 433"/>
                  <a:gd name="T28" fmla="*/ 26 w 837"/>
                  <a:gd name="T29" fmla="*/ 36 h 433"/>
                  <a:gd name="T30" fmla="*/ 19 w 837"/>
                  <a:gd name="T31" fmla="*/ 32 h 433"/>
                  <a:gd name="T32" fmla="*/ 14 w 837"/>
                  <a:gd name="T33" fmla="*/ 28 h 433"/>
                  <a:gd name="T34" fmla="*/ 13 w 837"/>
                  <a:gd name="T35" fmla="*/ 29 h 433"/>
                  <a:gd name="T36" fmla="*/ 11 w 837"/>
                  <a:gd name="T37" fmla="*/ 30 h 433"/>
                  <a:gd name="T38" fmla="*/ 9 w 837"/>
                  <a:gd name="T39" fmla="*/ 30 h 433"/>
                  <a:gd name="T40" fmla="*/ 7 w 837"/>
                  <a:gd name="T41" fmla="*/ 31 h 433"/>
                  <a:gd name="T42" fmla="*/ 5 w 837"/>
                  <a:gd name="T43" fmla="*/ 31 h 433"/>
                  <a:gd name="T44" fmla="*/ 3 w 837"/>
                  <a:gd name="T45" fmla="*/ 32 h 433"/>
                  <a:gd name="T46" fmla="*/ 2 w 837"/>
                  <a:gd name="T47" fmla="*/ 33 h 433"/>
                  <a:gd name="T48" fmla="*/ 0 w 837"/>
                  <a:gd name="T49" fmla="*/ 34 h 433"/>
                  <a:gd name="T50" fmla="*/ 10 w 837"/>
                  <a:gd name="T51" fmla="*/ 44 h 433"/>
                  <a:gd name="T52" fmla="*/ 22 w 837"/>
                  <a:gd name="T53" fmla="*/ 54 h 433"/>
                  <a:gd name="T54" fmla="*/ 34 w 837"/>
                  <a:gd name="T55" fmla="*/ 65 h 433"/>
                  <a:gd name="T56" fmla="*/ 46 w 837"/>
                  <a:gd name="T57" fmla="*/ 75 h 433"/>
                  <a:gd name="T58" fmla="*/ 58 w 837"/>
                  <a:gd name="T59" fmla="*/ 84 h 433"/>
                  <a:gd name="T60" fmla="*/ 70 w 837"/>
                  <a:gd name="T61" fmla="*/ 93 h 433"/>
                  <a:gd name="T62" fmla="*/ 82 w 837"/>
                  <a:gd name="T63" fmla="*/ 101 h 433"/>
                  <a:gd name="T64" fmla="*/ 94 w 837"/>
                  <a:gd name="T65" fmla="*/ 107 h 433"/>
                  <a:gd name="T66" fmla="*/ 100 w 837"/>
                  <a:gd name="T67" fmla="*/ 108 h 433"/>
                  <a:gd name="T68" fmla="*/ 107 w 837"/>
                  <a:gd name="T69" fmla="*/ 107 h 433"/>
                  <a:gd name="T70" fmla="*/ 112 w 837"/>
                  <a:gd name="T71" fmla="*/ 105 h 433"/>
                  <a:gd name="T72" fmla="*/ 117 w 837"/>
                  <a:gd name="T73" fmla="*/ 101 h 433"/>
                  <a:gd name="T74" fmla="*/ 119 w 837"/>
                  <a:gd name="T75" fmla="*/ 95 h 433"/>
                  <a:gd name="T76" fmla="*/ 121 w 837"/>
                  <a:gd name="T77" fmla="*/ 87 h 433"/>
                  <a:gd name="T78" fmla="*/ 120 w 837"/>
                  <a:gd name="T79" fmla="*/ 76 h 433"/>
                  <a:gd name="T80" fmla="*/ 118 w 837"/>
                  <a:gd name="T81" fmla="*/ 64 h 433"/>
                  <a:gd name="T82" fmla="*/ 129 w 837"/>
                  <a:gd name="T83" fmla="*/ 49 h 433"/>
                  <a:gd name="T84" fmla="*/ 140 w 837"/>
                  <a:gd name="T85" fmla="*/ 40 h 433"/>
                  <a:gd name="T86" fmla="*/ 149 w 837"/>
                  <a:gd name="T87" fmla="*/ 36 h 433"/>
                  <a:gd name="T88" fmla="*/ 159 w 837"/>
                  <a:gd name="T89" fmla="*/ 36 h 433"/>
                  <a:gd name="T90" fmla="*/ 169 w 837"/>
                  <a:gd name="T91" fmla="*/ 38 h 433"/>
                  <a:gd name="T92" fmla="*/ 181 w 837"/>
                  <a:gd name="T93" fmla="*/ 41 h 433"/>
                  <a:gd name="T94" fmla="*/ 194 w 837"/>
                  <a:gd name="T95" fmla="*/ 44 h 433"/>
                  <a:gd name="T96" fmla="*/ 210 w 837"/>
                  <a:gd name="T97" fmla="*/ 45 h 433"/>
                  <a:gd name="T98" fmla="*/ 201 w 837"/>
                  <a:gd name="T99" fmla="*/ 39 h 433"/>
                  <a:gd name="T100" fmla="*/ 194 w 837"/>
                  <a:gd name="T101" fmla="*/ 33 h 433"/>
                  <a:gd name="T102" fmla="*/ 187 w 837"/>
                  <a:gd name="T103" fmla="*/ 27 h 433"/>
                  <a:gd name="T104" fmla="*/ 180 w 837"/>
                  <a:gd name="T105" fmla="*/ 22 h 433"/>
                  <a:gd name="T106" fmla="*/ 173 w 837"/>
                  <a:gd name="T107" fmla="*/ 17 h 433"/>
                  <a:gd name="T108" fmla="*/ 166 w 837"/>
                  <a:gd name="T109" fmla="*/ 11 h 433"/>
                  <a:gd name="T110" fmla="*/ 159 w 837"/>
                  <a:gd name="T111" fmla="*/ 5 h 433"/>
                  <a:gd name="T112" fmla="*/ 151 w 837"/>
                  <a:gd name="T113" fmla="*/ 0 h 433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33"/>
                  <a:gd name="T173" fmla="*/ 837 w 837"/>
                  <a:gd name="T174" fmla="*/ 433 h 433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33">
                    <a:moveTo>
                      <a:pt x="603" y="0"/>
                    </a:moveTo>
                    <a:lnTo>
                      <a:pt x="544" y="23"/>
                    </a:lnTo>
                    <a:lnTo>
                      <a:pt x="494" y="45"/>
                    </a:lnTo>
                    <a:lnTo>
                      <a:pt x="451" y="68"/>
                    </a:lnTo>
                    <a:lnTo>
                      <a:pt x="416" y="95"/>
                    </a:lnTo>
                    <a:lnTo>
                      <a:pt x="381" y="125"/>
                    </a:lnTo>
                    <a:lnTo>
                      <a:pt x="348" y="161"/>
                    </a:lnTo>
                    <a:lnTo>
                      <a:pt x="313" y="203"/>
                    </a:lnTo>
                    <a:lnTo>
                      <a:pt x="277" y="253"/>
                    </a:lnTo>
                    <a:lnTo>
                      <a:pt x="255" y="238"/>
                    </a:lnTo>
                    <a:lnTo>
                      <a:pt x="230" y="222"/>
                    </a:lnTo>
                    <a:lnTo>
                      <a:pt x="199" y="203"/>
                    </a:lnTo>
                    <a:lnTo>
                      <a:pt x="166" y="184"/>
                    </a:lnTo>
                    <a:lnTo>
                      <a:pt x="133" y="164"/>
                    </a:lnTo>
                    <a:lnTo>
                      <a:pt x="101" y="146"/>
                    </a:lnTo>
                    <a:lnTo>
                      <a:pt x="75" y="128"/>
                    </a:lnTo>
                    <a:lnTo>
                      <a:pt x="56" y="115"/>
                    </a:lnTo>
                    <a:lnTo>
                      <a:pt x="49" y="119"/>
                    </a:lnTo>
                    <a:lnTo>
                      <a:pt x="42" y="122"/>
                    </a:lnTo>
                    <a:lnTo>
                      <a:pt x="35" y="123"/>
                    </a:lnTo>
                    <a:lnTo>
                      <a:pt x="27" y="125"/>
                    </a:lnTo>
                    <a:lnTo>
                      <a:pt x="20" y="127"/>
                    </a:lnTo>
                    <a:lnTo>
                      <a:pt x="12" y="129"/>
                    </a:lnTo>
                    <a:lnTo>
                      <a:pt x="5" y="132"/>
                    </a:lnTo>
                    <a:lnTo>
                      <a:pt x="0" y="139"/>
                    </a:lnTo>
                    <a:lnTo>
                      <a:pt x="40" y="177"/>
                    </a:lnTo>
                    <a:lnTo>
                      <a:pt x="85" y="218"/>
                    </a:lnTo>
                    <a:lnTo>
                      <a:pt x="133" y="260"/>
                    </a:lnTo>
                    <a:lnTo>
                      <a:pt x="181" y="301"/>
                    </a:lnTo>
                    <a:lnTo>
                      <a:pt x="230" y="339"/>
                    </a:lnTo>
                    <a:lnTo>
                      <a:pt x="279" y="374"/>
                    </a:lnTo>
                    <a:lnTo>
                      <a:pt x="327" y="404"/>
                    </a:lnTo>
                    <a:lnTo>
                      <a:pt x="375" y="429"/>
                    </a:lnTo>
                    <a:lnTo>
                      <a:pt x="400" y="433"/>
                    </a:lnTo>
                    <a:lnTo>
                      <a:pt x="425" y="430"/>
                    </a:lnTo>
                    <a:lnTo>
                      <a:pt x="446" y="421"/>
                    </a:lnTo>
                    <a:lnTo>
                      <a:pt x="465" y="406"/>
                    </a:lnTo>
                    <a:lnTo>
                      <a:pt x="476" y="381"/>
                    </a:lnTo>
                    <a:lnTo>
                      <a:pt x="482" y="350"/>
                    </a:lnTo>
                    <a:lnTo>
                      <a:pt x="480" y="307"/>
                    </a:lnTo>
                    <a:lnTo>
                      <a:pt x="471" y="258"/>
                    </a:lnTo>
                    <a:lnTo>
                      <a:pt x="516" y="196"/>
                    </a:lnTo>
                    <a:lnTo>
                      <a:pt x="558" y="161"/>
                    </a:lnTo>
                    <a:lnTo>
                      <a:pt x="595" y="144"/>
                    </a:lnTo>
                    <a:lnTo>
                      <a:pt x="634" y="144"/>
                    </a:lnTo>
                    <a:lnTo>
                      <a:pt x="674" y="152"/>
                    </a:lnTo>
                    <a:lnTo>
                      <a:pt x="721" y="164"/>
                    </a:lnTo>
                    <a:lnTo>
                      <a:pt x="773" y="176"/>
                    </a:lnTo>
                    <a:lnTo>
                      <a:pt x="837" y="181"/>
                    </a:lnTo>
                    <a:lnTo>
                      <a:pt x="803" y="156"/>
                    </a:lnTo>
                    <a:lnTo>
                      <a:pt x="773" y="133"/>
                    </a:lnTo>
                    <a:lnTo>
                      <a:pt x="746" y="110"/>
                    </a:lnTo>
                    <a:lnTo>
                      <a:pt x="719" y="89"/>
                    </a:lnTo>
                    <a:lnTo>
                      <a:pt x="692" y="68"/>
                    </a:lnTo>
                    <a:lnTo>
                      <a:pt x="664" y="47"/>
                    </a:lnTo>
                    <a:lnTo>
                      <a:pt x="634" y="23"/>
                    </a:lnTo>
                    <a:lnTo>
                      <a:pt x="603" y="0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3" name="Freeform 601"/>
              <p:cNvSpPr>
                <a:spLocks/>
              </p:cNvSpPr>
              <p:nvPr/>
            </p:nvSpPr>
            <p:spPr bwMode="auto">
              <a:xfrm>
                <a:off x="3659" y="2675"/>
                <a:ext cx="1059" cy="612"/>
              </a:xfrm>
              <a:custGeom>
                <a:avLst/>
                <a:gdLst>
                  <a:gd name="T0" fmla="*/ 188 w 2117"/>
                  <a:gd name="T1" fmla="*/ 144 h 1224"/>
                  <a:gd name="T2" fmla="*/ 151 w 2117"/>
                  <a:gd name="T3" fmla="*/ 176 h 1224"/>
                  <a:gd name="T4" fmla="*/ 114 w 2117"/>
                  <a:gd name="T5" fmla="*/ 199 h 1224"/>
                  <a:gd name="T6" fmla="*/ 88 w 2117"/>
                  <a:gd name="T7" fmla="*/ 200 h 1224"/>
                  <a:gd name="T8" fmla="*/ 69 w 2117"/>
                  <a:gd name="T9" fmla="*/ 207 h 1224"/>
                  <a:gd name="T10" fmla="*/ 33 w 2117"/>
                  <a:gd name="T11" fmla="*/ 235 h 1224"/>
                  <a:gd name="T12" fmla="*/ 6 w 2117"/>
                  <a:gd name="T13" fmla="*/ 257 h 1224"/>
                  <a:gd name="T14" fmla="*/ 1 w 2117"/>
                  <a:gd name="T15" fmla="*/ 283 h 1224"/>
                  <a:gd name="T16" fmla="*/ 20 w 2117"/>
                  <a:gd name="T17" fmla="*/ 304 h 1224"/>
                  <a:gd name="T18" fmla="*/ 50 w 2117"/>
                  <a:gd name="T19" fmla="*/ 300 h 1224"/>
                  <a:gd name="T20" fmla="*/ 80 w 2117"/>
                  <a:gd name="T21" fmla="*/ 297 h 1224"/>
                  <a:gd name="T22" fmla="*/ 156 w 2117"/>
                  <a:gd name="T23" fmla="*/ 295 h 1224"/>
                  <a:gd name="T24" fmla="*/ 231 w 2117"/>
                  <a:gd name="T25" fmla="*/ 290 h 1224"/>
                  <a:gd name="T26" fmla="*/ 299 w 2117"/>
                  <a:gd name="T27" fmla="*/ 286 h 1224"/>
                  <a:gd name="T28" fmla="*/ 332 w 2117"/>
                  <a:gd name="T29" fmla="*/ 284 h 1224"/>
                  <a:gd name="T30" fmla="*/ 361 w 2117"/>
                  <a:gd name="T31" fmla="*/ 269 h 1224"/>
                  <a:gd name="T32" fmla="*/ 396 w 2117"/>
                  <a:gd name="T33" fmla="*/ 249 h 1224"/>
                  <a:gd name="T34" fmla="*/ 420 w 2117"/>
                  <a:gd name="T35" fmla="*/ 230 h 1224"/>
                  <a:gd name="T36" fmla="*/ 421 w 2117"/>
                  <a:gd name="T37" fmla="*/ 169 h 1224"/>
                  <a:gd name="T38" fmla="*/ 441 w 2117"/>
                  <a:gd name="T39" fmla="*/ 167 h 1224"/>
                  <a:gd name="T40" fmla="*/ 459 w 2117"/>
                  <a:gd name="T41" fmla="*/ 181 h 1224"/>
                  <a:gd name="T42" fmla="*/ 508 w 2117"/>
                  <a:gd name="T43" fmla="*/ 170 h 1224"/>
                  <a:gd name="T44" fmla="*/ 526 w 2117"/>
                  <a:gd name="T45" fmla="*/ 103 h 1224"/>
                  <a:gd name="T46" fmla="*/ 474 w 2117"/>
                  <a:gd name="T47" fmla="*/ 65 h 1224"/>
                  <a:gd name="T48" fmla="*/ 444 w 2117"/>
                  <a:gd name="T49" fmla="*/ 82 h 1224"/>
                  <a:gd name="T50" fmla="*/ 432 w 2117"/>
                  <a:gd name="T51" fmla="*/ 100 h 1224"/>
                  <a:gd name="T52" fmla="*/ 413 w 2117"/>
                  <a:gd name="T53" fmla="*/ 104 h 1224"/>
                  <a:gd name="T54" fmla="*/ 406 w 2117"/>
                  <a:gd name="T55" fmla="*/ 97 h 1224"/>
                  <a:gd name="T56" fmla="*/ 401 w 2117"/>
                  <a:gd name="T57" fmla="*/ 93 h 1224"/>
                  <a:gd name="T58" fmla="*/ 401 w 2117"/>
                  <a:gd name="T59" fmla="*/ 85 h 1224"/>
                  <a:gd name="T60" fmla="*/ 418 w 2117"/>
                  <a:gd name="T61" fmla="*/ 82 h 1224"/>
                  <a:gd name="T62" fmla="*/ 432 w 2117"/>
                  <a:gd name="T63" fmla="*/ 77 h 1224"/>
                  <a:gd name="T64" fmla="*/ 450 w 2117"/>
                  <a:gd name="T65" fmla="*/ 27 h 1224"/>
                  <a:gd name="T66" fmla="*/ 387 w 2117"/>
                  <a:gd name="T67" fmla="*/ 0 h 1224"/>
                  <a:gd name="T68" fmla="*/ 329 w 2117"/>
                  <a:gd name="T69" fmla="*/ 36 h 1224"/>
                  <a:gd name="T70" fmla="*/ 330 w 2117"/>
                  <a:gd name="T71" fmla="*/ 49 h 1224"/>
                  <a:gd name="T72" fmla="*/ 331 w 2117"/>
                  <a:gd name="T73" fmla="*/ 62 h 1224"/>
                  <a:gd name="T74" fmla="*/ 327 w 2117"/>
                  <a:gd name="T75" fmla="*/ 73 h 1224"/>
                  <a:gd name="T76" fmla="*/ 316 w 2117"/>
                  <a:gd name="T77" fmla="*/ 75 h 1224"/>
                  <a:gd name="T78" fmla="*/ 305 w 2117"/>
                  <a:gd name="T79" fmla="*/ 77 h 1224"/>
                  <a:gd name="T80" fmla="*/ 287 w 2117"/>
                  <a:gd name="T81" fmla="*/ 83 h 1224"/>
                  <a:gd name="T82" fmla="*/ 266 w 2117"/>
                  <a:gd name="T83" fmla="*/ 91 h 1224"/>
                  <a:gd name="T84" fmla="*/ 246 w 2117"/>
                  <a:gd name="T85" fmla="*/ 98 h 1224"/>
                  <a:gd name="T86" fmla="*/ 235 w 2117"/>
                  <a:gd name="T87" fmla="*/ 108 h 1224"/>
                  <a:gd name="T88" fmla="*/ 224 w 2117"/>
                  <a:gd name="T89" fmla="*/ 117 h 122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117"/>
                  <a:gd name="T136" fmla="*/ 0 h 1224"/>
                  <a:gd name="T137" fmla="*/ 2117 w 2117"/>
                  <a:gd name="T138" fmla="*/ 1224 h 1224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117" h="1224">
                    <a:moveTo>
                      <a:pt x="864" y="496"/>
                    </a:moveTo>
                    <a:lnTo>
                      <a:pt x="806" y="531"/>
                    </a:lnTo>
                    <a:lnTo>
                      <a:pt x="752" y="574"/>
                    </a:lnTo>
                    <a:lnTo>
                      <a:pt x="700" y="618"/>
                    </a:lnTo>
                    <a:lnTo>
                      <a:pt x="653" y="663"/>
                    </a:lnTo>
                    <a:lnTo>
                      <a:pt x="604" y="704"/>
                    </a:lnTo>
                    <a:lnTo>
                      <a:pt x="556" y="743"/>
                    </a:lnTo>
                    <a:lnTo>
                      <a:pt x="506" y="774"/>
                    </a:lnTo>
                    <a:lnTo>
                      <a:pt x="456" y="797"/>
                    </a:lnTo>
                    <a:lnTo>
                      <a:pt x="412" y="797"/>
                    </a:lnTo>
                    <a:lnTo>
                      <a:pt x="378" y="799"/>
                    </a:lnTo>
                    <a:lnTo>
                      <a:pt x="349" y="802"/>
                    </a:lnTo>
                    <a:lnTo>
                      <a:pt x="324" y="809"/>
                    </a:lnTo>
                    <a:lnTo>
                      <a:pt x="299" y="818"/>
                    </a:lnTo>
                    <a:lnTo>
                      <a:pt x="274" y="831"/>
                    </a:lnTo>
                    <a:lnTo>
                      <a:pt x="244" y="846"/>
                    </a:lnTo>
                    <a:lnTo>
                      <a:pt x="209" y="868"/>
                    </a:lnTo>
                    <a:lnTo>
                      <a:pt x="131" y="942"/>
                    </a:lnTo>
                    <a:lnTo>
                      <a:pt x="77" y="987"/>
                    </a:lnTo>
                    <a:lnTo>
                      <a:pt x="41" y="1011"/>
                    </a:lnTo>
                    <a:lnTo>
                      <a:pt x="22" y="1027"/>
                    </a:lnTo>
                    <a:lnTo>
                      <a:pt x="10" y="1045"/>
                    </a:lnTo>
                    <a:lnTo>
                      <a:pt x="7" y="1076"/>
                    </a:lnTo>
                    <a:lnTo>
                      <a:pt x="3" y="1131"/>
                    </a:lnTo>
                    <a:lnTo>
                      <a:pt x="0" y="1224"/>
                    </a:lnTo>
                    <a:lnTo>
                      <a:pt x="39" y="1219"/>
                    </a:lnTo>
                    <a:lnTo>
                      <a:pt x="79" y="1214"/>
                    </a:lnTo>
                    <a:lnTo>
                      <a:pt x="118" y="1209"/>
                    </a:lnTo>
                    <a:lnTo>
                      <a:pt x="160" y="1205"/>
                    </a:lnTo>
                    <a:lnTo>
                      <a:pt x="199" y="1200"/>
                    </a:lnTo>
                    <a:lnTo>
                      <a:pt x="239" y="1195"/>
                    </a:lnTo>
                    <a:lnTo>
                      <a:pt x="278" y="1191"/>
                    </a:lnTo>
                    <a:lnTo>
                      <a:pt x="319" y="1188"/>
                    </a:lnTo>
                    <a:lnTo>
                      <a:pt x="419" y="1185"/>
                    </a:lnTo>
                    <a:lnTo>
                      <a:pt x="521" y="1183"/>
                    </a:lnTo>
                    <a:lnTo>
                      <a:pt x="621" y="1178"/>
                    </a:lnTo>
                    <a:lnTo>
                      <a:pt x="723" y="1173"/>
                    </a:lnTo>
                    <a:lnTo>
                      <a:pt x="823" y="1165"/>
                    </a:lnTo>
                    <a:lnTo>
                      <a:pt x="923" y="1158"/>
                    </a:lnTo>
                    <a:lnTo>
                      <a:pt x="1025" y="1149"/>
                    </a:lnTo>
                    <a:lnTo>
                      <a:pt x="1128" y="1141"/>
                    </a:lnTo>
                    <a:lnTo>
                      <a:pt x="1194" y="1144"/>
                    </a:lnTo>
                    <a:lnTo>
                      <a:pt x="1246" y="1144"/>
                    </a:lnTo>
                    <a:lnTo>
                      <a:pt x="1288" y="1141"/>
                    </a:lnTo>
                    <a:lnTo>
                      <a:pt x="1326" y="1135"/>
                    </a:lnTo>
                    <a:lnTo>
                      <a:pt x="1360" y="1123"/>
                    </a:lnTo>
                    <a:lnTo>
                      <a:pt x="1399" y="1102"/>
                    </a:lnTo>
                    <a:lnTo>
                      <a:pt x="1444" y="1075"/>
                    </a:lnTo>
                    <a:lnTo>
                      <a:pt x="1502" y="1041"/>
                    </a:lnTo>
                    <a:lnTo>
                      <a:pt x="1542" y="1013"/>
                    </a:lnTo>
                    <a:lnTo>
                      <a:pt x="1583" y="996"/>
                    </a:lnTo>
                    <a:lnTo>
                      <a:pt x="1621" y="978"/>
                    </a:lnTo>
                    <a:lnTo>
                      <a:pt x="1655" y="957"/>
                    </a:lnTo>
                    <a:lnTo>
                      <a:pt x="1678" y="922"/>
                    </a:lnTo>
                    <a:lnTo>
                      <a:pt x="1693" y="868"/>
                    </a:lnTo>
                    <a:lnTo>
                      <a:pt x="1696" y="789"/>
                    </a:lnTo>
                    <a:lnTo>
                      <a:pt x="1683" y="678"/>
                    </a:lnTo>
                    <a:lnTo>
                      <a:pt x="1713" y="659"/>
                    </a:lnTo>
                    <a:lnTo>
                      <a:pt x="1740" y="658"/>
                    </a:lnTo>
                    <a:lnTo>
                      <a:pt x="1762" y="669"/>
                    </a:lnTo>
                    <a:lnTo>
                      <a:pt x="1785" y="688"/>
                    </a:lnTo>
                    <a:lnTo>
                      <a:pt x="1808" y="708"/>
                    </a:lnTo>
                    <a:lnTo>
                      <a:pt x="1835" y="725"/>
                    </a:lnTo>
                    <a:lnTo>
                      <a:pt x="1868" y="735"/>
                    </a:lnTo>
                    <a:lnTo>
                      <a:pt x="1910" y="734"/>
                    </a:lnTo>
                    <a:lnTo>
                      <a:pt x="2029" y="683"/>
                    </a:lnTo>
                    <a:lnTo>
                      <a:pt x="2097" y="604"/>
                    </a:lnTo>
                    <a:lnTo>
                      <a:pt x="2117" y="508"/>
                    </a:lnTo>
                    <a:lnTo>
                      <a:pt x="2101" y="414"/>
                    </a:lnTo>
                    <a:lnTo>
                      <a:pt x="2052" y="332"/>
                    </a:lnTo>
                    <a:lnTo>
                      <a:pt x="1981" y="277"/>
                    </a:lnTo>
                    <a:lnTo>
                      <a:pt x="1893" y="260"/>
                    </a:lnTo>
                    <a:lnTo>
                      <a:pt x="1797" y="300"/>
                    </a:lnTo>
                    <a:lnTo>
                      <a:pt x="1786" y="310"/>
                    </a:lnTo>
                    <a:lnTo>
                      <a:pt x="1775" y="331"/>
                    </a:lnTo>
                    <a:lnTo>
                      <a:pt x="1760" y="354"/>
                    </a:lnTo>
                    <a:lnTo>
                      <a:pt x="1745" y="381"/>
                    </a:lnTo>
                    <a:lnTo>
                      <a:pt x="1725" y="402"/>
                    </a:lnTo>
                    <a:lnTo>
                      <a:pt x="1703" y="420"/>
                    </a:lnTo>
                    <a:lnTo>
                      <a:pt x="1678" y="425"/>
                    </a:lnTo>
                    <a:lnTo>
                      <a:pt x="1652" y="417"/>
                    </a:lnTo>
                    <a:lnTo>
                      <a:pt x="1639" y="406"/>
                    </a:lnTo>
                    <a:lnTo>
                      <a:pt x="1632" y="398"/>
                    </a:lnTo>
                    <a:lnTo>
                      <a:pt x="1624" y="391"/>
                    </a:lnTo>
                    <a:lnTo>
                      <a:pt x="1618" y="386"/>
                    </a:lnTo>
                    <a:lnTo>
                      <a:pt x="1611" y="378"/>
                    </a:lnTo>
                    <a:lnTo>
                      <a:pt x="1604" y="372"/>
                    </a:lnTo>
                    <a:lnTo>
                      <a:pt x="1596" y="364"/>
                    </a:lnTo>
                    <a:lnTo>
                      <a:pt x="1584" y="356"/>
                    </a:lnTo>
                    <a:lnTo>
                      <a:pt x="1602" y="342"/>
                    </a:lnTo>
                    <a:lnTo>
                      <a:pt x="1623" y="336"/>
                    </a:lnTo>
                    <a:lnTo>
                      <a:pt x="1646" y="332"/>
                    </a:lnTo>
                    <a:lnTo>
                      <a:pt x="1671" y="331"/>
                    </a:lnTo>
                    <a:lnTo>
                      <a:pt x="1692" y="327"/>
                    </a:lnTo>
                    <a:lnTo>
                      <a:pt x="1712" y="321"/>
                    </a:lnTo>
                    <a:lnTo>
                      <a:pt x="1726" y="308"/>
                    </a:lnTo>
                    <a:lnTo>
                      <a:pt x="1735" y="288"/>
                    </a:lnTo>
                    <a:lnTo>
                      <a:pt x="1800" y="189"/>
                    </a:lnTo>
                    <a:lnTo>
                      <a:pt x="1797" y="110"/>
                    </a:lnTo>
                    <a:lnTo>
                      <a:pt x="1741" y="49"/>
                    </a:lnTo>
                    <a:lnTo>
                      <a:pt x="1653" y="12"/>
                    </a:lnTo>
                    <a:lnTo>
                      <a:pt x="1548" y="0"/>
                    </a:lnTo>
                    <a:lnTo>
                      <a:pt x="1445" y="16"/>
                    </a:lnTo>
                    <a:lnTo>
                      <a:pt x="1361" y="62"/>
                    </a:lnTo>
                    <a:lnTo>
                      <a:pt x="1316" y="143"/>
                    </a:lnTo>
                    <a:lnTo>
                      <a:pt x="1316" y="160"/>
                    </a:lnTo>
                    <a:lnTo>
                      <a:pt x="1316" y="179"/>
                    </a:lnTo>
                    <a:lnTo>
                      <a:pt x="1317" y="196"/>
                    </a:lnTo>
                    <a:lnTo>
                      <a:pt x="1318" y="214"/>
                    </a:lnTo>
                    <a:lnTo>
                      <a:pt x="1320" y="230"/>
                    </a:lnTo>
                    <a:lnTo>
                      <a:pt x="1321" y="248"/>
                    </a:lnTo>
                    <a:lnTo>
                      <a:pt x="1322" y="267"/>
                    </a:lnTo>
                    <a:lnTo>
                      <a:pt x="1325" y="287"/>
                    </a:lnTo>
                    <a:lnTo>
                      <a:pt x="1306" y="289"/>
                    </a:lnTo>
                    <a:lnTo>
                      <a:pt x="1291" y="293"/>
                    </a:lnTo>
                    <a:lnTo>
                      <a:pt x="1276" y="297"/>
                    </a:lnTo>
                    <a:lnTo>
                      <a:pt x="1262" y="300"/>
                    </a:lnTo>
                    <a:lnTo>
                      <a:pt x="1247" y="303"/>
                    </a:lnTo>
                    <a:lnTo>
                      <a:pt x="1233" y="307"/>
                    </a:lnTo>
                    <a:lnTo>
                      <a:pt x="1217" y="310"/>
                    </a:lnTo>
                    <a:lnTo>
                      <a:pt x="1201" y="314"/>
                    </a:lnTo>
                    <a:lnTo>
                      <a:pt x="1173" y="324"/>
                    </a:lnTo>
                    <a:lnTo>
                      <a:pt x="1145" y="334"/>
                    </a:lnTo>
                    <a:lnTo>
                      <a:pt x="1118" y="344"/>
                    </a:lnTo>
                    <a:lnTo>
                      <a:pt x="1091" y="354"/>
                    </a:lnTo>
                    <a:lnTo>
                      <a:pt x="1064" y="364"/>
                    </a:lnTo>
                    <a:lnTo>
                      <a:pt x="1036" y="374"/>
                    </a:lnTo>
                    <a:lnTo>
                      <a:pt x="1010" y="384"/>
                    </a:lnTo>
                    <a:lnTo>
                      <a:pt x="984" y="394"/>
                    </a:lnTo>
                    <a:lnTo>
                      <a:pt x="969" y="407"/>
                    </a:lnTo>
                    <a:lnTo>
                      <a:pt x="954" y="420"/>
                    </a:lnTo>
                    <a:lnTo>
                      <a:pt x="938" y="432"/>
                    </a:lnTo>
                    <a:lnTo>
                      <a:pt x="923" y="445"/>
                    </a:lnTo>
                    <a:lnTo>
                      <a:pt x="908" y="457"/>
                    </a:lnTo>
                    <a:lnTo>
                      <a:pt x="893" y="470"/>
                    </a:lnTo>
                    <a:lnTo>
                      <a:pt x="878" y="482"/>
                    </a:lnTo>
                    <a:lnTo>
                      <a:pt x="864" y="496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4" name="Freeform 602"/>
              <p:cNvSpPr>
                <a:spLocks/>
              </p:cNvSpPr>
              <p:nvPr/>
            </p:nvSpPr>
            <p:spPr bwMode="auto">
              <a:xfrm>
                <a:off x="3693" y="2684"/>
                <a:ext cx="1024" cy="586"/>
              </a:xfrm>
              <a:custGeom>
                <a:avLst/>
                <a:gdLst>
                  <a:gd name="T0" fmla="*/ 171 w 2048"/>
                  <a:gd name="T1" fmla="*/ 139 h 1171"/>
                  <a:gd name="T2" fmla="*/ 138 w 2048"/>
                  <a:gd name="T3" fmla="*/ 171 h 1171"/>
                  <a:gd name="T4" fmla="*/ 103 w 2048"/>
                  <a:gd name="T5" fmla="*/ 194 h 1171"/>
                  <a:gd name="T6" fmla="*/ 77 w 2048"/>
                  <a:gd name="T7" fmla="*/ 195 h 1171"/>
                  <a:gd name="T8" fmla="*/ 59 w 2048"/>
                  <a:gd name="T9" fmla="*/ 203 h 1171"/>
                  <a:gd name="T10" fmla="*/ 25 w 2048"/>
                  <a:gd name="T11" fmla="*/ 231 h 1171"/>
                  <a:gd name="T12" fmla="*/ 1 w 2048"/>
                  <a:gd name="T13" fmla="*/ 251 h 1171"/>
                  <a:gd name="T14" fmla="*/ 1 w 2048"/>
                  <a:gd name="T15" fmla="*/ 274 h 1171"/>
                  <a:gd name="T16" fmla="*/ 18 w 2048"/>
                  <a:gd name="T17" fmla="*/ 291 h 1171"/>
                  <a:gd name="T18" fmla="*/ 46 w 2048"/>
                  <a:gd name="T19" fmla="*/ 289 h 1171"/>
                  <a:gd name="T20" fmla="*/ 75 w 2048"/>
                  <a:gd name="T21" fmla="*/ 286 h 1171"/>
                  <a:gd name="T22" fmla="*/ 144 w 2048"/>
                  <a:gd name="T23" fmla="*/ 285 h 1171"/>
                  <a:gd name="T24" fmla="*/ 218 w 2048"/>
                  <a:gd name="T25" fmla="*/ 282 h 1171"/>
                  <a:gd name="T26" fmla="*/ 284 w 2048"/>
                  <a:gd name="T27" fmla="*/ 278 h 1171"/>
                  <a:gd name="T28" fmla="*/ 318 w 2048"/>
                  <a:gd name="T29" fmla="*/ 276 h 1171"/>
                  <a:gd name="T30" fmla="*/ 345 w 2048"/>
                  <a:gd name="T31" fmla="*/ 263 h 1171"/>
                  <a:gd name="T32" fmla="*/ 378 w 2048"/>
                  <a:gd name="T33" fmla="*/ 245 h 1171"/>
                  <a:gd name="T34" fmla="*/ 402 w 2048"/>
                  <a:gd name="T35" fmla="*/ 226 h 1171"/>
                  <a:gd name="T36" fmla="*/ 403 w 2048"/>
                  <a:gd name="T37" fmla="*/ 165 h 1171"/>
                  <a:gd name="T38" fmla="*/ 423 w 2048"/>
                  <a:gd name="T39" fmla="*/ 163 h 1171"/>
                  <a:gd name="T40" fmla="*/ 441 w 2048"/>
                  <a:gd name="T41" fmla="*/ 177 h 1171"/>
                  <a:gd name="T42" fmla="*/ 490 w 2048"/>
                  <a:gd name="T43" fmla="*/ 166 h 1171"/>
                  <a:gd name="T44" fmla="*/ 507 w 2048"/>
                  <a:gd name="T45" fmla="*/ 100 h 1171"/>
                  <a:gd name="T46" fmla="*/ 454 w 2048"/>
                  <a:gd name="T47" fmla="*/ 62 h 1171"/>
                  <a:gd name="T48" fmla="*/ 425 w 2048"/>
                  <a:gd name="T49" fmla="*/ 80 h 1171"/>
                  <a:gd name="T50" fmla="*/ 413 w 2048"/>
                  <a:gd name="T51" fmla="*/ 97 h 1171"/>
                  <a:gd name="T52" fmla="*/ 396 w 2048"/>
                  <a:gd name="T53" fmla="*/ 100 h 1171"/>
                  <a:gd name="T54" fmla="*/ 389 w 2048"/>
                  <a:gd name="T55" fmla="*/ 93 h 1171"/>
                  <a:gd name="T56" fmla="*/ 383 w 2048"/>
                  <a:gd name="T57" fmla="*/ 88 h 1171"/>
                  <a:gd name="T58" fmla="*/ 382 w 2048"/>
                  <a:gd name="T59" fmla="*/ 80 h 1171"/>
                  <a:gd name="T60" fmla="*/ 397 w 2048"/>
                  <a:gd name="T61" fmla="*/ 77 h 1171"/>
                  <a:gd name="T62" fmla="*/ 409 w 2048"/>
                  <a:gd name="T63" fmla="*/ 71 h 1171"/>
                  <a:gd name="T64" fmla="*/ 424 w 2048"/>
                  <a:gd name="T65" fmla="*/ 25 h 1171"/>
                  <a:gd name="T66" fmla="*/ 365 w 2048"/>
                  <a:gd name="T67" fmla="*/ 0 h 1171"/>
                  <a:gd name="T68" fmla="*/ 313 w 2048"/>
                  <a:gd name="T69" fmla="*/ 33 h 1171"/>
                  <a:gd name="T70" fmla="*/ 313 w 2048"/>
                  <a:gd name="T71" fmla="*/ 46 h 1171"/>
                  <a:gd name="T72" fmla="*/ 313 w 2048"/>
                  <a:gd name="T73" fmla="*/ 58 h 1171"/>
                  <a:gd name="T74" fmla="*/ 309 w 2048"/>
                  <a:gd name="T75" fmla="*/ 68 h 1171"/>
                  <a:gd name="T76" fmla="*/ 298 w 2048"/>
                  <a:gd name="T77" fmla="*/ 71 h 1171"/>
                  <a:gd name="T78" fmla="*/ 287 w 2048"/>
                  <a:gd name="T79" fmla="*/ 73 h 1171"/>
                  <a:gd name="T80" fmla="*/ 269 w 2048"/>
                  <a:gd name="T81" fmla="*/ 79 h 1171"/>
                  <a:gd name="T82" fmla="*/ 249 w 2048"/>
                  <a:gd name="T83" fmla="*/ 87 h 1171"/>
                  <a:gd name="T84" fmla="*/ 229 w 2048"/>
                  <a:gd name="T85" fmla="*/ 94 h 1171"/>
                  <a:gd name="T86" fmla="*/ 217 w 2048"/>
                  <a:gd name="T87" fmla="*/ 104 h 1171"/>
                  <a:gd name="T88" fmla="*/ 206 w 2048"/>
                  <a:gd name="T89" fmla="*/ 113 h 117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048"/>
                  <a:gd name="T136" fmla="*/ 0 h 1171"/>
                  <a:gd name="T137" fmla="*/ 2048 w 2048"/>
                  <a:gd name="T138" fmla="*/ 1171 h 117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048" h="1171">
                    <a:moveTo>
                      <a:pt x="796" y="477"/>
                    </a:moveTo>
                    <a:lnTo>
                      <a:pt x="739" y="512"/>
                    </a:lnTo>
                    <a:lnTo>
                      <a:pt x="687" y="553"/>
                    </a:lnTo>
                    <a:lnTo>
                      <a:pt x="640" y="597"/>
                    </a:lnTo>
                    <a:lnTo>
                      <a:pt x="597" y="641"/>
                    </a:lnTo>
                    <a:lnTo>
                      <a:pt x="553" y="682"/>
                    </a:lnTo>
                    <a:lnTo>
                      <a:pt x="509" y="720"/>
                    </a:lnTo>
                    <a:lnTo>
                      <a:pt x="463" y="751"/>
                    </a:lnTo>
                    <a:lnTo>
                      <a:pt x="413" y="774"/>
                    </a:lnTo>
                    <a:lnTo>
                      <a:pt x="370" y="774"/>
                    </a:lnTo>
                    <a:lnTo>
                      <a:pt x="337" y="776"/>
                    </a:lnTo>
                    <a:lnTo>
                      <a:pt x="310" y="780"/>
                    </a:lnTo>
                    <a:lnTo>
                      <a:pt x="286" y="788"/>
                    </a:lnTo>
                    <a:lnTo>
                      <a:pt x="262" y="798"/>
                    </a:lnTo>
                    <a:lnTo>
                      <a:pt x="238" y="812"/>
                    </a:lnTo>
                    <a:lnTo>
                      <a:pt x="208" y="829"/>
                    </a:lnTo>
                    <a:lnTo>
                      <a:pt x="173" y="852"/>
                    </a:lnTo>
                    <a:lnTo>
                      <a:pt x="102" y="922"/>
                    </a:lnTo>
                    <a:lnTo>
                      <a:pt x="53" y="964"/>
                    </a:lnTo>
                    <a:lnTo>
                      <a:pt x="21" y="987"/>
                    </a:lnTo>
                    <a:lnTo>
                      <a:pt x="6" y="1003"/>
                    </a:lnTo>
                    <a:lnTo>
                      <a:pt x="0" y="1018"/>
                    </a:lnTo>
                    <a:lnTo>
                      <a:pt x="0" y="1046"/>
                    </a:lnTo>
                    <a:lnTo>
                      <a:pt x="1" y="1093"/>
                    </a:lnTo>
                    <a:lnTo>
                      <a:pt x="3" y="1171"/>
                    </a:lnTo>
                    <a:lnTo>
                      <a:pt x="38" y="1166"/>
                    </a:lnTo>
                    <a:lnTo>
                      <a:pt x="74" y="1162"/>
                    </a:lnTo>
                    <a:lnTo>
                      <a:pt x="109" y="1160"/>
                    </a:lnTo>
                    <a:lnTo>
                      <a:pt x="147" y="1157"/>
                    </a:lnTo>
                    <a:lnTo>
                      <a:pt x="185" y="1154"/>
                    </a:lnTo>
                    <a:lnTo>
                      <a:pt x="222" y="1151"/>
                    </a:lnTo>
                    <a:lnTo>
                      <a:pt x="260" y="1147"/>
                    </a:lnTo>
                    <a:lnTo>
                      <a:pt x="301" y="1144"/>
                    </a:lnTo>
                    <a:lnTo>
                      <a:pt x="391" y="1144"/>
                    </a:lnTo>
                    <a:lnTo>
                      <a:pt x="484" y="1144"/>
                    </a:lnTo>
                    <a:lnTo>
                      <a:pt x="578" y="1140"/>
                    </a:lnTo>
                    <a:lnTo>
                      <a:pt x="676" y="1137"/>
                    </a:lnTo>
                    <a:lnTo>
                      <a:pt x="773" y="1131"/>
                    </a:lnTo>
                    <a:lnTo>
                      <a:pt x="872" y="1125"/>
                    </a:lnTo>
                    <a:lnTo>
                      <a:pt x="971" y="1117"/>
                    </a:lnTo>
                    <a:lnTo>
                      <a:pt x="1072" y="1111"/>
                    </a:lnTo>
                    <a:lnTo>
                      <a:pt x="1138" y="1112"/>
                    </a:lnTo>
                    <a:lnTo>
                      <a:pt x="1191" y="1112"/>
                    </a:lnTo>
                    <a:lnTo>
                      <a:pt x="1234" y="1110"/>
                    </a:lnTo>
                    <a:lnTo>
                      <a:pt x="1272" y="1104"/>
                    </a:lnTo>
                    <a:lnTo>
                      <a:pt x="1306" y="1091"/>
                    </a:lnTo>
                    <a:lnTo>
                      <a:pt x="1342" y="1075"/>
                    </a:lnTo>
                    <a:lnTo>
                      <a:pt x="1382" y="1052"/>
                    </a:lnTo>
                    <a:lnTo>
                      <a:pt x="1434" y="1022"/>
                    </a:lnTo>
                    <a:lnTo>
                      <a:pt x="1474" y="994"/>
                    </a:lnTo>
                    <a:lnTo>
                      <a:pt x="1515" y="977"/>
                    </a:lnTo>
                    <a:lnTo>
                      <a:pt x="1553" y="959"/>
                    </a:lnTo>
                    <a:lnTo>
                      <a:pt x="1587" y="938"/>
                    </a:lnTo>
                    <a:lnTo>
                      <a:pt x="1610" y="903"/>
                    </a:lnTo>
                    <a:lnTo>
                      <a:pt x="1625" y="849"/>
                    </a:lnTo>
                    <a:lnTo>
                      <a:pt x="1628" y="770"/>
                    </a:lnTo>
                    <a:lnTo>
                      <a:pt x="1615" y="659"/>
                    </a:lnTo>
                    <a:lnTo>
                      <a:pt x="1645" y="640"/>
                    </a:lnTo>
                    <a:lnTo>
                      <a:pt x="1672" y="639"/>
                    </a:lnTo>
                    <a:lnTo>
                      <a:pt x="1694" y="650"/>
                    </a:lnTo>
                    <a:lnTo>
                      <a:pt x="1717" y="669"/>
                    </a:lnTo>
                    <a:lnTo>
                      <a:pt x="1740" y="689"/>
                    </a:lnTo>
                    <a:lnTo>
                      <a:pt x="1767" y="706"/>
                    </a:lnTo>
                    <a:lnTo>
                      <a:pt x="1800" y="716"/>
                    </a:lnTo>
                    <a:lnTo>
                      <a:pt x="1842" y="715"/>
                    </a:lnTo>
                    <a:lnTo>
                      <a:pt x="1961" y="664"/>
                    </a:lnTo>
                    <a:lnTo>
                      <a:pt x="2028" y="585"/>
                    </a:lnTo>
                    <a:lnTo>
                      <a:pt x="2048" y="492"/>
                    </a:lnTo>
                    <a:lnTo>
                      <a:pt x="2030" y="399"/>
                    </a:lnTo>
                    <a:lnTo>
                      <a:pt x="1980" y="318"/>
                    </a:lnTo>
                    <a:lnTo>
                      <a:pt x="1908" y="263"/>
                    </a:lnTo>
                    <a:lnTo>
                      <a:pt x="1819" y="248"/>
                    </a:lnTo>
                    <a:lnTo>
                      <a:pt x="1722" y="288"/>
                    </a:lnTo>
                    <a:lnTo>
                      <a:pt x="1712" y="298"/>
                    </a:lnTo>
                    <a:lnTo>
                      <a:pt x="1701" y="317"/>
                    </a:lnTo>
                    <a:lnTo>
                      <a:pt x="1687" y="340"/>
                    </a:lnTo>
                    <a:lnTo>
                      <a:pt x="1673" y="365"/>
                    </a:lnTo>
                    <a:lnTo>
                      <a:pt x="1654" y="385"/>
                    </a:lnTo>
                    <a:lnTo>
                      <a:pt x="1634" y="402"/>
                    </a:lnTo>
                    <a:lnTo>
                      <a:pt x="1610" y="406"/>
                    </a:lnTo>
                    <a:lnTo>
                      <a:pt x="1584" y="398"/>
                    </a:lnTo>
                    <a:lnTo>
                      <a:pt x="1571" y="387"/>
                    </a:lnTo>
                    <a:lnTo>
                      <a:pt x="1564" y="379"/>
                    </a:lnTo>
                    <a:lnTo>
                      <a:pt x="1556" y="372"/>
                    </a:lnTo>
                    <a:lnTo>
                      <a:pt x="1550" y="365"/>
                    </a:lnTo>
                    <a:lnTo>
                      <a:pt x="1543" y="358"/>
                    </a:lnTo>
                    <a:lnTo>
                      <a:pt x="1535" y="350"/>
                    </a:lnTo>
                    <a:lnTo>
                      <a:pt x="1526" y="342"/>
                    </a:lnTo>
                    <a:lnTo>
                      <a:pt x="1515" y="333"/>
                    </a:lnTo>
                    <a:lnTo>
                      <a:pt x="1530" y="319"/>
                    </a:lnTo>
                    <a:lnTo>
                      <a:pt x="1550" y="312"/>
                    </a:lnTo>
                    <a:lnTo>
                      <a:pt x="1569" y="307"/>
                    </a:lnTo>
                    <a:lnTo>
                      <a:pt x="1590" y="305"/>
                    </a:lnTo>
                    <a:lnTo>
                      <a:pt x="1608" y="300"/>
                    </a:lnTo>
                    <a:lnTo>
                      <a:pt x="1625" y="294"/>
                    </a:lnTo>
                    <a:lnTo>
                      <a:pt x="1638" y="281"/>
                    </a:lnTo>
                    <a:lnTo>
                      <a:pt x="1647" y="264"/>
                    </a:lnTo>
                    <a:lnTo>
                      <a:pt x="1702" y="172"/>
                    </a:lnTo>
                    <a:lnTo>
                      <a:pt x="1696" y="100"/>
                    </a:lnTo>
                    <a:lnTo>
                      <a:pt x="1643" y="43"/>
                    </a:lnTo>
                    <a:lnTo>
                      <a:pt x="1561" y="11"/>
                    </a:lnTo>
                    <a:lnTo>
                      <a:pt x="1462" y="0"/>
                    </a:lnTo>
                    <a:lnTo>
                      <a:pt x="1368" y="15"/>
                    </a:lnTo>
                    <a:lnTo>
                      <a:pt x="1293" y="57"/>
                    </a:lnTo>
                    <a:lnTo>
                      <a:pt x="1252" y="130"/>
                    </a:lnTo>
                    <a:lnTo>
                      <a:pt x="1252" y="147"/>
                    </a:lnTo>
                    <a:lnTo>
                      <a:pt x="1252" y="165"/>
                    </a:lnTo>
                    <a:lnTo>
                      <a:pt x="1252" y="181"/>
                    </a:lnTo>
                    <a:lnTo>
                      <a:pt x="1253" y="197"/>
                    </a:lnTo>
                    <a:lnTo>
                      <a:pt x="1253" y="213"/>
                    </a:lnTo>
                    <a:lnTo>
                      <a:pt x="1254" y="230"/>
                    </a:lnTo>
                    <a:lnTo>
                      <a:pt x="1254" y="248"/>
                    </a:lnTo>
                    <a:lnTo>
                      <a:pt x="1257" y="268"/>
                    </a:lnTo>
                    <a:lnTo>
                      <a:pt x="1238" y="270"/>
                    </a:lnTo>
                    <a:lnTo>
                      <a:pt x="1223" y="274"/>
                    </a:lnTo>
                    <a:lnTo>
                      <a:pt x="1208" y="278"/>
                    </a:lnTo>
                    <a:lnTo>
                      <a:pt x="1194" y="281"/>
                    </a:lnTo>
                    <a:lnTo>
                      <a:pt x="1179" y="284"/>
                    </a:lnTo>
                    <a:lnTo>
                      <a:pt x="1165" y="288"/>
                    </a:lnTo>
                    <a:lnTo>
                      <a:pt x="1149" y="291"/>
                    </a:lnTo>
                    <a:lnTo>
                      <a:pt x="1133" y="295"/>
                    </a:lnTo>
                    <a:lnTo>
                      <a:pt x="1105" y="305"/>
                    </a:lnTo>
                    <a:lnTo>
                      <a:pt x="1077" y="315"/>
                    </a:lnTo>
                    <a:lnTo>
                      <a:pt x="1050" y="325"/>
                    </a:lnTo>
                    <a:lnTo>
                      <a:pt x="1023" y="335"/>
                    </a:lnTo>
                    <a:lnTo>
                      <a:pt x="996" y="345"/>
                    </a:lnTo>
                    <a:lnTo>
                      <a:pt x="968" y="355"/>
                    </a:lnTo>
                    <a:lnTo>
                      <a:pt x="942" y="365"/>
                    </a:lnTo>
                    <a:lnTo>
                      <a:pt x="916" y="375"/>
                    </a:lnTo>
                    <a:lnTo>
                      <a:pt x="901" y="388"/>
                    </a:lnTo>
                    <a:lnTo>
                      <a:pt x="886" y="401"/>
                    </a:lnTo>
                    <a:lnTo>
                      <a:pt x="870" y="413"/>
                    </a:lnTo>
                    <a:lnTo>
                      <a:pt x="855" y="426"/>
                    </a:lnTo>
                    <a:lnTo>
                      <a:pt x="840" y="438"/>
                    </a:lnTo>
                    <a:lnTo>
                      <a:pt x="825" y="451"/>
                    </a:lnTo>
                    <a:lnTo>
                      <a:pt x="810" y="463"/>
                    </a:lnTo>
                    <a:lnTo>
                      <a:pt x="796" y="477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5" name="Freeform 603"/>
              <p:cNvSpPr>
                <a:spLocks/>
              </p:cNvSpPr>
              <p:nvPr/>
            </p:nvSpPr>
            <p:spPr bwMode="auto">
              <a:xfrm>
                <a:off x="3723" y="2694"/>
                <a:ext cx="993" cy="561"/>
              </a:xfrm>
              <a:custGeom>
                <a:avLst/>
                <a:gdLst>
                  <a:gd name="T0" fmla="*/ 158 w 1985"/>
                  <a:gd name="T1" fmla="*/ 134 h 1121"/>
                  <a:gd name="T2" fmla="*/ 128 w 1985"/>
                  <a:gd name="T3" fmla="*/ 165 h 1121"/>
                  <a:gd name="T4" fmla="*/ 95 w 1985"/>
                  <a:gd name="T5" fmla="*/ 188 h 1121"/>
                  <a:gd name="T6" fmla="*/ 70 w 1985"/>
                  <a:gd name="T7" fmla="*/ 190 h 1121"/>
                  <a:gd name="T8" fmla="*/ 53 w 1985"/>
                  <a:gd name="T9" fmla="*/ 199 h 1121"/>
                  <a:gd name="T10" fmla="*/ 20 w 1985"/>
                  <a:gd name="T11" fmla="*/ 225 h 1121"/>
                  <a:gd name="T12" fmla="*/ 1 w 1985"/>
                  <a:gd name="T13" fmla="*/ 245 h 1121"/>
                  <a:gd name="T14" fmla="*/ 3 w 1985"/>
                  <a:gd name="T15" fmla="*/ 264 h 1121"/>
                  <a:gd name="T16" fmla="*/ 20 w 1985"/>
                  <a:gd name="T17" fmla="*/ 279 h 1121"/>
                  <a:gd name="T18" fmla="*/ 45 w 1985"/>
                  <a:gd name="T19" fmla="*/ 277 h 1121"/>
                  <a:gd name="T20" fmla="*/ 73 w 1985"/>
                  <a:gd name="T21" fmla="*/ 275 h 1121"/>
                  <a:gd name="T22" fmla="*/ 137 w 1985"/>
                  <a:gd name="T23" fmla="*/ 276 h 1121"/>
                  <a:gd name="T24" fmla="*/ 207 w 1985"/>
                  <a:gd name="T25" fmla="*/ 273 h 1121"/>
                  <a:gd name="T26" fmla="*/ 273 w 1985"/>
                  <a:gd name="T27" fmla="*/ 271 h 1121"/>
                  <a:gd name="T28" fmla="*/ 307 w 1985"/>
                  <a:gd name="T29" fmla="*/ 268 h 1121"/>
                  <a:gd name="T30" fmla="*/ 333 w 1985"/>
                  <a:gd name="T31" fmla="*/ 257 h 1121"/>
                  <a:gd name="T32" fmla="*/ 364 w 1985"/>
                  <a:gd name="T33" fmla="*/ 240 h 1121"/>
                  <a:gd name="T34" fmla="*/ 388 w 1985"/>
                  <a:gd name="T35" fmla="*/ 221 h 1121"/>
                  <a:gd name="T36" fmla="*/ 389 w 1985"/>
                  <a:gd name="T37" fmla="*/ 160 h 1121"/>
                  <a:gd name="T38" fmla="*/ 409 w 1985"/>
                  <a:gd name="T39" fmla="*/ 158 h 1121"/>
                  <a:gd name="T40" fmla="*/ 427 w 1985"/>
                  <a:gd name="T41" fmla="*/ 172 h 1121"/>
                  <a:gd name="T42" fmla="*/ 476 w 1985"/>
                  <a:gd name="T43" fmla="*/ 161 h 1121"/>
                  <a:gd name="T44" fmla="*/ 492 w 1985"/>
                  <a:gd name="T45" fmla="*/ 96 h 1121"/>
                  <a:gd name="T46" fmla="*/ 438 w 1985"/>
                  <a:gd name="T47" fmla="*/ 59 h 1121"/>
                  <a:gd name="T48" fmla="*/ 409 w 1985"/>
                  <a:gd name="T49" fmla="*/ 76 h 1121"/>
                  <a:gd name="T50" fmla="*/ 398 w 1985"/>
                  <a:gd name="T51" fmla="*/ 92 h 1121"/>
                  <a:gd name="T52" fmla="*/ 381 w 1985"/>
                  <a:gd name="T53" fmla="*/ 95 h 1121"/>
                  <a:gd name="T54" fmla="*/ 374 w 1985"/>
                  <a:gd name="T55" fmla="*/ 88 h 1121"/>
                  <a:gd name="T56" fmla="*/ 369 w 1985"/>
                  <a:gd name="T57" fmla="*/ 82 h 1121"/>
                  <a:gd name="T58" fmla="*/ 367 w 1985"/>
                  <a:gd name="T59" fmla="*/ 74 h 1121"/>
                  <a:gd name="T60" fmla="*/ 380 w 1985"/>
                  <a:gd name="T61" fmla="*/ 70 h 1121"/>
                  <a:gd name="T62" fmla="*/ 390 w 1985"/>
                  <a:gd name="T63" fmla="*/ 64 h 1121"/>
                  <a:gd name="T64" fmla="*/ 401 w 1985"/>
                  <a:gd name="T65" fmla="*/ 23 h 1121"/>
                  <a:gd name="T66" fmla="*/ 347 w 1985"/>
                  <a:gd name="T67" fmla="*/ 0 h 1121"/>
                  <a:gd name="T68" fmla="*/ 299 w 1985"/>
                  <a:gd name="T69" fmla="*/ 29 h 1121"/>
                  <a:gd name="T70" fmla="*/ 299 w 1985"/>
                  <a:gd name="T71" fmla="*/ 41 h 1121"/>
                  <a:gd name="T72" fmla="*/ 299 w 1985"/>
                  <a:gd name="T73" fmla="*/ 53 h 1121"/>
                  <a:gd name="T74" fmla="*/ 295 w 1985"/>
                  <a:gd name="T75" fmla="*/ 63 h 1121"/>
                  <a:gd name="T76" fmla="*/ 284 w 1985"/>
                  <a:gd name="T77" fmla="*/ 66 h 1121"/>
                  <a:gd name="T78" fmla="*/ 273 w 1985"/>
                  <a:gd name="T79" fmla="*/ 68 h 1121"/>
                  <a:gd name="T80" fmla="*/ 255 w 1985"/>
                  <a:gd name="T81" fmla="*/ 74 h 1121"/>
                  <a:gd name="T82" fmla="*/ 234 w 1985"/>
                  <a:gd name="T83" fmla="*/ 82 h 1121"/>
                  <a:gd name="T84" fmla="*/ 214 w 1985"/>
                  <a:gd name="T85" fmla="*/ 89 h 1121"/>
                  <a:gd name="T86" fmla="*/ 203 w 1985"/>
                  <a:gd name="T87" fmla="*/ 99 h 1121"/>
                  <a:gd name="T88" fmla="*/ 192 w 1985"/>
                  <a:gd name="T89" fmla="*/ 108 h 112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985"/>
                  <a:gd name="T136" fmla="*/ 0 h 1121"/>
                  <a:gd name="T137" fmla="*/ 1985 w 1985"/>
                  <a:gd name="T138" fmla="*/ 1121 h 112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985" h="1121">
                    <a:moveTo>
                      <a:pt x="736" y="457"/>
                    </a:moveTo>
                    <a:lnTo>
                      <a:pt x="680" y="492"/>
                    </a:lnTo>
                    <a:lnTo>
                      <a:pt x="632" y="533"/>
                    </a:lnTo>
                    <a:lnTo>
                      <a:pt x="590" y="576"/>
                    </a:lnTo>
                    <a:lnTo>
                      <a:pt x="551" y="620"/>
                    </a:lnTo>
                    <a:lnTo>
                      <a:pt x="511" y="660"/>
                    </a:lnTo>
                    <a:lnTo>
                      <a:pt x="472" y="698"/>
                    </a:lnTo>
                    <a:lnTo>
                      <a:pt x="428" y="728"/>
                    </a:lnTo>
                    <a:lnTo>
                      <a:pt x="380" y="750"/>
                    </a:lnTo>
                    <a:lnTo>
                      <a:pt x="338" y="750"/>
                    </a:lnTo>
                    <a:lnTo>
                      <a:pt x="305" y="754"/>
                    </a:lnTo>
                    <a:lnTo>
                      <a:pt x="279" y="759"/>
                    </a:lnTo>
                    <a:lnTo>
                      <a:pt x="256" y="768"/>
                    </a:lnTo>
                    <a:lnTo>
                      <a:pt x="234" y="778"/>
                    </a:lnTo>
                    <a:lnTo>
                      <a:pt x="210" y="793"/>
                    </a:lnTo>
                    <a:lnTo>
                      <a:pt x="181" y="810"/>
                    </a:lnTo>
                    <a:lnTo>
                      <a:pt x="146" y="833"/>
                    </a:lnTo>
                    <a:lnTo>
                      <a:pt x="79" y="899"/>
                    </a:lnTo>
                    <a:lnTo>
                      <a:pt x="37" y="939"/>
                    </a:lnTo>
                    <a:lnTo>
                      <a:pt x="12" y="962"/>
                    </a:lnTo>
                    <a:lnTo>
                      <a:pt x="2" y="977"/>
                    </a:lnTo>
                    <a:lnTo>
                      <a:pt x="0" y="991"/>
                    </a:lnTo>
                    <a:lnTo>
                      <a:pt x="5" y="1015"/>
                    </a:lnTo>
                    <a:lnTo>
                      <a:pt x="10" y="1055"/>
                    </a:lnTo>
                    <a:lnTo>
                      <a:pt x="14" y="1121"/>
                    </a:lnTo>
                    <a:lnTo>
                      <a:pt x="44" y="1116"/>
                    </a:lnTo>
                    <a:lnTo>
                      <a:pt x="77" y="1114"/>
                    </a:lnTo>
                    <a:lnTo>
                      <a:pt x="109" y="1111"/>
                    </a:lnTo>
                    <a:lnTo>
                      <a:pt x="143" y="1110"/>
                    </a:lnTo>
                    <a:lnTo>
                      <a:pt x="177" y="1107"/>
                    </a:lnTo>
                    <a:lnTo>
                      <a:pt x="214" y="1106"/>
                    </a:lnTo>
                    <a:lnTo>
                      <a:pt x="251" y="1102"/>
                    </a:lnTo>
                    <a:lnTo>
                      <a:pt x="291" y="1100"/>
                    </a:lnTo>
                    <a:lnTo>
                      <a:pt x="372" y="1102"/>
                    </a:lnTo>
                    <a:lnTo>
                      <a:pt x="457" y="1104"/>
                    </a:lnTo>
                    <a:lnTo>
                      <a:pt x="546" y="1104"/>
                    </a:lnTo>
                    <a:lnTo>
                      <a:pt x="637" y="1101"/>
                    </a:lnTo>
                    <a:lnTo>
                      <a:pt x="730" y="1096"/>
                    </a:lnTo>
                    <a:lnTo>
                      <a:pt x="827" y="1092"/>
                    </a:lnTo>
                    <a:lnTo>
                      <a:pt x="925" y="1086"/>
                    </a:lnTo>
                    <a:lnTo>
                      <a:pt x="1024" y="1081"/>
                    </a:lnTo>
                    <a:lnTo>
                      <a:pt x="1090" y="1082"/>
                    </a:lnTo>
                    <a:lnTo>
                      <a:pt x="1144" y="1082"/>
                    </a:lnTo>
                    <a:lnTo>
                      <a:pt x="1188" y="1079"/>
                    </a:lnTo>
                    <a:lnTo>
                      <a:pt x="1227" y="1072"/>
                    </a:lnTo>
                    <a:lnTo>
                      <a:pt x="1259" y="1061"/>
                    </a:lnTo>
                    <a:lnTo>
                      <a:pt x="1293" y="1046"/>
                    </a:lnTo>
                    <a:lnTo>
                      <a:pt x="1330" y="1026"/>
                    </a:lnTo>
                    <a:lnTo>
                      <a:pt x="1374" y="1002"/>
                    </a:lnTo>
                    <a:lnTo>
                      <a:pt x="1414" y="974"/>
                    </a:lnTo>
                    <a:lnTo>
                      <a:pt x="1455" y="957"/>
                    </a:lnTo>
                    <a:lnTo>
                      <a:pt x="1493" y="939"/>
                    </a:lnTo>
                    <a:lnTo>
                      <a:pt x="1527" y="918"/>
                    </a:lnTo>
                    <a:lnTo>
                      <a:pt x="1550" y="883"/>
                    </a:lnTo>
                    <a:lnTo>
                      <a:pt x="1565" y="829"/>
                    </a:lnTo>
                    <a:lnTo>
                      <a:pt x="1568" y="750"/>
                    </a:lnTo>
                    <a:lnTo>
                      <a:pt x="1555" y="639"/>
                    </a:lnTo>
                    <a:lnTo>
                      <a:pt x="1585" y="620"/>
                    </a:lnTo>
                    <a:lnTo>
                      <a:pt x="1612" y="619"/>
                    </a:lnTo>
                    <a:lnTo>
                      <a:pt x="1634" y="630"/>
                    </a:lnTo>
                    <a:lnTo>
                      <a:pt x="1657" y="649"/>
                    </a:lnTo>
                    <a:lnTo>
                      <a:pt x="1680" y="669"/>
                    </a:lnTo>
                    <a:lnTo>
                      <a:pt x="1707" y="686"/>
                    </a:lnTo>
                    <a:lnTo>
                      <a:pt x="1740" y="696"/>
                    </a:lnTo>
                    <a:lnTo>
                      <a:pt x="1782" y="695"/>
                    </a:lnTo>
                    <a:lnTo>
                      <a:pt x="1901" y="644"/>
                    </a:lnTo>
                    <a:lnTo>
                      <a:pt x="1967" y="566"/>
                    </a:lnTo>
                    <a:lnTo>
                      <a:pt x="1985" y="473"/>
                    </a:lnTo>
                    <a:lnTo>
                      <a:pt x="1967" y="382"/>
                    </a:lnTo>
                    <a:lnTo>
                      <a:pt x="1915" y="300"/>
                    </a:lnTo>
                    <a:lnTo>
                      <a:pt x="1841" y="246"/>
                    </a:lnTo>
                    <a:lnTo>
                      <a:pt x="1752" y="233"/>
                    </a:lnTo>
                    <a:lnTo>
                      <a:pt x="1656" y="273"/>
                    </a:lnTo>
                    <a:lnTo>
                      <a:pt x="1646" y="283"/>
                    </a:lnTo>
                    <a:lnTo>
                      <a:pt x="1636" y="303"/>
                    </a:lnTo>
                    <a:lnTo>
                      <a:pt x="1623" y="324"/>
                    </a:lnTo>
                    <a:lnTo>
                      <a:pt x="1609" y="348"/>
                    </a:lnTo>
                    <a:lnTo>
                      <a:pt x="1592" y="368"/>
                    </a:lnTo>
                    <a:lnTo>
                      <a:pt x="1573" y="382"/>
                    </a:lnTo>
                    <a:lnTo>
                      <a:pt x="1550" y="387"/>
                    </a:lnTo>
                    <a:lnTo>
                      <a:pt x="1524" y="378"/>
                    </a:lnTo>
                    <a:lnTo>
                      <a:pt x="1511" y="367"/>
                    </a:lnTo>
                    <a:lnTo>
                      <a:pt x="1503" y="358"/>
                    </a:lnTo>
                    <a:lnTo>
                      <a:pt x="1495" y="350"/>
                    </a:lnTo>
                    <a:lnTo>
                      <a:pt x="1489" y="343"/>
                    </a:lnTo>
                    <a:lnTo>
                      <a:pt x="1481" y="334"/>
                    </a:lnTo>
                    <a:lnTo>
                      <a:pt x="1474" y="327"/>
                    </a:lnTo>
                    <a:lnTo>
                      <a:pt x="1464" y="318"/>
                    </a:lnTo>
                    <a:lnTo>
                      <a:pt x="1454" y="309"/>
                    </a:lnTo>
                    <a:lnTo>
                      <a:pt x="1468" y="295"/>
                    </a:lnTo>
                    <a:lnTo>
                      <a:pt x="1485" y="288"/>
                    </a:lnTo>
                    <a:lnTo>
                      <a:pt x="1501" y="282"/>
                    </a:lnTo>
                    <a:lnTo>
                      <a:pt x="1518" y="278"/>
                    </a:lnTo>
                    <a:lnTo>
                      <a:pt x="1532" y="273"/>
                    </a:lnTo>
                    <a:lnTo>
                      <a:pt x="1547" y="265"/>
                    </a:lnTo>
                    <a:lnTo>
                      <a:pt x="1557" y="253"/>
                    </a:lnTo>
                    <a:lnTo>
                      <a:pt x="1564" y="236"/>
                    </a:lnTo>
                    <a:lnTo>
                      <a:pt x="1611" y="155"/>
                    </a:lnTo>
                    <a:lnTo>
                      <a:pt x="1602" y="89"/>
                    </a:lnTo>
                    <a:lnTo>
                      <a:pt x="1552" y="38"/>
                    </a:lnTo>
                    <a:lnTo>
                      <a:pt x="1475" y="10"/>
                    </a:lnTo>
                    <a:lnTo>
                      <a:pt x="1386" y="0"/>
                    </a:lnTo>
                    <a:lnTo>
                      <a:pt x="1301" y="12"/>
                    </a:lnTo>
                    <a:lnTo>
                      <a:pt x="1231" y="50"/>
                    </a:lnTo>
                    <a:lnTo>
                      <a:pt x="1194" y="115"/>
                    </a:lnTo>
                    <a:lnTo>
                      <a:pt x="1194" y="132"/>
                    </a:lnTo>
                    <a:lnTo>
                      <a:pt x="1194" y="149"/>
                    </a:lnTo>
                    <a:lnTo>
                      <a:pt x="1194" y="164"/>
                    </a:lnTo>
                    <a:lnTo>
                      <a:pt x="1195" y="180"/>
                    </a:lnTo>
                    <a:lnTo>
                      <a:pt x="1194" y="195"/>
                    </a:lnTo>
                    <a:lnTo>
                      <a:pt x="1194" y="211"/>
                    </a:lnTo>
                    <a:lnTo>
                      <a:pt x="1194" y="228"/>
                    </a:lnTo>
                    <a:lnTo>
                      <a:pt x="1197" y="248"/>
                    </a:lnTo>
                    <a:lnTo>
                      <a:pt x="1178" y="250"/>
                    </a:lnTo>
                    <a:lnTo>
                      <a:pt x="1163" y="254"/>
                    </a:lnTo>
                    <a:lnTo>
                      <a:pt x="1148" y="258"/>
                    </a:lnTo>
                    <a:lnTo>
                      <a:pt x="1134" y="261"/>
                    </a:lnTo>
                    <a:lnTo>
                      <a:pt x="1119" y="264"/>
                    </a:lnTo>
                    <a:lnTo>
                      <a:pt x="1105" y="268"/>
                    </a:lnTo>
                    <a:lnTo>
                      <a:pt x="1089" y="271"/>
                    </a:lnTo>
                    <a:lnTo>
                      <a:pt x="1073" y="275"/>
                    </a:lnTo>
                    <a:lnTo>
                      <a:pt x="1045" y="285"/>
                    </a:lnTo>
                    <a:lnTo>
                      <a:pt x="1017" y="295"/>
                    </a:lnTo>
                    <a:lnTo>
                      <a:pt x="990" y="305"/>
                    </a:lnTo>
                    <a:lnTo>
                      <a:pt x="963" y="315"/>
                    </a:lnTo>
                    <a:lnTo>
                      <a:pt x="936" y="325"/>
                    </a:lnTo>
                    <a:lnTo>
                      <a:pt x="908" y="335"/>
                    </a:lnTo>
                    <a:lnTo>
                      <a:pt x="882" y="345"/>
                    </a:lnTo>
                    <a:lnTo>
                      <a:pt x="856" y="355"/>
                    </a:lnTo>
                    <a:lnTo>
                      <a:pt x="841" y="368"/>
                    </a:lnTo>
                    <a:lnTo>
                      <a:pt x="826" y="381"/>
                    </a:lnTo>
                    <a:lnTo>
                      <a:pt x="810" y="393"/>
                    </a:lnTo>
                    <a:lnTo>
                      <a:pt x="795" y="406"/>
                    </a:lnTo>
                    <a:lnTo>
                      <a:pt x="780" y="418"/>
                    </a:lnTo>
                    <a:lnTo>
                      <a:pt x="765" y="431"/>
                    </a:lnTo>
                    <a:lnTo>
                      <a:pt x="750" y="443"/>
                    </a:lnTo>
                    <a:lnTo>
                      <a:pt x="736" y="457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6" name="Freeform 604"/>
              <p:cNvSpPr>
                <a:spLocks/>
              </p:cNvSpPr>
              <p:nvPr/>
            </p:nvSpPr>
            <p:spPr bwMode="auto">
              <a:xfrm>
                <a:off x="3751" y="2703"/>
                <a:ext cx="963" cy="536"/>
              </a:xfrm>
              <a:custGeom>
                <a:avLst/>
                <a:gdLst>
                  <a:gd name="T0" fmla="*/ 145 w 1927"/>
                  <a:gd name="T1" fmla="*/ 129 h 1072"/>
                  <a:gd name="T2" fmla="*/ 118 w 1927"/>
                  <a:gd name="T3" fmla="*/ 160 h 1072"/>
                  <a:gd name="T4" fmla="*/ 88 w 1927"/>
                  <a:gd name="T5" fmla="*/ 182 h 1072"/>
                  <a:gd name="T6" fmla="*/ 63 w 1927"/>
                  <a:gd name="T7" fmla="*/ 184 h 1072"/>
                  <a:gd name="T8" fmla="*/ 46 w 1927"/>
                  <a:gd name="T9" fmla="*/ 194 h 1072"/>
                  <a:gd name="T10" fmla="*/ 15 w 1927"/>
                  <a:gd name="T11" fmla="*/ 219 h 1072"/>
                  <a:gd name="T12" fmla="*/ 0 w 1927"/>
                  <a:gd name="T13" fmla="*/ 238 h 1072"/>
                  <a:gd name="T14" fmla="*/ 5 w 1927"/>
                  <a:gd name="T15" fmla="*/ 254 h 1072"/>
                  <a:gd name="T16" fmla="*/ 20 w 1927"/>
                  <a:gd name="T17" fmla="*/ 267 h 1072"/>
                  <a:gd name="T18" fmla="*/ 43 w 1927"/>
                  <a:gd name="T19" fmla="*/ 266 h 1072"/>
                  <a:gd name="T20" fmla="*/ 71 w 1927"/>
                  <a:gd name="T21" fmla="*/ 265 h 1072"/>
                  <a:gd name="T22" fmla="*/ 128 w 1927"/>
                  <a:gd name="T23" fmla="*/ 267 h 1072"/>
                  <a:gd name="T24" fmla="*/ 196 w 1927"/>
                  <a:gd name="T25" fmla="*/ 266 h 1072"/>
                  <a:gd name="T26" fmla="*/ 261 w 1927"/>
                  <a:gd name="T27" fmla="*/ 264 h 1072"/>
                  <a:gd name="T28" fmla="*/ 296 w 1927"/>
                  <a:gd name="T29" fmla="*/ 262 h 1072"/>
                  <a:gd name="T30" fmla="*/ 320 w 1927"/>
                  <a:gd name="T31" fmla="*/ 251 h 1072"/>
                  <a:gd name="T32" fmla="*/ 349 w 1927"/>
                  <a:gd name="T33" fmla="*/ 235 h 1072"/>
                  <a:gd name="T34" fmla="*/ 373 w 1927"/>
                  <a:gd name="T35" fmla="*/ 216 h 1072"/>
                  <a:gd name="T36" fmla="*/ 374 w 1927"/>
                  <a:gd name="T37" fmla="*/ 155 h 1072"/>
                  <a:gd name="T38" fmla="*/ 394 w 1927"/>
                  <a:gd name="T39" fmla="*/ 153 h 1072"/>
                  <a:gd name="T40" fmla="*/ 412 w 1927"/>
                  <a:gd name="T41" fmla="*/ 167 h 1072"/>
                  <a:gd name="T42" fmla="*/ 461 w 1927"/>
                  <a:gd name="T43" fmla="*/ 156 h 1072"/>
                  <a:gd name="T44" fmla="*/ 476 w 1927"/>
                  <a:gd name="T45" fmla="*/ 92 h 1072"/>
                  <a:gd name="T46" fmla="*/ 422 w 1927"/>
                  <a:gd name="T47" fmla="*/ 55 h 1072"/>
                  <a:gd name="T48" fmla="*/ 393 w 1927"/>
                  <a:gd name="T49" fmla="*/ 72 h 1072"/>
                  <a:gd name="T50" fmla="*/ 383 w 1927"/>
                  <a:gd name="T51" fmla="*/ 88 h 1072"/>
                  <a:gd name="T52" fmla="*/ 367 w 1927"/>
                  <a:gd name="T53" fmla="*/ 90 h 1072"/>
                  <a:gd name="T54" fmla="*/ 359 w 1927"/>
                  <a:gd name="T55" fmla="*/ 83 h 1072"/>
                  <a:gd name="T56" fmla="*/ 354 w 1927"/>
                  <a:gd name="T57" fmla="*/ 77 h 1072"/>
                  <a:gd name="T58" fmla="*/ 352 w 1927"/>
                  <a:gd name="T59" fmla="*/ 68 h 1072"/>
                  <a:gd name="T60" fmla="*/ 362 w 1927"/>
                  <a:gd name="T61" fmla="*/ 63 h 1072"/>
                  <a:gd name="T62" fmla="*/ 369 w 1927"/>
                  <a:gd name="T63" fmla="*/ 57 h 1072"/>
                  <a:gd name="T64" fmla="*/ 378 w 1927"/>
                  <a:gd name="T65" fmla="*/ 20 h 1072"/>
                  <a:gd name="T66" fmla="*/ 328 w 1927"/>
                  <a:gd name="T67" fmla="*/ 0 h 1072"/>
                  <a:gd name="T68" fmla="*/ 285 w 1927"/>
                  <a:gd name="T69" fmla="*/ 25 h 1072"/>
                  <a:gd name="T70" fmla="*/ 285 w 1927"/>
                  <a:gd name="T71" fmla="*/ 37 h 1072"/>
                  <a:gd name="T72" fmla="*/ 284 w 1927"/>
                  <a:gd name="T73" fmla="*/ 48 h 1072"/>
                  <a:gd name="T74" fmla="*/ 280 w 1927"/>
                  <a:gd name="T75" fmla="*/ 58 h 1072"/>
                  <a:gd name="T76" fmla="*/ 269 w 1927"/>
                  <a:gd name="T77" fmla="*/ 61 h 1072"/>
                  <a:gd name="T78" fmla="*/ 258 w 1927"/>
                  <a:gd name="T79" fmla="*/ 63 h 1072"/>
                  <a:gd name="T80" fmla="*/ 240 w 1927"/>
                  <a:gd name="T81" fmla="*/ 69 h 1072"/>
                  <a:gd name="T82" fmla="*/ 220 w 1927"/>
                  <a:gd name="T83" fmla="*/ 77 h 1072"/>
                  <a:gd name="T84" fmla="*/ 200 w 1927"/>
                  <a:gd name="T85" fmla="*/ 84 h 1072"/>
                  <a:gd name="T86" fmla="*/ 188 w 1927"/>
                  <a:gd name="T87" fmla="*/ 94 h 1072"/>
                  <a:gd name="T88" fmla="*/ 177 w 1927"/>
                  <a:gd name="T89" fmla="*/ 103 h 107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927"/>
                  <a:gd name="T136" fmla="*/ 0 h 1072"/>
                  <a:gd name="T137" fmla="*/ 1927 w 1927"/>
                  <a:gd name="T138" fmla="*/ 1072 h 107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927" h="1072">
                    <a:moveTo>
                      <a:pt x="680" y="440"/>
                    </a:moveTo>
                    <a:lnTo>
                      <a:pt x="625" y="475"/>
                    </a:lnTo>
                    <a:lnTo>
                      <a:pt x="580" y="515"/>
                    </a:lnTo>
                    <a:lnTo>
                      <a:pt x="541" y="558"/>
                    </a:lnTo>
                    <a:lnTo>
                      <a:pt x="509" y="602"/>
                    </a:lnTo>
                    <a:lnTo>
                      <a:pt x="475" y="642"/>
                    </a:lnTo>
                    <a:lnTo>
                      <a:pt x="440" y="678"/>
                    </a:lnTo>
                    <a:lnTo>
                      <a:pt x="400" y="707"/>
                    </a:lnTo>
                    <a:lnTo>
                      <a:pt x="352" y="729"/>
                    </a:lnTo>
                    <a:lnTo>
                      <a:pt x="309" y="729"/>
                    </a:lnTo>
                    <a:lnTo>
                      <a:pt x="278" y="733"/>
                    </a:lnTo>
                    <a:lnTo>
                      <a:pt x="252" y="739"/>
                    </a:lnTo>
                    <a:lnTo>
                      <a:pt x="230" y="749"/>
                    </a:lnTo>
                    <a:lnTo>
                      <a:pt x="209" y="761"/>
                    </a:lnTo>
                    <a:lnTo>
                      <a:pt x="186" y="777"/>
                    </a:lnTo>
                    <a:lnTo>
                      <a:pt x="158" y="795"/>
                    </a:lnTo>
                    <a:lnTo>
                      <a:pt x="124" y="817"/>
                    </a:lnTo>
                    <a:lnTo>
                      <a:pt x="63" y="879"/>
                    </a:lnTo>
                    <a:lnTo>
                      <a:pt x="26" y="919"/>
                    </a:lnTo>
                    <a:lnTo>
                      <a:pt x="5" y="941"/>
                    </a:lnTo>
                    <a:lnTo>
                      <a:pt x="0" y="955"/>
                    </a:lnTo>
                    <a:lnTo>
                      <a:pt x="2" y="966"/>
                    </a:lnTo>
                    <a:lnTo>
                      <a:pt x="11" y="985"/>
                    </a:lnTo>
                    <a:lnTo>
                      <a:pt x="21" y="1016"/>
                    </a:lnTo>
                    <a:lnTo>
                      <a:pt x="28" y="1072"/>
                    </a:lnTo>
                    <a:lnTo>
                      <a:pt x="55" y="1067"/>
                    </a:lnTo>
                    <a:lnTo>
                      <a:pt x="82" y="1065"/>
                    </a:lnTo>
                    <a:lnTo>
                      <a:pt x="111" y="1065"/>
                    </a:lnTo>
                    <a:lnTo>
                      <a:pt x="142" y="1065"/>
                    </a:lnTo>
                    <a:lnTo>
                      <a:pt x="174" y="1064"/>
                    </a:lnTo>
                    <a:lnTo>
                      <a:pt x="209" y="1064"/>
                    </a:lnTo>
                    <a:lnTo>
                      <a:pt x="245" y="1062"/>
                    </a:lnTo>
                    <a:lnTo>
                      <a:pt x="285" y="1059"/>
                    </a:lnTo>
                    <a:lnTo>
                      <a:pt x="356" y="1063"/>
                    </a:lnTo>
                    <a:lnTo>
                      <a:pt x="432" y="1068"/>
                    </a:lnTo>
                    <a:lnTo>
                      <a:pt x="515" y="1068"/>
                    </a:lnTo>
                    <a:lnTo>
                      <a:pt x="603" y="1069"/>
                    </a:lnTo>
                    <a:lnTo>
                      <a:pt x="692" y="1067"/>
                    </a:lnTo>
                    <a:lnTo>
                      <a:pt x="786" y="1064"/>
                    </a:lnTo>
                    <a:lnTo>
                      <a:pt x="882" y="1059"/>
                    </a:lnTo>
                    <a:lnTo>
                      <a:pt x="980" y="1054"/>
                    </a:lnTo>
                    <a:lnTo>
                      <a:pt x="1047" y="1054"/>
                    </a:lnTo>
                    <a:lnTo>
                      <a:pt x="1102" y="1054"/>
                    </a:lnTo>
                    <a:lnTo>
                      <a:pt x="1146" y="1050"/>
                    </a:lnTo>
                    <a:lnTo>
                      <a:pt x="1185" y="1045"/>
                    </a:lnTo>
                    <a:lnTo>
                      <a:pt x="1217" y="1034"/>
                    </a:lnTo>
                    <a:lnTo>
                      <a:pt x="1249" y="1021"/>
                    </a:lnTo>
                    <a:lnTo>
                      <a:pt x="1281" y="1005"/>
                    </a:lnTo>
                    <a:lnTo>
                      <a:pt x="1318" y="985"/>
                    </a:lnTo>
                    <a:lnTo>
                      <a:pt x="1358" y="957"/>
                    </a:lnTo>
                    <a:lnTo>
                      <a:pt x="1399" y="940"/>
                    </a:lnTo>
                    <a:lnTo>
                      <a:pt x="1437" y="922"/>
                    </a:lnTo>
                    <a:lnTo>
                      <a:pt x="1471" y="901"/>
                    </a:lnTo>
                    <a:lnTo>
                      <a:pt x="1494" y="866"/>
                    </a:lnTo>
                    <a:lnTo>
                      <a:pt x="1509" y="812"/>
                    </a:lnTo>
                    <a:lnTo>
                      <a:pt x="1512" y="733"/>
                    </a:lnTo>
                    <a:lnTo>
                      <a:pt x="1499" y="622"/>
                    </a:lnTo>
                    <a:lnTo>
                      <a:pt x="1529" y="603"/>
                    </a:lnTo>
                    <a:lnTo>
                      <a:pt x="1556" y="602"/>
                    </a:lnTo>
                    <a:lnTo>
                      <a:pt x="1578" y="613"/>
                    </a:lnTo>
                    <a:lnTo>
                      <a:pt x="1601" y="632"/>
                    </a:lnTo>
                    <a:lnTo>
                      <a:pt x="1624" y="652"/>
                    </a:lnTo>
                    <a:lnTo>
                      <a:pt x="1651" y="669"/>
                    </a:lnTo>
                    <a:lnTo>
                      <a:pt x="1684" y="679"/>
                    </a:lnTo>
                    <a:lnTo>
                      <a:pt x="1726" y="678"/>
                    </a:lnTo>
                    <a:lnTo>
                      <a:pt x="1844" y="627"/>
                    </a:lnTo>
                    <a:lnTo>
                      <a:pt x="1909" y="550"/>
                    </a:lnTo>
                    <a:lnTo>
                      <a:pt x="1927" y="459"/>
                    </a:lnTo>
                    <a:lnTo>
                      <a:pt x="1907" y="369"/>
                    </a:lnTo>
                    <a:lnTo>
                      <a:pt x="1854" y="288"/>
                    </a:lnTo>
                    <a:lnTo>
                      <a:pt x="1780" y="237"/>
                    </a:lnTo>
                    <a:lnTo>
                      <a:pt x="1690" y="223"/>
                    </a:lnTo>
                    <a:lnTo>
                      <a:pt x="1593" y="263"/>
                    </a:lnTo>
                    <a:lnTo>
                      <a:pt x="1583" y="273"/>
                    </a:lnTo>
                    <a:lnTo>
                      <a:pt x="1575" y="291"/>
                    </a:lnTo>
                    <a:lnTo>
                      <a:pt x="1562" y="311"/>
                    </a:lnTo>
                    <a:lnTo>
                      <a:pt x="1551" y="335"/>
                    </a:lnTo>
                    <a:lnTo>
                      <a:pt x="1534" y="352"/>
                    </a:lnTo>
                    <a:lnTo>
                      <a:pt x="1516" y="366"/>
                    </a:lnTo>
                    <a:lnTo>
                      <a:pt x="1493" y="370"/>
                    </a:lnTo>
                    <a:lnTo>
                      <a:pt x="1468" y="361"/>
                    </a:lnTo>
                    <a:lnTo>
                      <a:pt x="1455" y="350"/>
                    </a:lnTo>
                    <a:lnTo>
                      <a:pt x="1447" y="341"/>
                    </a:lnTo>
                    <a:lnTo>
                      <a:pt x="1439" y="332"/>
                    </a:lnTo>
                    <a:lnTo>
                      <a:pt x="1432" y="325"/>
                    </a:lnTo>
                    <a:lnTo>
                      <a:pt x="1424" y="316"/>
                    </a:lnTo>
                    <a:lnTo>
                      <a:pt x="1417" y="308"/>
                    </a:lnTo>
                    <a:lnTo>
                      <a:pt x="1407" y="298"/>
                    </a:lnTo>
                    <a:lnTo>
                      <a:pt x="1395" y="288"/>
                    </a:lnTo>
                    <a:lnTo>
                      <a:pt x="1409" y="275"/>
                    </a:lnTo>
                    <a:lnTo>
                      <a:pt x="1424" y="266"/>
                    </a:lnTo>
                    <a:lnTo>
                      <a:pt x="1437" y="258"/>
                    </a:lnTo>
                    <a:lnTo>
                      <a:pt x="1450" y="254"/>
                    </a:lnTo>
                    <a:lnTo>
                      <a:pt x="1460" y="247"/>
                    </a:lnTo>
                    <a:lnTo>
                      <a:pt x="1471" y="239"/>
                    </a:lnTo>
                    <a:lnTo>
                      <a:pt x="1479" y="228"/>
                    </a:lnTo>
                    <a:lnTo>
                      <a:pt x="1487" y="213"/>
                    </a:lnTo>
                    <a:lnTo>
                      <a:pt x="1523" y="139"/>
                    </a:lnTo>
                    <a:lnTo>
                      <a:pt x="1512" y="80"/>
                    </a:lnTo>
                    <a:lnTo>
                      <a:pt x="1464" y="35"/>
                    </a:lnTo>
                    <a:lnTo>
                      <a:pt x="1394" y="10"/>
                    </a:lnTo>
                    <a:lnTo>
                      <a:pt x="1313" y="0"/>
                    </a:lnTo>
                    <a:lnTo>
                      <a:pt x="1236" y="13"/>
                    </a:lnTo>
                    <a:lnTo>
                      <a:pt x="1173" y="45"/>
                    </a:lnTo>
                    <a:lnTo>
                      <a:pt x="1142" y="103"/>
                    </a:lnTo>
                    <a:lnTo>
                      <a:pt x="1142" y="119"/>
                    </a:lnTo>
                    <a:lnTo>
                      <a:pt x="1142" y="135"/>
                    </a:lnTo>
                    <a:lnTo>
                      <a:pt x="1141" y="150"/>
                    </a:lnTo>
                    <a:lnTo>
                      <a:pt x="1141" y="166"/>
                    </a:lnTo>
                    <a:lnTo>
                      <a:pt x="1139" y="179"/>
                    </a:lnTo>
                    <a:lnTo>
                      <a:pt x="1138" y="194"/>
                    </a:lnTo>
                    <a:lnTo>
                      <a:pt x="1138" y="211"/>
                    </a:lnTo>
                    <a:lnTo>
                      <a:pt x="1141" y="231"/>
                    </a:lnTo>
                    <a:lnTo>
                      <a:pt x="1122" y="233"/>
                    </a:lnTo>
                    <a:lnTo>
                      <a:pt x="1107" y="237"/>
                    </a:lnTo>
                    <a:lnTo>
                      <a:pt x="1092" y="241"/>
                    </a:lnTo>
                    <a:lnTo>
                      <a:pt x="1078" y="244"/>
                    </a:lnTo>
                    <a:lnTo>
                      <a:pt x="1063" y="247"/>
                    </a:lnTo>
                    <a:lnTo>
                      <a:pt x="1049" y="251"/>
                    </a:lnTo>
                    <a:lnTo>
                      <a:pt x="1033" y="254"/>
                    </a:lnTo>
                    <a:lnTo>
                      <a:pt x="1017" y="258"/>
                    </a:lnTo>
                    <a:lnTo>
                      <a:pt x="989" y="268"/>
                    </a:lnTo>
                    <a:lnTo>
                      <a:pt x="961" y="278"/>
                    </a:lnTo>
                    <a:lnTo>
                      <a:pt x="934" y="288"/>
                    </a:lnTo>
                    <a:lnTo>
                      <a:pt x="907" y="298"/>
                    </a:lnTo>
                    <a:lnTo>
                      <a:pt x="880" y="308"/>
                    </a:lnTo>
                    <a:lnTo>
                      <a:pt x="852" y="318"/>
                    </a:lnTo>
                    <a:lnTo>
                      <a:pt x="826" y="328"/>
                    </a:lnTo>
                    <a:lnTo>
                      <a:pt x="800" y="338"/>
                    </a:lnTo>
                    <a:lnTo>
                      <a:pt x="785" y="351"/>
                    </a:lnTo>
                    <a:lnTo>
                      <a:pt x="770" y="364"/>
                    </a:lnTo>
                    <a:lnTo>
                      <a:pt x="754" y="376"/>
                    </a:lnTo>
                    <a:lnTo>
                      <a:pt x="739" y="389"/>
                    </a:lnTo>
                    <a:lnTo>
                      <a:pt x="724" y="401"/>
                    </a:lnTo>
                    <a:lnTo>
                      <a:pt x="709" y="414"/>
                    </a:lnTo>
                    <a:lnTo>
                      <a:pt x="694" y="426"/>
                    </a:lnTo>
                    <a:lnTo>
                      <a:pt x="680" y="440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7" name="Freeform 605"/>
              <p:cNvSpPr>
                <a:spLocks/>
              </p:cNvSpPr>
              <p:nvPr/>
            </p:nvSpPr>
            <p:spPr bwMode="auto">
              <a:xfrm>
                <a:off x="3778" y="2712"/>
                <a:ext cx="936" cy="517"/>
              </a:xfrm>
              <a:custGeom>
                <a:avLst/>
                <a:gdLst>
                  <a:gd name="T0" fmla="*/ 133 w 1871"/>
                  <a:gd name="T1" fmla="*/ 124 h 1034"/>
                  <a:gd name="T2" fmla="*/ 110 w 1871"/>
                  <a:gd name="T3" fmla="*/ 155 h 1034"/>
                  <a:gd name="T4" fmla="*/ 82 w 1871"/>
                  <a:gd name="T5" fmla="*/ 177 h 1034"/>
                  <a:gd name="T6" fmla="*/ 57 w 1871"/>
                  <a:gd name="T7" fmla="*/ 179 h 1034"/>
                  <a:gd name="T8" fmla="*/ 41 w 1871"/>
                  <a:gd name="T9" fmla="*/ 189 h 1034"/>
                  <a:gd name="T10" fmla="*/ 12 w 1871"/>
                  <a:gd name="T11" fmla="*/ 214 h 1034"/>
                  <a:gd name="T12" fmla="*/ 0 w 1871"/>
                  <a:gd name="T13" fmla="*/ 232 h 1034"/>
                  <a:gd name="T14" fmla="*/ 8 w 1871"/>
                  <a:gd name="T15" fmla="*/ 244 h 1034"/>
                  <a:gd name="T16" fmla="*/ 23 w 1871"/>
                  <a:gd name="T17" fmla="*/ 254 h 1034"/>
                  <a:gd name="T18" fmla="*/ 43 w 1871"/>
                  <a:gd name="T19" fmla="*/ 254 h 1034"/>
                  <a:gd name="T20" fmla="*/ 71 w 1871"/>
                  <a:gd name="T21" fmla="*/ 254 h 1034"/>
                  <a:gd name="T22" fmla="*/ 122 w 1871"/>
                  <a:gd name="T23" fmla="*/ 258 h 1034"/>
                  <a:gd name="T24" fmla="*/ 187 w 1871"/>
                  <a:gd name="T25" fmla="*/ 258 h 1034"/>
                  <a:gd name="T26" fmla="*/ 251 w 1871"/>
                  <a:gd name="T27" fmla="*/ 257 h 1034"/>
                  <a:gd name="T28" fmla="*/ 287 w 1871"/>
                  <a:gd name="T29" fmla="*/ 254 h 1034"/>
                  <a:gd name="T30" fmla="*/ 308 w 1871"/>
                  <a:gd name="T31" fmla="*/ 245 h 1034"/>
                  <a:gd name="T32" fmla="*/ 336 w 1871"/>
                  <a:gd name="T33" fmla="*/ 230 h 1034"/>
                  <a:gd name="T34" fmla="*/ 360 w 1871"/>
                  <a:gd name="T35" fmla="*/ 211 h 1034"/>
                  <a:gd name="T36" fmla="*/ 361 w 1871"/>
                  <a:gd name="T37" fmla="*/ 150 h 1034"/>
                  <a:gd name="T38" fmla="*/ 381 w 1871"/>
                  <a:gd name="T39" fmla="*/ 148 h 1034"/>
                  <a:gd name="T40" fmla="*/ 399 w 1871"/>
                  <a:gd name="T41" fmla="*/ 162 h 1034"/>
                  <a:gd name="T42" fmla="*/ 448 w 1871"/>
                  <a:gd name="T43" fmla="*/ 152 h 1034"/>
                  <a:gd name="T44" fmla="*/ 463 w 1871"/>
                  <a:gd name="T45" fmla="*/ 88 h 1034"/>
                  <a:gd name="T46" fmla="*/ 408 w 1871"/>
                  <a:gd name="T47" fmla="*/ 52 h 1034"/>
                  <a:gd name="T48" fmla="*/ 379 w 1871"/>
                  <a:gd name="T49" fmla="*/ 69 h 1034"/>
                  <a:gd name="T50" fmla="*/ 370 w 1871"/>
                  <a:gd name="T51" fmla="*/ 84 h 1034"/>
                  <a:gd name="T52" fmla="*/ 354 w 1871"/>
                  <a:gd name="T53" fmla="*/ 85 h 1034"/>
                  <a:gd name="T54" fmla="*/ 346 w 1871"/>
                  <a:gd name="T55" fmla="*/ 78 h 1034"/>
                  <a:gd name="T56" fmla="*/ 340 w 1871"/>
                  <a:gd name="T57" fmla="*/ 71 h 1034"/>
                  <a:gd name="T58" fmla="*/ 339 w 1871"/>
                  <a:gd name="T59" fmla="*/ 63 h 1034"/>
                  <a:gd name="T60" fmla="*/ 346 w 1871"/>
                  <a:gd name="T61" fmla="*/ 57 h 1034"/>
                  <a:gd name="T62" fmla="*/ 351 w 1871"/>
                  <a:gd name="T63" fmla="*/ 50 h 1034"/>
                  <a:gd name="T64" fmla="*/ 356 w 1871"/>
                  <a:gd name="T65" fmla="*/ 17 h 1034"/>
                  <a:gd name="T66" fmla="*/ 311 w 1871"/>
                  <a:gd name="T67" fmla="*/ 0 h 1034"/>
                  <a:gd name="T68" fmla="*/ 273 w 1871"/>
                  <a:gd name="T69" fmla="*/ 22 h 1034"/>
                  <a:gd name="T70" fmla="*/ 273 w 1871"/>
                  <a:gd name="T71" fmla="*/ 33 h 1034"/>
                  <a:gd name="T72" fmla="*/ 271 w 1871"/>
                  <a:gd name="T73" fmla="*/ 44 h 1034"/>
                  <a:gd name="T74" fmla="*/ 267 w 1871"/>
                  <a:gd name="T75" fmla="*/ 53 h 1034"/>
                  <a:gd name="T76" fmla="*/ 256 w 1871"/>
                  <a:gd name="T77" fmla="*/ 56 h 1034"/>
                  <a:gd name="T78" fmla="*/ 245 w 1871"/>
                  <a:gd name="T79" fmla="*/ 58 h 1034"/>
                  <a:gd name="T80" fmla="*/ 227 w 1871"/>
                  <a:gd name="T81" fmla="*/ 65 h 1034"/>
                  <a:gd name="T82" fmla="*/ 207 w 1871"/>
                  <a:gd name="T83" fmla="*/ 72 h 1034"/>
                  <a:gd name="T84" fmla="*/ 187 w 1871"/>
                  <a:gd name="T85" fmla="*/ 79 h 1034"/>
                  <a:gd name="T86" fmla="*/ 175 w 1871"/>
                  <a:gd name="T87" fmla="*/ 89 h 1034"/>
                  <a:gd name="T88" fmla="*/ 164 w 1871"/>
                  <a:gd name="T89" fmla="*/ 98 h 103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871"/>
                  <a:gd name="T136" fmla="*/ 0 h 1034"/>
                  <a:gd name="T137" fmla="*/ 1871 w 1871"/>
                  <a:gd name="T138" fmla="*/ 1034 h 1034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871" h="1034">
                    <a:moveTo>
                      <a:pt x="625" y="421"/>
                    </a:moveTo>
                    <a:lnTo>
                      <a:pt x="572" y="456"/>
                    </a:lnTo>
                    <a:lnTo>
                      <a:pt x="530" y="496"/>
                    </a:lnTo>
                    <a:lnTo>
                      <a:pt x="496" y="539"/>
                    </a:lnTo>
                    <a:lnTo>
                      <a:pt x="467" y="581"/>
                    </a:lnTo>
                    <a:lnTo>
                      <a:pt x="439" y="620"/>
                    </a:lnTo>
                    <a:lnTo>
                      <a:pt x="407" y="657"/>
                    </a:lnTo>
                    <a:lnTo>
                      <a:pt x="371" y="685"/>
                    </a:lnTo>
                    <a:lnTo>
                      <a:pt x="325" y="708"/>
                    </a:lnTo>
                    <a:lnTo>
                      <a:pt x="282" y="708"/>
                    </a:lnTo>
                    <a:lnTo>
                      <a:pt x="251" y="713"/>
                    </a:lnTo>
                    <a:lnTo>
                      <a:pt x="225" y="719"/>
                    </a:lnTo>
                    <a:lnTo>
                      <a:pt x="205" y="729"/>
                    </a:lnTo>
                    <a:lnTo>
                      <a:pt x="184" y="742"/>
                    </a:lnTo>
                    <a:lnTo>
                      <a:pt x="163" y="758"/>
                    </a:lnTo>
                    <a:lnTo>
                      <a:pt x="135" y="777"/>
                    </a:lnTo>
                    <a:lnTo>
                      <a:pt x="101" y="801"/>
                    </a:lnTo>
                    <a:lnTo>
                      <a:pt x="46" y="858"/>
                    </a:lnTo>
                    <a:lnTo>
                      <a:pt x="15" y="896"/>
                    </a:lnTo>
                    <a:lnTo>
                      <a:pt x="0" y="917"/>
                    </a:lnTo>
                    <a:lnTo>
                      <a:pt x="0" y="931"/>
                    </a:lnTo>
                    <a:lnTo>
                      <a:pt x="6" y="940"/>
                    </a:lnTo>
                    <a:lnTo>
                      <a:pt x="20" y="955"/>
                    </a:lnTo>
                    <a:lnTo>
                      <a:pt x="32" y="979"/>
                    </a:lnTo>
                    <a:lnTo>
                      <a:pt x="44" y="1021"/>
                    </a:lnTo>
                    <a:lnTo>
                      <a:pt x="65" y="1016"/>
                    </a:lnTo>
                    <a:lnTo>
                      <a:pt x="89" y="1016"/>
                    </a:lnTo>
                    <a:lnTo>
                      <a:pt x="115" y="1016"/>
                    </a:lnTo>
                    <a:lnTo>
                      <a:pt x="143" y="1017"/>
                    </a:lnTo>
                    <a:lnTo>
                      <a:pt x="172" y="1017"/>
                    </a:lnTo>
                    <a:lnTo>
                      <a:pt x="205" y="1019"/>
                    </a:lnTo>
                    <a:lnTo>
                      <a:pt x="240" y="1017"/>
                    </a:lnTo>
                    <a:lnTo>
                      <a:pt x="281" y="1016"/>
                    </a:lnTo>
                    <a:lnTo>
                      <a:pt x="340" y="1022"/>
                    </a:lnTo>
                    <a:lnTo>
                      <a:pt x="410" y="1029"/>
                    </a:lnTo>
                    <a:lnTo>
                      <a:pt x="485" y="1031"/>
                    </a:lnTo>
                    <a:lnTo>
                      <a:pt x="569" y="1034"/>
                    </a:lnTo>
                    <a:lnTo>
                      <a:pt x="656" y="1032"/>
                    </a:lnTo>
                    <a:lnTo>
                      <a:pt x="747" y="1031"/>
                    </a:lnTo>
                    <a:lnTo>
                      <a:pt x="841" y="1027"/>
                    </a:lnTo>
                    <a:lnTo>
                      <a:pt x="938" y="1025"/>
                    </a:lnTo>
                    <a:lnTo>
                      <a:pt x="1004" y="1026"/>
                    </a:lnTo>
                    <a:lnTo>
                      <a:pt x="1061" y="1026"/>
                    </a:lnTo>
                    <a:lnTo>
                      <a:pt x="1106" y="1021"/>
                    </a:lnTo>
                    <a:lnTo>
                      <a:pt x="1145" y="1016"/>
                    </a:lnTo>
                    <a:lnTo>
                      <a:pt x="1176" y="1006"/>
                    </a:lnTo>
                    <a:lnTo>
                      <a:pt x="1205" y="995"/>
                    </a:lnTo>
                    <a:lnTo>
                      <a:pt x="1232" y="981"/>
                    </a:lnTo>
                    <a:lnTo>
                      <a:pt x="1263" y="966"/>
                    </a:lnTo>
                    <a:lnTo>
                      <a:pt x="1303" y="938"/>
                    </a:lnTo>
                    <a:lnTo>
                      <a:pt x="1344" y="921"/>
                    </a:lnTo>
                    <a:lnTo>
                      <a:pt x="1382" y="903"/>
                    </a:lnTo>
                    <a:lnTo>
                      <a:pt x="1416" y="882"/>
                    </a:lnTo>
                    <a:lnTo>
                      <a:pt x="1439" y="847"/>
                    </a:lnTo>
                    <a:lnTo>
                      <a:pt x="1454" y="793"/>
                    </a:lnTo>
                    <a:lnTo>
                      <a:pt x="1457" y="714"/>
                    </a:lnTo>
                    <a:lnTo>
                      <a:pt x="1444" y="603"/>
                    </a:lnTo>
                    <a:lnTo>
                      <a:pt x="1474" y="584"/>
                    </a:lnTo>
                    <a:lnTo>
                      <a:pt x="1501" y="583"/>
                    </a:lnTo>
                    <a:lnTo>
                      <a:pt x="1523" y="594"/>
                    </a:lnTo>
                    <a:lnTo>
                      <a:pt x="1546" y="613"/>
                    </a:lnTo>
                    <a:lnTo>
                      <a:pt x="1569" y="633"/>
                    </a:lnTo>
                    <a:lnTo>
                      <a:pt x="1596" y="650"/>
                    </a:lnTo>
                    <a:lnTo>
                      <a:pt x="1629" y="660"/>
                    </a:lnTo>
                    <a:lnTo>
                      <a:pt x="1671" y="659"/>
                    </a:lnTo>
                    <a:lnTo>
                      <a:pt x="1789" y="609"/>
                    </a:lnTo>
                    <a:lnTo>
                      <a:pt x="1854" y="532"/>
                    </a:lnTo>
                    <a:lnTo>
                      <a:pt x="1871" y="442"/>
                    </a:lnTo>
                    <a:lnTo>
                      <a:pt x="1849" y="352"/>
                    </a:lnTo>
                    <a:lnTo>
                      <a:pt x="1795" y="273"/>
                    </a:lnTo>
                    <a:lnTo>
                      <a:pt x="1720" y="222"/>
                    </a:lnTo>
                    <a:lnTo>
                      <a:pt x="1629" y="209"/>
                    </a:lnTo>
                    <a:lnTo>
                      <a:pt x="1532" y="251"/>
                    </a:lnTo>
                    <a:lnTo>
                      <a:pt x="1522" y="259"/>
                    </a:lnTo>
                    <a:lnTo>
                      <a:pt x="1513" y="277"/>
                    </a:lnTo>
                    <a:lnTo>
                      <a:pt x="1503" y="297"/>
                    </a:lnTo>
                    <a:lnTo>
                      <a:pt x="1492" y="318"/>
                    </a:lnTo>
                    <a:lnTo>
                      <a:pt x="1477" y="336"/>
                    </a:lnTo>
                    <a:lnTo>
                      <a:pt x="1459" y="348"/>
                    </a:lnTo>
                    <a:lnTo>
                      <a:pt x="1438" y="351"/>
                    </a:lnTo>
                    <a:lnTo>
                      <a:pt x="1413" y="342"/>
                    </a:lnTo>
                    <a:lnTo>
                      <a:pt x="1400" y="331"/>
                    </a:lnTo>
                    <a:lnTo>
                      <a:pt x="1392" y="321"/>
                    </a:lnTo>
                    <a:lnTo>
                      <a:pt x="1384" y="312"/>
                    </a:lnTo>
                    <a:lnTo>
                      <a:pt x="1377" y="304"/>
                    </a:lnTo>
                    <a:lnTo>
                      <a:pt x="1368" y="296"/>
                    </a:lnTo>
                    <a:lnTo>
                      <a:pt x="1360" y="287"/>
                    </a:lnTo>
                    <a:lnTo>
                      <a:pt x="1350" y="277"/>
                    </a:lnTo>
                    <a:lnTo>
                      <a:pt x="1340" y="267"/>
                    </a:lnTo>
                    <a:lnTo>
                      <a:pt x="1353" y="252"/>
                    </a:lnTo>
                    <a:lnTo>
                      <a:pt x="1364" y="243"/>
                    </a:lnTo>
                    <a:lnTo>
                      <a:pt x="1374" y="234"/>
                    </a:lnTo>
                    <a:lnTo>
                      <a:pt x="1383" y="229"/>
                    </a:lnTo>
                    <a:lnTo>
                      <a:pt x="1389" y="220"/>
                    </a:lnTo>
                    <a:lnTo>
                      <a:pt x="1397" y="213"/>
                    </a:lnTo>
                    <a:lnTo>
                      <a:pt x="1403" y="202"/>
                    </a:lnTo>
                    <a:lnTo>
                      <a:pt x="1409" y="187"/>
                    </a:lnTo>
                    <a:lnTo>
                      <a:pt x="1437" y="121"/>
                    </a:lnTo>
                    <a:lnTo>
                      <a:pt x="1423" y="69"/>
                    </a:lnTo>
                    <a:lnTo>
                      <a:pt x="1378" y="31"/>
                    </a:lnTo>
                    <a:lnTo>
                      <a:pt x="1314" y="9"/>
                    </a:lnTo>
                    <a:lnTo>
                      <a:pt x="1241" y="0"/>
                    </a:lnTo>
                    <a:lnTo>
                      <a:pt x="1173" y="10"/>
                    </a:lnTo>
                    <a:lnTo>
                      <a:pt x="1120" y="39"/>
                    </a:lnTo>
                    <a:lnTo>
                      <a:pt x="1092" y="88"/>
                    </a:lnTo>
                    <a:lnTo>
                      <a:pt x="1091" y="104"/>
                    </a:lnTo>
                    <a:lnTo>
                      <a:pt x="1091" y="120"/>
                    </a:lnTo>
                    <a:lnTo>
                      <a:pt x="1089" y="134"/>
                    </a:lnTo>
                    <a:lnTo>
                      <a:pt x="1088" y="149"/>
                    </a:lnTo>
                    <a:lnTo>
                      <a:pt x="1086" y="162"/>
                    </a:lnTo>
                    <a:lnTo>
                      <a:pt x="1084" y="177"/>
                    </a:lnTo>
                    <a:lnTo>
                      <a:pt x="1084" y="192"/>
                    </a:lnTo>
                    <a:lnTo>
                      <a:pt x="1086" y="212"/>
                    </a:lnTo>
                    <a:lnTo>
                      <a:pt x="1067" y="214"/>
                    </a:lnTo>
                    <a:lnTo>
                      <a:pt x="1052" y="218"/>
                    </a:lnTo>
                    <a:lnTo>
                      <a:pt x="1037" y="222"/>
                    </a:lnTo>
                    <a:lnTo>
                      <a:pt x="1023" y="225"/>
                    </a:lnTo>
                    <a:lnTo>
                      <a:pt x="1008" y="228"/>
                    </a:lnTo>
                    <a:lnTo>
                      <a:pt x="994" y="232"/>
                    </a:lnTo>
                    <a:lnTo>
                      <a:pt x="978" y="235"/>
                    </a:lnTo>
                    <a:lnTo>
                      <a:pt x="962" y="239"/>
                    </a:lnTo>
                    <a:lnTo>
                      <a:pt x="934" y="249"/>
                    </a:lnTo>
                    <a:lnTo>
                      <a:pt x="906" y="259"/>
                    </a:lnTo>
                    <a:lnTo>
                      <a:pt x="879" y="269"/>
                    </a:lnTo>
                    <a:lnTo>
                      <a:pt x="852" y="279"/>
                    </a:lnTo>
                    <a:lnTo>
                      <a:pt x="825" y="289"/>
                    </a:lnTo>
                    <a:lnTo>
                      <a:pt x="797" y="299"/>
                    </a:lnTo>
                    <a:lnTo>
                      <a:pt x="771" y="309"/>
                    </a:lnTo>
                    <a:lnTo>
                      <a:pt x="745" y="319"/>
                    </a:lnTo>
                    <a:lnTo>
                      <a:pt x="730" y="332"/>
                    </a:lnTo>
                    <a:lnTo>
                      <a:pt x="715" y="345"/>
                    </a:lnTo>
                    <a:lnTo>
                      <a:pt x="699" y="357"/>
                    </a:lnTo>
                    <a:lnTo>
                      <a:pt x="684" y="370"/>
                    </a:lnTo>
                    <a:lnTo>
                      <a:pt x="669" y="382"/>
                    </a:lnTo>
                    <a:lnTo>
                      <a:pt x="654" y="395"/>
                    </a:lnTo>
                    <a:lnTo>
                      <a:pt x="639" y="407"/>
                    </a:lnTo>
                    <a:lnTo>
                      <a:pt x="625" y="421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8" name="Freeform 606"/>
              <p:cNvSpPr>
                <a:spLocks/>
              </p:cNvSpPr>
              <p:nvPr/>
            </p:nvSpPr>
            <p:spPr bwMode="auto">
              <a:xfrm>
                <a:off x="3803" y="2722"/>
                <a:ext cx="910" cy="500"/>
              </a:xfrm>
              <a:custGeom>
                <a:avLst/>
                <a:gdLst>
                  <a:gd name="T0" fmla="*/ 121 w 1818"/>
                  <a:gd name="T1" fmla="*/ 119 h 999"/>
                  <a:gd name="T2" fmla="*/ 102 w 1818"/>
                  <a:gd name="T3" fmla="*/ 150 h 999"/>
                  <a:gd name="T4" fmla="*/ 76 w 1818"/>
                  <a:gd name="T5" fmla="*/ 171 h 999"/>
                  <a:gd name="T6" fmla="*/ 51 w 1818"/>
                  <a:gd name="T7" fmla="*/ 175 h 999"/>
                  <a:gd name="T8" fmla="*/ 36 w 1818"/>
                  <a:gd name="T9" fmla="*/ 185 h 999"/>
                  <a:gd name="T10" fmla="*/ 9 w 1818"/>
                  <a:gd name="T11" fmla="*/ 209 h 999"/>
                  <a:gd name="T12" fmla="*/ 2 w 1818"/>
                  <a:gd name="T13" fmla="*/ 227 h 999"/>
                  <a:gd name="T14" fmla="*/ 13 w 1818"/>
                  <a:gd name="T15" fmla="*/ 235 h 999"/>
                  <a:gd name="T16" fmla="*/ 26 w 1818"/>
                  <a:gd name="T17" fmla="*/ 242 h 999"/>
                  <a:gd name="T18" fmla="*/ 45 w 1818"/>
                  <a:gd name="T19" fmla="*/ 243 h 999"/>
                  <a:gd name="T20" fmla="*/ 71 w 1818"/>
                  <a:gd name="T21" fmla="*/ 243 h 999"/>
                  <a:gd name="T22" fmla="*/ 116 w 1818"/>
                  <a:gd name="T23" fmla="*/ 249 h 999"/>
                  <a:gd name="T24" fmla="*/ 178 w 1818"/>
                  <a:gd name="T25" fmla="*/ 250 h 999"/>
                  <a:gd name="T26" fmla="*/ 242 w 1818"/>
                  <a:gd name="T27" fmla="*/ 249 h 999"/>
                  <a:gd name="T28" fmla="*/ 278 w 1818"/>
                  <a:gd name="T29" fmla="*/ 247 h 999"/>
                  <a:gd name="T30" fmla="*/ 298 w 1818"/>
                  <a:gd name="T31" fmla="*/ 239 h 999"/>
                  <a:gd name="T32" fmla="*/ 324 w 1818"/>
                  <a:gd name="T33" fmla="*/ 226 h 999"/>
                  <a:gd name="T34" fmla="*/ 348 w 1818"/>
                  <a:gd name="T35" fmla="*/ 207 h 999"/>
                  <a:gd name="T36" fmla="*/ 349 w 1818"/>
                  <a:gd name="T37" fmla="*/ 146 h 999"/>
                  <a:gd name="T38" fmla="*/ 369 w 1818"/>
                  <a:gd name="T39" fmla="*/ 144 h 999"/>
                  <a:gd name="T40" fmla="*/ 387 w 1818"/>
                  <a:gd name="T41" fmla="*/ 158 h 999"/>
                  <a:gd name="T42" fmla="*/ 435 w 1818"/>
                  <a:gd name="T43" fmla="*/ 148 h 999"/>
                  <a:gd name="T44" fmla="*/ 450 w 1818"/>
                  <a:gd name="T45" fmla="*/ 84 h 999"/>
                  <a:gd name="T46" fmla="*/ 394 w 1818"/>
                  <a:gd name="T47" fmla="*/ 49 h 999"/>
                  <a:gd name="T48" fmla="*/ 365 w 1818"/>
                  <a:gd name="T49" fmla="*/ 66 h 999"/>
                  <a:gd name="T50" fmla="*/ 357 w 1818"/>
                  <a:gd name="T51" fmla="*/ 80 h 999"/>
                  <a:gd name="T52" fmla="*/ 341 w 1818"/>
                  <a:gd name="T53" fmla="*/ 81 h 999"/>
                  <a:gd name="T54" fmla="*/ 334 w 1818"/>
                  <a:gd name="T55" fmla="*/ 73 h 999"/>
                  <a:gd name="T56" fmla="*/ 328 w 1818"/>
                  <a:gd name="T57" fmla="*/ 66 h 999"/>
                  <a:gd name="T58" fmla="*/ 326 w 1818"/>
                  <a:gd name="T59" fmla="*/ 58 h 999"/>
                  <a:gd name="T60" fmla="*/ 331 w 1818"/>
                  <a:gd name="T61" fmla="*/ 51 h 999"/>
                  <a:gd name="T62" fmla="*/ 334 w 1818"/>
                  <a:gd name="T63" fmla="*/ 44 h 999"/>
                  <a:gd name="T64" fmla="*/ 335 w 1818"/>
                  <a:gd name="T65" fmla="*/ 15 h 999"/>
                  <a:gd name="T66" fmla="*/ 294 w 1818"/>
                  <a:gd name="T67" fmla="*/ 0 h 999"/>
                  <a:gd name="T68" fmla="*/ 262 w 1818"/>
                  <a:gd name="T69" fmla="*/ 19 h 999"/>
                  <a:gd name="T70" fmla="*/ 261 w 1818"/>
                  <a:gd name="T71" fmla="*/ 30 h 999"/>
                  <a:gd name="T72" fmla="*/ 260 w 1818"/>
                  <a:gd name="T73" fmla="*/ 40 h 999"/>
                  <a:gd name="T74" fmla="*/ 255 w 1818"/>
                  <a:gd name="T75" fmla="*/ 49 h 999"/>
                  <a:gd name="T76" fmla="*/ 244 w 1818"/>
                  <a:gd name="T77" fmla="*/ 52 h 999"/>
                  <a:gd name="T78" fmla="*/ 233 w 1818"/>
                  <a:gd name="T79" fmla="*/ 54 h 999"/>
                  <a:gd name="T80" fmla="*/ 214 w 1818"/>
                  <a:gd name="T81" fmla="*/ 60 h 999"/>
                  <a:gd name="T82" fmla="*/ 194 w 1818"/>
                  <a:gd name="T83" fmla="*/ 68 h 999"/>
                  <a:gd name="T84" fmla="*/ 174 w 1818"/>
                  <a:gd name="T85" fmla="*/ 75 h 999"/>
                  <a:gd name="T86" fmla="*/ 163 w 1818"/>
                  <a:gd name="T87" fmla="*/ 85 h 999"/>
                  <a:gd name="T88" fmla="*/ 151 w 1818"/>
                  <a:gd name="T89" fmla="*/ 94 h 999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818"/>
                  <a:gd name="T136" fmla="*/ 0 h 999"/>
                  <a:gd name="T137" fmla="*/ 1818 w 1818"/>
                  <a:gd name="T138" fmla="*/ 999 h 999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818" h="999">
                    <a:moveTo>
                      <a:pt x="575" y="401"/>
                    </a:moveTo>
                    <a:lnTo>
                      <a:pt x="523" y="436"/>
                    </a:lnTo>
                    <a:lnTo>
                      <a:pt x="484" y="476"/>
                    </a:lnTo>
                    <a:lnTo>
                      <a:pt x="454" y="516"/>
                    </a:lnTo>
                    <a:lnTo>
                      <a:pt x="430" y="559"/>
                    </a:lnTo>
                    <a:lnTo>
                      <a:pt x="406" y="598"/>
                    </a:lnTo>
                    <a:lnTo>
                      <a:pt x="380" y="634"/>
                    </a:lnTo>
                    <a:lnTo>
                      <a:pt x="346" y="663"/>
                    </a:lnTo>
                    <a:lnTo>
                      <a:pt x="301" y="684"/>
                    </a:lnTo>
                    <a:lnTo>
                      <a:pt x="259" y="684"/>
                    </a:lnTo>
                    <a:lnTo>
                      <a:pt x="228" y="689"/>
                    </a:lnTo>
                    <a:lnTo>
                      <a:pt x="204" y="697"/>
                    </a:lnTo>
                    <a:lnTo>
                      <a:pt x="185" y="708"/>
                    </a:lnTo>
                    <a:lnTo>
                      <a:pt x="165" y="722"/>
                    </a:lnTo>
                    <a:lnTo>
                      <a:pt x="144" y="739"/>
                    </a:lnTo>
                    <a:lnTo>
                      <a:pt x="118" y="758"/>
                    </a:lnTo>
                    <a:lnTo>
                      <a:pt x="84" y="782"/>
                    </a:lnTo>
                    <a:lnTo>
                      <a:pt x="35" y="836"/>
                    </a:lnTo>
                    <a:lnTo>
                      <a:pt x="10" y="871"/>
                    </a:lnTo>
                    <a:lnTo>
                      <a:pt x="0" y="892"/>
                    </a:lnTo>
                    <a:lnTo>
                      <a:pt x="5" y="905"/>
                    </a:lnTo>
                    <a:lnTo>
                      <a:pt x="16" y="912"/>
                    </a:lnTo>
                    <a:lnTo>
                      <a:pt x="34" y="924"/>
                    </a:lnTo>
                    <a:lnTo>
                      <a:pt x="51" y="940"/>
                    </a:lnTo>
                    <a:lnTo>
                      <a:pt x="66" y="969"/>
                    </a:lnTo>
                    <a:lnTo>
                      <a:pt x="83" y="965"/>
                    </a:lnTo>
                    <a:lnTo>
                      <a:pt x="103" y="965"/>
                    </a:lnTo>
                    <a:lnTo>
                      <a:pt x="124" y="966"/>
                    </a:lnTo>
                    <a:lnTo>
                      <a:pt x="150" y="970"/>
                    </a:lnTo>
                    <a:lnTo>
                      <a:pt x="177" y="971"/>
                    </a:lnTo>
                    <a:lnTo>
                      <a:pt x="208" y="974"/>
                    </a:lnTo>
                    <a:lnTo>
                      <a:pt x="242" y="974"/>
                    </a:lnTo>
                    <a:lnTo>
                      <a:pt x="281" y="971"/>
                    </a:lnTo>
                    <a:lnTo>
                      <a:pt x="330" y="980"/>
                    </a:lnTo>
                    <a:lnTo>
                      <a:pt x="391" y="989"/>
                    </a:lnTo>
                    <a:lnTo>
                      <a:pt x="461" y="994"/>
                    </a:lnTo>
                    <a:lnTo>
                      <a:pt x="539" y="997"/>
                    </a:lnTo>
                    <a:lnTo>
                      <a:pt x="622" y="999"/>
                    </a:lnTo>
                    <a:lnTo>
                      <a:pt x="711" y="999"/>
                    </a:lnTo>
                    <a:lnTo>
                      <a:pt x="804" y="996"/>
                    </a:lnTo>
                    <a:lnTo>
                      <a:pt x="899" y="994"/>
                    </a:lnTo>
                    <a:lnTo>
                      <a:pt x="967" y="995"/>
                    </a:lnTo>
                    <a:lnTo>
                      <a:pt x="1023" y="994"/>
                    </a:lnTo>
                    <a:lnTo>
                      <a:pt x="1070" y="990"/>
                    </a:lnTo>
                    <a:lnTo>
                      <a:pt x="1108" y="985"/>
                    </a:lnTo>
                    <a:lnTo>
                      <a:pt x="1140" y="976"/>
                    </a:lnTo>
                    <a:lnTo>
                      <a:pt x="1167" y="966"/>
                    </a:lnTo>
                    <a:lnTo>
                      <a:pt x="1190" y="956"/>
                    </a:lnTo>
                    <a:lnTo>
                      <a:pt x="1213" y="946"/>
                    </a:lnTo>
                    <a:lnTo>
                      <a:pt x="1253" y="918"/>
                    </a:lnTo>
                    <a:lnTo>
                      <a:pt x="1294" y="901"/>
                    </a:lnTo>
                    <a:lnTo>
                      <a:pt x="1332" y="883"/>
                    </a:lnTo>
                    <a:lnTo>
                      <a:pt x="1366" y="862"/>
                    </a:lnTo>
                    <a:lnTo>
                      <a:pt x="1389" y="827"/>
                    </a:lnTo>
                    <a:lnTo>
                      <a:pt x="1404" y="773"/>
                    </a:lnTo>
                    <a:lnTo>
                      <a:pt x="1407" y="694"/>
                    </a:lnTo>
                    <a:lnTo>
                      <a:pt x="1394" y="583"/>
                    </a:lnTo>
                    <a:lnTo>
                      <a:pt x="1424" y="564"/>
                    </a:lnTo>
                    <a:lnTo>
                      <a:pt x="1451" y="563"/>
                    </a:lnTo>
                    <a:lnTo>
                      <a:pt x="1473" y="574"/>
                    </a:lnTo>
                    <a:lnTo>
                      <a:pt x="1496" y="593"/>
                    </a:lnTo>
                    <a:lnTo>
                      <a:pt x="1519" y="613"/>
                    </a:lnTo>
                    <a:lnTo>
                      <a:pt x="1546" y="630"/>
                    </a:lnTo>
                    <a:lnTo>
                      <a:pt x="1579" y="640"/>
                    </a:lnTo>
                    <a:lnTo>
                      <a:pt x="1621" y="639"/>
                    </a:lnTo>
                    <a:lnTo>
                      <a:pt x="1739" y="589"/>
                    </a:lnTo>
                    <a:lnTo>
                      <a:pt x="1803" y="512"/>
                    </a:lnTo>
                    <a:lnTo>
                      <a:pt x="1818" y="424"/>
                    </a:lnTo>
                    <a:lnTo>
                      <a:pt x="1796" y="335"/>
                    </a:lnTo>
                    <a:lnTo>
                      <a:pt x="1740" y="257"/>
                    </a:lnTo>
                    <a:lnTo>
                      <a:pt x="1664" y="207"/>
                    </a:lnTo>
                    <a:lnTo>
                      <a:pt x="1572" y="194"/>
                    </a:lnTo>
                    <a:lnTo>
                      <a:pt x="1475" y="236"/>
                    </a:lnTo>
                    <a:lnTo>
                      <a:pt x="1466" y="244"/>
                    </a:lnTo>
                    <a:lnTo>
                      <a:pt x="1458" y="262"/>
                    </a:lnTo>
                    <a:lnTo>
                      <a:pt x="1448" y="282"/>
                    </a:lnTo>
                    <a:lnTo>
                      <a:pt x="1440" y="302"/>
                    </a:lnTo>
                    <a:lnTo>
                      <a:pt x="1424" y="318"/>
                    </a:lnTo>
                    <a:lnTo>
                      <a:pt x="1408" y="330"/>
                    </a:lnTo>
                    <a:lnTo>
                      <a:pt x="1388" y="331"/>
                    </a:lnTo>
                    <a:lnTo>
                      <a:pt x="1363" y="322"/>
                    </a:lnTo>
                    <a:lnTo>
                      <a:pt x="1350" y="311"/>
                    </a:lnTo>
                    <a:lnTo>
                      <a:pt x="1342" y="301"/>
                    </a:lnTo>
                    <a:lnTo>
                      <a:pt x="1333" y="292"/>
                    </a:lnTo>
                    <a:lnTo>
                      <a:pt x="1325" y="283"/>
                    </a:lnTo>
                    <a:lnTo>
                      <a:pt x="1317" y="273"/>
                    </a:lnTo>
                    <a:lnTo>
                      <a:pt x="1309" y="263"/>
                    </a:lnTo>
                    <a:lnTo>
                      <a:pt x="1299" y="253"/>
                    </a:lnTo>
                    <a:lnTo>
                      <a:pt x="1289" y="243"/>
                    </a:lnTo>
                    <a:lnTo>
                      <a:pt x="1300" y="229"/>
                    </a:lnTo>
                    <a:lnTo>
                      <a:pt x="1309" y="218"/>
                    </a:lnTo>
                    <a:lnTo>
                      <a:pt x="1315" y="209"/>
                    </a:lnTo>
                    <a:lnTo>
                      <a:pt x="1322" y="202"/>
                    </a:lnTo>
                    <a:lnTo>
                      <a:pt x="1324" y="193"/>
                    </a:lnTo>
                    <a:lnTo>
                      <a:pt x="1328" y="185"/>
                    </a:lnTo>
                    <a:lnTo>
                      <a:pt x="1333" y="174"/>
                    </a:lnTo>
                    <a:lnTo>
                      <a:pt x="1339" y="162"/>
                    </a:lnTo>
                    <a:lnTo>
                      <a:pt x="1355" y="104"/>
                    </a:lnTo>
                    <a:lnTo>
                      <a:pt x="1339" y="59"/>
                    </a:lnTo>
                    <a:lnTo>
                      <a:pt x="1297" y="25"/>
                    </a:lnTo>
                    <a:lnTo>
                      <a:pt x="1239" y="6"/>
                    </a:lnTo>
                    <a:lnTo>
                      <a:pt x="1175" y="0"/>
                    </a:lnTo>
                    <a:lnTo>
                      <a:pt x="1115" y="9"/>
                    </a:lnTo>
                    <a:lnTo>
                      <a:pt x="1068" y="31"/>
                    </a:lnTo>
                    <a:lnTo>
                      <a:pt x="1046" y="73"/>
                    </a:lnTo>
                    <a:lnTo>
                      <a:pt x="1044" y="89"/>
                    </a:lnTo>
                    <a:lnTo>
                      <a:pt x="1044" y="104"/>
                    </a:lnTo>
                    <a:lnTo>
                      <a:pt x="1042" y="118"/>
                    </a:lnTo>
                    <a:lnTo>
                      <a:pt x="1041" y="132"/>
                    </a:lnTo>
                    <a:lnTo>
                      <a:pt x="1037" y="143"/>
                    </a:lnTo>
                    <a:lnTo>
                      <a:pt x="1036" y="158"/>
                    </a:lnTo>
                    <a:lnTo>
                      <a:pt x="1034" y="173"/>
                    </a:lnTo>
                    <a:lnTo>
                      <a:pt x="1036" y="192"/>
                    </a:lnTo>
                    <a:lnTo>
                      <a:pt x="1017" y="194"/>
                    </a:lnTo>
                    <a:lnTo>
                      <a:pt x="1002" y="198"/>
                    </a:lnTo>
                    <a:lnTo>
                      <a:pt x="987" y="202"/>
                    </a:lnTo>
                    <a:lnTo>
                      <a:pt x="973" y="205"/>
                    </a:lnTo>
                    <a:lnTo>
                      <a:pt x="958" y="208"/>
                    </a:lnTo>
                    <a:lnTo>
                      <a:pt x="944" y="212"/>
                    </a:lnTo>
                    <a:lnTo>
                      <a:pt x="928" y="215"/>
                    </a:lnTo>
                    <a:lnTo>
                      <a:pt x="912" y="219"/>
                    </a:lnTo>
                    <a:lnTo>
                      <a:pt x="884" y="229"/>
                    </a:lnTo>
                    <a:lnTo>
                      <a:pt x="856" y="239"/>
                    </a:lnTo>
                    <a:lnTo>
                      <a:pt x="829" y="249"/>
                    </a:lnTo>
                    <a:lnTo>
                      <a:pt x="802" y="259"/>
                    </a:lnTo>
                    <a:lnTo>
                      <a:pt x="775" y="269"/>
                    </a:lnTo>
                    <a:lnTo>
                      <a:pt x="747" y="279"/>
                    </a:lnTo>
                    <a:lnTo>
                      <a:pt x="721" y="289"/>
                    </a:lnTo>
                    <a:lnTo>
                      <a:pt x="695" y="299"/>
                    </a:lnTo>
                    <a:lnTo>
                      <a:pt x="680" y="312"/>
                    </a:lnTo>
                    <a:lnTo>
                      <a:pt x="665" y="325"/>
                    </a:lnTo>
                    <a:lnTo>
                      <a:pt x="649" y="337"/>
                    </a:lnTo>
                    <a:lnTo>
                      <a:pt x="634" y="350"/>
                    </a:lnTo>
                    <a:lnTo>
                      <a:pt x="619" y="362"/>
                    </a:lnTo>
                    <a:lnTo>
                      <a:pt x="604" y="375"/>
                    </a:lnTo>
                    <a:lnTo>
                      <a:pt x="589" y="387"/>
                    </a:lnTo>
                    <a:lnTo>
                      <a:pt x="575" y="401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9" name="Freeform 607"/>
              <p:cNvSpPr>
                <a:spLocks/>
              </p:cNvSpPr>
              <p:nvPr/>
            </p:nvSpPr>
            <p:spPr bwMode="auto">
              <a:xfrm>
                <a:off x="3828" y="2732"/>
                <a:ext cx="884" cy="484"/>
              </a:xfrm>
              <a:custGeom>
                <a:avLst/>
                <a:gdLst>
                  <a:gd name="T0" fmla="*/ 110 w 1768"/>
                  <a:gd name="T1" fmla="*/ 114 h 967"/>
                  <a:gd name="T2" fmla="*/ 94 w 1768"/>
                  <a:gd name="T3" fmla="*/ 145 h 967"/>
                  <a:gd name="T4" fmla="*/ 70 w 1768"/>
                  <a:gd name="T5" fmla="*/ 166 h 967"/>
                  <a:gd name="T6" fmla="*/ 46 w 1768"/>
                  <a:gd name="T7" fmla="*/ 169 h 967"/>
                  <a:gd name="T8" fmla="*/ 32 w 1768"/>
                  <a:gd name="T9" fmla="*/ 180 h 967"/>
                  <a:gd name="T10" fmla="*/ 7 w 1768"/>
                  <a:gd name="T11" fmla="*/ 204 h 967"/>
                  <a:gd name="T12" fmla="*/ 3 w 1768"/>
                  <a:gd name="T13" fmla="*/ 220 h 967"/>
                  <a:gd name="T14" fmla="*/ 17 w 1768"/>
                  <a:gd name="T15" fmla="*/ 226 h 967"/>
                  <a:gd name="T16" fmla="*/ 29 w 1768"/>
                  <a:gd name="T17" fmla="*/ 229 h 967"/>
                  <a:gd name="T18" fmla="*/ 46 w 1768"/>
                  <a:gd name="T19" fmla="*/ 232 h 967"/>
                  <a:gd name="T20" fmla="*/ 71 w 1768"/>
                  <a:gd name="T21" fmla="*/ 233 h 967"/>
                  <a:gd name="T22" fmla="*/ 110 w 1768"/>
                  <a:gd name="T23" fmla="*/ 240 h 967"/>
                  <a:gd name="T24" fmla="*/ 170 w 1768"/>
                  <a:gd name="T25" fmla="*/ 242 h 967"/>
                  <a:gd name="T26" fmla="*/ 232 w 1768"/>
                  <a:gd name="T27" fmla="*/ 242 h 967"/>
                  <a:gd name="T28" fmla="*/ 269 w 1768"/>
                  <a:gd name="T29" fmla="*/ 239 h 967"/>
                  <a:gd name="T30" fmla="*/ 287 w 1768"/>
                  <a:gd name="T31" fmla="*/ 233 h 967"/>
                  <a:gd name="T32" fmla="*/ 312 w 1768"/>
                  <a:gd name="T33" fmla="*/ 221 h 967"/>
                  <a:gd name="T34" fmla="*/ 335 w 1768"/>
                  <a:gd name="T35" fmla="*/ 202 h 967"/>
                  <a:gd name="T36" fmla="*/ 337 w 1768"/>
                  <a:gd name="T37" fmla="*/ 141 h 967"/>
                  <a:gd name="T38" fmla="*/ 356 w 1768"/>
                  <a:gd name="T39" fmla="*/ 139 h 967"/>
                  <a:gd name="T40" fmla="*/ 375 w 1768"/>
                  <a:gd name="T41" fmla="*/ 153 h 967"/>
                  <a:gd name="T42" fmla="*/ 423 w 1768"/>
                  <a:gd name="T43" fmla="*/ 143 h 967"/>
                  <a:gd name="T44" fmla="*/ 436 w 1768"/>
                  <a:gd name="T45" fmla="*/ 80 h 967"/>
                  <a:gd name="T46" fmla="*/ 380 w 1768"/>
                  <a:gd name="T47" fmla="*/ 46 h 967"/>
                  <a:gd name="T48" fmla="*/ 351 w 1768"/>
                  <a:gd name="T49" fmla="*/ 62 h 967"/>
                  <a:gd name="T50" fmla="*/ 344 w 1768"/>
                  <a:gd name="T51" fmla="*/ 75 h 967"/>
                  <a:gd name="T52" fmla="*/ 329 w 1768"/>
                  <a:gd name="T53" fmla="*/ 76 h 967"/>
                  <a:gd name="T54" fmla="*/ 321 w 1768"/>
                  <a:gd name="T55" fmla="*/ 68 h 967"/>
                  <a:gd name="T56" fmla="*/ 315 w 1768"/>
                  <a:gd name="T57" fmla="*/ 61 h 967"/>
                  <a:gd name="T58" fmla="*/ 312 w 1768"/>
                  <a:gd name="T59" fmla="*/ 52 h 967"/>
                  <a:gd name="T60" fmla="*/ 315 w 1768"/>
                  <a:gd name="T61" fmla="*/ 44 h 967"/>
                  <a:gd name="T62" fmla="*/ 316 w 1768"/>
                  <a:gd name="T63" fmla="*/ 37 h 967"/>
                  <a:gd name="T64" fmla="*/ 314 w 1768"/>
                  <a:gd name="T65" fmla="*/ 13 h 967"/>
                  <a:gd name="T66" fmla="*/ 277 w 1768"/>
                  <a:gd name="T67" fmla="*/ 0 h 967"/>
                  <a:gd name="T68" fmla="*/ 250 w 1768"/>
                  <a:gd name="T69" fmla="*/ 15 h 967"/>
                  <a:gd name="T70" fmla="*/ 248 w 1768"/>
                  <a:gd name="T71" fmla="*/ 26 h 967"/>
                  <a:gd name="T72" fmla="*/ 246 w 1768"/>
                  <a:gd name="T73" fmla="*/ 35 h 967"/>
                  <a:gd name="T74" fmla="*/ 242 w 1768"/>
                  <a:gd name="T75" fmla="*/ 44 h 967"/>
                  <a:gd name="T76" fmla="*/ 231 w 1768"/>
                  <a:gd name="T77" fmla="*/ 47 h 967"/>
                  <a:gd name="T78" fmla="*/ 220 w 1768"/>
                  <a:gd name="T79" fmla="*/ 49 h 967"/>
                  <a:gd name="T80" fmla="*/ 202 w 1768"/>
                  <a:gd name="T81" fmla="*/ 55 h 967"/>
                  <a:gd name="T82" fmla="*/ 182 w 1768"/>
                  <a:gd name="T83" fmla="*/ 63 h 967"/>
                  <a:gd name="T84" fmla="*/ 162 w 1768"/>
                  <a:gd name="T85" fmla="*/ 70 h 967"/>
                  <a:gd name="T86" fmla="*/ 150 w 1768"/>
                  <a:gd name="T87" fmla="*/ 80 h 967"/>
                  <a:gd name="T88" fmla="*/ 139 w 1768"/>
                  <a:gd name="T89" fmla="*/ 89 h 96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768"/>
                  <a:gd name="T136" fmla="*/ 0 h 967"/>
                  <a:gd name="T137" fmla="*/ 1768 w 1768"/>
                  <a:gd name="T138" fmla="*/ 967 h 96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768" h="967">
                    <a:moveTo>
                      <a:pt x="526" y="382"/>
                    </a:moveTo>
                    <a:lnTo>
                      <a:pt x="475" y="417"/>
                    </a:lnTo>
                    <a:lnTo>
                      <a:pt x="440" y="456"/>
                    </a:lnTo>
                    <a:lnTo>
                      <a:pt x="414" y="497"/>
                    </a:lnTo>
                    <a:lnTo>
                      <a:pt x="395" y="539"/>
                    </a:lnTo>
                    <a:lnTo>
                      <a:pt x="376" y="577"/>
                    </a:lnTo>
                    <a:lnTo>
                      <a:pt x="353" y="613"/>
                    </a:lnTo>
                    <a:lnTo>
                      <a:pt x="323" y="641"/>
                    </a:lnTo>
                    <a:lnTo>
                      <a:pt x="279" y="663"/>
                    </a:lnTo>
                    <a:lnTo>
                      <a:pt x="238" y="664"/>
                    </a:lnTo>
                    <a:lnTo>
                      <a:pt x="208" y="669"/>
                    </a:lnTo>
                    <a:lnTo>
                      <a:pt x="184" y="676"/>
                    </a:lnTo>
                    <a:lnTo>
                      <a:pt x="167" y="689"/>
                    </a:lnTo>
                    <a:lnTo>
                      <a:pt x="148" y="703"/>
                    </a:lnTo>
                    <a:lnTo>
                      <a:pt x="128" y="720"/>
                    </a:lnTo>
                    <a:lnTo>
                      <a:pt x="101" y="739"/>
                    </a:lnTo>
                    <a:lnTo>
                      <a:pt x="67" y="763"/>
                    </a:lnTo>
                    <a:lnTo>
                      <a:pt x="25" y="813"/>
                    </a:lnTo>
                    <a:lnTo>
                      <a:pt x="4" y="847"/>
                    </a:lnTo>
                    <a:lnTo>
                      <a:pt x="0" y="867"/>
                    </a:lnTo>
                    <a:lnTo>
                      <a:pt x="9" y="879"/>
                    </a:lnTo>
                    <a:lnTo>
                      <a:pt x="25" y="886"/>
                    </a:lnTo>
                    <a:lnTo>
                      <a:pt x="47" y="893"/>
                    </a:lnTo>
                    <a:lnTo>
                      <a:pt x="67" y="902"/>
                    </a:lnTo>
                    <a:lnTo>
                      <a:pt x="86" y="918"/>
                    </a:lnTo>
                    <a:lnTo>
                      <a:pt x="100" y="915"/>
                    </a:lnTo>
                    <a:lnTo>
                      <a:pt x="116" y="916"/>
                    </a:lnTo>
                    <a:lnTo>
                      <a:pt x="135" y="918"/>
                    </a:lnTo>
                    <a:lnTo>
                      <a:pt x="158" y="923"/>
                    </a:lnTo>
                    <a:lnTo>
                      <a:pt x="182" y="927"/>
                    </a:lnTo>
                    <a:lnTo>
                      <a:pt x="210" y="931"/>
                    </a:lnTo>
                    <a:lnTo>
                      <a:pt x="243" y="932"/>
                    </a:lnTo>
                    <a:lnTo>
                      <a:pt x="281" y="931"/>
                    </a:lnTo>
                    <a:lnTo>
                      <a:pt x="321" y="941"/>
                    </a:lnTo>
                    <a:lnTo>
                      <a:pt x="373" y="951"/>
                    </a:lnTo>
                    <a:lnTo>
                      <a:pt x="437" y="957"/>
                    </a:lnTo>
                    <a:lnTo>
                      <a:pt x="513" y="963"/>
                    </a:lnTo>
                    <a:lnTo>
                      <a:pt x="593" y="966"/>
                    </a:lnTo>
                    <a:lnTo>
                      <a:pt x="679" y="967"/>
                    </a:lnTo>
                    <a:lnTo>
                      <a:pt x="769" y="966"/>
                    </a:lnTo>
                    <a:lnTo>
                      <a:pt x="863" y="965"/>
                    </a:lnTo>
                    <a:lnTo>
                      <a:pt x="930" y="966"/>
                    </a:lnTo>
                    <a:lnTo>
                      <a:pt x="988" y="963"/>
                    </a:lnTo>
                    <a:lnTo>
                      <a:pt x="1034" y="958"/>
                    </a:lnTo>
                    <a:lnTo>
                      <a:pt x="1074" y="953"/>
                    </a:lnTo>
                    <a:lnTo>
                      <a:pt x="1105" y="946"/>
                    </a:lnTo>
                    <a:lnTo>
                      <a:pt x="1130" y="938"/>
                    </a:lnTo>
                    <a:lnTo>
                      <a:pt x="1148" y="931"/>
                    </a:lnTo>
                    <a:lnTo>
                      <a:pt x="1164" y="927"/>
                    </a:lnTo>
                    <a:lnTo>
                      <a:pt x="1204" y="899"/>
                    </a:lnTo>
                    <a:lnTo>
                      <a:pt x="1245" y="882"/>
                    </a:lnTo>
                    <a:lnTo>
                      <a:pt x="1283" y="864"/>
                    </a:lnTo>
                    <a:lnTo>
                      <a:pt x="1317" y="843"/>
                    </a:lnTo>
                    <a:lnTo>
                      <a:pt x="1340" y="808"/>
                    </a:lnTo>
                    <a:lnTo>
                      <a:pt x="1355" y="754"/>
                    </a:lnTo>
                    <a:lnTo>
                      <a:pt x="1358" y="675"/>
                    </a:lnTo>
                    <a:lnTo>
                      <a:pt x="1345" y="564"/>
                    </a:lnTo>
                    <a:lnTo>
                      <a:pt x="1375" y="545"/>
                    </a:lnTo>
                    <a:lnTo>
                      <a:pt x="1402" y="544"/>
                    </a:lnTo>
                    <a:lnTo>
                      <a:pt x="1424" y="555"/>
                    </a:lnTo>
                    <a:lnTo>
                      <a:pt x="1447" y="574"/>
                    </a:lnTo>
                    <a:lnTo>
                      <a:pt x="1470" y="594"/>
                    </a:lnTo>
                    <a:lnTo>
                      <a:pt x="1497" y="611"/>
                    </a:lnTo>
                    <a:lnTo>
                      <a:pt x="1530" y="621"/>
                    </a:lnTo>
                    <a:lnTo>
                      <a:pt x="1572" y="620"/>
                    </a:lnTo>
                    <a:lnTo>
                      <a:pt x="1690" y="570"/>
                    </a:lnTo>
                    <a:lnTo>
                      <a:pt x="1753" y="496"/>
                    </a:lnTo>
                    <a:lnTo>
                      <a:pt x="1768" y="407"/>
                    </a:lnTo>
                    <a:lnTo>
                      <a:pt x="1744" y="319"/>
                    </a:lnTo>
                    <a:lnTo>
                      <a:pt x="1688" y="243"/>
                    </a:lnTo>
                    <a:lnTo>
                      <a:pt x="1610" y="194"/>
                    </a:lnTo>
                    <a:lnTo>
                      <a:pt x="1517" y="183"/>
                    </a:lnTo>
                    <a:lnTo>
                      <a:pt x="1419" y="224"/>
                    </a:lnTo>
                    <a:lnTo>
                      <a:pt x="1411" y="233"/>
                    </a:lnTo>
                    <a:lnTo>
                      <a:pt x="1403" y="248"/>
                    </a:lnTo>
                    <a:lnTo>
                      <a:pt x="1394" y="265"/>
                    </a:lnTo>
                    <a:lnTo>
                      <a:pt x="1387" y="285"/>
                    </a:lnTo>
                    <a:lnTo>
                      <a:pt x="1374" y="300"/>
                    </a:lnTo>
                    <a:lnTo>
                      <a:pt x="1359" y="311"/>
                    </a:lnTo>
                    <a:lnTo>
                      <a:pt x="1338" y="312"/>
                    </a:lnTo>
                    <a:lnTo>
                      <a:pt x="1314" y="303"/>
                    </a:lnTo>
                    <a:lnTo>
                      <a:pt x="1301" y="292"/>
                    </a:lnTo>
                    <a:lnTo>
                      <a:pt x="1293" y="282"/>
                    </a:lnTo>
                    <a:lnTo>
                      <a:pt x="1283" y="270"/>
                    </a:lnTo>
                    <a:lnTo>
                      <a:pt x="1275" y="262"/>
                    </a:lnTo>
                    <a:lnTo>
                      <a:pt x="1266" y="252"/>
                    </a:lnTo>
                    <a:lnTo>
                      <a:pt x="1258" y="242"/>
                    </a:lnTo>
                    <a:lnTo>
                      <a:pt x="1248" y="232"/>
                    </a:lnTo>
                    <a:lnTo>
                      <a:pt x="1236" y="222"/>
                    </a:lnTo>
                    <a:lnTo>
                      <a:pt x="1248" y="207"/>
                    </a:lnTo>
                    <a:lnTo>
                      <a:pt x="1255" y="195"/>
                    </a:lnTo>
                    <a:lnTo>
                      <a:pt x="1258" y="185"/>
                    </a:lnTo>
                    <a:lnTo>
                      <a:pt x="1260" y="176"/>
                    </a:lnTo>
                    <a:lnTo>
                      <a:pt x="1259" y="168"/>
                    </a:lnTo>
                    <a:lnTo>
                      <a:pt x="1260" y="159"/>
                    </a:lnTo>
                    <a:lnTo>
                      <a:pt x="1263" y="148"/>
                    </a:lnTo>
                    <a:lnTo>
                      <a:pt x="1269" y="136"/>
                    </a:lnTo>
                    <a:lnTo>
                      <a:pt x="1276" y="86"/>
                    </a:lnTo>
                    <a:lnTo>
                      <a:pt x="1256" y="49"/>
                    </a:lnTo>
                    <a:lnTo>
                      <a:pt x="1216" y="21"/>
                    </a:lnTo>
                    <a:lnTo>
                      <a:pt x="1165" y="5"/>
                    </a:lnTo>
                    <a:lnTo>
                      <a:pt x="1108" y="0"/>
                    </a:lnTo>
                    <a:lnTo>
                      <a:pt x="1057" y="7"/>
                    </a:lnTo>
                    <a:lnTo>
                      <a:pt x="1018" y="26"/>
                    </a:lnTo>
                    <a:lnTo>
                      <a:pt x="1000" y="59"/>
                    </a:lnTo>
                    <a:lnTo>
                      <a:pt x="999" y="75"/>
                    </a:lnTo>
                    <a:lnTo>
                      <a:pt x="998" y="90"/>
                    </a:lnTo>
                    <a:lnTo>
                      <a:pt x="995" y="102"/>
                    </a:lnTo>
                    <a:lnTo>
                      <a:pt x="993" y="115"/>
                    </a:lnTo>
                    <a:lnTo>
                      <a:pt x="989" y="126"/>
                    </a:lnTo>
                    <a:lnTo>
                      <a:pt x="987" y="139"/>
                    </a:lnTo>
                    <a:lnTo>
                      <a:pt x="985" y="154"/>
                    </a:lnTo>
                    <a:lnTo>
                      <a:pt x="987" y="173"/>
                    </a:lnTo>
                    <a:lnTo>
                      <a:pt x="968" y="175"/>
                    </a:lnTo>
                    <a:lnTo>
                      <a:pt x="953" y="179"/>
                    </a:lnTo>
                    <a:lnTo>
                      <a:pt x="938" y="183"/>
                    </a:lnTo>
                    <a:lnTo>
                      <a:pt x="924" y="186"/>
                    </a:lnTo>
                    <a:lnTo>
                      <a:pt x="909" y="189"/>
                    </a:lnTo>
                    <a:lnTo>
                      <a:pt x="895" y="193"/>
                    </a:lnTo>
                    <a:lnTo>
                      <a:pt x="879" y="196"/>
                    </a:lnTo>
                    <a:lnTo>
                      <a:pt x="863" y="200"/>
                    </a:lnTo>
                    <a:lnTo>
                      <a:pt x="835" y="210"/>
                    </a:lnTo>
                    <a:lnTo>
                      <a:pt x="807" y="220"/>
                    </a:lnTo>
                    <a:lnTo>
                      <a:pt x="780" y="230"/>
                    </a:lnTo>
                    <a:lnTo>
                      <a:pt x="753" y="240"/>
                    </a:lnTo>
                    <a:lnTo>
                      <a:pt x="726" y="250"/>
                    </a:lnTo>
                    <a:lnTo>
                      <a:pt x="698" y="260"/>
                    </a:lnTo>
                    <a:lnTo>
                      <a:pt x="672" y="270"/>
                    </a:lnTo>
                    <a:lnTo>
                      <a:pt x="646" y="280"/>
                    </a:lnTo>
                    <a:lnTo>
                      <a:pt x="631" y="293"/>
                    </a:lnTo>
                    <a:lnTo>
                      <a:pt x="616" y="306"/>
                    </a:lnTo>
                    <a:lnTo>
                      <a:pt x="600" y="318"/>
                    </a:lnTo>
                    <a:lnTo>
                      <a:pt x="585" y="331"/>
                    </a:lnTo>
                    <a:lnTo>
                      <a:pt x="570" y="343"/>
                    </a:lnTo>
                    <a:lnTo>
                      <a:pt x="555" y="356"/>
                    </a:lnTo>
                    <a:lnTo>
                      <a:pt x="540" y="368"/>
                    </a:lnTo>
                    <a:lnTo>
                      <a:pt x="526" y="382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0" name="Freeform 608"/>
              <p:cNvSpPr>
                <a:spLocks/>
              </p:cNvSpPr>
              <p:nvPr/>
            </p:nvSpPr>
            <p:spPr bwMode="auto">
              <a:xfrm>
                <a:off x="3852" y="2741"/>
                <a:ext cx="858" cy="468"/>
              </a:xfrm>
              <a:custGeom>
                <a:avLst/>
                <a:gdLst>
                  <a:gd name="T0" fmla="*/ 99 w 1715"/>
                  <a:gd name="T1" fmla="*/ 109 h 938"/>
                  <a:gd name="T2" fmla="*/ 87 w 1715"/>
                  <a:gd name="T3" fmla="*/ 139 h 938"/>
                  <a:gd name="T4" fmla="*/ 65 w 1715"/>
                  <a:gd name="T5" fmla="*/ 160 h 938"/>
                  <a:gd name="T6" fmla="*/ 41 w 1715"/>
                  <a:gd name="T7" fmla="*/ 164 h 938"/>
                  <a:gd name="T8" fmla="*/ 28 w 1715"/>
                  <a:gd name="T9" fmla="*/ 176 h 938"/>
                  <a:gd name="T10" fmla="*/ 4 w 1715"/>
                  <a:gd name="T11" fmla="*/ 198 h 938"/>
                  <a:gd name="T12" fmla="*/ 4 w 1715"/>
                  <a:gd name="T13" fmla="*/ 214 h 938"/>
                  <a:gd name="T14" fmla="*/ 22 w 1715"/>
                  <a:gd name="T15" fmla="*/ 215 h 938"/>
                  <a:gd name="T16" fmla="*/ 33 w 1715"/>
                  <a:gd name="T17" fmla="*/ 216 h 938"/>
                  <a:gd name="T18" fmla="*/ 47 w 1715"/>
                  <a:gd name="T19" fmla="*/ 220 h 938"/>
                  <a:gd name="T20" fmla="*/ 71 w 1715"/>
                  <a:gd name="T21" fmla="*/ 221 h 938"/>
                  <a:gd name="T22" fmla="*/ 104 w 1715"/>
                  <a:gd name="T23" fmla="*/ 230 h 938"/>
                  <a:gd name="T24" fmla="*/ 162 w 1715"/>
                  <a:gd name="T25" fmla="*/ 234 h 938"/>
                  <a:gd name="T26" fmla="*/ 224 w 1715"/>
                  <a:gd name="T27" fmla="*/ 234 h 938"/>
                  <a:gd name="T28" fmla="*/ 261 w 1715"/>
                  <a:gd name="T29" fmla="*/ 231 h 938"/>
                  <a:gd name="T30" fmla="*/ 277 w 1715"/>
                  <a:gd name="T31" fmla="*/ 227 h 938"/>
                  <a:gd name="T32" fmla="*/ 299 w 1715"/>
                  <a:gd name="T33" fmla="*/ 216 h 938"/>
                  <a:gd name="T34" fmla="*/ 323 w 1715"/>
                  <a:gd name="T35" fmla="*/ 197 h 938"/>
                  <a:gd name="T36" fmla="*/ 324 w 1715"/>
                  <a:gd name="T37" fmla="*/ 136 h 938"/>
                  <a:gd name="T38" fmla="*/ 344 w 1715"/>
                  <a:gd name="T39" fmla="*/ 134 h 938"/>
                  <a:gd name="T40" fmla="*/ 362 w 1715"/>
                  <a:gd name="T41" fmla="*/ 148 h 938"/>
                  <a:gd name="T42" fmla="*/ 411 w 1715"/>
                  <a:gd name="T43" fmla="*/ 138 h 938"/>
                  <a:gd name="T44" fmla="*/ 423 w 1715"/>
                  <a:gd name="T45" fmla="*/ 76 h 938"/>
                  <a:gd name="T46" fmla="*/ 366 w 1715"/>
                  <a:gd name="T47" fmla="*/ 43 h 938"/>
                  <a:gd name="T48" fmla="*/ 338 w 1715"/>
                  <a:gd name="T49" fmla="*/ 59 h 938"/>
                  <a:gd name="T50" fmla="*/ 331 w 1715"/>
                  <a:gd name="T51" fmla="*/ 71 h 938"/>
                  <a:gd name="T52" fmla="*/ 317 w 1715"/>
                  <a:gd name="T53" fmla="*/ 71 h 938"/>
                  <a:gd name="T54" fmla="*/ 309 w 1715"/>
                  <a:gd name="T55" fmla="*/ 63 h 938"/>
                  <a:gd name="T56" fmla="*/ 303 w 1715"/>
                  <a:gd name="T57" fmla="*/ 55 h 938"/>
                  <a:gd name="T58" fmla="*/ 299 w 1715"/>
                  <a:gd name="T59" fmla="*/ 46 h 938"/>
                  <a:gd name="T60" fmla="*/ 300 w 1715"/>
                  <a:gd name="T61" fmla="*/ 38 h 938"/>
                  <a:gd name="T62" fmla="*/ 298 w 1715"/>
                  <a:gd name="T63" fmla="*/ 30 h 938"/>
                  <a:gd name="T64" fmla="*/ 293 w 1715"/>
                  <a:gd name="T65" fmla="*/ 9 h 938"/>
                  <a:gd name="T66" fmla="*/ 261 w 1715"/>
                  <a:gd name="T67" fmla="*/ 0 h 938"/>
                  <a:gd name="T68" fmla="*/ 240 w 1715"/>
                  <a:gd name="T69" fmla="*/ 11 h 938"/>
                  <a:gd name="T70" fmla="*/ 238 w 1715"/>
                  <a:gd name="T71" fmla="*/ 21 h 938"/>
                  <a:gd name="T72" fmla="*/ 235 w 1715"/>
                  <a:gd name="T73" fmla="*/ 30 h 938"/>
                  <a:gd name="T74" fmla="*/ 230 w 1715"/>
                  <a:gd name="T75" fmla="*/ 39 h 938"/>
                  <a:gd name="T76" fmla="*/ 219 w 1715"/>
                  <a:gd name="T77" fmla="*/ 42 h 938"/>
                  <a:gd name="T78" fmla="*/ 208 w 1715"/>
                  <a:gd name="T79" fmla="*/ 44 h 938"/>
                  <a:gd name="T80" fmla="*/ 190 w 1715"/>
                  <a:gd name="T81" fmla="*/ 50 h 938"/>
                  <a:gd name="T82" fmla="*/ 170 w 1715"/>
                  <a:gd name="T83" fmla="*/ 58 h 938"/>
                  <a:gd name="T84" fmla="*/ 150 w 1715"/>
                  <a:gd name="T85" fmla="*/ 65 h 938"/>
                  <a:gd name="T86" fmla="*/ 138 w 1715"/>
                  <a:gd name="T87" fmla="*/ 75 h 938"/>
                  <a:gd name="T88" fmla="*/ 127 w 1715"/>
                  <a:gd name="T89" fmla="*/ 84 h 938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715"/>
                  <a:gd name="T136" fmla="*/ 0 h 938"/>
                  <a:gd name="T137" fmla="*/ 1715 w 1715"/>
                  <a:gd name="T138" fmla="*/ 938 h 938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715" h="938">
                    <a:moveTo>
                      <a:pt x="477" y="365"/>
                    </a:moveTo>
                    <a:lnTo>
                      <a:pt x="427" y="399"/>
                    </a:lnTo>
                    <a:lnTo>
                      <a:pt x="395" y="439"/>
                    </a:lnTo>
                    <a:lnTo>
                      <a:pt x="373" y="479"/>
                    </a:lnTo>
                    <a:lnTo>
                      <a:pt x="360" y="520"/>
                    </a:lnTo>
                    <a:lnTo>
                      <a:pt x="346" y="558"/>
                    </a:lnTo>
                    <a:lnTo>
                      <a:pt x="328" y="593"/>
                    </a:lnTo>
                    <a:lnTo>
                      <a:pt x="301" y="622"/>
                    </a:lnTo>
                    <a:lnTo>
                      <a:pt x="258" y="643"/>
                    </a:lnTo>
                    <a:lnTo>
                      <a:pt x="217" y="644"/>
                    </a:lnTo>
                    <a:lnTo>
                      <a:pt x="187" y="649"/>
                    </a:lnTo>
                    <a:lnTo>
                      <a:pt x="164" y="658"/>
                    </a:lnTo>
                    <a:lnTo>
                      <a:pt x="146" y="672"/>
                    </a:lnTo>
                    <a:lnTo>
                      <a:pt x="129" y="686"/>
                    </a:lnTo>
                    <a:lnTo>
                      <a:pt x="110" y="705"/>
                    </a:lnTo>
                    <a:lnTo>
                      <a:pt x="84" y="726"/>
                    </a:lnTo>
                    <a:lnTo>
                      <a:pt x="51" y="750"/>
                    </a:lnTo>
                    <a:lnTo>
                      <a:pt x="15" y="795"/>
                    </a:lnTo>
                    <a:lnTo>
                      <a:pt x="0" y="826"/>
                    </a:lnTo>
                    <a:lnTo>
                      <a:pt x="1" y="845"/>
                    </a:lnTo>
                    <a:lnTo>
                      <a:pt x="15" y="857"/>
                    </a:lnTo>
                    <a:lnTo>
                      <a:pt x="36" y="861"/>
                    </a:lnTo>
                    <a:lnTo>
                      <a:pt x="62" y="864"/>
                    </a:lnTo>
                    <a:lnTo>
                      <a:pt x="87" y="864"/>
                    </a:lnTo>
                    <a:lnTo>
                      <a:pt x="110" y="869"/>
                    </a:lnTo>
                    <a:lnTo>
                      <a:pt x="119" y="865"/>
                    </a:lnTo>
                    <a:lnTo>
                      <a:pt x="131" y="867"/>
                    </a:lnTo>
                    <a:lnTo>
                      <a:pt x="145" y="871"/>
                    </a:lnTo>
                    <a:lnTo>
                      <a:pt x="164" y="877"/>
                    </a:lnTo>
                    <a:lnTo>
                      <a:pt x="187" y="882"/>
                    </a:lnTo>
                    <a:lnTo>
                      <a:pt x="213" y="888"/>
                    </a:lnTo>
                    <a:lnTo>
                      <a:pt x="244" y="889"/>
                    </a:lnTo>
                    <a:lnTo>
                      <a:pt x="282" y="888"/>
                    </a:lnTo>
                    <a:lnTo>
                      <a:pt x="311" y="900"/>
                    </a:lnTo>
                    <a:lnTo>
                      <a:pt x="356" y="913"/>
                    </a:lnTo>
                    <a:lnTo>
                      <a:pt x="414" y="921"/>
                    </a:lnTo>
                    <a:lnTo>
                      <a:pt x="484" y="930"/>
                    </a:lnTo>
                    <a:lnTo>
                      <a:pt x="560" y="934"/>
                    </a:lnTo>
                    <a:lnTo>
                      <a:pt x="646" y="938"/>
                    </a:lnTo>
                    <a:lnTo>
                      <a:pt x="733" y="938"/>
                    </a:lnTo>
                    <a:lnTo>
                      <a:pt x="825" y="938"/>
                    </a:lnTo>
                    <a:lnTo>
                      <a:pt x="893" y="938"/>
                    </a:lnTo>
                    <a:lnTo>
                      <a:pt x="951" y="935"/>
                    </a:lnTo>
                    <a:lnTo>
                      <a:pt x="1000" y="930"/>
                    </a:lnTo>
                    <a:lnTo>
                      <a:pt x="1041" y="925"/>
                    </a:lnTo>
                    <a:lnTo>
                      <a:pt x="1069" y="918"/>
                    </a:lnTo>
                    <a:lnTo>
                      <a:pt x="1092" y="913"/>
                    </a:lnTo>
                    <a:lnTo>
                      <a:pt x="1107" y="909"/>
                    </a:lnTo>
                    <a:lnTo>
                      <a:pt x="1115" y="910"/>
                    </a:lnTo>
                    <a:lnTo>
                      <a:pt x="1155" y="882"/>
                    </a:lnTo>
                    <a:lnTo>
                      <a:pt x="1196" y="865"/>
                    </a:lnTo>
                    <a:lnTo>
                      <a:pt x="1234" y="847"/>
                    </a:lnTo>
                    <a:lnTo>
                      <a:pt x="1268" y="826"/>
                    </a:lnTo>
                    <a:lnTo>
                      <a:pt x="1291" y="791"/>
                    </a:lnTo>
                    <a:lnTo>
                      <a:pt x="1306" y="737"/>
                    </a:lnTo>
                    <a:lnTo>
                      <a:pt x="1309" y="658"/>
                    </a:lnTo>
                    <a:lnTo>
                      <a:pt x="1296" y="547"/>
                    </a:lnTo>
                    <a:lnTo>
                      <a:pt x="1326" y="528"/>
                    </a:lnTo>
                    <a:lnTo>
                      <a:pt x="1353" y="527"/>
                    </a:lnTo>
                    <a:lnTo>
                      <a:pt x="1375" y="538"/>
                    </a:lnTo>
                    <a:lnTo>
                      <a:pt x="1398" y="557"/>
                    </a:lnTo>
                    <a:lnTo>
                      <a:pt x="1421" y="577"/>
                    </a:lnTo>
                    <a:lnTo>
                      <a:pt x="1448" y="594"/>
                    </a:lnTo>
                    <a:lnTo>
                      <a:pt x="1481" y="604"/>
                    </a:lnTo>
                    <a:lnTo>
                      <a:pt x="1523" y="603"/>
                    </a:lnTo>
                    <a:lnTo>
                      <a:pt x="1641" y="553"/>
                    </a:lnTo>
                    <a:lnTo>
                      <a:pt x="1703" y="479"/>
                    </a:lnTo>
                    <a:lnTo>
                      <a:pt x="1715" y="393"/>
                    </a:lnTo>
                    <a:lnTo>
                      <a:pt x="1691" y="306"/>
                    </a:lnTo>
                    <a:lnTo>
                      <a:pt x="1634" y="231"/>
                    </a:lnTo>
                    <a:lnTo>
                      <a:pt x="1556" y="182"/>
                    </a:lnTo>
                    <a:lnTo>
                      <a:pt x="1462" y="172"/>
                    </a:lnTo>
                    <a:lnTo>
                      <a:pt x="1365" y="213"/>
                    </a:lnTo>
                    <a:lnTo>
                      <a:pt x="1357" y="222"/>
                    </a:lnTo>
                    <a:lnTo>
                      <a:pt x="1350" y="237"/>
                    </a:lnTo>
                    <a:lnTo>
                      <a:pt x="1343" y="255"/>
                    </a:lnTo>
                    <a:lnTo>
                      <a:pt x="1335" y="272"/>
                    </a:lnTo>
                    <a:lnTo>
                      <a:pt x="1324" y="285"/>
                    </a:lnTo>
                    <a:lnTo>
                      <a:pt x="1309" y="295"/>
                    </a:lnTo>
                    <a:lnTo>
                      <a:pt x="1289" y="296"/>
                    </a:lnTo>
                    <a:lnTo>
                      <a:pt x="1265" y="286"/>
                    </a:lnTo>
                    <a:lnTo>
                      <a:pt x="1252" y="275"/>
                    </a:lnTo>
                    <a:lnTo>
                      <a:pt x="1244" y="263"/>
                    </a:lnTo>
                    <a:lnTo>
                      <a:pt x="1234" y="253"/>
                    </a:lnTo>
                    <a:lnTo>
                      <a:pt x="1226" y="243"/>
                    </a:lnTo>
                    <a:lnTo>
                      <a:pt x="1217" y="232"/>
                    </a:lnTo>
                    <a:lnTo>
                      <a:pt x="1209" y="222"/>
                    </a:lnTo>
                    <a:lnTo>
                      <a:pt x="1197" y="212"/>
                    </a:lnTo>
                    <a:lnTo>
                      <a:pt x="1187" y="202"/>
                    </a:lnTo>
                    <a:lnTo>
                      <a:pt x="1196" y="186"/>
                    </a:lnTo>
                    <a:lnTo>
                      <a:pt x="1201" y="174"/>
                    </a:lnTo>
                    <a:lnTo>
                      <a:pt x="1201" y="163"/>
                    </a:lnTo>
                    <a:lnTo>
                      <a:pt x="1199" y="153"/>
                    </a:lnTo>
                    <a:lnTo>
                      <a:pt x="1194" y="142"/>
                    </a:lnTo>
                    <a:lnTo>
                      <a:pt x="1192" y="133"/>
                    </a:lnTo>
                    <a:lnTo>
                      <a:pt x="1192" y="122"/>
                    </a:lnTo>
                    <a:lnTo>
                      <a:pt x="1197" y="112"/>
                    </a:lnTo>
                    <a:lnTo>
                      <a:pt x="1195" y="70"/>
                    </a:lnTo>
                    <a:lnTo>
                      <a:pt x="1172" y="39"/>
                    </a:lnTo>
                    <a:lnTo>
                      <a:pt x="1135" y="17"/>
                    </a:lnTo>
                    <a:lnTo>
                      <a:pt x="1091" y="5"/>
                    </a:lnTo>
                    <a:lnTo>
                      <a:pt x="1042" y="0"/>
                    </a:lnTo>
                    <a:lnTo>
                      <a:pt x="1000" y="7"/>
                    </a:lnTo>
                    <a:lnTo>
                      <a:pt x="969" y="20"/>
                    </a:lnTo>
                    <a:lnTo>
                      <a:pt x="957" y="45"/>
                    </a:lnTo>
                    <a:lnTo>
                      <a:pt x="955" y="62"/>
                    </a:lnTo>
                    <a:lnTo>
                      <a:pt x="953" y="75"/>
                    </a:lnTo>
                    <a:lnTo>
                      <a:pt x="949" y="87"/>
                    </a:lnTo>
                    <a:lnTo>
                      <a:pt x="945" y="99"/>
                    </a:lnTo>
                    <a:lnTo>
                      <a:pt x="941" y="111"/>
                    </a:lnTo>
                    <a:lnTo>
                      <a:pt x="938" y="123"/>
                    </a:lnTo>
                    <a:lnTo>
                      <a:pt x="936" y="137"/>
                    </a:lnTo>
                    <a:lnTo>
                      <a:pt x="938" y="156"/>
                    </a:lnTo>
                    <a:lnTo>
                      <a:pt x="919" y="158"/>
                    </a:lnTo>
                    <a:lnTo>
                      <a:pt x="904" y="162"/>
                    </a:lnTo>
                    <a:lnTo>
                      <a:pt x="889" y="166"/>
                    </a:lnTo>
                    <a:lnTo>
                      <a:pt x="875" y="169"/>
                    </a:lnTo>
                    <a:lnTo>
                      <a:pt x="860" y="172"/>
                    </a:lnTo>
                    <a:lnTo>
                      <a:pt x="846" y="176"/>
                    </a:lnTo>
                    <a:lnTo>
                      <a:pt x="830" y="179"/>
                    </a:lnTo>
                    <a:lnTo>
                      <a:pt x="814" y="183"/>
                    </a:lnTo>
                    <a:lnTo>
                      <a:pt x="786" y="193"/>
                    </a:lnTo>
                    <a:lnTo>
                      <a:pt x="758" y="203"/>
                    </a:lnTo>
                    <a:lnTo>
                      <a:pt x="731" y="213"/>
                    </a:lnTo>
                    <a:lnTo>
                      <a:pt x="704" y="223"/>
                    </a:lnTo>
                    <a:lnTo>
                      <a:pt x="677" y="233"/>
                    </a:lnTo>
                    <a:lnTo>
                      <a:pt x="649" y="243"/>
                    </a:lnTo>
                    <a:lnTo>
                      <a:pt x="623" y="253"/>
                    </a:lnTo>
                    <a:lnTo>
                      <a:pt x="597" y="263"/>
                    </a:lnTo>
                    <a:lnTo>
                      <a:pt x="582" y="276"/>
                    </a:lnTo>
                    <a:lnTo>
                      <a:pt x="567" y="289"/>
                    </a:lnTo>
                    <a:lnTo>
                      <a:pt x="551" y="301"/>
                    </a:lnTo>
                    <a:lnTo>
                      <a:pt x="536" y="314"/>
                    </a:lnTo>
                    <a:lnTo>
                      <a:pt x="521" y="326"/>
                    </a:lnTo>
                    <a:lnTo>
                      <a:pt x="506" y="339"/>
                    </a:lnTo>
                    <a:lnTo>
                      <a:pt x="491" y="351"/>
                    </a:lnTo>
                    <a:lnTo>
                      <a:pt x="477" y="365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1" name="Freeform 609"/>
              <p:cNvSpPr>
                <a:spLocks/>
              </p:cNvSpPr>
              <p:nvPr/>
            </p:nvSpPr>
            <p:spPr bwMode="auto">
              <a:xfrm>
                <a:off x="3586" y="3162"/>
                <a:ext cx="125" cy="124"/>
              </a:xfrm>
              <a:custGeom>
                <a:avLst/>
                <a:gdLst>
                  <a:gd name="T0" fmla="*/ 28 w 251"/>
                  <a:gd name="T1" fmla="*/ 60 h 249"/>
                  <a:gd name="T2" fmla="*/ 34 w 251"/>
                  <a:gd name="T3" fmla="*/ 61 h 249"/>
                  <a:gd name="T4" fmla="*/ 41 w 251"/>
                  <a:gd name="T5" fmla="*/ 61 h 249"/>
                  <a:gd name="T6" fmla="*/ 48 w 251"/>
                  <a:gd name="T7" fmla="*/ 62 h 249"/>
                  <a:gd name="T8" fmla="*/ 54 w 251"/>
                  <a:gd name="T9" fmla="*/ 61 h 249"/>
                  <a:gd name="T10" fmla="*/ 59 w 251"/>
                  <a:gd name="T11" fmla="*/ 58 h 249"/>
                  <a:gd name="T12" fmla="*/ 62 w 251"/>
                  <a:gd name="T13" fmla="*/ 54 h 249"/>
                  <a:gd name="T14" fmla="*/ 62 w 251"/>
                  <a:gd name="T15" fmla="*/ 45 h 249"/>
                  <a:gd name="T16" fmla="*/ 59 w 251"/>
                  <a:gd name="T17" fmla="*/ 35 h 249"/>
                  <a:gd name="T18" fmla="*/ 56 w 251"/>
                  <a:gd name="T19" fmla="*/ 30 h 249"/>
                  <a:gd name="T20" fmla="*/ 54 w 251"/>
                  <a:gd name="T21" fmla="*/ 26 h 249"/>
                  <a:gd name="T22" fmla="*/ 51 w 251"/>
                  <a:gd name="T23" fmla="*/ 22 h 249"/>
                  <a:gd name="T24" fmla="*/ 49 w 251"/>
                  <a:gd name="T25" fmla="*/ 18 h 249"/>
                  <a:gd name="T26" fmla="*/ 46 w 251"/>
                  <a:gd name="T27" fmla="*/ 13 h 249"/>
                  <a:gd name="T28" fmla="*/ 43 w 251"/>
                  <a:gd name="T29" fmla="*/ 9 h 249"/>
                  <a:gd name="T30" fmla="*/ 41 w 251"/>
                  <a:gd name="T31" fmla="*/ 5 h 249"/>
                  <a:gd name="T32" fmla="*/ 38 w 251"/>
                  <a:gd name="T33" fmla="*/ 1 h 249"/>
                  <a:gd name="T34" fmla="*/ 23 w 251"/>
                  <a:gd name="T35" fmla="*/ 0 h 249"/>
                  <a:gd name="T36" fmla="*/ 11 w 251"/>
                  <a:gd name="T37" fmla="*/ 3 h 249"/>
                  <a:gd name="T38" fmla="*/ 3 w 251"/>
                  <a:gd name="T39" fmla="*/ 10 h 249"/>
                  <a:gd name="T40" fmla="*/ 0 w 251"/>
                  <a:gd name="T41" fmla="*/ 19 h 249"/>
                  <a:gd name="T42" fmla="*/ 0 w 251"/>
                  <a:gd name="T43" fmla="*/ 30 h 249"/>
                  <a:gd name="T44" fmla="*/ 4 w 251"/>
                  <a:gd name="T45" fmla="*/ 41 h 249"/>
                  <a:gd name="T46" fmla="*/ 14 w 251"/>
                  <a:gd name="T47" fmla="*/ 51 h 249"/>
                  <a:gd name="T48" fmla="*/ 28 w 251"/>
                  <a:gd name="T49" fmla="*/ 60 h 24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51"/>
                  <a:gd name="T76" fmla="*/ 0 h 249"/>
                  <a:gd name="T77" fmla="*/ 251 w 251"/>
                  <a:gd name="T78" fmla="*/ 249 h 24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51" h="249">
                    <a:moveTo>
                      <a:pt x="115" y="242"/>
                    </a:moveTo>
                    <a:lnTo>
                      <a:pt x="139" y="245"/>
                    </a:lnTo>
                    <a:lnTo>
                      <a:pt x="167" y="247"/>
                    </a:lnTo>
                    <a:lnTo>
                      <a:pt x="194" y="249"/>
                    </a:lnTo>
                    <a:lnTo>
                      <a:pt x="219" y="246"/>
                    </a:lnTo>
                    <a:lnTo>
                      <a:pt x="238" y="235"/>
                    </a:lnTo>
                    <a:lnTo>
                      <a:pt x="251" y="216"/>
                    </a:lnTo>
                    <a:lnTo>
                      <a:pt x="251" y="183"/>
                    </a:lnTo>
                    <a:lnTo>
                      <a:pt x="238" y="141"/>
                    </a:lnTo>
                    <a:lnTo>
                      <a:pt x="227" y="123"/>
                    </a:lnTo>
                    <a:lnTo>
                      <a:pt x="217" y="106"/>
                    </a:lnTo>
                    <a:lnTo>
                      <a:pt x="207" y="88"/>
                    </a:lnTo>
                    <a:lnTo>
                      <a:pt x="197" y="72"/>
                    </a:lnTo>
                    <a:lnTo>
                      <a:pt x="185" y="54"/>
                    </a:lnTo>
                    <a:lnTo>
                      <a:pt x="175" y="38"/>
                    </a:lnTo>
                    <a:lnTo>
                      <a:pt x="165" y="20"/>
                    </a:lnTo>
                    <a:lnTo>
                      <a:pt x="155" y="4"/>
                    </a:lnTo>
                    <a:lnTo>
                      <a:pt x="94" y="0"/>
                    </a:lnTo>
                    <a:lnTo>
                      <a:pt x="47" y="14"/>
                    </a:lnTo>
                    <a:lnTo>
                      <a:pt x="15" y="42"/>
                    </a:lnTo>
                    <a:lnTo>
                      <a:pt x="0" y="79"/>
                    </a:lnTo>
                    <a:lnTo>
                      <a:pt x="0" y="121"/>
                    </a:lnTo>
                    <a:lnTo>
                      <a:pt x="19" y="166"/>
                    </a:lnTo>
                    <a:lnTo>
                      <a:pt x="56" y="207"/>
                    </a:lnTo>
                    <a:lnTo>
                      <a:pt x="115" y="2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2" name="Freeform 610"/>
              <p:cNvSpPr>
                <a:spLocks/>
              </p:cNvSpPr>
              <p:nvPr/>
            </p:nvSpPr>
            <p:spPr bwMode="auto">
              <a:xfrm>
                <a:off x="4057" y="2832"/>
                <a:ext cx="442" cy="196"/>
              </a:xfrm>
              <a:custGeom>
                <a:avLst/>
                <a:gdLst>
                  <a:gd name="T0" fmla="*/ 0 w 883"/>
                  <a:gd name="T1" fmla="*/ 56 h 392"/>
                  <a:gd name="T2" fmla="*/ 4 w 883"/>
                  <a:gd name="T3" fmla="*/ 55 h 392"/>
                  <a:gd name="T4" fmla="*/ 9 w 883"/>
                  <a:gd name="T5" fmla="*/ 54 h 392"/>
                  <a:gd name="T6" fmla="*/ 14 w 883"/>
                  <a:gd name="T7" fmla="*/ 53 h 392"/>
                  <a:gd name="T8" fmla="*/ 19 w 883"/>
                  <a:gd name="T9" fmla="*/ 53 h 392"/>
                  <a:gd name="T10" fmla="*/ 24 w 883"/>
                  <a:gd name="T11" fmla="*/ 53 h 392"/>
                  <a:gd name="T12" fmla="*/ 30 w 883"/>
                  <a:gd name="T13" fmla="*/ 54 h 392"/>
                  <a:gd name="T14" fmla="*/ 34 w 883"/>
                  <a:gd name="T15" fmla="*/ 55 h 392"/>
                  <a:gd name="T16" fmla="*/ 39 w 883"/>
                  <a:gd name="T17" fmla="*/ 56 h 392"/>
                  <a:gd name="T18" fmla="*/ 50 w 883"/>
                  <a:gd name="T19" fmla="*/ 73 h 392"/>
                  <a:gd name="T20" fmla="*/ 60 w 883"/>
                  <a:gd name="T21" fmla="*/ 84 h 392"/>
                  <a:gd name="T22" fmla="*/ 71 w 883"/>
                  <a:gd name="T23" fmla="*/ 91 h 392"/>
                  <a:gd name="T24" fmla="*/ 83 w 883"/>
                  <a:gd name="T25" fmla="*/ 96 h 392"/>
                  <a:gd name="T26" fmla="*/ 96 w 883"/>
                  <a:gd name="T27" fmla="*/ 98 h 392"/>
                  <a:gd name="T28" fmla="*/ 111 w 883"/>
                  <a:gd name="T29" fmla="*/ 98 h 392"/>
                  <a:gd name="T30" fmla="*/ 128 w 883"/>
                  <a:gd name="T31" fmla="*/ 98 h 392"/>
                  <a:gd name="T32" fmla="*/ 149 w 883"/>
                  <a:gd name="T33" fmla="*/ 98 h 392"/>
                  <a:gd name="T34" fmla="*/ 159 w 883"/>
                  <a:gd name="T35" fmla="*/ 91 h 392"/>
                  <a:gd name="T36" fmla="*/ 169 w 883"/>
                  <a:gd name="T37" fmla="*/ 84 h 392"/>
                  <a:gd name="T38" fmla="*/ 178 w 883"/>
                  <a:gd name="T39" fmla="*/ 77 h 392"/>
                  <a:gd name="T40" fmla="*/ 188 w 883"/>
                  <a:gd name="T41" fmla="*/ 70 h 392"/>
                  <a:gd name="T42" fmla="*/ 197 w 883"/>
                  <a:gd name="T43" fmla="*/ 60 h 392"/>
                  <a:gd name="T44" fmla="*/ 206 w 883"/>
                  <a:gd name="T45" fmla="*/ 50 h 392"/>
                  <a:gd name="T46" fmla="*/ 213 w 883"/>
                  <a:gd name="T47" fmla="*/ 40 h 392"/>
                  <a:gd name="T48" fmla="*/ 221 w 883"/>
                  <a:gd name="T49" fmla="*/ 27 h 392"/>
                  <a:gd name="T50" fmla="*/ 182 w 883"/>
                  <a:gd name="T51" fmla="*/ 37 h 392"/>
                  <a:gd name="T52" fmla="*/ 146 w 883"/>
                  <a:gd name="T53" fmla="*/ 39 h 392"/>
                  <a:gd name="T54" fmla="*/ 115 w 883"/>
                  <a:gd name="T55" fmla="*/ 35 h 392"/>
                  <a:gd name="T56" fmla="*/ 89 w 883"/>
                  <a:gd name="T57" fmla="*/ 27 h 392"/>
                  <a:gd name="T58" fmla="*/ 68 w 883"/>
                  <a:gd name="T59" fmla="*/ 19 h 392"/>
                  <a:gd name="T60" fmla="*/ 53 w 883"/>
                  <a:gd name="T61" fmla="*/ 10 h 392"/>
                  <a:gd name="T62" fmla="*/ 43 w 883"/>
                  <a:gd name="T63" fmla="*/ 3 h 392"/>
                  <a:gd name="T64" fmla="*/ 40 w 883"/>
                  <a:gd name="T65" fmla="*/ 0 h 392"/>
                  <a:gd name="T66" fmla="*/ 32 w 883"/>
                  <a:gd name="T67" fmla="*/ 5 h 392"/>
                  <a:gd name="T68" fmla="*/ 25 w 883"/>
                  <a:gd name="T69" fmla="*/ 11 h 392"/>
                  <a:gd name="T70" fmla="*/ 19 w 883"/>
                  <a:gd name="T71" fmla="*/ 17 h 392"/>
                  <a:gd name="T72" fmla="*/ 14 w 883"/>
                  <a:gd name="T73" fmla="*/ 23 h 392"/>
                  <a:gd name="T74" fmla="*/ 9 w 883"/>
                  <a:gd name="T75" fmla="*/ 29 h 392"/>
                  <a:gd name="T76" fmla="*/ 6 w 883"/>
                  <a:gd name="T77" fmla="*/ 38 h 392"/>
                  <a:gd name="T78" fmla="*/ 3 w 883"/>
                  <a:gd name="T79" fmla="*/ 47 h 392"/>
                  <a:gd name="T80" fmla="*/ 0 w 883"/>
                  <a:gd name="T81" fmla="*/ 56 h 39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883"/>
                  <a:gd name="T124" fmla="*/ 0 h 392"/>
                  <a:gd name="T125" fmla="*/ 883 w 883"/>
                  <a:gd name="T126" fmla="*/ 392 h 39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883" h="392">
                    <a:moveTo>
                      <a:pt x="0" y="227"/>
                    </a:moveTo>
                    <a:lnTo>
                      <a:pt x="15" y="221"/>
                    </a:lnTo>
                    <a:lnTo>
                      <a:pt x="35" y="217"/>
                    </a:lnTo>
                    <a:lnTo>
                      <a:pt x="55" y="213"/>
                    </a:lnTo>
                    <a:lnTo>
                      <a:pt x="76" y="213"/>
                    </a:lnTo>
                    <a:lnTo>
                      <a:pt x="96" y="213"/>
                    </a:lnTo>
                    <a:lnTo>
                      <a:pt x="118" y="216"/>
                    </a:lnTo>
                    <a:lnTo>
                      <a:pt x="136" y="220"/>
                    </a:lnTo>
                    <a:lnTo>
                      <a:pt x="153" y="227"/>
                    </a:lnTo>
                    <a:lnTo>
                      <a:pt x="197" y="290"/>
                    </a:lnTo>
                    <a:lnTo>
                      <a:pt x="239" y="335"/>
                    </a:lnTo>
                    <a:lnTo>
                      <a:pt x="283" y="364"/>
                    </a:lnTo>
                    <a:lnTo>
                      <a:pt x="331" y="382"/>
                    </a:lnTo>
                    <a:lnTo>
                      <a:pt x="382" y="390"/>
                    </a:lnTo>
                    <a:lnTo>
                      <a:pt x="441" y="392"/>
                    </a:lnTo>
                    <a:lnTo>
                      <a:pt x="511" y="391"/>
                    </a:lnTo>
                    <a:lnTo>
                      <a:pt x="594" y="391"/>
                    </a:lnTo>
                    <a:lnTo>
                      <a:pt x="634" y="362"/>
                    </a:lnTo>
                    <a:lnTo>
                      <a:pt x="674" y="336"/>
                    </a:lnTo>
                    <a:lnTo>
                      <a:pt x="712" y="307"/>
                    </a:lnTo>
                    <a:lnTo>
                      <a:pt x="751" y="277"/>
                    </a:lnTo>
                    <a:lnTo>
                      <a:pt x="787" y="242"/>
                    </a:lnTo>
                    <a:lnTo>
                      <a:pt x="821" y="203"/>
                    </a:lnTo>
                    <a:lnTo>
                      <a:pt x="852" y="158"/>
                    </a:lnTo>
                    <a:lnTo>
                      <a:pt x="883" y="108"/>
                    </a:lnTo>
                    <a:lnTo>
                      <a:pt x="725" y="146"/>
                    </a:lnTo>
                    <a:lnTo>
                      <a:pt x="583" y="154"/>
                    </a:lnTo>
                    <a:lnTo>
                      <a:pt x="459" y="139"/>
                    </a:lnTo>
                    <a:lnTo>
                      <a:pt x="355" y="111"/>
                    </a:lnTo>
                    <a:lnTo>
                      <a:pt x="271" y="74"/>
                    </a:lnTo>
                    <a:lnTo>
                      <a:pt x="209" y="38"/>
                    </a:lnTo>
                    <a:lnTo>
                      <a:pt x="172" y="10"/>
                    </a:lnTo>
                    <a:lnTo>
                      <a:pt x="159" y="0"/>
                    </a:lnTo>
                    <a:lnTo>
                      <a:pt x="125" y="20"/>
                    </a:lnTo>
                    <a:lnTo>
                      <a:pt x="99" y="43"/>
                    </a:lnTo>
                    <a:lnTo>
                      <a:pt x="75" y="65"/>
                    </a:lnTo>
                    <a:lnTo>
                      <a:pt x="55" y="92"/>
                    </a:lnTo>
                    <a:lnTo>
                      <a:pt x="36" y="119"/>
                    </a:lnTo>
                    <a:lnTo>
                      <a:pt x="22" y="151"/>
                    </a:lnTo>
                    <a:lnTo>
                      <a:pt x="10" y="186"/>
                    </a:lnTo>
                    <a:lnTo>
                      <a:pt x="0" y="2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3" name="Freeform 611"/>
              <p:cNvSpPr>
                <a:spLocks/>
              </p:cNvSpPr>
              <p:nvPr/>
            </p:nvSpPr>
            <p:spPr bwMode="auto">
              <a:xfrm>
                <a:off x="4187" y="2909"/>
                <a:ext cx="100" cy="94"/>
              </a:xfrm>
              <a:custGeom>
                <a:avLst/>
                <a:gdLst>
                  <a:gd name="T0" fmla="*/ 0 w 201"/>
                  <a:gd name="T1" fmla="*/ 27 h 188"/>
                  <a:gd name="T2" fmla="*/ 3 w 201"/>
                  <a:gd name="T3" fmla="*/ 37 h 188"/>
                  <a:gd name="T4" fmla="*/ 10 w 201"/>
                  <a:gd name="T5" fmla="*/ 43 h 188"/>
                  <a:gd name="T6" fmla="*/ 18 w 201"/>
                  <a:gd name="T7" fmla="*/ 47 h 188"/>
                  <a:gd name="T8" fmla="*/ 27 w 201"/>
                  <a:gd name="T9" fmla="*/ 47 h 188"/>
                  <a:gd name="T10" fmla="*/ 35 w 201"/>
                  <a:gd name="T11" fmla="*/ 44 h 188"/>
                  <a:gd name="T12" fmla="*/ 43 w 201"/>
                  <a:gd name="T13" fmla="*/ 38 h 188"/>
                  <a:gd name="T14" fmla="*/ 48 w 201"/>
                  <a:gd name="T15" fmla="*/ 27 h 188"/>
                  <a:gd name="T16" fmla="*/ 50 w 201"/>
                  <a:gd name="T17" fmla="*/ 13 h 188"/>
                  <a:gd name="T18" fmla="*/ 41 w 201"/>
                  <a:gd name="T19" fmla="*/ 6 h 188"/>
                  <a:gd name="T20" fmla="*/ 32 w 201"/>
                  <a:gd name="T21" fmla="*/ 3 h 188"/>
                  <a:gd name="T22" fmla="*/ 23 w 201"/>
                  <a:gd name="T23" fmla="*/ 0 h 188"/>
                  <a:gd name="T24" fmla="*/ 16 w 201"/>
                  <a:gd name="T25" fmla="*/ 1 h 188"/>
                  <a:gd name="T26" fmla="*/ 9 w 201"/>
                  <a:gd name="T27" fmla="*/ 3 h 188"/>
                  <a:gd name="T28" fmla="*/ 4 w 201"/>
                  <a:gd name="T29" fmla="*/ 9 h 188"/>
                  <a:gd name="T30" fmla="*/ 0 w 201"/>
                  <a:gd name="T31" fmla="*/ 17 h 188"/>
                  <a:gd name="T32" fmla="*/ 0 w 201"/>
                  <a:gd name="T33" fmla="*/ 27 h 18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1"/>
                  <a:gd name="T52" fmla="*/ 0 h 188"/>
                  <a:gd name="T53" fmla="*/ 201 w 201"/>
                  <a:gd name="T54" fmla="*/ 188 h 18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1" h="188">
                    <a:moveTo>
                      <a:pt x="0" y="109"/>
                    </a:moveTo>
                    <a:lnTo>
                      <a:pt x="15" y="146"/>
                    </a:lnTo>
                    <a:lnTo>
                      <a:pt x="41" y="172"/>
                    </a:lnTo>
                    <a:lnTo>
                      <a:pt x="73" y="186"/>
                    </a:lnTo>
                    <a:lnTo>
                      <a:pt x="109" y="188"/>
                    </a:lnTo>
                    <a:lnTo>
                      <a:pt x="143" y="176"/>
                    </a:lnTo>
                    <a:lnTo>
                      <a:pt x="172" y="150"/>
                    </a:lnTo>
                    <a:lnTo>
                      <a:pt x="192" y="109"/>
                    </a:lnTo>
                    <a:lnTo>
                      <a:pt x="201" y="54"/>
                    </a:lnTo>
                    <a:lnTo>
                      <a:pt x="164" y="27"/>
                    </a:lnTo>
                    <a:lnTo>
                      <a:pt x="129" y="9"/>
                    </a:lnTo>
                    <a:lnTo>
                      <a:pt x="95" y="0"/>
                    </a:lnTo>
                    <a:lnTo>
                      <a:pt x="65" y="2"/>
                    </a:lnTo>
                    <a:lnTo>
                      <a:pt x="38" y="12"/>
                    </a:lnTo>
                    <a:lnTo>
                      <a:pt x="18" y="34"/>
                    </a:lnTo>
                    <a:lnTo>
                      <a:pt x="3" y="66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F0F0F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4" name="Freeform 612"/>
              <p:cNvSpPr>
                <a:spLocks/>
              </p:cNvSpPr>
              <p:nvPr/>
            </p:nvSpPr>
            <p:spPr bwMode="auto">
              <a:xfrm>
                <a:off x="4085" y="2857"/>
                <a:ext cx="73" cy="69"/>
              </a:xfrm>
              <a:custGeom>
                <a:avLst/>
                <a:gdLst>
                  <a:gd name="T0" fmla="*/ 3 w 145"/>
                  <a:gd name="T1" fmla="*/ 18 h 138"/>
                  <a:gd name="T2" fmla="*/ 0 w 145"/>
                  <a:gd name="T3" fmla="*/ 26 h 138"/>
                  <a:gd name="T4" fmla="*/ 1 w 145"/>
                  <a:gd name="T5" fmla="*/ 31 h 138"/>
                  <a:gd name="T6" fmla="*/ 5 w 145"/>
                  <a:gd name="T7" fmla="*/ 34 h 138"/>
                  <a:gd name="T8" fmla="*/ 10 w 145"/>
                  <a:gd name="T9" fmla="*/ 35 h 138"/>
                  <a:gd name="T10" fmla="*/ 17 w 145"/>
                  <a:gd name="T11" fmla="*/ 33 h 138"/>
                  <a:gd name="T12" fmla="*/ 24 w 145"/>
                  <a:gd name="T13" fmla="*/ 30 h 138"/>
                  <a:gd name="T14" fmla="*/ 31 w 145"/>
                  <a:gd name="T15" fmla="*/ 26 h 138"/>
                  <a:gd name="T16" fmla="*/ 37 w 145"/>
                  <a:gd name="T17" fmla="*/ 22 h 138"/>
                  <a:gd name="T18" fmla="*/ 35 w 145"/>
                  <a:gd name="T19" fmla="*/ 13 h 138"/>
                  <a:gd name="T20" fmla="*/ 33 w 145"/>
                  <a:gd name="T21" fmla="*/ 6 h 138"/>
                  <a:gd name="T22" fmla="*/ 29 w 145"/>
                  <a:gd name="T23" fmla="*/ 2 h 138"/>
                  <a:gd name="T24" fmla="*/ 25 w 145"/>
                  <a:gd name="T25" fmla="*/ 0 h 138"/>
                  <a:gd name="T26" fmla="*/ 20 w 145"/>
                  <a:gd name="T27" fmla="*/ 0 h 138"/>
                  <a:gd name="T28" fmla="*/ 14 w 145"/>
                  <a:gd name="T29" fmla="*/ 3 h 138"/>
                  <a:gd name="T30" fmla="*/ 9 w 145"/>
                  <a:gd name="T31" fmla="*/ 9 h 138"/>
                  <a:gd name="T32" fmla="*/ 3 w 145"/>
                  <a:gd name="T33" fmla="*/ 18 h 1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45"/>
                  <a:gd name="T52" fmla="*/ 0 h 138"/>
                  <a:gd name="T53" fmla="*/ 145 w 145"/>
                  <a:gd name="T54" fmla="*/ 138 h 13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45" h="138">
                    <a:moveTo>
                      <a:pt x="10" y="74"/>
                    </a:moveTo>
                    <a:lnTo>
                      <a:pt x="0" y="106"/>
                    </a:lnTo>
                    <a:lnTo>
                      <a:pt x="4" y="127"/>
                    </a:lnTo>
                    <a:lnTo>
                      <a:pt x="17" y="136"/>
                    </a:lnTo>
                    <a:lnTo>
                      <a:pt x="40" y="138"/>
                    </a:lnTo>
                    <a:lnTo>
                      <a:pt x="65" y="131"/>
                    </a:lnTo>
                    <a:lnTo>
                      <a:pt x="94" y="121"/>
                    </a:lnTo>
                    <a:lnTo>
                      <a:pt x="122" y="106"/>
                    </a:lnTo>
                    <a:lnTo>
                      <a:pt x="145" y="89"/>
                    </a:lnTo>
                    <a:lnTo>
                      <a:pt x="139" y="53"/>
                    </a:lnTo>
                    <a:lnTo>
                      <a:pt x="129" y="27"/>
                    </a:lnTo>
                    <a:lnTo>
                      <a:pt x="114" y="8"/>
                    </a:lnTo>
                    <a:lnTo>
                      <a:pt x="98" y="0"/>
                    </a:lnTo>
                    <a:lnTo>
                      <a:pt x="78" y="0"/>
                    </a:lnTo>
                    <a:lnTo>
                      <a:pt x="56" y="13"/>
                    </a:lnTo>
                    <a:lnTo>
                      <a:pt x="33" y="37"/>
                    </a:lnTo>
                    <a:lnTo>
                      <a:pt x="10" y="74"/>
                    </a:lnTo>
                    <a:close/>
                  </a:path>
                </a:pathLst>
              </a:custGeom>
              <a:solidFill>
                <a:srgbClr val="F0F0F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5" name="Freeform 613"/>
              <p:cNvSpPr>
                <a:spLocks/>
              </p:cNvSpPr>
              <p:nvPr/>
            </p:nvSpPr>
            <p:spPr bwMode="auto">
              <a:xfrm>
                <a:off x="4368" y="2842"/>
                <a:ext cx="602" cy="916"/>
              </a:xfrm>
              <a:custGeom>
                <a:avLst/>
                <a:gdLst>
                  <a:gd name="T0" fmla="*/ 40 w 1204"/>
                  <a:gd name="T1" fmla="*/ 0 h 1832"/>
                  <a:gd name="T2" fmla="*/ 76 w 1204"/>
                  <a:gd name="T3" fmla="*/ 14 h 1832"/>
                  <a:gd name="T4" fmla="*/ 111 w 1204"/>
                  <a:gd name="T5" fmla="*/ 31 h 1832"/>
                  <a:gd name="T6" fmla="*/ 144 w 1204"/>
                  <a:gd name="T7" fmla="*/ 53 h 1832"/>
                  <a:gd name="T8" fmla="*/ 173 w 1204"/>
                  <a:gd name="T9" fmla="*/ 78 h 1832"/>
                  <a:gd name="T10" fmla="*/ 201 w 1204"/>
                  <a:gd name="T11" fmla="*/ 105 h 1832"/>
                  <a:gd name="T12" fmla="*/ 228 w 1204"/>
                  <a:gd name="T13" fmla="*/ 135 h 1832"/>
                  <a:gd name="T14" fmla="*/ 253 w 1204"/>
                  <a:gd name="T15" fmla="*/ 168 h 1832"/>
                  <a:gd name="T16" fmla="*/ 278 w 1204"/>
                  <a:gd name="T17" fmla="*/ 202 h 1832"/>
                  <a:gd name="T18" fmla="*/ 287 w 1204"/>
                  <a:gd name="T19" fmla="*/ 234 h 1832"/>
                  <a:gd name="T20" fmla="*/ 294 w 1204"/>
                  <a:gd name="T21" fmla="*/ 263 h 1832"/>
                  <a:gd name="T22" fmla="*/ 299 w 1204"/>
                  <a:gd name="T23" fmla="*/ 288 h 1832"/>
                  <a:gd name="T24" fmla="*/ 301 w 1204"/>
                  <a:gd name="T25" fmla="*/ 312 h 1832"/>
                  <a:gd name="T26" fmla="*/ 301 w 1204"/>
                  <a:gd name="T27" fmla="*/ 336 h 1832"/>
                  <a:gd name="T28" fmla="*/ 299 w 1204"/>
                  <a:gd name="T29" fmla="*/ 362 h 1832"/>
                  <a:gd name="T30" fmla="*/ 296 w 1204"/>
                  <a:gd name="T31" fmla="*/ 390 h 1832"/>
                  <a:gd name="T32" fmla="*/ 291 w 1204"/>
                  <a:gd name="T33" fmla="*/ 424 h 1832"/>
                  <a:gd name="T34" fmla="*/ 236 w 1204"/>
                  <a:gd name="T35" fmla="*/ 440 h 1832"/>
                  <a:gd name="T36" fmla="*/ 181 w 1204"/>
                  <a:gd name="T37" fmla="*/ 452 h 1832"/>
                  <a:gd name="T38" fmla="*/ 129 w 1204"/>
                  <a:gd name="T39" fmla="*/ 458 h 1832"/>
                  <a:gd name="T40" fmla="*/ 81 w 1204"/>
                  <a:gd name="T41" fmla="*/ 455 h 1832"/>
                  <a:gd name="T42" fmla="*/ 41 w 1204"/>
                  <a:gd name="T43" fmla="*/ 437 h 1832"/>
                  <a:gd name="T44" fmla="*/ 13 w 1204"/>
                  <a:gd name="T45" fmla="*/ 404 h 1832"/>
                  <a:gd name="T46" fmla="*/ 0 w 1204"/>
                  <a:gd name="T47" fmla="*/ 351 h 1832"/>
                  <a:gd name="T48" fmla="*/ 5 w 1204"/>
                  <a:gd name="T49" fmla="*/ 275 h 1832"/>
                  <a:gd name="T50" fmla="*/ 8 w 1204"/>
                  <a:gd name="T51" fmla="*/ 271 h 1832"/>
                  <a:gd name="T52" fmla="*/ 12 w 1204"/>
                  <a:gd name="T53" fmla="*/ 267 h 1832"/>
                  <a:gd name="T54" fmla="*/ 17 w 1204"/>
                  <a:gd name="T55" fmla="*/ 263 h 1832"/>
                  <a:gd name="T56" fmla="*/ 20 w 1204"/>
                  <a:gd name="T57" fmla="*/ 259 h 1832"/>
                  <a:gd name="T58" fmla="*/ 24 w 1204"/>
                  <a:gd name="T59" fmla="*/ 254 h 1832"/>
                  <a:gd name="T60" fmla="*/ 28 w 1204"/>
                  <a:gd name="T61" fmla="*/ 250 h 1832"/>
                  <a:gd name="T62" fmla="*/ 33 w 1204"/>
                  <a:gd name="T63" fmla="*/ 246 h 1832"/>
                  <a:gd name="T64" fmla="*/ 37 w 1204"/>
                  <a:gd name="T65" fmla="*/ 242 h 1832"/>
                  <a:gd name="T66" fmla="*/ 33 w 1204"/>
                  <a:gd name="T67" fmla="*/ 233 h 1832"/>
                  <a:gd name="T68" fmla="*/ 28 w 1204"/>
                  <a:gd name="T69" fmla="*/ 224 h 1832"/>
                  <a:gd name="T70" fmla="*/ 24 w 1204"/>
                  <a:gd name="T71" fmla="*/ 214 h 1832"/>
                  <a:gd name="T72" fmla="*/ 20 w 1204"/>
                  <a:gd name="T73" fmla="*/ 205 h 1832"/>
                  <a:gd name="T74" fmla="*/ 17 w 1204"/>
                  <a:gd name="T75" fmla="*/ 195 h 1832"/>
                  <a:gd name="T76" fmla="*/ 12 w 1204"/>
                  <a:gd name="T77" fmla="*/ 185 h 1832"/>
                  <a:gd name="T78" fmla="*/ 8 w 1204"/>
                  <a:gd name="T79" fmla="*/ 176 h 1832"/>
                  <a:gd name="T80" fmla="*/ 5 w 1204"/>
                  <a:gd name="T81" fmla="*/ 166 h 1832"/>
                  <a:gd name="T82" fmla="*/ 7 w 1204"/>
                  <a:gd name="T83" fmla="*/ 157 h 1832"/>
                  <a:gd name="T84" fmla="*/ 11 w 1204"/>
                  <a:gd name="T85" fmla="*/ 148 h 1832"/>
                  <a:gd name="T86" fmla="*/ 15 w 1204"/>
                  <a:gd name="T87" fmla="*/ 139 h 1832"/>
                  <a:gd name="T88" fmla="*/ 19 w 1204"/>
                  <a:gd name="T89" fmla="*/ 131 h 1832"/>
                  <a:gd name="T90" fmla="*/ 22 w 1204"/>
                  <a:gd name="T91" fmla="*/ 121 h 1832"/>
                  <a:gd name="T92" fmla="*/ 26 w 1204"/>
                  <a:gd name="T93" fmla="*/ 113 h 1832"/>
                  <a:gd name="T94" fmla="*/ 30 w 1204"/>
                  <a:gd name="T95" fmla="*/ 104 h 1832"/>
                  <a:gd name="T96" fmla="*/ 34 w 1204"/>
                  <a:gd name="T97" fmla="*/ 96 h 1832"/>
                  <a:gd name="T98" fmla="*/ 36 w 1204"/>
                  <a:gd name="T99" fmla="*/ 84 h 1832"/>
                  <a:gd name="T100" fmla="*/ 37 w 1204"/>
                  <a:gd name="T101" fmla="*/ 72 h 1832"/>
                  <a:gd name="T102" fmla="*/ 37 w 1204"/>
                  <a:gd name="T103" fmla="*/ 59 h 1832"/>
                  <a:gd name="T104" fmla="*/ 38 w 1204"/>
                  <a:gd name="T105" fmla="*/ 48 h 1832"/>
                  <a:gd name="T106" fmla="*/ 38 w 1204"/>
                  <a:gd name="T107" fmla="*/ 35 h 1832"/>
                  <a:gd name="T108" fmla="*/ 38 w 1204"/>
                  <a:gd name="T109" fmla="*/ 23 h 1832"/>
                  <a:gd name="T110" fmla="*/ 38 w 1204"/>
                  <a:gd name="T111" fmla="*/ 11 h 1832"/>
                  <a:gd name="T112" fmla="*/ 40 w 1204"/>
                  <a:gd name="T113" fmla="*/ 0 h 183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204"/>
                  <a:gd name="T172" fmla="*/ 0 h 1832"/>
                  <a:gd name="T173" fmla="*/ 1204 w 1204"/>
                  <a:gd name="T174" fmla="*/ 1832 h 183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204" h="1832">
                    <a:moveTo>
                      <a:pt x="163" y="0"/>
                    </a:moveTo>
                    <a:lnTo>
                      <a:pt x="307" y="54"/>
                    </a:lnTo>
                    <a:lnTo>
                      <a:pt x="445" y="125"/>
                    </a:lnTo>
                    <a:lnTo>
                      <a:pt x="573" y="211"/>
                    </a:lnTo>
                    <a:lnTo>
                      <a:pt x="693" y="310"/>
                    </a:lnTo>
                    <a:lnTo>
                      <a:pt x="806" y="420"/>
                    </a:lnTo>
                    <a:lnTo>
                      <a:pt x="913" y="540"/>
                    </a:lnTo>
                    <a:lnTo>
                      <a:pt x="1013" y="670"/>
                    </a:lnTo>
                    <a:lnTo>
                      <a:pt x="1110" y="808"/>
                    </a:lnTo>
                    <a:lnTo>
                      <a:pt x="1148" y="937"/>
                    </a:lnTo>
                    <a:lnTo>
                      <a:pt x="1176" y="1050"/>
                    </a:lnTo>
                    <a:lnTo>
                      <a:pt x="1194" y="1150"/>
                    </a:lnTo>
                    <a:lnTo>
                      <a:pt x="1204" y="1247"/>
                    </a:lnTo>
                    <a:lnTo>
                      <a:pt x="1202" y="1342"/>
                    </a:lnTo>
                    <a:lnTo>
                      <a:pt x="1196" y="1445"/>
                    </a:lnTo>
                    <a:lnTo>
                      <a:pt x="1181" y="1560"/>
                    </a:lnTo>
                    <a:lnTo>
                      <a:pt x="1162" y="1696"/>
                    </a:lnTo>
                    <a:lnTo>
                      <a:pt x="947" y="1758"/>
                    </a:lnTo>
                    <a:lnTo>
                      <a:pt x="727" y="1808"/>
                    </a:lnTo>
                    <a:lnTo>
                      <a:pt x="515" y="1832"/>
                    </a:lnTo>
                    <a:lnTo>
                      <a:pt x="325" y="1817"/>
                    </a:lnTo>
                    <a:lnTo>
                      <a:pt x="165" y="1747"/>
                    </a:lnTo>
                    <a:lnTo>
                      <a:pt x="54" y="1614"/>
                    </a:lnTo>
                    <a:lnTo>
                      <a:pt x="0" y="1401"/>
                    </a:lnTo>
                    <a:lnTo>
                      <a:pt x="17" y="1099"/>
                    </a:lnTo>
                    <a:lnTo>
                      <a:pt x="32" y="1083"/>
                    </a:lnTo>
                    <a:lnTo>
                      <a:pt x="49" y="1066"/>
                    </a:lnTo>
                    <a:lnTo>
                      <a:pt x="65" y="1050"/>
                    </a:lnTo>
                    <a:lnTo>
                      <a:pt x="81" y="1035"/>
                    </a:lnTo>
                    <a:lnTo>
                      <a:pt x="96" y="1019"/>
                    </a:lnTo>
                    <a:lnTo>
                      <a:pt x="113" y="1003"/>
                    </a:lnTo>
                    <a:lnTo>
                      <a:pt x="129" y="986"/>
                    </a:lnTo>
                    <a:lnTo>
                      <a:pt x="145" y="971"/>
                    </a:lnTo>
                    <a:lnTo>
                      <a:pt x="129" y="932"/>
                    </a:lnTo>
                    <a:lnTo>
                      <a:pt x="113" y="894"/>
                    </a:lnTo>
                    <a:lnTo>
                      <a:pt x="96" y="855"/>
                    </a:lnTo>
                    <a:lnTo>
                      <a:pt x="81" y="817"/>
                    </a:lnTo>
                    <a:lnTo>
                      <a:pt x="65" y="778"/>
                    </a:lnTo>
                    <a:lnTo>
                      <a:pt x="49" y="739"/>
                    </a:lnTo>
                    <a:lnTo>
                      <a:pt x="32" y="701"/>
                    </a:lnTo>
                    <a:lnTo>
                      <a:pt x="17" y="663"/>
                    </a:lnTo>
                    <a:lnTo>
                      <a:pt x="31" y="627"/>
                    </a:lnTo>
                    <a:lnTo>
                      <a:pt x="46" y="592"/>
                    </a:lnTo>
                    <a:lnTo>
                      <a:pt x="61" y="555"/>
                    </a:lnTo>
                    <a:lnTo>
                      <a:pt x="76" y="521"/>
                    </a:lnTo>
                    <a:lnTo>
                      <a:pt x="91" y="485"/>
                    </a:lnTo>
                    <a:lnTo>
                      <a:pt x="106" y="450"/>
                    </a:lnTo>
                    <a:lnTo>
                      <a:pt x="121" y="415"/>
                    </a:lnTo>
                    <a:lnTo>
                      <a:pt x="136" y="381"/>
                    </a:lnTo>
                    <a:lnTo>
                      <a:pt x="144" y="336"/>
                    </a:lnTo>
                    <a:lnTo>
                      <a:pt x="148" y="288"/>
                    </a:lnTo>
                    <a:lnTo>
                      <a:pt x="148" y="239"/>
                    </a:lnTo>
                    <a:lnTo>
                      <a:pt x="149" y="191"/>
                    </a:lnTo>
                    <a:lnTo>
                      <a:pt x="149" y="140"/>
                    </a:lnTo>
                    <a:lnTo>
                      <a:pt x="150" y="92"/>
                    </a:lnTo>
                    <a:lnTo>
                      <a:pt x="154" y="44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6" name="Freeform 614"/>
              <p:cNvSpPr>
                <a:spLocks/>
              </p:cNvSpPr>
              <p:nvPr/>
            </p:nvSpPr>
            <p:spPr bwMode="auto">
              <a:xfrm>
                <a:off x="4377" y="2842"/>
                <a:ext cx="588" cy="902"/>
              </a:xfrm>
              <a:custGeom>
                <a:avLst/>
                <a:gdLst>
                  <a:gd name="T0" fmla="*/ 36 w 1177"/>
                  <a:gd name="T1" fmla="*/ 0 h 1806"/>
                  <a:gd name="T2" fmla="*/ 72 w 1177"/>
                  <a:gd name="T3" fmla="*/ 13 h 1806"/>
                  <a:gd name="T4" fmla="*/ 106 w 1177"/>
                  <a:gd name="T5" fmla="*/ 31 h 1806"/>
                  <a:gd name="T6" fmla="*/ 138 w 1177"/>
                  <a:gd name="T7" fmla="*/ 52 h 1806"/>
                  <a:gd name="T8" fmla="*/ 167 w 1177"/>
                  <a:gd name="T9" fmla="*/ 77 h 1806"/>
                  <a:gd name="T10" fmla="*/ 195 w 1177"/>
                  <a:gd name="T11" fmla="*/ 104 h 1806"/>
                  <a:gd name="T12" fmla="*/ 222 w 1177"/>
                  <a:gd name="T13" fmla="*/ 134 h 1806"/>
                  <a:gd name="T14" fmla="*/ 246 w 1177"/>
                  <a:gd name="T15" fmla="*/ 167 h 1806"/>
                  <a:gd name="T16" fmla="*/ 271 w 1177"/>
                  <a:gd name="T17" fmla="*/ 201 h 1806"/>
                  <a:gd name="T18" fmla="*/ 280 w 1177"/>
                  <a:gd name="T19" fmla="*/ 233 h 1806"/>
                  <a:gd name="T20" fmla="*/ 287 w 1177"/>
                  <a:gd name="T21" fmla="*/ 261 h 1806"/>
                  <a:gd name="T22" fmla="*/ 292 w 1177"/>
                  <a:gd name="T23" fmla="*/ 285 h 1806"/>
                  <a:gd name="T24" fmla="*/ 294 w 1177"/>
                  <a:gd name="T25" fmla="*/ 309 h 1806"/>
                  <a:gd name="T26" fmla="*/ 294 w 1177"/>
                  <a:gd name="T27" fmla="*/ 332 h 1806"/>
                  <a:gd name="T28" fmla="*/ 292 w 1177"/>
                  <a:gd name="T29" fmla="*/ 358 h 1806"/>
                  <a:gd name="T30" fmla="*/ 288 w 1177"/>
                  <a:gd name="T31" fmla="*/ 386 h 1806"/>
                  <a:gd name="T32" fmla="*/ 284 w 1177"/>
                  <a:gd name="T33" fmla="*/ 420 h 1806"/>
                  <a:gd name="T34" fmla="*/ 230 w 1177"/>
                  <a:gd name="T35" fmla="*/ 436 h 1806"/>
                  <a:gd name="T36" fmla="*/ 177 w 1177"/>
                  <a:gd name="T37" fmla="*/ 447 h 1806"/>
                  <a:gd name="T38" fmla="*/ 125 w 1177"/>
                  <a:gd name="T39" fmla="*/ 451 h 1806"/>
                  <a:gd name="T40" fmla="*/ 80 w 1177"/>
                  <a:gd name="T41" fmla="*/ 445 h 1806"/>
                  <a:gd name="T42" fmla="*/ 41 w 1177"/>
                  <a:gd name="T43" fmla="*/ 427 h 1806"/>
                  <a:gd name="T44" fmla="*/ 15 w 1177"/>
                  <a:gd name="T45" fmla="*/ 393 h 1806"/>
                  <a:gd name="T46" fmla="*/ 2 w 1177"/>
                  <a:gd name="T47" fmla="*/ 342 h 1806"/>
                  <a:gd name="T48" fmla="*/ 5 w 1177"/>
                  <a:gd name="T49" fmla="*/ 272 h 1806"/>
                  <a:gd name="T50" fmla="*/ 9 w 1177"/>
                  <a:gd name="T51" fmla="*/ 267 h 1806"/>
                  <a:gd name="T52" fmla="*/ 12 w 1177"/>
                  <a:gd name="T53" fmla="*/ 264 h 1806"/>
                  <a:gd name="T54" fmla="*/ 15 w 1177"/>
                  <a:gd name="T55" fmla="*/ 260 h 1806"/>
                  <a:gd name="T56" fmla="*/ 19 w 1177"/>
                  <a:gd name="T57" fmla="*/ 257 h 1806"/>
                  <a:gd name="T58" fmla="*/ 21 w 1177"/>
                  <a:gd name="T59" fmla="*/ 253 h 1806"/>
                  <a:gd name="T60" fmla="*/ 24 w 1177"/>
                  <a:gd name="T61" fmla="*/ 250 h 1806"/>
                  <a:gd name="T62" fmla="*/ 28 w 1177"/>
                  <a:gd name="T63" fmla="*/ 246 h 1806"/>
                  <a:gd name="T64" fmla="*/ 32 w 1177"/>
                  <a:gd name="T65" fmla="*/ 242 h 1806"/>
                  <a:gd name="T66" fmla="*/ 28 w 1177"/>
                  <a:gd name="T67" fmla="*/ 232 h 1806"/>
                  <a:gd name="T68" fmla="*/ 24 w 1177"/>
                  <a:gd name="T69" fmla="*/ 223 h 1806"/>
                  <a:gd name="T70" fmla="*/ 19 w 1177"/>
                  <a:gd name="T71" fmla="*/ 213 h 1806"/>
                  <a:gd name="T72" fmla="*/ 16 w 1177"/>
                  <a:gd name="T73" fmla="*/ 204 h 1806"/>
                  <a:gd name="T74" fmla="*/ 12 w 1177"/>
                  <a:gd name="T75" fmla="*/ 194 h 1806"/>
                  <a:gd name="T76" fmla="*/ 8 w 1177"/>
                  <a:gd name="T77" fmla="*/ 184 h 1806"/>
                  <a:gd name="T78" fmla="*/ 3 w 1177"/>
                  <a:gd name="T79" fmla="*/ 175 h 1806"/>
                  <a:gd name="T80" fmla="*/ 0 w 1177"/>
                  <a:gd name="T81" fmla="*/ 165 h 1806"/>
                  <a:gd name="T82" fmla="*/ 3 w 1177"/>
                  <a:gd name="T83" fmla="*/ 156 h 1806"/>
                  <a:gd name="T84" fmla="*/ 7 w 1177"/>
                  <a:gd name="T85" fmla="*/ 148 h 1806"/>
                  <a:gd name="T86" fmla="*/ 11 w 1177"/>
                  <a:gd name="T87" fmla="*/ 138 h 1806"/>
                  <a:gd name="T88" fmla="*/ 14 w 1177"/>
                  <a:gd name="T89" fmla="*/ 130 h 1806"/>
                  <a:gd name="T90" fmla="*/ 18 w 1177"/>
                  <a:gd name="T91" fmla="*/ 121 h 1806"/>
                  <a:gd name="T92" fmla="*/ 22 w 1177"/>
                  <a:gd name="T93" fmla="*/ 112 h 1806"/>
                  <a:gd name="T94" fmla="*/ 26 w 1177"/>
                  <a:gd name="T95" fmla="*/ 103 h 1806"/>
                  <a:gd name="T96" fmla="*/ 29 w 1177"/>
                  <a:gd name="T97" fmla="*/ 95 h 1806"/>
                  <a:gd name="T98" fmla="*/ 31 w 1177"/>
                  <a:gd name="T99" fmla="*/ 84 h 1806"/>
                  <a:gd name="T100" fmla="*/ 32 w 1177"/>
                  <a:gd name="T101" fmla="*/ 72 h 1806"/>
                  <a:gd name="T102" fmla="*/ 32 w 1177"/>
                  <a:gd name="T103" fmla="*/ 59 h 1806"/>
                  <a:gd name="T104" fmla="*/ 33 w 1177"/>
                  <a:gd name="T105" fmla="*/ 47 h 1806"/>
                  <a:gd name="T106" fmla="*/ 33 w 1177"/>
                  <a:gd name="T107" fmla="*/ 35 h 1806"/>
                  <a:gd name="T108" fmla="*/ 33 w 1177"/>
                  <a:gd name="T109" fmla="*/ 23 h 1806"/>
                  <a:gd name="T110" fmla="*/ 34 w 1177"/>
                  <a:gd name="T111" fmla="*/ 11 h 1806"/>
                  <a:gd name="T112" fmla="*/ 36 w 1177"/>
                  <a:gd name="T113" fmla="*/ 0 h 18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77"/>
                  <a:gd name="T172" fmla="*/ 0 h 1806"/>
                  <a:gd name="T173" fmla="*/ 1177 w 1177"/>
                  <a:gd name="T174" fmla="*/ 1806 h 18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77" h="1806">
                    <a:moveTo>
                      <a:pt x="146" y="0"/>
                    </a:moveTo>
                    <a:lnTo>
                      <a:pt x="290" y="54"/>
                    </a:lnTo>
                    <a:lnTo>
                      <a:pt x="425" y="125"/>
                    </a:lnTo>
                    <a:lnTo>
                      <a:pt x="552" y="211"/>
                    </a:lnTo>
                    <a:lnTo>
                      <a:pt x="671" y="310"/>
                    </a:lnTo>
                    <a:lnTo>
                      <a:pt x="783" y="419"/>
                    </a:lnTo>
                    <a:lnTo>
                      <a:pt x="888" y="539"/>
                    </a:lnTo>
                    <a:lnTo>
                      <a:pt x="987" y="668"/>
                    </a:lnTo>
                    <a:lnTo>
                      <a:pt x="1084" y="806"/>
                    </a:lnTo>
                    <a:lnTo>
                      <a:pt x="1121" y="935"/>
                    </a:lnTo>
                    <a:lnTo>
                      <a:pt x="1150" y="1046"/>
                    </a:lnTo>
                    <a:lnTo>
                      <a:pt x="1168" y="1144"/>
                    </a:lnTo>
                    <a:lnTo>
                      <a:pt x="1177" y="1239"/>
                    </a:lnTo>
                    <a:lnTo>
                      <a:pt x="1177" y="1332"/>
                    </a:lnTo>
                    <a:lnTo>
                      <a:pt x="1169" y="1434"/>
                    </a:lnTo>
                    <a:lnTo>
                      <a:pt x="1155" y="1548"/>
                    </a:lnTo>
                    <a:lnTo>
                      <a:pt x="1136" y="1683"/>
                    </a:lnTo>
                    <a:lnTo>
                      <a:pt x="922" y="1746"/>
                    </a:lnTo>
                    <a:lnTo>
                      <a:pt x="709" y="1791"/>
                    </a:lnTo>
                    <a:lnTo>
                      <a:pt x="503" y="1806"/>
                    </a:lnTo>
                    <a:lnTo>
                      <a:pt x="320" y="1783"/>
                    </a:lnTo>
                    <a:lnTo>
                      <a:pt x="167" y="1709"/>
                    </a:lnTo>
                    <a:lnTo>
                      <a:pt x="61" y="1576"/>
                    </a:lnTo>
                    <a:lnTo>
                      <a:pt x="8" y="1372"/>
                    </a:lnTo>
                    <a:lnTo>
                      <a:pt x="23" y="1089"/>
                    </a:lnTo>
                    <a:lnTo>
                      <a:pt x="37" y="1071"/>
                    </a:lnTo>
                    <a:lnTo>
                      <a:pt x="50" y="1058"/>
                    </a:lnTo>
                    <a:lnTo>
                      <a:pt x="63" y="1043"/>
                    </a:lnTo>
                    <a:lnTo>
                      <a:pt x="76" y="1030"/>
                    </a:lnTo>
                    <a:lnTo>
                      <a:pt x="87" y="1015"/>
                    </a:lnTo>
                    <a:lnTo>
                      <a:pt x="99" y="1001"/>
                    </a:lnTo>
                    <a:lnTo>
                      <a:pt x="112" y="986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7" name="Freeform 615"/>
              <p:cNvSpPr>
                <a:spLocks/>
              </p:cNvSpPr>
              <p:nvPr/>
            </p:nvSpPr>
            <p:spPr bwMode="auto">
              <a:xfrm>
                <a:off x="4377" y="2842"/>
                <a:ext cx="584" cy="889"/>
              </a:xfrm>
              <a:custGeom>
                <a:avLst/>
                <a:gdLst>
                  <a:gd name="T0" fmla="*/ 37 w 1168"/>
                  <a:gd name="T1" fmla="*/ 0 h 1779"/>
                  <a:gd name="T2" fmla="*/ 73 w 1168"/>
                  <a:gd name="T3" fmla="*/ 13 h 1779"/>
                  <a:gd name="T4" fmla="*/ 106 w 1168"/>
                  <a:gd name="T5" fmla="*/ 31 h 1779"/>
                  <a:gd name="T6" fmla="*/ 138 w 1168"/>
                  <a:gd name="T7" fmla="*/ 52 h 1779"/>
                  <a:gd name="T8" fmla="*/ 166 w 1168"/>
                  <a:gd name="T9" fmla="*/ 77 h 1779"/>
                  <a:gd name="T10" fmla="*/ 194 w 1168"/>
                  <a:gd name="T11" fmla="*/ 104 h 1779"/>
                  <a:gd name="T12" fmla="*/ 219 w 1168"/>
                  <a:gd name="T13" fmla="*/ 134 h 1779"/>
                  <a:gd name="T14" fmla="*/ 244 w 1168"/>
                  <a:gd name="T15" fmla="*/ 166 h 1779"/>
                  <a:gd name="T16" fmla="*/ 269 w 1168"/>
                  <a:gd name="T17" fmla="*/ 201 h 1779"/>
                  <a:gd name="T18" fmla="*/ 278 w 1168"/>
                  <a:gd name="T19" fmla="*/ 233 h 1779"/>
                  <a:gd name="T20" fmla="*/ 285 w 1168"/>
                  <a:gd name="T21" fmla="*/ 260 h 1779"/>
                  <a:gd name="T22" fmla="*/ 290 w 1168"/>
                  <a:gd name="T23" fmla="*/ 285 h 1779"/>
                  <a:gd name="T24" fmla="*/ 292 w 1168"/>
                  <a:gd name="T25" fmla="*/ 308 h 1779"/>
                  <a:gd name="T26" fmla="*/ 292 w 1168"/>
                  <a:gd name="T27" fmla="*/ 331 h 1779"/>
                  <a:gd name="T28" fmla="*/ 290 w 1168"/>
                  <a:gd name="T29" fmla="*/ 356 h 1779"/>
                  <a:gd name="T30" fmla="*/ 287 w 1168"/>
                  <a:gd name="T31" fmla="*/ 384 h 1779"/>
                  <a:gd name="T32" fmla="*/ 282 w 1168"/>
                  <a:gd name="T33" fmla="*/ 417 h 1779"/>
                  <a:gd name="T34" fmla="*/ 229 w 1168"/>
                  <a:gd name="T35" fmla="*/ 433 h 1779"/>
                  <a:gd name="T36" fmla="*/ 176 w 1168"/>
                  <a:gd name="T37" fmla="*/ 443 h 1779"/>
                  <a:gd name="T38" fmla="*/ 126 w 1168"/>
                  <a:gd name="T39" fmla="*/ 444 h 1779"/>
                  <a:gd name="T40" fmla="*/ 82 w 1168"/>
                  <a:gd name="T41" fmla="*/ 437 h 1779"/>
                  <a:gd name="T42" fmla="*/ 46 w 1168"/>
                  <a:gd name="T43" fmla="*/ 417 h 1779"/>
                  <a:gd name="T44" fmla="*/ 20 w 1168"/>
                  <a:gd name="T45" fmla="*/ 384 h 1779"/>
                  <a:gd name="T46" fmla="*/ 8 w 1168"/>
                  <a:gd name="T47" fmla="*/ 335 h 1779"/>
                  <a:gd name="T48" fmla="*/ 11 w 1168"/>
                  <a:gd name="T49" fmla="*/ 269 h 1779"/>
                  <a:gd name="T50" fmla="*/ 14 w 1168"/>
                  <a:gd name="T51" fmla="*/ 265 h 1779"/>
                  <a:gd name="T52" fmla="*/ 17 w 1168"/>
                  <a:gd name="T53" fmla="*/ 262 h 1779"/>
                  <a:gd name="T54" fmla="*/ 19 w 1168"/>
                  <a:gd name="T55" fmla="*/ 258 h 1779"/>
                  <a:gd name="T56" fmla="*/ 21 w 1168"/>
                  <a:gd name="T57" fmla="*/ 256 h 1779"/>
                  <a:gd name="T58" fmla="*/ 23 w 1168"/>
                  <a:gd name="T59" fmla="*/ 252 h 1779"/>
                  <a:gd name="T60" fmla="*/ 25 w 1168"/>
                  <a:gd name="T61" fmla="*/ 249 h 1779"/>
                  <a:gd name="T62" fmla="*/ 28 w 1168"/>
                  <a:gd name="T63" fmla="*/ 246 h 1779"/>
                  <a:gd name="T64" fmla="*/ 32 w 1168"/>
                  <a:gd name="T65" fmla="*/ 242 h 1779"/>
                  <a:gd name="T66" fmla="*/ 28 w 1168"/>
                  <a:gd name="T67" fmla="*/ 233 h 1779"/>
                  <a:gd name="T68" fmla="*/ 24 w 1168"/>
                  <a:gd name="T69" fmla="*/ 223 h 1779"/>
                  <a:gd name="T70" fmla="*/ 19 w 1168"/>
                  <a:gd name="T71" fmla="*/ 213 h 1779"/>
                  <a:gd name="T72" fmla="*/ 16 w 1168"/>
                  <a:gd name="T73" fmla="*/ 204 h 1779"/>
                  <a:gd name="T74" fmla="*/ 12 w 1168"/>
                  <a:gd name="T75" fmla="*/ 194 h 1779"/>
                  <a:gd name="T76" fmla="*/ 8 w 1168"/>
                  <a:gd name="T77" fmla="*/ 184 h 1779"/>
                  <a:gd name="T78" fmla="*/ 3 w 1168"/>
                  <a:gd name="T79" fmla="*/ 175 h 1779"/>
                  <a:gd name="T80" fmla="*/ 0 w 1168"/>
                  <a:gd name="T81" fmla="*/ 165 h 1779"/>
                  <a:gd name="T82" fmla="*/ 3 w 1168"/>
                  <a:gd name="T83" fmla="*/ 156 h 1779"/>
                  <a:gd name="T84" fmla="*/ 7 w 1168"/>
                  <a:gd name="T85" fmla="*/ 148 h 1779"/>
                  <a:gd name="T86" fmla="*/ 11 w 1168"/>
                  <a:gd name="T87" fmla="*/ 138 h 1779"/>
                  <a:gd name="T88" fmla="*/ 14 w 1168"/>
                  <a:gd name="T89" fmla="*/ 130 h 1779"/>
                  <a:gd name="T90" fmla="*/ 18 w 1168"/>
                  <a:gd name="T91" fmla="*/ 121 h 1779"/>
                  <a:gd name="T92" fmla="*/ 22 w 1168"/>
                  <a:gd name="T93" fmla="*/ 112 h 1779"/>
                  <a:gd name="T94" fmla="*/ 26 w 1168"/>
                  <a:gd name="T95" fmla="*/ 103 h 1779"/>
                  <a:gd name="T96" fmla="*/ 29 w 1168"/>
                  <a:gd name="T97" fmla="*/ 95 h 1779"/>
                  <a:gd name="T98" fmla="*/ 31 w 1168"/>
                  <a:gd name="T99" fmla="*/ 84 h 1779"/>
                  <a:gd name="T100" fmla="*/ 33 w 1168"/>
                  <a:gd name="T101" fmla="*/ 72 h 1779"/>
                  <a:gd name="T102" fmla="*/ 33 w 1168"/>
                  <a:gd name="T103" fmla="*/ 59 h 1779"/>
                  <a:gd name="T104" fmla="*/ 33 w 1168"/>
                  <a:gd name="T105" fmla="*/ 47 h 1779"/>
                  <a:gd name="T106" fmla="*/ 33 w 1168"/>
                  <a:gd name="T107" fmla="*/ 35 h 1779"/>
                  <a:gd name="T108" fmla="*/ 34 w 1168"/>
                  <a:gd name="T109" fmla="*/ 23 h 1779"/>
                  <a:gd name="T110" fmla="*/ 35 w 1168"/>
                  <a:gd name="T111" fmla="*/ 11 h 1779"/>
                  <a:gd name="T112" fmla="*/ 37 w 1168"/>
                  <a:gd name="T113" fmla="*/ 0 h 177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68"/>
                  <a:gd name="T172" fmla="*/ 0 h 1779"/>
                  <a:gd name="T173" fmla="*/ 1168 w 1168"/>
                  <a:gd name="T174" fmla="*/ 1779 h 1779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68" h="1779">
                    <a:moveTo>
                      <a:pt x="146" y="0"/>
                    </a:moveTo>
                    <a:lnTo>
                      <a:pt x="290" y="54"/>
                    </a:lnTo>
                    <a:lnTo>
                      <a:pt x="424" y="124"/>
                    </a:lnTo>
                    <a:lnTo>
                      <a:pt x="550" y="209"/>
                    </a:lnTo>
                    <a:lnTo>
                      <a:pt x="667" y="308"/>
                    </a:lnTo>
                    <a:lnTo>
                      <a:pt x="777" y="417"/>
                    </a:lnTo>
                    <a:lnTo>
                      <a:pt x="879" y="538"/>
                    </a:lnTo>
                    <a:lnTo>
                      <a:pt x="977" y="667"/>
                    </a:lnTo>
                    <a:lnTo>
                      <a:pt x="1073" y="805"/>
                    </a:lnTo>
                    <a:lnTo>
                      <a:pt x="1111" y="932"/>
                    </a:lnTo>
                    <a:lnTo>
                      <a:pt x="1140" y="1043"/>
                    </a:lnTo>
                    <a:lnTo>
                      <a:pt x="1158" y="1140"/>
                    </a:lnTo>
                    <a:lnTo>
                      <a:pt x="1168" y="1233"/>
                    </a:lnTo>
                    <a:lnTo>
                      <a:pt x="1168" y="1325"/>
                    </a:lnTo>
                    <a:lnTo>
                      <a:pt x="1160" y="1424"/>
                    </a:lnTo>
                    <a:lnTo>
                      <a:pt x="1147" y="1536"/>
                    </a:lnTo>
                    <a:lnTo>
                      <a:pt x="1128" y="1670"/>
                    </a:lnTo>
                    <a:lnTo>
                      <a:pt x="916" y="1733"/>
                    </a:lnTo>
                    <a:lnTo>
                      <a:pt x="706" y="1773"/>
                    </a:lnTo>
                    <a:lnTo>
                      <a:pt x="507" y="1779"/>
                    </a:lnTo>
                    <a:lnTo>
                      <a:pt x="331" y="1749"/>
                    </a:lnTo>
                    <a:lnTo>
                      <a:pt x="185" y="1669"/>
                    </a:lnTo>
                    <a:lnTo>
                      <a:pt x="82" y="1536"/>
                    </a:lnTo>
                    <a:lnTo>
                      <a:pt x="32" y="1341"/>
                    </a:lnTo>
                    <a:lnTo>
                      <a:pt x="44" y="1078"/>
                    </a:lnTo>
                    <a:lnTo>
                      <a:pt x="57" y="1061"/>
                    </a:lnTo>
                    <a:lnTo>
                      <a:pt x="68" y="1049"/>
                    </a:lnTo>
                    <a:lnTo>
                      <a:pt x="77" y="1035"/>
                    </a:lnTo>
                    <a:lnTo>
                      <a:pt x="86" y="1024"/>
                    </a:lnTo>
                    <a:lnTo>
                      <a:pt x="93" y="1011"/>
                    </a:lnTo>
                    <a:lnTo>
                      <a:pt x="103" y="999"/>
                    </a:lnTo>
                    <a:lnTo>
                      <a:pt x="113" y="985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8" name="Freeform 616"/>
              <p:cNvSpPr>
                <a:spLocks/>
              </p:cNvSpPr>
              <p:nvPr/>
            </p:nvSpPr>
            <p:spPr bwMode="auto">
              <a:xfrm>
                <a:off x="4377" y="2842"/>
                <a:ext cx="580" cy="877"/>
              </a:xfrm>
              <a:custGeom>
                <a:avLst/>
                <a:gdLst>
                  <a:gd name="T0" fmla="*/ 37 w 1159"/>
                  <a:gd name="T1" fmla="*/ 0 h 1756"/>
                  <a:gd name="T2" fmla="*/ 73 w 1159"/>
                  <a:gd name="T3" fmla="*/ 13 h 1756"/>
                  <a:gd name="T4" fmla="*/ 106 w 1159"/>
                  <a:gd name="T5" fmla="*/ 31 h 1756"/>
                  <a:gd name="T6" fmla="*/ 137 w 1159"/>
                  <a:gd name="T7" fmla="*/ 52 h 1756"/>
                  <a:gd name="T8" fmla="*/ 166 w 1159"/>
                  <a:gd name="T9" fmla="*/ 76 h 1756"/>
                  <a:gd name="T10" fmla="*/ 193 w 1159"/>
                  <a:gd name="T11" fmla="*/ 104 h 1756"/>
                  <a:gd name="T12" fmla="*/ 218 w 1159"/>
                  <a:gd name="T13" fmla="*/ 134 h 1756"/>
                  <a:gd name="T14" fmla="*/ 243 w 1159"/>
                  <a:gd name="T15" fmla="*/ 166 h 1756"/>
                  <a:gd name="T16" fmla="*/ 267 w 1159"/>
                  <a:gd name="T17" fmla="*/ 200 h 1756"/>
                  <a:gd name="T18" fmla="*/ 276 w 1159"/>
                  <a:gd name="T19" fmla="*/ 232 h 1756"/>
                  <a:gd name="T20" fmla="*/ 283 w 1159"/>
                  <a:gd name="T21" fmla="*/ 259 h 1756"/>
                  <a:gd name="T22" fmla="*/ 288 w 1159"/>
                  <a:gd name="T23" fmla="*/ 283 h 1756"/>
                  <a:gd name="T24" fmla="*/ 290 w 1159"/>
                  <a:gd name="T25" fmla="*/ 306 h 1756"/>
                  <a:gd name="T26" fmla="*/ 290 w 1159"/>
                  <a:gd name="T27" fmla="*/ 328 h 1756"/>
                  <a:gd name="T28" fmla="*/ 289 w 1159"/>
                  <a:gd name="T29" fmla="*/ 353 h 1756"/>
                  <a:gd name="T30" fmla="*/ 285 w 1159"/>
                  <a:gd name="T31" fmla="*/ 381 h 1756"/>
                  <a:gd name="T32" fmla="*/ 280 w 1159"/>
                  <a:gd name="T33" fmla="*/ 414 h 1756"/>
                  <a:gd name="T34" fmla="*/ 228 w 1159"/>
                  <a:gd name="T35" fmla="*/ 430 h 1756"/>
                  <a:gd name="T36" fmla="*/ 177 w 1159"/>
                  <a:gd name="T37" fmla="*/ 438 h 1756"/>
                  <a:gd name="T38" fmla="*/ 128 w 1159"/>
                  <a:gd name="T39" fmla="*/ 438 h 1756"/>
                  <a:gd name="T40" fmla="*/ 86 w 1159"/>
                  <a:gd name="T41" fmla="*/ 428 h 1756"/>
                  <a:gd name="T42" fmla="*/ 51 w 1159"/>
                  <a:gd name="T43" fmla="*/ 407 h 1756"/>
                  <a:gd name="T44" fmla="*/ 26 w 1159"/>
                  <a:gd name="T45" fmla="*/ 374 h 1756"/>
                  <a:gd name="T46" fmla="*/ 14 w 1159"/>
                  <a:gd name="T47" fmla="*/ 327 h 1756"/>
                  <a:gd name="T48" fmla="*/ 17 w 1159"/>
                  <a:gd name="T49" fmla="*/ 266 h 1756"/>
                  <a:gd name="T50" fmla="*/ 20 w 1159"/>
                  <a:gd name="T51" fmla="*/ 262 h 1756"/>
                  <a:gd name="T52" fmla="*/ 22 w 1159"/>
                  <a:gd name="T53" fmla="*/ 259 h 1756"/>
                  <a:gd name="T54" fmla="*/ 23 w 1159"/>
                  <a:gd name="T55" fmla="*/ 257 h 1756"/>
                  <a:gd name="T56" fmla="*/ 25 w 1159"/>
                  <a:gd name="T57" fmla="*/ 254 h 1756"/>
                  <a:gd name="T58" fmla="*/ 26 w 1159"/>
                  <a:gd name="T59" fmla="*/ 251 h 1756"/>
                  <a:gd name="T60" fmla="*/ 27 w 1159"/>
                  <a:gd name="T61" fmla="*/ 249 h 1756"/>
                  <a:gd name="T62" fmla="*/ 29 w 1159"/>
                  <a:gd name="T63" fmla="*/ 246 h 1756"/>
                  <a:gd name="T64" fmla="*/ 32 w 1159"/>
                  <a:gd name="T65" fmla="*/ 242 h 1756"/>
                  <a:gd name="T66" fmla="*/ 28 w 1159"/>
                  <a:gd name="T67" fmla="*/ 232 h 1756"/>
                  <a:gd name="T68" fmla="*/ 24 w 1159"/>
                  <a:gd name="T69" fmla="*/ 223 h 1756"/>
                  <a:gd name="T70" fmla="*/ 20 w 1159"/>
                  <a:gd name="T71" fmla="*/ 213 h 1756"/>
                  <a:gd name="T72" fmla="*/ 16 w 1159"/>
                  <a:gd name="T73" fmla="*/ 204 h 1756"/>
                  <a:gd name="T74" fmla="*/ 12 w 1159"/>
                  <a:gd name="T75" fmla="*/ 194 h 1756"/>
                  <a:gd name="T76" fmla="*/ 8 w 1159"/>
                  <a:gd name="T77" fmla="*/ 184 h 1756"/>
                  <a:gd name="T78" fmla="*/ 4 w 1159"/>
                  <a:gd name="T79" fmla="*/ 175 h 1756"/>
                  <a:gd name="T80" fmla="*/ 0 w 1159"/>
                  <a:gd name="T81" fmla="*/ 165 h 1756"/>
                  <a:gd name="T82" fmla="*/ 4 w 1159"/>
                  <a:gd name="T83" fmla="*/ 156 h 1756"/>
                  <a:gd name="T84" fmla="*/ 8 w 1159"/>
                  <a:gd name="T85" fmla="*/ 148 h 1756"/>
                  <a:gd name="T86" fmla="*/ 11 w 1159"/>
                  <a:gd name="T87" fmla="*/ 138 h 1756"/>
                  <a:gd name="T88" fmla="*/ 15 w 1159"/>
                  <a:gd name="T89" fmla="*/ 130 h 1756"/>
                  <a:gd name="T90" fmla="*/ 19 w 1159"/>
                  <a:gd name="T91" fmla="*/ 121 h 1756"/>
                  <a:gd name="T92" fmla="*/ 23 w 1159"/>
                  <a:gd name="T93" fmla="*/ 112 h 1756"/>
                  <a:gd name="T94" fmla="*/ 26 w 1159"/>
                  <a:gd name="T95" fmla="*/ 103 h 1756"/>
                  <a:gd name="T96" fmla="*/ 30 w 1159"/>
                  <a:gd name="T97" fmla="*/ 95 h 1756"/>
                  <a:gd name="T98" fmla="*/ 32 w 1159"/>
                  <a:gd name="T99" fmla="*/ 84 h 1756"/>
                  <a:gd name="T100" fmla="*/ 33 w 1159"/>
                  <a:gd name="T101" fmla="*/ 72 h 1756"/>
                  <a:gd name="T102" fmla="*/ 33 w 1159"/>
                  <a:gd name="T103" fmla="*/ 59 h 1756"/>
                  <a:gd name="T104" fmla="*/ 33 w 1159"/>
                  <a:gd name="T105" fmla="*/ 47 h 1756"/>
                  <a:gd name="T106" fmla="*/ 33 w 1159"/>
                  <a:gd name="T107" fmla="*/ 35 h 1756"/>
                  <a:gd name="T108" fmla="*/ 34 w 1159"/>
                  <a:gd name="T109" fmla="*/ 23 h 1756"/>
                  <a:gd name="T110" fmla="*/ 35 w 1159"/>
                  <a:gd name="T111" fmla="*/ 11 h 1756"/>
                  <a:gd name="T112" fmla="*/ 37 w 1159"/>
                  <a:gd name="T113" fmla="*/ 0 h 175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59"/>
                  <a:gd name="T172" fmla="*/ 0 h 1756"/>
                  <a:gd name="T173" fmla="*/ 1159 w 1159"/>
                  <a:gd name="T174" fmla="*/ 1756 h 175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59" h="1756">
                    <a:moveTo>
                      <a:pt x="146" y="0"/>
                    </a:moveTo>
                    <a:lnTo>
                      <a:pt x="290" y="54"/>
                    </a:lnTo>
                    <a:lnTo>
                      <a:pt x="423" y="124"/>
                    </a:lnTo>
                    <a:lnTo>
                      <a:pt x="546" y="209"/>
                    </a:lnTo>
                    <a:lnTo>
                      <a:pt x="662" y="307"/>
                    </a:lnTo>
                    <a:lnTo>
                      <a:pt x="769" y="416"/>
                    </a:lnTo>
                    <a:lnTo>
                      <a:pt x="872" y="536"/>
                    </a:lnTo>
                    <a:lnTo>
                      <a:pt x="970" y="664"/>
                    </a:lnTo>
                    <a:lnTo>
                      <a:pt x="1065" y="802"/>
                    </a:lnTo>
                    <a:lnTo>
                      <a:pt x="1103" y="930"/>
                    </a:lnTo>
                    <a:lnTo>
                      <a:pt x="1131" y="1040"/>
                    </a:lnTo>
                    <a:lnTo>
                      <a:pt x="1149" y="1135"/>
                    </a:lnTo>
                    <a:lnTo>
                      <a:pt x="1159" y="1227"/>
                    </a:lnTo>
                    <a:lnTo>
                      <a:pt x="1159" y="1316"/>
                    </a:lnTo>
                    <a:lnTo>
                      <a:pt x="1153" y="1414"/>
                    </a:lnTo>
                    <a:lnTo>
                      <a:pt x="1139" y="1526"/>
                    </a:lnTo>
                    <a:lnTo>
                      <a:pt x="1120" y="1660"/>
                    </a:lnTo>
                    <a:lnTo>
                      <a:pt x="911" y="1722"/>
                    </a:lnTo>
                    <a:lnTo>
                      <a:pt x="705" y="1756"/>
                    </a:lnTo>
                    <a:lnTo>
                      <a:pt x="512" y="1754"/>
                    </a:lnTo>
                    <a:lnTo>
                      <a:pt x="343" y="1716"/>
                    </a:lnTo>
                    <a:lnTo>
                      <a:pt x="202" y="1630"/>
                    </a:lnTo>
                    <a:lnTo>
                      <a:pt x="104" y="1499"/>
                    </a:lnTo>
                    <a:lnTo>
                      <a:pt x="54" y="1311"/>
                    </a:lnTo>
                    <a:lnTo>
                      <a:pt x="66" y="1068"/>
                    </a:lnTo>
                    <a:lnTo>
                      <a:pt x="78" y="1051"/>
                    </a:lnTo>
                    <a:lnTo>
                      <a:pt x="87" y="1040"/>
                    </a:lnTo>
                    <a:lnTo>
                      <a:pt x="92" y="1029"/>
                    </a:lnTo>
                    <a:lnTo>
                      <a:pt x="97" y="1019"/>
                    </a:lnTo>
                    <a:lnTo>
                      <a:pt x="101" y="1008"/>
                    </a:lnTo>
                    <a:lnTo>
                      <a:pt x="106" y="998"/>
                    </a:lnTo>
                    <a:lnTo>
                      <a:pt x="114" y="985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9" name="Freeform 617"/>
              <p:cNvSpPr>
                <a:spLocks/>
              </p:cNvSpPr>
              <p:nvPr/>
            </p:nvSpPr>
            <p:spPr bwMode="auto">
              <a:xfrm>
                <a:off x="4377" y="2842"/>
                <a:ext cx="575" cy="869"/>
              </a:xfrm>
              <a:custGeom>
                <a:avLst/>
                <a:gdLst>
                  <a:gd name="T0" fmla="*/ 37 w 1149"/>
                  <a:gd name="T1" fmla="*/ 0 h 1738"/>
                  <a:gd name="T2" fmla="*/ 73 w 1149"/>
                  <a:gd name="T3" fmla="*/ 14 h 1738"/>
                  <a:gd name="T4" fmla="*/ 106 w 1149"/>
                  <a:gd name="T5" fmla="*/ 31 h 1738"/>
                  <a:gd name="T6" fmla="*/ 136 w 1149"/>
                  <a:gd name="T7" fmla="*/ 53 h 1738"/>
                  <a:gd name="T8" fmla="*/ 165 w 1149"/>
                  <a:gd name="T9" fmla="*/ 77 h 1738"/>
                  <a:gd name="T10" fmla="*/ 191 w 1149"/>
                  <a:gd name="T11" fmla="*/ 104 h 1738"/>
                  <a:gd name="T12" fmla="*/ 216 w 1149"/>
                  <a:gd name="T13" fmla="*/ 134 h 1738"/>
                  <a:gd name="T14" fmla="*/ 240 w 1149"/>
                  <a:gd name="T15" fmla="*/ 166 h 1738"/>
                  <a:gd name="T16" fmla="*/ 264 w 1149"/>
                  <a:gd name="T17" fmla="*/ 201 h 1738"/>
                  <a:gd name="T18" fmla="*/ 273 w 1149"/>
                  <a:gd name="T19" fmla="*/ 232 h 1738"/>
                  <a:gd name="T20" fmla="*/ 280 w 1149"/>
                  <a:gd name="T21" fmla="*/ 259 h 1738"/>
                  <a:gd name="T22" fmla="*/ 285 w 1149"/>
                  <a:gd name="T23" fmla="*/ 283 h 1738"/>
                  <a:gd name="T24" fmla="*/ 287 w 1149"/>
                  <a:gd name="T25" fmla="*/ 305 h 1738"/>
                  <a:gd name="T26" fmla="*/ 288 w 1149"/>
                  <a:gd name="T27" fmla="*/ 327 h 1738"/>
                  <a:gd name="T28" fmla="*/ 286 w 1149"/>
                  <a:gd name="T29" fmla="*/ 351 h 1738"/>
                  <a:gd name="T30" fmla="*/ 283 w 1149"/>
                  <a:gd name="T31" fmla="*/ 379 h 1738"/>
                  <a:gd name="T32" fmla="*/ 278 w 1149"/>
                  <a:gd name="T33" fmla="*/ 413 h 1738"/>
                  <a:gd name="T34" fmla="*/ 226 w 1149"/>
                  <a:gd name="T35" fmla="*/ 428 h 1738"/>
                  <a:gd name="T36" fmla="*/ 176 w 1149"/>
                  <a:gd name="T37" fmla="*/ 435 h 1738"/>
                  <a:gd name="T38" fmla="*/ 129 w 1149"/>
                  <a:gd name="T39" fmla="*/ 432 h 1738"/>
                  <a:gd name="T40" fmla="*/ 89 w 1149"/>
                  <a:gd name="T41" fmla="*/ 421 h 1738"/>
                  <a:gd name="T42" fmla="*/ 55 w 1149"/>
                  <a:gd name="T43" fmla="*/ 398 h 1738"/>
                  <a:gd name="T44" fmla="*/ 32 w 1149"/>
                  <a:gd name="T45" fmla="*/ 365 h 1738"/>
                  <a:gd name="T46" fmla="*/ 20 w 1149"/>
                  <a:gd name="T47" fmla="*/ 321 h 1738"/>
                  <a:gd name="T48" fmla="*/ 22 w 1149"/>
                  <a:gd name="T49" fmla="*/ 265 h 1738"/>
                  <a:gd name="T50" fmla="*/ 25 w 1149"/>
                  <a:gd name="T51" fmla="*/ 261 h 1738"/>
                  <a:gd name="T52" fmla="*/ 27 w 1149"/>
                  <a:gd name="T53" fmla="*/ 258 h 1738"/>
                  <a:gd name="T54" fmla="*/ 27 w 1149"/>
                  <a:gd name="T55" fmla="*/ 255 h 1738"/>
                  <a:gd name="T56" fmla="*/ 27 w 1149"/>
                  <a:gd name="T57" fmla="*/ 253 h 1738"/>
                  <a:gd name="T58" fmla="*/ 27 w 1149"/>
                  <a:gd name="T59" fmla="*/ 251 h 1738"/>
                  <a:gd name="T60" fmla="*/ 28 w 1149"/>
                  <a:gd name="T61" fmla="*/ 249 h 1738"/>
                  <a:gd name="T62" fmla="*/ 29 w 1149"/>
                  <a:gd name="T63" fmla="*/ 246 h 1738"/>
                  <a:gd name="T64" fmla="*/ 32 w 1149"/>
                  <a:gd name="T65" fmla="*/ 242 h 1738"/>
                  <a:gd name="T66" fmla="*/ 28 w 1149"/>
                  <a:gd name="T67" fmla="*/ 233 h 1738"/>
                  <a:gd name="T68" fmla="*/ 24 w 1149"/>
                  <a:gd name="T69" fmla="*/ 223 h 1738"/>
                  <a:gd name="T70" fmla="*/ 20 w 1149"/>
                  <a:gd name="T71" fmla="*/ 214 h 1738"/>
                  <a:gd name="T72" fmla="*/ 16 w 1149"/>
                  <a:gd name="T73" fmla="*/ 205 h 1738"/>
                  <a:gd name="T74" fmla="*/ 12 w 1149"/>
                  <a:gd name="T75" fmla="*/ 195 h 1738"/>
                  <a:gd name="T76" fmla="*/ 8 w 1149"/>
                  <a:gd name="T77" fmla="*/ 185 h 1738"/>
                  <a:gd name="T78" fmla="*/ 4 w 1149"/>
                  <a:gd name="T79" fmla="*/ 176 h 1738"/>
                  <a:gd name="T80" fmla="*/ 0 w 1149"/>
                  <a:gd name="T81" fmla="*/ 166 h 1738"/>
                  <a:gd name="T82" fmla="*/ 4 w 1149"/>
                  <a:gd name="T83" fmla="*/ 157 h 1738"/>
                  <a:gd name="T84" fmla="*/ 8 w 1149"/>
                  <a:gd name="T85" fmla="*/ 148 h 1738"/>
                  <a:gd name="T86" fmla="*/ 11 w 1149"/>
                  <a:gd name="T87" fmla="*/ 139 h 1738"/>
                  <a:gd name="T88" fmla="*/ 15 w 1149"/>
                  <a:gd name="T89" fmla="*/ 131 h 1738"/>
                  <a:gd name="T90" fmla="*/ 19 w 1149"/>
                  <a:gd name="T91" fmla="*/ 121 h 1738"/>
                  <a:gd name="T92" fmla="*/ 23 w 1149"/>
                  <a:gd name="T93" fmla="*/ 112 h 1738"/>
                  <a:gd name="T94" fmla="*/ 26 w 1149"/>
                  <a:gd name="T95" fmla="*/ 104 h 1738"/>
                  <a:gd name="T96" fmla="*/ 30 w 1149"/>
                  <a:gd name="T97" fmla="*/ 96 h 1738"/>
                  <a:gd name="T98" fmla="*/ 32 w 1149"/>
                  <a:gd name="T99" fmla="*/ 84 h 1738"/>
                  <a:gd name="T100" fmla="*/ 33 w 1149"/>
                  <a:gd name="T101" fmla="*/ 72 h 1738"/>
                  <a:gd name="T102" fmla="*/ 33 w 1149"/>
                  <a:gd name="T103" fmla="*/ 59 h 1738"/>
                  <a:gd name="T104" fmla="*/ 33 w 1149"/>
                  <a:gd name="T105" fmla="*/ 48 h 1738"/>
                  <a:gd name="T106" fmla="*/ 33 w 1149"/>
                  <a:gd name="T107" fmla="*/ 35 h 1738"/>
                  <a:gd name="T108" fmla="*/ 34 w 1149"/>
                  <a:gd name="T109" fmla="*/ 23 h 1738"/>
                  <a:gd name="T110" fmla="*/ 35 w 1149"/>
                  <a:gd name="T111" fmla="*/ 11 h 1738"/>
                  <a:gd name="T112" fmla="*/ 37 w 1149"/>
                  <a:gd name="T113" fmla="*/ 0 h 173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49"/>
                  <a:gd name="T172" fmla="*/ 0 h 1738"/>
                  <a:gd name="T173" fmla="*/ 1149 w 1149"/>
                  <a:gd name="T174" fmla="*/ 1738 h 1738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49" h="1738">
                    <a:moveTo>
                      <a:pt x="146" y="0"/>
                    </a:moveTo>
                    <a:lnTo>
                      <a:pt x="289" y="54"/>
                    </a:lnTo>
                    <a:lnTo>
                      <a:pt x="422" y="124"/>
                    </a:lnTo>
                    <a:lnTo>
                      <a:pt x="543" y="209"/>
                    </a:lnTo>
                    <a:lnTo>
                      <a:pt x="657" y="307"/>
                    </a:lnTo>
                    <a:lnTo>
                      <a:pt x="763" y="415"/>
                    </a:lnTo>
                    <a:lnTo>
                      <a:pt x="864" y="535"/>
                    </a:lnTo>
                    <a:lnTo>
                      <a:pt x="960" y="664"/>
                    </a:lnTo>
                    <a:lnTo>
                      <a:pt x="1054" y="802"/>
                    </a:lnTo>
                    <a:lnTo>
                      <a:pt x="1091" y="930"/>
                    </a:lnTo>
                    <a:lnTo>
                      <a:pt x="1120" y="1036"/>
                    </a:lnTo>
                    <a:lnTo>
                      <a:pt x="1138" y="1130"/>
                    </a:lnTo>
                    <a:lnTo>
                      <a:pt x="1148" y="1219"/>
                    </a:lnTo>
                    <a:lnTo>
                      <a:pt x="1149" y="1307"/>
                    </a:lnTo>
                    <a:lnTo>
                      <a:pt x="1143" y="1404"/>
                    </a:lnTo>
                    <a:lnTo>
                      <a:pt x="1129" y="1514"/>
                    </a:lnTo>
                    <a:lnTo>
                      <a:pt x="1111" y="1649"/>
                    </a:lnTo>
                    <a:lnTo>
                      <a:pt x="903" y="1711"/>
                    </a:lnTo>
                    <a:lnTo>
                      <a:pt x="703" y="1738"/>
                    </a:lnTo>
                    <a:lnTo>
                      <a:pt x="516" y="1728"/>
                    </a:lnTo>
                    <a:lnTo>
                      <a:pt x="353" y="1682"/>
                    </a:lnTo>
                    <a:lnTo>
                      <a:pt x="220" y="1592"/>
                    </a:lnTo>
                    <a:lnTo>
                      <a:pt x="126" y="1460"/>
                    </a:lnTo>
                    <a:lnTo>
                      <a:pt x="78" y="1282"/>
                    </a:lnTo>
                    <a:lnTo>
                      <a:pt x="88" y="1058"/>
                    </a:lnTo>
                    <a:lnTo>
                      <a:pt x="99" y="1043"/>
                    </a:lnTo>
                    <a:lnTo>
                      <a:pt x="106" y="1031"/>
                    </a:lnTo>
                    <a:lnTo>
                      <a:pt x="107" y="1021"/>
                    </a:lnTo>
                    <a:lnTo>
                      <a:pt x="108" y="1014"/>
                    </a:lnTo>
                    <a:lnTo>
                      <a:pt x="107" y="1005"/>
                    </a:lnTo>
                    <a:lnTo>
                      <a:pt x="109" y="996"/>
                    </a:lnTo>
                    <a:lnTo>
                      <a:pt x="114" y="985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18"/>
              <p:cNvSpPr>
                <a:spLocks/>
              </p:cNvSpPr>
              <p:nvPr/>
            </p:nvSpPr>
            <p:spPr bwMode="auto">
              <a:xfrm>
                <a:off x="4377" y="2842"/>
                <a:ext cx="570" cy="860"/>
              </a:xfrm>
              <a:custGeom>
                <a:avLst/>
                <a:gdLst>
                  <a:gd name="T0" fmla="*/ 36 w 1140"/>
                  <a:gd name="T1" fmla="*/ 0 h 1721"/>
                  <a:gd name="T2" fmla="*/ 72 w 1140"/>
                  <a:gd name="T3" fmla="*/ 13 h 1721"/>
                  <a:gd name="T4" fmla="*/ 104 w 1140"/>
                  <a:gd name="T5" fmla="*/ 31 h 1721"/>
                  <a:gd name="T6" fmla="*/ 135 w 1140"/>
                  <a:gd name="T7" fmla="*/ 52 h 1721"/>
                  <a:gd name="T8" fmla="*/ 163 w 1140"/>
                  <a:gd name="T9" fmla="*/ 76 h 1721"/>
                  <a:gd name="T10" fmla="*/ 188 w 1140"/>
                  <a:gd name="T11" fmla="*/ 103 h 1721"/>
                  <a:gd name="T12" fmla="*/ 214 w 1140"/>
                  <a:gd name="T13" fmla="*/ 133 h 1721"/>
                  <a:gd name="T14" fmla="*/ 237 w 1140"/>
                  <a:gd name="T15" fmla="*/ 165 h 1721"/>
                  <a:gd name="T16" fmla="*/ 262 w 1140"/>
                  <a:gd name="T17" fmla="*/ 200 h 1721"/>
                  <a:gd name="T18" fmla="*/ 271 w 1140"/>
                  <a:gd name="T19" fmla="*/ 231 h 1721"/>
                  <a:gd name="T20" fmla="*/ 278 w 1140"/>
                  <a:gd name="T21" fmla="*/ 258 h 1721"/>
                  <a:gd name="T22" fmla="*/ 283 w 1140"/>
                  <a:gd name="T23" fmla="*/ 281 h 1721"/>
                  <a:gd name="T24" fmla="*/ 285 w 1140"/>
                  <a:gd name="T25" fmla="*/ 303 h 1721"/>
                  <a:gd name="T26" fmla="*/ 285 w 1140"/>
                  <a:gd name="T27" fmla="*/ 324 h 1721"/>
                  <a:gd name="T28" fmla="*/ 284 w 1140"/>
                  <a:gd name="T29" fmla="*/ 348 h 1721"/>
                  <a:gd name="T30" fmla="*/ 280 w 1140"/>
                  <a:gd name="T31" fmla="*/ 376 h 1721"/>
                  <a:gd name="T32" fmla="*/ 276 w 1140"/>
                  <a:gd name="T33" fmla="*/ 409 h 1721"/>
                  <a:gd name="T34" fmla="*/ 224 w 1140"/>
                  <a:gd name="T35" fmla="*/ 424 h 1721"/>
                  <a:gd name="T36" fmla="*/ 175 w 1140"/>
                  <a:gd name="T37" fmla="*/ 430 h 1721"/>
                  <a:gd name="T38" fmla="*/ 131 w 1140"/>
                  <a:gd name="T39" fmla="*/ 425 h 1721"/>
                  <a:gd name="T40" fmla="*/ 91 w 1140"/>
                  <a:gd name="T41" fmla="*/ 412 h 1721"/>
                  <a:gd name="T42" fmla="*/ 59 w 1140"/>
                  <a:gd name="T43" fmla="*/ 388 h 1721"/>
                  <a:gd name="T44" fmla="*/ 37 w 1140"/>
                  <a:gd name="T45" fmla="*/ 355 h 1721"/>
                  <a:gd name="T46" fmla="*/ 25 w 1140"/>
                  <a:gd name="T47" fmla="*/ 313 h 1721"/>
                  <a:gd name="T48" fmla="*/ 27 w 1140"/>
                  <a:gd name="T49" fmla="*/ 262 h 1721"/>
                  <a:gd name="T50" fmla="*/ 29 w 1140"/>
                  <a:gd name="T51" fmla="*/ 258 h 1721"/>
                  <a:gd name="T52" fmla="*/ 30 w 1140"/>
                  <a:gd name="T53" fmla="*/ 255 h 1721"/>
                  <a:gd name="T54" fmla="*/ 30 w 1140"/>
                  <a:gd name="T55" fmla="*/ 253 h 1721"/>
                  <a:gd name="T56" fmla="*/ 29 w 1140"/>
                  <a:gd name="T57" fmla="*/ 252 h 1721"/>
                  <a:gd name="T58" fmla="*/ 28 w 1140"/>
                  <a:gd name="T59" fmla="*/ 250 h 1721"/>
                  <a:gd name="T60" fmla="*/ 28 w 1140"/>
                  <a:gd name="T61" fmla="*/ 248 h 1721"/>
                  <a:gd name="T62" fmla="*/ 29 w 1140"/>
                  <a:gd name="T63" fmla="*/ 246 h 1721"/>
                  <a:gd name="T64" fmla="*/ 32 w 1140"/>
                  <a:gd name="T65" fmla="*/ 242 h 1721"/>
                  <a:gd name="T66" fmla="*/ 28 w 1140"/>
                  <a:gd name="T67" fmla="*/ 233 h 1721"/>
                  <a:gd name="T68" fmla="*/ 24 w 1140"/>
                  <a:gd name="T69" fmla="*/ 223 h 1721"/>
                  <a:gd name="T70" fmla="*/ 19 w 1140"/>
                  <a:gd name="T71" fmla="*/ 213 h 1721"/>
                  <a:gd name="T72" fmla="*/ 16 w 1140"/>
                  <a:gd name="T73" fmla="*/ 204 h 1721"/>
                  <a:gd name="T74" fmla="*/ 12 w 1140"/>
                  <a:gd name="T75" fmla="*/ 194 h 1721"/>
                  <a:gd name="T76" fmla="*/ 8 w 1140"/>
                  <a:gd name="T77" fmla="*/ 184 h 1721"/>
                  <a:gd name="T78" fmla="*/ 3 w 1140"/>
                  <a:gd name="T79" fmla="*/ 175 h 1721"/>
                  <a:gd name="T80" fmla="*/ 0 w 1140"/>
                  <a:gd name="T81" fmla="*/ 165 h 1721"/>
                  <a:gd name="T82" fmla="*/ 3 w 1140"/>
                  <a:gd name="T83" fmla="*/ 156 h 1721"/>
                  <a:gd name="T84" fmla="*/ 7 w 1140"/>
                  <a:gd name="T85" fmla="*/ 148 h 1721"/>
                  <a:gd name="T86" fmla="*/ 11 w 1140"/>
                  <a:gd name="T87" fmla="*/ 138 h 1721"/>
                  <a:gd name="T88" fmla="*/ 14 w 1140"/>
                  <a:gd name="T89" fmla="*/ 130 h 1721"/>
                  <a:gd name="T90" fmla="*/ 18 w 1140"/>
                  <a:gd name="T91" fmla="*/ 121 h 1721"/>
                  <a:gd name="T92" fmla="*/ 22 w 1140"/>
                  <a:gd name="T93" fmla="*/ 112 h 1721"/>
                  <a:gd name="T94" fmla="*/ 26 w 1140"/>
                  <a:gd name="T95" fmla="*/ 103 h 1721"/>
                  <a:gd name="T96" fmla="*/ 29 w 1140"/>
                  <a:gd name="T97" fmla="*/ 95 h 1721"/>
                  <a:gd name="T98" fmla="*/ 31 w 1140"/>
                  <a:gd name="T99" fmla="*/ 84 h 1721"/>
                  <a:gd name="T100" fmla="*/ 33 w 1140"/>
                  <a:gd name="T101" fmla="*/ 72 h 1721"/>
                  <a:gd name="T102" fmla="*/ 33 w 1140"/>
                  <a:gd name="T103" fmla="*/ 59 h 1721"/>
                  <a:gd name="T104" fmla="*/ 33 w 1140"/>
                  <a:gd name="T105" fmla="*/ 47 h 1721"/>
                  <a:gd name="T106" fmla="*/ 33 w 1140"/>
                  <a:gd name="T107" fmla="*/ 35 h 1721"/>
                  <a:gd name="T108" fmla="*/ 34 w 1140"/>
                  <a:gd name="T109" fmla="*/ 23 h 1721"/>
                  <a:gd name="T110" fmla="*/ 35 w 1140"/>
                  <a:gd name="T111" fmla="*/ 11 h 1721"/>
                  <a:gd name="T112" fmla="*/ 36 w 1140"/>
                  <a:gd name="T113" fmla="*/ 0 h 172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40"/>
                  <a:gd name="T172" fmla="*/ 0 h 1721"/>
                  <a:gd name="T173" fmla="*/ 1140 w 1140"/>
                  <a:gd name="T174" fmla="*/ 1721 h 172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40" h="1721">
                    <a:moveTo>
                      <a:pt x="146" y="0"/>
                    </a:moveTo>
                    <a:lnTo>
                      <a:pt x="289" y="54"/>
                    </a:lnTo>
                    <a:lnTo>
                      <a:pt x="419" y="124"/>
                    </a:lnTo>
                    <a:lnTo>
                      <a:pt x="540" y="208"/>
                    </a:lnTo>
                    <a:lnTo>
                      <a:pt x="652" y="306"/>
                    </a:lnTo>
                    <a:lnTo>
                      <a:pt x="755" y="415"/>
                    </a:lnTo>
                    <a:lnTo>
                      <a:pt x="856" y="535"/>
                    </a:lnTo>
                    <a:lnTo>
                      <a:pt x="950" y="663"/>
                    </a:lnTo>
                    <a:lnTo>
                      <a:pt x="1045" y="801"/>
                    </a:lnTo>
                    <a:lnTo>
                      <a:pt x="1083" y="927"/>
                    </a:lnTo>
                    <a:lnTo>
                      <a:pt x="1111" y="1035"/>
                    </a:lnTo>
                    <a:lnTo>
                      <a:pt x="1129" y="1127"/>
                    </a:lnTo>
                    <a:lnTo>
                      <a:pt x="1140" y="1213"/>
                    </a:lnTo>
                    <a:lnTo>
                      <a:pt x="1140" y="1298"/>
                    </a:lnTo>
                    <a:lnTo>
                      <a:pt x="1134" y="1394"/>
                    </a:lnTo>
                    <a:lnTo>
                      <a:pt x="1120" y="1504"/>
                    </a:lnTo>
                    <a:lnTo>
                      <a:pt x="1103" y="1637"/>
                    </a:lnTo>
                    <a:lnTo>
                      <a:pt x="896" y="1698"/>
                    </a:lnTo>
                    <a:lnTo>
                      <a:pt x="700" y="1721"/>
                    </a:lnTo>
                    <a:lnTo>
                      <a:pt x="521" y="1703"/>
                    </a:lnTo>
                    <a:lnTo>
                      <a:pt x="365" y="1648"/>
                    </a:lnTo>
                    <a:lnTo>
                      <a:pt x="237" y="1554"/>
                    </a:lnTo>
                    <a:lnTo>
                      <a:pt x="148" y="1422"/>
                    </a:lnTo>
                    <a:lnTo>
                      <a:pt x="103" y="1253"/>
                    </a:lnTo>
                    <a:lnTo>
                      <a:pt x="109" y="1048"/>
                    </a:lnTo>
                    <a:lnTo>
                      <a:pt x="119" y="1033"/>
                    </a:lnTo>
                    <a:lnTo>
                      <a:pt x="123" y="1023"/>
                    </a:lnTo>
                    <a:lnTo>
                      <a:pt x="121" y="1014"/>
                    </a:lnTo>
                    <a:lnTo>
                      <a:pt x="118" y="1009"/>
                    </a:lnTo>
                    <a:lnTo>
                      <a:pt x="113" y="1001"/>
                    </a:lnTo>
                    <a:lnTo>
                      <a:pt x="113" y="995"/>
                    </a:lnTo>
                    <a:lnTo>
                      <a:pt x="116" y="984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1" name="Freeform 619"/>
              <p:cNvSpPr>
                <a:spLocks/>
              </p:cNvSpPr>
              <p:nvPr/>
            </p:nvSpPr>
            <p:spPr bwMode="auto">
              <a:xfrm>
                <a:off x="4377" y="2842"/>
                <a:ext cx="566" cy="851"/>
              </a:xfrm>
              <a:custGeom>
                <a:avLst/>
                <a:gdLst>
                  <a:gd name="T0" fmla="*/ 37 w 1131"/>
                  <a:gd name="T1" fmla="*/ 0 h 1703"/>
                  <a:gd name="T2" fmla="*/ 73 w 1131"/>
                  <a:gd name="T3" fmla="*/ 13 h 1703"/>
                  <a:gd name="T4" fmla="*/ 105 w 1131"/>
                  <a:gd name="T5" fmla="*/ 31 h 1703"/>
                  <a:gd name="T6" fmla="*/ 135 w 1131"/>
                  <a:gd name="T7" fmla="*/ 52 h 1703"/>
                  <a:gd name="T8" fmla="*/ 163 w 1131"/>
                  <a:gd name="T9" fmla="*/ 76 h 1703"/>
                  <a:gd name="T10" fmla="*/ 188 w 1131"/>
                  <a:gd name="T11" fmla="*/ 103 h 1703"/>
                  <a:gd name="T12" fmla="*/ 212 w 1131"/>
                  <a:gd name="T13" fmla="*/ 133 h 1703"/>
                  <a:gd name="T14" fmla="*/ 236 w 1131"/>
                  <a:gd name="T15" fmla="*/ 165 h 1703"/>
                  <a:gd name="T16" fmla="*/ 259 w 1131"/>
                  <a:gd name="T17" fmla="*/ 200 h 1703"/>
                  <a:gd name="T18" fmla="*/ 269 w 1131"/>
                  <a:gd name="T19" fmla="*/ 231 h 1703"/>
                  <a:gd name="T20" fmla="*/ 276 w 1131"/>
                  <a:gd name="T21" fmla="*/ 257 h 1703"/>
                  <a:gd name="T22" fmla="*/ 280 w 1131"/>
                  <a:gd name="T23" fmla="*/ 280 h 1703"/>
                  <a:gd name="T24" fmla="*/ 283 w 1131"/>
                  <a:gd name="T25" fmla="*/ 301 h 1703"/>
                  <a:gd name="T26" fmla="*/ 283 w 1131"/>
                  <a:gd name="T27" fmla="*/ 322 h 1703"/>
                  <a:gd name="T28" fmla="*/ 282 w 1131"/>
                  <a:gd name="T29" fmla="*/ 345 h 1703"/>
                  <a:gd name="T30" fmla="*/ 278 w 1131"/>
                  <a:gd name="T31" fmla="*/ 372 h 1703"/>
                  <a:gd name="T32" fmla="*/ 274 w 1131"/>
                  <a:gd name="T33" fmla="*/ 406 h 1703"/>
                  <a:gd name="T34" fmla="*/ 223 w 1131"/>
                  <a:gd name="T35" fmla="*/ 421 h 1703"/>
                  <a:gd name="T36" fmla="*/ 175 w 1131"/>
                  <a:gd name="T37" fmla="*/ 425 h 1703"/>
                  <a:gd name="T38" fmla="*/ 131 w 1131"/>
                  <a:gd name="T39" fmla="*/ 419 h 1703"/>
                  <a:gd name="T40" fmla="*/ 94 w 1131"/>
                  <a:gd name="T41" fmla="*/ 403 h 1703"/>
                  <a:gd name="T42" fmla="*/ 64 w 1131"/>
                  <a:gd name="T43" fmla="*/ 378 h 1703"/>
                  <a:gd name="T44" fmla="*/ 43 w 1131"/>
                  <a:gd name="T45" fmla="*/ 346 h 1703"/>
                  <a:gd name="T46" fmla="*/ 32 w 1131"/>
                  <a:gd name="T47" fmla="*/ 305 h 1703"/>
                  <a:gd name="T48" fmla="*/ 33 w 1131"/>
                  <a:gd name="T49" fmla="*/ 259 h 1703"/>
                  <a:gd name="T50" fmla="*/ 35 w 1131"/>
                  <a:gd name="T51" fmla="*/ 255 h 1703"/>
                  <a:gd name="T52" fmla="*/ 36 w 1131"/>
                  <a:gd name="T53" fmla="*/ 253 h 1703"/>
                  <a:gd name="T54" fmla="*/ 34 w 1131"/>
                  <a:gd name="T55" fmla="*/ 252 h 1703"/>
                  <a:gd name="T56" fmla="*/ 33 w 1131"/>
                  <a:gd name="T57" fmla="*/ 251 h 1703"/>
                  <a:gd name="T58" fmla="*/ 31 w 1131"/>
                  <a:gd name="T59" fmla="*/ 249 h 1703"/>
                  <a:gd name="T60" fmla="*/ 29 w 1131"/>
                  <a:gd name="T61" fmla="*/ 248 h 1703"/>
                  <a:gd name="T62" fmla="*/ 30 w 1131"/>
                  <a:gd name="T63" fmla="*/ 246 h 1703"/>
                  <a:gd name="T64" fmla="*/ 32 w 1131"/>
                  <a:gd name="T65" fmla="*/ 242 h 1703"/>
                  <a:gd name="T66" fmla="*/ 28 w 1131"/>
                  <a:gd name="T67" fmla="*/ 233 h 1703"/>
                  <a:gd name="T68" fmla="*/ 24 w 1131"/>
                  <a:gd name="T69" fmla="*/ 223 h 1703"/>
                  <a:gd name="T70" fmla="*/ 20 w 1131"/>
                  <a:gd name="T71" fmla="*/ 213 h 1703"/>
                  <a:gd name="T72" fmla="*/ 16 w 1131"/>
                  <a:gd name="T73" fmla="*/ 204 h 1703"/>
                  <a:gd name="T74" fmla="*/ 12 w 1131"/>
                  <a:gd name="T75" fmla="*/ 194 h 1703"/>
                  <a:gd name="T76" fmla="*/ 8 w 1131"/>
                  <a:gd name="T77" fmla="*/ 184 h 1703"/>
                  <a:gd name="T78" fmla="*/ 4 w 1131"/>
                  <a:gd name="T79" fmla="*/ 175 h 1703"/>
                  <a:gd name="T80" fmla="*/ 0 w 1131"/>
                  <a:gd name="T81" fmla="*/ 165 h 1703"/>
                  <a:gd name="T82" fmla="*/ 4 w 1131"/>
                  <a:gd name="T83" fmla="*/ 156 h 1703"/>
                  <a:gd name="T84" fmla="*/ 8 w 1131"/>
                  <a:gd name="T85" fmla="*/ 148 h 1703"/>
                  <a:gd name="T86" fmla="*/ 11 w 1131"/>
                  <a:gd name="T87" fmla="*/ 138 h 1703"/>
                  <a:gd name="T88" fmla="*/ 15 w 1131"/>
                  <a:gd name="T89" fmla="*/ 130 h 1703"/>
                  <a:gd name="T90" fmla="*/ 19 w 1131"/>
                  <a:gd name="T91" fmla="*/ 121 h 1703"/>
                  <a:gd name="T92" fmla="*/ 23 w 1131"/>
                  <a:gd name="T93" fmla="*/ 112 h 1703"/>
                  <a:gd name="T94" fmla="*/ 26 w 1131"/>
                  <a:gd name="T95" fmla="*/ 103 h 1703"/>
                  <a:gd name="T96" fmla="*/ 30 w 1131"/>
                  <a:gd name="T97" fmla="*/ 95 h 1703"/>
                  <a:gd name="T98" fmla="*/ 32 w 1131"/>
                  <a:gd name="T99" fmla="*/ 84 h 1703"/>
                  <a:gd name="T100" fmla="*/ 33 w 1131"/>
                  <a:gd name="T101" fmla="*/ 72 h 1703"/>
                  <a:gd name="T102" fmla="*/ 33 w 1131"/>
                  <a:gd name="T103" fmla="*/ 59 h 1703"/>
                  <a:gd name="T104" fmla="*/ 33 w 1131"/>
                  <a:gd name="T105" fmla="*/ 47 h 1703"/>
                  <a:gd name="T106" fmla="*/ 33 w 1131"/>
                  <a:gd name="T107" fmla="*/ 35 h 1703"/>
                  <a:gd name="T108" fmla="*/ 34 w 1131"/>
                  <a:gd name="T109" fmla="*/ 23 h 1703"/>
                  <a:gd name="T110" fmla="*/ 35 w 1131"/>
                  <a:gd name="T111" fmla="*/ 11 h 1703"/>
                  <a:gd name="T112" fmla="*/ 37 w 1131"/>
                  <a:gd name="T113" fmla="*/ 0 h 1703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31"/>
                  <a:gd name="T172" fmla="*/ 0 h 1703"/>
                  <a:gd name="T173" fmla="*/ 1131 w 1131"/>
                  <a:gd name="T174" fmla="*/ 1703 h 1703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31" h="1703">
                    <a:moveTo>
                      <a:pt x="146" y="0"/>
                    </a:moveTo>
                    <a:lnTo>
                      <a:pt x="289" y="54"/>
                    </a:lnTo>
                    <a:lnTo>
                      <a:pt x="419" y="124"/>
                    </a:lnTo>
                    <a:lnTo>
                      <a:pt x="537" y="208"/>
                    </a:lnTo>
                    <a:lnTo>
                      <a:pt x="649" y="306"/>
                    </a:lnTo>
                    <a:lnTo>
                      <a:pt x="750" y="414"/>
                    </a:lnTo>
                    <a:lnTo>
                      <a:pt x="848" y="533"/>
                    </a:lnTo>
                    <a:lnTo>
                      <a:pt x="942" y="662"/>
                    </a:lnTo>
                    <a:lnTo>
                      <a:pt x="1035" y="800"/>
                    </a:lnTo>
                    <a:lnTo>
                      <a:pt x="1073" y="926"/>
                    </a:lnTo>
                    <a:lnTo>
                      <a:pt x="1101" y="1031"/>
                    </a:lnTo>
                    <a:lnTo>
                      <a:pt x="1120" y="1122"/>
                    </a:lnTo>
                    <a:lnTo>
                      <a:pt x="1130" y="1206"/>
                    </a:lnTo>
                    <a:lnTo>
                      <a:pt x="1131" y="1290"/>
                    </a:lnTo>
                    <a:lnTo>
                      <a:pt x="1125" y="1382"/>
                    </a:lnTo>
                    <a:lnTo>
                      <a:pt x="1111" y="1491"/>
                    </a:lnTo>
                    <a:lnTo>
                      <a:pt x="1093" y="1624"/>
                    </a:lnTo>
                    <a:lnTo>
                      <a:pt x="889" y="1686"/>
                    </a:lnTo>
                    <a:lnTo>
                      <a:pt x="698" y="1703"/>
                    </a:lnTo>
                    <a:lnTo>
                      <a:pt x="524" y="1677"/>
                    </a:lnTo>
                    <a:lnTo>
                      <a:pt x="375" y="1614"/>
                    </a:lnTo>
                    <a:lnTo>
                      <a:pt x="255" y="1514"/>
                    </a:lnTo>
                    <a:lnTo>
                      <a:pt x="170" y="1384"/>
                    </a:lnTo>
                    <a:lnTo>
                      <a:pt x="126" y="1222"/>
                    </a:lnTo>
                    <a:lnTo>
                      <a:pt x="129" y="1036"/>
                    </a:lnTo>
                    <a:lnTo>
                      <a:pt x="138" y="1023"/>
                    </a:lnTo>
                    <a:lnTo>
                      <a:pt x="141" y="1014"/>
                    </a:lnTo>
                    <a:lnTo>
                      <a:pt x="136" y="1008"/>
                    </a:lnTo>
                    <a:lnTo>
                      <a:pt x="129" y="1004"/>
                    </a:lnTo>
                    <a:lnTo>
                      <a:pt x="121" y="999"/>
                    </a:lnTo>
                    <a:lnTo>
                      <a:pt x="116" y="993"/>
                    </a:lnTo>
                    <a:lnTo>
                      <a:pt x="117" y="984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620"/>
              <p:cNvSpPr>
                <a:spLocks/>
              </p:cNvSpPr>
              <p:nvPr/>
            </p:nvSpPr>
            <p:spPr bwMode="auto">
              <a:xfrm>
                <a:off x="4377" y="2842"/>
                <a:ext cx="561" cy="842"/>
              </a:xfrm>
              <a:custGeom>
                <a:avLst/>
                <a:gdLst>
                  <a:gd name="T0" fmla="*/ 36 w 1123"/>
                  <a:gd name="T1" fmla="*/ 0 h 1684"/>
                  <a:gd name="T2" fmla="*/ 71 w 1123"/>
                  <a:gd name="T3" fmla="*/ 13 h 1684"/>
                  <a:gd name="T4" fmla="*/ 104 w 1123"/>
                  <a:gd name="T5" fmla="*/ 31 h 1684"/>
                  <a:gd name="T6" fmla="*/ 133 w 1123"/>
                  <a:gd name="T7" fmla="*/ 52 h 1684"/>
                  <a:gd name="T8" fmla="*/ 160 w 1123"/>
                  <a:gd name="T9" fmla="*/ 77 h 1684"/>
                  <a:gd name="T10" fmla="*/ 185 w 1123"/>
                  <a:gd name="T11" fmla="*/ 103 h 1684"/>
                  <a:gd name="T12" fmla="*/ 209 w 1123"/>
                  <a:gd name="T13" fmla="*/ 133 h 1684"/>
                  <a:gd name="T14" fmla="*/ 233 w 1123"/>
                  <a:gd name="T15" fmla="*/ 165 h 1684"/>
                  <a:gd name="T16" fmla="*/ 256 w 1123"/>
                  <a:gd name="T17" fmla="*/ 200 h 1684"/>
                  <a:gd name="T18" fmla="*/ 266 w 1123"/>
                  <a:gd name="T19" fmla="*/ 231 h 1684"/>
                  <a:gd name="T20" fmla="*/ 273 w 1123"/>
                  <a:gd name="T21" fmla="*/ 257 h 1684"/>
                  <a:gd name="T22" fmla="*/ 277 w 1123"/>
                  <a:gd name="T23" fmla="*/ 280 h 1684"/>
                  <a:gd name="T24" fmla="*/ 280 w 1123"/>
                  <a:gd name="T25" fmla="*/ 300 h 1684"/>
                  <a:gd name="T26" fmla="*/ 280 w 1123"/>
                  <a:gd name="T27" fmla="*/ 321 h 1684"/>
                  <a:gd name="T28" fmla="*/ 279 w 1123"/>
                  <a:gd name="T29" fmla="*/ 343 h 1684"/>
                  <a:gd name="T30" fmla="*/ 275 w 1123"/>
                  <a:gd name="T31" fmla="*/ 370 h 1684"/>
                  <a:gd name="T32" fmla="*/ 271 w 1123"/>
                  <a:gd name="T33" fmla="*/ 404 h 1684"/>
                  <a:gd name="T34" fmla="*/ 220 w 1123"/>
                  <a:gd name="T35" fmla="*/ 419 h 1684"/>
                  <a:gd name="T36" fmla="*/ 174 w 1123"/>
                  <a:gd name="T37" fmla="*/ 421 h 1684"/>
                  <a:gd name="T38" fmla="*/ 132 w 1123"/>
                  <a:gd name="T39" fmla="*/ 413 h 1684"/>
                  <a:gd name="T40" fmla="*/ 97 w 1123"/>
                  <a:gd name="T41" fmla="*/ 395 h 1684"/>
                  <a:gd name="T42" fmla="*/ 68 w 1123"/>
                  <a:gd name="T43" fmla="*/ 369 h 1684"/>
                  <a:gd name="T44" fmla="*/ 48 w 1123"/>
                  <a:gd name="T45" fmla="*/ 337 h 1684"/>
                  <a:gd name="T46" fmla="*/ 37 w 1123"/>
                  <a:gd name="T47" fmla="*/ 298 h 1684"/>
                  <a:gd name="T48" fmla="*/ 38 w 1123"/>
                  <a:gd name="T49" fmla="*/ 257 h 1684"/>
                  <a:gd name="T50" fmla="*/ 40 w 1123"/>
                  <a:gd name="T51" fmla="*/ 253 h 1684"/>
                  <a:gd name="T52" fmla="*/ 39 w 1123"/>
                  <a:gd name="T53" fmla="*/ 251 h 1684"/>
                  <a:gd name="T54" fmla="*/ 37 w 1123"/>
                  <a:gd name="T55" fmla="*/ 250 h 1684"/>
                  <a:gd name="T56" fmla="*/ 35 w 1123"/>
                  <a:gd name="T57" fmla="*/ 249 h 1684"/>
                  <a:gd name="T58" fmla="*/ 31 w 1123"/>
                  <a:gd name="T59" fmla="*/ 248 h 1684"/>
                  <a:gd name="T60" fmla="*/ 29 w 1123"/>
                  <a:gd name="T61" fmla="*/ 247 h 1684"/>
                  <a:gd name="T62" fmla="*/ 29 w 1123"/>
                  <a:gd name="T63" fmla="*/ 245 h 1684"/>
                  <a:gd name="T64" fmla="*/ 32 w 1123"/>
                  <a:gd name="T65" fmla="*/ 242 h 1684"/>
                  <a:gd name="T66" fmla="*/ 28 w 1123"/>
                  <a:gd name="T67" fmla="*/ 233 h 1684"/>
                  <a:gd name="T68" fmla="*/ 24 w 1123"/>
                  <a:gd name="T69" fmla="*/ 223 h 1684"/>
                  <a:gd name="T70" fmla="*/ 19 w 1123"/>
                  <a:gd name="T71" fmla="*/ 213 h 1684"/>
                  <a:gd name="T72" fmla="*/ 16 w 1123"/>
                  <a:gd name="T73" fmla="*/ 205 h 1684"/>
                  <a:gd name="T74" fmla="*/ 12 w 1123"/>
                  <a:gd name="T75" fmla="*/ 195 h 1684"/>
                  <a:gd name="T76" fmla="*/ 8 w 1123"/>
                  <a:gd name="T77" fmla="*/ 185 h 1684"/>
                  <a:gd name="T78" fmla="*/ 3 w 1123"/>
                  <a:gd name="T79" fmla="*/ 176 h 1684"/>
                  <a:gd name="T80" fmla="*/ 0 w 1123"/>
                  <a:gd name="T81" fmla="*/ 166 h 1684"/>
                  <a:gd name="T82" fmla="*/ 3 w 1123"/>
                  <a:gd name="T83" fmla="*/ 157 h 1684"/>
                  <a:gd name="T84" fmla="*/ 7 w 1123"/>
                  <a:gd name="T85" fmla="*/ 148 h 1684"/>
                  <a:gd name="T86" fmla="*/ 11 w 1123"/>
                  <a:gd name="T87" fmla="*/ 139 h 1684"/>
                  <a:gd name="T88" fmla="*/ 14 w 1123"/>
                  <a:gd name="T89" fmla="*/ 131 h 1684"/>
                  <a:gd name="T90" fmla="*/ 18 w 1123"/>
                  <a:gd name="T91" fmla="*/ 121 h 1684"/>
                  <a:gd name="T92" fmla="*/ 22 w 1123"/>
                  <a:gd name="T93" fmla="*/ 112 h 1684"/>
                  <a:gd name="T94" fmla="*/ 26 w 1123"/>
                  <a:gd name="T95" fmla="*/ 104 h 1684"/>
                  <a:gd name="T96" fmla="*/ 29 w 1123"/>
                  <a:gd name="T97" fmla="*/ 96 h 1684"/>
                  <a:gd name="T98" fmla="*/ 31 w 1123"/>
                  <a:gd name="T99" fmla="*/ 84 h 1684"/>
                  <a:gd name="T100" fmla="*/ 32 w 1123"/>
                  <a:gd name="T101" fmla="*/ 72 h 1684"/>
                  <a:gd name="T102" fmla="*/ 32 w 1123"/>
                  <a:gd name="T103" fmla="*/ 59 h 1684"/>
                  <a:gd name="T104" fmla="*/ 33 w 1123"/>
                  <a:gd name="T105" fmla="*/ 48 h 1684"/>
                  <a:gd name="T106" fmla="*/ 33 w 1123"/>
                  <a:gd name="T107" fmla="*/ 35 h 1684"/>
                  <a:gd name="T108" fmla="*/ 33 w 1123"/>
                  <a:gd name="T109" fmla="*/ 23 h 1684"/>
                  <a:gd name="T110" fmla="*/ 34 w 1123"/>
                  <a:gd name="T111" fmla="*/ 11 h 1684"/>
                  <a:gd name="T112" fmla="*/ 36 w 1123"/>
                  <a:gd name="T113" fmla="*/ 0 h 168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23"/>
                  <a:gd name="T172" fmla="*/ 0 h 1684"/>
                  <a:gd name="T173" fmla="*/ 1123 w 1123"/>
                  <a:gd name="T174" fmla="*/ 1684 h 168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23" h="1684">
                    <a:moveTo>
                      <a:pt x="146" y="0"/>
                    </a:moveTo>
                    <a:lnTo>
                      <a:pt x="287" y="54"/>
                    </a:lnTo>
                    <a:lnTo>
                      <a:pt x="417" y="124"/>
                    </a:lnTo>
                    <a:lnTo>
                      <a:pt x="535" y="207"/>
                    </a:lnTo>
                    <a:lnTo>
                      <a:pt x="642" y="305"/>
                    </a:lnTo>
                    <a:lnTo>
                      <a:pt x="743" y="412"/>
                    </a:lnTo>
                    <a:lnTo>
                      <a:pt x="839" y="531"/>
                    </a:lnTo>
                    <a:lnTo>
                      <a:pt x="932" y="659"/>
                    </a:lnTo>
                    <a:lnTo>
                      <a:pt x="1026" y="797"/>
                    </a:lnTo>
                    <a:lnTo>
                      <a:pt x="1064" y="924"/>
                    </a:lnTo>
                    <a:lnTo>
                      <a:pt x="1093" y="1028"/>
                    </a:lnTo>
                    <a:lnTo>
                      <a:pt x="1111" y="1117"/>
                    </a:lnTo>
                    <a:lnTo>
                      <a:pt x="1121" y="1199"/>
                    </a:lnTo>
                    <a:lnTo>
                      <a:pt x="1123" y="1281"/>
                    </a:lnTo>
                    <a:lnTo>
                      <a:pt x="1116" y="1372"/>
                    </a:lnTo>
                    <a:lnTo>
                      <a:pt x="1103" y="1480"/>
                    </a:lnTo>
                    <a:lnTo>
                      <a:pt x="1084" y="1613"/>
                    </a:lnTo>
                    <a:lnTo>
                      <a:pt x="882" y="1673"/>
                    </a:lnTo>
                    <a:lnTo>
                      <a:pt x="696" y="1684"/>
                    </a:lnTo>
                    <a:lnTo>
                      <a:pt x="530" y="1650"/>
                    </a:lnTo>
                    <a:lnTo>
                      <a:pt x="388" y="1580"/>
                    </a:lnTo>
                    <a:lnTo>
                      <a:pt x="274" y="1475"/>
                    </a:lnTo>
                    <a:lnTo>
                      <a:pt x="193" y="1345"/>
                    </a:lnTo>
                    <a:lnTo>
                      <a:pt x="151" y="1192"/>
                    </a:lnTo>
                    <a:lnTo>
                      <a:pt x="152" y="1026"/>
                    </a:lnTo>
                    <a:lnTo>
                      <a:pt x="160" y="1013"/>
                    </a:lnTo>
                    <a:lnTo>
                      <a:pt x="158" y="1005"/>
                    </a:lnTo>
                    <a:lnTo>
                      <a:pt x="151" y="1000"/>
                    </a:lnTo>
                    <a:lnTo>
                      <a:pt x="140" y="999"/>
                    </a:lnTo>
                    <a:lnTo>
                      <a:pt x="127" y="995"/>
                    </a:lnTo>
                    <a:lnTo>
                      <a:pt x="119" y="991"/>
                    </a:lnTo>
                    <a:lnTo>
                      <a:pt x="118" y="982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3" name="Freeform 621"/>
              <p:cNvSpPr>
                <a:spLocks/>
              </p:cNvSpPr>
              <p:nvPr/>
            </p:nvSpPr>
            <p:spPr bwMode="auto">
              <a:xfrm>
                <a:off x="4668" y="3628"/>
                <a:ext cx="267" cy="363"/>
              </a:xfrm>
              <a:custGeom>
                <a:avLst/>
                <a:gdLst>
                  <a:gd name="T0" fmla="*/ 39 w 534"/>
                  <a:gd name="T1" fmla="*/ 16 h 724"/>
                  <a:gd name="T2" fmla="*/ 28 w 534"/>
                  <a:gd name="T3" fmla="*/ 35 h 724"/>
                  <a:gd name="T4" fmla="*/ 19 w 534"/>
                  <a:gd name="T5" fmla="*/ 53 h 724"/>
                  <a:gd name="T6" fmla="*/ 13 w 534"/>
                  <a:gd name="T7" fmla="*/ 67 h 724"/>
                  <a:gd name="T8" fmla="*/ 10 w 534"/>
                  <a:gd name="T9" fmla="*/ 80 h 724"/>
                  <a:gd name="T10" fmla="*/ 11 w 534"/>
                  <a:gd name="T11" fmla="*/ 91 h 724"/>
                  <a:gd name="T12" fmla="*/ 17 w 534"/>
                  <a:gd name="T13" fmla="*/ 103 h 724"/>
                  <a:gd name="T14" fmla="*/ 30 w 534"/>
                  <a:gd name="T15" fmla="*/ 114 h 724"/>
                  <a:gd name="T16" fmla="*/ 50 w 534"/>
                  <a:gd name="T17" fmla="*/ 127 h 724"/>
                  <a:gd name="T18" fmla="*/ 44 w 534"/>
                  <a:gd name="T19" fmla="*/ 130 h 724"/>
                  <a:gd name="T20" fmla="*/ 38 w 534"/>
                  <a:gd name="T21" fmla="*/ 133 h 724"/>
                  <a:gd name="T22" fmla="*/ 31 w 534"/>
                  <a:gd name="T23" fmla="*/ 138 h 724"/>
                  <a:gd name="T24" fmla="*/ 25 w 534"/>
                  <a:gd name="T25" fmla="*/ 143 h 724"/>
                  <a:gd name="T26" fmla="*/ 18 w 534"/>
                  <a:gd name="T27" fmla="*/ 147 h 724"/>
                  <a:gd name="T28" fmla="*/ 11 w 534"/>
                  <a:gd name="T29" fmla="*/ 151 h 724"/>
                  <a:gd name="T30" fmla="*/ 5 w 534"/>
                  <a:gd name="T31" fmla="*/ 155 h 724"/>
                  <a:gd name="T32" fmla="*/ 0 w 534"/>
                  <a:gd name="T33" fmla="*/ 158 h 724"/>
                  <a:gd name="T34" fmla="*/ 1 w 534"/>
                  <a:gd name="T35" fmla="*/ 162 h 724"/>
                  <a:gd name="T36" fmla="*/ 4 w 534"/>
                  <a:gd name="T37" fmla="*/ 165 h 724"/>
                  <a:gd name="T38" fmla="*/ 7 w 534"/>
                  <a:gd name="T39" fmla="*/ 167 h 724"/>
                  <a:gd name="T40" fmla="*/ 10 w 534"/>
                  <a:gd name="T41" fmla="*/ 170 h 724"/>
                  <a:gd name="T42" fmla="*/ 13 w 534"/>
                  <a:gd name="T43" fmla="*/ 172 h 724"/>
                  <a:gd name="T44" fmla="*/ 17 w 534"/>
                  <a:gd name="T45" fmla="*/ 174 h 724"/>
                  <a:gd name="T46" fmla="*/ 18 w 534"/>
                  <a:gd name="T47" fmla="*/ 177 h 724"/>
                  <a:gd name="T48" fmla="*/ 20 w 534"/>
                  <a:gd name="T49" fmla="*/ 182 h 724"/>
                  <a:gd name="T50" fmla="*/ 33 w 534"/>
                  <a:gd name="T51" fmla="*/ 175 h 724"/>
                  <a:gd name="T52" fmla="*/ 45 w 534"/>
                  <a:gd name="T53" fmla="*/ 169 h 724"/>
                  <a:gd name="T54" fmla="*/ 57 w 534"/>
                  <a:gd name="T55" fmla="*/ 162 h 724"/>
                  <a:gd name="T56" fmla="*/ 69 w 534"/>
                  <a:gd name="T57" fmla="*/ 156 h 724"/>
                  <a:gd name="T58" fmla="*/ 81 w 534"/>
                  <a:gd name="T59" fmla="*/ 149 h 724"/>
                  <a:gd name="T60" fmla="*/ 94 w 534"/>
                  <a:gd name="T61" fmla="*/ 143 h 724"/>
                  <a:gd name="T62" fmla="*/ 106 w 534"/>
                  <a:gd name="T63" fmla="*/ 136 h 724"/>
                  <a:gd name="T64" fmla="*/ 118 w 534"/>
                  <a:gd name="T65" fmla="*/ 130 h 724"/>
                  <a:gd name="T66" fmla="*/ 129 w 534"/>
                  <a:gd name="T67" fmla="*/ 119 h 724"/>
                  <a:gd name="T68" fmla="*/ 134 w 534"/>
                  <a:gd name="T69" fmla="*/ 111 h 724"/>
                  <a:gd name="T70" fmla="*/ 133 w 534"/>
                  <a:gd name="T71" fmla="*/ 105 h 724"/>
                  <a:gd name="T72" fmla="*/ 128 w 534"/>
                  <a:gd name="T73" fmla="*/ 101 h 724"/>
                  <a:gd name="T74" fmla="*/ 118 w 534"/>
                  <a:gd name="T75" fmla="*/ 97 h 724"/>
                  <a:gd name="T76" fmla="*/ 105 w 534"/>
                  <a:gd name="T77" fmla="*/ 94 h 724"/>
                  <a:gd name="T78" fmla="*/ 89 w 534"/>
                  <a:gd name="T79" fmla="*/ 90 h 724"/>
                  <a:gd name="T80" fmla="*/ 71 w 534"/>
                  <a:gd name="T81" fmla="*/ 86 h 724"/>
                  <a:gd name="T82" fmla="*/ 74 w 534"/>
                  <a:gd name="T83" fmla="*/ 80 h 724"/>
                  <a:gd name="T84" fmla="*/ 77 w 534"/>
                  <a:gd name="T85" fmla="*/ 75 h 724"/>
                  <a:gd name="T86" fmla="*/ 81 w 534"/>
                  <a:gd name="T87" fmla="*/ 69 h 724"/>
                  <a:gd name="T88" fmla="*/ 84 w 534"/>
                  <a:gd name="T89" fmla="*/ 63 h 724"/>
                  <a:gd name="T90" fmla="*/ 87 w 534"/>
                  <a:gd name="T91" fmla="*/ 57 h 724"/>
                  <a:gd name="T92" fmla="*/ 91 w 534"/>
                  <a:gd name="T93" fmla="*/ 52 h 724"/>
                  <a:gd name="T94" fmla="*/ 94 w 534"/>
                  <a:gd name="T95" fmla="*/ 46 h 724"/>
                  <a:gd name="T96" fmla="*/ 98 w 534"/>
                  <a:gd name="T97" fmla="*/ 40 h 724"/>
                  <a:gd name="T98" fmla="*/ 92 w 534"/>
                  <a:gd name="T99" fmla="*/ 21 h 724"/>
                  <a:gd name="T100" fmla="*/ 85 w 534"/>
                  <a:gd name="T101" fmla="*/ 9 h 724"/>
                  <a:gd name="T102" fmla="*/ 76 w 534"/>
                  <a:gd name="T103" fmla="*/ 2 h 724"/>
                  <a:gd name="T104" fmla="*/ 67 w 534"/>
                  <a:gd name="T105" fmla="*/ 0 h 724"/>
                  <a:gd name="T106" fmla="*/ 56 w 534"/>
                  <a:gd name="T107" fmla="*/ 2 h 724"/>
                  <a:gd name="T108" fmla="*/ 48 w 534"/>
                  <a:gd name="T109" fmla="*/ 6 h 724"/>
                  <a:gd name="T110" fmla="*/ 42 w 534"/>
                  <a:gd name="T111" fmla="*/ 10 h 724"/>
                  <a:gd name="T112" fmla="*/ 39 w 534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534"/>
                  <a:gd name="T172" fmla="*/ 0 h 724"/>
                  <a:gd name="T173" fmla="*/ 534 w 534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534" h="724">
                    <a:moveTo>
                      <a:pt x="157" y="61"/>
                    </a:moveTo>
                    <a:lnTo>
                      <a:pt x="114" y="140"/>
                    </a:lnTo>
                    <a:lnTo>
                      <a:pt x="79" y="209"/>
                    </a:lnTo>
                    <a:lnTo>
                      <a:pt x="52" y="267"/>
                    </a:lnTo>
                    <a:lnTo>
                      <a:pt x="40" y="318"/>
                    </a:lnTo>
                    <a:lnTo>
                      <a:pt x="44" y="363"/>
                    </a:lnTo>
                    <a:lnTo>
                      <a:pt x="70" y="409"/>
                    </a:lnTo>
                    <a:lnTo>
                      <a:pt x="121" y="455"/>
                    </a:lnTo>
                    <a:lnTo>
                      <a:pt x="201" y="505"/>
                    </a:lnTo>
                    <a:lnTo>
                      <a:pt x="178" y="516"/>
                    </a:lnTo>
                    <a:lnTo>
                      <a:pt x="154" y="531"/>
                    </a:lnTo>
                    <a:lnTo>
                      <a:pt x="127" y="549"/>
                    </a:lnTo>
                    <a:lnTo>
                      <a:pt x="101" y="568"/>
                    </a:lnTo>
                    <a:lnTo>
                      <a:pt x="72" y="585"/>
                    </a:lnTo>
                    <a:lnTo>
                      <a:pt x="45" y="603"/>
                    </a:lnTo>
                    <a:lnTo>
                      <a:pt x="20" y="618"/>
                    </a:lnTo>
                    <a:lnTo>
                      <a:pt x="0" y="629"/>
                    </a:lnTo>
                    <a:lnTo>
                      <a:pt x="6" y="645"/>
                    </a:lnTo>
                    <a:lnTo>
                      <a:pt x="16" y="658"/>
                    </a:lnTo>
                    <a:lnTo>
                      <a:pt x="28" y="667"/>
                    </a:lnTo>
                    <a:lnTo>
                      <a:pt x="42" y="677"/>
                    </a:lnTo>
                    <a:lnTo>
                      <a:pt x="54" y="684"/>
                    </a:lnTo>
                    <a:lnTo>
                      <a:pt x="65" y="694"/>
                    </a:lnTo>
                    <a:lnTo>
                      <a:pt x="75" y="707"/>
                    </a:lnTo>
                    <a:lnTo>
                      <a:pt x="83" y="724"/>
                    </a:lnTo>
                    <a:lnTo>
                      <a:pt x="132" y="698"/>
                    </a:lnTo>
                    <a:lnTo>
                      <a:pt x="181" y="672"/>
                    </a:lnTo>
                    <a:lnTo>
                      <a:pt x="230" y="645"/>
                    </a:lnTo>
                    <a:lnTo>
                      <a:pt x="279" y="620"/>
                    </a:lnTo>
                    <a:lnTo>
                      <a:pt x="327" y="594"/>
                    </a:lnTo>
                    <a:lnTo>
                      <a:pt x="376" y="568"/>
                    </a:lnTo>
                    <a:lnTo>
                      <a:pt x="425" y="541"/>
                    </a:lnTo>
                    <a:lnTo>
                      <a:pt x="474" y="516"/>
                    </a:lnTo>
                    <a:lnTo>
                      <a:pt x="516" y="472"/>
                    </a:lnTo>
                    <a:lnTo>
                      <a:pt x="534" y="441"/>
                    </a:lnTo>
                    <a:lnTo>
                      <a:pt x="532" y="417"/>
                    </a:lnTo>
                    <a:lnTo>
                      <a:pt x="512" y="401"/>
                    </a:lnTo>
                    <a:lnTo>
                      <a:pt x="474" y="386"/>
                    </a:lnTo>
                    <a:lnTo>
                      <a:pt x="423" y="373"/>
                    </a:lnTo>
                    <a:lnTo>
                      <a:pt x="358" y="360"/>
                    </a:lnTo>
                    <a:lnTo>
                      <a:pt x="284" y="343"/>
                    </a:lnTo>
                    <a:lnTo>
                      <a:pt x="296" y="320"/>
                    </a:lnTo>
                    <a:lnTo>
                      <a:pt x="310" y="297"/>
                    </a:lnTo>
                    <a:lnTo>
                      <a:pt x="324" y="274"/>
                    </a:lnTo>
                    <a:lnTo>
                      <a:pt x="338" y="252"/>
                    </a:lnTo>
                    <a:lnTo>
                      <a:pt x="350" y="228"/>
                    </a:lnTo>
                    <a:lnTo>
                      <a:pt x="365" y="205"/>
                    </a:lnTo>
                    <a:lnTo>
                      <a:pt x="378" y="183"/>
                    </a:lnTo>
                    <a:lnTo>
                      <a:pt x="393" y="160"/>
                    </a:lnTo>
                    <a:lnTo>
                      <a:pt x="371" y="83"/>
                    </a:lnTo>
                    <a:lnTo>
                      <a:pt x="341" y="34"/>
                    </a:lnTo>
                    <a:lnTo>
                      <a:pt x="305" y="7"/>
                    </a:lnTo>
                    <a:lnTo>
                      <a:pt x="266" y="0"/>
                    </a:lnTo>
                    <a:lnTo>
                      <a:pt x="227" y="5"/>
                    </a:lnTo>
                    <a:lnTo>
                      <a:pt x="195" y="21"/>
                    </a:lnTo>
                    <a:lnTo>
                      <a:pt x="169" y="40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622"/>
              <p:cNvSpPr>
                <a:spLocks/>
              </p:cNvSpPr>
              <p:nvPr/>
            </p:nvSpPr>
            <p:spPr bwMode="auto">
              <a:xfrm>
                <a:off x="4676" y="3628"/>
                <a:ext cx="259" cy="363"/>
              </a:xfrm>
              <a:custGeom>
                <a:avLst/>
                <a:gdLst>
                  <a:gd name="T0" fmla="*/ 35 w 519"/>
                  <a:gd name="T1" fmla="*/ 16 h 724"/>
                  <a:gd name="T2" fmla="*/ 25 w 519"/>
                  <a:gd name="T3" fmla="*/ 35 h 724"/>
                  <a:gd name="T4" fmla="*/ 17 w 519"/>
                  <a:gd name="T5" fmla="*/ 52 h 724"/>
                  <a:gd name="T6" fmla="*/ 11 w 519"/>
                  <a:gd name="T7" fmla="*/ 67 h 724"/>
                  <a:gd name="T8" fmla="*/ 9 w 519"/>
                  <a:gd name="T9" fmla="*/ 80 h 724"/>
                  <a:gd name="T10" fmla="*/ 11 w 519"/>
                  <a:gd name="T11" fmla="*/ 91 h 724"/>
                  <a:gd name="T12" fmla="*/ 18 w 519"/>
                  <a:gd name="T13" fmla="*/ 102 h 724"/>
                  <a:gd name="T14" fmla="*/ 31 w 519"/>
                  <a:gd name="T15" fmla="*/ 114 h 724"/>
                  <a:gd name="T16" fmla="*/ 52 w 519"/>
                  <a:gd name="T17" fmla="*/ 127 h 724"/>
                  <a:gd name="T18" fmla="*/ 48 w 519"/>
                  <a:gd name="T19" fmla="*/ 129 h 724"/>
                  <a:gd name="T20" fmla="*/ 43 w 519"/>
                  <a:gd name="T21" fmla="*/ 134 h 724"/>
                  <a:gd name="T22" fmla="*/ 36 w 519"/>
                  <a:gd name="T23" fmla="*/ 138 h 724"/>
                  <a:gd name="T24" fmla="*/ 28 w 519"/>
                  <a:gd name="T25" fmla="*/ 144 h 724"/>
                  <a:gd name="T26" fmla="*/ 20 w 519"/>
                  <a:gd name="T27" fmla="*/ 149 h 724"/>
                  <a:gd name="T28" fmla="*/ 12 w 519"/>
                  <a:gd name="T29" fmla="*/ 154 h 724"/>
                  <a:gd name="T30" fmla="*/ 5 w 519"/>
                  <a:gd name="T31" fmla="*/ 158 h 724"/>
                  <a:gd name="T32" fmla="*/ 0 w 519"/>
                  <a:gd name="T33" fmla="*/ 161 h 724"/>
                  <a:gd name="T34" fmla="*/ 1 w 519"/>
                  <a:gd name="T35" fmla="*/ 164 h 724"/>
                  <a:gd name="T36" fmla="*/ 3 w 519"/>
                  <a:gd name="T37" fmla="*/ 167 h 724"/>
                  <a:gd name="T38" fmla="*/ 5 w 519"/>
                  <a:gd name="T39" fmla="*/ 169 h 724"/>
                  <a:gd name="T40" fmla="*/ 8 w 519"/>
                  <a:gd name="T41" fmla="*/ 171 h 724"/>
                  <a:gd name="T42" fmla="*/ 10 w 519"/>
                  <a:gd name="T43" fmla="*/ 173 h 724"/>
                  <a:gd name="T44" fmla="*/ 13 w 519"/>
                  <a:gd name="T45" fmla="*/ 175 h 724"/>
                  <a:gd name="T46" fmla="*/ 15 w 519"/>
                  <a:gd name="T47" fmla="*/ 178 h 724"/>
                  <a:gd name="T48" fmla="*/ 17 w 519"/>
                  <a:gd name="T49" fmla="*/ 182 h 724"/>
                  <a:gd name="T50" fmla="*/ 29 w 519"/>
                  <a:gd name="T51" fmla="*/ 175 h 724"/>
                  <a:gd name="T52" fmla="*/ 41 w 519"/>
                  <a:gd name="T53" fmla="*/ 169 h 724"/>
                  <a:gd name="T54" fmla="*/ 53 w 519"/>
                  <a:gd name="T55" fmla="*/ 162 h 724"/>
                  <a:gd name="T56" fmla="*/ 66 w 519"/>
                  <a:gd name="T57" fmla="*/ 156 h 724"/>
                  <a:gd name="T58" fmla="*/ 78 w 519"/>
                  <a:gd name="T59" fmla="*/ 149 h 724"/>
                  <a:gd name="T60" fmla="*/ 90 w 519"/>
                  <a:gd name="T61" fmla="*/ 143 h 724"/>
                  <a:gd name="T62" fmla="*/ 102 w 519"/>
                  <a:gd name="T63" fmla="*/ 136 h 724"/>
                  <a:gd name="T64" fmla="*/ 114 w 519"/>
                  <a:gd name="T65" fmla="*/ 130 h 724"/>
                  <a:gd name="T66" fmla="*/ 125 w 519"/>
                  <a:gd name="T67" fmla="*/ 119 h 724"/>
                  <a:gd name="T68" fmla="*/ 129 w 519"/>
                  <a:gd name="T69" fmla="*/ 111 h 724"/>
                  <a:gd name="T70" fmla="*/ 129 w 519"/>
                  <a:gd name="T71" fmla="*/ 105 h 724"/>
                  <a:gd name="T72" fmla="*/ 124 w 519"/>
                  <a:gd name="T73" fmla="*/ 101 h 724"/>
                  <a:gd name="T74" fmla="*/ 114 w 519"/>
                  <a:gd name="T75" fmla="*/ 97 h 724"/>
                  <a:gd name="T76" fmla="*/ 102 w 519"/>
                  <a:gd name="T77" fmla="*/ 94 h 724"/>
                  <a:gd name="T78" fmla="*/ 85 w 519"/>
                  <a:gd name="T79" fmla="*/ 90 h 724"/>
                  <a:gd name="T80" fmla="*/ 67 w 519"/>
                  <a:gd name="T81" fmla="*/ 86 h 724"/>
                  <a:gd name="T82" fmla="*/ 70 w 519"/>
                  <a:gd name="T83" fmla="*/ 80 h 724"/>
                  <a:gd name="T84" fmla="*/ 73 w 519"/>
                  <a:gd name="T85" fmla="*/ 75 h 724"/>
                  <a:gd name="T86" fmla="*/ 77 w 519"/>
                  <a:gd name="T87" fmla="*/ 69 h 724"/>
                  <a:gd name="T88" fmla="*/ 80 w 519"/>
                  <a:gd name="T89" fmla="*/ 63 h 724"/>
                  <a:gd name="T90" fmla="*/ 83 w 519"/>
                  <a:gd name="T91" fmla="*/ 57 h 724"/>
                  <a:gd name="T92" fmla="*/ 87 w 519"/>
                  <a:gd name="T93" fmla="*/ 52 h 724"/>
                  <a:gd name="T94" fmla="*/ 90 w 519"/>
                  <a:gd name="T95" fmla="*/ 46 h 724"/>
                  <a:gd name="T96" fmla="*/ 94 w 519"/>
                  <a:gd name="T97" fmla="*/ 40 h 724"/>
                  <a:gd name="T98" fmla="*/ 89 w 519"/>
                  <a:gd name="T99" fmla="*/ 21 h 724"/>
                  <a:gd name="T100" fmla="*/ 81 w 519"/>
                  <a:gd name="T101" fmla="*/ 9 h 724"/>
                  <a:gd name="T102" fmla="*/ 72 w 519"/>
                  <a:gd name="T103" fmla="*/ 2 h 724"/>
                  <a:gd name="T104" fmla="*/ 62 w 519"/>
                  <a:gd name="T105" fmla="*/ 0 h 724"/>
                  <a:gd name="T106" fmla="*/ 53 w 519"/>
                  <a:gd name="T107" fmla="*/ 2 h 724"/>
                  <a:gd name="T108" fmla="*/ 45 w 519"/>
                  <a:gd name="T109" fmla="*/ 6 h 724"/>
                  <a:gd name="T110" fmla="*/ 38 w 519"/>
                  <a:gd name="T111" fmla="*/ 10 h 724"/>
                  <a:gd name="T112" fmla="*/ 35 w 519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519"/>
                  <a:gd name="T172" fmla="*/ 0 h 724"/>
                  <a:gd name="T173" fmla="*/ 519 w 519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519" h="724">
                    <a:moveTo>
                      <a:pt x="142" y="61"/>
                    </a:moveTo>
                    <a:lnTo>
                      <a:pt x="101" y="140"/>
                    </a:lnTo>
                    <a:lnTo>
                      <a:pt x="68" y="208"/>
                    </a:lnTo>
                    <a:lnTo>
                      <a:pt x="44" y="266"/>
                    </a:lnTo>
                    <a:lnTo>
                      <a:pt x="37" y="317"/>
                    </a:lnTo>
                    <a:lnTo>
                      <a:pt x="45" y="362"/>
                    </a:lnTo>
                    <a:lnTo>
                      <a:pt x="74" y="407"/>
                    </a:lnTo>
                    <a:lnTo>
                      <a:pt x="127" y="452"/>
                    </a:lnTo>
                    <a:lnTo>
                      <a:pt x="208" y="504"/>
                    </a:lnTo>
                    <a:lnTo>
                      <a:pt x="193" y="515"/>
                    </a:lnTo>
                    <a:lnTo>
                      <a:pt x="172" y="533"/>
                    </a:lnTo>
                    <a:lnTo>
                      <a:pt x="144" y="551"/>
                    </a:lnTo>
                    <a:lnTo>
                      <a:pt x="114" y="574"/>
                    </a:lnTo>
                    <a:lnTo>
                      <a:pt x="82" y="594"/>
                    </a:lnTo>
                    <a:lnTo>
                      <a:pt x="50" y="613"/>
                    </a:lnTo>
                    <a:lnTo>
                      <a:pt x="22" y="629"/>
                    </a:lnTo>
                    <a:lnTo>
                      <a:pt x="0" y="642"/>
                    </a:lnTo>
                    <a:lnTo>
                      <a:pt x="5" y="655"/>
                    </a:lnTo>
                    <a:lnTo>
                      <a:pt x="14" y="667"/>
                    </a:lnTo>
                    <a:lnTo>
                      <a:pt x="23" y="674"/>
                    </a:lnTo>
                    <a:lnTo>
                      <a:pt x="34" y="682"/>
                    </a:lnTo>
                    <a:lnTo>
                      <a:pt x="43" y="688"/>
                    </a:lnTo>
                    <a:lnTo>
                      <a:pt x="53" y="697"/>
                    </a:lnTo>
                    <a:lnTo>
                      <a:pt x="60" y="708"/>
                    </a:lnTo>
                    <a:lnTo>
                      <a:pt x="68" y="724"/>
                    </a:lnTo>
                    <a:lnTo>
                      <a:pt x="117" y="698"/>
                    </a:lnTo>
                    <a:lnTo>
                      <a:pt x="166" y="672"/>
                    </a:lnTo>
                    <a:lnTo>
                      <a:pt x="215" y="645"/>
                    </a:lnTo>
                    <a:lnTo>
                      <a:pt x="264" y="620"/>
                    </a:lnTo>
                    <a:lnTo>
                      <a:pt x="312" y="594"/>
                    </a:lnTo>
                    <a:lnTo>
                      <a:pt x="361" y="568"/>
                    </a:lnTo>
                    <a:lnTo>
                      <a:pt x="410" y="541"/>
                    </a:lnTo>
                    <a:lnTo>
                      <a:pt x="459" y="516"/>
                    </a:lnTo>
                    <a:lnTo>
                      <a:pt x="501" y="472"/>
                    </a:lnTo>
                    <a:lnTo>
                      <a:pt x="519" y="441"/>
                    </a:lnTo>
                    <a:lnTo>
                      <a:pt x="517" y="417"/>
                    </a:lnTo>
                    <a:lnTo>
                      <a:pt x="497" y="401"/>
                    </a:lnTo>
                    <a:lnTo>
                      <a:pt x="459" y="386"/>
                    </a:lnTo>
                    <a:lnTo>
                      <a:pt x="408" y="373"/>
                    </a:lnTo>
                    <a:lnTo>
                      <a:pt x="343" y="360"/>
                    </a:lnTo>
                    <a:lnTo>
                      <a:pt x="269" y="343"/>
                    </a:lnTo>
                    <a:lnTo>
                      <a:pt x="281" y="320"/>
                    </a:lnTo>
                    <a:lnTo>
                      <a:pt x="295" y="297"/>
                    </a:lnTo>
                    <a:lnTo>
                      <a:pt x="309" y="274"/>
                    </a:lnTo>
                    <a:lnTo>
                      <a:pt x="323" y="252"/>
                    </a:lnTo>
                    <a:lnTo>
                      <a:pt x="335" y="228"/>
                    </a:lnTo>
                    <a:lnTo>
                      <a:pt x="350" y="205"/>
                    </a:lnTo>
                    <a:lnTo>
                      <a:pt x="363" y="183"/>
                    </a:lnTo>
                    <a:lnTo>
                      <a:pt x="378" y="160"/>
                    </a:lnTo>
                    <a:lnTo>
                      <a:pt x="356" y="83"/>
                    </a:lnTo>
                    <a:lnTo>
                      <a:pt x="326" y="34"/>
                    </a:lnTo>
                    <a:lnTo>
                      <a:pt x="290" y="7"/>
                    </a:lnTo>
                    <a:lnTo>
                      <a:pt x="251" y="0"/>
                    </a:lnTo>
                    <a:lnTo>
                      <a:pt x="212" y="5"/>
                    </a:lnTo>
                    <a:lnTo>
                      <a:pt x="180" y="21"/>
                    </a:lnTo>
                    <a:lnTo>
                      <a:pt x="154" y="40"/>
                    </a:lnTo>
                    <a:lnTo>
                      <a:pt x="142" y="61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623"/>
              <p:cNvSpPr>
                <a:spLocks/>
              </p:cNvSpPr>
              <p:nvPr/>
            </p:nvSpPr>
            <p:spPr bwMode="auto">
              <a:xfrm>
                <a:off x="4683" y="3628"/>
                <a:ext cx="252" cy="363"/>
              </a:xfrm>
              <a:custGeom>
                <a:avLst/>
                <a:gdLst>
                  <a:gd name="T0" fmla="*/ 32 w 504"/>
                  <a:gd name="T1" fmla="*/ 16 h 724"/>
                  <a:gd name="T2" fmla="*/ 22 w 504"/>
                  <a:gd name="T3" fmla="*/ 35 h 724"/>
                  <a:gd name="T4" fmla="*/ 14 w 504"/>
                  <a:gd name="T5" fmla="*/ 52 h 724"/>
                  <a:gd name="T6" fmla="*/ 10 w 504"/>
                  <a:gd name="T7" fmla="*/ 66 h 724"/>
                  <a:gd name="T8" fmla="*/ 9 w 504"/>
                  <a:gd name="T9" fmla="*/ 79 h 724"/>
                  <a:gd name="T10" fmla="*/ 12 w 504"/>
                  <a:gd name="T11" fmla="*/ 90 h 724"/>
                  <a:gd name="T12" fmla="*/ 20 w 504"/>
                  <a:gd name="T13" fmla="*/ 102 h 724"/>
                  <a:gd name="T14" fmla="*/ 34 w 504"/>
                  <a:gd name="T15" fmla="*/ 113 h 724"/>
                  <a:gd name="T16" fmla="*/ 54 w 504"/>
                  <a:gd name="T17" fmla="*/ 126 h 724"/>
                  <a:gd name="T18" fmla="*/ 52 w 504"/>
                  <a:gd name="T19" fmla="*/ 129 h 724"/>
                  <a:gd name="T20" fmla="*/ 48 w 504"/>
                  <a:gd name="T21" fmla="*/ 134 h 724"/>
                  <a:gd name="T22" fmla="*/ 41 w 504"/>
                  <a:gd name="T23" fmla="*/ 139 h 724"/>
                  <a:gd name="T24" fmla="*/ 32 w 504"/>
                  <a:gd name="T25" fmla="*/ 145 h 724"/>
                  <a:gd name="T26" fmla="*/ 23 w 504"/>
                  <a:gd name="T27" fmla="*/ 151 h 724"/>
                  <a:gd name="T28" fmla="*/ 14 w 504"/>
                  <a:gd name="T29" fmla="*/ 156 h 724"/>
                  <a:gd name="T30" fmla="*/ 6 w 504"/>
                  <a:gd name="T31" fmla="*/ 160 h 724"/>
                  <a:gd name="T32" fmla="*/ 0 w 504"/>
                  <a:gd name="T33" fmla="*/ 164 h 724"/>
                  <a:gd name="T34" fmla="*/ 1 w 504"/>
                  <a:gd name="T35" fmla="*/ 167 h 724"/>
                  <a:gd name="T36" fmla="*/ 3 w 504"/>
                  <a:gd name="T37" fmla="*/ 170 h 724"/>
                  <a:gd name="T38" fmla="*/ 5 w 504"/>
                  <a:gd name="T39" fmla="*/ 171 h 724"/>
                  <a:gd name="T40" fmla="*/ 7 w 504"/>
                  <a:gd name="T41" fmla="*/ 173 h 724"/>
                  <a:gd name="T42" fmla="*/ 9 w 504"/>
                  <a:gd name="T43" fmla="*/ 174 h 724"/>
                  <a:gd name="T44" fmla="*/ 10 w 504"/>
                  <a:gd name="T45" fmla="*/ 175 h 724"/>
                  <a:gd name="T46" fmla="*/ 12 w 504"/>
                  <a:gd name="T47" fmla="*/ 178 h 724"/>
                  <a:gd name="T48" fmla="*/ 14 w 504"/>
                  <a:gd name="T49" fmla="*/ 182 h 724"/>
                  <a:gd name="T50" fmla="*/ 26 w 504"/>
                  <a:gd name="T51" fmla="*/ 175 h 724"/>
                  <a:gd name="T52" fmla="*/ 38 w 504"/>
                  <a:gd name="T53" fmla="*/ 169 h 724"/>
                  <a:gd name="T54" fmla="*/ 50 w 504"/>
                  <a:gd name="T55" fmla="*/ 162 h 724"/>
                  <a:gd name="T56" fmla="*/ 63 w 504"/>
                  <a:gd name="T57" fmla="*/ 156 h 724"/>
                  <a:gd name="T58" fmla="*/ 75 w 504"/>
                  <a:gd name="T59" fmla="*/ 149 h 724"/>
                  <a:gd name="T60" fmla="*/ 87 w 504"/>
                  <a:gd name="T61" fmla="*/ 143 h 724"/>
                  <a:gd name="T62" fmla="*/ 99 w 504"/>
                  <a:gd name="T63" fmla="*/ 136 h 724"/>
                  <a:gd name="T64" fmla="*/ 111 w 504"/>
                  <a:gd name="T65" fmla="*/ 130 h 724"/>
                  <a:gd name="T66" fmla="*/ 122 w 504"/>
                  <a:gd name="T67" fmla="*/ 119 h 724"/>
                  <a:gd name="T68" fmla="*/ 126 w 504"/>
                  <a:gd name="T69" fmla="*/ 111 h 724"/>
                  <a:gd name="T70" fmla="*/ 126 w 504"/>
                  <a:gd name="T71" fmla="*/ 105 h 724"/>
                  <a:gd name="T72" fmla="*/ 121 w 504"/>
                  <a:gd name="T73" fmla="*/ 101 h 724"/>
                  <a:gd name="T74" fmla="*/ 111 w 504"/>
                  <a:gd name="T75" fmla="*/ 97 h 724"/>
                  <a:gd name="T76" fmla="*/ 99 w 504"/>
                  <a:gd name="T77" fmla="*/ 94 h 724"/>
                  <a:gd name="T78" fmla="*/ 82 w 504"/>
                  <a:gd name="T79" fmla="*/ 90 h 724"/>
                  <a:gd name="T80" fmla="*/ 63 w 504"/>
                  <a:gd name="T81" fmla="*/ 86 h 724"/>
                  <a:gd name="T82" fmla="*/ 67 w 504"/>
                  <a:gd name="T83" fmla="*/ 80 h 724"/>
                  <a:gd name="T84" fmla="*/ 70 w 504"/>
                  <a:gd name="T85" fmla="*/ 75 h 724"/>
                  <a:gd name="T86" fmla="*/ 74 w 504"/>
                  <a:gd name="T87" fmla="*/ 69 h 724"/>
                  <a:gd name="T88" fmla="*/ 77 w 504"/>
                  <a:gd name="T89" fmla="*/ 63 h 724"/>
                  <a:gd name="T90" fmla="*/ 80 w 504"/>
                  <a:gd name="T91" fmla="*/ 57 h 724"/>
                  <a:gd name="T92" fmla="*/ 84 w 504"/>
                  <a:gd name="T93" fmla="*/ 52 h 724"/>
                  <a:gd name="T94" fmla="*/ 87 w 504"/>
                  <a:gd name="T95" fmla="*/ 46 h 724"/>
                  <a:gd name="T96" fmla="*/ 91 w 504"/>
                  <a:gd name="T97" fmla="*/ 40 h 724"/>
                  <a:gd name="T98" fmla="*/ 86 w 504"/>
                  <a:gd name="T99" fmla="*/ 21 h 724"/>
                  <a:gd name="T100" fmla="*/ 78 w 504"/>
                  <a:gd name="T101" fmla="*/ 9 h 724"/>
                  <a:gd name="T102" fmla="*/ 69 w 504"/>
                  <a:gd name="T103" fmla="*/ 2 h 724"/>
                  <a:gd name="T104" fmla="*/ 59 w 504"/>
                  <a:gd name="T105" fmla="*/ 0 h 724"/>
                  <a:gd name="T106" fmla="*/ 50 w 504"/>
                  <a:gd name="T107" fmla="*/ 2 h 724"/>
                  <a:gd name="T108" fmla="*/ 42 w 504"/>
                  <a:gd name="T109" fmla="*/ 6 h 724"/>
                  <a:gd name="T110" fmla="*/ 35 w 504"/>
                  <a:gd name="T111" fmla="*/ 10 h 724"/>
                  <a:gd name="T112" fmla="*/ 32 w 504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504"/>
                  <a:gd name="T172" fmla="*/ 0 h 724"/>
                  <a:gd name="T173" fmla="*/ 504 w 504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504" h="724">
                    <a:moveTo>
                      <a:pt x="127" y="61"/>
                    </a:moveTo>
                    <a:lnTo>
                      <a:pt x="87" y="140"/>
                    </a:lnTo>
                    <a:lnTo>
                      <a:pt x="55" y="208"/>
                    </a:lnTo>
                    <a:lnTo>
                      <a:pt x="37" y="264"/>
                    </a:lnTo>
                    <a:lnTo>
                      <a:pt x="33" y="316"/>
                    </a:lnTo>
                    <a:lnTo>
                      <a:pt x="45" y="360"/>
                    </a:lnTo>
                    <a:lnTo>
                      <a:pt x="78" y="405"/>
                    </a:lnTo>
                    <a:lnTo>
                      <a:pt x="133" y="451"/>
                    </a:lnTo>
                    <a:lnTo>
                      <a:pt x="216" y="502"/>
                    </a:lnTo>
                    <a:lnTo>
                      <a:pt x="208" y="515"/>
                    </a:lnTo>
                    <a:lnTo>
                      <a:pt x="190" y="534"/>
                    </a:lnTo>
                    <a:lnTo>
                      <a:pt x="161" y="555"/>
                    </a:lnTo>
                    <a:lnTo>
                      <a:pt x="128" y="579"/>
                    </a:lnTo>
                    <a:lnTo>
                      <a:pt x="91" y="600"/>
                    </a:lnTo>
                    <a:lnTo>
                      <a:pt x="55" y="622"/>
                    </a:lnTo>
                    <a:lnTo>
                      <a:pt x="24" y="638"/>
                    </a:lnTo>
                    <a:lnTo>
                      <a:pt x="0" y="652"/>
                    </a:lnTo>
                    <a:lnTo>
                      <a:pt x="4" y="667"/>
                    </a:lnTo>
                    <a:lnTo>
                      <a:pt x="12" y="677"/>
                    </a:lnTo>
                    <a:lnTo>
                      <a:pt x="19" y="682"/>
                    </a:lnTo>
                    <a:lnTo>
                      <a:pt x="27" y="688"/>
                    </a:lnTo>
                    <a:lnTo>
                      <a:pt x="33" y="692"/>
                    </a:lnTo>
                    <a:lnTo>
                      <a:pt x="40" y="698"/>
                    </a:lnTo>
                    <a:lnTo>
                      <a:pt x="47" y="708"/>
                    </a:lnTo>
                    <a:lnTo>
                      <a:pt x="53" y="724"/>
                    </a:lnTo>
                    <a:lnTo>
                      <a:pt x="102" y="698"/>
                    </a:lnTo>
                    <a:lnTo>
                      <a:pt x="151" y="672"/>
                    </a:lnTo>
                    <a:lnTo>
                      <a:pt x="200" y="645"/>
                    </a:lnTo>
                    <a:lnTo>
                      <a:pt x="249" y="620"/>
                    </a:lnTo>
                    <a:lnTo>
                      <a:pt x="297" y="594"/>
                    </a:lnTo>
                    <a:lnTo>
                      <a:pt x="346" y="568"/>
                    </a:lnTo>
                    <a:lnTo>
                      <a:pt x="395" y="541"/>
                    </a:lnTo>
                    <a:lnTo>
                      <a:pt x="444" y="516"/>
                    </a:lnTo>
                    <a:lnTo>
                      <a:pt x="486" y="472"/>
                    </a:lnTo>
                    <a:lnTo>
                      <a:pt x="504" y="441"/>
                    </a:lnTo>
                    <a:lnTo>
                      <a:pt x="502" y="417"/>
                    </a:lnTo>
                    <a:lnTo>
                      <a:pt x="482" y="401"/>
                    </a:lnTo>
                    <a:lnTo>
                      <a:pt x="444" y="386"/>
                    </a:lnTo>
                    <a:lnTo>
                      <a:pt x="393" y="373"/>
                    </a:lnTo>
                    <a:lnTo>
                      <a:pt x="328" y="360"/>
                    </a:lnTo>
                    <a:lnTo>
                      <a:pt x="254" y="343"/>
                    </a:lnTo>
                    <a:lnTo>
                      <a:pt x="266" y="320"/>
                    </a:lnTo>
                    <a:lnTo>
                      <a:pt x="280" y="297"/>
                    </a:lnTo>
                    <a:lnTo>
                      <a:pt x="294" y="274"/>
                    </a:lnTo>
                    <a:lnTo>
                      <a:pt x="308" y="252"/>
                    </a:lnTo>
                    <a:lnTo>
                      <a:pt x="320" y="228"/>
                    </a:lnTo>
                    <a:lnTo>
                      <a:pt x="335" y="205"/>
                    </a:lnTo>
                    <a:lnTo>
                      <a:pt x="348" y="183"/>
                    </a:lnTo>
                    <a:lnTo>
                      <a:pt x="363" y="160"/>
                    </a:lnTo>
                    <a:lnTo>
                      <a:pt x="341" y="83"/>
                    </a:lnTo>
                    <a:lnTo>
                      <a:pt x="311" y="34"/>
                    </a:lnTo>
                    <a:lnTo>
                      <a:pt x="275" y="7"/>
                    </a:lnTo>
                    <a:lnTo>
                      <a:pt x="236" y="0"/>
                    </a:lnTo>
                    <a:lnTo>
                      <a:pt x="197" y="5"/>
                    </a:lnTo>
                    <a:lnTo>
                      <a:pt x="165" y="21"/>
                    </a:lnTo>
                    <a:lnTo>
                      <a:pt x="139" y="40"/>
                    </a:lnTo>
                    <a:lnTo>
                      <a:pt x="127" y="61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6" name="Freeform 624"/>
              <p:cNvSpPr>
                <a:spLocks/>
              </p:cNvSpPr>
              <p:nvPr/>
            </p:nvSpPr>
            <p:spPr bwMode="auto">
              <a:xfrm>
                <a:off x="4691" y="3628"/>
                <a:ext cx="244" cy="363"/>
              </a:xfrm>
              <a:custGeom>
                <a:avLst/>
                <a:gdLst>
                  <a:gd name="T0" fmla="*/ 28 w 487"/>
                  <a:gd name="T1" fmla="*/ 16 h 724"/>
                  <a:gd name="T2" fmla="*/ 18 w 487"/>
                  <a:gd name="T3" fmla="*/ 35 h 724"/>
                  <a:gd name="T4" fmla="*/ 11 w 487"/>
                  <a:gd name="T5" fmla="*/ 52 h 724"/>
                  <a:gd name="T6" fmla="*/ 7 w 487"/>
                  <a:gd name="T7" fmla="*/ 66 h 724"/>
                  <a:gd name="T8" fmla="*/ 7 w 487"/>
                  <a:gd name="T9" fmla="*/ 79 h 724"/>
                  <a:gd name="T10" fmla="*/ 11 w 487"/>
                  <a:gd name="T11" fmla="*/ 90 h 724"/>
                  <a:gd name="T12" fmla="*/ 21 w 487"/>
                  <a:gd name="T13" fmla="*/ 101 h 724"/>
                  <a:gd name="T14" fmla="*/ 35 w 487"/>
                  <a:gd name="T15" fmla="*/ 112 h 724"/>
                  <a:gd name="T16" fmla="*/ 56 w 487"/>
                  <a:gd name="T17" fmla="*/ 125 h 724"/>
                  <a:gd name="T18" fmla="*/ 55 w 487"/>
                  <a:gd name="T19" fmla="*/ 129 h 724"/>
                  <a:gd name="T20" fmla="*/ 52 w 487"/>
                  <a:gd name="T21" fmla="*/ 134 h 724"/>
                  <a:gd name="T22" fmla="*/ 44 w 487"/>
                  <a:gd name="T23" fmla="*/ 140 h 724"/>
                  <a:gd name="T24" fmla="*/ 35 w 487"/>
                  <a:gd name="T25" fmla="*/ 147 h 724"/>
                  <a:gd name="T26" fmla="*/ 25 w 487"/>
                  <a:gd name="T27" fmla="*/ 153 h 724"/>
                  <a:gd name="T28" fmla="*/ 15 w 487"/>
                  <a:gd name="T29" fmla="*/ 159 h 724"/>
                  <a:gd name="T30" fmla="*/ 6 w 487"/>
                  <a:gd name="T31" fmla="*/ 163 h 724"/>
                  <a:gd name="T32" fmla="*/ 0 w 487"/>
                  <a:gd name="T33" fmla="*/ 167 h 724"/>
                  <a:gd name="T34" fmla="*/ 1 w 487"/>
                  <a:gd name="T35" fmla="*/ 170 h 724"/>
                  <a:gd name="T36" fmla="*/ 2 w 487"/>
                  <a:gd name="T37" fmla="*/ 172 h 724"/>
                  <a:gd name="T38" fmla="*/ 3 w 487"/>
                  <a:gd name="T39" fmla="*/ 173 h 724"/>
                  <a:gd name="T40" fmla="*/ 5 w 487"/>
                  <a:gd name="T41" fmla="*/ 174 h 724"/>
                  <a:gd name="T42" fmla="*/ 6 w 487"/>
                  <a:gd name="T43" fmla="*/ 174 h 724"/>
                  <a:gd name="T44" fmla="*/ 7 w 487"/>
                  <a:gd name="T45" fmla="*/ 176 h 724"/>
                  <a:gd name="T46" fmla="*/ 8 w 487"/>
                  <a:gd name="T47" fmla="*/ 178 h 724"/>
                  <a:gd name="T48" fmla="*/ 9 w 487"/>
                  <a:gd name="T49" fmla="*/ 182 h 724"/>
                  <a:gd name="T50" fmla="*/ 22 w 487"/>
                  <a:gd name="T51" fmla="*/ 175 h 724"/>
                  <a:gd name="T52" fmla="*/ 34 w 487"/>
                  <a:gd name="T53" fmla="*/ 169 h 724"/>
                  <a:gd name="T54" fmla="*/ 46 w 487"/>
                  <a:gd name="T55" fmla="*/ 162 h 724"/>
                  <a:gd name="T56" fmla="*/ 58 w 487"/>
                  <a:gd name="T57" fmla="*/ 156 h 724"/>
                  <a:gd name="T58" fmla="*/ 70 w 487"/>
                  <a:gd name="T59" fmla="*/ 149 h 724"/>
                  <a:gd name="T60" fmla="*/ 83 w 487"/>
                  <a:gd name="T61" fmla="*/ 143 h 724"/>
                  <a:gd name="T62" fmla="*/ 95 w 487"/>
                  <a:gd name="T63" fmla="*/ 136 h 724"/>
                  <a:gd name="T64" fmla="*/ 107 w 487"/>
                  <a:gd name="T65" fmla="*/ 130 h 724"/>
                  <a:gd name="T66" fmla="*/ 118 w 487"/>
                  <a:gd name="T67" fmla="*/ 119 h 724"/>
                  <a:gd name="T68" fmla="*/ 122 w 487"/>
                  <a:gd name="T69" fmla="*/ 111 h 724"/>
                  <a:gd name="T70" fmla="*/ 122 w 487"/>
                  <a:gd name="T71" fmla="*/ 105 h 724"/>
                  <a:gd name="T72" fmla="*/ 117 w 487"/>
                  <a:gd name="T73" fmla="*/ 101 h 724"/>
                  <a:gd name="T74" fmla="*/ 107 w 487"/>
                  <a:gd name="T75" fmla="*/ 97 h 724"/>
                  <a:gd name="T76" fmla="*/ 94 w 487"/>
                  <a:gd name="T77" fmla="*/ 94 h 724"/>
                  <a:gd name="T78" fmla="*/ 78 w 487"/>
                  <a:gd name="T79" fmla="*/ 90 h 724"/>
                  <a:gd name="T80" fmla="*/ 60 w 487"/>
                  <a:gd name="T81" fmla="*/ 86 h 724"/>
                  <a:gd name="T82" fmla="*/ 63 w 487"/>
                  <a:gd name="T83" fmla="*/ 80 h 724"/>
                  <a:gd name="T84" fmla="*/ 66 w 487"/>
                  <a:gd name="T85" fmla="*/ 75 h 724"/>
                  <a:gd name="T86" fmla="*/ 70 w 487"/>
                  <a:gd name="T87" fmla="*/ 69 h 724"/>
                  <a:gd name="T88" fmla="*/ 73 w 487"/>
                  <a:gd name="T89" fmla="*/ 63 h 724"/>
                  <a:gd name="T90" fmla="*/ 76 w 487"/>
                  <a:gd name="T91" fmla="*/ 57 h 724"/>
                  <a:gd name="T92" fmla="*/ 80 w 487"/>
                  <a:gd name="T93" fmla="*/ 52 h 724"/>
                  <a:gd name="T94" fmla="*/ 83 w 487"/>
                  <a:gd name="T95" fmla="*/ 46 h 724"/>
                  <a:gd name="T96" fmla="*/ 87 w 487"/>
                  <a:gd name="T97" fmla="*/ 40 h 724"/>
                  <a:gd name="T98" fmla="*/ 81 w 487"/>
                  <a:gd name="T99" fmla="*/ 21 h 724"/>
                  <a:gd name="T100" fmla="*/ 74 w 487"/>
                  <a:gd name="T101" fmla="*/ 9 h 724"/>
                  <a:gd name="T102" fmla="*/ 65 w 487"/>
                  <a:gd name="T103" fmla="*/ 2 h 724"/>
                  <a:gd name="T104" fmla="*/ 55 w 487"/>
                  <a:gd name="T105" fmla="*/ 0 h 724"/>
                  <a:gd name="T106" fmla="*/ 45 w 487"/>
                  <a:gd name="T107" fmla="*/ 2 h 724"/>
                  <a:gd name="T108" fmla="*/ 37 w 487"/>
                  <a:gd name="T109" fmla="*/ 6 h 724"/>
                  <a:gd name="T110" fmla="*/ 31 w 487"/>
                  <a:gd name="T111" fmla="*/ 10 h 724"/>
                  <a:gd name="T112" fmla="*/ 28 w 487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87"/>
                  <a:gd name="T172" fmla="*/ 0 h 724"/>
                  <a:gd name="T173" fmla="*/ 487 w 487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87" h="724">
                    <a:moveTo>
                      <a:pt x="110" y="61"/>
                    </a:moveTo>
                    <a:lnTo>
                      <a:pt x="70" y="140"/>
                    </a:lnTo>
                    <a:lnTo>
                      <a:pt x="42" y="208"/>
                    </a:lnTo>
                    <a:lnTo>
                      <a:pt x="27" y="264"/>
                    </a:lnTo>
                    <a:lnTo>
                      <a:pt x="27" y="315"/>
                    </a:lnTo>
                    <a:lnTo>
                      <a:pt x="43" y="358"/>
                    </a:lnTo>
                    <a:lnTo>
                      <a:pt x="81" y="402"/>
                    </a:lnTo>
                    <a:lnTo>
                      <a:pt x="139" y="447"/>
                    </a:lnTo>
                    <a:lnTo>
                      <a:pt x="222" y="499"/>
                    </a:lnTo>
                    <a:lnTo>
                      <a:pt x="220" y="513"/>
                    </a:lnTo>
                    <a:lnTo>
                      <a:pt x="205" y="534"/>
                    </a:lnTo>
                    <a:lnTo>
                      <a:pt x="176" y="558"/>
                    </a:lnTo>
                    <a:lnTo>
                      <a:pt x="140" y="584"/>
                    </a:lnTo>
                    <a:lnTo>
                      <a:pt x="99" y="609"/>
                    </a:lnTo>
                    <a:lnTo>
                      <a:pt x="59" y="632"/>
                    </a:lnTo>
                    <a:lnTo>
                      <a:pt x="23" y="650"/>
                    </a:lnTo>
                    <a:lnTo>
                      <a:pt x="0" y="664"/>
                    </a:lnTo>
                    <a:lnTo>
                      <a:pt x="3" y="677"/>
                    </a:lnTo>
                    <a:lnTo>
                      <a:pt x="7" y="685"/>
                    </a:lnTo>
                    <a:lnTo>
                      <a:pt x="12" y="690"/>
                    </a:lnTo>
                    <a:lnTo>
                      <a:pt x="17" y="693"/>
                    </a:lnTo>
                    <a:lnTo>
                      <a:pt x="21" y="694"/>
                    </a:lnTo>
                    <a:lnTo>
                      <a:pt x="26" y="700"/>
                    </a:lnTo>
                    <a:lnTo>
                      <a:pt x="31" y="708"/>
                    </a:lnTo>
                    <a:lnTo>
                      <a:pt x="36" y="724"/>
                    </a:lnTo>
                    <a:lnTo>
                      <a:pt x="85" y="698"/>
                    </a:lnTo>
                    <a:lnTo>
                      <a:pt x="134" y="672"/>
                    </a:lnTo>
                    <a:lnTo>
                      <a:pt x="183" y="645"/>
                    </a:lnTo>
                    <a:lnTo>
                      <a:pt x="232" y="620"/>
                    </a:lnTo>
                    <a:lnTo>
                      <a:pt x="280" y="594"/>
                    </a:lnTo>
                    <a:lnTo>
                      <a:pt x="329" y="568"/>
                    </a:lnTo>
                    <a:lnTo>
                      <a:pt x="378" y="541"/>
                    </a:lnTo>
                    <a:lnTo>
                      <a:pt x="427" y="516"/>
                    </a:lnTo>
                    <a:lnTo>
                      <a:pt x="469" y="472"/>
                    </a:lnTo>
                    <a:lnTo>
                      <a:pt x="487" y="441"/>
                    </a:lnTo>
                    <a:lnTo>
                      <a:pt x="485" y="417"/>
                    </a:lnTo>
                    <a:lnTo>
                      <a:pt x="465" y="401"/>
                    </a:lnTo>
                    <a:lnTo>
                      <a:pt x="427" y="386"/>
                    </a:lnTo>
                    <a:lnTo>
                      <a:pt x="376" y="373"/>
                    </a:lnTo>
                    <a:lnTo>
                      <a:pt x="311" y="360"/>
                    </a:lnTo>
                    <a:lnTo>
                      <a:pt x="237" y="343"/>
                    </a:lnTo>
                    <a:lnTo>
                      <a:pt x="249" y="320"/>
                    </a:lnTo>
                    <a:lnTo>
                      <a:pt x="263" y="297"/>
                    </a:lnTo>
                    <a:lnTo>
                      <a:pt x="277" y="274"/>
                    </a:lnTo>
                    <a:lnTo>
                      <a:pt x="291" y="252"/>
                    </a:lnTo>
                    <a:lnTo>
                      <a:pt x="303" y="228"/>
                    </a:lnTo>
                    <a:lnTo>
                      <a:pt x="318" y="205"/>
                    </a:lnTo>
                    <a:lnTo>
                      <a:pt x="331" y="183"/>
                    </a:lnTo>
                    <a:lnTo>
                      <a:pt x="346" y="160"/>
                    </a:lnTo>
                    <a:lnTo>
                      <a:pt x="324" y="83"/>
                    </a:lnTo>
                    <a:lnTo>
                      <a:pt x="294" y="34"/>
                    </a:lnTo>
                    <a:lnTo>
                      <a:pt x="258" y="7"/>
                    </a:lnTo>
                    <a:lnTo>
                      <a:pt x="219" y="0"/>
                    </a:lnTo>
                    <a:lnTo>
                      <a:pt x="180" y="5"/>
                    </a:lnTo>
                    <a:lnTo>
                      <a:pt x="148" y="21"/>
                    </a:lnTo>
                    <a:lnTo>
                      <a:pt x="122" y="40"/>
                    </a:lnTo>
                    <a:lnTo>
                      <a:pt x="110" y="61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7" name="Freeform 625"/>
              <p:cNvSpPr>
                <a:spLocks/>
              </p:cNvSpPr>
              <p:nvPr/>
            </p:nvSpPr>
            <p:spPr bwMode="auto">
              <a:xfrm>
                <a:off x="4699" y="3628"/>
                <a:ext cx="236" cy="363"/>
              </a:xfrm>
              <a:custGeom>
                <a:avLst/>
                <a:gdLst>
                  <a:gd name="T0" fmla="*/ 24 w 472"/>
                  <a:gd name="T1" fmla="*/ 16 h 724"/>
                  <a:gd name="T2" fmla="*/ 14 w 472"/>
                  <a:gd name="T3" fmla="*/ 35 h 724"/>
                  <a:gd name="T4" fmla="*/ 7 w 472"/>
                  <a:gd name="T5" fmla="*/ 52 h 724"/>
                  <a:gd name="T6" fmla="*/ 5 w 472"/>
                  <a:gd name="T7" fmla="*/ 66 h 724"/>
                  <a:gd name="T8" fmla="*/ 6 w 472"/>
                  <a:gd name="T9" fmla="*/ 78 h 724"/>
                  <a:gd name="T10" fmla="*/ 11 w 472"/>
                  <a:gd name="T11" fmla="*/ 89 h 724"/>
                  <a:gd name="T12" fmla="*/ 22 w 472"/>
                  <a:gd name="T13" fmla="*/ 101 h 724"/>
                  <a:gd name="T14" fmla="*/ 37 w 472"/>
                  <a:gd name="T15" fmla="*/ 112 h 724"/>
                  <a:gd name="T16" fmla="*/ 58 w 472"/>
                  <a:gd name="T17" fmla="*/ 125 h 724"/>
                  <a:gd name="T18" fmla="*/ 59 w 472"/>
                  <a:gd name="T19" fmla="*/ 129 h 724"/>
                  <a:gd name="T20" fmla="*/ 56 w 472"/>
                  <a:gd name="T21" fmla="*/ 134 h 724"/>
                  <a:gd name="T22" fmla="*/ 49 w 472"/>
                  <a:gd name="T23" fmla="*/ 141 h 724"/>
                  <a:gd name="T24" fmla="*/ 39 w 472"/>
                  <a:gd name="T25" fmla="*/ 148 h 724"/>
                  <a:gd name="T26" fmla="*/ 28 w 472"/>
                  <a:gd name="T27" fmla="*/ 154 h 724"/>
                  <a:gd name="T28" fmla="*/ 16 w 472"/>
                  <a:gd name="T29" fmla="*/ 161 h 724"/>
                  <a:gd name="T30" fmla="*/ 7 w 472"/>
                  <a:gd name="T31" fmla="*/ 166 h 724"/>
                  <a:gd name="T32" fmla="*/ 0 w 472"/>
                  <a:gd name="T33" fmla="*/ 169 h 724"/>
                  <a:gd name="T34" fmla="*/ 1 w 472"/>
                  <a:gd name="T35" fmla="*/ 173 h 724"/>
                  <a:gd name="T36" fmla="*/ 2 w 472"/>
                  <a:gd name="T37" fmla="*/ 174 h 724"/>
                  <a:gd name="T38" fmla="*/ 2 w 472"/>
                  <a:gd name="T39" fmla="*/ 175 h 724"/>
                  <a:gd name="T40" fmla="*/ 3 w 472"/>
                  <a:gd name="T41" fmla="*/ 175 h 724"/>
                  <a:gd name="T42" fmla="*/ 3 w 472"/>
                  <a:gd name="T43" fmla="*/ 175 h 724"/>
                  <a:gd name="T44" fmla="*/ 4 w 472"/>
                  <a:gd name="T45" fmla="*/ 176 h 724"/>
                  <a:gd name="T46" fmla="*/ 4 w 472"/>
                  <a:gd name="T47" fmla="*/ 178 h 724"/>
                  <a:gd name="T48" fmla="*/ 6 w 472"/>
                  <a:gd name="T49" fmla="*/ 182 h 724"/>
                  <a:gd name="T50" fmla="*/ 18 w 472"/>
                  <a:gd name="T51" fmla="*/ 175 h 724"/>
                  <a:gd name="T52" fmla="*/ 30 w 472"/>
                  <a:gd name="T53" fmla="*/ 169 h 724"/>
                  <a:gd name="T54" fmla="*/ 42 w 472"/>
                  <a:gd name="T55" fmla="*/ 162 h 724"/>
                  <a:gd name="T56" fmla="*/ 55 w 472"/>
                  <a:gd name="T57" fmla="*/ 156 h 724"/>
                  <a:gd name="T58" fmla="*/ 67 w 472"/>
                  <a:gd name="T59" fmla="*/ 149 h 724"/>
                  <a:gd name="T60" fmla="*/ 79 w 472"/>
                  <a:gd name="T61" fmla="*/ 143 h 724"/>
                  <a:gd name="T62" fmla="*/ 91 w 472"/>
                  <a:gd name="T63" fmla="*/ 136 h 724"/>
                  <a:gd name="T64" fmla="*/ 103 w 472"/>
                  <a:gd name="T65" fmla="*/ 130 h 724"/>
                  <a:gd name="T66" fmla="*/ 114 w 472"/>
                  <a:gd name="T67" fmla="*/ 119 h 724"/>
                  <a:gd name="T68" fmla="*/ 118 w 472"/>
                  <a:gd name="T69" fmla="*/ 111 h 724"/>
                  <a:gd name="T70" fmla="*/ 118 w 472"/>
                  <a:gd name="T71" fmla="*/ 105 h 724"/>
                  <a:gd name="T72" fmla="*/ 113 w 472"/>
                  <a:gd name="T73" fmla="*/ 101 h 724"/>
                  <a:gd name="T74" fmla="*/ 103 w 472"/>
                  <a:gd name="T75" fmla="*/ 97 h 724"/>
                  <a:gd name="T76" fmla="*/ 91 w 472"/>
                  <a:gd name="T77" fmla="*/ 94 h 724"/>
                  <a:gd name="T78" fmla="*/ 74 w 472"/>
                  <a:gd name="T79" fmla="*/ 90 h 724"/>
                  <a:gd name="T80" fmla="*/ 56 w 472"/>
                  <a:gd name="T81" fmla="*/ 86 h 724"/>
                  <a:gd name="T82" fmla="*/ 59 w 472"/>
                  <a:gd name="T83" fmla="*/ 80 h 724"/>
                  <a:gd name="T84" fmla="*/ 62 w 472"/>
                  <a:gd name="T85" fmla="*/ 75 h 724"/>
                  <a:gd name="T86" fmla="*/ 66 w 472"/>
                  <a:gd name="T87" fmla="*/ 69 h 724"/>
                  <a:gd name="T88" fmla="*/ 69 w 472"/>
                  <a:gd name="T89" fmla="*/ 63 h 724"/>
                  <a:gd name="T90" fmla="*/ 72 w 472"/>
                  <a:gd name="T91" fmla="*/ 57 h 724"/>
                  <a:gd name="T92" fmla="*/ 76 w 472"/>
                  <a:gd name="T93" fmla="*/ 52 h 724"/>
                  <a:gd name="T94" fmla="*/ 79 w 472"/>
                  <a:gd name="T95" fmla="*/ 46 h 724"/>
                  <a:gd name="T96" fmla="*/ 83 w 472"/>
                  <a:gd name="T97" fmla="*/ 40 h 724"/>
                  <a:gd name="T98" fmla="*/ 78 w 472"/>
                  <a:gd name="T99" fmla="*/ 21 h 724"/>
                  <a:gd name="T100" fmla="*/ 70 w 472"/>
                  <a:gd name="T101" fmla="*/ 9 h 724"/>
                  <a:gd name="T102" fmla="*/ 60 w 472"/>
                  <a:gd name="T103" fmla="*/ 2 h 724"/>
                  <a:gd name="T104" fmla="*/ 51 w 472"/>
                  <a:gd name="T105" fmla="*/ 0 h 724"/>
                  <a:gd name="T106" fmla="*/ 42 w 472"/>
                  <a:gd name="T107" fmla="*/ 2 h 724"/>
                  <a:gd name="T108" fmla="*/ 34 w 472"/>
                  <a:gd name="T109" fmla="*/ 6 h 724"/>
                  <a:gd name="T110" fmla="*/ 27 w 472"/>
                  <a:gd name="T111" fmla="*/ 10 h 724"/>
                  <a:gd name="T112" fmla="*/ 24 w 472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72"/>
                  <a:gd name="T172" fmla="*/ 0 h 724"/>
                  <a:gd name="T173" fmla="*/ 472 w 472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72" h="724">
                    <a:moveTo>
                      <a:pt x="95" y="61"/>
                    </a:moveTo>
                    <a:lnTo>
                      <a:pt x="56" y="140"/>
                    </a:lnTo>
                    <a:lnTo>
                      <a:pt x="31" y="207"/>
                    </a:lnTo>
                    <a:lnTo>
                      <a:pt x="18" y="262"/>
                    </a:lnTo>
                    <a:lnTo>
                      <a:pt x="23" y="312"/>
                    </a:lnTo>
                    <a:lnTo>
                      <a:pt x="44" y="356"/>
                    </a:lnTo>
                    <a:lnTo>
                      <a:pt x="85" y="400"/>
                    </a:lnTo>
                    <a:lnTo>
                      <a:pt x="145" y="445"/>
                    </a:lnTo>
                    <a:lnTo>
                      <a:pt x="229" y="496"/>
                    </a:lnTo>
                    <a:lnTo>
                      <a:pt x="237" y="513"/>
                    </a:lnTo>
                    <a:lnTo>
                      <a:pt x="223" y="535"/>
                    </a:lnTo>
                    <a:lnTo>
                      <a:pt x="193" y="560"/>
                    </a:lnTo>
                    <a:lnTo>
                      <a:pt x="154" y="589"/>
                    </a:lnTo>
                    <a:lnTo>
                      <a:pt x="109" y="615"/>
                    </a:lnTo>
                    <a:lnTo>
                      <a:pt x="64" y="640"/>
                    </a:lnTo>
                    <a:lnTo>
                      <a:pt x="26" y="660"/>
                    </a:lnTo>
                    <a:lnTo>
                      <a:pt x="0" y="674"/>
                    </a:lnTo>
                    <a:lnTo>
                      <a:pt x="2" y="688"/>
                    </a:lnTo>
                    <a:lnTo>
                      <a:pt x="6" y="695"/>
                    </a:lnTo>
                    <a:lnTo>
                      <a:pt x="7" y="698"/>
                    </a:lnTo>
                    <a:lnTo>
                      <a:pt x="10" y="699"/>
                    </a:lnTo>
                    <a:lnTo>
                      <a:pt x="11" y="699"/>
                    </a:lnTo>
                    <a:lnTo>
                      <a:pt x="13" y="702"/>
                    </a:lnTo>
                    <a:lnTo>
                      <a:pt x="16" y="709"/>
                    </a:lnTo>
                    <a:lnTo>
                      <a:pt x="21" y="724"/>
                    </a:lnTo>
                    <a:lnTo>
                      <a:pt x="70" y="698"/>
                    </a:lnTo>
                    <a:lnTo>
                      <a:pt x="119" y="672"/>
                    </a:lnTo>
                    <a:lnTo>
                      <a:pt x="168" y="645"/>
                    </a:lnTo>
                    <a:lnTo>
                      <a:pt x="217" y="620"/>
                    </a:lnTo>
                    <a:lnTo>
                      <a:pt x="265" y="594"/>
                    </a:lnTo>
                    <a:lnTo>
                      <a:pt x="314" y="568"/>
                    </a:lnTo>
                    <a:lnTo>
                      <a:pt x="363" y="541"/>
                    </a:lnTo>
                    <a:lnTo>
                      <a:pt x="412" y="516"/>
                    </a:lnTo>
                    <a:lnTo>
                      <a:pt x="454" y="472"/>
                    </a:lnTo>
                    <a:lnTo>
                      <a:pt x="472" y="441"/>
                    </a:lnTo>
                    <a:lnTo>
                      <a:pt x="470" y="417"/>
                    </a:lnTo>
                    <a:lnTo>
                      <a:pt x="450" y="401"/>
                    </a:lnTo>
                    <a:lnTo>
                      <a:pt x="412" y="386"/>
                    </a:lnTo>
                    <a:lnTo>
                      <a:pt x="361" y="373"/>
                    </a:lnTo>
                    <a:lnTo>
                      <a:pt x="296" y="360"/>
                    </a:lnTo>
                    <a:lnTo>
                      <a:pt x="222" y="343"/>
                    </a:lnTo>
                    <a:lnTo>
                      <a:pt x="234" y="320"/>
                    </a:lnTo>
                    <a:lnTo>
                      <a:pt x="248" y="297"/>
                    </a:lnTo>
                    <a:lnTo>
                      <a:pt x="262" y="274"/>
                    </a:lnTo>
                    <a:lnTo>
                      <a:pt x="276" y="252"/>
                    </a:lnTo>
                    <a:lnTo>
                      <a:pt x="288" y="228"/>
                    </a:lnTo>
                    <a:lnTo>
                      <a:pt x="303" y="205"/>
                    </a:lnTo>
                    <a:lnTo>
                      <a:pt x="316" y="183"/>
                    </a:lnTo>
                    <a:lnTo>
                      <a:pt x="331" y="160"/>
                    </a:lnTo>
                    <a:lnTo>
                      <a:pt x="309" y="83"/>
                    </a:lnTo>
                    <a:lnTo>
                      <a:pt x="279" y="34"/>
                    </a:lnTo>
                    <a:lnTo>
                      <a:pt x="243" y="7"/>
                    </a:lnTo>
                    <a:lnTo>
                      <a:pt x="204" y="0"/>
                    </a:lnTo>
                    <a:lnTo>
                      <a:pt x="165" y="5"/>
                    </a:lnTo>
                    <a:lnTo>
                      <a:pt x="133" y="21"/>
                    </a:lnTo>
                    <a:lnTo>
                      <a:pt x="107" y="40"/>
                    </a:lnTo>
                    <a:lnTo>
                      <a:pt x="95" y="61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8" name="Freeform 626"/>
              <p:cNvSpPr>
                <a:spLocks/>
              </p:cNvSpPr>
              <p:nvPr/>
            </p:nvSpPr>
            <p:spPr bwMode="auto">
              <a:xfrm>
                <a:off x="4706" y="3628"/>
                <a:ext cx="229" cy="363"/>
              </a:xfrm>
              <a:custGeom>
                <a:avLst/>
                <a:gdLst>
                  <a:gd name="T0" fmla="*/ 20 w 459"/>
                  <a:gd name="T1" fmla="*/ 16 h 724"/>
                  <a:gd name="T2" fmla="*/ 11 w 459"/>
                  <a:gd name="T3" fmla="*/ 35 h 724"/>
                  <a:gd name="T4" fmla="*/ 5 w 459"/>
                  <a:gd name="T5" fmla="*/ 52 h 724"/>
                  <a:gd name="T6" fmla="*/ 3 w 459"/>
                  <a:gd name="T7" fmla="*/ 66 h 724"/>
                  <a:gd name="T8" fmla="*/ 5 w 459"/>
                  <a:gd name="T9" fmla="*/ 78 h 724"/>
                  <a:gd name="T10" fmla="*/ 11 w 459"/>
                  <a:gd name="T11" fmla="*/ 89 h 724"/>
                  <a:gd name="T12" fmla="*/ 22 w 459"/>
                  <a:gd name="T13" fmla="*/ 101 h 724"/>
                  <a:gd name="T14" fmla="*/ 38 w 459"/>
                  <a:gd name="T15" fmla="*/ 112 h 724"/>
                  <a:gd name="T16" fmla="*/ 59 w 459"/>
                  <a:gd name="T17" fmla="*/ 124 h 724"/>
                  <a:gd name="T18" fmla="*/ 63 w 459"/>
                  <a:gd name="T19" fmla="*/ 128 h 724"/>
                  <a:gd name="T20" fmla="*/ 60 w 459"/>
                  <a:gd name="T21" fmla="*/ 134 h 724"/>
                  <a:gd name="T22" fmla="*/ 53 w 459"/>
                  <a:gd name="T23" fmla="*/ 141 h 724"/>
                  <a:gd name="T24" fmla="*/ 42 w 459"/>
                  <a:gd name="T25" fmla="*/ 149 h 724"/>
                  <a:gd name="T26" fmla="*/ 29 w 459"/>
                  <a:gd name="T27" fmla="*/ 156 h 724"/>
                  <a:gd name="T28" fmla="*/ 17 w 459"/>
                  <a:gd name="T29" fmla="*/ 163 h 724"/>
                  <a:gd name="T30" fmla="*/ 7 w 459"/>
                  <a:gd name="T31" fmla="*/ 169 h 724"/>
                  <a:gd name="T32" fmla="*/ 0 w 459"/>
                  <a:gd name="T33" fmla="*/ 172 h 724"/>
                  <a:gd name="T34" fmla="*/ 0 w 459"/>
                  <a:gd name="T35" fmla="*/ 175 h 724"/>
                  <a:gd name="T36" fmla="*/ 1 w 459"/>
                  <a:gd name="T37" fmla="*/ 177 h 724"/>
                  <a:gd name="T38" fmla="*/ 1 w 459"/>
                  <a:gd name="T39" fmla="*/ 177 h 724"/>
                  <a:gd name="T40" fmla="*/ 1 w 459"/>
                  <a:gd name="T41" fmla="*/ 177 h 724"/>
                  <a:gd name="T42" fmla="*/ 0 w 459"/>
                  <a:gd name="T43" fmla="*/ 176 h 724"/>
                  <a:gd name="T44" fmla="*/ 0 w 459"/>
                  <a:gd name="T45" fmla="*/ 176 h 724"/>
                  <a:gd name="T46" fmla="*/ 0 w 459"/>
                  <a:gd name="T47" fmla="*/ 178 h 724"/>
                  <a:gd name="T48" fmla="*/ 2 w 459"/>
                  <a:gd name="T49" fmla="*/ 182 h 724"/>
                  <a:gd name="T50" fmla="*/ 14 w 459"/>
                  <a:gd name="T51" fmla="*/ 175 h 724"/>
                  <a:gd name="T52" fmla="*/ 26 w 459"/>
                  <a:gd name="T53" fmla="*/ 169 h 724"/>
                  <a:gd name="T54" fmla="*/ 38 w 459"/>
                  <a:gd name="T55" fmla="*/ 162 h 724"/>
                  <a:gd name="T56" fmla="*/ 51 w 459"/>
                  <a:gd name="T57" fmla="*/ 156 h 724"/>
                  <a:gd name="T58" fmla="*/ 63 w 459"/>
                  <a:gd name="T59" fmla="*/ 149 h 724"/>
                  <a:gd name="T60" fmla="*/ 75 w 459"/>
                  <a:gd name="T61" fmla="*/ 143 h 724"/>
                  <a:gd name="T62" fmla="*/ 87 w 459"/>
                  <a:gd name="T63" fmla="*/ 136 h 724"/>
                  <a:gd name="T64" fmla="*/ 99 w 459"/>
                  <a:gd name="T65" fmla="*/ 130 h 724"/>
                  <a:gd name="T66" fmla="*/ 110 w 459"/>
                  <a:gd name="T67" fmla="*/ 119 h 724"/>
                  <a:gd name="T68" fmla="*/ 114 w 459"/>
                  <a:gd name="T69" fmla="*/ 111 h 724"/>
                  <a:gd name="T70" fmla="*/ 114 w 459"/>
                  <a:gd name="T71" fmla="*/ 105 h 724"/>
                  <a:gd name="T72" fmla="*/ 109 w 459"/>
                  <a:gd name="T73" fmla="*/ 101 h 724"/>
                  <a:gd name="T74" fmla="*/ 99 w 459"/>
                  <a:gd name="T75" fmla="*/ 97 h 724"/>
                  <a:gd name="T76" fmla="*/ 87 w 459"/>
                  <a:gd name="T77" fmla="*/ 94 h 724"/>
                  <a:gd name="T78" fmla="*/ 70 w 459"/>
                  <a:gd name="T79" fmla="*/ 90 h 724"/>
                  <a:gd name="T80" fmla="*/ 52 w 459"/>
                  <a:gd name="T81" fmla="*/ 86 h 724"/>
                  <a:gd name="T82" fmla="*/ 55 w 459"/>
                  <a:gd name="T83" fmla="*/ 80 h 724"/>
                  <a:gd name="T84" fmla="*/ 58 w 459"/>
                  <a:gd name="T85" fmla="*/ 75 h 724"/>
                  <a:gd name="T86" fmla="*/ 62 w 459"/>
                  <a:gd name="T87" fmla="*/ 69 h 724"/>
                  <a:gd name="T88" fmla="*/ 65 w 459"/>
                  <a:gd name="T89" fmla="*/ 63 h 724"/>
                  <a:gd name="T90" fmla="*/ 68 w 459"/>
                  <a:gd name="T91" fmla="*/ 57 h 724"/>
                  <a:gd name="T92" fmla="*/ 72 w 459"/>
                  <a:gd name="T93" fmla="*/ 52 h 724"/>
                  <a:gd name="T94" fmla="*/ 75 w 459"/>
                  <a:gd name="T95" fmla="*/ 46 h 724"/>
                  <a:gd name="T96" fmla="*/ 79 w 459"/>
                  <a:gd name="T97" fmla="*/ 40 h 724"/>
                  <a:gd name="T98" fmla="*/ 74 w 459"/>
                  <a:gd name="T99" fmla="*/ 21 h 724"/>
                  <a:gd name="T100" fmla="*/ 66 w 459"/>
                  <a:gd name="T101" fmla="*/ 9 h 724"/>
                  <a:gd name="T102" fmla="*/ 57 w 459"/>
                  <a:gd name="T103" fmla="*/ 2 h 724"/>
                  <a:gd name="T104" fmla="*/ 47 w 459"/>
                  <a:gd name="T105" fmla="*/ 0 h 724"/>
                  <a:gd name="T106" fmla="*/ 38 w 459"/>
                  <a:gd name="T107" fmla="*/ 2 h 724"/>
                  <a:gd name="T108" fmla="*/ 30 w 459"/>
                  <a:gd name="T109" fmla="*/ 6 h 724"/>
                  <a:gd name="T110" fmla="*/ 23 w 459"/>
                  <a:gd name="T111" fmla="*/ 10 h 724"/>
                  <a:gd name="T112" fmla="*/ 20 w 459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59"/>
                  <a:gd name="T172" fmla="*/ 0 h 724"/>
                  <a:gd name="T173" fmla="*/ 459 w 459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59" h="724">
                    <a:moveTo>
                      <a:pt x="82" y="61"/>
                    </a:moveTo>
                    <a:lnTo>
                      <a:pt x="44" y="140"/>
                    </a:lnTo>
                    <a:lnTo>
                      <a:pt x="22" y="207"/>
                    </a:lnTo>
                    <a:lnTo>
                      <a:pt x="13" y="262"/>
                    </a:lnTo>
                    <a:lnTo>
                      <a:pt x="22" y="312"/>
                    </a:lnTo>
                    <a:lnTo>
                      <a:pt x="47" y="356"/>
                    </a:lnTo>
                    <a:lnTo>
                      <a:pt x="91" y="400"/>
                    </a:lnTo>
                    <a:lnTo>
                      <a:pt x="153" y="444"/>
                    </a:lnTo>
                    <a:lnTo>
                      <a:pt x="239" y="495"/>
                    </a:lnTo>
                    <a:lnTo>
                      <a:pt x="254" y="511"/>
                    </a:lnTo>
                    <a:lnTo>
                      <a:pt x="242" y="535"/>
                    </a:lnTo>
                    <a:lnTo>
                      <a:pt x="212" y="563"/>
                    </a:lnTo>
                    <a:lnTo>
                      <a:pt x="170" y="594"/>
                    </a:lnTo>
                    <a:lnTo>
                      <a:pt x="118" y="623"/>
                    </a:lnTo>
                    <a:lnTo>
                      <a:pt x="69" y="650"/>
                    </a:lnTo>
                    <a:lnTo>
                      <a:pt x="28" y="672"/>
                    </a:lnTo>
                    <a:lnTo>
                      <a:pt x="0" y="687"/>
                    </a:lnTo>
                    <a:lnTo>
                      <a:pt x="3" y="699"/>
                    </a:lnTo>
                    <a:lnTo>
                      <a:pt x="4" y="704"/>
                    </a:lnTo>
                    <a:lnTo>
                      <a:pt x="4" y="705"/>
                    </a:lnTo>
                    <a:lnTo>
                      <a:pt x="4" y="704"/>
                    </a:lnTo>
                    <a:lnTo>
                      <a:pt x="3" y="702"/>
                    </a:lnTo>
                    <a:lnTo>
                      <a:pt x="3" y="703"/>
                    </a:lnTo>
                    <a:lnTo>
                      <a:pt x="3" y="709"/>
                    </a:lnTo>
                    <a:lnTo>
                      <a:pt x="8" y="724"/>
                    </a:lnTo>
                    <a:lnTo>
                      <a:pt x="57" y="698"/>
                    </a:lnTo>
                    <a:lnTo>
                      <a:pt x="106" y="672"/>
                    </a:lnTo>
                    <a:lnTo>
                      <a:pt x="155" y="645"/>
                    </a:lnTo>
                    <a:lnTo>
                      <a:pt x="204" y="620"/>
                    </a:lnTo>
                    <a:lnTo>
                      <a:pt x="252" y="594"/>
                    </a:lnTo>
                    <a:lnTo>
                      <a:pt x="301" y="568"/>
                    </a:lnTo>
                    <a:lnTo>
                      <a:pt x="350" y="541"/>
                    </a:lnTo>
                    <a:lnTo>
                      <a:pt x="399" y="516"/>
                    </a:lnTo>
                    <a:lnTo>
                      <a:pt x="441" y="472"/>
                    </a:lnTo>
                    <a:lnTo>
                      <a:pt x="459" y="441"/>
                    </a:lnTo>
                    <a:lnTo>
                      <a:pt x="457" y="417"/>
                    </a:lnTo>
                    <a:lnTo>
                      <a:pt x="437" y="401"/>
                    </a:lnTo>
                    <a:lnTo>
                      <a:pt x="399" y="386"/>
                    </a:lnTo>
                    <a:lnTo>
                      <a:pt x="348" y="373"/>
                    </a:lnTo>
                    <a:lnTo>
                      <a:pt x="283" y="360"/>
                    </a:lnTo>
                    <a:lnTo>
                      <a:pt x="209" y="343"/>
                    </a:lnTo>
                    <a:lnTo>
                      <a:pt x="221" y="320"/>
                    </a:lnTo>
                    <a:lnTo>
                      <a:pt x="235" y="297"/>
                    </a:lnTo>
                    <a:lnTo>
                      <a:pt x="249" y="274"/>
                    </a:lnTo>
                    <a:lnTo>
                      <a:pt x="263" y="252"/>
                    </a:lnTo>
                    <a:lnTo>
                      <a:pt x="275" y="228"/>
                    </a:lnTo>
                    <a:lnTo>
                      <a:pt x="290" y="205"/>
                    </a:lnTo>
                    <a:lnTo>
                      <a:pt x="303" y="183"/>
                    </a:lnTo>
                    <a:lnTo>
                      <a:pt x="318" y="160"/>
                    </a:lnTo>
                    <a:lnTo>
                      <a:pt x="296" y="83"/>
                    </a:lnTo>
                    <a:lnTo>
                      <a:pt x="266" y="34"/>
                    </a:lnTo>
                    <a:lnTo>
                      <a:pt x="230" y="7"/>
                    </a:lnTo>
                    <a:lnTo>
                      <a:pt x="191" y="0"/>
                    </a:lnTo>
                    <a:lnTo>
                      <a:pt x="152" y="5"/>
                    </a:lnTo>
                    <a:lnTo>
                      <a:pt x="120" y="21"/>
                    </a:lnTo>
                    <a:lnTo>
                      <a:pt x="94" y="40"/>
                    </a:lnTo>
                    <a:lnTo>
                      <a:pt x="82" y="61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9" name="Freeform 627"/>
              <p:cNvSpPr>
                <a:spLocks/>
              </p:cNvSpPr>
              <p:nvPr/>
            </p:nvSpPr>
            <p:spPr bwMode="auto">
              <a:xfrm>
                <a:off x="4708" y="3628"/>
                <a:ext cx="227" cy="363"/>
              </a:xfrm>
              <a:custGeom>
                <a:avLst/>
                <a:gdLst>
                  <a:gd name="T0" fmla="*/ 19 w 455"/>
                  <a:gd name="T1" fmla="*/ 16 h 724"/>
                  <a:gd name="T2" fmla="*/ 10 w 455"/>
                  <a:gd name="T3" fmla="*/ 35 h 724"/>
                  <a:gd name="T4" fmla="*/ 5 w 455"/>
                  <a:gd name="T5" fmla="*/ 52 h 724"/>
                  <a:gd name="T6" fmla="*/ 4 w 455"/>
                  <a:gd name="T7" fmla="*/ 66 h 724"/>
                  <a:gd name="T8" fmla="*/ 7 w 455"/>
                  <a:gd name="T9" fmla="*/ 78 h 724"/>
                  <a:gd name="T10" fmla="*/ 14 w 455"/>
                  <a:gd name="T11" fmla="*/ 89 h 724"/>
                  <a:gd name="T12" fmla="*/ 26 w 455"/>
                  <a:gd name="T13" fmla="*/ 100 h 724"/>
                  <a:gd name="T14" fmla="*/ 42 w 455"/>
                  <a:gd name="T15" fmla="*/ 111 h 724"/>
                  <a:gd name="T16" fmla="*/ 63 w 455"/>
                  <a:gd name="T17" fmla="*/ 123 h 724"/>
                  <a:gd name="T18" fmla="*/ 69 w 455"/>
                  <a:gd name="T19" fmla="*/ 128 h 724"/>
                  <a:gd name="T20" fmla="*/ 67 w 455"/>
                  <a:gd name="T21" fmla="*/ 135 h 724"/>
                  <a:gd name="T22" fmla="*/ 60 w 455"/>
                  <a:gd name="T23" fmla="*/ 142 h 724"/>
                  <a:gd name="T24" fmla="*/ 48 w 455"/>
                  <a:gd name="T25" fmla="*/ 150 h 724"/>
                  <a:gd name="T26" fmla="*/ 35 w 455"/>
                  <a:gd name="T27" fmla="*/ 158 h 724"/>
                  <a:gd name="T28" fmla="*/ 21 w 455"/>
                  <a:gd name="T29" fmla="*/ 165 h 724"/>
                  <a:gd name="T30" fmla="*/ 10 w 455"/>
                  <a:gd name="T31" fmla="*/ 171 h 724"/>
                  <a:gd name="T32" fmla="*/ 2 w 455"/>
                  <a:gd name="T33" fmla="*/ 175 h 724"/>
                  <a:gd name="T34" fmla="*/ 3 w 455"/>
                  <a:gd name="T35" fmla="*/ 178 h 724"/>
                  <a:gd name="T36" fmla="*/ 3 w 455"/>
                  <a:gd name="T37" fmla="*/ 179 h 724"/>
                  <a:gd name="T38" fmla="*/ 2 w 455"/>
                  <a:gd name="T39" fmla="*/ 179 h 724"/>
                  <a:gd name="T40" fmla="*/ 2 w 455"/>
                  <a:gd name="T41" fmla="*/ 178 h 724"/>
                  <a:gd name="T42" fmla="*/ 1 w 455"/>
                  <a:gd name="T43" fmla="*/ 177 h 724"/>
                  <a:gd name="T44" fmla="*/ 0 w 455"/>
                  <a:gd name="T45" fmla="*/ 177 h 724"/>
                  <a:gd name="T46" fmla="*/ 0 w 455"/>
                  <a:gd name="T47" fmla="*/ 178 h 724"/>
                  <a:gd name="T48" fmla="*/ 1 w 455"/>
                  <a:gd name="T49" fmla="*/ 182 h 724"/>
                  <a:gd name="T50" fmla="*/ 13 w 455"/>
                  <a:gd name="T51" fmla="*/ 175 h 724"/>
                  <a:gd name="T52" fmla="*/ 25 w 455"/>
                  <a:gd name="T53" fmla="*/ 169 h 724"/>
                  <a:gd name="T54" fmla="*/ 37 w 455"/>
                  <a:gd name="T55" fmla="*/ 162 h 724"/>
                  <a:gd name="T56" fmla="*/ 50 w 455"/>
                  <a:gd name="T57" fmla="*/ 156 h 724"/>
                  <a:gd name="T58" fmla="*/ 62 w 455"/>
                  <a:gd name="T59" fmla="*/ 149 h 724"/>
                  <a:gd name="T60" fmla="*/ 74 w 455"/>
                  <a:gd name="T61" fmla="*/ 143 h 724"/>
                  <a:gd name="T62" fmla="*/ 86 w 455"/>
                  <a:gd name="T63" fmla="*/ 136 h 724"/>
                  <a:gd name="T64" fmla="*/ 98 w 455"/>
                  <a:gd name="T65" fmla="*/ 130 h 724"/>
                  <a:gd name="T66" fmla="*/ 109 w 455"/>
                  <a:gd name="T67" fmla="*/ 119 h 724"/>
                  <a:gd name="T68" fmla="*/ 113 w 455"/>
                  <a:gd name="T69" fmla="*/ 111 h 724"/>
                  <a:gd name="T70" fmla="*/ 113 w 455"/>
                  <a:gd name="T71" fmla="*/ 105 h 724"/>
                  <a:gd name="T72" fmla="*/ 108 w 455"/>
                  <a:gd name="T73" fmla="*/ 101 h 724"/>
                  <a:gd name="T74" fmla="*/ 98 w 455"/>
                  <a:gd name="T75" fmla="*/ 97 h 724"/>
                  <a:gd name="T76" fmla="*/ 86 w 455"/>
                  <a:gd name="T77" fmla="*/ 94 h 724"/>
                  <a:gd name="T78" fmla="*/ 69 w 455"/>
                  <a:gd name="T79" fmla="*/ 90 h 724"/>
                  <a:gd name="T80" fmla="*/ 51 w 455"/>
                  <a:gd name="T81" fmla="*/ 86 h 724"/>
                  <a:gd name="T82" fmla="*/ 54 w 455"/>
                  <a:gd name="T83" fmla="*/ 80 h 724"/>
                  <a:gd name="T84" fmla="*/ 57 w 455"/>
                  <a:gd name="T85" fmla="*/ 75 h 724"/>
                  <a:gd name="T86" fmla="*/ 61 w 455"/>
                  <a:gd name="T87" fmla="*/ 69 h 724"/>
                  <a:gd name="T88" fmla="*/ 64 w 455"/>
                  <a:gd name="T89" fmla="*/ 63 h 724"/>
                  <a:gd name="T90" fmla="*/ 67 w 455"/>
                  <a:gd name="T91" fmla="*/ 57 h 724"/>
                  <a:gd name="T92" fmla="*/ 71 w 455"/>
                  <a:gd name="T93" fmla="*/ 52 h 724"/>
                  <a:gd name="T94" fmla="*/ 74 w 455"/>
                  <a:gd name="T95" fmla="*/ 46 h 724"/>
                  <a:gd name="T96" fmla="*/ 78 w 455"/>
                  <a:gd name="T97" fmla="*/ 40 h 724"/>
                  <a:gd name="T98" fmla="*/ 73 w 455"/>
                  <a:gd name="T99" fmla="*/ 21 h 724"/>
                  <a:gd name="T100" fmla="*/ 65 w 455"/>
                  <a:gd name="T101" fmla="*/ 9 h 724"/>
                  <a:gd name="T102" fmla="*/ 56 w 455"/>
                  <a:gd name="T103" fmla="*/ 2 h 724"/>
                  <a:gd name="T104" fmla="*/ 46 w 455"/>
                  <a:gd name="T105" fmla="*/ 0 h 724"/>
                  <a:gd name="T106" fmla="*/ 37 w 455"/>
                  <a:gd name="T107" fmla="*/ 2 h 724"/>
                  <a:gd name="T108" fmla="*/ 29 w 455"/>
                  <a:gd name="T109" fmla="*/ 6 h 724"/>
                  <a:gd name="T110" fmla="*/ 22 w 455"/>
                  <a:gd name="T111" fmla="*/ 10 h 724"/>
                  <a:gd name="T112" fmla="*/ 19 w 455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55"/>
                  <a:gd name="T172" fmla="*/ 0 h 724"/>
                  <a:gd name="T173" fmla="*/ 455 w 455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55" h="724">
                    <a:moveTo>
                      <a:pt x="78" y="61"/>
                    </a:moveTo>
                    <a:lnTo>
                      <a:pt x="42" y="140"/>
                    </a:lnTo>
                    <a:lnTo>
                      <a:pt x="22" y="207"/>
                    </a:lnTo>
                    <a:lnTo>
                      <a:pt x="16" y="262"/>
                    </a:lnTo>
                    <a:lnTo>
                      <a:pt x="29" y="311"/>
                    </a:lnTo>
                    <a:lnTo>
                      <a:pt x="58" y="353"/>
                    </a:lnTo>
                    <a:lnTo>
                      <a:pt x="104" y="397"/>
                    </a:lnTo>
                    <a:lnTo>
                      <a:pt x="169" y="441"/>
                    </a:lnTo>
                    <a:lnTo>
                      <a:pt x="255" y="491"/>
                    </a:lnTo>
                    <a:lnTo>
                      <a:pt x="277" y="510"/>
                    </a:lnTo>
                    <a:lnTo>
                      <a:pt x="271" y="536"/>
                    </a:lnTo>
                    <a:lnTo>
                      <a:pt x="240" y="566"/>
                    </a:lnTo>
                    <a:lnTo>
                      <a:pt x="195" y="599"/>
                    </a:lnTo>
                    <a:lnTo>
                      <a:pt x="141" y="630"/>
                    </a:lnTo>
                    <a:lnTo>
                      <a:pt x="87" y="659"/>
                    </a:lnTo>
                    <a:lnTo>
                      <a:pt x="40" y="682"/>
                    </a:lnTo>
                    <a:lnTo>
                      <a:pt x="11" y="697"/>
                    </a:lnTo>
                    <a:lnTo>
                      <a:pt x="13" y="709"/>
                    </a:lnTo>
                    <a:lnTo>
                      <a:pt x="13" y="714"/>
                    </a:lnTo>
                    <a:lnTo>
                      <a:pt x="10" y="713"/>
                    </a:lnTo>
                    <a:lnTo>
                      <a:pt x="8" y="711"/>
                    </a:lnTo>
                    <a:lnTo>
                      <a:pt x="4" y="705"/>
                    </a:lnTo>
                    <a:lnTo>
                      <a:pt x="1" y="705"/>
                    </a:lnTo>
                    <a:lnTo>
                      <a:pt x="0" y="711"/>
                    </a:lnTo>
                    <a:lnTo>
                      <a:pt x="4" y="724"/>
                    </a:lnTo>
                    <a:lnTo>
                      <a:pt x="53" y="698"/>
                    </a:lnTo>
                    <a:lnTo>
                      <a:pt x="102" y="672"/>
                    </a:lnTo>
                    <a:lnTo>
                      <a:pt x="151" y="645"/>
                    </a:lnTo>
                    <a:lnTo>
                      <a:pt x="200" y="620"/>
                    </a:lnTo>
                    <a:lnTo>
                      <a:pt x="248" y="594"/>
                    </a:lnTo>
                    <a:lnTo>
                      <a:pt x="297" y="568"/>
                    </a:lnTo>
                    <a:lnTo>
                      <a:pt x="346" y="541"/>
                    </a:lnTo>
                    <a:lnTo>
                      <a:pt x="395" y="516"/>
                    </a:lnTo>
                    <a:lnTo>
                      <a:pt x="437" y="472"/>
                    </a:lnTo>
                    <a:lnTo>
                      <a:pt x="455" y="441"/>
                    </a:lnTo>
                    <a:lnTo>
                      <a:pt x="453" y="417"/>
                    </a:lnTo>
                    <a:lnTo>
                      <a:pt x="433" y="401"/>
                    </a:lnTo>
                    <a:lnTo>
                      <a:pt x="395" y="386"/>
                    </a:lnTo>
                    <a:lnTo>
                      <a:pt x="344" y="373"/>
                    </a:lnTo>
                    <a:lnTo>
                      <a:pt x="279" y="360"/>
                    </a:lnTo>
                    <a:lnTo>
                      <a:pt x="205" y="343"/>
                    </a:lnTo>
                    <a:lnTo>
                      <a:pt x="217" y="320"/>
                    </a:lnTo>
                    <a:lnTo>
                      <a:pt x="231" y="297"/>
                    </a:lnTo>
                    <a:lnTo>
                      <a:pt x="245" y="274"/>
                    </a:lnTo>
                    <a:lnTo>
                      <a:pt x="259" y="252"/>
                    </a:lnTo>
                    <a:lnTo>
                      <a:pt x="271" y="228"/>
                    </a:lnTo>
                    <a:lnTo>
                      <a:pt x="286" y="205"/>
                    </a:lnTo>
                    <a:lnTo>
                      <a:pt x="299" y="183"/>
                    </a:lnTo>
                    <a:lnTo>
                      <a:pt x="314" y="160"/>
                    </a:lnTo>
                    <a:lnTo>
                      <a:pt x="292" y="83"/>
                    </a:lnTo>
                    <a:lnTo>
                      <a:pt x="262" y="34"/>
                    </a:lnTo>
                    <a:lnTo>
                      <a:pt x="226" y="7"/>
                    </a:lnTo>
                    <a:lnTo>
                      <a:pt x="187" y="0"/>
                    </a:lnTo>
                    <a:lnTo>
                      <a:pt x="148" y="5"/>
                    </a:lnTo>
                    <a:lnTo>
                      <a:pt x="116" y="21"/>
                    </a:lnTo>
                    <a:lnTo>
                      <a:pt x="90" y="40"/>
                    </a:lnTo>
                    <a:lnTo>
                      <a:pt x="78" y="61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Freeform 628"/>
              <p:cNvSpPr>
                <a:spLocks/>
              </p:cNvSpPr>
              <p:nvPr/>
            </p:nvSpPr>
            <p:spPr bwMode="auto">
              <a:xfrm>
                <a:off x="4708" y="3628"/>
                <a:ext cx="227" cy="363"/>
              </a:xfrm>
              <a:custGeom>
                <a:avLst/>
                <a:gdLst>
                  <a:gd name="T0" fmla="*/ 20 w 454"/>
                  <a:gd name="T1" fmla="*/ 16 h 724"/>
                  <a:gd name="T2" fmla="*/ 11 w 454"/>
                  <a:gd name="T3" fmla="*/ 35 h 724"/>
                  <a:gd name="T4" fmla="*/ 6 w 454"/>
                  <a:gd name="T5" fmla="*/ 52 h 724"/>
                  <a:gd name="T6" fmla="*/ 6 w 454"/>
                  <a:gd name="T7" fmla="*/ 66 h 724"/>
                  <a:gd name="T8" fmla="*/ 10 w 454"/>
                  <a:gd name="T9" fmla="*/ 78 h 724"/>
                  <a:gd name="T10" fmla="*/ 18 w 454"/>
                  <a:gd name="T11" fmla="*/ 88 h 724"/>
                  <a:gd name="T12" fmla="*/ 30 w 454"/>
                  <a:gd name="T13" fmla="*/ 99 h 724"/>
                  <a:gd name="T14" fmla="*/ 48 w 454"/>
                  <a:gd name="T15" fmla="*/ 110 h 724"/>
                  <a:gd name="T16" fmla="*/ 69 w 454"/>
                  <a:gd name="T17" fmla="*/ 123 h 724"/>
                  <a:gd name="T18" fmla="*/ 77 w 454"/>
                  <a:gd name="T19" fmla="*/ 128 h 724"/>
                  <a:gd name="T20" fmla="*/ 76 w 454"/>
                  <a:gd name="T21" fmla="*/ 135 h 724"/>
                  <a:gd name="T22" fmla="*/ 68 w 454"/>
                  <a:gd name="T23" fmla="*/ 143 h 724"/>
                  <a:gd name="T24" fmla="*/ 56 w 454"/>
                  <a:gd name="T25" fmla="*/ 152 h 724"/>
                  <a:gd name="T26" fmla="*/ 41 w 454"/>
                  <a:gd name="T27" fmla="*/ 160 h 724"/>
                  <a:gd name="T28" fmla="*/ 27 w 454"/>
                  <a:gd name="T29" fmla="*/ 168 h 724"/>
                  <a:gd name="T30" fmla="*/ 14 w 454"/>
                  <a:gd name="T31" fmla="*/ 174 h 724"/>
                  <a:gd name="T32" fmla="*/ 7 w 454"/>
                  <a:gd name="T33" fmla="*/ 178 h 724"/>
                  <a:gd name="T34" fmla="*/ 7 w 454"/>
                  <a:gd name="T35" fmla="*/ 181 h 724"/>
                  <a:gd name="T36" fmla="*/ 7 w 454"/>
                  <a:gd name="T37" fmla="*/ 182 h 724"/>
                  <a:gd name="T38" fmla="*/ 5 w 454"/>
                  <a:gd name="T39" fmla="*/ 181 h 724"/>
                  <a:gd name="T40" fmla="*/ 4 w 454"/>
                  <a:gd name="T41" fmla="*/ 180 h 724"/>
                  <a:gd name="T42" fmla="*/ 2 w 454"/>
                  <a:gd name="T43" fmla="*/ 178 h 724"/>
                  <a:gd name="T44" fmla="*/ 1 w 454"/>
                  <a:gd name="T45" fmla="*/ 177 h 724"/>
                  <a:gd name="T46" fmla="*/ 0 w 454"/>
                  <a:gd name="T47" fmla="*/ 178 h 724"/>
                  <a:gd name="T48" fmla="*/ 1 w 454"/>
                  <a:gd name="T49" fmla="*/ 182 h 724"/>
                  <a:gd name="T50" fmla="*/ 13 w 454"/>
                  <a:gd name="T51" fmla="*/ 175 h 724"/>
                  <a:gd name="T52" fmla="*/ 26 w 454"/>
                  <a:gd name="T53" fmla="*/ 169 h 724"/>
                  <a:gd name="T54" fmla="*/ 38 w 454"/>
                  <a:gd name="T55" fmla="*/ 162 h 724"/>
                  <a:gd name="T56" fmla="*/ 50 w 454"/>
                  <a:gd name="T57" fmla="*/ 156 h 724"/>
                  <a:gd name="T58" fmla="*/ 61 w 454"/>
                  <a:gd name="T59" fmla="*/ 149 h 724"/>
                  <a:gd name="T60" fmla="*/ 74 w 454"/>
                  <a:gd name="T61" fmla="*/ 143 h 724"/>
                  <a:gd name="T62" fmla="*/ 87 w 454"/>
                  <a:gd name="T63" fmla="*/ 136 h 724"/>
                  <a:gd name="T64" fmla="*/ 99 w 454"/>
                  <a:gd name="T65" fmla="*/ 130 h 724"/>
                  <a:gd name="T66" fmla="*/ 109 w 454"/>
                  <a:gd name="T67" fmla="*/ 119 h 724"/>
                  <a:gd name="T68" fmla="*/ 114 w 454"/>
                  <a:gd name="T69" fmla="*/ 111 h 724"/>
                  <a:gd name="T70" fmla="*/ 113 w 454"/>
                  <a:gd name="T71" fmla="*/ 105 h 724"/>
                  <a:gd name="T72" fmla="*/ 108 w 454"/>
                  <a:gd name="T73" fmla="*/ 101 h 724"/>
                  <a:gd name="T74" fmla="*/ 99 w 454"/>
                  <a:gd name="T75" fmla="*/ 97 h 724"/>
                  <a:gd name="T76" fmla="*/ 86 w 454"/>
                  <a:gd name="T77" fmla="*/ 94 h 724"/>
                  <a:gd name="T78" fmla="*/ 70 w 454"/>
                  <a:gd name="T79" fmla="*/ 90 h 724"/>
                  <a:gd name="T80" fmla="*/ 51 w 454"/>
                  <a:gd name="T81" fmla="*/ 86 h 724"/>
                  <a:gd name="T82" fmla="*/ 54 w 454"/>
                  <a:gd name="T83" fmla="*/ 80 h 724"/>
                  <a:gd name="T84" fmla="*/ 57 w 454"/>
                  <a:gd name="T85" fmla="*/ 75 h 724"/>
                  <a:gd name="T86" fmla="*/ 61 w 454"/>
                  <a:gd name="T87" fmla="*/ 69 h 724"/>
                  <a:gd name="T88" fmla="*/ 65 w 454"/>
                  <a:gd name="T89" fmla="*/ 63 h 724"/>
                  <a:gd name="T90" fmla="*/ 68 w 454"/>
                  <a:gd name="T91" fmla="*/ 57 h 724"/>
                  <a:gd name="T92" fmla="*/ 72 w 454"/>
                  <a:gd name="T93" fmla="*/ 52 h 724"/>
                  <a:gd name="T94" fmla="*/ 75 w 454"/>
                  <a:gd name="T95" fmla="*/ 46 h 724"/>
                  <a:gd name="T96" fmla="*/ 79 w 454"/>
                  <a:gd name="T97" fmla="*/ 40 h 724"/>
                  <a:gd name="T98" fmla="*/ 73 w 454"/>
                  <a:gd name="T99" fmla="*/ 21 h 724"/>
                  <a:gd name="T100" fmla="*/ 66 w 454"/>
                  <a:gd name="T101" fmla="*/ 9 h 724"/>
                  <a:gd name="T102" fmla="*/ 57 w 454"/>
                  <a:gd name="T103" fmla="*/ 2 h 724"/>
                  <a:gd name="T104" fmla="*/ 47 w 454"/>
                  <a:gd name="T105" fmla="*/ 0 h 724"/>
                  <a:gd name="T106" fmla="*/ 37 w 454"/>
                  <a:gd name="T107" fmla="*/ 2 h 724"/>
                  <a:gd name="T108" fmla="*/ 28 w 454"/>
                  <a:gd name="T109" fmla="*/ 6 h 724"/>
                  <a:gd name="T110" fmla="*/ 23 w 454"/>
                  <a:gd name="T111" fmla="*/ 10 h 724"/>
                  <a:gd name="T112" fmla="*/ 20 w 454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54"/>
                  <a:gd name="T172" fmla="*/ 0 h 724"/>
                  <a:gd name="T173" fmla="*/ 454 w 454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54" h="724">
                    <a:moveTo>
                      <a:pt x="77" y="61"/>
                    </a:moveTo>
                    <a:lnTo>
                      <a:pt x="42" y="140"/>
                    </a:lnTo>
                    <a:lnTo>
                      <a:pt x="24" y="205"/>
                    </a:lnTo>
                    <a:lnTo>
                      <a:pt x="23" y="261"/>
                    </a:lnTo>
                    <a:lnTo>
                      <a:pt x="39" y="310"/>
                    </a:lnTo>
                    <a:lnTo>
                      <a:pt x="72" y="352"/>
                    </a:lnTo>
                    <a:lnTo>
                      <a:pt x="122" y="395"/>
                    </a:lnTo>
                    <a:lnTo>
                      <a:pt x="190" y="439"/>
                    </a:lnTo>
                    <a:lnTo>
                      <a:pt x="276" y="490"/>
                    </a:lnTo>
                    <a:lnTo>
                      <a:pt x="308" y="509"/>
                    </a:lnTo>
                    <a:lnTo>
                      <a:pt x="303" y="538"/>
                    </a:lnTo>
                    <a:lnTo>
                      <a:pt x="271" y="569"/>
                    </a:lnTo>
                    <a:lnTo>
                      <a:pt x="222" y="605"/>
                    </a:lnTo>
                    <a:lnTo>
                      <a:pt x="163" y="638"/>
                    </a:lnTo>
                    <a:lnTo>
                      <a:pt x="106" y="669"/>
                    </a:lnTo>
                    <a:lnTo>
                      <a:pt x="57" y="693"/>
                    </a:lnTo>
                    <a:lnTo>
                      <a:pt x="27" y="709"/>
                    </a:lnTo>
                    <a:lnTo>
                      <a:pt x="28" y="721"/>
                    </a:lnTo>
                    <a:lnTo>
                      <a:pt x="26" y="724"/>
                    </a:lnTo>
                    <a:lnTo>
                      <a:pt x="19" y="721"/>
                    </a:lnTo>
                    <a:lnTo>
                      <a:pt x="14" y="716"/>
                    </a:lnTo>
                    <a:lnTo>
                      <a:pt x="7" y="709"/>
                    </a:lnTo>
                    <a:lnTo>
                      <a:pt x="3" y="707"/>
                    </a:lnTo>
                    <a:lnTo>
                      <a:pt x="0" y="711"/>
                    </a:lnTo>
                    <a:lnTo>
                      <a:pt x="3" y="724"/>
                    </a:lnTo>
                    <a:lnTo>
                      <a:pt x="52" y="698"/>
                    </a:lnTo>
                    <a:lnTo>
                      <a:pt x="101" y="672"/>
                    </a:lnTo>
                    <a:lnTo>
                      <a:pt x="150" y="645"/>
                    </a:lnTo>
                    <a:lnTo>
                      <a:pt x="199" y="620"/>
                    </a:lnTo>
                    <a:lnTo>
                      <a:pt x="247" y="594"/>
                    </a:lnTo>
                    <a:lnTo>
                      <a:pt x="296" y="568"/>
                    </a:lnTo>
                    <a:lnTo>
                      <a:pt x="345" y="541"/>
                    </a:lnTo>
                    <a:lnTo>
                      <a:pt x="394" y="516"/>
                    </a:lnTo>
                    <a:lnTo>
                      <a:pt x="436" y="472"/>
                    </a:lnTo>
                    <a:lnTo>
                      <a:pt x="454" y="441"/>
                    </a:lnTo>
                    <a:lnTo>
                      <a:pt x="452" y="417"/>
                    </a:lnTo>
                    <a:lnTo>
                      <a:pt x="432" y="401"/>
                    </a:lnTo>
                    <a:lnTo>
                      <a:pt x="394" y="386"/>
                    </a:lnTo>
                    <a:lnTo>
                      <a:pt x="343" y="373"/>
                    </a:lnTo>
                    <a:lnTo>
                      <a:pt x="278" y="360"/>
                    </a:lnTo>
                    <a:lnTo>
                      <a:pt x="204" y="343"/>
                    </a:lnTo>
                    <a:lnTo>
                      <a:pt x="216" y="320"/>
                    </a:lnTo>
                    <a:lnTo>
                      <a:pt x="230" y="297"/>
                    </a:lnTo>
                    <a:lnTo>
                      <a:pt x="244" y="274"/>
                    </a:lnTo>
                    <a:lnTo>
                      <a:pt x="258" y="252"/>
                    </a:lnTo>
                    <a:lnTo>
                      <a:pt x="270" y="228"/>
                    </a:lnTo>
                    <a:lnTo>
                      <a:pt x="285" y="205"/>
                    </a:lnTo>
                    <a:lnTo>
                      <a:pt x="298" y="183"/>
                    </a:lnTo>
                    <a:lnTo>
                      <a:pt x="313" y="160"/>
                    </a:lnTo>
                    <a:lnTo>
                      <a:pt x="291" y="83"/>
                    </a:lnTo>
                    <a:lnTo>
                      <a:pt x="261" y="34"/>
                    </a:lnTo>
                    <a:lnTo>
                      <a:pt x="225" y="7"/>
                    </a:lnTo>
                    <a:lnTo>
                      <a:pt x="186" y="0"/>
                    </a:lnTo>
                    <a:lnTo>
                      <a:pt x="147" y="5"/>
                    </a:lnTo>
                    <a:lnTo>
                      <a:pt x="115" y="21"/>
                    </a:lnTo>
                    <a:lnTo>
                      <a:pt x="89" y="40"/>
                    </a:lnTo>
                    <a:lnTo>
                      <a:pt x="77" y="61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1" name="Freeform 629"/>
              <p:cNvSpPr>
                <a:spLocks/>
              </p:cNvSpPr>
              <p:nvPr/>
            </p:nvSpPr>
            <p:spPr bwMode="auto">
              <a:xfrm>
                <a:off x="4610" y="3894"/>
                <a:ext cx="169" cy="140"/>
              </a:xfrm>
              <a:custGeom>
                <a:avLst/>
                <a:gdLst>
                  <a:gd name="T0" fmla="*/ 38 w 338"/>
                  <a:gd name="T1" fmla="*/ 0 h 280"/>
                  <a:gd name="T2" fmla="*/ 55 w 338"/>
                  <a:gd name="T3" fmla="*/ 4 h 280"/>
                  <a:gd name="T4" fmla="*/ 67 w 338"/>
                  <a:gd name="T5" fmla="*/ 9 h 280"/>
                  <a:gd name="T6" fmla="*/ 74 w 338"/>
                  <a:gd name="T7" fmla="*/ 13 h 280"/>
                  <a:gd name="T8" fmla="*/ 78 w 338"/>
                  <a:gd name="T9" fmla="*/ 18 h 280"/>
                  <a:gd name="T10" fmla="*/ 80 w 338"/>
                  <a:gd name="T11" fmla="*/ 22 h 280"/>
                  <a:gd name="T12" fmla="*/ 81 w 338"/>
                  <a:gd name="T13" fmla="*/ 27 h 280"/>
                  <a:gd name="T14" fmla="*/ 82 w 338"/>
                  <a:gd name="T15" fmla="*/ 34 h 280"/>
                  <a:gd name="T16" fmla="*/ 85 w 338"/>
                  <a:gd name="T17" fmla="*/ 40 h 280"/>
                  <a:gd name="T18" fmla="*/ 74 w 338"/>
                  <a:gd name="T19" fmla="*/ 51 h 280"/>
                  <a:gd name="T20" fmla="*/ 62 w 338"/>
                  <a:gd name="T21" fmla="*/ 59 h 280"/>
                  <a:gd name="T22" fmla="*/ 51 w 338"/>
                  <a:gd name="T23" fmla="*/ 65 h 280"/>
                  <a:gd name="T24" fmla="*/ 41 w 338"/>
                  <a:gd name="T25" fmla="*/ 68 h 280"/>
                  <a:gd name="T26" fmla="*/ 30 w 338"/>
                  <a:gd name="T27" fmla="*/ 70 h 280"/>
                  <a:gd name="T28" fmla="*/ 21 w 338"/>
                  <a:gd name="T29" fmla="*/ 70 h 280"/>
                  <a:gd name="T30" fmla="*/ 11 w 338"/>
                  <a:gd name="T31" fmla="*/ 69 h 280"/>
                  <a:gd name="T32" fmla="*/ 3 w 338"/>
                  <a:gd name="T33" fmla="*/ 68 h 280"/>
                  <a:gd name="T34" fmla="*/ 0 w 338"/>
                  <a:gd name="T35" fmla="*/ 61 h 280"/>
                  <a:gd name="T36" fmla="*/ 0 w 338"/>
                  <a:gd name="T37" fmla="*/ 54 h 280"/>
                  <a:gd name="T38" fmla="*/ 1 w 338"/>
                  <a:gd name="T39" fmla="*/ 45 h 280"/>
                  <a:gd name="T40" fmla="*/ 6 w 338"/>
                  <a:gd name="T41" fmla="*/ 35 h 280"/>
                  <a:gd name="T42" fmla="*/ 11 w 338"/>
                  <a:gd name="T43" fmla="*/ 25 h 280"/>
                  <a:gd name="T44" fmla="*/ 20 w 338"/>
                  <a:gd name="T45" fmla="*/ 17 h 280"/>
                  <a:gd name="T46" fmla="*/ 27 w 338"/>
                  <a:gd name="T47" fmla="*/ 7 h 280"/>
                  <a:gd name="T48" fmla="*/ 38 w 338"/>
                  <a:gd name="T49" fmla="*/ 0 h 28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38"/>
                  <a:gd name="T76" fmla="*/ 0 h 280"/>
                  <a:gd name="T77" fmla="*/ 338 w 338"/>
                  <a:gd name="T78" fmla="*/ 280 h 28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38" h="280">
                    <a:moveTo>
                      <a:pt x="150" y="0"/>
                    </a:moveTo>
                    <a:lnTo>
                      <a:pt x="220" y="19"/>
                    </a:lnTo>
                    <a:lnTo>
                      <a:pt x="268" y="38"/>
                    </a:lnTo>
                    <a:lnTo>
                      <a:pt x="296" y="54"/>
                    </a:lnTo>
                    <a:lnTo>
                      <a:pt x="312" y="73"/>
                    </a:lnTo>
                    <a:lnTo>
                      <a:pt x="317" y="91"/>
                    </a:lnTo>
                    <a:lnTo>
                      <a:pt x="321" y="111"/>
                    </a:lnTo>
                    <a:lnTo>
                      <a:pt x="326" y="133"/>
                    </a:lnTo>
                    <a:lnTo>
                      <a:pt x="338" y="161"/>
                    </a:lnTo>
                    <a:lnTo>
                      <a:pt x="293" y="205"/>
                    </a:lnTo>
                    <a:lnTo>
                      <a:pt x="249" y="237"/>
                    </a:lnTo>
                    <a:lnTo>
                      <a:pt x="205" y="258"/>
                    </a:lnTo>
                    <a:lnTo>
                      <a:pt x="164" y="272"/>
                    </a:lnTo>
                    <a:lnTo>
                      <a:pt x="122" y="279"/>
                    </a:lnTo>
                    <a:lnTo>
                      <a:pt x="85" y="280"/>
                    </a:lnTo>
                    <a:lnTo>
                      <a:pt x="47" y="276"/>
                    </a:lnTo>
                    <a:lnTo>
                      <a:pt x="12" y="272"/>
                    </a:lnTo>
                    <a:lnTo>
                      <a:pt x="0" y="246"/>
                    </a:lnTo>
                    <a:lnTo>
                      <a:pt x="0" y="216"/>
                    </a:lnTo>
                    <a:lnTo>
                      <a:pt x="7" y="180"/>
                    </a:lnTo>
                    <a:lnTo>
                      <a:pt x="25" y="143"/>
                    </a:lnTo>
                    <a:lnTo>
                      <a:pt x="47" y="103"/>
                    </a:lnTo>
                    <a:lnTo>
                      <a:pt x="77" y="65"/>
                    </a:lnTo>
                    <a:lnTo>
                      <a:pt x="111" y="30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FF00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2" name="Freeform 630"/>
              <p:cNvSpPr>
                <a:spLocks/>
              </p:cNvSpPr>
              <p:nvPr/>
            </p:nvSpPr>
            <p:spPr bwMode="auto">
              <a:xfrm>
                <a:off x="4091" y="3654"/>
                <a:ext cx="146" cy="173"/>
              </a:xfrm>
              <a:custGeom>
                <a:avLst/>
                <a:gdLst>
                  <a:gd name="T0" fmla="*/ 73 w 291"/>
                  <a:gd name="T1" fmla="*/ 13 h 346"/>
                  <a:gd name="T2" fmla="*/ 69 w 291"/>
                  <a:gd name="T3" fmla="*/ 22 h 346"/>
                  <a:gd name="T4" fmla="*/ 66 w 291"/>
                  <a:gd name="T5" fmla="*/ 31 h 346"/>
                  <a:gd name="T6" fmla="*/ 62 w 291"/>
                  <a:gd name="T7" fmla="*/ 41 h 346"/>
                  <a:gd name="T8" fmla="*/ 58 w 291"/>
                  <a:gd name="T9" fmla="*/ 50 h 346"/>
                  <a:gd name="T10" fmla="*/ 54 w 291"/>
                  <a:gd name="T11" fmla="*/ 59 h 346"/>
                  <a:gd name="T12" fmla="*/ 50 w 291"/>
                  <a:gd name="T13" fmla="*/ 69 h 346"/>
                  <a:gd name="T14" fmla="*/ 46 w 291"/>
                  <a:gd name="T15" fmla="*/ 78 h 346"/>
                  <a:gd name="T16" fmla="*/ 43 w 291"/>
                  <a:gd name="T17" fmla="*/ 87 h 346"/>
                  <a:gd name="T18" fmla="*/ 35 w 291"/>
                  <a:gd name="T19" fmla="*/ 76 h 346"/>
                  <a:gd name="T20" fmla="*/ 27 w 291"/>
                  <a:gd name="T21" fmla="*/ 66 h 346"/>
                  <a:gd name="T22" fmla="*/ 19 w 291"/>
                  <a:gd name="T23" fmla="*/ 55 h 346"/>
                  <a:gd name="T24" fmla="*/ 12 w 291"/>
                  <a:gd name="T25" fmla="*/ 45 h 346"/>
                  <a:gd name="T26" fmla="*/ 6 w 291"/>
                  <a:gd name="T27" fmla="*/ 36 h 346"/>
                  <a:gd name="T28" fmla="*/ 2 w 291"/>
                  <a:gd name="T29" fmla="*/ 27 h 346"/>
                  <a:gd name="T30" fmla="*/ 0 w 291"/>
                  <a:gd name="T31" fmla="*/ 20 h 346"/>
                  <a:gd name="T32" fmla="*/ 2 w 291"/>
                  <a:gd name="T33" fmla="*/ 14 h 346"/>
                  <a:gd name="T34" fmla="*/ 10 w 291"/>
                  <a:gd name="T35" fmla="*/ 6 h 346"/>
                  <a:gd name="T36" fmla="*/ 18 w 291"/>
                  <a:gd name="T37" fmla="*/ 3 h 346"/>
                  <a:gd name="T38" fmla="*/ 26 w 291"/>
                  <a:gd name="T39" fmla="*/ 0 h 346"/>
                  <a:gd name="T40" fmla="*/ 35 w 291"/>
                  <a:gd name="T41" fmla="*/ 1 h 346"/>
                  <a:gd name="T42" fmla="*/ 43 w 291"/>
                  <a:gd name="T43" fmla="*/ 3 h 346"/>
                  <a:gd name="T44" fmla="*/ 53 w 291"/>
                  <a:gd name="T45" fmla="*/ 5 h 346"/>
                  <a:gd name="T46" fmla="*/ 62 w 291"/>
                  <a:gd name="T47" fmla="*/ 10 h 346"/>
                  <a:gd name="T48" fmla="*/ 73 w 291"/>
                  <a:gd name="T49" fmla="*/ 13 h 34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91"/>
                  <a:gd name="T76" fmla="*/ 0 h 346"/>
                  <a:gd name="T77" fmla="*/ 291 w 291"/>
                  <a:gd name="T78" fmla="*/ 346 h 34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91" h="346">
                    <a:moveTo>
                      <a:pt x="291" y="54"/>
                    </a:moveTo>
                    <a:lnTo>
                      <a:pt x="276" y="91"/>
                    </a:lnTo>
                    <a:lnTo>
                      <a:pt x="261" y="127"/>
                    </a:lnTo>
                    <a:lnTo>
                      <a:pt x="246" y="163"/>
                    </a:lnTo>
                    <a:lnTo>
                      <a:pt x="231" y="201"/>
                    </a:lnTo>
                    <a:lnTo>
                      <a:pt x="215" y="236"/>
                    </a:lnTo>
                    <a:lnTo>
                      <a:pt x="199" y="274"/>
                    </a:lnTo>
                    <a:lnTo>
                      <a:pt x="184" y="309"/>
                    </a:lnTo>
                    <a:lnTo>
                      <a:pt x="171" y="346"/>
                    </a:lnTo>
                    <a:lnTo>
                      <a:pt x="138" y="304"/>
                    </a:lnTo>
                    <a:lnTo>
                      <a:pt x="106" y="262"/>
                    </a:lnTo>
                    <a:lnTo>
                      <a:pt x="74" y="221"/>
                    </a:lnTo>
                    <a:lnTo>
                      <a:pt x="47" y="182"/>
                    </a:lnTo>
                    <a:lnTo>
                      <a:pt x="23" y="143"/>
                    </a:lnTo>
                    <a:lnTo>
                      <a:pt x="8" y="109"/>
                    </a:lnTo>
                    <a:lnTo>
                      <a:pt x="0" y="79"/>
                    </a:lnTo>
                    <a:lnTo>
                      <a:pt x="5" y="57"/>
                    </a:lnTo>
                    <a:lnTo>
                      <a:pt x="38" y="27"/>
                    </a:lnTo>
                    <a:lnTo>
                      <a:pt x="72" y="9"/>
                    </a:lnTo>
                    <a:lnTo>
                      <a:pt x="103" y="0"/>
                    </a:lnTo>
                    <a:lnTo>
                      <a:pt x="137" y="3"/>
                    </a:lnTo>
                    <a:lnTo>
                      <a:pt x="171" y="9"/>
                    </a:lnTo>
                    <a:lnTo>
                      <a:pt x="209" y="22"/>
                    </a:lnTo>
                    <a:lnTo>
                      <a:pt x="248" y="37"/>
                    </a:lnTo>
                    <a:lnTo>
                      <a:pt x="291" y="54"/>
                    </a:lnTo>
                    <a:close/>
                  </a:path>
                </a:pathLst>
              </a:custGeom>
              <a:solidFill>
                <a:srgbClr val="FF00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3" name="Freeform 631"/>
              <p:cNvSpPr>
                <a:spLocks/>
              </p:cNvSpPr>
              <p:nvPr/>
            </p:nvSpPr>
            <p:spPr bwMode="auto">
              <a:xfrm>
                <a:off x="4514" y="2857"/>
                <a:ext cx="157" cy="149"/>
              </a:xfrm>
              <a:custGeom>
                <a:avLst/>
                <a:gdLst>
                  <a:gd name="T0" fmla="*/ 0 w 313"/>
                  <a:gd name="T1" fmla="*/ 39 h 298"/>
                  <a:gd name="T2" fmla="*/ 7 w 313"/>
                  <a:gd name="T3" fmla="*/ 35 h 298"/>
                  <a:gd name="T4" fmla="*/ 13 w 313"/>
                  <a:gd name="T5" fmla="*/ 29 h 298"/>
                  <a:gd name="T6" fmla="*/ 17 w 313"/>
                  <a:gd name="T7" fmla="*/ 23 h 298"/>
                  <a:gd name="T8" fmla="*/ 21 w 313"/>
                  <a:gd name="T9" fmla="*/ 17 h 298"/>
                  <a:gd name="T10" fmla="*/ 25 w 313"/>
                  <a:gd name="T11" fmla="*/ 10 h 298"/>
                  <a:gd name="T12" fmla="*/ 30 w 313"/>
                  <a:gd name="T13" fmla="*/ 5 h 298"/>
                  <a:gd name="T14" fmla="*/ 35 w 313"/>
                  <a:gd name="T15" fmla="*/ 1 h 298"/>
                  <a:gd name="T16" fmla="*/ 43 w 313"/>
                  <a:gd name="T17" fmla="*/ 0 h 298"/>
                  <a:gd name="T18" fmla="*/ 59 w 313"/>
                  <a:gd name="T19" fmla="*/ 5 h 298"/>
                  <a:gd name="T20" fmla="*/ 70 w 313"/>
                  <a:gd name="T21" fmla="*/ 14 h 298"/>
                  <a:gd name="T22" fmla="*/ 76 w 313"/>
                  <a:gd name="T23" fmla="*/ 25 h 298"/>
                  <a:gd name="T24" fmla="*/ 79 w 313"/>
                  <a:gd name="T25" fmla="*/ 38 h 298"/>
                  <a:gd name="T26" fmla="*/ 77 w 313"/>
                  <a:gd name="T27" fmla="*/ 49 h 298"/>
                  <a:gd name="T28" fmla="*/ 73 w 313"/>
                  <a:gd name="T29" fmla="*/ 60 h 298"/>
                  <a:gd name="T30" fmla="*/ 65 w 313"/>
                  <a:gd name="T31" fmla="*/ 69 h 298"/>
                  <a:gd name="T32" fmla="*/ 56 w 313"/>
                  <a:gd name="T33" fmla="*/ 75 h 298"/>
                  <a:gd name="T34" fmla="*/ 43 w 313"/>
                  <a:gd name="T35" fmla="*/ 74 h 298"/>
                  <a:gd name="T36" fmla="*/ 33 w 313"/>
                  <a:gd name="T37" fmla="*/ 71 h 298"/>
                  <a:gd name="T38" fmla="*/ 25 w 313"/>
                  <a:gd name="T39" fmla="*/ 65 h 298"/>
                  <a:gd name="T40" fmla="*/ 19 w 313"/>
                  <a:gd name="T41" fmla="*/ 58 h 298"/>
                  <a:gd name="T42" fmla="*/ 14 w 313"/>
                  <a:gd name="T43" fmla="*/ 50 h 298"/>
                  <a:gd name="T44" fmla="*/ 9 w 313"/>
                  <a:gd name="T45" fmla="*/ 44 h 298"/>
                  <a:gd name="T46" fmla="*/ 5 w 313"/>
                  <a:gd name="T47" fmla="*/ 40 h 298"/>
                  <a:gd name="T48" fmla="*/ 0 w 313"/>
                  <a:gd name="T49" fmla="*/ 39 h 29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13"/>
                  <a:gd name="T76" fmla="*/ 0 h 298"/>
                  <a:gd name="T77" fmla="*/ 313 w 313"/>
                  <a:gd name="T78" fmla="*/ 298 h 298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13" h="298">
                    <a:moveTo>
                      <a:pt x="0" y="156"/>
                    </a:moveTo>
                    <a:lnTo>
                      <a:pt x="26" y="138"/>
                    </a:lnTo>
                    <a:lnTo>
                      <a:pt x="49" y="117"/>
                    </a:lnTo>
                    <a:lnTo>
                      <a:pt x="65" y="92"/>
                    </a:lnTo>
                    <a:lnTo>
                      <a:pt x="83" y="67"/>
                    </a:lnTo>
                    <a:lnTo>
                      <a:pt x="98" y="41"/>
                    </a:lnTo>
                    <a:lnTo>
                      <a:pt x="117" y="21"/>
                    </a:lnTo>
                    <a:lnTo>
                      <a:pt x="139" y="6"/>
                    </a:lnTo>
                    <a:lnTo>
                      <a:pt x="169" y="0"/>
                    </a:lnTo>
                    <a:lnTo>
                      <a:pt x="233" y="23"/>
                    </a:lnTo>
                    <a:lnTo>
                      <a:pt x="277" y="59"/>
                    </a:lnTo>
                    <a:lnTo>
                      <a:pt x="303" y="103"/>
                    </a:lnTo>
                    <a:lnTo>
                      <a:pt x="313" y="152"/>
                    </a:lnTo>
                    <a:lnTo>
                      <a:pt x="307" y="198"/>
                    </a:lnTo>
                    <a:lnTo>
                      <a:pt x="290" y="242"/>
                    </a:lnTo>
                    <a:lnTo>
                      <a:pt x="260" y="276"/>
                    </a:lnTo>
                    <a:lnTo>
                      <a:pt x="221" y="298"/>
                    </a:lnTo>
                    <a:lnTo>
                      <a:pt x="169" y="296"/>
                    </a:lnTo>
                    <a:lnTo>
                      <a:pt x="130" y="282"/>
                    </a:lnTo>
                    <a:lnTo>
                      <a:pt x="98" y="258"/>
                    </a:lnTo>
                    <a:lnTo>
                      <a:pt x="74" y="232"/>
                    </a:lnTo>
                    <a:lnTo>
                      <a:pt x="53" y="202"/>
                    </a:lnTo>
                    <a:lnTo>
                      <a:pt x="36" y="178"/>
                    </a:lnTo>
                    <a:lnTo>
                      <a:pt x="19" y="161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FFEB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4" name="Freeform 632"/>
              <p:cNvSpPr>
                <a:spLocks/>
              </p:cNvSpPr>
              <p:nvPr/>
            </p:nvSpPr>
            <p:spPr bwMode="auto">
              <a:xfrm>
                <a:off x="3806" y="3238"/>
                <a:ext cx="118" cy="112"/>
              </a:xfrm>
              <a:custGeom>
                <a:avLst/>
                <a:gdLst>
                  <a:gd name="T0" fmla="*/ 0 w 237"/>
                  <a:gd name="T1" fmla="*/ 0 h 224"/>
                  <a:gd name="T2" fmla="*/ 7 w 237"/>
                  <a:gd name="T3" fmla="*/ 1 h 224"/>
                  <a:gd name="T4" fmla="*/ 16 w 237"/>
                  <a:gd name="T5" fmla="*/ 6 h 224"/>
                  <a:gd name="T6" fmla="*/ 25 w 237"/>
                  <a:gd name="T7" fmla="*/ 13 h 224"/>
                  <a:gd name="T8" fmla="*/ 34 w 237"/>
                  <a:gd name="T9" fmla="*/ 21 h 224"/>
                  <a:gd name="T10" fmla="*/ 43 w 237"/>
                  <a:gd name="T11" fmla="*/ 30 h 224"/>
                  <a:gd name="T12" fmla="*/ 50 w 237"/>
                  <a:gd name="T13" fmla="*/ 40 h 224"/>
                  <a:gd name="T14" fmla="*/ 55 w 237"/>
                  <a:gd name="T15" fmla="*/ 49 h 224"/>
                  <a:gd name="T16" fmla="*/ 59 w 237"/>
                  <a:gd name="T17" fmla="*/ 56 h 2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37"/>
                  <a:gd name="T28" fmla="*/ 0 h 224"/>
                  <a:gd name="T29" fmla="*/ 237 w 237"/>
                  <a:gd name="T30" fmla="*/ 224 h 22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37" h="224">
                    <a:moveTo>
                      <a:pt x="0" y="0"/>
                    </a:moveTo>
                    <a:lnTo>
                      <a:pt x="31" y="4"/>
                    </a:lnTo>
                    <a:lnTo>
                      <a:pt x="66" y="21"/>
                    </a:lnTo>
                    <a:lnTo>
                      <a:pt x="103" y="49"/>
                    </a:lnTo>
                    <a:lnTo>
                      <a:pt x="139" y="84"/>
                    </a:lnTo>
                    <a:lnTo>
                      <a:pt x="172" y="120"/>
                    </a:lnTo>
                    <a:lnTo>
                      <a:pt x="201" y="158"/>
                    </a:lnTo>
                    <a:lnTo>
                      <a:pt x="222" y="193"/>
                    </a:lnTo>
                    <a:lnTo>
                      <a:pt x="237" y="224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5" name="Freeform 633"/>
              <p:cNvSpPr>
                <a:spLocks/>
              </p:cNvSpPr>
              <p:nvPr/>
            </p:nvSpPr>
            <p:spPr bwMode="auto">
              <a:xfrm>
                <a:off x="3869" y="3207"/>
                <a:ext cx="119" cy="111"/>
              </a:xfrm>
              <a:custGeom>
                <a:avLst/>
                <a:gdLst>
                  <a:gd name="T0" fmla="*/ 0 w 238"/>
                  <a:gd name="T1" fmla="*/ 0 h 223"/>
                  <a:gd name="T2" fmla="*/ 7 w 238"/>
                  <a:gd name="T3" fmla="*/ 0 h 223"/>
                  <a:gd name="T4" fmla="*/ 17 w 238"/>
                  <a:gd name="T5" fmla="*/ 5 h 223"/>
                  <a:gd name="T6" fmla="*/ 26 w 238"/>
                  <a:gd name="T7" fmla="*/ 11 h 223"/>
                  <a:gd name="T8" fmla="*/ 36 w 238"/>
                  <a:gd name="T9" fmla="*/ 20 h 223"/>
                  <a:gd name="T10" fmla="*/ 44 w 238"/>
                  <a:gd name="T11" fmla="*/ 29 h 223"/>
                  <a:gd name="T12" fmla="*/ 51 w 238"/>
                  <a:gd name="T13" fmla="*/ 39 h 223"/>
                  <a:gd name="T14" fmla="*/ 56 w 238"/>
                  <a:gd name="T15" fmla="*/ 48 h 223"/>
                  <a:gd name="T16" fmla="*/ 60 w 238"/>
                  <a:gd name="T17" fmla="*/ 55 h 22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38"/>
                  <a:gd name="T28" fmla="*/ 0 h 223"/>
                  <a:gd name="T29" fmla="*/ 238 w 238"/>
                  <a:gd name="T30" fmla="*/ 223 h 22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38" h="223">
                    <a:moveTo>
                      <a:pt x="0" y="0"/>
                    </a:moveTo>
                    <a:lnTo>
                      <a:pt x="31" y="3"/>
                    </a:lnTo>
                    <a:lnTo>
                      <a:pt x="67" y="21"/>
                    </a:lnTo>
                    <a:lnTo>
                      <a:pt x="104" y="47"/>
                    </a:lnTo>
                    <a:lnTo>
                      <a:pt x="141" y="82"/>
                    </a:lnTo>
                    <a:lnTo>
                      <a:pt x="174" y="119"/>
                    </a:lnTo>
                    <a:lnTo>
                      <a:pt x="203" y="158"/>
                    </a:lnTo>
                    <a:lnTo>
                      <a:pt x="224" y="193"/>
                    </a:lnTo>
                    <a:lnTo>
                      <a:pt x="238" y="223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Freeform 634"/>
              <p:cNvSpPr>
                <a:spLocks/>
              </p:cNvSpPr>
              <p:nvPr/>
            </p:nvSpPr>
            <p:spPr bwMode="auto">
              <a:xfrm>
                <a:off x="3793" y="3217"/>
                <a:ext cx="18" cy="32"/>
              </a:xfrm>
              <a:custGeom>
                <a:avLst/>
                <a:gdLst>
                  <a:gd name="T0" fmla="*/ 9 w 35"/>
                  <a:gd name="T1" fmla="*/ 8 h 64"/>
                  <a:gd name="T2" fmla="*/ 8 w 35"/>
                  <a:gd name="T3" fmla="*/ 11 h 64"/>
                  <a:gd name="T4" fmla="*/ 8 w 35"/>
                  <a:gd name="T5" fmla="*/ 13 h 64"/>
                  <a:gd name="T6" fmla="*/ 6 w 35"/>
                  <a:gd name="T7" fmla="*/ 15 h 64"/>
                  <a:gd name="T8" fmla="*/ 4 w 35"/>
                  <a:gd name="T9" fmla="*/ 16 h 64"/>
                  <a:gd name="T10" fmla="*/ 3 w 35"/>
                  <a:gd name="T11" fmla="*/ 15 h 64"/>
                  <a:gd name="T12" fmla="*/ 1 w 35"/>
                  <a:gd name="T13" fmla="*/ 13 h 64"/>
                  <a:gd name="T14" fmla="*/ 0 w 35"/>
                  <a:gd name="T15" fmla="*/ 10 h 64"/>
                  <a:gd name="T16" fmla="*/ 0 w 35"/>
                  <a:gd name="T17" fmla="*/ 7 h 64"/>
                  <a:gd name="T18" fmla="*/ 0 w 35"/>
                  <a:gd name="T19" fmla="*/ 4 h 64"/>
                  <a:gd name="T20" fmla="*/ 2 w 35"/>
                  <a:gd name="T21" fmla="*/ 2 h 64"/>
                  <a:gd name="T22" fmla="*/ 3 w 35"/>
                  <a:gd name="T23" fmla="*/ 1 h 64"/>
                  <a:gd name="T24" fmla="*/ 5 w 35"/>
                  <a:gd name="T25" fmla="*/ 0 h 64"/>
                  <a:gd name="T26" fmla="*/ 7 w 35"/>
                  <a:gd name="T27" fmla="*/ 1 h 64"/>
                  <a:gd name="T28" fmla="*/ 8 w 35"/>
                  <a:gd name="T29" fmla="*/ 2 h 64"/>
                  <a:gd name="T30" fmla="*/ 9 w 35"/>
                  <a:gd name="T31" fmla="*/ 5 h 64"/>
                  <a:gd name="T32" fmla="*/ 9 w 35"/>
                  <a:gd name="T33" fmla="*/ 8 h 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5"/>
                  <a:gd name="T52" fmla="*/ 0 h 64"/>
                  <a:gd name="T53" fmla="*/ 35 w 35"/>
                  <a:gd name="T54" fmla="*/ 64 h 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5" h="64">
                    <a:moveTo>
                      <a:pt x="35" y="32"/>
                    </a:moveTo>
                    <a:lnTo>
                      <a:pt x="32" y="44"/>
                    </a:lnTo>
                    <a:lnTo>
                      <a:pt x="29" y="54"/>
                    </a:lnTo>
                    <a:lnTo>
                      <a:pt x="22" y="60"/>
                    </a:lnTo>
                    <a:lnTo>
                      <a:pt x="16" y="64"/>
                    </a:lnTo>
                    <a:lnTo>
                      <a:pt x="9" y="60"/>
                    </a:lnTo>
                    <a:lnTo>
                      <a:pt x="4" y="54"/>
                    </a:lnTo>
                    <a:lnTo>
                      <a:pt x="0" y="42"/>
                    </a:lnTo>
                    <a:lnTo>
                      <a:pt x="0" y="31"/>
                    </a:lnTo>
                    <a:lnTo>
                      <a:pt x="0" y="17"/>
                    </a:lnTo>
                    <a:lnTo>
                      <a:pt x="5" y="8"/>
                    </a:lnTo>
                    <a:lnTo>
                      <a:pt x="11" y="1"/>
                    </a:lnTo>
                    <a:lnTo>
                      <a:pt x="19" y="0"/>
                    </a:lnTo>
                    <a:lnTo>
                      <a:pt x="25" y="2"/>
                    </a:lnTo>
                    <a:lnTo>
                      <a:pt x="31" y="10"/>
                    </a:lnTo>
                    <a:lnTo>
                      <a:pt x="34" y="20"/>
                    </a:lnTo>
                    <a:lnTo>
                      <a:pt x="35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7" name="Freeform 635"/>
              <p:cNvSpPr>
                <a:spLocks/>
              </p:cNvSpPr>
              <p:nvPr/>
            </p:nvSpPr>
            <p:spPr bwMode="auto">
              <a:xfrm>
                <a:off x="3866" y="3186"/>
                <a:ext cx="18" cy="33"/>
              </a:xfrm>
              <a:custGeom>
                <a:avLst/>
                <a:gdLst>
                  <a:gd name="T0" fmla="*/ 9 w 38"/>
                  <a:gd name="T1" fmla="*/ 9 h 65"/>
                  <a:gd name="T2" fmla="*/ 8 w 38"/>
                  <a:gd name="T3" fmla="*/ 12 h 65"/>
                  <a:gd name="T4" fmla="*/ 7 w 38"/>
                  <a:gd name="T5" fmla="*/ 14 h 65"/>
                  <a:gd name="T6" fmla="*/ 5 w 38"/>
                  <a:gd name="T7" fmla="*/ 16 h 65"/>
                  <a:gd name="T8" fmla="*/ 4 w 38"/>
                  <a:gd name="T9" fmla="*/ 17 h 65"/>
                  <a:gd name="T10" fmla="*/ 2 w 38"/>
                  <a:gd name="T11" fmla="*/ 16 h 65"/>
                  <a:gd name="T12" fmla="*/ 1 w 38"/>
                  <a:gd name="T13" fmla="*/ 14 h 65"/>
                  <a:gd name="T14" fmla="*/ 0 w 38"/>
                  <a:gd name="T15" fmla="*/ 12 h 65"/>
                  <a:gd name="T16" fmla="*/ 0 w 38"/>
                  <a:gd name="T17" fmla="*/ 11 h 65"/>
                  <a:gd name="T18" fmla="*/ 0 w 38"/>
                  <a:gd name="T19" fmla="*/ 10 h 65"/>
                  <a:gd name="T20" fmla="*/ 0 w 38"/>
                  <a:gd name="T21" fmla="*/ 8 h 65"/>
                  <a:gd name="T22" fmla="*/ 0 w 38"/>
                  <a:gd name="T23" fmla="*/ 5 h 65"/>
                  <a:gd name="T24" fmla="*/ 1 w 38"/>
                  <a:gd name="T25" fmla="*/ 3 h 65"/>
                  <a:gd name="T26" fmla="*/ 3 w 38"/>
                  <a:gd name="T27" fmla="*/ 1 h 65"/>
                  <a:gd name="T28" fmla="*/ 4 w 38"/>
                  <a:gd name="T29" fmla="*/ 0 h 65"/>
                  <a:gd name="T30" fmla="*/ 6 w 38"/>
                  <a:gd name="T31" fmla="*/ 1 h 65"/>
                  <a:gd name="T32" fmla="*/ 8 w 38"/>
                  <a:gd name="T33" fmla="*/ 3 h 65"/>
                  <a:gd name="T34" fmla="*/ 8 w 38"/>
                  <a:gd name="T35" fmla="*/ 5 h 65"/>
                  <a:gd name="T36" fmla="*/ 9 w 38"/>
                  <a:gd name="T37" fmla="*/ 9 h 6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8"/>
                  <a:gd name="T58" fmla="*/ 0 h 65"/>
                  <a:gd name="T59" fmla="*/ 38 w 38"/>
                  <a:gd name="T60" fmla="*/ 65 h 6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8" h="65">
                    <a:moveTo>
                      <a:pt x="38" y="33"/>
                    </a:moveTo>
                    <a:lnTo>
                      <a:pt x="34" y="45"/>
                    </a:lnTo>
                    <a:lnTo>
                      <a:pt x="29" y="55"/>
                    </a:lnTo>
                    <a:lnTo>
                      <a:pt x="23" y="62"/>
                    </a:lnTo>
                    <a:lnTo>
                      <a:pt x="16" y="65"/>
                    </a:lnTo>
                    <a:lnTo>
                      <a:pt x="9" y="62"/>
                    </a:lnTo>
                    <a:lnTo>
                      <a:pt x="4" y="54"/>
                    </a:lnTo>
                    <a:lnTo>
                      <a:pt x="1" y="48"/>
                    </a:lnTo>
                    <a:lnTo>
                      <a:pt x="0" y="43"/>
                    </a:lnTo>
                    <a:lnTo>
                      <a:pt x="0" y="37"/>
                    </a:lnTo>
                    <a:lnTo>
                      <a:pt x="1" y="30"/>
                    </a:lnTo>
                    <a:lnTo>
                      <a:pt x="1" y="18"/>
                    </a:lnTo>
                    <a:lnTo>
                      <a:pt x="6" y="9"/>
                    </a:lnTo>
                    <a:lnTo>
                      <a:pt x="13" y="2"/>
                    </a:lnTo>
                    <a:lnTo>
                      <a:pt x="20" y="0"/>
                    </a:lnTo>
                    <a:lnTo>
                      <a:pt x="26" y="3"/>
                    </a:lnTo>
                    <a:lnTo>
                      <a:pt x="33" y="9"/>
                    </a:lnTo>
                    <a:lnTo>
                      <a:pt x="35" y="19"/>
                    </a:lnTo>
                    <a:lnTo>
                      <a:pt x="38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8" name="Freeform 636"/>
              <p:cNvSpPr>
                <a:spLocks/>
              </p:cNvSpPr>
              <p:nvPr/>
            </p:nvSpPr>
            <p:spPr bwMode="auto">
              <a:xfrm>
                <a:off x="3919" y="3231"/>
                <a:ext cx="18" cy="32"/>
              </a:xfrm>
              <a:custGeom>
                <a:avLst/>
                <a:gdLst>
                  <a:gd name="T0" fmla="*/ 9 w 36"/>
                  <a:gd name="T1" fmla="*/ 8 h 64"/>
                  <a:gd name="T2" fmla="*/ 8 w 36"/>
                  <a:gd name="T3" fmla="*/ 11 h 64"/>
                  <a:gd name="T4" fmla="*/ 6 w 36"/>
                  <a:gd name="T5" fmla="*/ 13 h 64"/>
                  <a:gd name="T6" fmla="*/ 5 w 36"/>
                  <a:gd name="T7" fmla="*/ 15 h 64"/>
                  <a:gd name="T8" fmla="*/ 4 w 36"/>
                  <a:gd name="T9" fmla="*/ 16 h 64"/>
                  <a:gd name="T10" fmla="*/ 2 w 36"/>
                  <a:gd name="T11" fmla="*/ 15 h 64"/>
                  <a:gd name="T12" fmla="*/ 1 w 36"/>
                  <a:gd name="T13" fmla="*/ 13 h 64"/>
                  <a:gd name="T14" fmla="*/ 0 w 36"/>
                  <a:gd name="T15" fmla="*/ 11 h 64"/>
                  <a:gd name="T16" fmla="*/ 0 w 36"/>
                  <a:gd name="T17" fmla="*/ 8 h 64"/>
                  <a:gd name="T18" fmla="*/ 1 w 36"/>
                  <a:gd name="T19" fmla="*/ 4 h 64"/>
                  <a:gd name="T20" fmla="*/ 1 w 36"/>
                  <a:gd name="T21" fmla="*/ 2 h 64"/>
                  <a:gd name="T22" fmla="*/ 2 w 36"/>
                  <a:gd name="T23" fmla="*/ 1 h 64"/>
                  <a:gd name="T24" fmla="*/ 5 w 36"/>
                  <a:gd name="T25" fmla="*/ 0 h 64"/>
                  <a:gd name="T26" fmla="*/ 6 w 36"/>
                  <a:gd name="T27" fmla="*/ 1 h 64"/>
                  <a:gd name="T28" fmla="*/ 7 w 36"/>
                  <a:gd name="T29" fmla="*/ 2 h 64"/>
                  <a:gd name="T30" fmla="*/ 9 w 36"/>
                  <a:gd name="T31" fmla="*/ 5 h 64"/>
                  <a:gd name="T32" fmla="*/ 9 w 36"/>
                  <a:gd name="T33" fmla="*/ 8 h 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6"/>
                  <a:gd name="T52" fmla="*/ 0 h 64"/>
                  <a:gd name="T53" fmla="*/ 36 w 36"/>
                  <a:gd name="T54" fmla="*/ 64 h 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6" h="64">
                    <a:moveTo>
                      <a:pt x="36" y="33"/>
                    </a:moveTo>
                    <a:lnTo>
                      <a:pt x="32" y="44"/>
                    </a:lnTo>
                    <a:lnTo>
                      <a:pt x="27" y="55"/>
                    </a:lnTo>
                    <a:lnTo>
                      <a:pt x="21" y="62"/>
                    </a:lnTo>
                    <a:lnTo>
                      <a:pt x="16" y="64"/>
                    </a:lnTo>
                    <a:lnTo>
                      <a:pt x="8" y="60"/>
                    </a:lnTo>
                    <a:lnTo>
                      <a:pt x="3" y="54"/>
                    </a:lnTo>
                    <a:lnTo>
                      <a:pt x="0" y="44"/>
                    </a:lnTo>
                    <a:lnTo>
                      <a:pt x="0" y="32"/>
                    </a:lnTo>
                    <a:lnTo>
                      <a:pt x="1" y="18"/>
                    </a:lnTo>
                    <a:lnTo>
                      <a:pt x="6" y="9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25" y="3"/>
                    </a:lnTo>
                    <a:lnTo>
                      <a:pt x="31" y="10"/>
                    </a:lnTo>
                    <a:lnTo>
                      <a:pt x="35" y="20"/>
                    </a:lnTo>
                    <a:lnTo>
                      <a:pt x="36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9" name="Freeform 637"/>
              <p:cNvSpPr>
                <a:spLocks/>
              </p:cNvSpPr>
              <p:nvPr/>
            </p:nvSpPr>
            <p:spPr bwMode="auto">
              <a:xfrm>
                <a:off x="4329" y="2757"/>
                <a:ext cx="1004" cy="730"/>
              </a:xfrm>
              <a:custGeom>
                <a:avLst/>
                <a:gdLst>
                  <a:gd name="T0" fmla="*/ 3 w 2009"/>
                  <a:gd name="T1" fmla="*/ 291 h 1460"/>
                  <a:gd name="T2" fmla="*/ 14 w 2009"/>
                  <a:gd name="T3" fmla="*/ 266 h 1460"/>
                  <a:gd name="T4" fmla="*/ 27 w 2009"/>
                  <a:gd name="T5" fmla="*/ 241 h 1460"/>
                  <a:gd name="T6" fmla="*/ 38 w 2009"/>
                  <a:gd name="T7" fmla="*/ 216 h 1460"/>
                  <a:gd name="T8" fmla="*/ 78 w 2009"/>
                  <a:gd name="T9" fmla="*/ 149 h 1460"/>
                  <a:gd name="T10" fmla="*/ 157 w 2009"/>
                  <a:gd name="T11" fmla="*/ 67 h 1460"/>
                  <a:gd name="T12" fmla="*/ 252 w 2009"/>
                  <a:gd name="T13" fmla="*/ 19 h 1460"/>
                  <a:gd name="T14" fmla="*/ 368 w 2009"/>
                  <a:gd name="T15" fmla="*/ 6 h 1460"/>
                  <a:gd name="T16" fmla="*/ 440 w 2009"/>
                  <a:gd name="T17" fmla="*/ 15 h 1460"/>
                  <a:gd name="T18" fmla="*/ 450 w 2009"/>
                  <a:gd name="T19" fmla="*/ 15 h 1460"/>
                  <a:gd name="T20" fmla="*/ 461 w 2009"/>
                  <a:gd name="T21" fmla="*/ 12 h 1460"/>
                  <a:gd name="T22" fmla="*/ 471 w 2009"/>
                  <a:gd name="T23" fmla="*/ 6 h 1460"/>
                  <a:gd name="T24" fmla="*/ 479 w 2009"/>
                  <a:gd name="T25" fmla="*/ 6 h 1460"/>
                  <a:gd name="T26" fmla="*/ 482 w 2009"/>
                  <a:gd name="T27" fmla="*/ 17 h 1460"/>
                  <a:gd name="T28" fmla="*/ 484 w 2009"/>
                  <a:gd name="T29" fmla="*/ 28 h 1460"/>
                  <a:gd name="T30" fmla="*/ 483 w 2009"/>
                  <a:gd name="T31" fmla="*/ 41 h 1460"/>
                  <a:gd name="T32" fmla="*/ 498 w 2009"/>
                  <a:gd name="T33" fmla="*/ 100 h 1460"/>
                  <a:gd name="T34" fmla="*/ 496 w 2009"/>
                  <a:gd name="T35" fmla="*/ 199 h 1460"/>
                  <a:gd name="T36" fmla="*/ 469 w 2009"/>
                  <a:gd name="T37" fmla="*/ 280 h 1460"/>
                  <a:gd name="T38" fmla="*/ 446 w 2009"/>
                  <a:gd name="T39" fmla="*/ 332 h 1460"/>
                  <a:gd name="T40" fmla="*/ 445 w 2009"/>
                  <a:gd name="T41" fmla="*/ 348 h 1460"/>
                  <a:gd name="T42" fmla="*/ 444 w 2009"/>
                  <a:gd name="T43" fmla="*/ 353 h 1460"/>
                  <a:gd name="T44" fmla="*/ 443 w 2009"/>
                  <a:gd name="T45" fmla="*/ 356 h 1460"/>
                  <a:gd name="T46" fmla="*/ 442 w 2009"/>
                  <a:gd name="T47" fmla="*/ 360 h 1460"/>
                  <a:gd name="T48" fmla="*/ 436 w 2009"/>
                  <a:gd name="T49" fmla="*/ 361 h 1460"/>
                  <a:gd name="T50" fmla="*/ 420 w 2009"/>
                  <a:gd name="T51" fmla="*/ 357 h 1460"/>
                  <a:gd name="T52" fmla="*/ 402 w 2009"/>
                  <a:gd name="T53" fmla="*/ 355 h 1460"/>
                  <a:gd name="T54" fmla="*/ 385 w 2009"/>
                  <a:gd name="T55" fmla="*/ 352 h 1460"/>
                  <a:gd name="T56" fmla="*/ 351 w 2009"/>
                  <a:gd name="T57" fmla="*/ 335 h 1460"/>
                  <a:gd name="T58" fmla="*/ 308 w 2009"/>
                  <a:gd name="T59" fmla="*/ 301 h 1460"/>
                  <a:gd name="T60" fmla="*/ 275 w 2009"/>
                  <a:gd name="T61" fmla="*/ 262 h 1460"/>
                  <a:gd name="T62" fmla="*/ 240 w 2009"/>
                  <a:gd name="T63" fmla="*/ 216 h 1460"/>
                  <a:gd name="T64" fmla="*/ 206 w 2009"/>
                  <a:gd name="T65" fmla="*/ 189 h 1460"/>
                  <a:gd name="T66" fmla="*/ 183 w 2009"/>
                  <a:gd name="T67" fmla="*/ 191 h 1460"/>
                  <a:gd name="T68" fmla="*/ 159 w 2009"/>
                  <a:gd name="T69" fmla="*/ 199 h 1460"/>
                  <a:gd name="T70" fmla="*/ 129 w 2009"/>
                  <a:gd name="T71" fmla="*/ 214 h 1460"/>
                  <a:gd name="T72" fmla="*/ 102 w 2009"/>
                  <a:gd name="T73" fmla="*/ 235 h 1460"/>
                  <a:gd name="T74" fmla="*/ 81 w 2009"/>
                  <a:gd name="T75" fmla="*/ 262 h 1460"/>
                  <a:gd name="T76" fmla="*/ 59 w 2009"/>
                  <a:gd name="T77" fmla="*/ 290 h 1460"/>
                  <a:gd name="T78" fmla="*/ 38 w 2009"/>
                  <a:gd name="T79" fmla="*/ 316 h 1460"/>
                  <a:gd name="T80" fmla="*/ 26 w 2009"/>
                  <a:gd name="T81" fmla="*/ 327 h 1460"/>
                  <a:gd name="T82" fmla="*/ 18 w 2009"/>
                  <a:gd name="T83" fmla="*/ 321 h 1460"/>
                  <a:gd name="T84" fmla="*/ 10 w 2009"/>
                  <a:gd name="T85" fmla="*/ 312 h 1460"/>
                  <a:gd name="T86" fmla="*/ 2 w 2009"/>
                  <a:gd name="T87" fmla="*/ 305 h 14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2009"/>
                  <a:gd name="T133" fmla="*/ 0 h 1460"/>
                  <a:gd name="T134" fmla="*/ 2009 w 2009"/>
                  <a:gd name="T135" fmla="*/ 1460 h 14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2009" h="1460">
                    <a:moveTo>
                      <a:pt x="0" y="1218"/>
                    </a:moveTo>
                    <a:lnTo>
                      <a:pt x="15" y="1164"/>
                    </a:lnTo>
                    <a:lnTo>
                      <a:pt x="36" y="1114"/>
                    </a:lnTo>
                    <a:lnTo>
                      <a:pt x="59" y="1064"/>
                    </a:lnTo>
                    <a:lnTo>
                      <a:pt x="84" y="1016"/>
                    </a:lnTo>
                    <a:lnTo>
                      <a:pt x="108" y="966"/>
                    </a:lnTo>
                    <a:lnTo>
                      <a:pt x="131" y="917"/>
                    </a:lnTo>
                    <a:lnTo>
                      <a:pt x="153" y="866"/>
                    </a:lnTo>
                    <a:lnTo>
                      <a:pt x="170" y="813"/>
                    </a:lnTo>
                    <a:lnTo>
                      <a:pt x="312" y="596"/>
                    </a:lnTo>
                    <a:lnTo>
                      <a:pt x="465" y="416"/>
                    </a:lnTo>
                    <a:lnTo>
                      <a:pt x="629" y="268"/>
                    </a:lnTo>
                    <a:lnTo>
                      <a:pt x="811" y="155"/>
                    </a:lnTo>
                    <a:lnTo>
                      <a:pt x="1009" y="76"/>
                    </a:lnTo>
                    <a:lnTo>
                      <a:pt x="1230" y="35"/>
                    </a:lnTo>
                    <a:lnTo>
                      <a:pt x="1472" y="27"/>
                    </a:lnTo>
                    <a:lnTo>
                      <a:pt x="1743" y="59"/>
                    </a:lnTo>
                    <a:lnTo>
                      <a:pt x="1762" y="61"/>
                    </a:lnTo>
                    <a:lnTo>
                      <a:pt x="1783" y="63"/>
                    </a:lnTo>
                    <a:lnTo>
                      <a:pt x="1803" y="63"/>
                    </a:lnTo>
                    <a:lnTo>
                      <a:pt x="1826" y="60"/>
                    </a:lnTo>
                    <a:lnTo>
                      <a:pt x="1846" y="51"/>
                    </a:lnTo>
                    <a:lnTo>
                      <a:pt x="1867" y="40"/>
                    </a:lnTo>
                    <a:lnTo>
                      <a:pt x="1887" y="22"/>
                    </a:lnTo>
                    <a:lnTo>
                      <a:pt x="1908" y="0"/>
                    </a:lnTo>
                    <a:lnTo>
                      <a:pt x="1917" y="21"/>
                    </a:lnTo>
                    <a:lnTo>
                      <a:pt x="1926" y="44"/>
                    </a:lnTo>
                    <a:lnTo>
                      <a:pt x="1931" y="66"/>
                    </a:lnTo>
                    <a:lnTo>
                      <a:pt x="1936" y="90"/>
                    </a:lnTo>
                    <a:lnTo>
                      <a:pt x="1937" y="113"/>
                    </a:lnTo>
                    <a:lnTo>
                      <a:pt x="1937" y="138"/>
                    </a:lnTo>
                    <a:lnTo>
                      <a:pt x="1933" y="164"/>
                    </a:lnTo>
                    <a:lnTo>
                      <a:pt x="1927" y="193"/>
                    </a:lnTo>
                    <a:lnTo>
                      <a:pt x="1994" y="403"/>
                    </a:lnTo>
                    <a:lnTo>
                      <a:pt x="2009" y="608"/>
                    </a:lnTo>
                    <a:lnTo>
                      <a:pt x="1984" y="798"/>
                    </a:lnTo>
                    <a:lnTo>
                      <a:pt x="1937" y="971"/>
                    </a:lnTo>
                    <a:lnTo>
                      <a:pt x="1878" y="1119"/>
                    </a:lnTo>
                    <a:lnTo>
                      <a:pt x="1823" y="1240"/>
                    </a:lnTo>
                    <a:lnTo>
                      <a:pt x="1787" y="1326"/>
                    </a:lnTo>
                    <a:lnTo>
                      <a:pt x="1782" y="1375"/>
                    </a:lnTo>
                    <a:lnTo>
                      <a:pt x="1780" y="1392"/>
                    </a:lnTo>
                    <a:lnTo>
                      <a:pt x="1779" y="1405"/>
                    </a:lnTo>
                    <a:lnTo>
                      <a:pt x="1777" y="1411"/>
                    </a:lnTo>
                    <a:lnTo>
                      <a:pt x="1775" y="1417"/>
                    </a:lnTo>
                    <a:lnTo>
                      <a:pt x="1773" y="1421"/>
                    </a:lnTo>
                    <a:lnTo>
                      <a:pt x="1772" y="1427"/>
                    </a:lnTo>
                    <a:lnTo>
                      <a:pt x="1770" y="1440"/>
                    </a:lnTo>
                    <a:lnTo>
                      <a:pt x="1770" y="1460"/>
                    </a:lnTo>
                    <a:lnTo>
                      <a:pt x="1747" y="1443"/>
                    </a:lnTo>
                    <a:lnTo>
                      <a:pt x="1718" y="1435"/>
                    </a:lnTo>
                    <a:lnTo>
                      <a:pt x="1683" y="1428"/>
                    </a:lnTo>
                    <a:lnTo>
                      <a:pt x="1646" y="1425"/>
                    </a:lnTo>
                    <a:lnTo>
                      <a:pt x="1609" y="1420"/>
                    </a:lnTo>
                    <a:lnTo>
                      <a:pt x="1574" y="1415"/>
                    </a:lnTo>
                    <a:lnTo>
                      <a:pt x="1543" y="1406"/>
                    </a:lnTo>
                    <a:lnTo>
                      <a:pt x="1522" y="1393"/>
                    </a:lnTo>
                    <a:lnTo>
                      <a:pt x="1404" y="1337"/>
                    </a:lnTo>
                    <a:lnTo>
                      <a:pt x="1310" y="1273"/>
                    </a:lnTo>
                    <a:lnTo>
                      <a:pt x="1232" y="1203"/>
                    </a:lnTo>
                    <a:lnTo>
                      <a:pt x="1167" y="1128"/>
                    </a:lnTo>
                    <a:lnTo>
                      <a:pt x="1103" y="1045"/>
                    </a:lnTo>
                    <a:lnTo>
                      <a:pt x="1038" y="957"/>
                    </a:lnTo>
                    <a:lnTo>
                      <a:pt x="962" y="865"/>
                    </a:lnTo>
                    <a:lnTo>
                      <a:pt x="871" y="768"/>
                    </a:lnTo>
                    <a:lnTo>
                      <a:pt x="825" y="758"/>
                    </a:lnTo>
                    <a:lnTo>
                      <a:pt x="781" y="758"/>
                    </a:lnTo>
                    <a:lnTo>
                      <a:pt x="735" y="764"/>
                    </a:lnTo>
                    <a:lnTo>
                      <a:pt x="688" y="779"/>
                    </a:lnTo>
                    <a:lnTo>
                      <a:pt x="637" y="799"/>
                    </a:lnTo>
                    <a:lnTo>
                      <a:pt x="580" y="826"/>
                    </a:lnTo>
                    <a:lnTo>
                      <a:pt x="516" y="857"/>
                    </a:lnTo>
                    <a:lnTo>
                      <a:pt x="446" y="895"/>
                    </a:lnTo>
                    <a:lnTo>
                      <a:pt x="410" y="942"/>
                    </a:lnTo>
                    <a:lnTo>
                      <a:pt x="371" y="994"/>
                    </a:lnTo>
                    <a:lnTo>
                      <a:pt x="326" y="1046"/>
                    </a:lnTo>
                    <a:lnTo>
                      <a:pt x="282" y="1103"/>
                    </a:lnTo>
                    <a:lnTo>
                      <a:pt x="237" y="1157"/>
                    </a:lnTo>
                    <a:lnTo>
                      <a:pt x="193" y="1210"/>
                    </a:lnTo>
                    <a:lnTo>
                      <a:pt x="153" y="1263"/>
                    </a:lnTo>
                    <a:lnTo>
                      <a:pt x="119" y="1313"/>
                    </a:lnTo>
                    <a:lnTo>
                      <a:pt x="106" y="1308"/>
                    </a:lnTo>
                    <a:lnTo>
                      <a:pt x="93" y="1297"/>
                    </a:lnTo>
                    <a:lnTo>
                      <a:pt x="75" y="1281"/>
                    </a:lnTo>
                    <a:lnTo>
                      <a:pt x="59" y="1264"/>
                    </a:lnTo>
                    <a:lnTo>
                      <a:pt x="40" y="1245"/>
                    </a:lnTo>
                    <a:lnTo>
                      <a:pt x="24" y="1230"/>
                    </a:lnTo>
                    <a:lnTo>
                      <a:pt x="10" y="1220"/>
                    </a:lnTo>
                    <a:lnTo>
                      <a:pt x="0" y="1218"/>
                    </a:lnTo>
                    <a:close/>
                  </a:path>
                </a:pathLst>
              </a:custGeom>
              <a:solidFill>
                <a:srgbClr val="E3A68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0" name="Freeform 638"/>
              <p:cNvSpPr>
                <a:spLocks/>
              </p:cNvSpPr>
              <p:nvPr/>
            </p:nvSpPr>
            <p:spPr bwMode="auto">
              <a:xfrm>
                <a:off x="4335" y="2766"/>
                <a:ext cx="993" cy="694"/>
              </a:xfrm>
              <a:custGeom>
                <a:avLst/>
                <a:gdLst>
                  <a:gd name="T0" fmla="*/ 5 w 1985"/>
                  <a:gd name="T1" fmla="*/ 279 h 1387"/>
                  <a:gd name="T2" fmla="*/ 15 w 1985"/>
                  <a:gd name="T3" fmla="*/ 256 h 1387"/>
                  <a:gd name="T4" fmla="*/ 26 w 1985"/>
                  <a:gd name="T5" fmla="*/ 235 h 1387"/>
                  <a:gd name="T6" fmla="*/ 36 w 1985"/>
                  <a:gd name="T7" fmla="*/ 212 h 1387"/>
                  <a:gd name="T8" fmla="*/ 75 w 1985"/>
                  <a:gd name="T9" fmla="*/ 145 h 1387"/>
                  <a:gd name="T10" fmla="*/ 154 w 1985"/>
                  <a:gd name="T11" fmla="*/ 63 h 1387"/>
                  <a:gd name="T12" fmla="*/ 248 w 1985"/>
                  <a:gd name="T13" fmla="*/ 16 h 1387"/>
                  <a:gd name="T14" fmla="*/ 363 w 1985"/>
                  <a:gd name="T15" fmla="*/ 5 h 1387"/>
                  <a:gd name="T16" fmla="*/ 436 w 1985"/>
                  <a:gd name="T17" fmla="*/ 13 h 1387"/>
                  <a:gd name="T18" fmla="*/ 446 w 1985"/>
                  <a:gd name="T19" fmla="*/ 13 h 1387"/>
                  <a:gd name="T20" fmla="*/ 457 w 1985"/>
                  <a:gd name="T21" fmla="*/ 11 h 1387"/>
                  <a:gd name="T22" fmla="*/ 467 w 1985"/>
                  <a:gd name="T23" fmla="*/ 5 h 1387"/>
                  <a:gd name="T24" fmla="*/ 475 w 1985"/>
                  <a:gd name="T25" fmla="*/ 6 h 1387"/>
                  <a:gd name="T26" fmla="*/ 479 w 1985"/>
                  <a:gd name="T27" fmla="*/ 17 h 1387"/>
                  <a:gd name="T28" fmla="*/ 480 w 1985"/>
                  <a:gd name="T29" fmla="*/ 28 h 1387"/>
                  <a:gd name="T30" fmla="*/ 479 w 1985"/>
                  <a:gd name="T31" fmla="*/ 40 h 1387"/>
                  <a:gd name="T32" fmla="*/ 494 w 1985"/>
                  <a:gd name="T33" fmla="*/ 96 h 1387"/>
                  <a:gd name="T34" fmla="*/ 491 w 1985"/>
                  <a:gd name="T35" fmla="*/ 189 h 1387"/>
                  <a:gd name="T36" fmla="*/ 466 w 1985"/>
                  <a:gd name="T37" fmla="*/ 266 h 1387"/>
                  <a:gd name="T38" fmla="*/ 443 w 1985"/>
                  <a:gd name="T39" fmla="*/ 316 h 1387"/>
                  <a:gd name="T40" fmla="*/ 440 w 1985"/>
                  <a:gd name="T41" fmla="*/ 332 h 1387"/>
                  <a:gd name="T42" fmla="*/ 439 w 1985"/>
                  <a:gd name="T43" fmla="*/ 337 h 1387"/>
                  <a:gd name="T44" fmla="*/ 437 w 1985"/>
                  <a:gd name="T45" fmla="*/ 339 h 1387"/>
                  <a:gd name="T46" fmla="*/ 435 w 1985"/>
                  <a:gd name="T47" fmla="*/ 343 h 1387"/>
                  <a:gd name="T48" fmla="*/ 429 w 1985"/>
                  <a:gd name="T49" fmla="*/ 344 h 1387"/>
                  <a:gd name="T50" fmla="*/ 414 w 1985"/>
                  <a:gd name="T51" fmla="*/ 341 h 1387"/>
                  <a:gd name="T52" fmla="*/ 397 w 1985"/>
                  <a:gd name="T53" fmla="*/ 340 h 1387"/>
                  <a:gd name="T54" fmla="*/ 382 w 1985"/>
                  <a:gd name="T55" fmla="*/ 336 h 1387"/>
                  <a:gd name="T56" fmla="*/ 348 w 1985"/>
                  <a:gd name="T57" fmla="*/ 320 h 1387"/>
                  <a:gd name="T58" fmla="*/ 305 w 1985"/>
                  <a:gd name="T59" fmla="*/ 287 h 1387"/>
                  <a:gd name="T60" fmla="*/ 273 w 1985"/>
                  <a:gd name="T61" fmla="*/ 249 h 1387"/>
                  <a:gd name="T62" fmla="*/ 238 w 1985"/>
                  <a:gd name="T63" fmla="*/ 205 h 1387"/>
                  <a:gd name="T64" fmla="*/ 204 w 1985"/>
                  <a:gd name="T65" fmla="*/ 179 h 1387"/>
                  <a:gd name="T66" fmla="*/ 181 w 1985"/>
                  <a:gd name="T67" fmla="*/ 181 h 1387"/>
                  <a:gd name="T68" fmla="*/ 155 w 1985"/>
                  <a:gd name="T69" fmla="*/ 190 h 1387"/>
                  <a:gd name="T70" fmla="*/ 125 w 1985"/>
                  <a:gd name="T71" fmla="*/ 206 h 1387"/>
                  <a:gd name="T72" fmla="*/ 99 w 1985"/>
                  <a:gd name="T73" fmla="*/ 228 h 1387"/>
                  <a:gd name="T74" fmla="*/ 79 w 1985"/>
                  <a:gd name="T75" fmla="*/ 252 h 1387"/>
                  <a:gd name="T76" fmla="*/ 57 w 1985"/>
                  <a:gd name="T77" fmla="*/ 277 h 1387"/>
                  <a:gd name="T78" fmla="*/ 37 w 1985"/>
                  <a:gd name="T79" fmla="*/ 302 h 1387"/>
                  <a:gd name="T80" fmla="*/ 26 w 1985"/>
                  <a:gd name="T81" fmla="*/ 313 h 1387"/>
                  <a:gd name="T82" fmla="*/ 18 w 1985"/>
                  <a:gd name="T83" fmla="*/ 307 h 1387"/>
                  <a:gd name="T84" fmla="*/ 10 w 1985"/>
                  <a:gd name="T85" fmla="*/ 299 h 1387"/>
                  <a:gd name="T86" fmla="*/ 3 w 1985"/>
                  <a:gd name="T87" fmla="*/ 293 h 1387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985"/>
                  <a:gd name="T133" fmla="*/ 0 h 1387"/>
                  <a:gd name="T134" fmla="*/ 1985 w 1985"/>
                  <a:gd name="T135" fmla="*/ 1387 h 1387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985" h="1387">
                    <a:moveTo>
                      <a:pt x="0" y="1168"/>
                    </a:moveTo>
                    <a:lnTo>
                      <a:pt x="17" y="1115"/>
                    </a:lnTo>
                    <a:lnTo>
                      <a:pt x="35" y="1069"/>
                    </a:lnTo>
                    <a:lnTo>
                      <a:pt x="57" y="1023"/>
                    </a:lnTo>
                    <a:lnTo>
                      <a:pt x="79" y="981"/>
                    </a:lnTo>
                    <a:lnTo>
                      <a:pt x="101" y="937"/>
                    </a:lnTo>
                    <a:lnTo>
                      <a:pt x="122" y="893"/>
                    </a:lnTo>
                    <a:lnTo>
                      <a:pt x="141" y="846"/>
                    </a:lnTo>
                    <a:lnTo>
                      <a:pt x="158" y="794"/>
                    </a:lnTo>
                    <a:lnTo>
                      <a:pt x="300" y="579"/>
                    </a:lnTo>
                    <a:lnTo>
                      <a:pt x="452" y="398"/>
                    </a:lnTo>
                    <a:lnTo>
                      <a:pt x="616" y="252"/>
                    </a:lnTo>
                    <a:lnTo>
                      <a:pt x="795" y="141"/>
                    </a:lnTo>
                    <a:lnTo>
                      <a:pt x="991" y="64"/>
                    </a:lnTo>
                    <a:lnTo>
                      <a:pt x="1209" y="23"/>
                    </a:lnTo>
                    <a:lnTo>
                      <a:pt x="1452" y="17"/>
                    </a:lnTo>
                    <a:lnTo>
                      <a:pt x="1722" y="49"/>
                    </a:lnTo>
                    <a:lnTo>
                      <a:pt x="1741" y="50"/>
                    </a:lnTo>
                    <a:lnTo>
                      <a:pt x="1762" y="52"/>
                    </a:lnTo>
                    <a:lnTo>
                      <a:pt x="1782" y="51"/>
                    </a:lnTo>
                    <a:lnTo>
                      <a:pt x="1805" y="49"/>
                    </a:lnTo>
                    <a:lnTo>
                      <a:pt x="1825" y="42"/>
                    </a:lnTo>
                    <a:lnTo>
                      <a:pt x="1846" y="33"/>
                    </a:lnTo>
                    <a:lnTo>
                      <a:pt x="1866" y="18"/>
                    </a:lnTo>
                    <a:lnTo>
                      <a:pt x="1888" y="0"/>
                    </a:lnTo>
                    <a:lnTo>
                      <a:pt x="1898" y="21"/>
                    </a:lnTo>
                    <a:lnTo>
                      <a:pt x="1906" y="44"/>
                    </a:lnTo>
                    <a:lnTo>
                      <a:pt x="1913" y="65"/>
                    </a:lnTo>
                    <a:lnTo>
                      <a:pt x="1918" y="87"/>
                    </a:lnTo>
                    <a:lnTo>
                      <a:pt x="1919" y="110"/>
                    </a:lnTo>
                    <a:lnTo>
                      <a:pt x="1920" y="134"/>
                    </a:lnTo>
                    <a:lnTo>
                      <a:pt x="1916" y="159"/>
                    </a:lnTo>
                    <a:lnTo>
                      <a:pt x="1913" y="186"/>
                    </a:lnTo>
                    <a:lnTo>
                      <a:pt x="1973" y="382"/>
                    </a:lnTo>
                    <a:lnTo>
                      <a:pt x="1985" y="574"/>
                    </a:lnTo>
                    <a:lnTo>
                      <a:pt x="1963" y="754"/>
                    </a:lnTo>
                    <a:lnTo>
                      <a:pt x="1919" y="921"/>
                    </a:lnTo>
                    <a:lnTo>
                      <a:pt x="1863" y="1064"/>
                    </a:lnTo>
                    <a:lnTo>
                      <a:pt x="1810" y="1180"/>
                    </a:lnTo>
                    <a:lnTo>
                      <a:pt x="1771" y="1264"/>
                    </a:lnTo>
                    <a:lnTo>
                      <a:pt x="1761" y="1310"/>
                    </a:lnTo>
                    <a:lnTo>
                      <a:pt x="1758" y="1327"/>
                    </a:lnTo>
                    <a:lnTo>
                      <a:pt x="1757" y="1339"/>
                    </a:lnTo>
                    <a:lnTo>
                      <a:pt x="1753" y="1346"/>
                    </a:lnTo>
                    <a:lnTo>
                      <a:pt x="1750" y="1351"/>
                    </a:lnTo>
                    <a:lnTo>
                      <a:pt x="1745" y="1353"/>
                    </a:lnTo>
                    <a:lnTo>
                      <a:pt x="1741" y="1359"/>
                    </a:lnTo>
                    <a:lnTo>
                      <a:pt x="1737" y="1369"/>
                    </a:lnTo>
                    <a:lnTo>
                      <a:pt x="1736" y="1387"/>
                    </a:lnTo>
                    <a:lnTo>
                      <a:pt x="1715" y="1376"/>
                    </a:lnTo>
                    <a:lnTo>
                      <a:pt x="1688" y="1368"/>
                    </a:lnTo>
                    <a:lnTo>
                      <a:pt x="1656" y="1364"/>
                    </a:lnTo>
                    <a:lnTo>
                      <a:pt x="1622" y="1362"/>
                    </a:lnTo>
                    <a:lnTo>
                      <a:pt x="1587" y="1357"/>
                    </a:lnTo>
                    <a:lnTo>
                      <a:pt x="1555" y="1353"/>
                    </a:lnTo>
                    <a:lnTo>
                      <a:pt x="1528" y="1344"/>
                    </a:lnTo>
                    <a:lnTo>
                      <a:pt x="1508" y="1333"/>
                    </a:lnTo>
                    <a:lnTo>
                      <a:pt x="1390" y="1277"/>
                    </a:lnTo>
                    <a:lnTo>
                      <a:pt x="1296" y="1215"/>
                    </a:lnTo>
                    <a:lnTo>
                      <a:pt x="1219" y="1148"/>
                    </a:lnTo>
                    <a:lnTo>
                      <a:pt x="1154" y="1075"/>
                    </a:lnTo>
                    <a:lnTo>
                      <a:pt x="1091" y="996"/>
                    </a:lnTo>
                    <a:lnTo>
                      <a:pt x="1026" y="911"/>
                    </a:lnTo>
                    <a:lnTo>
                      <a:pt x="951" y="820"/>
                    </a:lnTo>
                    <a:lnTo>
                      <a:pt x="861" y="724"/>
                    </a:lnTo>
                    <a:lnTo>
                      <a:pt x="814" y="714"/>
                    </a:lnTo>
                    <a:lnTo>
                      <a:pt x="768" y="714"/>
                    </a:lnTo>
                    <a:lnTo>
                      <a:pt x="721" y="723"/>
                    </a:lnTo>
                    <a:lnTo>
                      <a:pt x="672" y="739"/>
                    </a:lnTo>
                    <a:lnTo>
                      <a:pt x="619" y="760"/>
                    </a:lnTo>
                    <a:lnTo>
                      <a:pt x="562" y="789"/>
                    </a:lnTo>
                    <a:lnTo>
                      <a:pt x="498" y="823"/>
                    </a:lnTo>
                    <a:lnTo>
                      <a:pt x="429" y="863"/>
                    </a:lnTo>
                    <a:lnTo>
                      <a:pt x="394" y="909"/>
                    </a:lnTo>
                    <a:lnTo>
                      <a:pt x="355" y="958"/>
                    </a:lnTo>
                    <a:lnTo>
                      <a:pt x="314" y="1007"/>
                    </a:lnTo>
                    <a:lnTo>
                      <a:pt x="271" y="1059"/>
                    </a:lnTo>
                    <a:lnTo>
                      <a:pt x="227" y="1107"/>
                    </a:lnTo>
                    <a:lnTo>
                      <a:pt x="186" y="1158"/>
                    </a:lnTo>
                    <a:lnTo>
                      <a:pt x="147" y="1205"/>
                    </a:lnTo>
                    <a:lnTo>
                      <a:pt x="114" y="1254"/>
                    </a:lnTo>
                    <a:lnTo>
                      <a:pt x="102" y="1250"/>
                    </a:lnTo>
                    <a:lnTo>
                      <a:pt x="88" y="1240"/>
                    </a:lnTo>
                    <a:lnTo>
                      <a:pt x="72" y="1226"/>
                    </a:lnTo>
                    <a:lnTo>
                      <a:pt x="57" y="1210"/>
                    </a:lnTo>
                    <a:lnTo>
                      <a:pt x="39" y="1193"/>
                    </a:lnTo>
                    <a:lnTo>
                      <a:pt x="24" y="1180"/>
                    </a:lnTo>
                    <a:lnTo>
                      <a:pt x="10" y="1170"/>
                    </a:lnTo>
                    <a:lnTo>
                      <a:pt x="0" y="1168"/>
                    </a:lnTo>
                    <a:close/>
                  </a:path>
                </a:pathLst>
              </a:custGeom>
              <a:solidFill>
                <a:srgbClr val="E6AB9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1" name="Freeform 639"/>
              <p:cNvSpPr>
                <a:spLocks/>
              </p:cNvSpPr>
              <p:nvPr/>
            </p:nvSpPr>
            <p:spPr bwMode="auto">
              <a:xfrm>
                <a:off x="4342" y="2777"/>
                <a:ext cx="979" cy="657"/>
              </a:xfrm>
              <a:custGeom>
                <a:avLst/>
                <a:gdLst>
                  <a:gd name="T0" fmla="*/ 3 w 1959"/>
                  <a:gd name="T1" fmla="*/ 266 h 1315"/>
                  <a:gd name="T2" fmla="*/ 13 w 1959"/>
                  <a:gd name="T3" fmla="*/ 245 h 1315"/>
                  <a:gd name="T4" fmla="*/ 22 w 1959"/>
                  <a:gd name="T5" fmla="*/ 226 h 1315"/>
                  <a:gd name="T6" fmla="*/ 31 w 1959"/>
                  <a:gd name="T7" fmla="*/ 205 h 1315"/>
                  <a:gd name="T8" fmla="*/ 71 w 1959"/>
                  <a:gd name="T9" fmla="*/ 139 h 1315"/>
                  <a:gd name="T10" fmla="*/ 150 w 1959"/>
                  <a:gd name="T11" fmla="*/ 58 h 1315"/>
                  <a:gd name="T12" fmla="*/ 243 w 1959"/>
                  <a:gd name="T13" fmla="*/ 12 h 1315"/>
                  <a:gd name="T14" fmla="*/ 357 w 1959"/>
                  <a:gd name="T15" fmla="*/ 0 h 1315"/>
                  <a:gd name="T16" fmla="*/ 429 w 1959"/>
                  <a:gd name="T17" fmla="*/ 8 h 1315"/>
                  <a:gd name="T18" fmla="*/ 439 w 1959"/>
                  <a:gd name="T19" fmla="*/ 9 h 1315"/>
                  <a:gd name="T20" fmla="*/ 450 w 1959"/>
                  <a:gd name="T21" fmla="*/ 7 h 1315"/>
                  <a:gd name="T22" fmla="*/ 461 w 1959"/>
                  <a:gd name="T23" fmla="*/ 3 h 1315"/>
                  <a:gd name="T24" fmla="*/ 468 w 1959"/>
                  <a:gd name="T25" fmla="*/ 5 h 1315"/>
                  <a:gd name="T26" fmla="*/ 472 w 1959"/>
                  <a:gd name="T27" fmla="*/ 15 h 1315"/>
                  <a:gd name="T28" fmla="*/ 474 w 1959"/>
                  <a:gd name="T29" fmla="*/ 26 h 1315"/>
                  <a:gd name="T30" fmla="*/ 474 w 1959"/>
                  <a:gd name="T31" fmla="*/ 38 h 1315"/>
                  <a:gd name="T32" fmla="*/ 487 w 1959"/>
                  <a:gd name="T33" fmla="*/ 90 h 1315"/>
                  <a:gd name="T34" fmla="*/ 484 w 1959"/>
                  <a:gd name="T35" fmla="*/ 178 h 1315"/>
                  <a:gd name="T36" fmla="*/ 461 w 1959"/>
                  <a:gd name="T37" fmla="*/ 251 h 1315"/>
                  <a:gd name="T38" fmla="*/ 438 w 1959"/>
                  <a:gd name="T39" fmla="*/ 300 h 1315"/>
                  <a:gd name="T40" fmla="*/ 434 w 1959"/>
                  <a:gd name="T41" fmla="*/ 315 h 1315"/>
                  <a:gd name="T42" fmla="*/ 431 w 1959"/>
                  <a:gd name="T43" fmla="*/ 319 h 1315"/>
                  <a:gd name="T44" fmla="*/ 428 w 1959"/>
                  <a:gd name="T45" fmla="*/ 321 h 1315"/>
                  <a:gd name="T46" fmla="*/ 425 w 1959"/>
                  <a:gd name="T47" fmla="*/ 324 h 1315"/>
                  <a:gd name="T48" fmla="*/ 420 w 1959"/>
                  <a:gd name="T49" fmla="*/ 326 h 1315"/>
                  <a:gd name="T50" fmla="*/ 406 w 1959"/>
                  <a:gd name="T51" fmla="*/ 324 h 1315"/>
                  <a:gd name="T52" fmla="*/ 390 w 1959"/>
                  <a:gd name="T53" fmla="*/ 322 h 1315"/>
                  <a:gd name="T54" fmla="*/ 376 w 1959"/>
                  <a:gd name="T55" fmla="*/ 319 h 1315"/>
                  <a:gd name="T56" fmla="*/ 343 w 1959"/>
                  <a:gd name="T57" fmla="*/ 303 h 1315"/>
                  <a:gd name="T58" fmla="*/ 301 w 1959"/>
                  <a:gd name="T59" fmla="*/ 272 h 1315"/>
                  <a:gd name="T60" fmla="*/ 269 w 1959"/>
                  <a:gd name="T61" fmla="*/ 236 h 1315"/>
                  <a:gd name="T62" fmla="*/ 234 w 1959"/>
                  <a:gd name="T63" fmla="*/ 193 h 1315"/>
                  <a:gd name="T64" fmla="*/ 200 w 1959"/>
                  <a:gd name="T65" fmla="*/ 167 h 1315"/>
                  <a:gd name="T66" fmla="*/ 176 w 1959"/>
                  <a:gd name="T67" fmla="*/ 169 h 1315"/>
                  <a:gd name="T68" fmla="*/ 150 w 1959"/>
                  <a:gd name="T69" fmla="*/ 179 h 1315"/>
                  <a:gd name="T70" fmla="*/ 119 w 1959"/>
                  <a:gd name="T71" fmla="*/ 197 h 1315"/>
                  <a:gd name="T72" fmla="*/ 94 w 1959"/>
                  <a:gd name="T73" fmla="*/ 219 h 1315"/>
                  <a:gd name="T74" fmla="*/ 74 w 1959"/>
                  <a:gd name="T75" fmla="*/ 241 h 1315"/>
                  <a:gd name="T76" fmla="*/ 54 w 1959"/>
                  <a:gd name="T77" fmla="*/ 264 h 1315"/>
                  <a:gd name="T78" fmla="*/ 34 w 1959"/>
                  <a:gd name="T79" fmla="*/ 286 h 1315"/>
                  <a:gd name="T80" fmla="*/ 23 w 1959"/>
                  <a:gd name="T81" fmla="*/ 298 h 1315"/>
                  <a:gd name="T82" fmla="*/ 16 w 1959"/>
                  <a:gd name="T83" fmla="*/ 292 h 1315"/>
                  <a:gd name="T84" fmla="*/ 9 w 1959"/>
                  <a:gd name="T85" fmla="*/ 284 h 1315"/>
                  <a:gd name="T86" fmla="*/ 2 w 1959"/>
                  <a:gd name="T87" fmla="*/ 279 h 1315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959"/>
                  <a:gd name="T133" fmla="*/ 0 h 1315"/>
                  <a:gd name="T134" fmla="*/ 1959 w 1959"/>
                  <a:gd name="T135" fmla="*/ 1315 h 1315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959" h="1315">
                    <a:moveTo>
                      <a:pt x="0" y="1117"/>
                    </a:moveTo>
                    <a:lnTo>
                      <a:pt x="14" y="1065"/>
                    </a:lnTo>
                    <a:lnTo>
                      <a:pt x="33" y="1021"/>
                    </a:lnTo>
                    <a:lnTo>
                      <a:pt x="52" y="981"/>
                    </a:lnTo>
                    <a:lnTo>
                      <a:pt x="72" y="945"/>
                    </a:lnTo>
                    <a:lnTo>
                      <a:pt x="90" y="906"/>
                    </a:lnTo>
                    <a:lnTo>
                      <a:pt x="109" y="867"/>
                    </a:lnTo>
                    <a:lnTo>
                      <a:pt x="127" y="823"/>
                    </a:lnTo>
                    <a:lnTo>
                      <a:pt x="144" y="773"/>
                    </a:lnTo>
                    <a:lnTo>
                      <a:pt x="286" y="558"/>
                    </a:lnTo>
                    <a:lnTo>
                      <a:pt x="436" y="378"/>
                    </a:lnTo>
                    <a:lnTo>
                      <a:pt x="600" y="232"/>
                    </a:lnTo>
                    <a:lnTo>
                      <a:pt x="778" y="123"/>
                    </a:lnTo>
                    <a:lnTo>
                      <a:pt x="972" y="48"/>
                    </a:lnTo>
                    <a:lnTo>
                      <a:pt x="1189" y="7"/>
                    </a:lnTo>
                    <a:lnTo>
                      <a:pt x="1431" y="2"/>
                    </a:lnTo>
                    <a:lnTo>
                      <a:pt x="1701" y="34"/>
                    </a:lnTo>
                    <a:lnTo>
                      <a:pt x="1719" y="35"/>
                    </a:lnTo>
                    <a:lnTo>
                      <a:pt x="1739" y="38"/>
                    </a:lnTo>
                    <a:lnTo>
                      <a:pt x="1759" y="36"/>
                    </a:lnTo>
                    <a:lnTo>
                      <a:pt x="1782" y="36"/>
                    </a:lnTo>
                    <a:lnTo>
                      <a:pt x="1802" y="31"/>
                    </a:lnTo>
                    <a:lnTo>
                      <a:pt x="1823" y="24"/>
                    </a:lnTo>
                    <a:lnTo>
                      <a:pt x="1845" y="14"/>
                    </a:lnTo>
                    <a:lnTo>
                      <a:pt x="1866" y="0"/>
                    </a:lnTo>
                    <a:lnTo>
                      <a:pt x="1875" y="21"/>
                    </a:lnTo>
                    <a:lnTo>
                      <a:pt x="1884" y="43"/>
                    </a:lnTo>
                    <a:lnTo>
                      <a:pt x="1890" y="63"/>
                    </a:lnTo>
                    <a:lnTo>
                      <a:pt x="1895" y="84"/>
                    </a:lnTo>
                    <a:lnTo>
                      <a:pt x="1897" y="105"/>
                    </a:lnTo>
                    <a:lnTo>
                      <a:pt x="1899" y="128"/>
                    </a:lnTo>
                    <a:lnTo>
                      <a:pt x="1897" y="152"/>
                    </a:lnTo>
                    <a:lnTo>
                      <a:pt x="1894" y="179"/>
                    </a:lnTo>
                    <a:lnTo>
                      <a:pt x="1948" y="360"/>
                    </a:lnTo>
                    <a:lnTo>
                      <a:pt x="1959" y="540"/>
                    </a:lnTo>
                    <a:lnTo>
                      <a:pt x="1939" y="712"/>
                    </a:lnTo>
                    <a:lnTo>
                      <a:pt x="1897" y="870"/>
                    </a:lnTo>
                    <a:lnTo>
                      <a:pt x="1845" y="1007"/>
                    </a:lnTo>
                    <a:lnTo>
                      <a:pt x="1793" y="1120"/>
                    </a:lnTo>
                    <a:lnTo>
                      <a:pt x="1754" y="1202"/>
                    </a:lnTo>
                    <a:lnTo>
                      <a:pt x="1739" y="1246"/>
                    </a:lnTo>
                    <a:lnTo>
                      <a:pt x="1736" y="1261"/>
                    </a:lnTo>
                    <a:lnTo>
                      <a:pt x="1733" y="1271"/>
                    </a:lnTo>
                    <a:lnTo>
                      <a:pt x="1727" y="1277"/>
                    </a:lnTo>
                    <a:lnTo>
                      <a:pt x="1722" y="1282"/>
                    </a:lnTo>
                    <a:lnTo>
                      <a:pt x="1714" y="1286"/>
                    </a:lnTo>
                    <a:lnTo>
                      <a:pt x="1709" y="1291"/>
                    </a:lnTo>
                    <a:lnTo>
                      <a:pt x="1703" y="1299"/>
                    </a:lnTo>
                    <a:lnTo>
                      <a:pt x="1701" y="1315"/>
                    </a:lnTo>
                    <a:lnTo>
                      <a:pt x="1680" y="1306"/>
                    </a:lnTo>
                    <a:lnTo>
                      <a:pt x="1655" y="1301"/>
                    </a:lnTo>
                    <a:lnTo>
                      <a:pt x="1625" y="1297"/>
                    </a:lnTo>
                    <a:lnTo>
                      <a:pt x="1594" y="1294"/>
                    </a:lnTo>
                    <a:lnTo>
                      <a:pt x="1561" y="1289"/>
                    </a:lnTo>
                    <a:lnTo>
                      <a:pt x="1533" y="1286"/>
                    </a:lnTo>
                    <a:lnTo>
                      <a:pt x="1507" y="1278"/>
                    </a:lnTo>
                    <a:lnTo>
                      <a:pt x="1490" y="1269"/>
                    </a:lnTo>
                    <a:lnTo>
                      <a:pt x="1372" y="1213"/>
                    </a:lnTo>
                    <a:lnTo>
                      <a:pt x="1279" y="1154"/>
                    </a:lnTo>
                    <a:lnTo>
                      <a:pt x="1204" y="1089"/>
                    </a:lnTo>
                    <a:lnTo>
                      <a:pt x="1140" y="1020"/>
                    </a:lnTo>
                    <a:lnTo>
                      <a:pt x="1079" y="944"/>
                    </a:lnTo>
                    <a:lnTo>
                      <a:pt x="1013" y="861"/>
                    </a:lnTo>
                    <a:lnTo>
                      <a:pt x="938" y="772"/>
                    </a:lnTo>
                    <a:lnTo>
                      <a:pt x="848" y="677"/>
                    </a:lnTo>
                    <a:lnTo>
                      <a:pt x="800" y="668"/>
                    </a:lnTo>
                    <a:lnTo>
                      <a:pt x="753" y="669"/>
                    </a:lnTo>
                    <a:lnTo>
                      <a:pt x="704" y="678"/>
                    </a:lnTo>
                    <a:lnTo>
                      <a:pt x="653" y="695"/>
                    </a:lnTo>
                    <a:lnTo>
                      <a:pt x="600" y="719"/>
                    </a:lnTo>
                    <a:lnTo>
                      <a:pt x="542" y="752"/>
                    </a:lnTo>
                    <a:lnTo>
                      <a:pt x="479" y="788"/>
                    </a:lnTo>
                    <a:lnTo>
                      <a:pt x="411" y="832"/>
                    </a:lnTo>
                    <a:lnTo>
                      <a:pt x="376" y="877"/>
                    </a:lnTo>
                    <a:lnTo>
                      <a:pt x="339" y="922"/>
                    </a:lnTo>
                    <a:lnTo>
                      <a:pt x="299" y="967"/>
                    </a:lnTo>
                    <a:lnTo>
                      <a:pt x="258" y="1013"/>
                    </a:lnTo>
                    <a:lnTo>
                      <a:pt x="216" y="1056"/>
                    </a:lnTo>
                    <a:lnTo>
                      <a:pt x="176" y="1101"/>
                    </a:lnTo>
                    <a:lnTo>
                      <a:pt x="138" y="1147"/>
                    </a:lnTo>
                    <a:lnTo>
                      <a:pt x="105" y="1195"/>
                    </a:lnTo>
                    <a:lnTo>
                      <a:pt x="94" y="1192"/>
                    </a:lnTo>
                    <a:lnTo>
                      <a:pt x="80" y="1182"/>
                    </a:lnTo>
                    <a:lnTo>
                      <a:pt x="65" y="1168"/>
                    </a:lnTo>
                    <a:lnTo>
                      <a:pt x="52" y="1154"/>
                    </a:lnTo>
                    <a:lnTo>
                      <a:pt x="36" y="1139"/>
                    </a:lnTo>
                    <a:lnTo>
                      <a:pt x="21" y="1127"/>
                    </a:lnTo>
                    <a:lnTo>
                      <a:pt x="9" y="1118"/>
                    </a:lnTo>
                    <a:lnTo>
                      <a:pt x="0" y="1117"/>
                    </a:lnTo>
                    <a:close/>
                  </a:path>
                </a:pathLst>
              </a:custGeom>
              <a:solidFill>
                <a:srgbClr val="EBB09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640"/>
              <p:cNvSpPr>
                <a:spLocks/>
              </p:cNvSpPr>
              <p:nvPr/>
            </p:nvSpPr>
            <p:spPr bwMode="auto">
              <a:xfrm>
                <a:off x="4349" y="2782"/>
                <a:ext cx="967" cy="627"/>
              </a:xfrm>
              <a:custGeom>
                <a:avLst/>
                <a:gdLst>
                  <a:gd name="T0" fmla="*/ 4 w 1934"/>
                  <a:gd name="T1" fmla="*/ 257 h 1254"/>
                  <a:gd name="T2" fmla="*/ 12 w 1934"/>
                  <a:gd name="T3" fmla="*/ 237 h 1254"/>
                  <a:gd name="T4" fmla="*/ 21 w 1934"/>
                  <a:gd name="T5" fmla="*/ 221 h 1254"/>
                  <a:gd name="T6" fmla="*/ 29 w 1934"/>
                  <a:gd name="T7" fmla="*/ 202 h 1254"/>
                  <a:gd name="T8" fmla="*/ 68 w 1934"/>
                  <a:gd name="T9" fmla="*/ 137 h 1254"/>
                  <a:gd name="T10" fmla="*/ 146 w 1934"/>
                  <a:gd name="T11" fmla="*/ 56 h 1254"/>
                  <a:gd name="T12" fmla="*/ 238 w 1934"/>
                  <a:gd name="T13" fmla="*/ 10 h 1254"/>
                  <a:gd name="T14" fmla="*/ 352 w 1934"/>
                  <a:gd name="T15" fmla="*/ 0 h 1254"/>
                  <a:gd name="T16" fmla="*/ 425 w 1934"/>
                  <a:gd name="T17" fmla="*/ 9 h 1254"/>
                  <a:gd name="T18" fmla="*/ 435 w 1934"/>
                  <a:gd name="T19" fmla="*/ 9 h 1254"/>
                  <a:gd name="T20" fmla="*/ 445 w 1934"/>
                  <a:gd name="T21" fmla="*/ 7 h 1254"/>
                  <a:gd name="T22" fmla="*/ 455 w 1934"/>
                  <a:gd name="T23" fmla="*/ 5 h 1254"/>
                  <a:gd name="T24" fmla="*/ 463 w 1934"/>
                  <a:gd name="T25" fmla="*/ 7 h 1254"/>
                  <a:gd name="T26" fmla="*/ 467 w 1934"/>
                  <a:gd name="T27" fmla="*/ 18 h 1254"/>
                  <a:gd name="T28" fmla="*/ 469 w 1934"/>
                  <a:gd name="T29" fmla="*/ 27 h 1254"/>
                  <a:gd name="T30" fmla="*/ 470 w 1934"/>
                  <a:gd name="T31" fmla="*/ 39 h 1254"/>
                  <a:gd name="T32" fmla="*/ 481 w 1934"/>
                  <a:gd name="T33" fmla="*/ 86 h 1254"/>
                  <a:gd name="T34" fmla="*/ 479 w 1934"/>
                  <a:gd name="T35" fmla="*/ 169 h 1254"/>
                  <a:gd name="T36" fmla="*/ 457 w 1934"/>
                  <a:gd name="T37" fmla="*/ 240 h 1254"/>
                  <a:gd name="T38" fmla="*/ 435 w 1934"/>
                  <a:gd name="T39" fmla="*/ 288 h 1254"/>
                  <a:gd name="T40" fmla="*/ 429 w 1934"/>
                  <a:gd name="T41" fmla="*/ 301 h 1254"/>
                  <a:gd name="T42" fmla="*/ 426 w 1934"/>
                  <a:gd name="T43" fmla="*/ 305 h 1254"/>
                  <a:gd name="T44" fmla="*/ 421 w 1934"/>
                  <a:gd name="T45" fmla="*/ 307 h 1254"/>
                  <a:gd name="T46" fmla="*/ 417 w 1934"/>
                  <a:gd name="T47" fmla="*/ 311 h 1254"/>
                  <a:gd name="T48" fmla="*/ 412 w 1934"/>
                  <a:gd name="T49" fmla="*/ 312 h 1254"/>
                  <a:gd name="T50" fmla="*/ 399 w 1934"/>
                  <a:gd name="T51" fmla="*/ 311 h 1254"/>
                  <a:gd name="T52" fmla="*/ 385 w 1934"/>
                  <a:gd name="T53" fmla="*/ 309 h 1254"/>
                  <a:gd name="T54" fmla="*/ 372 w 1934"/>
                  <a:gd name="T55" fmla="*/ 307 h 1254"/>
                  <a:gd name="T56" fmla="*/ 339 w 1934"/>
                  <a:gd name="T57" fmla="*/ 291 h 1254"/>
                  <a:gd name="T58" fmla="*/ 297 w 1934"/>
                  <a:gd name="T59" fmla="*/ 261 h 1254"/>
                  <a:gd name="T60" fmla="*/ 266 w 1934"/>
                  <a:gd name="T61" fmla="*/ 225 h 1254"/>
                  <a:gd name="T62" fmla="*/ 231 w 1934"/>
                  <a:gd name="T63" fmla="*/ 183 h 1254"/>
                  <a:gd name="T64" fmla="*/ 197 w 1934"/>
                  <a:gd name="T65" fmla="*/ 158 h 1254"/>
                  <a:gd name="T66" fmla="*/ 172 w 1934"/>
                  <a:gd name="T67" fmla="*/ 161 h 1254"/>
                  <a:gd name="T68" fmla="*/ 145 w 1934"/>
                  <a:gd name="T69" fmla="*/ 172 h 1254"/>
                  <a:gd name="T70" fmla="*/ 115 w 1934"/>
                  <a:gd name="T71" fmla="*/ 190 h 1254"/>
                  <a:gd name="T72" fmla="*/ 90 w 1934"/>
                  <a:gd name="T73" fmla="*/ 213 h 1254"/>
                  <a:gd name="T74" fmla="*/ 71 w 1934"/>
                  <a:gd name="T75" fmla="*/ 234 h 1254"/>
                  <a:gd name="T76" fmla="*/ 51 w 1934"/>
                  <a:gd name="T77" fmla="*/ 254 h 1254"/>
                  <a:gd name="T78" fmla="*/ 33 w 1934"/>
                  <a:gd name="T79" fmla="*/ 275 h 1254"/>
                  <a:gd name="T80" fmla="*/ 22 w 1934"/>
                  <a:gd name="T81" fmla="*/ 286 h 1254"/>
                  <a:gd name="T82" fmla="*/ 15 w 1934"/>
                  <a:gd name="T83" fmla="*/ 281 h 1254"/>
                  <a:gd name="T84" fmla="*/ 9 w 1934"/>
                  <a:gd name="T85" fmla="*/ 274 h 1254"/>
                  <a:gd name="T86" fmla="*/ 3 w 1934"/>
                  <a:gd name="T87" fmla="*/ 269 h 125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934"/>
                  <a:gd name="T133" fmla="*/ 0 h 1254"/>
                  <a:gd name="T134" fmla="*/ 1934 w 1934"/>
                  <a:gd name="T135" fmla="*/ 1254 h 125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934" h="1254">
                    <a:moveTo>
                      <a:pt x="0" y="1075"/>
                    </a:moveTo>
                    <a:lnTo>
                      <a:pt x="14" y="1025"/>
                    </a:lnTo>
                    <a:lnTo>
                      <a:pt x="30" y="985"/>
                    </a:lnTo>
                    <a:lnTo>
                      <a:pt x="46" y="950"/>
                    </a:lnTo>
                    <a:lnTo>
                      <a:pt x="65" y="919"/>
                    </a:lnTo>
                    <a:lnTo>
                      <a:pt x="81" y="886"/>
                    </a:lnTo>
                    <a:lnTo>
                      <a:pt x="98" y="852"/>
                    </a:lnTo>
                    <a:lnTo>
                      <a:pt x="114" y="811"/>
                    </a:lnTo>
                    <a:lnTo>
                      <a:pt x="130" y="763"/>
                    </a:lnTo>
                    <a:lnTo>
                      <a:pt x="272" y="548"/>
                    </a:lnTo>
                    <a:lnTo>
                      <a:pt x="421" y="368"/>
                    </a:lnTo>
                    <a:lnTo>
                      <a:pt x="582" y="224"/>
                    </a:lnTo>
                    <a:lnTo>
                      <a:pt x="759" y="117"/>
                    </a:lnTo>
                    <a:lnTo>
                      <a:pt x="952" y="43"/>
                    </a:lnTo>
                    <a:lnTo>
                      <a:pt x="1167" y="4"/>
                    </a:lnTo>
                    <a:lnTo>
                      <a:pt x="1408" y="0"/>
                    </a:lnTo>
                    <a:lnTo>
                      <a:pt x="1678" y="31"/>
                    </a:lnTo>
                    <a:lnTo>
                      <a:pt x="1697" y="33"/>
                    </a:lnTo>
                    <a:lnTo>
                      <a:pt x="1717" y="35"/>
                    </a:lnTo>
                    <a:lnTo>
                      <a:pt x="1737" y="35"/>
                    </a:lnTo>
                    <a:lnTo>
                      <a:pt x="1758" y="35"/>
                    </a:lnTo>
                    <a:lnTo>
                      <a:pt x="1778" y="31"/>
                    </a:lnTo>
                    <a:lnTo>
                      <a:pt x="1799" y="26"/>
                    </a:lnTo>
                    <a:lnTo>
                      <a:pt x="1819" y="19"/>
                    </a:lnTo>
                    <a:lnTo>
                      <a:pt x="1841" y="10"/>
                    </a:lnTo>
                    <a:lnTo>
                      <a:pt x="1851" y="31"/>
                    </a:lnTo>
                    <a:lnTo>
                      <a:pt x="1860" y="51"/>
                    </a:lnTo>
                    <a:lnTo>
                      <a:pt x="1867" y="71"/>
                    </a:lnTo>
                    <a:lnTo>
                      <a:pt x="1873" y="91"/>
                    </a:lnTo>
                    <a:lnTo>
                      <a:pt x="1876" y="110"/>
                    </a:lnTo>
                    <a:lnTo>
                      <a:pt x="1878" y="132"/>
                    </a:lnTo>
                    <a:lnTo>
                      <a:pt x="1877" y="154"/>
                    </a:lnTo>
                    <a:lnTo>
                      <a:pt x="1876" y="180"/>
                    </a:lnTo>
                    <a:lnTo>
                      <a:pt x="1924" y="347"/>
                    </a:lnTo>
                    <a:lnTo>
                      <a:pt x="1934" y="516"/>
                    </a:lnTo>
                    <a:lnTo>
                      <a:pt x="1915" y="678"/>
                    </a:lnTo>
                    <a:lnTo>
                      <a:pt x="1877" y="830"/>
                    </a:lnTo>
                    <a:lnTo>
                      <a:pt x="1827" y="961"/>
                    </a:lnTo>
                    <a:lnTo>
                      <a:pt x="1778" y="1070"/>
                    </a:lnTo>
                    <a:lnTo>
                      <a:pt x="1738" y="1149"/>
                    </a:lnTo>
                    <a:lnTo>
                      <a:pt x="1717" y="1192"/>
                    </a:lnTo>
                    <a:lnTo>
                      <a:pt x="1713" y="1204"/>
                    </a:lnTo>
                    <a:lnTo>
                      <a:pt x="1709" y="1213"/>
                    </a:lnTo>
                    <a:lnTo>
                      <a:pt x="1702" y="1219"/>
                    </a:lnTo>
                    <a:lnTo>
                      <a:pt x="1694" y="1224"/>
                    </a:lnTo>
                    <a:lnTo>
                      <a:pt x="1684" y="1228"/>
                    </a:lnTo>
                    <a:lnTo>
                      <a:pt x="1675" y="1234"/>
                    </a:lnTo>
                    <a:lnTo>
                      <a:pt x="1668" y="1242"/>
                    </a:lnTo>
                    <a:lnTo>
                      <a:pt x="1664" y="1254"/>
                    </a:lnTo>
                    <a:lnTo>
                      <a:pt x="1646" y="1248"/>
                    </a:lnTo>
                    <a:lnTo>
                      <a:pt x="1624" y="1244"/>
                    </a:lnTo>
                    <a:lnTo>
                      <a:pt x="1596" y="1241"/>
                    </a:lnTo>
                    <a:lnTo>
                      <a:pt x="1567" y="1239"/>
                    </a:lnTo>
                    <a:lnTo>
                      <a:pt x="1537" y="1236"/>
                    </a:lnTo>
                    <a:lnTo>
                      <a:pt x="1511" y="1232"/>
                    </a:lnTo>
                    <a:lnTo>
                      <a:pt x="1488" y="1226"/>
                    </a:lnTo>
                    <a:lnTo>
                      <a:pt x="1473" y="1218"/>
                    </a:lnTo>
                    <a:lnTo>
                      <a:pt x="1355" y="1162"/>
                    </a:lnTo>
                    <a:lnTo>
                      <a:pt x="1263" y="1104"/>
                    </a:lnTo>
                    <a:lnTo>
                      <a:pt x="1187" y="1043"/>
                    </a:lnTo>
                    <a:lnTo>
                      <a:pt x="1125" y="976"/>
                    </a:lnTo>
                    <a:lnTo>
                      <a:pt x="1063" y="902"/>
                    </a:lnTo>
                    <a:lnTo>
                      <a:pt x="999" y="822"/>
                    </a:lnTo>
                    <a:lnTo>
                      <a:pt x="924" y="734"/>
                    </a:lnTo>
                    <a:lnTo>
                      <a:pt x="834" y="640"/>
                    </a:lnTo>
                    <a:lnTo>
                      <a:pt x="786" y="632"/>
                    </a:lnTo>
                    <a:lnTo>
                      <a:pt x="739" y="633"/>
                    </a:lnTo>
                    <a:lnTo>
                      <a:pt x="688" y="644"/>
                    </a:lnTo>
                    <a:lnTo>
                      <a:pt x="637" y="664"/>
                    </a:lnTo>
                    <a:lnTo>
                      <a:pt x="580" y="689"/>
                    </a:lnTo>
                    <a:lnTo>
                      <a:pt x="522" y="723"/>
                    </a:lnTo>
                    <a:lnTo>
                      <a:pt x="460" y="763"/>
                    </a:lnTo>
                    <a:lnTo>
                      <a:pt x="395" y="810"/>
                    </a:lnTo>
                    <a:lnTo>
                      <a:pt x="360" y="855"/>
                    </a:lnTo>
                    <a:lnTo>
                      <a:pt x="322" y="897"/>
                    </a:lnTo>
                    <a:lnTo>
                      <a:pt x="283" y="937"/>
                    </a:lnTo>
                    <a:lnTo>
                      <a:pt x="244" y="977"/>
                    </a:lnTo>
                    <a:lnTo>
                      <a:pt x="203" y="1016"/>
                    </a:lnTo>
                    <a:lnTo>
                      <a:pt x="165" y="1058"/>
                    </a:lnTo>
                    <a:lnTo>
                      <a:pt x="129" y="1099"/>
                    </a:lnTo>
                    <a:lnTo>
                      <a:pt x="96" y="1145"/>
                    </a:lnTo>
                    <a:lnTo>
                      <a:pt x="85" y="1142"/>
                    </a:lnTo>
                    <a:lnTo>
                      <a:pt x="74" y="1134"/>
                    </a:lnTo>
                    <a:lnTo>
                      <a:pt x="60" y="1122"/>
                    </a:lnTo>
                    <a:lnTo>
                      <a:pt x="48" y="1109"/>
                    </a:lnTo>
                    <a:lnTo>
                      <a:pt x="34" y="1095"/>
                    </a:lnTo>
                    <a:lnTo>
                      <a:pt x="21" y="1084"/>
                    </a:lnTo>
                    <a:lnTo>
                      <a:pt x="9" y="1076"/>
                    </a:lnTo>
                    <a:lnTo>
                      <a:pt x="0" y="1075"/>
                    </a:lnTo>
                    <a:close/>
                  </a:path>
                </a:pathLst>
              </a:custGeom>
              <a:solidFill>
                <a:srgbClr val="EDB5A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" name="Freeform 641"/>
              <p:cNvSpPr>
                <a:spLocks/>
              </p:cNvSpPr>
              <p:nvPr/>
            </p:nvSpPr>
            <p:spPr bwMode="auto">
              <a:xfrm>
                <a:off x="4356" y="2785"/>
                <a:ext cx="954" cy="599"/>
              </a:xfrm>
              <a:custGeom>
                <a:avLst/>
                <a:gdLst>
                  <a:gd name="T0" fmla="*/ 4 w 1907"/>
                  <a:gd name="T1" fmla="*/ 248 h 1197"/>
                  <a:gd name="T2" fmla="*/ 11 w 1907"/>
                  <a:gd name="T3" fmla="*/ 231 h 1197"/>
                  <a:gd name="T4" fmla="*/ 18 w 1907"/>
                  <a:gd name="T5" fmla="*/ 218 h 1197"/>
                  <a:gd name="T6" fmla="*/ 26 w 1907"/>
                  <a:gd name="T7" fmla="*/ 202 h 1197"/>
                  <a:gd name="T8" fmla="*/ 65 w 1907"/>
                  <a:gd name="T9" fmla="*/ 136 h 1197"/>
                  <a:gd name="T10" fmla="*/ 142 w 1907"/>
                  <a:gd name="T11" fmla="*/ 56 h 1197"/>
                  <a:gd name="T12" fmla="*/ 234 w 1907"/>
                  <a:gd name="T13" fmla="*/ 11 h 1197"/>
                  <a:gd name="T14" fmla="*/ 347 w 1907"/>
                  <a:gd name="T15" fmla="*/ 0 h 1197"/>
                  <a:gd name="T16" fmla="*/ 419 w 1907"/>
                  <a:gd name="T17" fmla="*/ 9 h 1197"/>
                  <a:gd name="T18" fmla="*/ 429 w 1907"/>
                  <a:gd name="T19" fmla="*/ 9 h 1197"/>
                  <a:gd name="T20" fmla="*/ 440 w 1907"/>
                  <a:gd name="T21" fmla="*/ 9 h 1197"/>
                  <a:gd name="T22" fmla="*/ 450 w 1907"/>
                  <a:gd name="T23" fmla="*/ 7 h 1197"/>
                  <a:gd name="T24" fmla="*/ 458 w 1907"/>
                  <a:gd name="T25" fmla="*/ 11 h 1197"/>
                  <a:gd name="T26" fmla="*/ 462 w 1907"/>
                  <a:gd name="T27" fmla="*/ 21 h 1197"/>
                  <a:gd name="T28" fmla="*/ 464 w 1907"/>
                  <a:gd name="T29" fmla="*/ 31 h 1197"/>
                  <a:gd name="T30" fmla="*/ 465 w 1907"/>
                  <a:gd name="T31" fmla="*/ 41 h 1197"/>
                  <a:gd name="T32" fmla="*/ 475 w 1907"/>
                  <a:gd name="T33" fmla="*/ 85 h 1197"/>
                  <a:gd name="T34" fmla="*/ 473 w 1907"/>
                  <a:gd name="T35" fmla="*/ 162 h 1197"/>
                  <a:gd name="T36" fmla="*/ 453 w 1907"/>
                  <a:gd name="T37" fmla="*/ 230 h 1197"/>
                  <a:gd name="T38" fmla="*/ 431 w 1907"/>
                  <a:gd name="T39" fmla="*/ 276 h 1197"/>
                  <a:gd name="T40" fmla="*/ 424 w 1907"/>
                  <a:gd name="T41" fmla="*/ 289 h 1197"/>
                  <a:gd name="T42" fmla="*/ 419 w 1907"/>
                  <a:gd name="T43" fmla="*/ 292 h 1197"/>
                  <a:gd name="T44" fmla="*/ 414 w 1907"/>
                  <a:gd name="T45" fmla="*/ 294 h 1197"/>
                  <a:gd name="T46" fmla="*/ 409 w 1907"/>
                  <a:gd name="T47" fmla="*/ 297 h 1197"/>
                  <a:gd name="T48" fmla="*/ 403 w 1907"/>
                  <a:gd name="T49" fmla="*/ 299 h 1197"/>
                  <a:gd name="T50" fmla="*/ 392 w 1907"/>
                  <a:gd name="T51" fmla="*/ 298 h 1197"/>
                  <a:gd name="T52" fmla="*/ 379 w 1907"/>
                  <a:gd name="T53" fmla="*/ 297 h 1197"/>
                  <a:gd name="T54" fmla="*/ 368 w 1907"/>
                  <a:gd name="T55" fmla="*/ 294 h 1197"/>
                  <a:gd name="T56" fmla="*/ 335 w 1907"/>
                  <a:gd name="T57" fmla="*/ 279 h 1197"/>
                  <a:gd name="T58" fmla="*/ 293 w 1907"/>
                  <a:gd name="T59" fmla="*/ 250 h 1197"/>
                  <a:gd name="T60" fmla="*/ 263 w 1907"/>
                  <a:gd name="T61" fmla="*/ 217 h 1197"/>
                  <a:gd name="T62" fmla="*/ 229 w 1907"/>
                  <a:gd name="T63" fmla="*/ 177 h 1197"/>
                  <a:gd name="T64" fmla="*/ 194 w 1907"/>
                  <a:gd name="T65" fmla="*/ 151 h 1197"/>
                  <a:gd name="T66" fmla="*/ 168 w 1907"/>
                  <a:gd name="T67" fmla="*/ 154 h 1197"/>
                  <a:gd name="T68" fmla="*/ 140 w 1907"/>
                  <a:gd name="T69" fmla="*/ 166 h 1197"/>
                  <a:gd name="T70" fmla="*/ 110 w 1907"/>
                  <a:gd name="T71" fmla="*/ 186 h 1197"/>
                  <a:gd name="T72" fmla="*/ 86 w 1907"/>
                  <a:gd name="T73" fmla="*/ 209 h 1197"/>
                  <a:gd name="T74" fmla="*/ 67 w 1907"/>
                  <a:gd name="T75" fmla="*/ 228 h 1197"/>
                  <a:gd name="T76" fmla="*/ 49 w 1907"/>
                  <a:gd name="T77" fmla="*/ 245 h 1197"/>
                  <a:gd name="T78" fmla="*/ 30 w 1907"/>
                  <a:gd name="T79" fmla="*/ 264 h 1197"/>
                  <a:gd name="T80" fmla="*/ 19 w 1907"/>
                  <a:gd name="T81" fmla="*/ 275 h 1197"/>
                  <a:gd name="T82" fmla="*/ 14 w 1907"/>
                  <a:gd name="T83" fmla="*/ 270 h 1197"/>
                  <a:gd name="T84" fmla="*/ 8 w 1907"/>
                  <a:gd name="T85" fmla="*/ 264 h 1197"/>
                  <a:gd name="T86" fmla="*/ 2 w 1907"/>
                  <a:gd name="T87" fmla="*/ 260 h 1197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907"/>
                  <a:gd name="T133" fmla="*/ 0 h 1197"/>
                  <a:gd name="T134" fmla="*/ 1907 w 1907"/>
                  <a:gd name="T135" fmla="*/ 1197 h 1197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907" h="1197">
                    <a:moveTo>
                      <a:pt x="0" y="1038"/>
                    </a:moveTo>
                    <a:lnTo>
                      <a:pt x="13" y="989"/>
                    </a:lnTo>
                    <a:lnTo>
                      <a:pt x="29" y="953"/>
                    </a:lnTo>
                    <a:lnTo>
                      <a:pt x="42" y="923"/>
                    </a:lnTo>
                    <a:lnTo>
                      <a:pt x="57" y="898"/>
                    </a:lnTo>
                    <a:lnTo>
                      <a:pt x="71" y="871"/>
                    </a:lnTo>
                    <a:lnTo>
                      <a:pt x="86" y="841"/>
                    </a:lnTo>
                    <a:lnTo>
                      <a:pt x="101" y="805"/>
                    </a:lnTo>
                    <a:lnTo>
                      <a:pt x="116" y="757"/>
                    </a:lnTo>
                    <a:lnTo>
                      <a:pt x="257" y="542"/>
                    </a:lnTo>
                    <a:lnTo>
                      <a:pt x="406" y="364"/>
                    </a:lnTo>
                    <a:lnTo>
                      <a:pt x="565" y="221"/>
                    </a:lnTo>
                    <a:lnTo>
                      <a:pt x="741" y="114"/>
                    </a:lnTo>
                    <a:lnTo>
                      <a:pt x="933" y="42"/>
                    </a:lnTo>
                    <a:lnTo>
                      <a:pt x="1147" y="4"/>
                    </a:lnTo>
                    <a:lnTo>
                      <a:pt x="1385" y="0"/>
                    </a:lnTo>
                    <a:lnTo>
                      <a:pt x="1655" y="32"/>
                    </a:lnTo>
                    <a:lnTo>
                      <a:pt x="1674" y="33"/>
                    </a:lnTo>
                    <a:lnTo>
                      <a:pt x="1694" y="35"/>
                    </a:lnTo>
                    <a:lnTo>
                      <a:pt x="1714" y="35"/>
                    </a:lnTo>
                    <a:lnTo>
                      <a:pt x="1735" y="37"/>
                    </a:lnTo>
                    <a:lnTo>
                      <a:pt x="1757" y="35"/>
                    </a:lnTo>
                    <a:lnTo>
                      <a:pt x="1778" y="33"/>
                    </a:lnTo>
                    <a:lnTo>
                      <a:pt x="1799" y="28"/>
                    </a:lnTo>
                    <a:lnTo>
                      <a:pt x="1821" y="23"/>
                    </a:lnTo>
                    <a:lnTo>
                      <a:pt x="1829" y="43"/>
                    </a:lnTo>
                    <a:lnTo>
                      <a:pt x="1838" y="64"/>
                    </a:lnTo>
                    <a:lnTo>
                      <a:pt x="1846" y="83"/>
                    </a:lnTo>
                    <a:lnTo>
                      <a:pt x="1852" y="103"/>
                    </a:lnTo>
                    <a:lnTo>
                      <a:pt x="1856" y="122"/>
                    </a:lnTo>
                    <a:lnTo>
                      <a:pt x="1858" y="142"/>
                    </a:lnTo>
                    <a:lnTo>
                      <a:pt x="1858" y="163"/>
                    </a:lnTo>
                    <a:lnTo>
                      <a:pt x="1858" y="187"/>
                    </a:lnTo>
                    <a:lnTo>
                      <a:pt x="1900" y="339"/>
                    </a:lnTo>
                    <a:lnTo>
                      <a:pt x="1907" y="495"/>
                    </a:lnTo>
                    <a:lnTo>
                      <a:pt x="1890" y="648"/>
                    </a:lnTo>
                    <a:lnTo>
                      <a:pt x="1856" y="793"/>
                    </a:lnTo>
                    <a:lnTo>
                      <a:pt x="1809" y="920"/>
                    </a:lnTo>
                    <a:lnTo>
                      <a:pt x="1763" y="1025"/>
                    </a:lnTo>
                    <a:lnTo>
                      <a:pt x="1721" y="1101"/>
                    </a:lnTo>
                    <a:lnTo>
                      <a:pt x="1696" y="1142"/>
                    </a:lnTo>
                    <a:lnTo>
                      <a:pt x="1693" y="1153"/>
                    </a:lnTo>
                    <a:lnTo>
                      <a:pt x="1685" y="1162"/>
                    </a:lnTo>
                    <a:lnTo>
                      <a:pt x="1676" y="1167"/>
                    </a:lnTo>
                    <a:lnTo>
                      <a:pt x="1666" y="1172"/>
                    </a:lnTo>
                    <a:lnTo>
                      <a:pt x="1655" y="1176"/>
                    </a:lnTo>
                    <a:lnTo>
                      <a:pt x="1645" y="1181"/>
                    </a:lnTo>
                    <a:lnTo>
                      <a:pt x="1634" y="1187"/>
                    </a:lnTo>
                    <a:lnTo>
                      <a:pt x="1627" y="1197"/>
                    </a:lnTo>
                    <a:lnTo>
                      <a:pt x="1611" y="1193"/>
                    </a:lnTo>
                    <a:lnTo>
                      <a:pt x="1591" y="1192"/>
                    </a:lnTo>
                    <a:lnTo>
                      <a:pt x="1566" y="1191"/>
                    </a:lnTo>
                    <a:lnTo>
                      <a:pt x="1540" y="1189"/>
                    </a:lnTo>
                    <a:lnTo>
                      <a:pt x="1513" y="1186"/>
                    </a:lnTo>
                    <a:lnTo>
                      <a:pt x="1489" y="1182"/>
                    </a:lnTo>
                    <a:lnTo>
                      <a:pt x="1469" y="1176"/>
                    </a:lnTo>
                    <a:lnTo>
                      <a:pt x="1457" y="1169"/>
                    </a:lnTo>
                    <a:lnTo>
                      <a:pt x="1338" y="1116"/>
                    </a:lnTo>
                    <a:lnTo>
                      <a:pt x="1246" y="1059"/>
                    </a:lnTo>
                    <a:lnTo>
                      <a:pt x="1172" y="999"/>
                    </a:lnTo>
                    <a:lnTo>
                      <a:pt x="1109" y="936"/>
                    </a:lnTo>
                    <a:lnTo>
                      <a:pt x="1049" y="866"/>
                    </a:lnTo>
                    <a:lnTo>
                      <a:pt x="987" y="790"/>
                    </a:lnTo>
                    <a:lnTo>
                      <a:pt x="913" y="705"/>
                    </a:lnTo>
                    <a:lnTo>
                      <a:pt x="822" y="611"/>
                    </a:lnTo>
                    <a:lnTo>
                      <a:pt x="773" y="601"/>
                    </a:lnTo>
                    <a:lnTo>
                      <a:pt x="725" y="603"/>
                    </a:lnTo>
                    <a:lnTo>
                      <a:pt x="672" y="614"/>
                    </a:lnTo>
                    <a:lnTo>
                      <a:pt x="618" y="637"/>
                    </a:lnTo>
                    <a:lnTo>
                      <a:pt x="560" y="664"/>
                    </a:lnTo>
                    <a:lnTo>
                      <a:pt x="501" y="701"/>
                    </a:lnTo>
                    <a:lnTo>
                      <a:pt x="440" y="743"/>
                    </a:lnTo>
                    <a:lnTo>
                      <a:pt x="376" y="793"/>
                    </a:lnTo>
                    <a:lnTo>
                      <a:pt x="342" y="836"/>
                    </a:lnTo>
                    <a:lnTo>
                      <a:pt x="306" y="875"/>
                    </a:lnTo>
                    <a:lnTo>
                      <a:pt x="268" y="911"/>
                    </a:lnTo>
                    <a:lnTo>
                      <a:pt x="232" y="946"/>
                    </a:lnTo>
                    <a:lnTo>
                      <a:pt x="193" y="980"/>
                    </a:lnTo>
                    <a:lnTo>
                      <a:pt x="156" y="1017"/>
                    </a:lnTo>
                    <a:lnTo>
                      <a:pt x="120" y="1055"/>
                    </a:lnTo>
                    <a:lnTo>
                      <a:pt x="87" y="1101"/>
                    </a:lnTo>
                    <a:lnTo>
                      <a:pt x="76" y="1097"/>
                    </a:lnTo>
                    <a:lnTo>
                      <a:pt x="66" y="1090"/>
                    </a:lnTo>
                    <a:lnTo>
                      <a:pt x="55" y="1079"/>
                    </a:lnTo>
                    <a:lnTo>
                      <a:pt x="44" y="1068"/>
                    </a:lnTo>
                    <a:lnTo>
                      <a:pt x="31" y="1055"/>
                    </a:lnTo>
                    <a:lnTo>
                      <a:pt x="20" y="1045"/>
                    </a:lnTo>
                    <a:lnTo>
                      <a:pt x="8" y="1038"/>
                    </a:lnTo>
                    <a:lnTo>
                      <a:pt x="0" y="1038"/>
                    </a:lnTo>
                    <a:close/>
                  </a:path>
                </a:pathLst>
              </a:custGeom>
              <a:solidFill>
                <a:srgbClr val="F2BAA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642"/>
              <p:cNvSpPr>
                <a:spLocks/>
              </p:cNvSpPr>
              <p:nvPr/>
            </p:nvSpPr>
            <p:spPr bwMode="auto">
              <a:xfrm>
                <a:off x="4363" y="2788"/>
                <a:ext cx="940" cy="569"/>
              </a:xfrm>
              <a:custGeom>
                <a:avLst/>
                <a:gdLst>
                  <a:gd name="T0" fmla="*/ 3 w 1882"/>
                  <a:gd name="T1" fmla="*/ 238 h 1137"/>
                  <a:gd name="T2" fmla="*/ 9 w 1882"/>
                  <a:gd name="T3" fmla="*/ 224 h 1137"/>
                  <a:gd name="T4" fmla="*/ 15 w 1882"/>
                  <a:gd name="T5" fmla="*/ 214 h 1137"/>
                  <a:gd name="T6" fmla="*/ 22 w 1882"/>
                  <a:gd name="T7" fmla="*/ 199 h 1137"/>
                  <a:gd name="T8" fmla="*/ 61 w 1882"/>
                  <a:gd name="T9" fmla="*/ 134 h 1137"/>
                  <a:gd name="T10" fmla="*/ 137 w 1882"/>
                  <a:gd name="T11" fmla="*/ 54 h 1137"/>
                  <a:gd name="T12" fmla="*/ 228 w 1882"/>
                  <a:gd name="T13" fmla="*/ 10 h 1137"/>
                  <a:gd name="T14" fmla="*/ 341 w 1882"/>
                  <a:gd name="T15" fmla="*/ 0 h 1137"/>
                  <a:gd name="T16" fmla="*/ 412 w 1882"/>
                  <a:gd name="T17" fmla="*/ 9 h 1137"/>
                  <a:gd name="T18" fmla="*/ 422 w 1882"/>
                  <a:gd name="T19" fmla="*/ 10 h 1137"/>
                  <a:gd name="T20" fmla="*/ 433 w 1882"/>
                  <a:gd name="T21" fmla="*/ 10 h 1137"/>
                  <a:gd name="T22" fmla="*/ 443 w 1882"/>
                  <a:gd name="T23" fmla="*/ 10 h 1137"/>
                  <a:gd name="T24" fmla="*/ 451 w 1882"/>
                  <a:gd name="T25" fmla="*/ 15 h 1137"/>
                  <a:gd name="T26" fmla="*/ 455 w 1882"/>
                  <a:gd name="T27" fmla="*/ 24 h 1137"/>
                  <a:gd name="T28" fmla="*/ 458 w 1882"/>
                  <a:gd name="T29" fmla="*/ 33 h 1137"/>
                  <a:gd name="T30" fmla="*/ 459 w 1882"/>
                  <a:gd name="T31" fmla="*/ 43 h 1137"/>
                  <a:gd name="T32" fmla="*/ 468 w 1882"/>
                  <a:gd name="T33" fmla="*/ 83 h 1137"/>
                  <a:gd name="T34" fmla="*/ 466 w 1882"/>
                  <a:gd name="T35" fmla="*/ 155 h 1137"/>
                  <a:gd name="T36" fmla="*/ 447 w 1882"/>
                  <a:gd name="T37" fmla="*/ 220 h 1137"/>
                  <a:gd name="T38" fmla="*/ 426 w 1882"/>
                  <a:gd name="T39" fmla="*/ 263 h 1137"/>
                  <a:gd name="T40" fmla="*/ 417 w 1882"/>
                  <a:gd name="T41" fmla="*/ 275 h 1137"/>
                  <a:gd name="T42" fmla="*/ 412 w 1882"/>
                  <a:gd name="T43" fmla="*/ 278 h 1137"/>
                  <a:gd name="T44" fmla="*/ 405 w 1882"/>
                  <a:gd name="T45" fmla="*/ 280 h 1137"/>
                  <a:gd name="T46" fmla="*/ 399 w 1882"/>
                  <a:gd name="T47" fmla="*/ 283 h 1137"/>
                  <a:gd name="T48" fmla="*/ 394 w 1882"/>
                  <a:gd name="T49" fmla="*/ 284 h 1137"/>
                  <a:gd name="T50" fmla="*/ 384 w 1882"/>
                  <a:gd name="T51" fmla="*/ 284 h 1137"/>
                  <a:gd name="T52" fmla="*/ 372 w 1882"/>
                  <a:gd name="T53" fmla="*/ 283 h 1137"/>
                  <a:gd name="T54" fmla="*/ 362 w 1882"/>
                  <a:gd name="T55" fmla="*/ 282 h 1137"/>
                  <a:gd name="T56" fmla="*/ 330 w 1882"/>
                  <a:gd name="T57" fmla="*/ 267 h 1137"/>
                  <a:gd name="T58" fmla="*/ 289 w 1882"/>
                  <a:gd name="T59" fmla="*/ 240 h 1137"/>
                  <a:gd name="T60" fmla="*/ 258 w 1882"/>
                  <a:gd name="T61" fmla="*/ 208 h 1137"/>
                  <a:gd name="T62" fmla="*/ 225 w 1882"/>
                  <a:gd name="T63" fmla="*/ 168 h 1137"/>
                  <a:gd name="T64" fmla="*/ 190 w 1882"/>
                  <a:gd name="T65" fmla="*/ 142 h 1137"/>
                  <a:gd name="T66" fmla="*/ 164 w 1882"/>
                  <a:gd name="T67" fmla="*/ 147 h 1137"/>
                  <a:gd name="T68" fmla="*/ 135 w 1882"/>
                  <a:gd name="T69" fmla="*/ 160 h 1137"/>
                  <a:gd name="T70" fmla="*/ 105 w 1882"/>
                  <a:gd name="T71" fmla="*/ 181 h 1137"/>
                  <a:gd name="T72" fmla="*/ 81 w 1882"/>
                  <a:gd name="T73" fmla="*/ 205 h 1137"/>
                  <a:gd name="T74" fmla="*/ 63 w 1882"/>
                  <a:gd name="T75" fmla="*/ 221 h 1137"/>
                  <a:gd name="T76" fmla="*/ 45 w 1882"/>
                  <a:gd name="T77" fmla="*/ 236 h 1137"/>
                  <a:gd name="T78" fmla="*/ 28 w 1882"/>
                  <a:gd name="T79" fmla="*/ 253 h 1137"/>
                  <a:gd name="T80" fmla="*/ 17 w 1882"/>
                  <a:gd name="T81" fmla="*/ 263 h 1137"/>
                  <a:gd name="T82" fmla="*/ 12 w 1882"/>
                  <a:gd name="T83" fmla="*/ 259 h 1137"/>
                  <a:gd name="T84" fmla="*/ 7 w 1882"/>
                  <a:gd name="T85" fmla="*/ 254 h 1137"/>
                  <a:gd name="T86" fmla="*/ 2 w 1882"/>
                  <a:gd name="T87" fmla="*/ 251 h 1137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882"/>
                  <a:gd name="T133" fmla="*/ 0 h 1137"/>
                  <a:gd name="T134" fmla="*/ 1882 w 1882"/>
                  <a:gd name="T135" fmla="*/ 1137 h 1137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882" h="1137">
                    <a:moveTo>
                      <a:pt x="0" y="1000"/>
                    </a:moveTo>
                    <a:lnTo>
                      <a:pt x="13" y="952"/>
                    </a:lnTo>
                    <a:lnTo>
                      <a:pt x="27" y="919"/>
                    </a:lnTo>
                    <a:lnTo>
                      <a:pt x="39" y="894"/>
                    </a:lnTo>
                    <a:lnTo>
                      <a:pt x="52" y="875"/>
                    </a:lnTo>
                    <a:lnTo>
                      <a:pt x="63" y="854"/>
                    </a:lnTo>
                    <a:lnTo>
                      <a:pt x="76" y="829"/>
                    </a:lnTo>
                    <a:lnTo>
                      <a:pt x="88" y="795"/>
                    </a:lnTo>
                    <a:lnTo>
                      <a:pt x="103" y="750"/>
                    </a:lnTo>
                    <a:lnTo>
                      <a:pt x="244" y="535"/>
                    </a:lnTo>
                    <a:lnTo>
                      <a:pt x="392" y="358"/>
                    </a:lnTo>
                    <a:lnTo>
                      <a:pt x="550" y="216"/>
                    </a:lnTo>
                    <a:lnTo>
                      <a:pt x="723" y="111"/>
                    </a:lnTo>
                    <a:lnTo>
                      <a:pt x="913" y="40"/>
                    </a:lnTo>
                    <a:lnTo>
                      <a:pt x="1127" y="3"/>
                    </a:lnTo>
                    <a:lnTo>
                      <a:pt x="1365" y="0"/>
                    </a:lnTo>
                    <a:lnTo>
                      <a:pt x="1633" y="32"/>
                    </a:lnTo>
                    <a:lnTo>
                      <a:pt x="1652" y="33"/>
                    </a:lnTo>
                    <a:lnTo>
                      <a:pt x="1672" y="36"/>
                    </a:lnTo>
                    <a:lnTo>
                      <a:pt x="1692" y="37"/>
                    </a:lnTo>
                    <a:lnTo>
                      <a:pt x="1713" y="38"/>
                    </a:lnTo>
                    <a:lnTo>
                      <a:pt x="1734" y="38"/>
                    </a:lnTo>
                    <a:lnTo>
                      <a:pt x="1755" y="38"/>
                    </a:lnTo>
                    <a:lnTo>
                      <a:pt x="1776" y="37"/>
                    </a:lnTo>
                    <a:lnTo>
                      <a:pt x="1798" y="37"/>
                    </a:lnTo>
                    <a:lnTo>
                      <a:pt x="1806" y="57"/>
                    </a:lnTo>
                    <a:lnTo>
                      <a:pt x="1815" y="77"/>
                    </a:lnTo>
                    <a:lnTo>
                      <a:pt x="1823" y="95"/>
                    </a:lnTo>
                    <a:lnTo>
                      <a:pt x="1830" y="114"/>
                    </a:lnTo>
                    <a:lnTo>
                      <a:pt x="1834" y="130"/>
                    </a:lnTo>
                    <a:lnTo>
                      <a:pt x="1838" y="150"/>
                    </a:lnTo>
                    <a:lnTo>
                      <a:pt x="1839" y="170"/>
                    </a:lnTo>
                    <a:lnTo>
                      <a:pt x="1840" y="194"/>
                    </a:lnTo>
                    <a:lnTo>
                      <a:pt x="1875" y="330"/>
                    </a:lnTo>
                    <a:lnTo>
                      <a:pt x="1882" y="476"/>
                    </a:lnTo>
                    <a:lnTo>
                      <a:pt x="1865" y="620"/>
                    </a:lnTo>
                    <a:lnTo>
                      <a:pt x="1834" y="756"/>
                    </a:lnTo>
                    <a:lnTo>
                      <a:pt x="1791" y="878"/>
                    </a:lnTo>
                    <a:lnTo>
                      <a:pt x="1747" y="979"/>
                    </a:lnTo>
                    <a:lnTo>
                      <a:pt x="1705" y="1051"/>
                    </a:lnTo>
                    <a:lnTo>
                      <a:pt x="1675" y="1090"/>
                    </a:lnTo>
                    <a:lnTo>
                      <a:pt x="1670" y="1099"/>
                    </a:lnTo>
                    <a:lnTo>
                      <a:pt x="1662" y="1107"/>
                    </a:lnTo>
                    <a:lnTo>
                      <a:pt x="1651" y="1112"/>
                    </a:lnTo>
                    <a:lnTo>
                      <a:pt x="1638" y="1117"/>
                    </a:lnTo>
                    <a:lnTo>
                      <a:pt x="1624" y="1120"/>
                    </a:lnTo>
                    <a:lnTo>
                      <a:pt x="1612" y="1125"/>
                    </a:lnTo>
                    <a:lnTo>
                      <a:pt x="1599" y="1129"/>
                    </a:lnTo>
                    <a:lnTo>
                      <a:pt x="1592" y="1136"/>
                    </a:lnTo>
                    <a:lnTo>
                      <a:pt x="1578" y="1136"/>
                    </a:lnTo>
                    <a:lnTo>
                      <a:pt x="1560" y="1137"/>
                    </a:lnTo>
                    <a:lnTo>
                      <a:pt x="1538" y="1136"/>
                    </a:lnTo>
                    <a:lnTo>
                      <a:pt x="1514" y="1136"/>
                    </a:lnTo>
                    <a:lnTo>
                      <a:pt x="1489" y="1132"/>
                    </a:lnTo>
                    <a:lnTo>
                      <a:pt x="1468" y="1130"/>
                    </a:lnTo>
                    <a:lnTo>
                      <a:pt x="1450" y="1125"/>
                    </a:lnTo>
                    <a:lnTo>
                      <a:pt x="1440" y="1121"/>
                    </a:lnTo>
                    <a:lnTo>
                      <a:pt x="1322" y="1067"/>
                    </a:lnTo>
                    <a:lnTo>
                      <a:pt x="1232" y="1015"/>
                    </a:lnTo>
                    <a:lnTo>
                      <a:pt x="1158" y="957"/>
                    </a:lnTo>
                    <a:lnTo>
                      <a:pt x="1096" y="897"/>
                    </a:lnTo>
                    <a:lnTo>
                      <a:pt x="1036" y="829"/>
                    </a:lnTo>
                    <a:lnTo>
                      <a:pt x="975" y="755"/>
                    </a:lnTo>
                    <a:lnTo>
                      <a:pt x="901" y="671"/>
                    </a:lnTo>
                    <a:lnTo>
                      <a:pt x="811" y="577"/>
                    </a:lnTo>
                    <a:lnTo>
                      <a:pt x="762" y="568"/>
                    </a:lnTo>
                    <a:lnTo>
                      <a:pt x="712" y="572"/>
                    </a:lnTo>
                    <a:lnTo>
                      <a:pt x="656" y="586"/>
                    </a:lnTo>
                    <a:lnTo>
                      <a:pt x="601" y="609"/>
                    </a:lnTo>
                    <a:lnTo>
                      <a:pt x="542" y="639"/>
                    </a:lnTo>
                    <a:lnTo>
                      <a:pt x="483" y="676"/>
                    </a:lnTo>
                    <a:lnTo>
                      <a:pt x="421" y="721"/>
                    </a:lnTo>
                    <a:lnTo>
                      <a:pt x="359" y="774"/>
                    </a:lnTo>
                    <a:lnTo>
                      <a:pt x="325" y="817"/>
                    </a:lnTo>
                    <a:lnTo>
                      <a:pt x="291" y="853"/>
                    </a:lnTo>
                    <a:lnTo>
                      <a:pt x="255" y="884"/>
                    </a:lnTo>
                    <a:lnTo>
                      <a:pt x="220" y="914"/>
                    </a:lnTo>
                    <a:lnTo>
                      <a:pt x="182" y="943"/>
                    </a:lnTo>
                    <a:lnTo>
                      <a:pt x="147" y="974"/>
                    </a:lnTo>
                    <a:lnTo>
                      <a:pt x="113" y="1011"/>
                    </a:lnTo>
                    <a:lnTo>
                      <a:pt x="81" y="1055"/>
                    </a:lnTo>
                    <a:lnTo>
                      <a:pt x="69" y="1052"/>
                    </a:lnTo>
                    <a:lnTo>
                      <a:pt x="59" y="1046"/>
                    </a:lnTo>
                    <a:lnTo>
                      <a:pt x="49" y="1036"/>
                    </a:lnTo>
                    <a:lnTo>
                      <a:pt x="39" y="1027"/>
                    </a:lnTo>
                    <a:lnTo>
                      <a:pt x="28" y="1016"/>
                    </a:lnTo>
                    <a:lnTo>
                      <a:pt x="18" y="1007"/>
                    </a:lnTo>
                    <a:lnTo>
                      <a:pt x="8" y="1001"/>
                    </a:lnTo>
                    <a:lnTo>
                      <a:pt x="0" y="1000"/>
                    </a:lnTo>
                    <a:close/>
                  </a:path>
                </a:pathLst>
              </a:custGeom>
              <a:solidFill>
                <a:srgbClr val="F5BFB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5" name="Freeform 643"/>
              <p:cNvSpPr>
                <a:spLocks/>
              </p:cNvSpPr>
              <p:nvPr/>
            </p:nvSpPr>
            <p:spPr bwMode="auto">
              <a:xfrm>
                <a:off x="4370" y="2792"/>
                <a:ext cx="928" cy="542"/>
              </a:xfrm>
              <a:custGeom>
                <a:avLst/>
                <a:gdLst>
                  <a:gd name="T0" fmla="*/ 3 w 1857"/>
                  <a:gd name="T1" fmla="*/ 229 h 1084"/>
                  <a:gd name="T2" fmla="*/ 8 w 1857"/>
                  <a:gd name="T3" fmla="*/ 216 h 1084"/>
                  <a:gd name="T4" fmla="*/ 13 w 1857"/>
                  <a:gd name="T5" fmla="*/ 209 h 1084"/>
                  <a:gd name="T6" fmla="*/ 18 w 1857"/>
                  <a:gd name="T7" fmla="*/ 197 h 1084"/>
                  <a:gd name="T8" fmla="*/ 57 w 1857"/>
                  <a:gd name="T9" fmla="*/ 133 h 1084"/>
                  <a:gd name="T10" fmla="*/ 133 w 1857"/>
                  <a:gd name="T11" fmla="*/ 53 h 1084"/>
                  <a:gd name="T12" fmla="*/ 223 w 1857"/>
                  <a:gd name="T13" fmla="*/ 9 h 1084"/>
                  <a:gd name="T14" fmla="*/ 335 w 1857"/>
                  <a:gd name="T15" fmla="*/ 0 h 1084"/>
                  <a:gd name="T16" fmla="*/ 407 w 1857"/>
                  <a:gd name="T17" fmla="*/ 8 h 1084"/>
                  <a:gd name="T18" fmla="*/ 417 w 1857"/>
                  <a:gd name="T19" fmla="*/ 9 h 1084"/>
                  <a:gd name="T20" fmla="*/ 427 w 1857"/>
                  <a:gd name="T21" fmla="*/ 10 h 1084"/>
                  <a:gd name="T22" fmla="*/ 438 w 1857"/>
                  <a:gd name="T23" fmla="*/ 11 h 1084"/>
                  <a:gd name="T24" fmla="*/ 446 w 1857"/>
                  <a:gd name="T25" fmla="*/ 17 h 1084"/>
                  <a:gd name="T26" fmla="*/ 450 w 1857"/>
                  <a:gd name="T27" fmla="*/ 26 h 1084"/>
                  <a:gd name="T28" fmla="*/ 453 w 1857"/>
                  <a:gd name="T29" fmla="*/ 34 h 1084"/>
                  <a:gd name="T30" fmla="*/ 455 w 1857"/>
                  <a:gd name="T31" fmla="*/ 43 h 1084"/>
                  <a:gd name="T32" fmla="*/ 462 w 1857"/>
                  <a:gd name="T33" fmla="*/ 80 h 1084"/>
                  <a:gd name="T34" fmla="*/ 460 w 1857"/>
                  <a:gd name="T35" fmla="*/ 147 h 1084"/>
                  <a:gd name="T36" fmla="*/ 443 w 1857"/>
                  <a:gd name="T37" fmla="*/ 208 h 1084"/>
                  <a:gd name="T38" fmla="*/ 422 w 1857"/>
                  <a:gd name="T39" fmla="*/ 250 h 1084"/>
                  <a:gd name="T40" fmla="*/ 411 w 1857"/>
                  <a:gd name="T41" fmla="*/ 262 h 1084"/>
                  <a:gd name="T42" fmla="*/ 406 w 1857"/>
                  <a:gd name="T43" fmla="*/ 265 h 1084"/>
                  <a:gd name="T44" fmla="*/ 398 w 1857"/>
                  <a:gd name="T45" fmla="*/ 267 h 1084"/>
                  <a:gd name="T46" fmla="*/ 391 w 1857"/>
                  <a:gd name="T47" fmla="*/ 269 h 1084"/>
                  <a:gd name="T48" fmla="*/ 386 w 1857"/>
                  <a:gd name="T49" fmla="*/ 271 h 1084"/>
                  <a:gd name="T50" fmla="*/ 377 w 1857"/>
                  <a:gd name="T51" fmla="*/ 271 h 1084"/>
                  <a:gd name="T52" fmla="*/ 366 w 1857"/>
                  <a:gd name="T53" fmla="*/ 270 h 1084"/>
                  <a:gd name="T54" fmla="*/ 357 w 1857"/>
                  <a:gd name="T55" fmla="*/ 269 h 1084"/>
                  <a:gd name="T56" fmla="*/ 326 w 1857"/>
                  <a:gd name="T57" fmla="*/ 254 h 1084"/>
                  <a:gd name="T58" fmla="*/ 285 w 1857"/>
                  <a:gd name="T59" fmla="*/ 228 h 1084"/>
                  <a:gd name="T60" fmla="*/ 255 w 1857"/>
                  <a:gd name="T61" fmla="*/ 197 h 1084"/>
                  <a:gd name="T62" fmla="*/ 222 w 1857"/>
                  <a:gd name="T63" fmla="*/ 159 h 1084"/>
                  <a:gd name="T64" fmla="*/ 187 w 1857"/>
                  <a:gd name="T65" fmla="*/ 135 h 1084"/>
                  <a:gd name="T66" fmla="*/ 160 w 1857"/>
                  <a:gd name="T67" fmla="*/ 138 h 1084"/>
                  <a:gd name="T68" fmla="*/ 130 w 1857"/>
                  <a:gd name="T69" fmla="*/ 153 h 1084"/>
                  <a:gd name="T70" fmla="*/ 100 w 1857"/>
                  <a:gd name="T71" fmla="*/ 175 h 1084"/>
                  <a:gd name="T72" fmla="*/ 77 w 1857"/>
                  <a:gd name="T73" fmla="*/ 199 h 1084"/>
                  <a:gd name="T74" fmla="*/ 60 w 1857"/>
                  <a:gd name="T75" fmla="*/ 214 h 1084"/>
                  <a:gd name="T76" fmla="*/ 43 w 1857"/>
                  <a:gd name="T77" fmla="*/ 226 h 1084"/>
                  <a:gd name="T78" fmla="*/ 26 w 1857"/>
                  <a:gd name="T79" fmla="*/ 241 h 1084"/>
                  <a:gd name="T80" fmla="*/ 15 w 1857"/>
                  <a:gd name="T81" fmla="*/ 251 h 1084"/>
                  <a:gd name="T82" fmla="*/ 11 w 1857"/>
                  <a:gd name="T83" fmla="*/ 248 h 1084"/>
                  <a:gd name="T84" fmla="*/ 6 w 1857"/>
                  <a:gd name="T85" fmla="*/ 243 h 1084"/>
                  <a:gd name="T86" fmla="*/ 2 w 1857"/>
                  <a:gd name="T87" fmla="*/ 240 h 108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857"/>
                  <a:gd name="T133" fmla="*/ 0 h 1084"/>
                  <a:gd name="T134" fmla="*/ 1857 w 1857"/>
                  <a:gd name="T135" fmla="*/ 1084 h 108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857" h="1084">
                    <a:moveTo>
                      <a:pt x="0" y="962"/>
                    </a:moveTo>
                    <a:lnTo>
                      <a:pt x="12" y="916"/>
                    </a:lnTo>
                    <a:lnTo>
                      <a:pt x="24" y="886"/>
                    </a:lnTo>
                    <a:lnTo>
                      <a:pt x="34" y="866"/>
                    </a:lnTo>
                    <a:lnTo>
                      <a:pt x="44" y="852"/>
                    </a:lnTo>
                    <a:lnTo>
                      <a:pt x="53" y="837"/>
                    </a:lnTo>
                    <a:lnTo>
                      <a:pt x="63" y="818"/>
                    </a:lnTo>
                    <a:lnTo>
                      <a:pt x="74" y="788"/>
                    </a:lnTo>
                    <a:lnTo>
                      <a:pt x="89" y="743"/>
                    </a:lnTo>
                    <a:lnTo>
                      <a:pt x="230" y="529"/>
                    </a:lnTo>
                    <a:lnTo>
                      <a:pt x="376" y="352"/>
                    </a:lnTo>
                    <a:lnTo>
                      <a:pt x="533" y="212"/>
                    </a:lnTo>
                    <a:lnTo>
                      <a:pt x="705" y="108"/>
                    </a:lnTo>
                    <a:lnTo>
                      <a:pt x="893" y="36"/>
                    </a:lnTo>
                    <a:lnTo>
                      <a:pt x="1105" y="1"/>
                    </a:lnTo>
                    <a:lnTo>
                      <a:pt x="1342" y="0"/>
                    </a:lnTo>
                    <a:lnTo>
                      <a:pt x="1610" y="31"/>
                    </a:lnTo>
                    <a:lnTo>
                      <a:pt x="1629" y="34"/>
                    </a:lnTo>
                    <a:lnTo>
                      <a:pt x="1649" y="36"/>
                    </a:lnTo>
                    <a:lnTo>
                      <a:pt x="1669" y="38"/>
                    </a:lnTo>
                    <a:lnTo>
                      <a:pt x="1691" y="40"/>
                    </a:lnTo>
                    <a:lnTo>
                      <a:pt x="1711" y="41"/>
                    </a:lnTo>
                    <a:lnTo>
                      <a:pt x="1732" y="43"/>
                    </a:lnTo>
                    <a:lnTo>
                      <a:pt x="1753" y="45"/>
                    </a:lnTo>
                    <a:lnTo>
                      <a:pt x="1776" y="49"/>
                    </a:lnTo>
                    <a:lnTo>
                      <a:pt x="1785" y="69"/>
                    </a:lnTo>
                    <a:lnTo>
                      <a:pt x="1794" y="89"/>
                    </a:lnTo>
                    <a:lnTo>
                      <a:pt x="1801" y="105"/>
                    </a:lnTo>
                    <a:lnTo>
                      <a:pt x="1809" y="123"/>
                    </a:lnTo>
                    <a:lnTo>
                      <a:pt x="1814" y="139"/>
                    </a:lnTo>
                    <a:lnTo>
                      <a:pt x="1819" y="157"/>
                    </a:lnTo>
                    <a:lnTo>
                      <a:pt x="1821" y="175"/>
                    </a:lnTo>
                    <a:lnTo>
                      <a:pt x="1822" y="198"/>
                    </a:lnTo>
                    <a:lnTo>
                      <a:pt x="1851" y="321"/>
                    </a:lnTo>
                    <a:lnTo>
                      <a:pt x="1857" y="454"/>
                    </a:lnTo>
                    <a:lnTo>
                      <a:pt x="1842" y="588"/>
                    </a:lnTo>
                    <a:lnTo>
                      <a:pt x="1814" y="719"/>
                    </a:lnTo>
                    <a:lnTo>
                      <a:pt x="1773" y="835"/>
                    </a:lnTo>
                    <a:lnTo>
                      <a:pt x="1731" y="932"/>
                    </a:lnTo>
                    <a:lnTo>
                      <a:pt x="1688" y="1001"/>
                    </a:lnTo>
                    <a:lnTo>
                      <a:pt x="1652" y="1038"/>
                    </a:lnTo>
                    <a:lnTo>
                      <a:pt x="1647" y="1045"/>
                    </a:lnTo>
                    <a:lnTo>
                      <a:pt x="1638" y="1053"/>
                    </a:lnTo>
                    <a:lnTo>
                      <a:pt x="1624" y="1058"/>
                    </a:lnTo>
                    <a:lnTo>
                      <a:pt x="1610" y="1063"/>
                    </a:lnTo>
                    <a:lnTo>
                      <a:pt x="1594" y="1065"/>
                    </a:lnTo>
                    <a:lnTo>
                      <a:pt x="1579" y="1069"/>
                    </a:lnTo>
                    <a:lnTo>
                      <a:pt x="1565" y="1073"/>
                    </a:lnTo>
                    <a:lnTo>
                      <a:pt x="1557" y="1078"/>
                    </a:lnTo>
                    <a:lnTo>
                      <a:pt x="1545" y="1081"/>
                    </a:lnTo>
                    <a:lnTo>
                      <a:pt x="1529" y="1084"/>
                    </a:lnTo>
                    <a:lnTo>
                      <a:pt x="1508" y="1084"/>
                    </a:lnTo>
                    <a:lnTo>
                      <a:pt x="1488" y="1084"/>
                    </a:lnTo>
                    <a:lnTo>
                      <a:pt x="1465" y="1080"/>
                    </a:lnTo>
                    <a:lnTo>
                      <a:pt x="1446" y="1078"/>
                    </a:lnTo>
                    <a:lnTo>
                      <a:pt x="1431" y="1074"/>
                    </a:lnTo>
                    <a:lnTo>
                      <a:pt x="1422" y="1070"/>
                    </a:lnTo>
                    <a:lnTo>
                      <a:pt x="1304" y="1018"/>
                    </a:lnTo>
                    <a:lnTo>
                      <a:pt x="1214" y="966"/>
                    </a:lnTo>
                    <a:lnTo>
                      <a:pt x="1141" y="912"/>
                    </a:lnTo>
                    <a:lnTo>
                      <a:pt x="1081" y="855"/>
                    </a:lnTo>
                    <a:lnTo>
                      <a:pt x="1022" y="791"/>
                    </a:lnTo>
                    <a:lnTo>
                      <a:pt x="961" y="719"/>
                    </a:lnTo>
                    <a:lnTo>
                      <a:pt x="888" y="638"/>
                    </a:lnTo>
                    <a:lnTo>
                      <a:pt x="798" y="545"/>
                    </a:lnTo>
                    <a:lnTo>
                      <a:pt x="749" y="538"/>
                    </a:lnTo>
                    <a:lnTo>
                      <a:pt x="696" y="541"/>
                    </a:lnTo>
                    <a:lnTo>
                      <a:pt x="641" y="554"/>
                    </a:lnTo>
                    <a:lnTo>
                      <a:pt x="583" y="579"/>
                    </a:lnTo>
                    <a:lnTo>
                      <a:pt x="522" y="612"/>
                    </a:lnTo>
                    <a:lnTo>
                      <a:pt x="462" y="653"/>
                    </a:lnTo>
                    <a:lnTo>
                      <a:pt x="402" y="701"/>
                    </a:lnTo>
                    <a:lnTo>
                      <a:pt x="341" y="757"/>
                    </a:lnTo>
                    <a:lnTo>
                      <a:pt x="308" y="797"/>
                    </a:lnTo>
                    <a:lnTo>
                      <a:pt x="275" y="831"/>
                    </a:lnTo>
                    <a:lnTo>
                      <a:pt x="241" y="857"/>
                    </a:lnTo>
                    <a:lnTo>
                      <a:pt x="207" y="882"/>
                    </a:lnTo>
                    <a:lnTo>
                      <a:pt x="172" y="906"/>
                    </a:lnTo>
                    <a:lnTo>
                      <a:pt x="138" y="934"/>
                    </a:lnTo>
                    <a:lnTo>
                      <a:pt x="104" y="966"/>
                    </a:lnTo>
                    <a:lnTo>
                      <a:pt x="73" y="1009"/>
                    </a:lnTo>
                    <a:lnTo>
                      <a:pt x="63" y="1006"/>
                    </a:lnTo>
                    <a:lnTo>
                      <a:pt x="54" y="1001"/>
                    </a:lnTo>
                    <a:lnTo>
                      <a:pt x="44" y="994"/>
                    </a:lnTo>
                    <a:lnTo>
                      <a:pt x="35" y="985"/>
                    </a:lnTo>
                    <a:lnTo>
                      <a:pt x="25" y="975"/>
                    </a:lnTo>
                    <a:lnTo>
                      <a:pt x="18" y="967"/>
                    </a:lnTo>
                    <a:lnTo>
                      <a:pt x="8" y="962"/>
                    </a:lnTo>
                    <a:lnTo>
                      <a:pt x="0" y="962"/>
                    </a:lnTo>
                    <a:close/>
                  </a:path>
                </a:pathLst>
              </a:custGeom>
              <a:solidFill>
                <a:srgbClr val="FAC4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644"/>
              <p:cNvSpPr>
                <a:spLocks/>
              </p:cNvSpPr>
              <p:nvPr/>
            </p:nvSpPr>
            <p:spPr bwMode="auto">
              <a:xfrm>
                <a:off x="4377" y="2795"/>
                <a:ext cx="915" cy="517"/>
              </a:xfrm>
              <a:custGeom>
                <a:avLst/>
                <a:gdLst>
                  <a:gd name="T0" fmla="*/ 2 w 1831"/>
                  <a:gd name="T1" fmla="*/ 220 h 1034"/>
                  <a:gd name="T2" fmla="*/ 7 w 1831"/>
                  <a:gd name="T3" fmla="*/ 209 h 1034"/>
                  <a:gd name="T4" fmla="*/ 10 w 1831"/>
                  <a:gd name="T5" fmla="*/ 205 h 1034"/>
                  <a:gd name="T6" fmla="*/ 15 w 1831"/>
                  <a:gd name="T7" fmla="*/ 195 h 1034"/>
                  <a:gd name="T8" fmla="*/ 53 w 1831"/>
                  <a:gd name="T9" fmla="*/ 130 h 1034"/>
                  <a:gd name="T10" fmla="*/ 128 w 1831"/>
                  <a:gd name="T11" fmla="*/ 51 h 1034"/>
                  <a:gd name="T12" fmla="*/ 218 w 1831"/>
                  <a:gd name="T13" fmla="*/ 8 h 1034"/>
                  <a:gd name="T14" fmla="*/ 329 w 1831"/>
                  <a:gd name="T15" fmla="*/ 0 h 1034"/>
                  <a:gd name="T16" fmla="*/ 401 w 1831"/>
                  <a:gd name="T17" fmla="*/ 8 h 1034"/>
                  <a:gd name="T18" fmla="*/ 411 w 1831"/>
                  <a:gd name="T19" fmla="*/ 9 h 1034"/>
                  <a:gd name="T20" fmla="*/ 421 w 1831"/>
                  <a:gd name="T21" fmla="*/ 11 h 1034"/>
                  <a:gd name="T22" fmla="*/ 432 w 1831"/>
                  <a:gd name="T23" fmla="*/ 13 h 1034"/>
                  <a:gd name="T24" fmla="*/ 440 w 1831"/>
                  <a:gd name="T25" fmla="*/ 20 h 1034"/>
                  <a:gd name="T26" fmla="*/ 444 w 1831"/>
                  <a:gd name="T27" fmla="*/ 29 h 1034"/>
                  <a:gd name="T28" fmla="*/ 448 w 1831"/>
                  <a:gd name="T29" fmla="*/ 37 h 1034"/>
                  <a:gd name="T30" fmla="*/ 450 w 1831"/>
                  <a:gd name="T31" fmla="*/ 45 h 1034"/>
                  <a:gd name="T32" fmla="*/ 456 w 1831"/>
                  <a:gd name="T33" fmla="*/ 78 h 1034"/>
                  <a:gd name="T34" fmla="*/ 454 w 1831"/>
                  <a:gd name="T35" fmla="*/ 140 h 1034"/>
                  <a:gd name="T36" fmla="*/ 439 w 1831"/>
                  <a:gd name="T37" fmla="*/ 198 h 1034"/>
                  <a:gd name="T38" fmla="*/ 418 w 1831"/>
                  <a:gd name="T39" fmla="*/ 238 h 1034"/>
                  <a:gd name="T40" fmla="*/ 406 w 1831"/>
                  <a:gd name="T41" fmla="*/ 248 h 1034"/>
                  <a:gd name="T42" fmla="*/ 399 w 1831"/>
                  <a:gd name="T43" fmla="*/ 251 h 1034"/>
                  <a:gd name="T44" fmla="*/ 391 w 1831"/>
                  <a:gd name="T45" fmla="*/ 253 h 1034"/>
                  <a:gd name="T46" fmla="*/ 383 w 1831"/>
                  <a:gd name="T47" fmla="*/ 254 h 1034"/>
                  <a:gd name="T48" fmla="*/ 377 w 1831"/>
                  <a:gd name="T49" fmla="*/ 257 h 1034"/>
                  <a:gd name="T50" fmla="*/ 369 w 1831"/>
                  <a:gd name="T51" fmla="*/ 259 h 1034"/>
                  <a:gd name="T52" fmla="*/ 360 w 1831"/>
                  <a:gd name="T53" fmla="*/ 258 h 1034"/>
                  <a:gd name="T54" fmla="*/ 352 w 1831"/>
                  <a:gd name="T55" fmla="*/ 257 h 1034"/>
                  <a:gd name="T56" fmla="*/ 322 w 1831"/>
                  <a:gd name="T57" fmla="*/ 242 h 1034"/>
                  <a:gd name="T58" fmla="*/ 281 w 1831"/>
                  <a:gd name="T59" fmla="*/ 217 h 1034"/>
                  <a:gd name="T60" fmla="*/ 252 w 1831"/>
                  <a:gd name="T61" fmla="*/ 188 h 1034"/>
                  <a:gd name="T62" fmla="*/ 218 w 1831"/>
                  <a:gd name="T63" fmla="*/ 151 h 1034"/>
                  <a:gd name="T64" fmla="*/ 184 w 1831"/>
                  <a:gd name="T65" fmla="*/ 126 h 1034"/>
                  <a:gd name="T66" fmla="*/ 156 w 1831"/>
                  <a:gd name="T67" fmla="*/ 131 h 1034"/>
                  <a:gd name="T68" fmla="*/ 126 w 1831"/>
                  <a:gd name="T69" fmla="*/ 146 h 1034"/>
                  <a:gd name="T70" fmla="*/ 95 w 1831"/>
                  <a:gd name="T71" fmla="*/ 170 h 1034"/>
                  <a:gd name="T72" fmla="*/ 72 w 1831"/>
                  <a:gd name="T73" fmla="*/ 194 h 1034"/>
                  <a:gd name="T74" fmla="*/ 56 w 1831"/>
                  <a:gd name="T75" fmla="*/ 207 h 1034"/>
                  <a:gd name="T76" fmla="*/ 39 w 1831"/>
                  <a:gd name="T77" fmla="*/ 217 h 1034"/>
                  <a:gd name="T78" fmla="*/ 23 w 1831"/>
                  <a:gd name="T79" fmla="*/ 230 h 1034"/>
                  <a:gd name="T80" fmla="*/ 13 w 1831"/>
                  <a:gd name="T81" fmla="*/ 240 h 1034"/>
                  <a:gd name="T82" fmla="*/ 9 w 1831"/>
                  <a:gd name="T83" fmla="*/ 237 h 1034"/>
                  <a:gd name="T84" fmla="*/ 5 w 1831"/>
                  <a:gd name="T85" fmla="*/ 233 h 1034"/>
                  <a:gd name="T86" fmla="*/ 2 w 1831"/>
                  <a:gd name="T87" fmla="*/ 231 h 103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831"/>
                  <a:gd name="T133" fmla="*/ 0 h 1034"/>
                  <a:gd name="T134" fmla="*/ 1831 w 1831"/>
                  <a:gd name="T135" fmla="*/ 1034 h 103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831" h="1034">
                    <a:moveTo>
                      <a:pt x="0" y="925"/>
                    </a:moveTo>
                    <a:lnTo>
                      <a:pt x="11" y="880"/>
                    </a:lnTo>
                    <a:lnTo>
                      <a:pt x="21" y="854"/>
                    </a:lnTo>
                    <a:lnTo>
                      <a:pt x="29" y="839"/>
                    </a:lnTo>
                    <a:lnTo>
                      <a:pt x="36" y="831"/>
                    </a:lnTo>
                    <a:lnTo>
                      <a:pt x="43" y="821"/>
                    </a:lnTo>
                    <a:lnTo>
                      <a:pt x="51" y="807"/>
                    </a:lnTo>
                    <a:lnTo>
                      <a:pt x="62" y="780"/>
                    </a:lnTo>
                    <a:lnTo>
                      <a:pt x="75" y="737"/>
                    </a:lnTo>
                    <a:lnTo>
                      <a:pt x="214" y="523"/>
                    </a:lnTo>
                    <a:lnTo>
                      <a:pt x="361" y="347"/>
                    </a:lnTo>
                    <a:lnTo>
                      <a:pt x="515" y="207"/>
                    </a:lnTo>
                    <a:lnTo>
                      <a:pt x="686" y="104"/>
                    </a:lnTo>
                    <a:lnTo>
                      <a:pt x="873" y="35"/>
                    </a:lnTo>
                    <a:lnTo>
                      <a:pt x="1084" y="2"/>
                    </a:lnTo>
                    <a:lnTo>
                      <a:pt x="1319" y="0"/>
                    </a:lnTo>
                    <a:lnTo>
                      <a:pt x="1588" y="33"/>
                    </a:lnTo>
                    <a:lnTo>
                      <a:pt x="1606" y="35"/>
                    </a:lnTo>
                    <a:lnTo>
                      <a:pt x="1625" y="38"/>
                    </a:lnTo>
                    <a:lnTo>
                      <a:pt x="1645" y="39"/>
                    </a:lnTo>
                    <a:lnTo>
                      <a:pt x="1667" y="43"/>
                    </a:lnTo>
                    <a:lnTo>
                      <a:pt x="1687" y="45"/>
                    </a:lnTo>
                    <a:lnTo>
                      <a:pt x="1708" y="49"/>
                    </a:lnTo>
                    <a:lnTo>
                      <a:pt x="1729" y="54"/>
                    </a:lnTo>
                    <a:lnTo>
                      <a:pt x="1752" y="63"/>
                    </a:lnTo>
                    <a:lnTo>
                      <a:pt x="1761" y="83"/>
                    </a:lnTo>
                    <a:lnTo>
                      <a:pt x="1771" y="102"/>
                    </a:lnTo>
                    <a:lnTo>
                      <a:pt x="1778" y="118"/>
                    </a:lnTo>
                    <a:lnTo>
                      <a:pt x="1787" y="134"/>
                    </a:lnTo>
                    <a:lnTo>
                      <a:pt x="1792" y="149"/>
                    </a:lnTo>
                    <a:lnTo>
                      <a:pt x="1797" y="166"/>
                    </a:lnTo>
                    <a:lnTo>
                      <a:pt x="1801" y="183"/>
                    </a:lnTo>
                    <a:lnTo>
                      <a:pt x="1805" y="206"/>
                    </a:lnTo>
                    <a:lnTo>
                      <a:pt x="1827" y="314"/>
                    </a:lnTo>
                    <a:lnTo>
                      <a:pt x="1831" y="435"/>
                    </a:lnTo>
                    <a:lnTo>
                      <a:pt x="1818" y="560"/>
                    </a:lnTo>
                    <a:lnTo>
                      <a:pt x="1793" y="683"/>
                    </a:lnTo>
                    <a:lnTo>
                      <a:pt x="1757" y="794"/>
                    </a:lnTo>
                    <a:lnTo>
                      <a:pt x="1716" y="886"/>
                    </a:lnTo>
                    <a:lnTo>
                      <a:pt x="1672" y="953"/>
                    </a:lnTo>
                    <a:lnTo>
                      <a:pt x="1632" y="987"/>
                    </a:lnTo>
                    <a:lnTo>
                      <a:pt x="1624" y="993"/>
                    </a:lnTo>
                    <a:lnTo>
                      <a:pt x="1614" y="999"/>
                    </a:lnTo>
                    <a:lnTo>
                      <a:pt x="1599" y="1004"/>
                    </a:lnTo>
                    <a:lnTo>
                      <a:pt x="1584" y="1010"/>
                    </a:lnTo>
                    <a:lnTo>
                      <a:pt x="1565" y="1013"/>
                    </a:lnTo>
                    <a:lnTo>
                      <a:pt x="1549" y="1017"/>
                    </a:lnTo>
                    <a:lnTo>
                      <a:pt x="1532" y="1019"/>
                    </a:lnTo>
                    <a:lnTo>
                      <a:pt x="1521" y="1022"/>
                    </a:lnTo>
                    <a:lnTo>
                      <a:pt x="1510" y="1028"/>
                    </a:lnTo>
                    <a:lnTo>
                      <a:pt x="1496" y="1033"/>
                    </a:lnTo>
                    <a:lnTo>
                      <a:pt x="1479" y="1033"/>
                    </a:lnTo>
                    <a:lnTo>
                      <a:pt x="1461" y="1034"/>
                    </a:lnTo>
                    <a:lnTo>
                      <a:pt x="1441" y="1030"/>
                    </a:lnTo>
                    <a:lnTo>
                      <a:pt x="1425" y="1028"/>
                    </a:lnTo>
                    <a:lnTo>
                      <a:pt x="1411" y="1025"/>
                    </a:lnTo>
                    <a:lnTo>
                      <a:pt x="1405" y="1023"/>
                    </a:lnTo>
                    <a:lnTo>
                      <a:pt x="1288" y="971"/>
                    </a:lnTo>
                    <a:lnTo>
                      <a:pt x="1198" y="921"/>
                    </a:lnTo>
                    <a:lnTo>
                      <a:pt x="1126" y="870"/>
                    </a:lnTo>
                    <a:lnTo>
                      <a:pt x="1066" y="815"/>
                    </a:lnTo>
                    <a:lnTo>
                      <a:pt x="1008" y="753"/>
                    </a:lnTo>
                    <a:lnTo>
                      <a:pt x="948" y="685"/>
                    </a:lnTo>
                    <a:lnTo>
                      <a:pt x="875" y="604"/>
                    </a:lnTo>
                    <a:lnTo>
                      <a:pt x="786" y="513"/>
                    </a:lnTo>
                    <a:lnTo>
                      <a:pt x="736" y="505"/>
                    </a:lnTo>
                    <a:lnTo>
                      <a:pt x="684" y="510"/>
                    </a:lnTo>
                    <a:lnTo>
                      <a:pt x="625" y="525"/>
                    </a:lnTo>
                    <a:lnTo>
                      <a:pt x="566" y="552"/>
                    </a:lnTo>
                    <a:lnTo>
                      <a:pt x="504" y="586"/>
                    </a:lnTo>
                    <a:lnTo>
                      <a:pt x="443" y="629"/>
                    </a:lnTo>
                    <a:lnTo>
                      <a:pt x="381" y="680"/>
                    </a:lnTo>
                    <a:lnTo>
                      <a:pt x="322" y="738"/>
                    </a:lnTo>
                    <a:lnTo>
                      <a:pt x="290" y="779"/>
                    </a:lnTo>
                    <a:lnTo>
                      <a:pt x="257" y="809"/>
                    </a:lnTo>
                    <a:lnTo>
                      <a:pt x="225" y="831"/>
                    </a:lnTo>
                    <a:lnTo>
                      <a:pt x="193" y="851"/>
                    </a:lnTo>
                    <a:lnTo>
                      <a:pt x="159" y="870"/>
                    </a:lnTo>
                    <a:lnTo>
                      <a:pt x="127" y="893"/>
                    </a:lnTo>
                    <a:lnTo>
                      <a:pt x="94" y="923"/>
                    </a:lnTo>
                    <a:lnTo>
                      <a:pt x="64" y="964"/>
                    </a:lnTo>
                    <a:lnTo>
                      <a:pt x="54" y="961"/>
                    </a:lnTo>
                    <a:lnTo>
                      <a:pt x="46" y="958"/>
                    </a:lnTo>
                    <a:lnTo>
                      <a:pt x="39" y="950"/>
                    </a:lnTo>
                    <a:lnTo>
                      <a:pt x="31" y="944"/>
                    </a:lnTo>
                    <a:lnTo>
                      <a:pt x="23" y="935"/>
                    </a:lnTo>
                    <a:lnTo>
                      <a:pt x="15" y="929"/>
                    </a:lnTo>
                    <a:lnTo>
                      <a:pt x="8" y="925"/>
                    </a:lnTo>
                    <a:lnTo>
                      <a:pt x="0" y="925"/>
                    </a:lnTo>
                    <a:close/>
                  </a:path>
                </a:pathLst>
              </a:custGeom>
              <a:solidFill>
                <a:srgbClr val="FFCC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645"/>
              <p:cNvSpPr>
                <a:spLocks/>
              </p:cNvSpPr>
              <p:nvPr/>
            </p:nvSpPr>
            <p:spPr bwMode="auto">
              <a:xfrm>
                <a:off x="4473" y="2960"/>
                <a:ext cx="208" cy="212"/>
              </a:xfrm>
              <a:custGeom>
                <a:avLst/>
                <a:gdLst>
                  <a:gd name="T0" fmla="*/ 0 w 417"/>
                  <a:gd name="T1" fmla="*/ 89 h 425"/>
                  <a:gd name="T2" fmla="*/ 5 w 417"/>
                  <a:gd name="T3" fmla="*/ 81 h 425"/>
                  <a:gd name="T4" fmla="*/ 13 w 417"/>
                  <a:gd name="T5" fmla="*/ 71 h 425"/>
                  <a:gd name="T6" fmla="*/ 21 w 417"/>
                  <a:gd name="T7" fmla="*/ 59 h 425"/>
                  <a:gd name="T8" fmla="*/ 31 w 417"/>
                  <a:gd name="T9" fmla="*/ 48 h 425"/>
                  <a:gd name="T10" fmla="*/ 40 w 417"/>
                  <a:gd name="T11" fmla="*/ 35 h 425"/>
                  <a:gd name="T12" fmla="*/ 49 w 417"/>
                  <a:gd name="T13" fmla="*/ 24 h 425"/>
                  <a:gd name="T14" fmla="*/ 56 w 417"/>
                  <a:gd name="T15" fmla="*/ 14 h 425"/>
                  <a:gd name="T16" fmla="*/ 62 w 417"/>
                  <a:gd name="T17" fmla="*/ 6 h 425"/>
                  <a:gd name="T18" fmla="*/ 74 w 417"/>
                  <a:gd name="T19" fmla="*/ 1 h 425"/>
                  <a:gd name="T20" fmla="*/ 85 w 417"/>
                  <a:gd name="T21" fmla="*/ 0 h 425"/>
                  <a:gd name="T22" fmla="*/ 95 w 417"/>
                  <a:gd name="T23" fmla="*/ 1 h 425"/>
                  <a:gd name="T24" fmla="*/ 102 w 417"/>
                  <a:gd name="T25" fmla="*/ 5 h 425"/>
                  <a:gd name="T26" fmla="*/ 104 w 417"/>
                  <a:gd name="T27" fmla="*/ 12 h 425"/>
                  <a:gd name="T28" fmla="*/ 100 w 417"/>
                  <a:gd name="T29" fmla="*/ 22 h 425"/>
                  <a:gd name="T30" fmla="*/ 88 w 417"/>
                  <a:gd name="T31" fmla="*/ 34 h 425"/>
                  <a:gd name="T32" fmla="*/ 68 w 417"/>
                  <a:gd name="T33" fmla="*/ 50 h 425"/>
                  <a:gd name="T34" fmla="*/ 60 w 417"/>
                  <a:gd name="T35" fmla="*/ 57 h 425"/>
                  <a:gd name="T36" fmla="*/ 52 w 417"/>
                  <a:gd name="T37" fmla="*/ 64 h 425"/>
                  <a:gd name="T38" fmla="*/ 44 w 417"/>
                  <a:gd name="T39" fmla="*/ 70 h 425"/>
                  <a:gd name="T40" fmla="*/ 36 w 417"/>
                  <a:gd name="T41" fmla="*/ 78 h 425"/>
                  <a:gd name="T42" fmla="*/ 28 w 417"/>
                  <a:gd name="T43" fmla="*/ 84 h 425"/>
                  <a:gd name="T44" fmla="*/ 20 w 417"/>
                  <a:gd name="T45" fmla="*/ 92 h 425"/>
                  <a:gd name="T46" fmla="*/ 12 w 417"/>
                  <a:gd name="T47" fmla="*/ 99 h 425"/>
                  <a:gd name="T48" fmla="*/ 4 w 417"/>
                  <a:gd name="T49" fmla="*/ 106 h 425"/>
                  <a:gd name="T50" fmla="*/ 3 w 417"/>
                  <a:gd name="T51" fmla="*/ 104 h 425"/>
                  <a:gd name="T52" fmla="*/ 3 w 417"/>
                  <a:gd name="T53" fmla="*/ 101 h 425"/>
                  <a:gd name="T54" fmla="*/ 2 w 417"/>
                  <a:gd name="T55" fmla="*/ 99 h 425"/>
                  <a:gd name="T56" fmla="*/ 2 w 417"/>
                  <a:gd name="T57" fmla="*/ 97 h 425"/>
                  <a:gd name="T58" fmla="*/ 1 w 417"/>
                  <a:gd name="T59" fmla="*/ 95 h 425"/>
                  <a:gd name="T60" fmla="*/ 1 w 417"/>
                  <a:gd name="T61" fmla="*/ 93 h 425"/>
                  <a:gd name="T62" fmla="*/ 0 w 417"/>
                  <a:gd name="T63" fmla="*/ 91 h 425"/>
                  <a:gd name="T64" fmla="*/ 0 w 417"/>
                  <a:gd name="T65" fmla="*/ 89 h 42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7"/>
                  <a:gd name="T100" fmla="*/ 0 h 425"/>
                  <a:gd name="T101" fmla="*/ 417 w 417"/>
                  <a:gd name="T102" fmla="*/ 425 h 42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7" h="425">
                    <a:moveTo>
                      <a:pt x="0" y="357"/>
                    </a:moveTo>
                    <a:lnTo>
                      <a:pt x="21" y="324"/>
                    </a:lnTo>
                    <a:lnTo>
                      <a:pt x="52" y="286"/>
                    </a:lnTo>
                    <a:lnTo>
                      <a:pt x="87" y="239"/>
                    </a:lnTo>
                    <a:lnTo>
                      <a:pt x="124" y="192"/>
                    </a:lnTo>
                    <a:lnTo>
                      <a:pt x="161" y="143"/>
                    </a:lnTo>
                    <a:lnTo>
                      <a:pt x="197" y="98"/>
                    </a:lnTo>
                    <a:lnTo>
                      <a:pt x="226" y="58"/>
                    </a:lnTo>
                    <a:lnTo>
                      <a:pt x="250" y="27"/>
                    </a:lnTo>
                    <a:lnTo>
                      <a:pt x="296" y="7"/>
                    </a:lnTo>
                    <a:lnTo>
                      <a:pt x="343" y="0"/>
                    </a:lnTo>
                    <a:lnTo>
                      <a:pt x="383" y="5"/>
                    </a:lnTo>
                    <a:lnTo>
                      <a:pt x="410" y="21"/>
                    </a:lnTo>
                    <a:lnTo>
                      <a:pt x="417" y="49"/>
                    </a:lnTo>
                    <a:lnTo>
                      <a:pt x="401" y="88"/>
                    </a:lnTo>
                    <a:lnTo>
                      <a:pt x="354" y="138"/>
                    </a:lnTo>
                    <a:lnTo>
                      <a:pt x="272" y="200"/>
                    </a:lnTo>
                    <a:lnTo>
                      <a:pt x="240" y="228"/>
                    </a:lnTo>
                    <a:lnTo>
                      <a:pt x="208" y="256"/>
                    </a:lnTo>
                    <a:lnTo>
                      <a:pt x="176" y="283"/>
                    </a:lnTo>
                    <a:lnTo>
                      <a:pt x="144" y="312"/>
                    </a:lnTo>
                    <a:lnTo>
                      <a:pt x="112" y="339"/>
                    </a:lnTo>
                    <a:lnTo>
                      <a:pt x="80" y="368"/>
                    </a:lnTo>
                    <a:lnTo>
                      <a:pt x="48" y="396"/>
                    </a:lnTo>
                    <a:lnTo>
                      <a:pt x="18" y="425"/>
                    </a:lnTo>
                    <a:lnTo>
                      <a:pt x="14" y="416"/>
                    </a:lnTo>
                    <a:lnTo>
                      <a:pt x="13" y="407"/>
                    </a:lnTo>
                    <a:lnTo>
                      <a:pt x="9" y="398"/>
                    </a:lnTo>
                    <a:lnTo>
                      <a:pt x="8" y="391"/>
                    </a:lnTo>
                    <a:lnTo>
                      <a:pt x="5" y="382"/>
                    </a:lnTo>
                    <a:lnTo>
                      <a:pt x="4" y="373"/>
                    </a:lnTo>
                    <a:lnTo>
                      <a:pt x="1" y="365"/>
                    </a:lnTo>
                    <a:lnTo>
                      <a:pt x="0" y="357"/>
                    </a:lnTo>
                    <a:close/>
                  </a:path>
                </a:pathLst>
              </a:custGeom>
              <a:solidFill>
                <a:srgbClr val="FFCC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8" name="Freeform 646"/>
              <p:cNvSpPr>
                <a:spLocks/>
              </p:cNvSpPr>
              <p:nvPr/>
            </p:nvSpPr>
            <p:spPr bwMode="auto">
              <a:xfrm>
                <a:off x="4474" y="2978"/>
                <a:ext cx="192" cy="192"/>
              </a:xfrm>
              <a:custGeom>
                <a:avLst/>
                <a:gdLst>
                  <a:gd name="T0" fmla="*/ 0 w 385"/>
                  <a:gd name="T1" fmla="*/ 80 h 385"/>
                  <a:gd name="T2" fmla="*/ 5 w 385"/>
                  <a:gd name="T3" fmla="*/ 73 h 385"/>
                  <a:gd name="T4" fmla="*/ 12 w 385"/>
                  <a:gd name="T5" fmla="*/ 64 h 385"/>
                  <a:gd name="T6" fmla="*/ 20 w 385"/>
                  <a:gd name="T7" fmla="*/ 54 h 385"/>
                  <a:gd name="T8" fmla="*/ 29 w 385"/>
                  <a:gd name="T9" fmla="*/ 43 h 385"/>
                  <a:gd name="T10" fmla="*/ 37 w 385"/>
                  <a:gd name="T11" fmla="*/ 32 h 385"/>
                  <a:gd name="T12" fmla="*/ 45 w 385"/>
                  <a:gd name="T13" fmla="*/ 22 h 385"/>
                  <a:gd name="T14" fmla="*/ 52 w 385"/>
                  <a:gd name="T15" fmla="*/ 13 h 385"/>
                  <a:gd name="T16" fmla="*/ 57 w 385"/>
                  <a:gd name="T17" fmla="*/ 7 h 385"/>
                  <a:gd name="T18" fmla="*/ 68 w 385"/>
                  <a:gd name="T19" fmla="*/ 2 h 385"/>
                  <a:gd name="T20" fmla="*/ 79 w 385"/>
                  <a:gd name="T21" fmla="*/ 0 h 385"/>
                  <a:gd name="T22" fmla="*/ 88 w 385"/>
                  <a:gd name="T23" fmla="*/ 0 h 385"/>
                  <a:gd name="T24" fmla="*/ 94 w 385"/>
                  <a:gd name="T25" fmla="*/ 4 h 385"/>
                  <a:gd name="T26" fmla="*/ 96 w 385"/>
                  <a:gd name="T27" fmla="*/ 9 h 385"/>
                  <a:gd name="T28" fmla="*/ 92 w 385"/>
                  <a:gd name="T29" fmla="*/ 18 h 385"/>
                  <a:gd name="T30" fmla="*/ 82 w 385"/>
                  <a:gd name="T31" fmla="*/ 29 h 385"/>
                  <a:gd name="T32" fmla="*/ 64 w 385"/>
                  <a:gd name="T33" fmla="*/ 44 h 385"/>
                  <a:gd name="T34" fmla="*/ 56 w 385"/>
                  <a:gd name="T35" fmla="*/ 50 h 385"/>
                  <a:gd name="T36" fmla="*/ 49 w 385"/>
                  <a:gd name="T37" fmla="*/ 57 h 385"/>
                  <a:gd name="T38" fmla="*/ 41 w 385"/>
                  <a:gd name="T39" fmla="*/ 63 h 385"/>
                  <a:gd name="T40" fmla="*/ 34 w 385"/>
                  <a:gd name="T41" fmla="*/ 70 h 385"/>
                  <a:gd name="T42" fmla="*/ 26 w 385"/>
                  <a:gd name="T43" fmla="*/ 76 h 385"/>
                  <a:gd name="T44" fmla="*/ 19 w 385"/>
                  <a:gd name="T45" fmla="*/ 83 h 385"/>
                  <a:gd name="T46" fmla="*/ 11 w 385"/>
                  <a:gd name="T47" fmla="*/ 89 h 385"/>
                  <a:gd name="T48" fmla="*/ 4 w 385"/>
                  <a:gd name="T49" fmla="*/ 96 h 385"/>
                  <a:gd name="T50" fmla="*/ 3 w 385"/>
                  <a:gd name="T51" fmla="*/ 94 h 385"/>
                  <a:gd name="T52" fmla="*/ 3 w 385"/>
                  <a:gd name="T53" fmla="*/ 92 h 385"/>
                  <a:gd name="T54" fmla="*/ 2 w 385"/>
                  <a:gd name="T55" fmla="*/ 90 h 385"/>
                  <a:gd name="T56" fmla="*/ 2 w 385"/>
                  <a:gd name="T57" fmla="*/ 88 h 385"/>
                  <a:gd name="T58" fmla="*/ 1 w 385"/>
                  <a:gd name="T59" fmla="*/ 86 h 385"/>
                  <a:gd name="T60" fmla="*/ 1 w 385"/>
                  <a:gd name="T61" fmla="*/ 84 h 385"/>
                  <a:gd name="T62" fmla="*/ 0 w 385"/>
                  <a:gd name="T63" fmla="*/ 82 h 385"/>
                  <a:gd name="T64" fmla="*/ 0 w 385"/>
                  <a:gd name="T65" fmla="*/ 80 h 3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85"/>
                  <a:gd name="T100" fmla="*/ 0 h 385"/>
                  <a:gd name="T101" fmla="*/ 385 w 385"/>
                  <a:gd name="T102" fmla="*/ 385 h 3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85" h="385">
                    <a:moveTo>
                      <a:pt x="0" y="322"/>
                    </a:moveTo>
                    <a:lnTo>
                      <a:pt x="20" y="293"/>
                    </a:lnTo>
                    <a:lnTo>
                      <a:pt x="48" y="258"/>
                    </a:lnTo>
                    <a:lnTo>
                      <a:pt x="81" y="217"/>
                    </a:lnTo>
                    <a:lnTo>
                      <a:pt x="116" y="174"/>
                    </a:lnTo>
                    <a:lnTo>
                      <a:pt x="148" y="131"/>
                    </a:lnTo>
                    <a:lnTo>
                      <a:pt x="181" y="90"/>
                    </a:lnTo>
                    <a:lnTo>
                      <a:pt x="209" y="55"/>
                    </a:lnTo>
                    <a:lnTo>
                      <a:pt x="231" y="28"/>
                    </a:lnTo>
                    <a:lnTo>
                      <a:pt x="275" y="8"/>
                    </a:lnTo>
                    <a:lnTo>
                      <a:pt x="318" y="0"/>
                    </a:lnTo>
                    <a:lnTo>
                      <a:pt x="354" y="3"/>
                    </a:lnTo>
                    <a:lnTo>
                      <a:pt x="379" y="17"/>
                    </a:lnTo>
                    <a:lnTo>
                      <a:pt x="385" y="39"/>
                    </a:lnTo>
                    <a:lnTo>
                      <a:pt x="370" y="74"/>
                    </a:lnTo>
                    <a:lnTo>
                      <a:pt x="329" y="119"/>
                    </a:lnTo>
                    <a:lnTo>
                      <a:pt x="256" y="177"/>
                    </a:lnTo>
                    <a:lnTo>
                      <a:pt x="226" y="202"/>
                    </a:lnTo>
                    <a:lnTo>
                      <a:pt x="196" y="228"/>
                    </a:lnTo>
                    <a:lnTo>
                      <a:pt x="166" y="255"/>
                    </a:lnTo>
                    <a:lnTo>
                      <a:pt x="136" y="281"/>
                    </a:lnTo>
                    <a:lnTo>
                      <a:pt x="106" y="306"/>
                    </a:lnTo>
                    <a:lnTo>
                      <a:pt x="77" y="332"/>
                    </a:lnTo>
                    <a:lnTo>
                      <a:pt x="47" y="359"/>
                    </a:lnTo>
                    <a:lnTo>
                      <a:pt x="18" y="385"/>
                    </a:lnTo>
                    <a:lnTo>
                      <a:pt x="15" y="376"/>
                    </a:lnTo>
                    <a:lnTo>
                      <a:pt x="13" y="369"/>
                    </a:lnTo>
                    <a:lnTo>
                      <a:pt x="10" y="361"/>
                    </a:lnTo>
                    <a:lnTo>
                      <a:pt x="9" y="354"/>
                    </a:lnTo>
                    <a:lnTo>
                      <a:pt x="7" y="345"/>
                    </a:lnTo>
                    <a:lnTo>
                      <a:pt x="4" y="337"/>
                    </a:lnTo>
                    <a:lnTo>
                      <a:pt x="2" y="330"/>
                    </a:lnTo>
                    <a:lnTo>
                      <a:pt x="0" y="322"/>
                    </a:lnTo>
                    <a:close/>
                  </a:path>
                </a:pathLst>
              </a:custGeom>
              <a:solidFill>
                <a:srgbClr val="FCC7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9" name="Freeform 647"/>
              <p:cNvSpPr>
                <a:spLocks/>
              </p:cNvSpPr>
              <p:nvPr/>
            </p:nvSpPr>
            <p:spPr bwMode="auto">
              <a:xfrm>
                <a:off x="4476" y="2996"/>
                <a:ext cx="175" cy="174"/>
              </a:xfrm>
              <a:custGeom>
                <a:avLst/>
                <a:gdLst>
                  <a:gd name="T0" fmla="*/ 0 w 350"/>
                  <a:gd name="T1" fmla="*/ 72 h 347"/>
                  <a:gd name="T2" fmla="*/ 5 w 350"/>
                  <a:gd name="T3" fmla="*/ 66 h 347"/>
                  <a:gd name="T4" fmla="*/ 11 w 350"/>
                  <a:gd name="T5" fmla="*/ 58 h 347"/>
                  <a:gd name="T6" fmla="*/ 19 w 350"/>
                  <a:gd name="T7" fmla="*/ 49 h 347"/>
                  <a:gd name="T8" fmla="*/ 26 w 350"/>
                  <a:gd name="T9" fmla="*/ 40 h 347"/>
                  <a:gd name="T10" fmla="*/ 34 w 350"/>
                  <a:gd name="T11" fmla="*/ 30 h 347"/>
                  <a:gd name="T12" fmla="*/ 41 w 350"/>
                  <a:gd name="T13" fmla="*/ 22 h 347"/>
                  <a:gd name="T14" fmla="*/ 47 w 350"/>
                  <a:gd name="T15" fmla="*/ 13 h 347"/>
                  <a:gd name="T16" fmla="*/ 52 w 350"/>
                  <a:gd name="T17" fmla="*/ 7 h 347"/>
                  <a:gd name="T18" fmla="*/ 62 w 350"/>
                  <a:gd name="T19" fmla="*/ 2 h 347"/>
                  <a:gd name="T20" fmla="*/ 73 w 350"/>
                  <a:gd name="T21" fmla="*/ 0 h 347"/>
                  <a:gd name="T22" fmla="*/ 81 w 350"/>
                  <a:gd name="T23" fmla="*/ 0 h 347"/>
                  <a:gd name="T24" fmla="*/ 86 w 350"/>
                  <a:gd name="T25" fmla="*/ 3 h 347"/>
                  <a:gd name="T26" fmla="*/ 88 w 350"/>
                  <a:gd name="T27" fmla="*/ 8 h 347"/>
                  <a:gd name="T28" fmla="*/ 85 w 350"/>
                  <a:gd name="T29" fmla="*/ 15 h 347"/>
                  <a:gd name="T30" fmla="*/ 76 w 350"/>
                  <a:gd name="T31" fmla="*/ 25 h 347"/>
                  <a:gd name="T32" fmla="*/ 59 w 350"/>
                  <a:gd name="T33" fmla="*/ 38 h 347"/>
                  <a:gd name="T34" fmla="*/ 51 w 350"/>
                  <a:gd name="T35" fmla="*/ 43 h 347"/>
                  <a:gd name="T36" fmla="*/ 45 w 350"/>
                  <a:gd name="T37" fmla="*/ 50 h 347"/>
                  <a:gd name="T38" fmla="*/ 38 w 350"/>
                  <a:gd name="T39" fmla="*/ 56 h 347"/>
                  <a:gd name="T40" fmla="*/ 31 w 350"/>
                  <a:gd name="T41" fmla="*/ 62 h 347"/>
                  <a:gd name="T42" fmla="*/ 24 w 350"/>
                  <a:gd name="T43" fmla="*/ 68 h 347"/>
                  <a:gd name="T44" fmla="*/ 18 w 350"/>
                  <a:gd name="T45" fmla="*/ 75 h 347"/>
                  <a:gd name="T46" fmla="*/ 11 w 350"/>
                  <a:gd name="T47" fmla="*/ 80 h 347"/>
                  <a:gd name="T48" fmla="*/ 3 w 350"/>
                  <a:gd name="T49" fmla="*/ 87 h 347"/>
                  <a:gd name="T50" fmla="*/ 3 w 350"/>
                  <a:gd name="T51" fmla="*/ 85 h 347"/>
                  <a:gd name="T52" fmla="*/ 3 w 350"/>
                  <a:gd name="T53" fmla="*/ 83 h 347"/>
                  <a:gd name="T54" fmla="*/ 3 w 350"/>
                  <a:gd name="T55" fmla="*/ 81 h 347"/>
                  <a:gd name="T56" fmla="*/ 2 w 350"/>
                  <a:gd name="T57" fmla="*/ 80 h 347"/>
                  <a:gd name="T58" fmla="*/ 1 w 350"/>
                  <a:gd name="T59" fmla="*/ 78 h 347"/>
                  <a:gd name="T60" fmla="*/ 1 w 350"/>
                  <a:gd name="T61" fmla="*/ 76 h 347"/>
                  <a:gd name="T62" fmla="*/ 1 w 350"/>
                  <a:gd name="T63" fmla="*/ 74 h 347"/>
                  <a:gd name="T64" fmla="*/ 0 w 350"/>
                  <a:gd name="T65" fmla="*/ 72 h 3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50"/>
                  <a:gd name="T100" fmla="*/ 0 h 347"/>
                  <a:gd name="T101" fmla="*/ 350 w 350"/>
                  <a:gd name="T102" fmla="*/ 347 h 34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50" h="347">
                    <a:moveTo>
                      <a:pt x="0" y="288"/>
                    </a:moveTo>
                    <a:lnTo>
                      <a:pt x="19" y="261"/>
                    </a:lnTo>
                    <a:lnTo>
                      <a:pt x="44" y="230"/>
                    </a:lnTo>
                    <a:lnTo>
                      <a:pt x="73" y="194"/>
                    </a:lnTo>
                    <a:lnTo>
                      <a:pt x="104" y="157"/>
                    </a:lnTo>
                    <a:lnTo>
                      <a:pt x="134" y="120"/>
                    </a:lnTo>
                    <a:lnTo>
                      <a:pt x="163" y="85"/>
                    </a:lnTo>
                    <a:lnTo>
                      <a:pt x="188" y="52"/>
                    </a:lnTo>
                    <a:lnTo>
                      <a:pt x="208" y="27"/>
                    </a:lnTo>
                    <a:lnTo>
                      <a:pt x="248" y="8"/>
                    </a:lnTo>
                    <a:lnTo>
                      <a:pt x="289" y="0"/>
                    </a:lnTo>
                    <a:lnTo>
                      <a:pt x="321" y="0"/>
                    </a:lnTo>
                    <a:lnTo>
                      <a:pt x="344" y="11"/>
                    </a:lnTo>
                    <a:lnTo>
                      <a:pt x="350" y="30"/>
                    </a:lnTo>
                    <a:lnTo>
                      <a:pt x="339" y="60"/>
                    </a:lnTo>
                    <a:lnTo>
                      <a:pt x="301" y="99"/>
                    </a:lnTo>
                    <a:lnTo>
                      <a:pt x="236" y="150"/>
                    </a:lnTo>
                    <a:lnTo>
                      <a:pt x="207" y="172"/>
                    </a:lnTo>
                    <a:lnTo>
                      <a:pt x="180" y="198"/>
                    </a:lnTo>
                    <a:lnTo>
                      <a:pt x="152" y="221"/>
                    </a:lnTo>
                    <a:lnTo>
                      <a:pt x="126" y="246"/>
                    </a:lnTo>
                    <a:lnTo>
                      <a:pt x="97" y="270"/>
                    </a:lnTo>
                    <a:lnTo>
                      <a:pt x="69" y="297"/>
                    </a:lnTo>
                    <a:lnTo>
                      <a:pt x="42" y="320"/>
                    </a:lnTo>
                    <a:lnTo>
                      <a:pt x="15" y="347"/>
                    </a:lnTo>
                    <a:lnTo>
                      <a:pt x="13" y="339"/>
                    </a:lnTo>
                    <a:lnTo>
                      <a:pt x="11" y="332"/>
                    </a:lnTo>
                    <a:lnTo>
                      <a:pt x="9" y="324"/>
                    </a:lnTo>
                    <a:lnTo>
                      <a:pt x="8" y="317"/>
                    </a:lnTo>
                    <a:lnTo>
                      <a:pt x="5" y="309"/>
                    </a:lnTo>
                    <a:lnTo>
                      <a:pt x="4" y="302"/>
                    </a:lnTo>
                    <a:lnTo>
                      <a:pt x="1" y="29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FAC4B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0" name="Freeform 648"/>
              <p:cNvSpPr>
                <a:spLocks/>
              </p:cNvSpPr>
              <p:nvPr/>
            </p:nvSpPr>
            <p:spPr bwMode="auto">
              <a:xfrm>
                <a:off x="4477" y="3014"/>
                <a:ext cx="158" cy="155"/>
              </a:xfrm>
              <a:custGeom>
                <a:avLst/>
                <a:gdLst>
                  <a:gd name="T0" fmla="*/ 0 w 315"/>
                  <a:gd name="T1" fmla="*/ 64 h 309"/>
                  <a:gd name="T2" fmla="*/ 4 w 315"/>
                  <a:gd name="T3" fmla="*/ 58 h 309"/>
                  <a:gd name="T4" fmla="*/ 10 w 315"/>
                  <a:gd name="T5" fmla="*/ 51 h 309"/>
                  <a:gd name="T6" fmla="*/ 16 w 315"/>
                  <a:gd name="T7" fmla="*/ 43 h 309"/>
                  <a:gd name="T8" fmla="*/ 24 w 315"/>
                  <a:gd name="T9" fmla="*/ 35 h 309"/>
                  <a:gd name="T10" fmla="*/ 30 w 315"/>
                  <a:gd name="T11" fmla="*/ 27 h 309"/>
                  <a:gd name="T12" fmla="*/ 36 w 315"/>
                  <a:gd name="T13" fmla="*/ 20 h 309"/>
                  <a:gd name="T14" fmla="*/ 42 w 315"/>
                  <a:gd name="T15" fmla="*/ 13 h 309"/>
                  <a:gd name="T16" fmla="*/ 47 w 315"/>
                  <a:gd name="T17" fmla="*/ 7 h 309"/>
                  <a:gd name="T18" fmla="*/ 56 w 315"/>
                  <a:gd name="T19" fmla="*/ 3 h 309"/>
                  <a:gd name="T20" fmla="*/ 65 w 315"/>
                  <a:gd name="T21" fmla="*/ 1 h 309"/>
                  <a:gd name="T22" fmla="*/ 72 w 315"/>
                  <a:gd name="T23" fmla="*/ 0 h 309"/>
                  <a:gd name="T24" fmla="*/ 77 w 315"/>
                  <a:gd name="T25" fmla="*/ 2 h 309"/>
                  <a:gd name="T26" fmla="*/ 79 w 315"/>
                  <a:gd name="T27" fmla="*/ 6 h 309"/>
                  <a:gd name="T28" fmla="*/ 77 w 315"/>
                  <a:gd name="T29" fmla="*/ 12 h 309"/>
                  <a:gd name="T30" fmla="*/ 68 w 315"/>
                  <a:gd name="T31" fmla="*/ 20 h 309"/>
                  <a:gd name="T32" fmla="*/ 55 w 315"/>
                  <a:gd name="T33" fmla="*/ 32 h 309"/>
                  <a:gd name="T34" fmla="*/ 48 w 315"/>
                  <a:gd name="T35" fmla="*/ 37 h 309"/>
                  <a:gd name="T36" fmla="*/ 41 w 315"/>
                  <a:gd name="T37" fmla="*/ 43 h 309"/>
                  <a:gd name="T38" fmla="*/ 35 w 315"/>
                  <a:gd name="T39" fmla="*/ 49 h 309"/>
                  <a:gd name="T40" fmla="*/ 29 w 315"/>
                  <a:gd name="T41" fmla="*/ 54 h 309"/>
                  <a:gd name="T42" fmla="*/ 23 w 315"/>
                  <a:gd name="T43" fmla="*/ 60 h 309"/>
                  <a:gd name="T44" fmla="*/ 16 w 315"/>
                  <a:gd name="T45" fmla="*/ 66 h 309"/>
                  <a:gd name="T46" fmla="*/ 10 w 315"/>
                  <a:gd name="T47" fmla="*/ 72 h 309"/>
                  <a:gd name="T48" fmla="*/ 4 w 315"/>
                  <a:gd name="T49" fmla="*/ 78 h 309"/>
                  <a:gd name="T50" fmla="*/ 3 w 315"/>
                  <a:gd name="T51" fmla="*/ 76 h 309"/>
                  <a:gd name="T52" fmla="*/ 3 w 315"/>
                  <a:gd name="T53" fmla="*/ 74 h 309"/>
                  <a:gd name="T54" fmla="*/ 2 w 315"/>
                  <a:gd name="T55" fmla="*/ 72 h 309"/>
                  <a:gd name="T56" fmla="*/ 2 w 315"/>
                  <a:gd name="T57" fmla="*/ 70 h 309"/>
                  <a:gd name="T58" fmla="*/ 1 w 315"/>
                  <a:gd name="T59" fmla="*/ 67 h 309"/>
                  <a:gd name="T60" fmla="*/ 0 w 315"/>
                  <a:gd name="T61" fmla="*/ 64 h 30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315"/>
                  <a:gd name="T94" fmla="*/ 0 h 309"/>
                  <a:gd name="T95" fmla="*/ 315 w 315"/>
                  <a:gd name="T96" fmla="*/ 309 h 309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315" h="309">
                    <a:moveTo>
                      <a:pt x="0" y="254"/>
                    </a:moveTo>
                    <a:lnTo>
                      <a:pt x="16" y="229"/>
                    </a:lnTo>
                    <a:lnTo>
                      <a:pt x="39" y="201"/>
                    </a:lnTo>
                    <a:lnTo>
                      <a:pt x="64" y="171"/>
                    </a:lnTo>
                    <a:lnTo>
                      <a:pt x="93" y="140"/>
                    </a:lnTo>
                    <a:lnTo>
                      <a:pt x="119" y="107"/>
                    </a:lnTo>
                    <a:lnTo>
                      <a:pt x="144" y="77"/>
                    </a:lnTo>
                    <a:lnTo>
                      <a:pt x="167" y="50"/>
                    </a:lnTo>
                    <a:lnTo>
                      <a:pt x="186" y="27"/>
                    </a:lnTo>
                    <a:lnTo>
                      <a:pt x="222" y="10"/>
                    </a:lnTo>
                    <a:lnTo>
                      <a:pt x="258" y="1"/>
                    </a:lnTo>
                    <a:lnTo>
                      <a:pt x="287" y="0"/>
                    </a:lnTo>
                    <a:lnTo>
                      <a:pt x="308" y="7"/>
                    </a:lnTo>
                    <a:lnTo>
                      <a:pt x="315" y="22"/>
                    </a:lnTo>
                    <a:lnTo>
                      <a:pt x="305" y="47"/>
                    </a:lnTo>
                    <a:lnTo>
                      <a:pt x="272" y="80"/>
                    </a:lnTo>
                    <a:lnTo>
                      <a:pt x="217" y="125"/>
                    </a:lnTo>
                    <a:lnTo>
                      <a:pt x="191" y="148"/>
                    </a:lnTo>
                    <a:lnTo>
                      <a:pt x="164" y="170"/>
                    </a:lnTo>
                    <a:lnTo>
                      <a:pt x="139" y="193"/>
                    </a:lnTo>
                    <a:lnTo>
                      <a:pt x="115" y="216"/>
                    </a:lnTo>
                    <a:lnTo>
                      <a:pt x="89" y="239"/>
                    </a:lnTo>
                    <a:lnTo>
                      <a:pt x="64" y="262"/>
                    </a:lnTo>
                    <a:lnTo>
                      <a:pt x="39" y="285"/>
                    </a:lnTo>
                    <a:lnTo>
                      <a:pt x="14" y="309"/>
                    </a:lnTo>
                    <a:lnTo>
                      <a:pt x="11" y="302"/>
                    </a:lnTo>
                    <a:lnTo>
                      <a:pt x="9" y="294"/>
                    </a:lnTo>
                    <a:lnTo>
                      <a:pt x="6" y="287"/>
                    </a:lnTo>
                    <a:lnTo>
                      <a:pt x="5" y="280"/>
                    </a:lnTo>
                    <a:lnTo>
                      <a:pt x="1" y="267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7C2B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1" name="Freeform 649"/>
              <p:cNvSpPr>
                <a:spLocks/>
              </p:cNvSpPr>
              <p:nvPr/>
            </p:nvSpPr>
            <p:spPr bwMode="auto">
              <a:xfrm>
                <a:off x="4478" y="3031"/>
                <a:ext cx="141" cy="136"/>
              </a:xfrm>
              <a:custGeom>
                <a:avLst/>
                <a:gdLst>
                  <a:gd name="T0" fmla="*/ 0 w 282"/>
                  <a:gd name="T1" fmla="*/ 56 h 272"/>
                  <a:gd name="T2" fmla="*/ 3 w 282"/>
                  <a:gd name="T3" fmla="*/ 50 h 272"/>
                  <a:gd name="T4" fmla="*/ 9 w 282"/>
                  <a:gd name="T5" fmla="*/ 44 h 272"/>
                  <a:gd name="T6" fmla="*/ 14 w 282"/>
                  <a:gd name="T7" fmla="*/ 37 h 272"/>
                  <a:gd name="T8" fmla="*/ 20 w 282"/>
                  <a:gd name="T9" fmla="*/ 31 h 272"/>
                  <a:gd name="T10" fmla="*/ 26 w 282"/>
                  <a:gd name="T11" fmla="*/ 24 h 272"/>
                  <a:gd name="T12" fmla="*/ 32 w 282"/>
                  <a:gd name="T13" fmla="*/ 18 h 272"/>
                  <a:gd name="T14" fmla="*/ 37 w 282"/>
                  <a:gd name="T15" fmla="*/ 12 h 272"/>
                  <a:gd name="T16" fmla="*/ 41 w 282"/>
                  <a:gd name="T17" fmla="*/ 7 h 272"/>
                  <a:gd name="T18" fmla="*/ 50 w 282"/>
                  <a:gd name="T19" fmla="*/ 3 h 272"/>
                  <a:gd name="T20" fmla="*/ 58 w 282"/>
                  <a:gd name="T21" fmla="*/ 1 h 272"/>
                  <a:gd name="T22" fmla="*/ 65 w 282"/>
                  <a:gd name="T23" fmla="*/ 0 h 272"/>
                  <a:gd name="T24" fmla="*/ 70 w 282"/>
                  <a:gd name="T25" fmla="*/ 1 h 272"/>
                  <a:gd name="T26" fmla="*/ 71 w 282"/>
                  <a:gd name="T27" fmla="*/ 4 h 272"/>
                  <a:gd name="T28" fmla="*/ 69 w 282"/>
                  <a:gd name="T29" fmla="*/ 9 h 272"/>
                  <a:gd name="T30" fmla="*/ 61 w 282"/>
                  <a:gd name="T31" fmla="*/ 15 h 272"/>
                  <a:gd name="T32" fmla="*/ 50 w 282"/>
                  <a:gd name="T33" fmla="*/ 25 h 272"/>
                  <a:gd name="T34" fmla="*/ 44 w 282"/>
                  <a:gd name="T35" fmla="*/ 30 h 272"/>
                  <a:gd name="T36" fmla="*/ 38 w 282"/>
                  <a:gd name="T37" fmla="*/ 35 h 272"/>
                  <a:gd name="T38" fmla="*/ 33 w 282"/>
                  <a:gd name="T39" fmla="*/ 41 h 272"/>
                  <a:gd name="T40" fmla="*/ 26 w 282"/>
                  <a:gd name="T41" fmla="*/ 46 h 272"/>
                  <a:gd name="T42" fmla="*/ 20 w 282"/>
                  <a:gd name="T43" fmla="*/ 52 h 272"/>
                  <a:gd name="T44" fmla="*/ 15 w 282"/>
                  <a:gd name="T45" fmla="*/ 57 h 272"/>
                  <a:gd name="T46" fmla="*/ 9 w 282"/>
                  <a:gd name="T47" fmla="*/ 62 h 272"/>
                  <a:gd name="T48" fmla="*/ 3 w 282"/>
                  <a:gd name="T49" fmla="*/ 68 h 272"/>
                  <a:gd name="T50" fmla="*/ 2 w 282"/>
                  <a:gd name="T51" fmla="*/ 65 h 272"/>
                  <a:gd name="T52" fmla="*/ 1 w 282"/>
                  <a:gd name="T53" fmla="*/ 61 h 272"/>
                  <a:gd name="T54" fmla="*/ 1 w 282"/>
                  <a:gd name="T55" fmla="*/ 58 h 272"/>
                  <a:gd name="T56" fmla="*/ 0 w 282"/>
                  <a:gd name="T57" fmla="*/ 56 h 27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82"/>
                  <a:gd name="T88" fmla="*/ 0 h 272"/>
                  <a:gd name="T89" fmla="*/ 282 w 282"/>
                  <a:gd name="T90" fmla="*/ 272 h 272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82" h="272">
                    <a:moveTo>
                      <a:pt x="0" y="224"/>
                    </a:moveTo>
                    <a:lnTo>
                      <a:pt x="15" y="201"/>
                    </a:lnTo>
                    <a:lnTo>
                      <a:pt x="35" y="177"/>
                    </a:lnTo>
                    <a:lnTo>
                      <a:pt x="57" y="151"/>
                    </a:lnTo>
                    <a:lnTo>
                      <a:pt x="82" y="126"/>
                    </a:lnTo>
                    <a:lnTo>
                      <a:pt x="106" y="99"/>
                    </a:lnTo>
                    <a:lnTo>
                      <a:pt x="128" y="74"/>
                    </a:lnTo>
                    <a:lnTo>
                      <a:pt x="148" y="51"/>
                    </a:lnTo>
                    <a:lnTo>
                      <a:pt x="166" y="31"/>
                    </a:lnTo>
                    <a:lnTo>
                      <a:pt x="200" y="14"/>
                    </a:lnTo>
                    <a:lnTo>
                      <a:pt x="232" y="4"/>
                    </a:lnTo>
                    <a:lnTo>
                      <a:pt x="259" y="0"/>
                    </a:lnTo>
                    <a:lnTo>
                      <a:pt x="277" y="5"/>
                    </a:lnTo>
                    <a:lnTo>
                      <a:pt x="282" y="17"/>
                    </a:lnTo>
                    <a:lnTo>
                      <a:pt x="275" y="36"/>
                    </a:lnTo>
                    <a:lnTo>
                      <a:pt x="247" y="63"/>
                    </a:lnTo>
                    <a:lnTo>
                      <a:pt x="201" y="102"/>
                    </a:lnTo>
                    <a:lnTo>
                      <a:pt x="176" y="122"/>
                    </a:lnTo>
                    <a:lnTo>
                      <a:pt x="153" y="143"/>
                    </a:lnTo>
                    <a:lnTo>
                      <a:pt x="129" y="165"/>
                    </a:lnTo>
                    <a:lnTo>
                      <a:pt x="107" y="187"/>
                    </a:lnTo>
                    <a:lnTo>
                      <a:pt x="83" y="209"/>
                    </a:lnTo>
                    <a:lnTo>
                      <a:pt x="60" y="230"/>
                    </a:lnTo>
                    <a:lnTo>
                      <a:pt x="37" y="251"/>
                    </a:lnTo>
                    <a:lnTo>
                      <a:pt x="14" y="272"/>
                    </a:lnTo>
                    <a:lnTo>
                      <a:pt x="10" y="260"/>
                    </a:lnTo>
                    <a:lnTo>
                      <a:pt x="6" y="247"/>
                    </a:lnTo>
                    <a:lnTo>
                      <a:pt x="3" y="235"/>
                    </a:lnTo>
                    <a:lnTo>
                      <a:pt x="0" y="224"/>
                    </a:lnTo>
                    <a:close/>
                  </a:path>
                </a:pathLst>
              </a:custGeom>
              <a:solidFill>
                <a:srgbClr val="F5BD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650"/>
              <p:cNvSpPr>
                <a:spLocks/>
              </p:cNvSpPr>
              <p:nvPr/>
            </p:nvSpPr>
            <p:spPr bwMode="auto">
              <a:xfrm>
                <a:off x="4480" y="3047"/>
                <a:ext cx="124" cy="119"/>
              </a:xfrm>
              <a:custGeom>
                <a:avLst/>
                <a:gdLst>
                  <a:gd name="T0" fmla="*/ 0 w 248"/>
                  <a:gd name="T1" fmla="*/ 48 h 238"/>
                  <a:gd name="T2" fmla="*/ 4 w 248"/>
                  <a:gd name="T3" fmla="*/ 43 h 238"/>
                  <a:gd name="T4" fmla="*/ 8 w 248"/>
                  <a:gd name="T5" fmla="*/ 38 h 238"/>
                  <a:gd name="T6" fmla="*/ 13 w 248"/>
                  <a:gd name="T7" fmla="*/ 33 h 238"/>
                  <a:gd name="T8" fmla="*/ 18 w 248"/>
                  <a:gd name="T9" fmla="*/ 28 h 238"/>
                  <a:gd name="T10" fmla="*/ 23 w 248"/>
                  <a:gd name="T11" fmla="*/ 23 h 238"/>
                  <a:gd name="T12" fmla="*/ 28 w 248"/>
                  <a:gd name="T13" fmla="*/ 18 h 238"/>
                  <a:gd name="T14" fmla="*/ 32 w 248"/>
                  <a:gd name="T15" fmla="*/ 13 h 238"/>
                  <a:gd name="T16" fmla="*/ 36 w 248"/>
                  <a:gd name="T17" fmla="*/ 9 h 238"/>
                  <a:gd name="T18" fmla="*/ 44 w 248"/>
                  <a:gd name="T19" fmla="*/ 4 h 238"/>
                  <a:gd name="T20" fmla="*/ 51 w 248"/>
                  <a:gd name="T21" fmla="*/ 2 h 238"/>
                  <a:gd name="T22" fmla="*/ 57 w 248"/>
                  <a:gd name="T23" fmla="*/ 0 h 238"/>
                  <a:gd name="T24" fmla="*/ 61 w 248"/>
                  <a:gd name="T25" fmla="*/ 1 h 238"/>
                  <a:gd name="T26" fmla="*/ 62 w 248"/>
                  <a:gd name="T27" fmla="*/ 3 h 238"/>
                  <a:gd name="T28" fmla="*/ 61 w 248"/>
                  <a:gd name="T29" fmla="*/ 6 h 238"/>
                  <a:gd name="T30" fmla="*/ 55 w 248"/>
                  <a:gd name="T31" fmla="*/ 12 h 238"/>
                  <a:gd name="T32" fmla="*/ 46 w 248"/>
                  <a:gd name="T33" fmla="*/ 20 h 238"/>
                  <a:gd name="T34" fmla="*/ 40 w 248"/>
                  <a:gd name="T35" fmla="*/ 25 h 238"/>
                  <a:gd name="T36" fmla="*/ 35 w 248"/>
                  <a:gd name="T37" fmla="*/ 30 h 238"/>
                  <a:gd name="T38" fmla="*/ 29 w 248"/>
                  <a:gd name="T39" fmla="*/ 35 h 238"/>
                  <a:gd name="T40" fmla="*/ 24 w 248"/>
                  <a:gd name="T41" fmla="*/ 40 h 238"/>
                  <a:gd name="T42" fmla="*/ 19 w 248"/>
                  <a:gd name="T43" fmla="*/ 45 h 238"/>
                  <a:gd name="T44" fmla="*/ 14 w 248"/>
                  <a:gd name="T45" fmla="*/ 50 h 238"/>
                  <a:gd name="T46" fmla="*/ 8 w 248"/>
                  <a:gd name="T47" fmla="*/ 55 h 238"/>
                  <a:gd name="T48" fmla="*/ 3 w 248"/>
                  <a:gd name="T49" fmla="*/ 60 h 238"/>
                  <a:gd name="T50" fmla="*/ 2 w 248"/>
                  <a:gd name="T51" fmla="*/ 57 h 238"/>
                  <a:gd name="T52" fmla="*/ 2 w 248"/>
                  <a:gd name="T53" fmla="*/ 54 h 238"/>
                  <a:gd name="T54" fmla="*/ 1 w 248"/>
                  <a:gd name="T55" fmla="*/ 51 h 238"/>
                  <a:gd name="T56" fmla="*/ 0 w 248"/>
                  <a:gd name="T57" fmla="*/ 48 h 23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48"/>
                  <a:gd name="T88" fmla="*/ 0 h 238"/>
                  <a:gd name="T89" fmla="*/ 248 w 248"/>
                  <a:gd name="T90" fmla="*/ 238 h 23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48" h="238">
                    <a:moveTo>
                      <a:pt x="0" y="192"/>
                    </a:moveTo>
                    <a:lnTo>
                      <a:pt x="13" y="172"/>
                    </a:lnTo>
                    <a:lnTo>
                      <a:pt x="30" y="152"/>
                    </a:lnTo>
                    <a:lnTo>
                      <a:pt x="49" y="132"/>
                    </a:lnTo>
                    <a:lnTo>
                      <a:pt x="70" y="112"/>
                    </a:lnTo>
                    <a:lnTo>
                      <a:pt x="90" y="90"/>
                    </a:lnTo>
                    <a:lnTo>
                      <a:pt x="110" y="70"/>
                    </a:lnTo>
                    <a:lnTo>
                      <a:pt x="128" y="50"/>
                    </a:lnTo>
                    <a:lnTo>
                      <a:pt x="143" y="33"/>
                    </a:lnTo>
                    <a:lnTo>
                      <a:pt x="174" y="16"/>
                    </a:lnTo>
                    <a:lnTo>
                      <a:pt x="203" y="6"/>
                    </a:lnTo>
                    <a:lnTo>
                      <a:pt x="227" y="0"/>
                    </a:lnTo>
                    <a:lnTo>
                      <a:pt x="243" y="3"/>
                    </a:lnTo>
                    <a:lnTo>
                      <a:pt x="248" y="9"/>
                    </a:lnTo>
                    <a:lnTo>
                      <a:pt x="242" y="24"/>
                    </a:lnTo>
                    <a:lnTo>
                      <a:pt x="219" y="48"/>
                    </a:lnTo>
                    <a:lnTo>
                      <a:pt x="181" y="80"/>
                    </a:lnTo>
                    <a:lnTo>
                      <a:pt x="158" y="99"/>
                    </a:lnTo>
                    <a:lnTo>
                      <a:pt x="137" y="118"/>
                    </a:lnTo>
                    <a:lnTo>
                      <a:pt x="115" y="138"/>
                    </a:lnTo>
                    <a:lnTo>
                      <a:pt x="95" y="159"/>
                    </a:lnTo>
                    <a:lnTo>
                      <a:pt x="74" y="178"/>
                    </a:lnTo>
                    <a:lnTo>
                      <a:pt x="53" y="198"/>
                    </a:lnTo>
                    <a:lnTo>
                      <a:pt x="31" y="218"/>
                    </a:lnTo>
                    <a:lnTo>
                      <a:pt x="10" y="238"/>
                    </a:lnTo>
                    <a:lnTo>
                      <a:pt x="6" y="226"/>
                    </a:lnTo>
                    <a:lnTo>
                      <a:pt x="5" y="214"/>
                    </a:lnTo>
                    <a:lnTo>
                      <a:pt x="1" y="203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2BAA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3" name="Freeform 651"/>
              <p:cNvSpPr>
                <a:spLocks/>
              </p:cNvSpPr>
              <p:nvPr/>
            </p:nvSpPr>
            <p:spPr bwMode="auto">
              <a:xfrm>
                <a:off x="4481" y="3064"/>
                <a:ext cx="107" cy="100"/>
              </a:xfrm>
              <a:custGeom>
                <a:avLst/>
                <a:gdLst>
                  <a:gd name="T0" fmla="*/ 0 w 215"/>
                  <a:gd name="T1" fmla="*/ 40 h 200"/>
                  <a:gd name="T2" fmla="*/ 3 w 215"/>
                  <a:gd name="T3" fmla="*/ 36 h 200"/>
                  <a:gd name="T4" fmla="*/ 6 w 215"/>
                  <a:gd name="T5" fmla="*/ 32 h 200"/>
                  <a:gd name="T6" fmla="*/ 10 w 215"/>
                  <a:gd name="T7" fmla="*/ 27 h 200"/>
                  <a:gd name="T8" fmla="*/ 15 w 215"/>
                  <a:gd name="T9" fmla="*/ 24 h 200"/>
                  <a:gd name="T10" fmla="*/ 19 w 215"/>
                  <a:gd name="T11" fmla="*/ 20 h 200"/>
                  <a:gd name="T12" fmla="*/ 23 w 215"/>
                  <a:gd name="T13" fmla="*/ 17 h 200"/>
                  <a:gd name="T14" fmla="*/ 27 w 215"/>
                  <a:gd name="T15" fmla="*/ 13 h 200"/>
                  <a:gd name="T16" fmla="*/ 30 w 215"/>
                  <a:gd name="T17" fmla="*/ 9 h 200"/>
                  <a:gd name="T18" fmla="*/ 37 w 215"/>
                  <a:gd name="T19" fmla="*/ 5 h 200"/>
                  <a:gd name="T20" fmla="*/ 44 w 215"/>
                  <a:gd name="T21" fmla="*/ 3 h 200"/>
                  <a:gd name="T22" fmla="*/ 49 w 215"/>
                  <a:gd name="T23" fmla="*/ 1 h 200"/>
                  <a:gd name="T24" fmla="*/ 52 w 215"/>
                  <a:gd name="T25" fmla="*/ 0 h 200"/>
                  <a:gd name="T26" fmla="*/ 53 w 215"/>
                  <a:gd name="T27" fmla="*/ 1 h 200"/>
                  <a:gd name="T28" fmla="*/ 52 w 215"/>
                  <a:gd name="T29" fmla="*/ 3 h 200"/>
                  <a:gd name="T30" fmla="*/ 48 w 215"/>
                  <a:gd name="T31" fmla="*/ 7 h 200"/>
                  <a:gd name="T32" fmla="*/ 41 w 215"/>
                  <a:gd name="T33" fmla="*/ 14 h 200"/>
                  <a:gd name="T34" fmla="*/ 35 w 215"/>
                  <a:gd name="T35" fmla="*/ 19 h 200"/>
                  <a:gd name="T36" fmla="*/ 31 w 215"/>
                  <a:gd name="T37" fmla="*/ 23 h 200"/>
                  <a:gd name="T38" fmla="*/ 26 w 215"/>
                  <a:gd name="T39" fmla="*/ 27 h 200"/>
                  <a:gd name="T40" fmla="*/ 21 w 215"/>
                  <a:gd name="T41" fmla="*/ 32 h 200"/>
                  <a:gd name="T42" fmla="*/ 17 w 215"/>
                  <a:gd name="T43" fmla="*/ 37 h 200"/>
                  <a:gd name="T44" fmla="*/ 12 w 215"/>
                  <a:gd name="T45" fmla="*/ 41 h 200"/>
                  <a:gd name="T46" fmla="*/ 7 w 215"/>
                  <a:gd name="T47" fmla="*/ 46 h 200"/>
                  <a:gd name="T48" fmla="*/ 2 w 215"/>
                  <a:gd name="T49" fmla="*/ 50 h 200"/>
                  <a:gd name="T50" fmla="*/ 2 w 215"/>
                  <a:gd name="T51" fmla="*/ 48 h 200"/>
                  <a:gd name="T52" fmla="*/ 1 w 215"/>
                  <a:gd name="T53" fmla="*/ 45 h 200"/>
                  <a:gd name="T54" fmla="*/ 0 w 215"/>
                  <a:gd name="T55" fmla="*/ 43 h 200"/>
                  <a:gd name="T56" fmla="*/ 0 w 215"/>
                  <a:gd name="T57" fmla="*/ 40 h 20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15"/>
                  <a:gd name="T88" fmla="*/ 0 h 200"/>
                  <a:gd name="T89" fmla="*/ 215 w 215"/>
                  <a:gd name="T90" fmla="*/ 200 h 20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15" h="200">
                    <a:moveTo>
                      <a:pt x="0" y="159"/>
                    </a:moveTo>
                    <a:lnTo>
                      <a:pt x="12" y="143"/>
                    </a:lnTo>
                    <a:lnTo>
                      <a:pt x="27" y="128"/>
                    </a:lnTo>
                    <a:lnTo>
                      <a:pt x="43" y="111"/>
                    </a:lnTo>
                    <a:lnTo>
                      <a:pt x="62" y="96"/>
                    </a:lnTo>
                    <a:lnTo>
                      <a:pt x="78" y="80"/>
                    </a:lnTo>
                    <a:lnTo>
                      <a:pt x="94" y="65"/>
                    </a:lnTo>
                    <a:lnTo>
                      <a:pt x="108" y="50"/>
                    </a:lnTo>
                    <a:lnTo>
                      <a:pt x="123" y="35"/>
                    </a:lnTo>
                    <a:lnTo>
                      <a:pt x="151" y="20"/>
                    </a:lnTo>
                    <a:lnTo>
                      <a:pt x="176" y="9"/>
                    </a:lnTo>
                    <a:lnTo>
                      <a:pt x="196" y="1"/>
                    </a:lnTo>
                    <a:lnTo>
                      <a:pt x="211" y="0"/>
                    </a:lnTo>
                    <a:lnTo>
                      <a:pt x="215" y="2"/>
                    </a:lnTo>
                    <a:lnTo>
                      <a:pt x="211" y="12"/>
                    </a:lnTo>
                    <a:lnTo>
                      <a:pt x="193" y="30"/>
                    </a:lnTo>
                    <a:lnTo>
                      <a:pt x="165" y="56"/>
                    </a:lnTo>
                    <a:lnTo>
                      <a:pt x="143" y="73"/>
                    </a:lnTo>
                    <a:lnTo>
                      <a:pt x="124" y="91"/>
                    </a:lnTo>
                    <a:lnTo>
                      <a:pt x="106" y="109"/>
                    </a:lnTo>
                    <a:lnTo>
                      <a:pt x="87" y="128"/>
                    </a:lnTo>
                    <a:lnTo>
                      <a:pt x="68" y="145"/>
                    </a:lnTo>
                    <a:lnTo>
                      <a:pt x="49" y="164"/>
                    </a:lnTo>
                    <a:lnTo>
                      <a:pt x="29" y="182"/>
                    </a:lnTo>
                    <a:lnTo>
                      <a:pt x="10" y="200"/>
                    </a:lnTo>
                    <a:lnTo>
                      <a:pt x="8" y="189"/>
                    </a:lnTo>
                    <a:lnTo>
                      <a:pt x="5" y="179"/>
                    </a:lnTo>
                    <a:lnTo>
                      <a:pt x="3" y="169"/>
                    </a:lnTo>
                    <a:lnTo>
                      <a:pt x="0" y="159"/>
                    </a:lnTo>
                    <a:close/>
                  </a:path>
                </a:pathLst>
              </a:custGeom>
              <a:solidFill>
                <a:srgbClr val="F0B8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4" name="Freeform 652"/>
              <p:cNvSpPr>
                <a:spLocks/>
              </p:cNvSpPr>
              <p:nvPr/>
            </p:nvSpPr>
            <p:spPr bwMode="auto">
              <a:xfrm>
                <a:off x="4482" y="3078"/>
                <a:ext cx="91" cy="86"/>
              </a:xfrm>
              <a:custGeom>
                <a:avLst/>
                <a:gdLst>
                  <a:gd name="T0" fmla="*/ 0 w 181"/>
                  <a:gd name="T1" fmla="*/ 34 h 170"/>
                  <a:gd name="T2" fmla="*/ 3 w 181"/>
                  <a:gd name="T3" fmla="*/ 30 h 170"/>
                  <a:gd name="T4" fmla="*/ 6 w 181"/>
                  <a:gd name="T5" fmla="*/ 27 h 170"/>
                  <a:gd name="T6" fmla="*/ 9 w 181"/>
                  <a:gd name="T7" fmla="*/ 24 h 170"/>
                  <a:gd name="T8" fmla="*/ 13 w 181"/>
                  <a:gd name="T9" fmla="*/ 22 h 170"/>
                  <a:gd name="T10" fmla="*/ 16 w 181"/>
                  <a:gd name="T11" fmla="*/ 19 h 170"/>
                  <a:gd name="T12" fmla="*/ 19 w 181"/>
                  <a:gd name="T13" fmla="*/ 17 h 170"/>
                  <a:gd name="T14" fmla="*/ 22 w 181"/>
                  <a:gd name="T15" fmla="*/ 13 h 170"/>
                  <a:gd name="T16" fmla="*/ 25 w 181"/>
                  <a:gd name="T17" fmla="*/ 11 h 170"/>
                  <a:gd name="T18" fmla="*/ 31 w 181"/>
                  <a:gd name="T19" fmla="*/ 7 h 170"/>
                  <a:gd name="T20" fmla="*/ 37 w 181"/>
                  <a:gd name="T21" fmla="*/ 4 h 170"/>
                  <a:gd name="T22" fmla="*/ 41 w 181"/>
                  <a:gd name="T23" fmla="*/ 2 h 170"/>
                  <a:gd name="T24" fmla="*/ 45 w 181"/>
                  <a:gd name="T25" fmla="*/ 1 h 170"/>
                  <a:gd name="T26" fmla="*/ 46 w 181"/>
                  <a:gd name="T27" fmla="*/ 0 h 170"/>
                  <a:gd name="T28" fmla="*/ 45 w 181"/>
                  <a:gd name="T29" fmla="*/ 2 h 170"/>
                  <a:gd name="T30" fmla="*/ 42 w 181"/>
                  <a:gd name="T31" fmla="*/ 5 h 170"/>
                  <a:gd name="T32" fmla="*/ 36 w 181"/>
                  <a:gd name="T33" fmla="*/ 10 h 170"/>
                  <a:gd name="T34" fmla="*/ 32 w 181"/>
                  <a:gd name="T35" fmla="*/ 13 h 170"/>
                  <a:gd name="T36" fmla="*/ 28 w 181"/>
                  <a:gd name="T37" fmla="*/ 18 h 170"/>
                  <a:gd name="T38" fmla="*/ 24 w 181"/>
                  <a:gd name="T39" fmla="*/ 22 h 170"/>
                  <a:gd name="T40" fmla="*/ 19 w 181"/>
                  <a:gd name="T41" fmla="*/ 26 h 170"/>
                  <a:gd name="T42" fmla="*/ 15 w 181"/>
                  <a:gd name="T43" fmla="*/ 30 h 170"/>
                  <a:gd name="T44" fmla="*/ 11 w 181"/>
                  <a:gd name="T45" fmla="*/ 35 h 170"/>
                  <a:gd name="T46" fmla="*/ 7 w 181"/>
                  <a:gd name="T47" fmla="*/ 39 h 170"/>
                  <a:gd name="T48" fmla="*/ 3 w 181"/>
                  <a:gd name="T49" fmla="*/ 44 h 170"/>
                  <a:gd name="T50" fmla="*/ 2 w 181"/>
                  <a:gd name="T51" fmla="*/ 41 h 170"/>
                  <a:gd name="T52" fmla="*/ 1 w 181"/>
                  <a:gd name="T53" fmla="*/ 38 h 170"/>
                  <a:gd name="T54" fmla="*/ 1 w 181"/>
                  <a:gd name="T55" fmla="*/ 36 h 170"/>
                  <a:gd name="T56" fmla="*/ 0 w 181"/>
                  <a:gd name="T57" fmla="*/ 34 h 17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81"/>
                  <a:gd name="T88" fmla="*/ 0 h 170"/>
                  <a:gd name="T89" fmla="*/ 181 w 181"/>
                  <a:gd name="T90" fmla="*/ 170 h 17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81" h="170">
                    <a:moveTo>
                      <a:pt x="0" y="133"/>
                    </a:moveTo>
                    <a:lnTo>
                      <a:pt x="10" y="118"/>
                    </a:lnTo>
                    <a:lnTo>
                      <a:pt x="23" y="106"/>
                    </a:lnTo>
                    <a:lnTo>
                      <a:pt x="35" y="95"/>
                    </a:lnTo>
                    <a:lnTo>
                      <a:pt x="50" y="86"/>
                    </a:lnTo>
                    <a:lnTo>
                      <a:pt x="63" y="75"/>
                    </a:lnTo>
                    <a:lnTo>
                      <a:pt x="76" y="65"/>
                    </a:lnTo>
                    <a:lnTo>
                      <a:pt x="88" y="52"/>
                    </a:lnTo>
                    <a:lnTo>
                      <a:pt x="100" y="41"/>
                    </a:lnTo>
                    <a:lnTo>
                      <a:pt x="124" y="26"/>
                    </a:lnTo>
                    <a:lnTo>
                      <a:pt x="147" y="15"/>
                    </a:lnTo>
                    <a:lnTo>
                      <a:pt x="163" y="6"/>
                    </a:lnTo>
                    <a:lnTo>
                      <a:pt x="177" y="1"/>
                    </a:lnTo>
                    <a:lnTo>
                      <a:pt x="181" y="0"/>
                    </a:lnTo>
                    <a:lnTo>
                      <a:pt x="178" y="6"/>
                    </a:lnTo>
                    <a:lnTo>
                      <a:pt x="166" y="17"/>
                    </a:lnTo>
                    <a:lnTo>
                      <a:pt x="144" y="37"/>
                    </a:lnTo>
                    <a:lnTo>
                      <a:pt x="125" y="52"/>
                    </a:lnTo>
                    <a:lnTo>
                      <a:pt x="109" y="69"/>
                    </a:lnTo>
                    <a:lnTo>
                      <a:pt x="93" y="85"/>
                    </a:lnTo>
                    <a:lnTo>
                      <a:pt x="76" y="102"/>
                    </a:lnTo>
                    <a:lnTo>
                      <a:pt x="60" y="119"/>
                    </a:lnTo>
                    <a:lnTo>
                      <a:pt x="44" y="136"/>
                    </a:lnTo>
                    <a:lnTo>
                      <a:pt x="26" y="153"/>
                    </a:lnTo>
                    <a:lnTo>
                      <a:pt x="9" y="170"/>
                    </a:lnTo>
                    <a:lnTo>
                      <a:pt x="5" y="160"/>
                    </a:lnTo>
                    <a:lnTo>
                      <a:pt x="4" y="150"/>
                    </a:lnTo>
                    <a:lnTo>
                      <a:pt x="1" y="140"/>
                    </a:lnTo>
                    <a:lnTo>
                      <a:pt x="0" y="133"/>
                    </a:lnTo>
                    <a:close/>
                  </a:path>
                </a:pathLst>
              </a:custGeom>
              <a:solidFill>
                <a:srgbClr val="EDB5A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5" name="Freeform 653"/>
              <p:cNvSpPr>
                <a:spLocks/>
              </p:cNvSpPr>
              <p:nvPr/>
            </p:nvSpPr>
            <p:spPr bwMode="auto">
              <a:xfrm>
                <a:off x="4355" y="3100"/>
                <a:ext cx="426" cy="323"/>
              </a:xfrm>
              <a:custGeom>
                <a:avLst/>
                <a:gdLst>
                  <a:gd name="T0" fmla="*/ 209 w 852"/>
                  <a:gd name="T1" fmla="*/ 52 h 647"/>
                  <a:gd name="T2" fmla="*/ 213 w 852"/>
                  <a:gd name="T3" fmla="*/ 101 h 647"/>
                  <a:gd name="T4" fmla="*/ 211 w 852"/>
                  <a:gd name="T5" fmla="*/ 139 h 647"/>
                  <a:gd name="T6" fmla="*/ 197 w 852"/>
                  <a:gd name="T7" fmla="*/ 159 h 647"/>
                  <a:gd name="T8" fmla="*/ 148 w 852"/>
                  <a:gd name="T9" fmla="*/ 159 h 647"/>
                  <a:gd name="T10" fmla="*/ 99 w 852"/>
                  <a:gd name="T11" fmla="*/ 156 h 647"/>
                  <a:gd name="T12" fmla="*/ 69 w 852"/>
                  <a:gd name="T13" fmla="*/ 144 h 647"/>
                  <a:gd name="T14" fmla="*/ 37 w 852"/>
                  <a:gd name="T15" fmla="*/ 110 h 647"/>
                  <a:gd name="T16" fmla="*/ 7 w 852"/>
                  <a:gd name="T17" fmla="*/ 77 h 647"/>
                  <a:gd name="T18" fmla="*/ 0 w 852"/>
                  <a:gd name="T19" fmla="*/ 67 h 647"/>
                  <a:gd name="T20" fmla="*/ 3 w 852"/>
                  <a:gd name="T21" fmla="*/ 59 h 647"/>
                  <a:gd name="T22" fmla="*/ 14 w 852"/>
                  <a:gd name="T23" fmla="*/ 54 h 647"/>
                  <a:gd name="T24" fmla="*/ 19 w 852"/>
                  <a:gd name="T25" fmla="*/ 47 h 647"/>
                  <a:gd name="T26" fmla="*/ 15 w 852"/>
                  <a:gd name="T27" fmla="*/ 34 h 647"/>
                  <a:gd name="T28" fmla="*/ 21 w 852"/>
                  <a:gd name="T29" fmla="*/ 25 h 647"/>
                  <a:gd name="T30" fmla="*/ 31 w 852"/>
                  <a:gd name="T31" fmla="*/ 23 h 647"/>
                  <a:gd name="T32" fmla="*/ 34 w 852"/>
                  <a:gd name="T33" fmla="*/ 16 h 647"/>
                  <a:gd name="T34" fmla="*/ 34 w 852"/>
                  <a:gd name="T35" fmla="*/ 2 h 647"/>
                  <a:gd name="T36" fmla="*/ 46 w 852"/>
                  <a:gd name="T37" fmla="*/ 0 h 647"/>
                  <a:gd name="T38" fmla="*/ 63 w 852"/>
                  <a:gd name="T39" fmla="*/ 12 h 647"/>
                  <a:gd name="T40" fmla="*/ 74 w 852"/>
                  <a:gd name="T41" fmla="*/ 29 h 647"/>
                  <a:gd name="T42" fmla="*/ 75 w 852"/>
                  <a:gd name="T43" fmla="*/ 38 h 647"/>
                  <a:gd name="T44" fmla="*/ 77 w 852"/>
                  <a:gd name="T45" fmla="*/ 47 h 647"/>
                  <a:gd name="T46" fmla="*/ 79 w 852"/>
                  <a:gd name="T47" fmla="*/ 57 h 647"/>
                  <a:gd name="T48" fmla="*/ 90 w 852"/>
                  <a:gd name="T49" fmla="*/ 75 h 647"/>
                  <a:gd name="T50" fmla="*/ 102 w 852"/>
                  <a:gd name="T51" fmla="*/ 92 h 647"/>
                  <a:gd name="T52" fmla="*/ 114 w 852"/>
                  <a:gd name="T53" fmla="*/ 98 h 647"/>
                  <a:gd name="T54" fmla="*/ 136 w 852"/>
                  <a:gd name="T55" fmla="*/ 98 h 647"/>
                  <a:gd name="T56" fmla="*/ 149 w 852"/>
                  <a:gd name="T57" fmla="*/ 91 h 647"/>
                  <a:gd name="T58" fmla="*/ 141 w 852"/>
                  <a:gd name="T59" fmla="*/ 81 h 647"/>
                  <a:gd name="T60" fmla="*/ 134 w 852"/>
                  <a:gd name="T61" fmla="*/ 72 h 647"/>
                  <a:gd name="T62" fmla="*/ 126 w 852"/>
                  <a:gd name="T63" fmla="*/ 63 h 647"/>
                  <a:gd name="T64" fmla="*/ 126 w 852"/>
                  <a:gd name="T65" fmla="*/ 44 h 647"/>
                  <a:gd name="T66" fmla="*/ 145 w 852"/>
                  <a:gd name="T67" fmla="*/ 24 h 647"/>
                  <a:gd name="T68" fmla="*/ 170 w 852"/>
                  <a:gd name="T69" fmla="*/ 13 h 647"/>
                  <a:gd name="T70" fmla="*/ 195 w 852"/>
                  <a:gd name="T71" fmla="*/ 16 h 64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852"/>
                  <a:gd name="T109" fmla="*/ 0 h 647"/>
                  <a:gd name="T110" fmla="*/ 852 w 852"/>
                  <a:gd name="T111" fmla="*/ 647 h 64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852" h="647">
                    <a:moveTo>
                      <a:pt x="819" y="101"/>
                    </a:moveTo>
                    <a:lnTo>
                      <a:pt x="833" y="208"/>
                    </a:lnTo>
                    <a:lnTo>
                      <a:pt x="846" y="312"/>
                    </a:lnTo>
                    <a:lnTo>
                      <a:pt x="852" y="406"/>
                    </a:lnTo>
                    <a:lnTo>
                      <a:pt x="851" y="490"/>
                    </a:lnTo>
                    <a:lnTo>
                      <a:pt x="841" y="559"/>
                    </a:lnTo>
                    <a:lnTo>
                      <a:pt x="819" y="609"/>
                    </a:lnTo>
                    <a:lnTo>
                      <a:pt x="785" y="639"/>
                    </a:lnTo>
                    <a:lnTo>
                      <a:pt x="737" y="647"/>
                    </a:lnTo>
                    <a:lnTo>
                      <a:pt x="589" y="638"/>
                    </a:lnTo>
                    <a:lnTo>
                      <a:pt x="478" y="634"/>
                    </a:lnTo>
                    <a:lnTo>
                      <a:pt x="394" y="626"/>
                    </a:lnTo>
                    <a:lnTo>
                      <a:pt x="330" y="609"/>
                    </a:lnTo>
                    <a:lnTo>
                      <a:pt x="273" y="576"/>
                    </a:lnTo>
                    <a:lnTo>
                      <a:pt x="216" y="523"/>
                    </a:lnTo>
                    <a:lnTo>
                      <a:pt x="148" y="441"/>
                    </a:lnTo>
                    <a:lnTo>
                      <a:pt x="63" y="327"/>
                    </a:lnTo>
                    <a:lnTo>
                      <a:pt x="31" y="310"/>
                    </a:lnTo>
                    <a:lnTo>
                      <a:pt x="10" y="292"/>
                    </a:lnTo>
                    <a:lnTo>
                      <a:pt x="0" y="271"/>
                    </a:lnTo>
                    <a:lnTo>
                      <a:pt x="3" y="253"/>
                    </a:lnTo>
                    <a:lnTo>
                      <a:pt x="13" y="236"/>
                    </a:lnTo>
                    <a:lnTo>
                      <a:pt x="32" y="225"/>
                    </a:lnTo>
                    <a:lnTo>
                      <a:pt x="57" y="218"/>
                    </a:lnTo>
                    <a:lnTo>
                      <a:pt x="89" y="220"/>
                    </a:lnTo>
                    <a:lnTo>
                      <a:pt x="73" y="190"/>
                    </a:lnTo>
                    <a:lnTo>
                      <a:pt x="64" y="162"/>
                    </a:lnTo>
                    <a:lnTo>
                      <a:pt x="63" y="137"/>
                    </a:lnTo>
                    <a:lnTo>
                      <a:pt x="71" y="117"/>
                    </a:lnTo>
                    <a:lnTo>
                      <a:pt x="82" y="102"/>
                    </a:lnTo>
                    <a:lnTo>
                      <a:pt x="102" y="94"/>
                    </a:lnTo>
                    <a:lnTo>
                      <a:pt x="127" y="94"/>
                    </a:lnTo>
                    <a:lnTo>
                      <a:pt x="160" y="107"/>
                    </a:lnTo>
                    <a:lnTo>
                      <a:pt x="133" y="65"/>
                    </a:lnTo>
                    <a:lnTo>
                      <a:pt x="127" y="33"/>
                    </a:lnTo>
                    <a:lnTo>
                      <a:pt x="136" y="10"/>
                    </a:lnTo>
                    <a:lnTo>
                      <a:pt x="156" y="0"/>
                    </a:lnTo>
                    <a:lnTo>
                      <a:pt x="184" y="2"/>
                    </a:lnTo>
                    <a:lnTo>
                      <a:pt x="219" y="19"/>
                    </a:lnTo>
                    <a:lnTo>
                      <a:pt x="255" y="50"/>
                    </a:lnTo>
                    <a:lnTo>
                      <a:pt x="291" y="101"/>
                    </a:lnTo>
                    <a:lnTo>
                      <a:pt x="294" y="118"/>
                    </a:lnTo>
                    <a:lnTo>
                      <a:pt x="298" y="137"/>
                    </a:lnTo>
                    <a:lnTo>
                      <a:pt x="300" y="154"/>
                    </a:lnTo>
                    <a:lnTo>
                      <a:pt x="304" y="173"/>
                    </a:lnTo>
                    <a:lnTo>
                      <a:pt x="308" y="191"/>
                    </a:lnTo>
                    <a:lnTo>
                      <a:pt x="311" y="210"/>
                    </a:lnTo>
                    <a:lnTo>
                      <a:pt x="315" y="228"/>
                    </a:lnTo>
                    <a:lnTo>
                      <a:pt x="319" y="247"/>
                    </a:lnTo>
                    <a:lnTo>
                      <a:pt x="357" y="302"/>
                    </a:lnTo>
                    <a:lnTo>
                      <a:pt x="385" y="342"/>
                    </a:lnTo>
                    <a:lnTo>
                      <a:pt x="408" y="370"/>
                    </a:lnTo>
                    <a:lnTo>
                      <a:pt x="432" y="386"/>
                    </a:lnTo>
                    <a:lnTo>
                      <a:pt x="457" y="394"/>
                    </a:lnTo>
                    <a:lnTo>
                      <a:pt x="493" y="396"/>
                    </a:lnTo>
                    <a:lnTo>
                      <a:pt x="541" y="394"/>
                    </a:lnTo>
                    <a:lnTo>
                      <a:pt x="609" y="391"/>
                    </a:lnTo>
                    <a:lnTo>
                      <a:pt x="594" y="366"/>
                    </a:lnTo>
                    <a:lnTo>
                      <a:pt x="579" y="346"/>
                    </a:lnTo>
                    <a:lnTo>
                      <a:pt x="563" y="326"/>
                    </a:lnTo>
                    <a:lnTo>
                      <a:pt x="550" y="310"/>
                    </a:lnTo>
                    <a:lnTo>
                      <a:pt x="535" y="291"/>
                    </a:lnTo>
                    <a:lnTo>
                      <a:pt x="520" y="274"/>
                    </a:lnTo>
                    <a:lnTo>
                      <a:pt x="505" y="252"/>
                    </a:lnTo>
                    <a:lnTo>
                      <a:pt x="491" y="230"/>
                    </a:lnTo>
                    <a:lnTo>
                      <a:pt x="506" y="177"/>
                    </a:lnTo>
                    <a:lnTo>
                      <a:pt x="536" y="133"/>
                    </a:lnTo>
                    <a:lnTo>
                      <a:pt x="577" y="96"/>
                    </a:lnTo>
                    <a:lnTo>
                      <a:pt x="627" y="69"/>
                    </a:lnTo>
                    <a:lnTo>
                      <a:pt x="679" y="53"/>
                    </a:lnTo>
                    <a:lnTo>
                      <a:pt x="732" y="53"/>
                    </a:lnTo>
                    <a:lnTo>
                      <a:pt x="779" y="67"/>
                    </a:lnTo>
                    <a:lnTo>
                      <a:pt x="819" y="101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" name="Freeform 654"/>
              <p:cNvSpPr>
                <a:spLocks/>
              </p:cNvSpPr>
              <p:nvPr/>
            </p:nvSpPr>
            <p:spPr bwMode="auto">
              <a:xfrm>
                <a:off x="4361" y="3112"/>
                <a:ext cx="413" cy="303"/>
              </a:xfrm>
              <a:custGeom>
                <a:avLst/>
                <a:gdLst>
                  <a:gd name="T0" fmla="*/ 201 w 825"/>
                  <a:gd name="T1" fmla="*/ 47 h 607"/>
                  <a:gd name="T2" fmla="*/ 206 w 825"/>
                  <a:gd name="T3" fmla="*/ 94 h 607"/>
                  <a:gd name="T4" fmla="*/ 204 w 825"/>
                  <a:gd name="T5" fmla="*/ 130 h 607"/>
                  <a:gd name="T6" fmla="*/ 191 w 825"/>
                  <a:gd name="T7" fmla="*/ 149 h 607"/>
                  <a:gd name="T8" fmla="*/ 141 w 825"/>
                  <a:gd name="T9" fmla="*/ 149 h 607"/>
                  <a:gd name="T10" fmla="*/ 93 w 825"/>
                  <a:gd name="T11" fmla="*/ 145 h 607"/>
                  <a:gd name="T12" fmla="*/ 64 w 825"/>
                  <a:gd name="T13" fmla="*/ 132 h 607"/>
                  <a:gd name="T14" fmla="*/ 35 w 825"/>
                  <a:gd name="T15" fmla="*/ 101 h 607"/>
                  <a:gd name="T16" fmla="*/ 8 w 825"/>
                  <a:gd name="T17" fmla="*/ 72 h 607"/>
                  <a:gd name="T18" fmla="*/ 0 w 825"/>
                  <a:gd name="T19" fmla="*/ 63 h 607"/>
                  <a:gd name="T20" fmla="*/ 4 w 825"/>
                  <a:gd name="T21" fmla="*/ 54 h 607"/>
                  <a:gd name="T22" fmla="*/ 14 w 825"/>
                  <a:gd name="T23" fmla="*/ 49 h 607"/>
                  <a:gd name="T24" fmla="*/ 19 w 825"/>
                  <a:gd name="T25" fmla="*/ 42 h 607"/>
                  <a:gd name="T26" fmla="*/ 17 w 825"/>
                  <a:gd name="T27" fmla="*/ 30 h 607"/>
                  <a:gd name="T28" fmla="*/ 22 w 825"/>
                  <a:gd name="T29" fmla="*/ 22 h 607"/>
                  <a:gd name="T30" fmla="*/ 32 w 825"/>
                  <a:gd name="T31" fmla="*/ 21 h 607"/>
                  <a:gd name="T32" fmla="*/ 34 w 825"/>
                  <a:gd name="T33" fmla="*/ 14 h 607"/>
                  <a:gd name="T34" fmla="*/ 35 w 825"/>
                  <a:gd name="T35" fmla="*/ 2 h 607"/>
                  <a:gd name="T36" fmla="*/ 46 w 825"/>
                  <a:gd name="T37" fmla="*/ 1 h 607"/>
                  <a:gd name="T38" fmla="*/ 62 w 825"/>
                  <a:gd name="T39" fmla="*/ 13 h 607"/>
                  <a:gd name="T40" fmla="*/ 71 w 825"/>
                  <a:gd name="T41" fmla="*/ 28 h 607"/>
                  <a:gd name="T42" fmla="*/ 72 w 825"/>
                  <a:gd name="T43" fmla="*/ 36 h 607"/>
                  <a:gd name="T44" fmla="*/ 74 w 825"/>
                  <a:gd name="T45" fmla="*/ 43 h 607"/>
                  <a:gd name="T46" fmla="*/ 76 w 825"/>
                  <a:gd name="T47" fmla="*/ 51 h 607"/>
                  <a:gd name="T48" fmla="*/ 86 w 825"/>
                  <a:gd name="T49" fmla="*/ 69 h 607"/>
                  <a:gd name="T50" fmla="*/ 99 w 825"/>
                  <a:gd name="T51" fmla="*/ 87 h 607"/>
                  <a:gd name="T52" fmla="*/ 112 w 825"/>
                  <a:gd name="T53" fmla="*/ 93 h 607"/>
                  <a:gd name="T54" fmla="*/ 134 w 825"/>
                  <a:gd name="T55" fmla="*/ 93 h 607"/>
                  <a:gd name="T56" fmla="*/ 147 w 825"/>
                  <a:gd name="T57" fmla="*/ 86 h 607"/>
                  <a:gd name="T58" fmla="*/ 140 w 825"/>
                  <a:gd name="T59" fmla="*/ 76 h 607"/>
                  <a:gd name="T60" fmla="*/ 132 w 825"/>
                  <a:gd name="T61" fmla="*/ 66 h 607"/>
                  <a:gd name="T62" fmla="*/ 125 w 825"/>
                  <a:gd name="T63" fmla="*/ 56 h 607"/>
                  <a:gd name="T64" fmla="*/ 125 w 825"/>
                  <a:gd name="T65" fmla="*/ 37 h 607"/>
                  <a:gd name="T66" fmla="*/ 141 w 825"/>
                  <a:gd name="T67" fmla="*/ 18 h 607"/>
                  <a:gd name="T68" fmla="*/ 164 w 825"/>
                  <a:gd name="T69" fmla="*/ 8 h 607"/>
                  <a:gd name="T70" fmla="*/ 187 w 825"/>
                  <a:gd name="T71" fmla="*/ 12 h 60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825"/>
                  <a:gd name="T109" fmla="*/ 0 h 607"/>
                  <a:gd name="T110" fmla="*/ 825 w 825"/>
                  <a:gd name="T111" fmla="*/ 607 h 60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825" h="607">
                    <a:moveTo>
                      <a:pt x="786" y="83"/>
                    </a:moveTo>
                    <a:lnTo>
                      <a:pt x="801" y="189"/>
                    </a:lnTo>
                    <a:lnTo>
                      <a:pt x="815" y="290"/>
                    </a:lnTo>
                    <a:lnTo>
                      <a:pt x="823" y="379"/>
                    </a:lnTo>
                    <a:lnTo>
                      <a:pt x="825" y="458"/>
                    </a:lnTo>
                    <a:lnTo>
                      <a:pt x="816" y="520"/>
                    </a:lnTo>
                    <a:lnTo>
                      <a:pt x="796" y="569"/>
                    </a:lnTo>
                    <a:lnTo>
                      <a:pt x="762" y="597"/>
                    </a:lnTo>
                    <a:lnTo>
                      <a:pt x="712" y="607"/>
                    </a:lnTo>
                    <a:lnTo>
                      <a:pt x="564" y="598"/>
                    </a:lnTo>
                    <a:lnTo>
                      <a:pt x="455" y="592"/>
                    </a:lnTo>
                    <a:lnTo>
                      <a:pt x="372" y="580"/>
                    </a:lnTo>
                    <a:lnTo>
                      <a:pt x="310" y="562"/>
                    </a:lnTo>
                    <a:lnTo>
                      <a:pt x="255" y="529"/>
                    </a:lnTo>
                    <a:lnTo>
                      <a:pt x="202" y="479"/>
                    </a:lnTo>
                    <a:lnTo>
                      <a:pt x="140" y="406"/>
                    </a:lnTo>
                    <a:lnTo>
                      <a:pt x="63" y="307"/>
                    </a:lnTo>
                    <a:lnTo>
                      <a:pt x="29" y="290"/>
                    </a:lnTo>
                    <a:lnTo>
                      <a:pt x="9" y="272"/>
                    </a:lnTo>
                    <a:lnTo>
                      <a:pt x="0" y="252"/>
                    </a:lnTo>
                    <a:lnTo>
                      <a:pt x="2" y="234"/>
                    </a:lnTo>
                    <a:lnTo>
                      <a:pt x="13" y="217"/>
                    </a:lnTo>
                    <a:lnTo>
                      <a:pt x="31" y="206"/>
                    </a:lnTo>
                    <a:lnTo>
                      <a:pt x="56" y="199"/>
                    </a:lnTo>
                    <a:lnTo>
                      <a:pt x="89" y="201"/>
                    </a:lnTo>
                    <a:lnTo>
                      <a:pt x="73" y="171"/>
                    </a:lnTo>
                    <a:lnTo>
                      <a:pt x="65" y="144"/>
                    </a:lnTo>
                    <a:lnTo>
                      <a:pt x="65" y="120"/>
                    </a:lnTo>
                    <a:lnTo>
                      <a:pt x="73" y="103"/>
                    </a:lnTo>
                    <a:lnTo>
                      <a:pt x="85" y="89"/>
                    </a:lnTo>
                    <a:lnTo>
                      <a:pt x="104" y="84"/>
                    </a:lnTo>
                    <a:lnTo>
                      <a:pt x="128" y="85"/>
                    </a:lnTo>
                    <a:lnTo>
                      <a:pt x="158" y="99"/>
                    </a:lnTo>
                    <a:lnTo>
                      <a:pt x="135" y="58"/>
                    </a:lnTo>
                    <a:lnTo>
                      <a:pt x="130" y="28"/>
                    </a:lnTo>
                    <a:lnTo>
                      <a:pt x="138" y="8"/>
                    </a:lnTo>
                    <a:lnTo>
                      <a:pt x="158" y="0"/>
                    </a:lnTo>
                    <a:lnTo>
                      <a:pt x="183" y="4"/>
                    </a:lnTo>
                    <a:lnTo>
                      <a:pt x="214" y="21"/>
                    </a:lnTo>
                    <a:lnTo>
                      <a:pt x="246" y="53"/>
                    </a:lnTo>
                    <a:lnTo>
                      <a:pt x="278" y="99"/>
                    </a:lnTo>
                    <a:lnTo>
                      <a:pt x="281" y="114"/>
                    </a:lnTo>
                    <a:lnTo>
                      <a:pt x="285" y="130"/>
                    </a:lnTo>
                    <a:lnTo>
                      <a:pt x="287" y="144"/>
                    </a:lnTo>
                    <a:lnTo>
                      <a:pt x="291" y="159"/>
                    </a:lnTo>
                    <a:lnTo>
                      <a:pt x="295" y="173"/>
                    </a:lnTo>
                    <a:lnTo>
                      <a:pt x="298" y="189"/>
                    </a:lnTo>
                    <a:lnTo>
                      <a:pt x="302" y="204"/>
                    </a:lnTo>
                    <a:lnTo>
                      <a:pt x="306" y="223"/>
                    </a:lnTo>
                    <a:lnTo>
                      <a:pt x="341" y="278"/>
                    </a:lnTo>
                    <a:lnTo>
                      <a:pt x="370" y="321"/>
                    </a:lnTo>
                    <a:lnTo>
                      <a:pt x="394" y="349"/>
                    </a:lnTo>
                    <a:lnTo>
                      <a:pt x="419" y="366"/>
                    </a:lnTo>
                    <a:lnTo>
                      <a:pt x="448" y="374"/>
                    </a:lnTo>
                    <a:lnTo>
                      <a:pt x="485" y="376"/>
                    </a:lnTo>
                    <a:lnTo>
                      <a:pt x="535" y="374"/>
                    </a:lnTo>
                    <a:lnTo>
                      <a:pt x="604" y="371"/>
                    </a:lnTo>
                    <a:lnTo>
                      <a:pt x="588" y="346"/>
                    </a:lnTo>
                    <a:lnTo>
                      <a:pt x="573" y="325"/>
                    </a:lnTo>
                    <a:lnTo>
                      <a:pt x="558" y="305"/>
                    </a:lnTo>
                    <a:lnTo>
                      <a:pt x="543" y="286"/>
                    </a:lnTo>
                    <a:lnTo>
                      <a:pt x="528" y="266"/>
                    </a:lnTo>
                    <a:lnTo>
                      <a:pt x="513" y="247"/>
                    </a:lnTo>
                    <a:lnTo>
                      <a:pt x="499" y="224"/>
                    </a:lnTo>
                    <a:lnTo>
                      <a:pt x="485" y="202"/>
                    </a:lnTo>
                    <a:lnTo>
                      <a:pt x="498" y="151"/>
                    </a:lnTo>
                    <a:lnTo>
                      <a:pt x="525" y="108"/>
                    </a:lnTo>
                    <a:lnTo>
                      <a:pt x="563" y="72"/>
                    </a:lnTo>
                    <a:lnTo>
                      <a:pt x="608" y="48"/>
                    </a:lnTo>
                    <a:lnTo>
                      <a:pt x="656" y="33"/>
                    </a:lnTo>
                    <a:lnTo>
                      <a:pt x="703" y="34"/>
                    </a:lnTo>
                    <a:lnTo>
                      <a:pt x="747" y="49"/>
                    </a:lnTo>
                    <a:lnTo>
                      <a:pt x="786" y="83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7" name="Freeform 655"/>
              <p:cNvSpPr>
                <a:spLocks/>
              </p:cNvSpPr>
              <p:nvPr/>
            </p:nvSpPr>
            <p:spPr bwMode="auto">
              <a:xfrm>
                <a:off x="4367" y="3123"/>
                <a:ext cx="402" cy="284"/>
              </a:xfrm>
              <a:custGeom>
                <a:avLst/>
                <a:gdLst>
                  <a:gd name="T0" fmla="*/ 194 w 804"/>
                  <a:gd name="T1" fmla="*/ 43 h 569"/>
                  <a:gd name="T2" fmla="*/ 200 w 804"/>
                  <a:gd name="T3" fmla="*/ 88 h 569"/>
                  <a:gd name="T4" fmla="*/ 200 w 804"/>
                  <a:gd name="T5" fmla="*/ 121 h 569"/>
                  <a:gd name="T6" fmla="*/ 186 w 804"/>
                  <a:gd name="T7" fmla="*/ 139 h 569"/>
                  <a:gd name="T8" fmla="*/ 136 w 804"/>
                  <a:gd name="T9" fmla="*/ 139 h 569"/>
                  <a:gd name="T10" fmla="*/ 88 w 804"/>
                  <a:gd name="T11" fmla="*/ 133 h 569"/>
                  <a:gd name="T12" fmla="*/ 59 w 804"/>
                  <a:gd name="T13" fmla="*/ 120 h 569"/>
                  <a:gd name="T14" fmla="*/ 34 w 804"/>
                  <a:gd name="T15" fmla="*/ 92 h 569"/>
                  <a:gd name="T16" fmla="*/ 7 w 804"/>
                  <a:gd name="T17" fmla="*/ 67 h 569"/>
                  <a:gd name="T18" fmla="*/ 0 w 804"/>
                  <a:gd name="T19" fmla="*/ 58 h 569"/>
                  <a:gd name="T20" fmla="*/ 3 w 804"/>
                  <a:gd name="T21" fmla="*/ 49 h 569"/>
                  <a:gd name="T22" fmla="*/ 14 w 804"/>
                  <a:gd name="T23" fmla="*/ 44 h 569"/>
                  <a:gd name="T24" fmla="*/ 19 w 804"/>
                  <a:gd name="T25" fmla="*/ 38 h 569"/>
                  <a:gd name="T26" fmla="*/ 17 w 804"/>
                  <a:gd name="T27" fmla="*/ 26 h 569"/>
                  <a:gd name="T28" fmla="*/ 23 w 804"/>
                  <a:gd name="T29" fmla="*/ 19 h 569"/>
                  <a:gd name="T30" fmla="*/ 33 w 804"/>
                  <a:gd name="T31" fmla="*/ 19 h 569"/>
                  <a:gd name="T32" fmla="*/ 34 w 804"/>
                  <a:gd name="T33" fmla="*/ 12 h 569"/>
                  <a:gd name="T34" fmla="*/ 36 w 804"/>
                  <a:gd name="T35" fmla="*/ 1 h 569"/>
                  <a:gd name="T36" fmla="*/ 47 w 804"/>
                  <a:gd name="T37" fmla="*/ 0 h 569"/>
                  <a:gd name="T38" fmla="*/ 60 w 804"/>
                  <a:gd name="T39" fmla="*/ 12 h 569"/>
                  <a:gd name="T40" fmla="*/ 68 w 804"/>
                  <a:gd name="T41" fmla="*/ 27 h 569"/>
                  <a:gd name="T42" fmla="*/ 70 w 804"/>
                  <a:gd name="T43" fmla="*/ 34 h 569"/>
                  <a:gd name="T44" fmla="*/ 71 w 804"/>
                  <a:gd name="T45" fmla="*/ 39 h 569"/>
                  <a:gd name="T46" fmla="*/ 73 w 804"/>
                  <a:gd name="T47" fmla="*/ 45 h 569"/>
                  <a:gd name="T48" fmla="*/ 82 w 804"/>
                  <a:gd name="T49" fmla="*/ 64 h 569"/>
                  <a:gd name="T50" fmla="*/ 96 w 804"/>
                  <a:gd name="T51" fmla="*/ 81 h 569"/>
                  <a:gd name="T52" fmla="*/ 109 w 804"/>
                  <a:gd name="T53" fmla="*/ 88 h 569"/>
                  <a:gd name="T54" fmla="*/ 133 w 804"/>
                  <a:gd name="T55" fmla="*/ 88 h 569"/>
                  <a:gd name="T56" fmla="*/ 147 w 804"/>
                  <a:gd name="T57" fmla="*/ 81 h 569"/>
                  <a:gd name="T58" fmla="*/ 139 w 804"/>
                  <a:gd name="T59" fmla="*/ 70 h 569"/>
                  <a:gd name="T60" fmla="*/ 131 w 804"/>
                  <a:gd name="T61" fmla="*/ 60 h 569"/>
                  <a:gd name="T62" fmla="*/ 123 w 804"/>
                  <a:gd name="T63" fmla="*/ 50 h 569"/>
                  <a:gd name="T64" fmla="*/ 123 w 804"/>
                  <a:gd name="T65" fmla="*/ 31 h 569"/>
                  <a:gd name="T66" fmla="*/ 138 w 804"/>
                  <a:gd name="T67" fmla="*/ 12 h 569"/>
                  <a:gd name="T68" fmla="*/ 159 w 804"/>
                  <a:gd name="T69" fmla="*/ 3 h 569"/>
                  <a:gd name="T70" fmla="*/ 181 w 804"/>
                  <a:gd name="T71" fmla="*/ 8 h 56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804"/>
                  <a:gd name="T109" fmla="*/ 0 h 569"/>
                  <a:gd name="T110" fmla="*/ 804 w 804"/>
                  <a:gd name="T111" fmla="*/ 569 h 56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804" h="569">
                    <a:moveTo>
                      <a:pt x="759" y="69"/>
                    </a:moveTo>
                    <a:lnTo>
                      <a:pt x="774" y="173"/>
                    </a:lnTo>
                    <a:lnTo>
                      <a:pt x="789" y="269"/>
                    </a:lnTo>
                    <a:lnTo>
                      <a:pt x="799" y="353"/>
                    </a:lnTo>
                    <a:lnTo>
                      <a:pt x="804" y="427"/>
                    </a:lnTo>
                    <a:lnTo>
                      <a:pt x="797" y="485"/>
                    </a:lnTo>
                    <a:lnTo>
                      <a:pt x="778" y="530"/>
                    </a:lnTo>
                    <a:lnTo>
                      <a:pt x="743" y="557"/>
                    </a:lnTo>
                    <a:lnTo>
                      <a:pt x="691" y="569"/>
                    </a:lnTo>
                    <a:lnTo>
                      <a:pt x="543" y="559"/>
                    </a:lnTo>
                    <a:lnTo>
                      <a:pt x="434" y="549"/>
                    </a:lnTo>
                    <a:lnTo>
                      <a:pt x="351" y="535"/>
                    </a:lnTo>
                    <a:lnTo>
                      <a:pt x="290" y="515"/>
                    </a:lnTo>
                    <a:lnTo>
                      <a:pt x="237" y="482"/>
                    </a:lnTo>
                    <a:lnTo>
                      <a:pt x="188" y="436"/>
                    </a:lnTo>
                    <a:lnTo>
                      <a:pt x="133" y="371"/>
                    </a:lnTo>
                    <a:lnTo>
                      <a:pt x="64" y="287"/>
                    </a:lnTo>
                    <a:lnTo>
                      <a:pt x="30" y="269"/>
                    </a:lnTo>
                    <a:lnTo>
                      <a:pt x="10" y="250"/>
                    </a:lnTo>
                    <a:lnTo>
                      <a:pt x="0" y="232"/>
                    </a:lnTo>
                    <a:lnTo>
                      <a:pt x="3" y="214"/>
                    </a:lnTo>
                    <a:lnTo>
                      <a:pt x="13" y="196"/>
                    </a:lnTo>
                    <a:lnTo>
                      <a:pt x="32" y="185"/>
                    </a:lnTo>
                    <a:lnTo>
                      <a:pt x="57" y="179"/>
                    </a:lnTo>
                    <a:lnTo>
                      <a:pt x="89" y="181"/>
                    </a:lnTo>
                    <a:lnTo>
                      <a:pt x="73" y="153"/>
                    </a:lnTo>
                    <a:lnTo>
                      <a:pt x="68" y="128"/>
                    </a:lnTo>
                    <a:lnTo>
                      <a:pt x="68" y="105"/>
                    </a:lnTo>
                    <a:lnTo>
                      <a:pt x="77" y="89"/>
                    </a:lnTo>
                    <a:lnTo>
                      <a:pt x="89" y="77"/>
                    </a:lnTo>
                    <a:lnTo>
                      <a:pt x="108" y="74"/>
                    </a:lnTo>
                    <a:lnTo>
                      <a:pt x="129" y="77"/>
                    </a:lnTo>
                    <a:lnTo>
                      <a:pt x="154" y="90"/>
                    </a:lnTo>
                    <a:lnTo>
                      <a:pt x="136" y="51"/>
                    </a:lnTo>
                    <a:lnTo>
                      <a:pt x="133" y="24"/>
                    </a:lnTo>
                    <a:lnTo>
                      <a:pt x="141" y="6"/>
                    </a:lnTo>
                    <a:lnTo>
                      <a:pt x="161" y="0"/>
                    </a:lnTo>
                    <a:lnTo>
                      <a:pt x="185" y="3"/>
                    </a:lnTo>
                    <a:lnTo>
                      <a:pt x="212" y="21"/>
                    </a:lnTo>
                    <a:lnTo>
                      <a:pt x="241" y="51"/>
                    </a:lnTo>
                    <a:lnTo>
                      <a:pt x="269" y="95"/>
                    </a:lnTo>
                    <a:lnTo>
                      <a:pt x="271" y="111"/>
                    </a:lnTo>
                    <a:lnTo>
                      <a:pt x="274" y="125"/>
                    </a:lnTo>
                    <a:lnTo>
                      <a:pt x="277" y="136"/>
                    </a:lnTo>
                    <a:lnTo>
                      <a:pt x="281" y="148"/>
                    </a:lnTo>
                    <a:lnTo>
                      <a:pt x="284" y="158"/>
                    </a:lnTo>
                    <a:lnTo>
                      <a:pt x="287" y="169"/>
                    </a:lnTo>
                    <a:lnTo>
                      <a:pt x="291" y="183"/>
                    </a:lnTo>
                    <a:lnTo>
                      <a:pt x="295" y="200"/>
                    </a:lnTo>
                    <a:lnTo>
                      <a:pt x="328" y="257"/>
                    </a:lnTo>
                    <a:lnTo>
                      <a:pt x="356" y="299"/>
                    </a:lnTo>
                    <a:lnTo>
                      <a:pt x="381" y="327"/>
                    </a:lnTo>
                    <a:lnTo>
                      <a:pt x="409" y="346"/>
                    </a:lnTo>
                    <a:lnTo>
                      <a:pt x="439" y="354"/>
                    </a:lnTo>
                    <a:lnTo>
                      <a:pt x="479" y="357"/>
                    </a:lnTo>
                    <a:lnTo>
                      <a:pt x="531" y="354"/>
                    </a:lnTo>
                    <a:lnTo>
                      <a:pt x="600" y="352"/>
                    </a:lnTo>
                    <a:lnTo>
                      <a:pt x="585" y="326"/>
                    </a:lnTo>
                    <a:lnTo>
                      <a:pt x="570" y="304"/>
                    </a:lnTo>
                    <a:lnTo>
                      <a:pt x="555" y="283"/>
                    </a:lnTo>
                    <a:lnTo>
                      <a:pt x="539" y="264"/>
                    </a:lnTo>
                    <a:lnTo>
                      <a:pt x="524" y="243"/>
                    </a:lnTo>
                    <a:lnTo>
                      <a:pt x="509" y="223"/>
                    </a:lnTo>
                    <a:lnTo>
                      <a:pt x="494" y="200"/>
                    </a:lnTo>
                    <a:lnTo>
                      <a:pt x="479" y="176"/>
                    </a:lnTo>
                    <a:lnTo>
                      <a:pt x="492" y="125"/>
                    </a:lnTo>
                    <a:lnTo>
                      <a:pt x="517" y="82"/>
                    </a:lnTo>
                    <a:lnTo>
                      <a:pt x="551" y="49"/>
                    </a:lnTo>
                    <a:lnTo>
                      <a:pt x="592" y="27"/>
                    </a:lnTo>
                    <a:lnTo>
                      <a:pt x="635" y="15"/>
                    </a:lnTo>
                    <a:lnTo>
                      <a:pt x="680" y="17"/>
                    </a:lnTo>
                    <a:lnTo>
                      <a:pt x="721" y="34"/>
                    </a:lnTo>
                    <a:lnTo>
                      <a:pt x="759" y="69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8" name="Freeform 656"/>
              <p:cNvSpPr>
                <a:spLocks/>
              </p:cNvSpPr>
              <p:nvPr/>
            </p:nvSpPr>
            <p:spPr bwMode="auto">
              <a:xfrm>
                <a:off x="4373" y="3132"/>
                <a:ext cx="390" cy="268"/>
              </a:xfrm>
              <a:custGeom>
                <a:avLst/>
                <a:gdLst>
                  <a:gd name="T0" fmla="*/ 186 w 779"/>
                  <a:gd name="T1" fmla="*/ 40 h 536"/>
                  <a:gd name="T2" fmla="*/ 193 w 779"/>
                  <a:gd name="T3" fmla="*/ 83 h 536"/>
                  <a:gd name="T4" fmla="*/ 194 w 779"/>
                  <a:gd name="T5" fmla="*/ 113 h 536"/>
                  <a:gd name="T6" fmla="*/ 181 w 779"/>
                  <a:gd name="T7" fmla="*/ 131 h 536"/>
                  <a:gd name="T8" fmla="*/ 130 w 779"/>
                  <a:gd name="T9" fmla="*/ 131 h 536"/>
                  <a:gd name="T10" fmla="*/ 82 w 779"/>
                  <a:gd name="T11" fmla="*/ 123 h 536"/>
                  <a:gd name="T12" fmla="*/ 55 w 779"/>
                  <a:gd name="T13" fmla="*/ 109 h 536"/>
                  <a:gd name="T14" fmla="*/ 31 w 779"/>
                  <a:gd name="T15" fmla="*/ 85 h 536"/>
                  <a:gd name="T16" fmla="*/ 8 w 779"/>
                  <a:gd name="T17" fmla="*/ 63 h 536"/>
                  <a:gd name="T18" fmla="*/ 0 w 779"/>
                  <a:gd name="T19" fmla="*/ 54 h 536"/>
                  <a:gd name="T20" fmla="*/ 3 w 779"/>
                  <a:gd name="T21" fmla="*/ 45 h 536"/>
                  <a:gd name="T22" fmla="*/ 14 w 779"/>
                  <a:gd name="T23" fmla="*/ 41 h 536"/>
                  <a:gd name="T24" fmla="*/ 19 w 779"/>
                  <a:gd name="T25" fmla="*/ 35 h 536"/>
                  <a:gd name="T26" fmla="*/ 18 w 779"/>
                  <a:gd name="T27" fmla="*/ 23 h 536"/>
                  <a:gd name="T28" fmla="*/ 24 w 779"/>
                  <a:gd name="T29" fmla="*/ 17 h 536"/>
                  <a:gd name="T30" fmla="*/ 33 w 779"/>
                  <a:gd name="T31" fmla="*/ 18 h 536"/>
                  <a:gd name="T32" fmla="*/ 34 w 779"/>
                  <a:gd name="T33" fmla="*/ 12 h 536"/>
                  <a:gd name="T34" fmla="*/ 36 w 779"/>
                  <a:gd name="T35" fmla="*/ 2 h 536"/>
                  <a:gd name="T36" fmla="*/ 46 w 779"/>
                  <a:gd name="T37" fmla="*/ 2 h 536"/>
                  <a:gd name="T38" fmla="*/ 59 w 779"/>
                  <a:gd name="T39" fmla="*/ 14 h 536"/>
                  <a:gd name="T40" fmla="*/ 65 w 779"/>
                  <a:gd name="T41" fmla="*/ 28 h 536"/>
                  <a:gd name="T42" fmla="*/ 66 w 779"/>
                  <a:gd name="T43" fmla="*/ 33 h 536"/>
                  <a:gd name="T44" fmla="*/ 68 w 779"/>
                  <a:gd name="T45" fmla="*/ 36 h 536"/>
                  <a:gd name="T46" fmla="*/ 70 w 779"/>
                  <a:gd name="T47" fmla="*/ 41 h 536"/>
                  <a:gd name="T48" fmla="*/ 79 w 779"/>
                  <a:gd name="T49" fmla="*/ 60 h 536"/>
                  <a:gd name="T50" fmla="*/ 92 w 779"/>
                  <a:gd name="T51" fmla="*/ 78 h 536"/>
                  <a:gd name="T52" fmla="*/ 108 w 779"/>
                  <a:gd name="T53" fmla="*/ 85 h 536"/>
                  <a:gd name="T54" fmla="*/ 132 w 779"/>
                  <a:gd name="T55" fmla="*/ 85 h 536"/>
                  <a:gd name="T56" fmla="*/ 145 w 779"/>
                  <a:gd name="T57" fmla="*/ 77 h 536"/>
                  <a:gd name="T58" fmla="*/ 137 w 779"/>
                  <a:gd name="T59" fmla="*/ 67 h 536"/>
                  <a:gd name="T60" fmla="*/ 130 w 779"/>
                  <a:gd name="T61" fmla="*/ 56 h 536"/>
                  <a:gd name="T62" fmla="*/ 122 w 779"/>
                  <a:gd name="T63" fmla="*/ 44 h 536"/>
                  <a:gd name="T64" fmla="*/ 121 w 779"/>
                  <a:gd name="T65" fmla="*/ 25 h 536"/>
                  <a:gd name="T66" fmla="*/ 135 w 779"/>
                  <a:gd name="T67" fmla="*/ 7 h 536"/>
                  <a:gd name="T68" fmla="*/ 153 w 779"/>
                  <a:gd name="T69" fmla="*/ 0 h 536"/>
                  <a:gd name="T70" fmla="*/ 173 w 779"/>
                  <a:gd name="T71" fmla="*/ 5 h 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79"/>
                  <a:gd name="T109" fmla="*/ 0 h 536"/>
                  <a:gd name="T110" fmla="*/ 779 w 779"/>
                  <a:gd name="T111" fmla="*/ 536 h 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79" h="536">
                    <a:moveTo>
                      <a:pt x="727" y="58"/>
                    </a:moveTo>
                    <a:lnTo>
                      <a:pt x="743" y="161"/>
                    </a:lnTo>
                    <a:lnTo>
                      <a:pt x="760" y="254"/>
                    </a:lnTo>
                    <a:lnTo>
                      <a:pt x="772" y="333"/>
                    </a:lnTo>
                    <a:lnTo>
                      <a:pt x="779" y="400"/>
                    </a:lnTo>
                    <a:lnTo>
                      <a:pt x="774" y="453"/>
                    </a:lnTo>
                    <a:lnTo>
                      <a:pt x="757" y="494"/>
                    </a:lnTo>
                    <a:lnTo>
                      <a:pt x="722" y="521"/>
                    </a:lnTo>
                    <a:lnTo>
                      <a:pt x="668" y="536"/>
                    </a:lnTo>
                    <a:lnTo>
                      <a:pt x="520" y="524"/>
                    </a:lnTo>
                    <a:lnTo>
                      <a:pt x="410" y="512"/>
                    </a:lnTo>
                    <a:lnTo>
                      <a:pt x="328" y="494"/>
                    </a:lnTo>
                    <a:lnTo>
                      <a:pt x="267" y="472"/>
                    </a:lnTo>
                    <a:lnTo>
                      <a:pt x="217" y="439"/>
                    </a:lnTo>
                    <a:lnTo>
                      <a:pt x="173" y="396"/>
                    </a:lnTo>
                    <a:lnTo>
                      <a:pt x="123" y="340"/>
                    </a:lnTo>
                    <a:lnTo>
                      <a:pt x="62" y="270"/>
                    </a:lnTo>
                    <a:lnTo>
                      <a:pt x="29" y="254"/>
                    </a:lnTo>
                    <a:lnTo>
                      <a:pt x="9" y="236"/>
                    </a:lnTo>
                    <a:lnTo>
                      <a:pt x="0" y="217"/>
                    </a:lnTo>
                    <a:lnTo>
                      <a:pt x="2" y="200"/>
                    </a:lnTo>
                    <a:lnTo>
                      <a:pt x="12" y="183"/>
                    </a:lnTo>
                    <a:lnTo>
                      <a:pt x="31" y="172"/>
                    </a:lnTo>
                    <a:lnTo>
                      <a:pt x="56" y="166"/>
                    </a:lnTo>
                    <a:lnTo>
                      <a:pt x="89" y="168"/>
                    </a:lnTo>
                    <a:lnTo>
                      <a:pt x="73" y="140"/>
                    </a:lnTo>
                    <a:lnTo>
                      <a:pt x="68" y="116"/>
                    </a:lnTo>
                    <a:lnTo>
                      <a:pt x="69" y="94"/>
                    </a:lnTo>
                    <a:lnTo>
                      <a:pt x="79" y="81"/>
                    </a:lnTo>
                    <a:lnTo>
                      <a:pt x="93" y="71"/>
                    </a:lnTo>
                    <a:lnTo>
                      <a:pt x="110" y="68"/>
                    </a:lnTo>
                    <a:lnTo>
                      <a:pt x="130" y="72"/>
                    </a:lnTo>
                    <a:lnTo>
                      <a:pt x="153" y="86"/>
                    </a:lnTo>
                    <a:lnTo>
                      <a:pt x="136" y="48"/>
                    </a:lnTo>
                    <a:lnTo>
                      <a:pt x="135" y="23"/>
                    </a:lnTo>
                    <a:lnTo>
                      <a:pt x="144" y="8"/>
                    </a:lnTo>
                    <a:lnTo>
                      <a:pt x="162" y="4"/>
                    </a:lnTo>
                    <a:lnTo>
                      <a:pt x="183" y="11"/>
                    </a:lnTo>
                    <a:lnTo>
                      <a:pt x="208" y="28"/>
                    </a:lnTo>
                    <a:lnTo>
                      <a:pt x="233" y="57"/>
                    </a:lnTo>
                    <a:lnTo>
                      <a:pt x="256" y="97"/>
                    </a:lnTo>
                    <a:lnTo>
                      <a:pt x="258" y="112"/>
                    </a:lnTo>
                    <a:lnTo>
                      <a:pt x="261" y="123"/>
                    </a:lnTo>
                    <a:lnTo>
                      <a:pt x="264" y="132"/>
                    </a:lnTo>
                    <a:lnTo>
                      <a:pt x="268" y="140"/>
                    </a:lnTo>
                    <a:lnTo>
                      <a:pt x="271" y="146"/>
                    </a:lnTo>
                    <a:lnTo>
                      <a:pt x="274" y="155"/>
                    </a:lnTo>
                    <a:lnTo>
                      <a:pt x="278" y="166"/>
                    </a:lnTo>
                    <a:lnTo>
                      <a:pt x="282" y="182"/>
                    </a:lnTo>
                    <a:lnTo>
                      <a:pt x="313" y="240"/>
                    </a:lnTo>
                    <a:lnTo>
                      <a:pt x="341" y="284"/>
                    </a:lnTo>
                    <a:lnTo>
                      <a:pt x="366" y="313"/>
                    </a:lnTo>
                    <a:lnTo>
                      <a:pt x="396" y="331"/>
                    </a:lnTo>
                    <a:lnTo>
                      <a:pt x="429" y="340"/>
                    </a:lnTo>
                    <a:lnTo>
                      <a:pt x="471" y="343"/>
                    </a:lnTo>
                    <a:lnTo>
                      <a:pt x="525" y="340"/>
                    </a:lnTo>
                    <a:lnTo>
                      <a:pt x="594" y="338"/>
                    </a:lnTo>
                    <a:lnTo>
                      <a:pt x="578" y="310"/>
                    </a:lnTo>
                    <a:lnTo>
                      <a:pt x="563" y="287"/>
                    </a:lnTo>
                    <a:lnTo>
                      <a:pt x="548" y="265"/>
                    </a:lnTo>
                    <a:lnTo>
                      <a:pt x="533" y="245"/>
                    </a:lnTo>
                    <a:lnTo>
                      <a:pt x="518" y="224"/>
                    </a:lnTo>
                    <a:lnTo>
                      <a:pt x="503" y="202"/>
                    </a:lnTo>
                    <a:lnTo>
                      <a:pt x="488" y="178"/>
                    </a:lnTo>
                    <a:lnTo>
                      <a:pt x="473" y="155"/>
                    </a:lnTo>
                    <a:lnTo>
                      <a:pt x="484" y="103"/>
                    </a:lnTo>
                    <a:lnTo>
                      <a:pt x="506" y="63"/>
                    </a:lnTo>
                    <a:lnTo>
                      <a:pt x="537" y="31"/>
                    </a:lnTo>
                    <a:lnTo>
                      <a:pt x="573" y="11"/>
                    </a:lnTo>
                    <a:lnTo>
                      <a:pt x="611" y="0"/>
                    </a:lnTo>
                    <a:lnTo>
                      <a:pt x="652" y="6"/>
                    </a:lnTo>
                    <a:lnTo>
                      <a:pt x="691" y="23"/>
                    </a:lnTo>
                    <a:lnTo>
                      <a:pt x="727" y="58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9" name="Freeform 657"/>
              <p:cNvSpPr>
                <a:spLocks/>
              </p:cNvSpPr>
              <p:nvPr/>
            </p:nvSpPr>
            <p:spPr bwMode="auto">
              <a:xfrm>
                <a:off x="4379" y="3134"/>
                <a:ext cx="378" cy="259"/>
              </a:xfrm>
              <a:custGeom>
                <a:avLst/>
                <a:gdLst>
                  <a:gd name="T0" fmla="*/ 178 w 756"/>
                  <a:gd name="T1" fmla="*/ 40 h 518"/>
                  <a:gd name="T2" fmla="*/ 187 w 756"/>
                  <a:gd name="T3" fmla="*/ 81 h 518"/>
                  <a:gd name="T4" fmla="*/ 189 w 756"/>
                  <a:gd name="T5" fmla="*/ 109 h 518"/>
                  <a:gd name="T6" fmla="*/ 176 w 756"/>
                  <a:gd name="T7" fmla="*/ 125 h 518"/>
                  <a:gd name="T8" fmla="*/ 124 w 756"/>
                  <a:gd name="T9" fmla="*/ 126 h 518"/>
                  <a:gd name="T10" fmla="*/ 77 w 756"/>
                  <a:gd name="T11" fmla="*/ 117 h 518"/>
                  <a:gd name="T12" fmla="*/ 50 w 756"/>
                  <a:gd name="T13" fmla="*/ 102 h 518"/>
                  <a:gd name="T14" fmla="*/ 29 w 756"/>
                  <a:gd name="T15" fmla="*/ 81 h 518"/>
                  <a:gd name="T16" fmla="*/ 7 w 756"/>
                  <a:gd name="T17" fmla="*/ 63 h 518"/>
                  <a:gd name="T18" fmla="*/ 0 w 756"/>
                  <a:gd name="T19" fmla="*/ 54 h 518"/>
                  <a:gd name="T20" fmla="*/ 3 w 756"/>
                  <a:gd name="T21" fmla="*/ 45 h 518"/>
                  <a:gd name="T22" fmla="*/ 14 w 756"/>
                  <a:gd name="T23" fmla="*/ 41 h 518"/>
                  <a:gd name="T24" fmla="*/ 19 w 756"/>
                  <a:gd name="T25" fmla="*/ 35 h 518"/>
                  <a:gd name="T26" fmla="*/ 18 w 756"/>
                  <a:gd name="T27" fmla="*/ 25 h 518"/>
                  <a:gd name="T28" fmla="*/ 24 w 756"/>
                  <a:gd name="T29" fmla="*/ 19 h 518"/>
                  <a:gd name="T30" fmla="*/ 33 w 756"/>
                  <a:gd name="T31" fmla="*/ 21 h 518"/>
                  <a:gd name="T32" fmla="*/ 35 w 756"/>
                  <a:gd name="T33" fmla="*/ 15 h 518"/>
                  <a:gd name="T34" fmla="*/ 37 w 756"/>
                  <a:gd name="T35" fmla="*/ 6 h 518"/>
                  <a:gd name="T36" fmla="*/ 46 w 756"/>
                  <a:gd name="T37" fmla="*/ 8 h 518"/>
                  <a:gd name="T38" fmla="*/ 56 w 756"/>
                  <a:gd name="T39" fmla="*/ 19 h 518"/>
                  <a:gd name="T40" fmla="*/ 61 w 756"/>
                  <a:gd name="T41" fmla="*/ 32 h 518"/>
                  <a:gd name="T42" fmla="*/ 63 w 756"/>
                  <a:gd name="T43" fmla="*/ 35 h 518"/>
                  <a:gd name="T44" fmla="*/ 65 w 756"/>
                  <a:gd name="T45" fmla="*/ 37 h 518"/>
                  <a:gd name="T46" fmla="*/ 67 w 756"/>
                  <a:gd name="T47" fmla="*/ 40 h 518"/>
                  <a:gd name="T48" fmla="*/ 75 w 756"/>
                  <a:gd name="T49" fmla="*/ 59 h 518"/>
                  <a:gd name="T50" fmla="*/ 89 w 756"/>
                  <a:gd name="T51" fmla="*/ 77 h 518"/>
                  <a:gd name="T52" fmla="*/ 105 w 756"/>
                  <a:gd name="T53" fmla="*/ 84 h 518"/>
                  <a:gd name="T54" fmla="*/ 130 w 756"/>
                  <a:gd name="T55" fmla="*/ 84 h 518"/>
                  <a:gd name="T56" fmla="*/ 144 w 756"/>
                  <a:gd name="T57" fmla="*/ 77 h 518"/>
                  <a:gd name="T58" fmla="*/ 136 w 756"/>
                  <a:gd name="T59" fmla="*/ 65 h 518"/>
                  <a:gd name="T60" fmla="*/ 128 w 756"/>
                  <a:gd name="T61" fmla="*/ 54 h 518"/>
                  <a:gd name="T62" fmla="*/ 120 w 756"/>
                  <a:gd name="T63" fmla="*/ 42 h 518"/>
                  <a:gd name="T64" fmla="*/ 119 w 756"/>
                  <a:gd name="T65" fmla="*/ 24 h 518"/>
                  <a:gd name="T66" fmla="*/ 131 w 756"/>
                  <a:gd name="T67" fmla="*/ 6 h 518"/>
                  <a:gd name="T68" fmla="*/ 148 w 756"/>
                  <a:gd name="T69" fmla="*/ 0 h 518"/>
                  <a:gd name="T70" fmla="*/ 166 w 756"/>
                  <a:gd name="T71" fmla="*/ 6 h 51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56"/>
                  <a:gd name="T109" fmla="*/ 0 h 518"/>
                  <a:gd name="T110" fmla="*/ 756 w 756"/>
                  <a:gd name="T111" fmla="*/ 518 h 51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56" h="518">
                    <a:moveTo>
                      <a:pt x="696" y="60"/>
                    </a:moveTo>
                    <a:lnTo>
                      <a:pt x="712" y="162"/>
                    </a:lnTo>
                    <a:lnTo>
                      <a:pt x="731" y="251"/>
                    </a:lnTo>
                    <a:lnTo>
                      <a:pt x="747" y="325"/>
                    </a:lnTo>
                    <a:lnTo>
                      <a:pt x="756" y="387"/>
                    </a:lnTo>
                    <a:lnTo>
                      <a:pt x="754" y="436"/>
                    </a:lnTo>
                    <a:lnTo>
                      <a:pt x="737" y="474"/>
                    </a:lnTo>
                    <a:lnTo>
                      <a:pt x="702" y="500"/>
                    </a:lnTo>
                    <a:lnTo>
                      <a:pt x="647" y="518"/>
                    </a:lnTo>
                    <a:lnTo>
                      <a:pt x="499" y="505"/>
                    </a:lnTo>
                    <a:lnTo>
                      <a:pt x="389" y="490"/>
                    </a:lnTo>
                    <a:lnTo>
                      <a:pt x="307" y="469"/>
                    </a:lnTo>
                    <a:lnTo>
                      <a:pt x="248" y="444"/>
                    </a:lnTo>
                    <a:lnTo>
                      <a:pt x="201" y="411"/>
                    </a:lnTo>
                    <a:lnTo>
                      <a:pt x="159" y="372"/>
                    </a:lnTo>
                    <a:lnTo>
                      <a:pt x="117" y="325"/>
                    </a:lnTo>
                    <a:lnTo>
                      <a:pt x="64" y="270"/>
                    </a:lnTo>
                    <a:lnTo>
                      <a:pt x="30" y="252"/>
                    </a:lnTo>
                    <a:lnTo>
                      <a:pt x="10" y="235"/>
                    </a:lnTo>
                    <a:lnTo>
                      <a:pt x="0" y="216"/>
                    </a:lnTo>
                    <a:lnTo>
                      <a:pt x="3" y="200"/>
                    </a:lnTo>
                    <a:lnTo>
                      <a:pt x="13" y="183"/>
                    </a:lnTo>
                    <a:lnTo>
                      <a:pt x="31" y="173"/>
                    </a:lnTo>
                    <a:lnTo>
                      <a:pt x="57" y="167"/>
                    </a:lnTo>
                    <a:lnTo>
                      <a:pt x="89" y="169"/>
                    </a:lnTo>
                    <a:lnTo>
                      <a:pt x="74" y="142"/>
                    </a:lnTo>
                    <a:lnTo>
                      <a:pt x="69" y="119"/>
                    </a:lnTo>
                    <a:lnTo>
                      <a:pt x="72" y="101"/>
                    </a:lnTo>
                    <a:lnTo>
                      <a:pt x="83" y="88"/>
                    </a:lnTo>
                    <a:lnTo>
                      <a:pt x="97" y="79"/>
                    </a:lnTo>
                    <a:lnTo>
                      <a:pt x="114" y="79"/>
                    </a:lnTo>
                    <a:lnTo>
                      <a:pt x="132" y="84"/>
                    </a:lnTo>
                    <a:lnTo>
                      <a:pt x="151" y="97"/>
                    </a:lnTo>
                    <a:lnTo>
                      <a:pt x="138" y="62"/>
                    </a:lnTo>
                    <a:lnTo>
                      <a:pt x="138" y="38"/>
                    </a:lnTo>
                    <a:lnTo>
                      <a:pt x="147" y="25"/>
                    </a:lnTo>
                    <a:lnTo>
                      <a:pt x="164" y="24"/>
                    </a:lnTo>
                    <a:lnTo>
                      <a:pt x="184" y="32"/>
                    </a:lnTo>
                    <a:lnTo>
                      <a:pt x="206" y="50"/>
                    </a:lnTo>
                    <a:lnTo>
                      <a:pt x="227" y="78"/>
                    </a:lnTo>
                    <a:lnTo>
                      <a:pt x="245" y="116"/>
                    </a:lnTo>
                    <a:lnTo>
                      <a:pt x="247" y="128"/>
                    </a:lnTo>
                    <a:lnTo>
                      <a:pt x="251" y="137"/>
                    </a:lnTo>
                    <a:lnTo>
                      <a:pt x="253" y="142"/>
                    </a:lnTo>
                    <a:lnTo>
                      <a:pt x="257" y="146"/>
                    </a:lnTo>
                    <a:lnTo>
                      <a:pt x="260" y="148"/>
                    </a:lnTo>
                    <a:lnTo>
                      <a:pt x="263" y="153"/>
                    </a:lnTo>
                    <a:lnTo>
                      <a:pt x="267" y="162"/>
                    </a:lnTo>
                    <a:lnTo>
                      <a:pt x="271" y="178"/>
                    </a:lnTo>
                    <a:lnTo>
                      <a:pt x="300" y="237"/>
                    </a:lnTo>
                    <a:lnTo>
                      <a:pt x="327" y="281"/>
                    </a:lnTo>
                    <a:lnTo>
                      <a:pt x="354" y="311"/>
                    </a:lnTo>
                    <a:lnTo>
                      <a:pt x="385" y="330"/>
                    </a:lnTo>
                    <a:lnTo>
                      <a:pt x="420" y="339"/>
                    </a:lnTo>
                    <a:lnTo>
                      <a:pt x="464" y="341"/>
                    </a:lnTo>
                    <a:lnTo>
                      <a:pt x="519" y="339"/>
                    </a:lnTo>
                    <a:lnTo>
                      <a:pt x="589" y="336"/>
                    </a:lnTo>
                    <a:lnTo>
                      <a:pt x="573" y="310"/>
                    </a:lnTo>
                    <a:lnTo>
                      <a:pt x="558" y="286"/>
                    </a:lnTo>
                    <a:lnTo>
                      <a:pt x="543" y="263"/>
                    </a:lnTo>
                    <a:lnTo>
                      <a:pt x="528" y="241"/>
                    </a:lnTo>
                    <a:lnTo>
                      <a:pt x="512" y="218"/>
                    </a:lnTo>
                    <a:lnTo>
                      <a:pt x="497" y="196"/>
                    </a:lnTo>
                    <a:lnTo>
                      <a:pt x="482" y="171"/>
                    </a:lnTo>
                    <a:lnTo>
                      <a:pt x="468" y="147"/>
                    </a:lnTo>
                    <a:lnTo>
                      <a:pt x="478" y="97"/>
                    </a:lnTo>
                    <a:lnTo>
                      <a:pt x="499" y="57"/>
                    </a:lnTo>
                    <a:lnTo>
                      <a:pt x="524" y="27"/>
                    </a:lnTo>
                    <a:lnTo>
                      <a:pt x="557" y="8"/>
                    </a:lnTo>
                    <a:lnTo>
                      <a:pt x="589" y="0"/>
                    </a:lnTo>
                    <a:lnTo>
                      <a:pt x="626" y="5"/>
                    </a:lnTo>
                    <a:lnTo>
                      <a:pt x="662" y="25"/>
                    </a:lnTo>
                    <a:lnTo>
                      <a:pt x="696" y="60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0" name="Freeform 658"/>
              <p:cNvSpPr>
                <a:spLocks/>
              </p:cNvSpPr>
              <p:nvPr/>
            </p:nvSpPr>
            <p:spPr bwMode="auto">
              <a:xfrm>
                <a:off x="4385" y="3136"/>
                <a:ext cx="366" cy="249"/>
              </a:xfrm>
              <a:custGeom>
                <a:avLst/>
                <a:gdLst>
                  <a:gd name="T0" fmla="*/ 171 w 732"/>
                  <a:gd name="T1" fmla="*/ 41 h 498"/>
                  <a:gd name="T2" fmla="*/ 181 w 732"/>
                  <a:gd name="T3" fmla="*/ 80 h 498"/>
                  <a:gd name="T4" fmla="*/ 183 w 732"/>
                  <a:gd name="T5" fmla="*/ 105 h 498"/>
                  <a:gd name="T6" fmla="*/ 171 w 732"/>
                  <a:gd name="T7" fmla="*/ 120 h 498"/>
                  <a:gd name="T8" fmla="*/ 118 w 732"/>
                  <a:gd name="T9" fmla="*/ 121 h 498"/>
                  <a:gd name="T10" fmla="*/ 71 w 732"/>
                  <a:gd name="T11" fmla="*/ 111 h 498"/>
                  <a:gd name="T12" fmla="*/ 45 w 732"/>
                  <a:gd name="T13" fmla="*/ 96 h 498"/>
                  <a:gd name="T14" fmla="*/ 26 w 732"/>
                  <a:gd name="T15" fmla="*/ 77 h 498"/>
                  <a:gd name="T16" fmla="*/ 7 w 732"/>
                  <a:gd name="T17" fmla="*/ 62 h 498"/>
                  <a:gd name="T18" fmla="*/ 0 w 732"/>
                  <a:gd name="T19" fmla="*/ 54 h 498"/>
                  <a:gd name="T20" fmla="*/ 3 w 732"/>
                  <a:gd name="T21" fmla="*/ 46 h 498"/>
                  <a:gd name="T22" fmla="*/ 13 w 732"/>
                  <a:gd name="T23" fmla="*/ 42 h 498"/>
                  <a:gd name="T24" fmla="*/ 19 w 732"/>
                  <a:gd name="T25" fmla="*/ 36 h 498"/>
                  <a:gd name="T26" fmla="*/ 19 w 732"/>
                  <a:gd name="T27" fmla="*/ 26 h 498"/>
                  <a:gd name="T28" fmla="*/ 25 w 732"/>
                  <a:gd name="T29" fmla="*/ 22 h 498"/>
                  <a:gd name="T30" fmla="*/ 34 w 732"/>
                  <a:gd name="T31" fmla="*/ 24 h 498"/>
                  <a:gd name="T32" fmla="*/ 35 w 732"/>
                  <a:gd name="T33" fmla="*/ 19 h 498"/>
                  <a:gd name="T34" fmla="*/ 38 w 732"/>
                  <a:gd name="T35" fmla="*/ 11 h 498"/>
                  <a:gd name="T36" fmla="*/ 46 w 732"/>
                  <a:gd name="T37" fmla="*/ 13 h 498"/>
                  <a:gd name="T38" fmla="*/ 55 w 732"/>
                  <a:gd name="T39" fmla="*/ 25 h 498"/>
                  <a:gd name="T40" fmla="*/ 58 w 732"/>
                  <a:gd name="T41" fmla="*/ 36 h 498"/>
                  <a:gd name="T42" fmla="*/ 60 w 732"/>
                  <a:gd name="T43" fmla="*/ 38 h 498"/>
                  <a:gd name="T44" fmla="*/ 61 w 732"/>
                  <a:gd name="T45" fmla="*/ 38 h 498"/>
                  <a:gd name="T46" fmla="*/ 63 w 732"/>
                  <a:gd name="T47" fmla="*/ 40 h 498"/>
                  <a:gd name="T48" fmla="*/ 71 w 732"/>
                  <a:gd name="T49" fmla="*/ 59 h 498"/>
                  <a:gd name="T50" fmla="*/ 85 w 732"/>
                  <a:gd name="T51" fmla="*/ 77 h 498"/>
                  <a:gd name="T52" fmla="*/ 102 w 732"/>
                  <a:gd name="T53" fmla="*/ 84 h 498"/>
                  <a:gd name="T54" fmla="*/ 129 w 732"/>
                  <a:gd name="T55" fmla="*/ 85 h 498"/>
                  <a:gd name="T56" fmla="*/ 142 w 732"/>
                  <a:gd name="T57" fmla="*/ 77 h 498"/>
                  <a:gd name="T58" fmla="*/ 135 w 732"/>
                  <a:gd name="T59" fmla="*/ 66 h 498"/>
                  <a:gd name="T60" fmla="*/ 126 w 732"/>
                  <a:gd name="T61" fmla="*/ 54 h 498"/>
                  <a:gd name="T62" fmla="*/ 119 w 732"/>
                  <a:gd name="T63" fmla="*/ 42 h 498"/>
                  <a:gd name="T64" fmla="*/ 117 w 732"/>
                  <a:gd name="T65" fmla="*/ 23 h 498"/>
                  <a:gd name="T66" fmla="*/ 127 w 732"/>
                  <a:gd name="T67" fmla="*/ 6 h 498"/>
                  <a:gd name="T68" fmla="*/ 142 w 732"/>
                  <a:gd name="T69" fmla="*/ 0 h 498"/>
                  <a:gd name="T70" fmla="*/ 159 w 732"/>
                  <a:gd name="T71" fmla="*/ 7 h 49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32"/>
                  <a:gd name="T109" fmla="*/ 0 h 498"/>
                  <a:gd name="T110" fmla="*/ 732 w 732"/>
                  <a:gd name="T111" fmla="*/ 498 h 49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32" h="498">
                    <a:moveTo>
                      <a:pt x="667" y="64"/>
                    </a:moveTo>
                    <a:lnTo>
                      <a:pt x="684" y="164"/>
                    </a:lnTo>
                    <a:lnTo>
                      <a:pt x="704" y="249"/>
                    </a:lnTo>
                    <a:lnTo>
                      <a:pt x="721" y="318"/>
                    </a:lnTo>
                    <a:lnTo>
                      <a:pt x="732" y="376"/>
                    </a:lnTo>
                    <a:lnTo>
                      <a:pt x="731" y="419"/>
                    </a:lnTo>
                    <a:lnTo>
                      <a:pt x="716" y="454"/>
                    </a:lnTo>
                    <a:lnTo>
                      <a:pt x="681" y="479"/>
                    </a:lnTo>
                    <a:lnTo>
                      <a:pt x="623" y="498"/>
                    </a:lnTo>
                    <a:lnTo>
                      <a:pt x="475" y="484"/>
                    </a:lnTo>
                    <a:lnTo>
                      <a:pt x="365" y="466"/>
                    </a:lnTo>
                    <a:lnTo>
                      <a:pt x="283" y="442"/>
                    </a:lnTo>
                    <a:lnTo>
                      <a:pt x="225" y="416"/>
                    </a:lnTo>
                    <a:lnTo>
                      <a:pt x="180" y="383"/>
                    </a:lnTo>
                    <a:lnTo>
                      <a:pt x="144" y="348"/>
                    </a:lnTo>
                    <a:lnTo>
                      <a:pt x="106" y="308"/>
                    </a:lnTo>
                    <a:lnTo>
                      <a:pt x="62" y="267"/>
                    </a:lnTo>
                    <a:lnTo>
                      <a:pt x="28" y="251"/>
                    </a:lnTo>
                    <a:lnTo>
                      <a:pt x="8" y="233"/>
                    </a:lnTo>
                    <a:lnTo>
                      <a:pt x="0" y="216"/>
                    </a:lnTo>
                    <a:lnTo>
                      <a:pt x="2" y="199"/>
                    </a:lnTo>
                    <a:lnTo>
                      <a:pt x="12" y="184"/>
                    </a:lnTo>
                    <a:lnTo>
                      <a:pt x="30" y="173"/>
                    </a:lnTo>
                    <a:lnTo>
                      <a:pt x="55" y="168"/>
                    </a:lnTo>
                    <a:lnTo>
                      <a:pt x="89" y="170"/>
                    </a:lnTo>
                    <a:lnTo>
                      <a:pt x="74" y="143"/>
                    </a:lnTo>
                    <a:lnTo>
                      <a:pt x="70" y="120"/>
                    </a:lnTo>
                    <a:lnTo>
                      <a:pt x="75" y="103"/>
                    </a:lnTo>
                    <a:lnTo>
                      <a:pt x="86" y="93"/>
                    </a:lnTo>
                    <a:lnTo>
                      <a:pt x="100" y="86"/>
                    </a:lnTo>
                    <a:lnTo>
                      <a:pt x="116" y="86"/>
                    </a:lnTo>
                    <a:lnTo>
                      <a:pt x="133" y="93"/>
                    </a:lnTo>
                    <a:lnTo>
                      <a:pt x="148" y="107"/>
                    </a:lnTo>
                    <a:lnTo>
                      <a:pt x="138" y="73"/>
                    </a:lnTo>
                    <a:lnTo>
                      <a:pt x="140" y="53"/>
                    </a:lnTo>
                    <a:lnTo>
                      <a:pt x="149" y="41"/>
                    </a:lnTo>
                    <a:lnTo>
                      <a:pt x="166" y="43"/>
                    </a:lnTo>
                    <a:lnTo>
                      <a:pt x="184" y="51"/>
                    </a:lnTo>
                    <a:lnTo>
                      <a:pt x="204" y="70"/>
                    </a:lnTo>
                    <a:lnTo>
                      <a:pt x="220" y="97"/>
                    </a:lnTo>
                    <a:lnTo>
                      <a:pt x="234" y="130"/>
                    </a:lnTo>
                    <a:lnTo>
                      <a:pt x="235" y="144"/>
                    </a:lnTo>
                    <a:lnTo>
                      <a:pt x="239" y="150"/>
                    </a:lnTo>
                    <a:lnTo>
                      <a:pt x="240" y="152"/>
                    </a:lnTo>
                    <a:lnTo>
                      <a:pt x="244" y="152"/>
                    </a:lnTo>
                    <a:lnTo>
                      <a:pt x="247" y="150"/>
                    </a:lnTo>
                    <a:lnTo>
                      <a:pt x="250" y="153"/>
                    </a:lnTo>
                    <a:lnTo>
                      <a:pt x="254" y="159"/>
                    </a:lnTo>
                    <a:lnTo>
                      <a:pt x="258" y="174"/>
                    </a:lnTo>
                    <a:lnTo>
                      <a:pt x="284" y="234"/>
                    </a:lnTo>
                    <a:lnTo>
                      <a:pt x="311" y="278"/>
                    </a:lnTo>
                    <a:lnTo>
                      <a:pt x="339" y="308"/>
                    </a:lnTo>
                    <a:lnTo>
                      <a:pt x="372" y="327"/>
                    </a:lnTo>
                    <a:lnTo>
                      <a:pt x="410" y="336"/>
                    </a:lnTo>
                    <a:lnTo>
                      <a:pt x="456" y="340"/>
                    </a:lnTo>
                    <a:lnTo>
                      <a:pt x="514" y="337"/>
                    </a:lnTo>
                    <a:lnTo>
                      <a:pt x="584" y="335"/>
                    </a:lnTo>
                    <a:lnTo>
                      <a:pt x="568" y="308"/>
                    </a:lnTo>
                    <a:lnTo>
                      <a:pt x="553" y="284"/>
                    </a:lnTo>
                    <a:lnTo>
                      <a:pt x="538" y="261"/>
                    </a:lnTo>
                    <a:lnTo>
                      <a:pt x="523" y="238"/>
                    </a:lnTo>
                    <a:lnTo>
                      <a:pt x="506" y="214"/>
                    </a:lnTo>
                    <a:lnTo>
                      <a:pt x="491" y="190"/>
                    </a:lnTo>
                    <a:lnTo>
                      <a:pt x="476" y="165"/>
                    </a:lnTo>
                    <a:lnTo>
                      <a:pt x="461" y="142"/>
                    </a:lnTo>
                    <a:lnTo>
                      <a:pt x="470" y="91"/>
                    </a:lnTo>
                    <a:lnTo>
                      <a:pt x="487" y="53"/>
                    </a:lnTo>
                    <a:lnTo>
                      <a:pt x="510" y="24"/>
                    </a:lnTo>
                    <a:lnTo>
                      <a:pt x="538" y="6"/>
                    </a:lnTo>
                    <a:lnTo>
                      <a:pt x="566" y="0"/>
                    </a:lnTo>
                    <a:lnTo>
                      <a:pt x="599" y="8"/>
                    </a:lnTo>
                    <a:lnTo>
                      <a:pt x="633" y="28"/>
                    </a:lnTo>
                    <a:lnTo>
                      <a:pt x="667" y="64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1" name="Freeform 659"/>
              <p:cNvSpPr>
                <a:spLocks/>
              </p:cNvSpPr>
              <p:nvPr/>
            </p:nvSpPr>
            <p:spPr bwMode="auto">
              <a:xfrm>
                <a:off x="4391" y="3138"/>
                <a:ext cx="355" cy="239"/>
              </a:xfrm>
              <a:custGeom>
                <a:avLst/>
                <a:gdLst>
                  <a:gd name="T0" fmla="*/ 164 w 710"/>
                  <a:gd name="T1" fmla="*/ 42 h 478"/>
                  <a:gd name="T2" fmla="*/ 174 w 710"/>
                  <a:gd name="T3" fmla="*/ 78 h 478"/>
                  <a:gd name="T4" fmla="*/ 178 w 710"/>
                  <a:gd name="T5" fmla="*/ 101 h 478"/>
                  <a:gd name="T6" fmla="*/ 166 w 710"/>
                  <a:gd name="T7" fmla="*/ 115 h 478"/>
                  <a:gd name="T8" fmla="*/ 113 w 710"/>
                  <a:gd name="T9" fmla="*/ 116 h 478"/>
                  <a:gd name="T10" fmla="*/ 66 w 710"/>
                  <a:gd name="T11" fmla="*/ 105 h 478"/>
                  <a:gd name="T12" fmla="*/ 41 w 710"/>
                  <a:gd name="T13" fmla="*/ 89 h 478"/>
                  <a:gd name="T14" fmla="*/ 25 w 710"/>
                  <a:gd name="T15" fmla="*/ 74 h 478"/>
                  <a:gd name="T16" fmla="*/ 7 w 710"/>
                  <a:gd name="T17" fmla="*/ 62 h 478"/>
                  <a:gd name="T18" fmla="*/ 0 w 710"/>
                  <a:gd name="T19" fmla="*/ 54 h 478"/>
                  <a:gd name="T20" fmla="*/ 3 w 710"/>
                  <a:gd name="T21" fmla="*/ 46 h 478"/>
                  <a:gd name="T22" fmla="*/ 14 w 710"/>
                  <a:gd name="T23" fmla="*/ 43 h 478"/>
                  <a:gd name="T24" fmla="*/ 19 w 710"/>
                  <a:gd name="T25" fmla="*/ 36 h 478"/>
                  <a:gd name="T26" fmla="*/ 20 w 710"/>
                  <a:gd name="T27" fmla="*/ 27 h 478"/>
                  <a:gd name="T28" fmla="*/ 26 w 710"/>
                  <a:gd name="T29" fmla="*/ 24 h 478"/>
                  <a:gd name="T30" fmla="*/ 34 w 710"/>
                  <a:gd name="T31" fmla="*/ 26 h 478"/>
                  <a:gd name="T32" fmla="*/ 35 w 710"/>
                  <a:gd name="T33" fmla="*/ 22 h 478"/>
                  <a:gd name="T34" fmla="*/ 39 w 710"/>
                  <a:gd name="T35" fmla="*/ 15 h 478"/>
                  <a:gd name="T36" fmla="*/ 46 w 710"/>
                  <a:gd name="T37" fmla="*/ 18 h 478"/>
                  <a:gd name="T38" fmla="*/ 53 w 710"/>
                  <a:gd name="T39" fmla="*/ 29 h 478"/>
                  <a:gd name="T40" fmla="*/ 56 w 710"/>
                  <a:gd name="T41" fmla="*/ 40 h 478"/>
                  <a:gd name="T42" fmla="*/ 58 w 710"/>
                  <a:gd name="T43" fmla="*/ 41 h 478"/>
                  <a:gd name="T44" fmla="*/ 59 w 710"/>
                  <a:gd name="T45" fmla="*/ 39 h 478"/>
                  <a:gd name="T46" fmla="*/ 60 w 710"/>
                  <a:gd name="T47" fmla="*/ 39 h 478"/>
                  <a:gd name="T48" fmla="*/ 68 w 710"/>
                  <a:gd name="T49" fmla="*/ 58 h 478"/>
                  <a:gd name="T50" fmla="*/ 82 w 710"/>
                  <a:gd name="T51" fmla="*/ 77 h 478"/>
                  <a:gd name="T52" fmla="*/ 100 w 710"/>
                  <a:gd name="T53" fmla="*/ 84 h 478"/>
                  <a:gd name="T54" fmla="*/ 127 w 710"/>
                  <a:gd name="T55" fmla="*/ 84 h 478"/>
                  <a:gd name="T56" fmla="*/ 141 w 710"/>
                  <a:gd name="T57" fmla="*/ 77 h 478"/>
                  <a:gd name="T58" fmla="*/ 134 w 710"/>
                  <a:gd name="T59" fmla="*/ 65 h 478"/>
                  <a:gd name="T60" fmla="*/ 125 w 710"/>
                  <a:gd name="T61" fmla="*/ 52 h 478"/>
                  <a:gd name="T62" fmla="*/ 117 w 710"/>
                  <a:gd name="T63" fmla="*/ 40 h 478"/>
                  <a:gd name="T64" fmla="*/ 116 w 710"/>
                  <a:gd name="T65" fmla="*/ 21 h 478"/>
                  <a:gd name="T66" fmla="*/ 124 w 710"/>
                  <a:gd name="T67" fmla="*/ 5 h 478"/>
                  <a:gd name="T68" fmla="*/ 136 w 710"/>
                  <a:gd name="T69" fmla="*/ 0 h 478"/>
                  <a:gd name="T70" fmla="*/ 151 w 710"/>
                  <a:gd name="T71" fmla="*/ 7 h 47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10"/>
                  <a:gd name="T109" fmla="*/ 0 h 478"/>
                  <a:gd name="T110" fmla="*/ 710 w 710"/>
                  <a:gd name="T111" fmla="*/ 478 h 47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10" h="478">
                    <a:moveTo>
                      <a:pt x="637" y="66"/>
                    </a:moveTo>
                    <a:lnTo>
                      <a:pt x="655" y="165"/>
                    </a:lnTo>
                    <a:lnTo>
                      <a:pt x="676" y="247"/>
                    </a:lnTo>
                    <a:lnTo>
                      <a:pt x="696" y="311"/>
                    </a:lnTo>
                    <a:lnTo>
                      <a:pt x="708" y="362"/>
                    </a:lnTo>
                    <a:lnTo>
                      <a:pt x="710" y="401"/>
                    </a:lnTo>
                    <a:lnTo>
                      <a:pt x="696" y="432"/>
                    </a:lnTo>
                    <a:lnTo>
                      <a:pt x="661" y="457"/>
                    </a:lnTo>
                    <a:lnTo>
                      <a:pt x="602" y="478"/>
                    </a:lnTo>
                    <a:lnTo>
                      <a:pt x="454" y="463"/>
                    </a:lnTo>
                    <a:lnTo>
                      <a:pt x="344" y="443"/>
                    </a:lnTo>
                    <a:lnTo>
                      <a:pt x="263" y="417"/>
                    </a:lnTo>
                    <a:lnTo>
                      <a:pt x="207" y="388"/>
                    </a:lnTo>
                    <a:lnTo>
                      <a:pt x="164" y="356"/>
                    </a:lnTo>
                    <a:lnTo>
                      <a:pt x="132" y="324"/>
                    </a:lnTo>
                    <a:lnTo>
                      <a:pt x="100" y="293"/>
                    </a:lnTo>
                    <a:lnTo>
                      <a:pt x="64" y="267"/>
                    </a:lnTo>
                    <a:lnTo>
                      <a:pt x="30" y="250"/>
                    </a:lnTo>
                    <a:lnTo>
                      <a:pt x="10" y="233"/>
                    </a:lnTo>
                    <a:lnTo>
                      <a:pt x="0" y="215"/>
                    </a:lnTo>
                    <a:lnTo>
                      <a:pt x="2" y="199"/>
                    </a:lnTo>
                    <a:lnTo>
                      <a:pt x="12" y="184"/>
                    </a:lnTo>
                    <a:lnTo>
                      <a:pt x="31" y="174"/>
                    </a:lnTo>
                    <a:lnTo>
                      <a:pt x="56" y="169"/>
                    </a:lnTo>
                    <a:lnTo>
                      <a:pt x="90" y="171"/>
                    </a:lnTo>
                    <a:lnTo>
                      <a:pt x="75" y="144"/>
                    </a:lnTo>
                    <a:lnTo>
                      <a:pt x="73" y="123"/>
                    </a:lnTo>
                    <a:lnTo>
                      <a:pt x="78" y="108"/>
                    </a:lnTo>
                    <a:lnTo>
                      <a:pt x="90" y="99"/>
                    </a:lnTo>
                    <a:lnTo>
                      <a:pt x="104" y="94"/>
                    </a:lnTo>
                    <a:lnTo>
                      <a:pt x="120" y="95"/>
                    </a:lnTo>
                    <a:lnTo>
                      <a:pt x="134" y="103"/>
                    </a:lnTo>
                    <a:lnTo>
                      <a:pt x="145" y="116"/>
                    </a:lnTo>
                    <a:lnTo>
                      <a:pt x="139" y="85"/>
                    </a:lnTo>
                    <a:lnTo>
                      <a:pt x="143" y="67"/>
                    </a:lnTo>
                    <a:lnTo>
                      <a:pt x="153" y="59"/>
                    </a:lnTo>
                    <a:lnTo>
                      <a:pt x="168" y="62"/>
                    </a:lnTo>
                    <a:lnTo>
                      <a:pt x="184" y="72"/>
                    </a:lnTo>
                    <a:lnTo>
                      <a:pt x="202" y="91"/>
                    </a:lnTo>
                    <a:lnTo>
                      <a:pt x="214" y="116"/>
                    </a:lnTo>
                    <a:lnTo>
                      <a:pt x="224" y="148"/>
                    </a:lnTo>
                    <a:lnTo>
                      <a:pt x="227" y="160"/>
                    </a:lnTo>
                    <a:lnTo>
                      <a:pt x="229" y="164"/>
                    </a:lnTo>
                    <a:lnTo>
                      <a:pt x="232" y="163"/>
                    </a:lnTo>
                    <a:lnTo>
                      <a:pt x="234" y="159"/>
                    </a:lnTo>
                    <a:lnTo>
                      <a:pt x="237" y="154"/>
                    </a:lnTo>
                    <a:lnTo>
                      <a:pt x="239" y="153"/>
                    </a:lnTo>
                    <a:lnTo>
                      <a:pt x="243" y="156"/>
                    </a:lnTo>
                    <a:lnTo>
                      <a:pt x="247" y="170"/>
                    </a:lnTo>
                    <a:lnTo>
                      <a:pt x="271" y="230"/>
                    </a:lnTo>
                    <a:lnTo>
                      <a:pt x="297" y="277"/>
                    </a:lnTo>
                    <a:lnTo>
                      <a:pt x="326" y="307"/>
                    </a:lnTo>
                    <a:lnTo>
                      <a:pt x="361" y="327"/>
                    </a:lnTo>
                    <a:lnTo>
                      <a:pt x="400" y="336"/>
                    </a:lnTo>
                    <a:lnTo>
                      <a:pt x="449" y="338"/>
                    </a:lnTo>
                    <a:lnTo>
                      <a:pt x="508" y="336"/>
                    </a:lnTo>
                    <a:lnTo>
                      <a:pt x="579" y="333"/>
                    </a:lnTo>
                    <a:lnTo>
                      <a:pt x="563" y="307"/>
                    </a:lnTo>
                    <a:lnTo>
                      <a:pt x="548" y="282"/>
                    </a:lnTo>
                    <a:lnTo>
                      <a:pt x="533" y="257"/>
                    </a:lnTo>
                    <a:lnTo>
                      <a:pt x="518" y="233"/>
                    </a:lnTo>
                    <a:lnTo>
                      <a:pt x="502" y="208"/>
                    </a:lnTo>
                    <a:lnTo>
                      <a:pt x="486" y="183"/>
                    </a:lnTo>
                    <a:lnTo>
                      <a:pt x="471" y="158"/>
                    </a:lnTo>
                    <a:lnTo>
                      <a:pt x="458" y="134"/>
                    </a:lnTo>
                    <a:lnTo>
                      <a:pt x="465" y="84"/>
                    </a:lnTo>
                    <a:lnTo>
                      <a:pt x="479" y="46"/>
                    </a:lnTo>
                    <a:lnTo>
                      <a:pt x="496" y="19"/>
                    </a:lnTo>
                    <a:lnTo>
                      <a:pt x="519" y="4"/>
                    </a:lnTo>
                    <a:lnTo>
                      <a:pt x="544" y="0"/>
                    </a:lnTo>
                    <a:lnTo>
                      <a:pt x="573" y="9"/>
                    </a:lnTo>
                    <a:lnTo>
                      <a:pt x="603" y="30"/>
                    </a:lnTo>
                    <a:lnTo>
                      <a:pt x="637" y="66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2" name="Freeform 660"/>
              <p:cNvSpPr>
                <a:spLocks/>
              </p:cNvSpPr>
              <p:nvPr/>
            </p:nvSpPr>
            <p:spPr bwMode="auto">
              <a:xfrm>
                <a:off x="4397" y="3140"/>
                <a:ext cx="343" cy="230"/>
              </a:xfrm>
              <a:custGeom>
                <a:avLst/>
                <a:gdLst>
                  <a:gd name="T0" fmla="*/ 156 w 687"/>
                  <a:gd name="T1" fmla="*/ 42 h 459"/>
                  <a:gd name="T2" fmla="*/ 167 w 687"/>
                  <a:gd name="T3" fmla="*/ 76 h 459"/>
                  <a:gd name="T4" fmla="*/ 171 w 687"/>
                  <a:gd name="T5" fmla="*/ 96 h 459"/>
                  <a:gd name="T6" fmla="*/ 160 w 687"/>
                  <a:gd name="T7" fmla="*/ 109 h 459"/>
                  <a:gd name="T8" fmla="*/ 108 w 687"/>
                  <a:gd name="T9" fmla="*/ 111 h 459"/>
                  <a:gd name="T10" fmla="*/ 60 w 687"/>
                  <a:gd name="T11" fmla="*/ 98 h 459"/>
                  <a:gd name="T12" fmla="*/ 36 w 687"/>
                  <a:gd name="T13" fmla="*/ 82 h 459"/>
                  <a:gd name="T14" fmla="*/ 23 w 687"/>
                  <a:gd name="T15" fmla="*/ 69 h 459"/>
                  <a:gd name="T16" fmla="*/ 7 w 687"/>
                  <a:gd name="T17" fmla="*/ 62 h 459"/>
                  <a:gd name="T18" fmla="*/ 0 w 687"/>
                  <a:gd name="T19" fmla="*/ 54 h 459"/>
                  <a:gd name="T20" fmla="*/ 3 w 687"/>
                  <a:gd name="T21" fmla="*/ 46 h 459"/>
                  <a:gd name="T22" fmla="*/ 14 w 687"/>
                  <a:gd name="T23" fmla="*/ 43 h 459"/>
                  <a:gd name="T24" fmla="*/ 19 w 687"/>
                  <a:gd name="T25" fmla="*/ 36 h 459"/>
                  <a:gd name="T26" fmla="*/ 20 w 687"/>
                  <a:gd name="T27" fmla="*/ 28 h 459"/>
                  <a:gd name="T28" fmla="*/ 27 w 687"/>
                  <a:gd name="T29" fmla="*/ 26 h 459"/>
                  <a:gd name="T30" fmla="*/ 34 w 687"/>
                  <a:gd name="T31" fmla="*/ 29 h 459"/>
                  <a:gd name="T32" fmla="*/ 35 w 687"/>
                  <a:gd name="T33" fmla="*/ 25 h 459"/>
                  <a:gd name="T34" fmla="*/ 39 w 687"/>
                  <a:gd name="T35" fmla="*/ 20 h 459"/>
                  <a:gd name="T36" fmla="*/ 46 w 687"/>
                  <a:gd name="T37" fmla="*/ 24 h 459"/>
                  <a:gd name="T38" fmla="*/ 52 w 687"/>
                  <a:gd name="T39" fmla="*/ 35 h 459"/>
                  <a:gd name="T40" fmla="*/ 54 w 687"/>
                  <a:gd name="T41" fmla="*/ 44 h 459"/>
                  <a:gd name="T42" fmla="*/ 55 w 687"/>
                  <a:gd name="T43" fmla="*/ 44 h 459"/>
                  <a:gd name="T44" fmla="*/ 56 w 687"/>
                  <a:gd name="T45" fmla="*/ 39 h 459"/>
                  <a:gd name="T46" fmla="*/ 58 w 687"/>
                  <a:gd name="T47" fmla="*/ 38 h 459"/>
                  <a:gd name="T48" fmla="*/ 64 w 687"/>
                  <a:gd name="T49" fmla="*/ 57 h 459"/>
                  <a:gd name="T50" fmla="*/ 78 w 687"/>
                  <a:gd name="T51" fmla="*/ 77 h 459"/>
                  <a:gd name="T52" fmla="*/ 98 w 687"/>
                  <a:gd name="T53" fmla="*/ 84 h 459"/>
                  <a:gd name="T54" fmla="*/ 126 w 687"/>
                  <a:gd name="T55" fmla="*/ 84 h 459"/>
                  <a:gd name="T56" fmla="*/ 139 w 687"/>
                  <a:gd name="T57" fmla="*/ 77 h 459"/>
                  <a:gd name="T58" fmla="*/ 132 w 687"/>
                  <a:gd name="T59" fmla="*/ 64 h 459"/>
                  <a:gd name="T60" fmla="*/ 124 w 687"/>
                  <a:gd name="T61" fmla="*/ 51 h 459"/>
                  <a:gd name="T62" fmla="*/ 116 w 687"/>
                  <a:gd name="T63" fmla="*/ 38 h 459"/>
                  <a:gd name="T64" fmla="*/ 114 w 687"/>
                  <a:gd name="T65" fmla="*/ 20 h 459"/>
                  <a:gd name="T66" fmla="*/ 121 w 687"/>
                  <a:gd name="T67" fmla="*/ 4 h 459"/>
                  <a:gd name="T68" fmla="*/ 130 w 687"/>
                  <a:gd name="T69" fmla="*/ 0 h 459"/>
                  <a:gd name="T70" fmla="*/ 143 w 687"/>
                  <a:gd name="T71" fmla="*/ 9 h 45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687"/>
                  <a:gd name="T109" fmla="*/ 0 h 459"/>
                  <a:gd name="T110" fmla="*/ 687 w 687"/>
                  <a:gd name="T111" fmla="*/ 459 h 45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687" h="459">
                    <a:moveTo>
                      <a:pt x="606" y="71"/>
                    </a:moveTo>
                    <a:lnTo>
                      <a:pt x="625" y="167"/>
                    </a:lnTo>
                    <a:lnTo>
                      <a:pt x="649" y="245"/>
                    </a:lnTo>
                    <a:lnTo>
                      <a:pt x="670" y="304"/>
                    </a:lnTo>
                    <a:lnTo>
                      <a:pt x="685" y="350"/>
                    </a:lnTo>
                    <a:lnTo>
                      <a:pt x="687" y="384"/>
                    </a:lnTo>
                    <a:lnTo>
                      <a:pt x="676" y="412"/>
                    </a:lnTo>
                    <a:lnTo>
                      <a:pt x="641" y="436"/>
                    </a:lnTo>
                    <a:lnTo>
                      <a:pt x="581" y="459"/>
                    </a:lnTo>
                    <a:lnTo>
                      <a:pt x="433" y="443"/>
                    </a:lnTo>
                    <a:lnTo>
                      <a:pt x="322" y="419"/>
                    </a:lnTo>
                    <a:lnTo>
                      <a:pt x="242" y="391"/>
                    </a:lnTo>
                    <a:lnTo>
                      <a:pt x="187" y="359"/>
                    </a:lnTo>
                    <a:lnTo>
                      <a:pt x="147" y="327"/>
                    </a:lnTo>
                    <a:lnTo>
                      <a:pt x="118" y="299"/>
                    </a:lnTo>
                    <a:lnTo>
                      <a:pt x="92" y="276"/>
                    </a:lnTo>
                    <a:lnTo>
                      <a:pt x="63" y="264"/>
                    </a:lnTo>
                    <a:lnTo>
                      <a:pt x="30" y="248"/>
                    </a:lnTo>
                    <a:lnTo>
                      <a:pt x="10" y="230"/>
                    </a:lnTo>
                    <a:lnTo>
                      <a:pt x="0" y="213"/>
                    </a:lnTo>
                    <a:lnTo>
                      <a:pt x="3" y="198"/>
                    </a:lnTo>
                    <a:lnTo>
                      <a:pt x="13" y="184"/>
                    </a:lnTo>
                    <a:lnTo>
                      <a:pt x="32" y="174"/>
                    </a:lnTo>
                    <a:lnTo>
                      <a:pt x="57" y="169"/>
                    </a:lnTo>
                    <a:lnTo>
                      <a:pt x="90" y="171"/>
                    </a:lnTo>
                    <a:lnTo>
                      <a:pt x="77" y="144"/>
                    </a:lnTo>
                    <a:lnTo>
                      <a:pt x="75" y="125"/>
                    </a:lnTo>
                    <a:lnTo>
                      <a:pt x="80" y="111"/>
                    </a:lnTo>
                    <a:lnTo>
                      <a:pt x="94" y="105"/>
                    </a:lnTo>
                    <a:lnTo>
                      <a:pt x="108" y="102"/>
                    </a:lnTo>
                    <a:lnTo>
                      <a:pt x="124" y="106"/>
                    </a:lnTo>
                    <a:lnTo>
                      <a:pt x="136" y="114"/>
                    </a:lnTo>
                    <a:lnTo>
                      <a:pt x="144" y="129"/>
                    </a:lnTo>
                    <a:lnTo>
                      <a:pt x="141" y="99"/>
                    </a:lnTo>
                    <a:lnTo>
                      <a:pt x="147" y="82"/>
                    </a:lnTo>
                    <a:lnTo>
                      <a:pt x="158" y="77"/>
                    </a:lnTo>
                    <a:lnTo>
                      <a:pt x="173" y="82"/>
                    </a:lnTo>
                    <a:lnTo>
                      <a:pt x="187" y="94"/>
                    </a:lnTo>
                    <a:lnTo>
                      <a:pt x="201" y="114"/>
                    </a:lnTo>
                    <a:lnTo>
                      <a:pt x="210" y="137"/>
                    </a:lnTo>
                    <a:lnTo>
                      <a:pt x="213" y="166"/>
                    </a:lnTo>
                    <a:lnTo>
                      <a:pt x="216" y="176"/>
                    </a:lnTo>
                    <a:lnTo>
                      <a:pt x="218" y="179"/>
                    </a:lnTo>
                    <a:lnTo>
                      <a:pt x="221" y="174"/>
                    </a:lnTo>
                    <a:lnTo>
                      <a:pt x="223" y="165"/>
                    </a:lnTo>
                    <a:lnTo>
                      <a:pt x="226" y="156"/>
                    </a:lnTo>
                    <a:lnTo>
                      <a:pt x="228" y="151"/>
                    </a:lnTo>
                    <a:lnTo>
                      <a:pt x="232" y="152"/>
                    </a:lnTo>
                    <a:lnTo>
                      <a:pt x="236" y="166"/>
                    </a:lnTo>
                    <a:lnTo>
                      <a:pt x="257" y="228"/>
                    </a:lnTo>
                    <a:lnTo>
                      <a:pt x="284" y="274"/>
                    </a:lnTo>
                    <a:lnTo>
                      <a:pt x="314" y="305"/>
                    </a:lnTo>
                    <a:lnTo>
                      <a:pt x="350" y="325"/>
                    </a:lnTo>
                    <a:lnTo>
                      <a:pt x="393" y="334"/>
                    </a:lnTo>
                    <a:lnTo>
                      <a:pt x="444" y="338"/>
                    </a:lnTo>
                    <a:lnTo>
                      <a:pt x="504" y="335"/>
                    </a:lnTo>
                    <a:lnTo>
                      <a:pt x="576" y="333"/>
                    </a:lnTo>
                    <a:lnTo>
                      <a:pt x="559" y="307"/>
                    </a:lnTo>
                    <a:lnTo>
                      <a:pt x="544" y="280"/>
                    </a:lnTo>
                    <a:lnTo>
                      <a:pt x="528" y="254"/>
                    </a:lnTo>
                    <a:lnTo>
                      <a:pt x="513" y="229"/>
                    </a:lnTo>
                    <a:lnTo>
                      <a:pt x="497" y="203"/>
                    </a:lnTo>
                    <a:lnTo>
                      <a:pt x="482" y="177"/>
                    </a:lnTo>
                    <a:lnTo>
                      <a:pt x="467" y="151"/>
                    </a:lnTo>
                    <a:lnTo>
                      <a:pt x="453" y="126"/>
                    </a:lnTo>
                    <a:lnTo>
                      <a:pt x="459" y="77"/>
                    </a:lnTo>
                    <a:lnTo>
                      <a:pt x="470" y="41"/>
                    </a:lnTo>
                    <a:lnTo>
                      <a:pt x="484" y="15"/>
                    </a:lnTo>
                    <a:lnTo>
                      <a:pt x="503" y="2"/>
                    </a:lnTo>
                    <a:lnTo>
                      <a:pt x="523" y="0"/>
                    </a:lnTo>
                    <a:lnTo>
                      <a:pt x="547" y="11"/>
                    </a:lnTo>
                    <a:lnTo>
                      <a:pt x="575" y="33"/>
                    </a:lnTo>
                    <a:lnTo>
                      <a:pt x="606" y="71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3" name="Freeform 661"/>
              <p:cNvSpPr>
                <a:spLocks/>
              </p:cNvSpPr>
              <p:nvPr/>
            </p:nvSpPr>
            <p:spPr bwMode="auto">
              <a:xfrm>
                <a:off x="4288" y="3368"/>
                <a:ext cx="118" cy="69"/>
              </a:xfrm>
              <a:custGeom>
                <a:avLst/>
                <a:gdLst>
                  <a:gd name="T0" fmla="*/ 9 w 236"/>
                  <a:gd name="T1" fmla="*/ 0 h 138"/>
                  <a:gd name="T2" fmla="*/ 15 w 236"/>
                  <a:gd name="T3" fmla="*/ 1 h 138"/>
                  <a:gd name="T4" fmla="*/ 21 w 236"/>
                  <a:gd name="T5" fmla="*/ 3 h 138"/>
                  <a:gd name="T6" fmla="*/ 27 w 236"/>
                  <a:gd name="T7" fmla="*/ 5 h 138"/>
                  <a:gd name="T8" fmla="*/ 34 w 236"/>
                  <a:gd name="T9" fmla="*/ 7 h 138"/>
                  <a:gd name="T10" fmla="*/ 40 w 236"/>
                  <a:gd name="T11" fmla="*/ 9 h 138"/>
                  <a:gd name="T12" fmla="*/ 46 w 236"/>
                  <a:gd name="T13" fmla="*/ 11 h 138"/>
                  <a:gd name="T14" fmla="*/ 52 w 236"/>
                  <a:gd name="T15" fmla="*/ 13 h 138"/>
                  <a:gd name="T16" fmla="*/ 59 w 236"/>
                  <a:gd name="T17" fmla="*/ 16 h 138"/>
                  <a:gd name="T18" fmla="*/ 59 w 236"/>
                  <a:gd name="T19" fmla="*/ 18 h 138"/>
                  <a:gd name="T20" fmla="*/ 59 w 236"/>
                  <a:gd name="T21" fmla="*/ 21 h 138"/>
                  <a:gd name="T22" fmla="*/ 59 w 236"/>
                  <a:gd name="T23" fmla="*/ 23 h 138"/>
                  <a:gd name="T24" fmla="*/ 59 w 236"/>
                  <a:gd name="T25" fmla="*/ 26 h 138"/>
                  <a:gd name="T26" fmla="*/ 58 w 236"/>
                  <a:gd name="T27" fmla="*/ 28 h 138"/>
                  <a:gd name="T28" fmla="*/ 57 w 236"/>
                  <a:gd name="T29" fmla="*/ 30 h 138"/>
                  <a:gd name="T30" fmla="*/ 56 w 236"/>
                  <a:gd name="T31" fmla="*/ 33 h 138"/>
                  <a:gd name="T32" fmla="*/ 54 w 236"/>
                  <a:gd name="T33" fmla="*/ 35 h 138"/>
                  <a:gd name="T34" fmla="*/ 49 w 236"/>
                  <a:gd name="T35" fmla="*/ 34 h 138"/>
                  <a:gd name="T36" fmla="*/ 44 w 236"/>
                  <a:gd name="T37" fmla="*/ 33 h 138"/>
                  <a:gd name="T38" fmla="*/ 39 w 236"/>
                  <a:gd name="T39" fmla="*/ 33 h 138"/>
                  <a:gd name="T40" fmla="*/ 34 w 236"/>
                  <a:gd name="T41" fmla="*/ 31 h 138"/>
                  <a:gd name="T42" fmla="*/ 28 w 236"/>
                  <a:gd name="T43" fmla="*/ 31 h 138"/>
                  <a:gd name="T44" fmla="*/ 23 w 236"/>
                  <a:gd name="T45" fmla="*/ 30 h 138"/>
                  <a:gd name="T46" fmla="*/ 18 w 236"/>
                  <a:gd name="T47" fmla="*/ 30 h 138"/>
                  <a:gd name="T48" fmla="*/ 14 w 236"/>
                  <a:gd name="T49" fmla="*/ 29 h 138"/>
                  <a:gd name="T50" fmla="*/ 7 w 236"/>
                  <a:gd name="T51" fmla="*/ 26 h 138"/>
                  <a:gd name="T52" fmla="*/ 4 w 236"/>
                  <a:gd name="T53" fmla="*/ 22 h 138"/>
                  <a:gd name="T54" fmla="*/ 2 w 236"/>
                  <a:gd name="T55" fmla="*/ 18 h 138"/>
                  <a:gd name="T56" fmla="*/ 1 w 236"/>
                  <a:gd name="T57" fmla="*/ 14 h 138"/>
                  <a:gd name="T58" fmla="*/ 0 w 236"/>
                  <a:gd name="T59" fmla="*/ 11 h 138"/>
                  <a:gd name="T60" fmla="*/ 2 w 236"/>
                  <a:gd name="T61" fmla="*/ 7 h 138"/>
                  <a:gd name="T62" fmla="*/ 5 w 236"/>
                  <a:gd name="T63" fmla="*/ 3 h 138"/>
                  <a:gd name="T64" fmla="*/ 9 w 236"/>
                  <a:gd name="T65" fmla="*/ 0 h 13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36"/>
                  <a:gd name="T100" fmla="*/ 0 h 138"/>
                  <a:gd name="T101" fmla="*/ 236 w 236"/>
                  <a:gd name="T102" fmla="*/ 138 h 13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36" h="138">
                    <a:moveTo>
                      <a:pt x="34" y="0"/>
                    </a:moveTo>
                    <a:lnTo>
                      <a:pt x="58" y="7"/>
                    </a:lnTo>
                    <a:lnTo>
                      <a:pt x="83" y="15"/>
                    </a:lnTo>
                    <a:lnTo>
                      <a:pt x="108" y="22"/>
                    </a:lnTo>
                    <a:lnTo>
                      <a:pt x="133" y="31"/>
                    </a:lnTo>
                    <a:lnTo>
                      <a:pt x="158" y="39"/>
                    </a:lnTo>
                    <a:lnTo>
                      <a:pt x="183" y="47"/>
                    </a:lnTo>
                    <a:lnTo>
                      <a:pt x="208" y="55"/>
                    </a:lnTo>
                    <a:lnTo>
                      <a:pt x="233" y="64"/>
                    </a:lnTo>
                    <a:lnTo>
                      <a:pt x="235" y="74"/>
                    </a:lnTo>
                    <a:lnTo>
                      <a:pt x="236" y="85"/>
                    </a:lnTo>
                    <a:lnTo>
                      <a:pt x="236" y="94"/>
                    </a:lnTo>
                    <a:lnTo>
                      <a:pt x="235" y="104"/>
                    </a:lnTo>
                    <a:lnTo>
                      <a:pt x="231" y="112"/>
                    </a:lnTo>
                    <a:lnTo>
                      <a:pt x="227" y="121"/>
                    </a:lnTo>
                    <a:lnTo>
                      <a:pt x="222" y="129"/>
                    </a:lnTo>
                    <a:lnTo>
                      <a:pt x="216" y="138"/>
                    </a:lnTo>
                    <a:lnTo>
                      <a:pt x="195" y="134"/>
                    </a:lnTo>
                    <a:lnTo>
                      <a:pt x="175" y="131"/>
                    </a:lnTo>
                    <a:lnTo>
                      <a:pt x="153" y="129"/>
                    </a:lnTo>
                    <a:lnTo>
                      <a:pt x="133" y="127"/>
                    </a:lnTo>
                    <a:lnTo>
                      <a:pt x="112" y="124"/>
                    </a:lnTo>
                    <a:lnTo>
                      <a:pt x="92" y="122"/>
                    </a:lnTo>
                    <a:lnTo>
                      <a:pt x="72" y="120"/>
                    </a:lnTo>
                    <a:lnTo>
                      <a:pt x="53" y="119"/>
                    </a:lnTo>
                    <a:lnTo>
                      <a:pt x="30" y="104"/>
                    </a:lnTo>
                    <a:lnTo>
                      <a:pt x="15" y="89"/>
                    </a:lnTo>
                    <a:lnTo>
                      <a:pt x="5" y="74"/>
                    </a:lnTo>
                    <a:lnTo>
                      <a:pt x="1" y="59"/>
                    </a:lnTo>
                    <a:lnTo>
                      <a:pt x="0" y="44"/>
                    </a:lnTo>
                    <a:lnTo>
                      <a:pt x="7" y="28"/>
                    </a:lnTo>
                    <a:lnTo>
                      <a:pt x="17" y="13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4" name="Freeform 662"/>
              <p:cNvSpPr>
                <a:spLocks/>
              </p:cNvSpPr>
              <p:nvPr/>
            </p:nvSpPr>
            <p:spPr bwMode="auto">
              <a:xfrm>
                <a:off x="4291" y="3370"/>
                <a:ext cx="112" cy="65"/>
              </a:xfrm>
              <a:custGeom>
                <a:avLst/>
                <a:gdLst>
                  <a:gd name="T0" fmla="*/ 8 w 226"/>
                  <a:gd name="T1" fmla="*/ 0 h 131"/>
                  <a:gd name="T2" fmla="*/ 13 w 226"/>
                  <a:gd name="T3" fmla="*/ 2 h 131"/>
                  <a:gd name="T4" fmla="*/ 19 w 226"/>
                  <a:gd name="T5" fmla="*/ 3 h 131"/>
                  <a:gd name="T6" fmla="*/ 25 w 226"/>
                  <a:gd name="T7" fmla="*/ 5 h 131"/>
                  <a:gd name="T8" fmla="*/ 31 w 226"/>
                  <a:gd name="T9" fmla="*/ 7 h 131"/>
                  <a:gd name="T10" fmla="*/ 37 w 226"/>
                  <a:gd name="T11" fmla="*/ 9 h 131"/>
                  <a:gd name="T12" fmla="*/ 43 w 226"/>
                  <a:gd name="T13" fmla="*/ 11 h 131"/>
                  <a:gd name="T14" fmla="*/ 49 w 226"/>
                  <a:gd name="T15" fmla="*/ 13 h 131"/>
                  <a:gd name="T16" fmla="*/ 55 w 226"/>
                  <a:gd name="T17" fmla="*/ 15 h 131"/>
                  <a:gd name="T18" fmla="*/ 56 w 226"/>
                  <a:gd name="T19" fmla="*/ 17 h 131"/>
                  <a:gd name="T20" fmla="*/ 56 w 226"/>
                  <a:gd name="T21" fmla="*/ 20 h 131"/>
                  <a:gd name="T22" fmla="*/ 56 w 226"/>
                  <a:gd name="T23" fmla="*/ 22 h 131"/>
                  <a:gd name="T24" fmla="*/ 56 w 226"/>
                  <a:gd name="T25" fmla="*/ 24 h 131"/>
                  <a:gd name="T26" fmla="*/ 55 w 226"/>
                  <a:gd name="T27" fmla="*/ 26 h 131"/>
                  <a:gd name="T28" fmla="*/ 54 w 226"/>
                  <a:gd name="T29" fmla="*/ 29 h 131"/>
                  <a:gd name="T30" fmla="*/ 52 w 226"/>
                  <a:gd name="T31" fmla="*/ 30 h 131"/>
                  <a:gd name="T32" fmla="*/ 51 w 226"/>
                  <a:gd name="T33" fmla="*/ 32 h 131"/>
                  <a:gd name="T34" fmla="*/ 46 w 226"/>
                  <a:gd name="T35" fmla="*/ 32 h 131"/>
                  <a:gd name="T36" fmla="*/ 41 w 226"/>
                  <a:gd name="T37" fmla="*/ 31 h 131"/>
                  <a:gd name="T38" fmla="*/ 36 w 226"/>
                  <a:gd name="T39" fmla="*/ 30 h 131"/>
                  <a:gd name="T40" fmla="*/ 31 w 226"/>
                  <a:gd name="T41" fmla="*/ 30 h 131"/>
                  <a:gd name="T42" fmla="*/ 26 w 226"/>
                  <a:gd name="T43" fmla="*/ 29 h 131"/>
                  <a:gd name="T44" fmla="*/ 21 w 226"/>
                  <a:gd name="T45" fmla="*/ 29 h 131"/>
                  <a:gd name="T46" fmla="*/ 17 w 226"/>
                  <a:gd name="T47" fmla="*/ 28 h 131"/>
                  <a:gd name="T48" fmla="*/ 12 w 226"/>
                  <a:gd name="T49" fmla="*/ 28 h 131"/>
                  <a:gd name="T50" fmla="*/ 7 w 226"/>
                  <a:gd name="T51" fmla="*/ 24 h 131"/>
                  <a:gd name="T52" fmla="*/ 3 w 226"/>
                  <a:gd name="T53" fmla="*/ 21 h 131"/>
                  <a:gd name="T54" fmla="*/ 1 w 226"/>
                  <a:gd name="T55" fmla="*/ 17 h 131"/>
                  <a:gd name="T56" fmla="*/ 0 w 226"/>
                  <a:gd name="T57" fmla="*/ 14 h 131"/>
                  <a:gd name="T58" fmla="*/ 0 w 226"/>
                  <a:gd name="T59" fmla="*/ 10 h 131"/>
                  <a:gd name="T60" fmla="*/ 1 w 226"/>
                  <a:gd name="T61" fmla="*/ 7 h 131"/>
                  <a:gd name="T62" fmla="*/ 3 w 226"/>
                  <a:gd name="T63" fmla="*/ 3 h 131"/>
                  <a:gd name="T64" fmla="*/ 8 w 226"/>
                  <a:gd name="T65" fmla="*/ 0 h 13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6"/>
                  <a:gd name="T100" fmla="*/ 0 h 131"/>
                  <a:gd name="T101" fmla="*/ 226 w 226"/>
                  <a:gd name="T102" fmla="*/ 131 h 13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6" h="131">
                    <a:moveTo>
                      <a:pt x="32" y="0"/>
                    </a:moveTo>
                    <a:lnTo>
                      <a:pt x="54" y="8"/>
                    </a:lnTo>
                    <a:lnTo>
                      <a:pt x="79" y="15"/>
                    </a:lnTo>
                    <a:lnTo>
                      <a:pt x="102" y="23"/>
                    </a:lnTo>
                    <a:lnTo>
                      <a:pt x="127" y="31"/>
                    </a:lnTo>
                    <a:lnTo>
                      <a:pt x="151" y="38"/>
                    </a:lnTo>
                    <a:lnTo>
                      <a:pt x="175" y="46"/>
                    </a:lnTo>
                    <a:lnTo>
                      <a:pt x="198" y="53"/>
                    </a:lnTo>
                    <a:lnTo>
                      <a:pt x="223" y="61"/>
                    </a:lnTo>
                    <a:lnTo>
                      <a:pt x="225" y="71"/>
                    </a:lnTo>
                    <a:lnTo>
                      <a:pt x="226" y="81"/>
                    </a:lnTo>
                    <a:lnTo>
                      <a:pt x="225" y="89"/>
                    </a:lnTo>
                    <a:lnTo>
                      <a:pt x="225" y="99"/>
                    </a:lnTo>
                    <a:lnTo>
                      <a:pt x="221" y="107"/>
                    </a:lnTo>
                    <a:lnTo>
                      <a:pt x="217" y="116"/>
                    </a:lnTo>
                    <a:lnTo>
                      <a:pt x="211" y="123"/>
                    </a:lnTo>
                    <a:lnTo>
                      <a:pt x="206" y="131"/>
                    </a:lnTo>
                    <a:lnTo>
                      <a:pt x="186" y="128"/>
                    </a:lnTo>
                    <a:lnTo>
                      <a:pt x="166" y="126"/>
                    </a:lnTo>
                    <a:lnTo>
                      <a:pt x="146" y="123"/>
                    </a:lnTo>
                    <a:lnTo>
                      <a:pt x="127" y="122"/>
                    </a:lnTo>
                    <a:lnTo>
                      <a:pt x="107" y="118"/>
                    </a:lnTo>
                    <a:lnTo>
                      <a:pt x="87" y="117"/>
                    </a:lnTo>
                    <a:lnTo>
                      <a:pt x="68" y="114"/>
                    </a:lnTo>
                    <a:lnTo>
                      <a:pt x="49" y="113"/>
                    </a:lnTo>
                    <a:lnTo>
                      <a:pt x="28" y="98"/>
                    </a:lnTo>
                    <a:lnTo>
                      <a:pt x="14" y="84"/>
                    </a:lnTo>
                    <a:lnTo>
                      <a:pt x="4" y="71"/>
                    </a:lnTo>
                    <a:lnTo>
                      <a:pt x="0" y="57"/>
                    </a:lnTo>
                    <a:lnTo>
                      <a:pt x="0" y="42"/>
                    </a:lnTo>
                    <a:lnTo>
                      <a:pt x="5" y="28"/>
                    </a:lnTo>
                    <a:lnTo>
                      <a:pt x="15" y="14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5" name="Freeform 663"/>
              <p:cNvSpPr>
                <a:spLocks/>
              </p:cNvSpPr>
              <p:nvPr/>
            </p:nvSpPr>
            <p:spPr bwMode="auto">
              <a:xfrm>
                <a:off x="4293" y="3371"/>
                <a:ext cx="107" cy="62"/>
              </a:xfrm>
              <a:custGeom>
                <a:avLst/>
                <a:gdLst>
                  <a:gd name="T0" fmla="*/ 7 w 215"/>
                  <a:gd name="T1" fmla="*/ 0 h 124"/>
                  <a:gd name="T2" fmla="*/ 13 w 215"/>
                  <a:gd name="T3" fmla="*/ 2 h 124"/>
                  <a:gd name="T4" fmla="*/ 19 w 215"/>
                  <a:gd name="T5" fmla="*/ 4 h 124"/>
                  <a:gd name="T6" fmla="*/ 24 w 215"/>
                  <a:gd name="T7" fmla="*/ 6 h 124"/>
                  <a:gd name="T8" fmla="*/ 30 w 215"/>
                  <a:gd name="T9" fmla="*/ 8 h 124"/>
                  <a:gd name="T10" fmla="*/ 36 w 215"/>
                  <a:gd name="T11" fmla="*/ 9 h 124"/>
                  <a:gd name="T12" fmla="*/ 41 w 215"/>
                  <a:gd name="T13" fmla="*/ 11 h 124"/>
                  <a:gd name="T14" fmla="*/ 47 w 215"/>
                  <a:gd name="T15" fmla="*/ 13 h 124"/>
                  <a:gd name="T16" fmla="*/ 53 w 215"/>
                  <a:gd name="T17" fmla="*/ 15 h 124"/>
                  <a:gd name="T18" fmla="*/ 53 w 215"/>
                  <a:gd name="T19" fmla="*/ 17 h 124"/>
                  <a:gd name="T20" fmla="*/ 53 w 215"/>
                  <a:gd name="T21" fmla="*/ 19 h 124"/>
                  <a:gd name="T22" fmla="*/ 53 w 215"/>
                  <a:gd name="T23" fmla="*/ 22 h 124"/>
                  <a:gd name="T24" fmla="*/ 53 w 215"/>
                  <a:gd name="T25" fmla="*/ 24 h 124"/>
                  <a:gd name="T26" fmla="*/ 52 w 215"/>
                  <a:gd name="T27" fmla="*/ 26 h 124"/>
                  <a:gd name="T28" fmla="*/ 51 w 215"/>
                  <a:gd name="T29" fmla="*/ 28 h 124"/>
                  <a:gd name="T30" fmla="*/ 50 w 215"/>
                  <a:gd name="T31" fmla="*/ 29 h 124"/>
                  <a:gd name="T32" fmla="*/ 49 w 215"/>
                  <a:gd name="T33" fmla="*/ 31 h 124"/>
                  <a:gd name="T34" fmla="*/ 44 w 215"/>
                  <a:gd name="T35" fmla="*/ 31 h 124"/>
                  <a:gd name="T36" fmla="*/ 40 w 215"/>
                  <a:gd name="T37" fmla="*/ 30 h 124"/>
                  <a:gd name="T38" fmla="*/ 35 w 215"/>
                  <a:gd name="T39" fmla="*/ 30 h 124"/>
                  <a:gd name="T40" fmla="*/ 30 w 215"/>
                  <a:gd name="T41" fmla="*/ 29 h 124"/>
                  <a:gd name="T42" fmla="*/ 25 w 215"/>
                  <a:gd name="T43" fmla="*/ 29 h 124"/>
                  <a:gd name="T44" fmla="*/ 21 w 215"/>
                  <a:gd name="T45" fmla="*/ 29 h 124"/>
                  <a:gd name="T46" fmla="*/ 16 w 215"/>
                  <a:gd name="T47" fmla="*/ 28 h 124"/>
                  <a:gd name="T48" fmla="*/ 12 w 215"/>
                  <a:gd name="T49" fmla="*/ 28 h 124"/>
                  <a:gd name="T50" fmla="*/ 7 w 215"/>
                  <a:gd name="T51" fmla="*/ 24 h 124"/>
                  <a:gd name="T52" fmla="*/ 3 w 215"/>
                  <a:gd name="T53" fmla="*/ 21 h 124"/>
                  <a:gd name="T54" fmla="*/ 1 w 215"/>
                  <a:gd name="T55" fmla="*/ 17 h 124"/>
                  <a:gd name="T56" fmla="*/ 0 w 215"/>
                  <a:gd name="T57" fmla="*/ 14 h 124"/>
                  <a:gd name="T58" fmla="*/ 0 w 215"/>
                  <a:gd name="T59" fmla="*/ 10 h 124"/>
                  <a:gd name="T60" fmla="*/ 1 w 215"/>
                  <a:gd name="T61" fmla="*/ 7 h 124"/>
                  <a:gd name="T62" fmla="*/ 3 w 215"/>
                  <a:gd name="T63" fmla="*/ 3 h 124"/>
                  <a:gd name="T64" fmla="*/ 7 w 215"/>
                  <a:gd name="T65" fmla="*/ 0 h 12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5"/>
                  <a:gd name="T100" fmla="*/ 0 h 124"/>
                  <a:gd name="T101" fmla="*/ 215 w 215"/>
                  <a:gd name="T102" fmla="*/ 124 h 12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5" h="124">
                    <a:moveTo>
                      <a:pt x="30" y="0"/>
                    </a:moveTo>
                    <a:lnTo>
                      <a:pt x="53" y="6"/>
                    </a:lnTo>
                    <a:lnTo>
                      <a:pt x="76" y="14"/>
                    </a:lnTo>
                    <a:lnTo>
                      <a:pt x="98" y="21"/>
                    </a:lnTo>
                    <a:lnTo>
                      <a:pt x="122" y="29"/>
                    </a:lnTo>
                    <a:lnTo>
                      <a:pt x="144" y="35"/>
                    </a:lnTo>
                    <a:lnTo>
                      <a:pt x="167" y="43"/>
                    </a:lnTo>
                    <a:lnTo>
                      <a:pt x="190" y="50"/>
                    </a:lnTo>
                    <a:lnTo>
                      <a:pt x="213" y="58"/>
                    </a:lnTo>
                    <a:lnTo>
                      <a:pt x="213" y="66"/>
                    </a:lnTo>
                    <a:lnTo>
                      <a:pt x="215" y="76"/>
                    </a:lnTo>
                    <a:lnTo>
                      <a:pt x="213" y="85"/>
                    </a:lnTo>
                    <a:lnTo>
                      <a:pt x="213" y="95"/>
                    </a:lnTo>
                    <a:lnTo>
                      <a:pt x="210" y="103"/>
                    </a:lnTo>
                    <a:lnTo>
                      <a:pt x="207" y="110"/>
                    </a:lnTo>
                    <a:lnTo>
                      <a:pt x="202" y="116"/>
                    </a:lnTo>
                    <a:lnTo>
                      <a:pt x="198" y="124"/>
                    </a:lnTo>
                    <a:lnTo>
                      <a:pt x="178" y="121"/>
                    </a:lnTo>
                    <a:lnTo>
                      <a:pt x="160" y="120"/>
                    </a:lnTo>
                    <a:lnTo>
                      <a:pt x="141" y="118"/>
                    </a:lnTo>
                    <a:lnTo>
                      <a:pt x="122" y="116"/>
                    </a:lnTo>
                    <a:lnTo>
                      <a:pt x="103" y="114"/>
                    </a:lnTo>
                    <a:lnTo>
                      <a:pt x="84" y="113"/>
                    </a:lnTo>
                    <a:lnTo>
                      <a:pt x="65" y="110"/>
                    </a:lnTo>
                    <a:lnTo>
                      <a:pt x="48" y="109"/>
                    </a:lnTo>
                    <a:lnTo>
                      <a:pt x="28" y="94"/>
                    </a:lnTo>
                    <a:lnTo>
                      <a:pt x="14" y="81"/>
                    </a:lnTo>
                    <a:lnTo>
                      <a:pt x="4" y="66"/>
                    </a:lnTo>
                    <a:lnTo>
                      <a:pt x="0" y="54"/>
                    </a:lnTo>
                    <a:lnTo>
                      <a:pt x="0" y="40"/>
                    </a:lnTo>
                    <a:lnTo>
                      <a:pt x="5" y="26"/>
                    </a:lnTo>
                    <a:lnTo>
                      <a:pt x="15" y="1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6" name="Freeform 664"/>
              <p:cNvSpPr>
                <a:spLocks/>
              </p:cNvSpPr>
              <p:nvPr/>
            </p:nvSpPr>
            <p:spPr bwMode="auto">
              <a:xfrm>
                <a:off x="4296" y="3372"/>
                <a:ext cx="102" cy="60"/>
              </a:xfrm>
              <a:custGeom>
                <a:avLst/>
                <a:gdLst>
                  <a:gd name="T0" fmla="*/ 7 w 205"/>
                  <a:gd name="T1" fmla="*/ 0 h 119"/>
                  <a:gd name="T2" fmla="*/ 12 w 205"/>
                  <a:gd name="T3" fmla="*/ 2 h 119"/>
                  <a:gd name="T4" fmla="*/ 18 w 205"/>
                  <a:gd name="T5" fmla="*/ 4 h 119"/>
                  <a:gd name="T6" fmla="*/ 23 w 205"/>
                  <a:gd name="T7" fmla="*/ 5 h 119"/>
                  <a:gd name="T8" fmla="*/ 29 w 205"/>
                  <a:gd name="T9" fmla="*/ 7 h 119"/>
                  <a:gd name="T10" fmla="*/ 34 w 205"/>
                  <a:gd name="T11" fmla="*/ 9 h 119"/>
                  <a:gd name="T12" fmla="*/ 39 w 205"/>
                  <a:gd name="T13" fmla="*/ 11 h 119"/>
                  <a:gd name="T14" fmla="*/ 45 w 205"/>
                  <a:gd name="T15" fmla="*/ 13 h 119"/>
                  <a:gd name="T16" fmla="*/ 50 w 205"/>
                  <a:gd name="T17" fmla="*/ 15 h 119"/>
                  <a:gd name="T18" fmla="*/ 50 w 205"/>
                  <a:gd name="T19" fmla="*/ 17 h 119"/>
                  <a:gd name="T20" fmla="*/ 51 w 205"/>
                  <a:gd name="T21" fmla="*/ 19 h 119"/>
                  <a:gd name="T22" fmla="*/ 50 w 205"/>
                  <a:gd name="T23" fmla="*/ 21 h 119"/>
                  <a:gd name="T24" fmla="*/ 50 w 205"/>
                  <a:gd name="T25" fmla="*/ 23 h 119"/>
                  <a:gd name="T26" fmla="*/ 50 w 205"/>
                  <a:gd name="T27" fmla="*/ 25 h 119"/>
                  <a:gd name="T28" fmla="*/ 49 w 205"/>
                  <a:gd name="T29" fmla="*/ 27 h 119"/>
                  <a:gd name="T30" fmla="*/ 48 w 205"/>
                  <a:gd name="T31" fmla="*/ 29 h 119"/>
                  <a:gd name="T32" fmla="*/ 46 w 205"/>
                  <a:gd name="T33" fmla="*/ 30 h 119"/>
                  <a:gd name="T34" fmla="*/ 42 w 205"/>
                  <a:gd name="T35" fmla="*/ 29 h 119"/>
                  <a:gd name="T36" fmla="*/ 37 w 205"/>
                  <a:gd name="T37" fmla="*/ 29 h 119"/>
                  <a:gd name="T38" fmla="*/ 33 w 205"/>
                  <a:gd name="T39" fmla="*/ 28 h 119"/>
                  <a:gd name="T40" fmla="*/ 29 w 205"/>
                  <a:gd name="T41" fmla="*/ 28 h 119"/>
                  <a:gd name="T42" fmla="*/ 24 w 205"/>
                  <a:gd name="T43" fmla="*/ 27 h 119"/>
                  <a:gd name="T44" fmla="*/ 19 w 205"/>
                  <a:gd name="T45" fmla="*/ 27 h 119"/>
                  <a:gd name="T46" fmla="*/ 15 w 205"/>
                  <a:gd name="T47" fmla="*/ 26 h 119"/>
                  <a:gd name="T48" fmla="*/ 11 w 205"/>
                  <a:gd name="T49" fmla="*/ 26 h 119"/>
                  <a:gd name="T50" fmla="*/ 6 w 205"/>
                  <a:gd name="T51" fmla="*/ 23 h 119"/>
                  <a:gd name="T52" fmla="*/ 3 w 205"/>
                  <a:gd name="T53" fmla="*/ 20 h 119"/>
                  <a:gd name="T54" fmla="*/ 1 w 205"/>
                  <a:gd name="T55" fmla="*/ 16 h 119"/>
                  <a:gd name="T56" fmla="*/ 0 w 205"/>
                  <a:gd name="T57" fmla="*/ 13 h 119"/>
                  <a:gd name="T58" fmla="*/ 0 w 205"/>
                  <a:gd name="T59" fmla="*/ 10 h 119"/>
                  <a:gd name="T60" fmla="*/ 1 w 205"/>
                  <a:gd name="T61" fmla="*/ 7 h 119"/>
                  <a:gd name="T62" fmla="*/ 3 w 205"/>
                  <a:gd name="T63" fmla="*/ 3 h 119"/>
                  <a:gd name="T64" fmla="*/ 7 w 205"/>
                  <a:gd name="T65" fmla="*/ 0 h 11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05"/>
                  <a:gd name="T100" fmla="*/ 0 h 119"/>
                  <a:gd name="T101" fmla="*/ 205 w 205"/>
                  <a:gd name="T102" fmla="*/ 119 h 11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05" h="119">
                    <a:moveTo>
                      <a:pt x="29" y="0"/>
                    </a:moveTo>
                    <a:lnTo>
                      <a:pt x="50" y="7"/>
                    </a:lnTo>
                    <a:lnTo>
                      <a:pt x="72" y="14"/>
                    </a:lnTo>
                    <a:lnTo>
                      <a:pt x="93" y="20"/>
                    </a:lnTo>
                    <a:lnTo>
                      <a:pt x="116" y="28"/>
                    </a:lnTo>
                    <a:lnTo>
                      <a:pt x="137" y="34"/>
                    </a:lnTo>
                    <a:lnTo>
                      <a:pt x="158" y="42"/>
                    </a:lnTo>
                    <a:lnTo>
                      <a:pt x="181" y="49"/>
                    </a:lnTo>
                    <a:lnTo>
                      <a:pt x="203" y="57"/>
                    </a:lnTo>
                    <a:lnTo>
                      <a:pt x="203" y="66"/>
                    </a:lnTo>
                    <a:lnTo>
                      <a:pt x="205" y="74"/>
                    </a:lnTo>
                    <a:lnTo>
                      <a:pt x="203" y="83"/>
                    </a:lnTo>
                    <a:lnTo>
                      <a:pt x="203" y="92"/>
                    </a:lnTo>
                    <a:lnTo>
                      <a:pt x="200" y="99"/>
                    </a:lnTo>
                    <a:lnTo>
                      <a:pt x="197" y="107"/>
                    </a:lnTo>
                    <a:lnTo>
                      <a:pt x="192" y="113"/>
                    </a:lnTo>
                    <a:lnTo>
                      <a:pt x="187" y="119"/>
                    </a:lnTo>
                    <a:lnTo>
                      <a:pt x="168" y="116"/>
                    </a:lnTo>
                    <a:lnTo>
                      <a:pt x="151" y="114"/>
                    </a:lnTo>
                    <a:lnTo>
                      <a:pt x="133" y="112"/>
                    </a:lnTo>
                    <a:lnTo>
                      <a:pt x="116" y="111"/>
                    </a:lnTo>
                    <a:lnTo>
                      <a:pt x="97" y="108"/>
                    </a:lnTo>
                    <a:lnTo>
                      <a:pt x="79" y="107"/>
                    </a:lnTo>
                    <a:lnTo>
                      <a:pt x="62" y="104"/>
                    </a:lnTo>
                    <a:lnTo>
                      <a:pt x="44" y="103"/>
                    </a:lnTo>
                    <a:lnTo>
                      <a:pt x="25" y="89"/>
                    </a:lnTo>
                    <a:lnTo>
                      <a:pt x="13" y="77"/>
                    </a:lnTo>
                    <a:lnTo>
                      <a:pt x="4" y="63"/>
                    </a:lnTo>
                    <a:lnTo>
                      <a:pt x="0" y="52"/>
                    </a:lnTo>
                    <a:lnTo>
                      <a:pt x="0" y="38"/>
                    </a:lnTo>
                    <a:lnTo>
                      <a:pt x="5" y="26"/>
                    </a:lnTo>
                    <a:lnTo>
                      <a:pt x="14" y="1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7" name="Freeform 665"/>
              <p:cNvSpPr>
                <a:spLocks/>
              </p:cNvSpPr>
              <p:nvPr/>
            </p:nvSpPr>
            <p:spPr bwMode="auto">
              <a:xfrm>
                <a:off x="4298" y="3373"/>
                <a:ext cx="97" cy="57"/>
              </a:xfrm>
              <a:custGeom>
                <a:avLst/>
                <a:gdLst>
                  <a:gd name="T0" fmla="*/ 7 w 195"/>
                  <a:gd name="T1" fmla="*/ 0 h 114"/>
                  <a:gd name="T2" fmla="*/ 12 w 195"/>
                  <a:gd name="T3" fmla="*/ 2 h 114"/>
                  <a:gd name="T4" fmla="*/ 17 w 195"/>
                  <a:gd name="T5" fmla="*/ 3 h 114"/>
                  <a:gd name="T6" fmla="*/ 22 w 195"/>
                  <a:gd name="T7" fmla="*/ 5 h 114"/>
                  <a:gd name="T8" fmla="*/ 27 w 195"/>
                  <a:gd name="T9" fmla="*/ 7 h 114"/>
                  <a:gd name="T10" fmla="*/ 32 w 195"/>
                  <a:gd name="T11" fmla="*/ 9 h 114"/>
                  <a:gd name="T12" fmla="*/ 38 w 195"/>
                  <a:gd name="T13" fmla="*/ 10 h 114"/>
                  <a:gd name="T14" fmla="*/ 43 w 195"/>
                  <a:gd name="T15" fmla="*/ 12 h 114"/>
                  <a:gd name="T16" fmla="*/ 48 w 195"/>
                  <a:gd name="T17" fmla="*/ 14 h 114"/>
                  <a:gd name="T18" fmla="*/ 48 w 195"/>
                  <a:gd name="T19" fmla="*/ 15 h 114"/>
                  <a:gd name="T20" fmla="*/ 48 w 195"/>
                  <a:gd name="T21" fmla="*/ 18 h 114"/>
                  <a:gd name="T22" fmla="*/ 48 w 195"/>
                  <a:gd name="T23" fmla="*/ 20 h 114"/>
                  <a:gd name="T24" fmla="*/ 48 w 195"/>
                  <a:gd name="T25" fmla="*/ 22 h 114"/>
                  <a:gd name="T26" fmla="*/ 47 w 195"/>
                  <a:gd name="T27" fmla="*/ 24 h 114"/>
                  <a:gd name="T28" fmla="*/ 46 w 195"/>
                  <a:gd name="T29" fmla="*/ 26 h 114"/>
                  <a:gd name="T30" fmla="*/ 45 w 195"/>
                  <a:gd name="T31" fmla="*/ 27 h 114"/>
                  <a:gd name="T32" fmla="*/ 44 w 195"/>
                  <a:gd name="T33" fmla="*/ 29 h 114"/>
                  <a:gd name="T34" fmla="*/ 40 w 195"/>
                  <a:gd name="T35" fmla="*/ 28 h 114"/>
                  <a:gd name="T36" fmla="*/ 35 w 195"/>
                  <a:gd name="T37" fmla="*/ 28 h 114"/>
                  <a:gd name="T38" fmla="*/ 31 w 195"/>
                  <a:gd name="T39" fmla="*/ 27 h 114"/>
                  <a:gd name="T40" fmla="*/ 27 w 195"/>
                  <a:gd name="T41" fmla="*/ 27 h 114"/>
                  <a:gd name="T42" fmla="*/ 23 w 195"/>
                  <a:gd name="T43" fmla="*/ 26 h 114"/>
                  <a:gd name="T44" fmla="*/ 19 w 195"/>
                  <a:gd name="T45" fmla="*/ 26 h 114"/>
                  <a:gd name="T46" fmla="*/ 14 w 195"/>
                  <a:gd name="T47" fmla="*/ 25 h 114"/>
                  <a:gd name="T48" fmla="*/ 10 w 195"/>
                  <a:gd name="T49" fmla="*/ 25 h 114"/>
                  <a:gd name="T50" fmla="*/ 6 w 195"/>
                  <a:gd name="T51" fmla="*/ 22 h 114"/>
                  <a:gd name="T52" fmla="*/ 3 w 195"/>
                  <a:gd name="T53" fmla="*/ 19 h 114"/>
                  <a:gd name="T54" fmla="*/ 1 w 195"/>
                  <a:gd name="T55" fmla="*/ 15 h 114"/>
                  <a:gd name="T56" fmla="*/ 0 w 195"/>
                  <a:gd name="T57" fmla="*/ 13 h 114"/>
                  <a:gd name="T58" fmla="*/ 0 w 195"/>
                  <a:gd name="T59" fmla="*/ 9 h 114"/>
                  <a:gd name="T60" fmla="*/ 1 w 195"/>
                  <a:gd name="T61" fmla="*/ 6 h 114"/>
                  <a:gd name="T62" fmla="*/ 3 w 195"/>
                  <a:gd name="T63" fmla="*/ 3 h 114"/>
                  <a:gd name="T64" fmla="*/ 7 w 195"/>
                  <a:gd name="T65" fmla="*/ 0 h 11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95"/>
                  <a:gd name="T100" fmla="*/ 0 h 114"/>
                  <a:gd name="T101" fmla="*/ 195 w 195"/>
                  <a:gd name="T102" fmla="*/ 114 h 11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95" h="114">
                    <a:moveTo>
                      <a:pt x="28" y="0"/>
                    </a:moveTo>
                    <a:lnTo>
                      <a:pt x="48" y="6"/>
                    </a:lnTo>
                    <a:lnTo>
                      <a:pt x="69" y="12"/>
                    </a:lnTo>
                    <a:lnTo>
                      <a:pt x="89" y="19"/>
                    </a:lnTo>
                    <a:lnTo>
                      <a:pt x="111" y="26"/>
                    </a:lnTo>
                    <a:lnTo>
                      <a:pt x="131" y="33"/>
                    </a:lnTo>
                    <a:lnTo>
                      <a:pt x="152" y="40"/>
                    </a:lnTo>
                    <a:lnTo>
                      <a:pt x="172" y="46"/>
                    </a:lnTo>
                    <a:lnTo>
                      <a:pt x="193" y="54"/>
                    </a:lnTo>
                    <a:lnTo>
                      <a:pt x="193" y="63"/>
                    </a:lnTo>
                    <a:lnTo>
                      <a:pt x="195" y="71"/>
                    </a:lnTo>
                    <a:lnTo>
                      <a:pt x="193" y="79"/>
                    </a:lnTo>
                    <a:lnTo>
                      <a:pt x="193" y="88"/>
                    </a:lnTo>
                    <a:lnTo>
                      <a:pt x="190" y="94"/>
                    </a:lnTo>
                    <a:lnTo>
                      <a:pt x="187" y="101"/>
                    </a:lnTo>
                    <a:lnTo>
                      <a:pt x="182" y="108"/>
                    </a:lnTo>
                    <a:lnTo>
                      <a:pt x="177" y="114"/>
                    </a:lnTo>
                    <a:lnTo>
                      <a:pt x="160" y="111"/>
                    </a:lnTo>
                    <a:lnTo>
                      <a:pt x="143" y="110"/>
                    </a:lnTo>
                    <a:lnTo>
                      <a:pt x="126" y="108"/>
                    </a:lnTo>
                    <a:lnTo>
                      <a:pt x="109" y="106"/>
                    </a:lnTo>
                    <a:lnTo>
                      <a:pt x="92" y="104"/>
                    </a:lnTo>
                    <a:lnTo>
                      <a:pt x="76" y="103"/>
                    </a:lnTo>
                    <a:lnTo>
                      <a:pt x="59" y="100"/>
                    </a:lnTo>
                    <a:lnTo>
                      <a:pt x="43" y="99"/>
                    </a:lnTo>
                    <a:lnTo>
                      <a:pt x="25" y="86"/>
                    </a:lnTo>
                    <a:lnTo>
                      <a:pt x="13" y="74"/>
                    </a:lnTo>
                    <a:lnTo>
                      <a:pt x="4" y="61"/>
                    </a:lnTo>
                    <a:lnTo>
                      <a:pt x="0" y="49"/>
                    </a:lnTo>
                    <a:lnTo>
                      <a:pt x="0" y="36"/>
                    </a:lnTo>
                    <a:lnTo>
                      <a:pt x="4" y="24"/>
                    </a:lnTo>
                    <a:lnTo>
                      <a:pt x="13" y="1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8" name="Freeform 666"/>
              <p:cNvSpPr>
                <a:spLocks/>
              </p:cNvSpPr>
              <p:nvPr/>
            </p:nvSpPr>
            <p:spPr bwMode="auto">
              <a:xfrm>
                <a:off x="4301" y="3375"/>
                <a:ext cx="92" cy="54"/>
              </a:xfrm>
              <a:custGeom>
                <a:avLst/>
                <a:gdLst>
                  <a:gd name="T0" fmla="*/ 6 w 185"/>
                  <a:gd name="T1" fmla="*/ 0 h 106"/>
                  <a:gd name="T2" fmla="*/ 11 w 185"/>
                  <a:gd name="T3" fmla="*/ 2 h 106"/>
                  <a:gd name="T4" fmla="*/ 16 w 185"/>
                  <a:gd name="T5" fmla="*/ 3 h 106"/>
                  <a:gd name="T6" fmla="*/ 21 w 185"/>
                  <a:gd name="T7" fmla="*/ 5 h 106"/>
                  <a:gd name="T8" fmla="*/ 26 w 185"/>
                  <a:gd name="T9" fmla="*/ 6 h 106"/>
                  <a:gd name="T10" fmla="*/ 30 w 185"/>
                  <a:gd name="T11" fmla="*/ 8 h 106"/>
                  <a:gd name="T12" fmla="*/ 35 w 185"/>
                  <a:gd name="T13" fmla="*/ 9 h 106"/>
                  <a:gd name="T14" fmla="*/ 40 w 185"/>
                  <a:gd name="T15" fmla="*/ 11 h 106"/>
                  <a:gd name="T16" fmla="*/ 45 w 185"/>
                  <a:gd name="T17" fmla="*/ 13 h 106"/>
                  <a:gd name="T18" fmla="*/ 45 w 185"/>
                  <a:gd name="T19" fmla="*/ 15 h 106"/>
                  <a:gd name="T20" fmla="*/ 46 w 185"/>
                  <a:gd name="T21" fmla="*/ 17 h 106"/>
                  <a:gd name="T22" fmla="*/ 45 w 185"/>
                  <a:gd name="T23" fmla="*/ 19 h 106"/>
                  <a:gd name="T24" fmla="*/ 45 w 185"/>
                  <a:gd name="T25" fmla="*/ 21 h 106"/>
                  <a:gd name="T26" fmla="*/ 45 w 185"/>
                  <a:gd name="T27" fmla="*/ 22 h 106"/>
                  <a:gd name="T28" fmla="*/ 44 w 185"/>
                  <a:gd name="T29" fmla="*/ 24 h 106"/>
                  <a:gd name="T30" fmla="*/ 43 w 185"/>
                  <a:gd name="T31" fmla="*/ 26 h 106"/>
                  <a:gd name="T32" fmla="*/ 42 w 185"/>
                  <a:gd name="T33" fmla="*/ 28 h 106"/>
                  <a:gd name="T34" fmla="*/ 38 w 185"/>
                  <a:gd name="T35" fmla="*/ 27 h 106"/>
                  <a:gd name="T36" fmla="*/ 34 w 185"/>
                  <a:gd name="T37" fmla="*/ 26 h 106"/>
                  <a:gd name="T38" fmla="*/ 29 w 185"/>
                  <a:gd name="T39" fmla="*/ 26 h 106"/>
                  <a:gd name="T40" fmla="*/ 26 w 185"/>
                  <a:gd name="T41" fmla="*/ 25 h 106"/>
                  <a:gd name="T42" fmla="*/ 21 w 185"/>
                  <a:gd name="T43" fmla="*/ 25 h 106"/>
                  <a:gd name="T44" fmla="*/ 17 w 185"/>
                  <a:gd name="T45" fmla="*/ 24 h 106"/>
                  <a:gd name="T46" fmla="*/ 13 w 185"/>
                  <a:gd name="T47" fmla="*/ 24 h 106"/>
                  <a:gd name="T48" fmla="*/ 9 w 185"/>
                  <a:gd name="T49" fmla="*/ 24 h 106"/>
                  <a:gd name="T50" fmla="*/ 5 w 185"/>
                  <a:gd name="T51" fmla="*/ 21 h 106"/>
                  <a:gd name="T52" fmla="*/ 3 w 185"/>
                  <a:gd name="T53" fmla="*/ 18 h 106"/>
                  <a:gd name="T54" fmla="*/ 1 w 185"/>
                  <a:gd name="T55" fmla="*/ 15 h 106"/>
                  <a:gd name="T56" fmla="*/ 0 w 185"/>
                  <a:gd name="T57" fmla="*/ 12 h 106"/>
                  <a:gd name="T58" fmla="*/ 0 w 185"/>
                  <a:gd name="T59" fmla="*/ 9 h 106"/>
                  <a:gd name="T60" fmla="*/ 1 w 185"/>
                  <a:gd name="T61" fmla="*/ 6 h 106"/>
                  <a:gd name="T62" fmla="*/ 3 w 185"/>
                  <a:gd name="T63" fmla="*/ 3 h 106"/>
                  <a:gd name="T64" fmla="*/ 6 w 185"/>
                  <a:gd name="T65" fmla="*/ 0 h 10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85"/>
                  <a:gd name="T100" fmla="*/ 0 h 106"/>
                  <a:gd name="T101" fmla="*/ 185 w 185"/>
                  <a:gd name="T102" fmla="*/ 106 h 10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85" h="106">
                    <a:moveTo>
                      <a:pt x="25" y="0"/>
                    </a:moveTo>
                    <a:lnTo>
                      <a:pt x="44" y="5"/>
                    </a:lnTo>
                    <a:lnTo>
                      <a:pt x="64" y="11"/>
                    </a:lnTo>
                    <a:lnTo>
                      <a:pt x="84" y="17"/>
                    </a:lnTo>
                    <a:lnTo>
                      <a:pt x="104" y="24"/>
                    </a:lnTo>
                    <a:lnTo>
                      <a:pt x="123" y="30"/>
                    </a:lnTo>
                    <a:lnTo>
                      <a:pt x="143" y="36"/>
                    </a:lnTo>
                    <a:lnTo>
                      <a:pt x="163" y="42"/>
                    </a:lnTo>
                    <a:lnTo>
                      <a:pt x="183" y="50"/>
                    </a:lnTo>
                    <a:lnTo>
                      <a:pt x="183" y="57"/>
                    </a:lnTo>
                    <a:lnTo>
                      <a:pt x="185" y="66"/>
                    </a:lnTo>
                    <a:lnTo>
                      <a:pt x="183" y="74"/>
                    </a:lnTo>
                    <a:lnTo>
                      <a:pt x="183" y="81"/>
                    </a:lnTo>
                    <a:lnTo>
                      <a:pt x="181" y="87"/>
                    </a:lnTo>
                    <a:lnTo>
                      <a:pt x="178" y="94"/>
                    </a:lnTo>
                    <a:lnTo>
                      <a:pt x="173" y="100"/>
                    </a:lnTo>
                    <a:lnTo>
                      <a:pt x="170" y="106"/>
                    </a:lnTo>
                    <a:lnTo>
                      <a:pt x="152" y="104"/>
                    </a:lnTo>
                    <a:lnTo>
                      <a:pt x="136" y="102"/>
                    </a:lnTo>
                    <a:lnTo>
                      <a:pt x="119" y="100"/>
                    </a:lnTo>
                    <a:lnTo>
                      <a:pt x="104" y="99"/>
                    </a:lnTo>
                    <a:lnTo>
                      <a:pt x="87" y="96"/>
                    </a:lnTo>
                    <a:lnTo>
                      <a:pt x="71" y="95"/>
                    </a:lnTo>
                    <a:lnTo>
                      <a:pt x="54" y="94"/>
                    </a:lnTo>
                    <a:lnTo>
                      <a:pt x="39" y="92"/>
                    </a:lnTo>
                    <a:lnTo>
                      <a:pt x="23" y="80"/>
                    </a:lnTo>
                    <a:lnTo>
                      <a:pt x="12" y="69"/>
                    </a:lnTo>
                    <a:lnTo>
                      <a:pt x="4" y="57"/>
                    </a:lnTo>
                    <a:lnTo>
                      <a:pt x="0" y="46"/>
                    </a:lnTo>
                    <a:lnTo>
                      <a:pt x="0" y="34"/>
                    </a:lnTo>
                    <a:lnTo>
                      <a:pt x="4" y="22"/>
                    </a:lnTo>
                    <a:lnTo>
                      <a:pt x="13" y="1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9" name="Freeform 667"/>
              <p:cNvSpPr>
                <a:spLocks/>
              </p:cNvSpPr>
              <p:nvPr/>
            </p:nvSpPr>
            <p:spPr bwMode="auto">
              <a:xfrm>
                <a:off x="4303" y="3377"/>
                <a:ext cx="87" cy="50"/>
              </a:xfrm>
              <a:custGeom>
                <a:avLst/>
                <a:gdLst>
                  <a:gd name="T0" fmla="*/ 6 w 175"/>
                  <a:gd name="T1" fmla="*/ 0 h 101"/>
                  <a:gd name="T2" fmla="*/ 10 w 175"/>
                  <a:gd name="T3" fmla="*/ 1 h 101"/>
                  <a:gd name="T4" fmla="*/ 15 w 175"/>
                  <a:gd name="T5" fmla="*/ 3 h 101"/>
                  <a:gd name="T6" fmla="*/ 19 w 175"/>
                  <a:gd name="T7" fmla="*/ 4 h 101"/>
                  <a:gd name="T8" fmla="*/ 24 w 175"/>
                  <a:gd name="T9" fmla="*/ 5 h 101"/>
                  <a:gd name="T10" fmla="*/ 29 w 175"/>
                  <a:gd name="T11" fmla="*/ 7 h 101"/>
                  <a:gd name="T12" fmla="*/ 33 w 175"/>
                  <a:gd name="T13" fmla="*/ 8 h 101"/>
                  <a:gd name="T14" fmla="*/ 38 w 175"/>
                  <a:gd name="T15" fmla="*/ 10 h 101"/>
                  <a:gd name="T16" fmla="*/ 43 w 175"/>
                  <a:gd name="T17" fmla="*/ 11 h 101"/>
                  <a:gd name="T18" fmla="*/ 43 w 175"/>
                  <a:gd name="T19" fmla="*/ 13 h 101"/>
                  <a:gd name="T20" fmla="*/ 43 w 175"/>
                  <a:gd name="T21" fmla="*/ 15 h 101"/>
                  <a:gd name="T22" fmla="*/ 43 w 175"/>
                  <a:gd name="T23" fmla="*/ 17 h 101"/>
                  <a:gd name="T24" fmla="*/ 43 w 175"/>
                  <a:gd name="T25" fmla="*/ 19 h 101"/>
                  <a:gd name="T26" fmla="*/ 41 w 175"/>
                  <a:gd name="T27" fmla="*/ 22 h 101"/>
                  <a:gd name="T28" fmla="*/ 39 w 175"/>
                  <a:gd name="T29" fmla="*/ 25 h 101"/>
                  <a:gd name="T30" fmla="*/ 35 w 175"/>
                  <a:gd name="T31" fmla="*/ 24 h 101"/>
                  <a:gd name="T32" fmla="*/ 32 w 175"/>
                  <a:gd name="T33" fmla="*/ 24 h 101"/>
                  <a:gd name="T34" fmla="*/ 28 w 175"/>
                  <a:gd name="T35" fmla="*/ 23 h 101"/>
                  <a:gd name="T36" fmla="*/ 24 w 175"/>
                  <a:gd name="T37" fmla="*/ 23 h 101"/>
                  <a:gd name="T38" fmla="*/ 20 w 175"/>
                  <a:gd name="T39" fmla="*/ 23 h 101"/>
                  <a:gd name="T40" fmla="*/ 17 w 175"/>
                  <a:gd name="T41" fmla="*/ 22 h 101"/>
                  <a:gd name="T42" fmla="*/ 13 w 175"/>
                  <a:gd name="T43" fmla="*/ 22 h 101"/>
                  <a:gd name="T44" fmla="*/ 9 w 175"/>
                  <a:gd name="T45" fmla="*/ 22 h 101"/>
                  <a:gd name="T46" fmla="*/ 5 w 175"/>
                  <a:gd name="T47" fmla="*/ 19 h 101"/>
                  <a:gd name="T48" fmla="*/ 3 w 175"/>
                  <a:gd name="T49" fmla="*/ 16 h 101"/>
                  <a:gd name="T50" fmla="*/ 1 w 175"/>
                  <a:gd name="T51" fmla="*/ 13 h 101"/>
                  <a:gd name="T52" fmla="*/ 0 w 175"/>
                  <a:gd name="T53" fmla="*/ 11 h 101"/>
                  <a:gd name="T54" fmla="*/ 0 w 175"/>
                  <a:gd name="T55" fmla="*/ 8 h 101"/>
                  <a:gd name="T56" fmla="*/ 1 w 175"/>
                  <a:gd name="T57" fmla="*/ 5 h 101"/>
                  <a:gd name="T58" fmla="*/ 3 w 175"/>
                  <a:gd name="T59" fmla="*/ 2 h 101"/>
                  <a:gd name="T60" fmla="*/ 6 w 175"/>
                  <a:gd name="T61" fmla="*/ 0 h 101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75"/>
                  <a:gd name="T94" fmla="*/ 0 h 101"/>
                  <a:gd name="T95" fmla="*/ 175 w 175"/>
                  <a:gd name="T96" fmla="*/ 101 h 101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75" h="101">
                    <a:moveTo>
                      <a:pt x="24" y="0"/>
                    </a:moveTo>
                    <a:lnTo>
                      <a:pt x="42" y="5"/>
                    </a:lnTo>
                    <a:lnTo>
                      <a:pt x="61" y="12"/>
                    </a:lnTo>
                    <a:lnTo>
                      <a:pt x="79" y="17"/>
                    </a:lnTo>
                    <a:lnTo>
                      <a:pt x="98" y="23"/>
                    </a:lnTo>
                    <a:lnTo>
                      <a:pt x="116" y="28"/>
                    </a:lnTo>
                    <a:lnTo>
                      <a:pt x="135" y="34"/>
                    </a:lnTo>
                    <a:lnTo>
                      <a:pt x="153" y="41"/>
                    </a:lnTo>
                    <a:lnTo>
                      <a:pt x="172" y="47"/>
                    </a:lnTo>
                    <a:lnTo>
                      <a:pt x="173" y="54"/>
                    </a:lnTo>
                    <a:lnTo>
                      <a:pt x="175" y="62"/>
                    </a:lnTo>
                    <a:lnTo>
                      <a:pt x="173" y="69"/>
                    </a:lnTo>
                    <a:lnTo>
                      <a:pt x="173" y="77"/>
                    </a:lnTo>
                    <a:lnTo>
                      <a:pt x="167" y="89"/>
                    </a:lnTo>
                    <a:lnTo>
                      <a:pt x="158" y="101"/>
                    </a:lnTo>
                    <a:lnTo>
                      <a:pt x="143" y="98"/>
                    </a:lnTo>
                    <a:lnTo>
                      <a:pt x="128" y="97"/>
                    </a:lnTo>
                    <a:lnTo>
                      <a:pt x="113" y="94"/>
                    </a:lnTo>
                    <a:lnTo>
                      <a:pt x="98" y="94"/>
                    </a:lnTo>
                    <a:lnTo>
                      <a:pt x="83" y="92"/>
                    </a:lnTo>
                    <a:lnTo>
                      <a:pt x="68" y="91"/>
                    </a:lnTo>
                    <a:lnTo>
                      <a:pt x="53" y="88"/>
                    </a:lnTo>
                    <a:lnTo>
                      <a:pt x="38" y="88"/>
                    </a:lnTo>
                    <a:lnTo>
                      <a:pt x="23" y="77"/>
                    </a:lnTo>
                    <a:lnTo>
                      <a:pt x="12" y="66"/>
                    </a:lnTo>
                    <a:lnTo>
                      <a:pt x="4" y="54"/>
                    </a:lnTo>
                    <a:lnTo>
                      <a:pt x="0" y="44"/>
                    </a:lnTo>
                    <a:lnTo>
                      <a:pt x="0" y="33"/>
                    </a:lnTo>
                    <a:lnTo>
                      <a:pt x="4" y="22"/>
                    </a:lnTo>
                    <a:lnTo>
                      <a:pt x="12" y="1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0" name="Freeform 668"/>
              <p:cNvSpPr>
                <a:spLocks/>
              </p:cNvSpPr>
              <p:nvPr/>
            </p:nvSpPr>
            <p:spPr bwMode="auto">
              <a:xfrm>
                <a:off x="4306" y="3378"/>
                <a:ext cx="81" cy="48"/>
              </a:xfrm>
              <a:custGeom>
                <a:avLst/>
                <a:gdLst>
                  <a:gd name="T0" fmla="*/ 5 w 163"/>
                  <a:gd name="T1" fmla="*/ 0 h 96"/>
                  <a:gd name="T2" fmla="*/ 9 w 163"/>
                  <a:gd name="T3" fmla="*/ 2 h 96"/>
                  <a:gd name="T4" fmla="*/ 14 w 163"/>
                  <a:gd name="T5" fmla="*/ 3 h 96"/>
                  <a:gd name="T6" fmla="*/ 18 w 163"/>
                  <a:gd name="T7" fmla="*/ 4 h 96"/>
                  <a:gd name="T8" fmla="*/ 23 w 163"/>
                  <a:gd name="T9" fmla="*/ 6 h 96"/>
                  <a:gd name="T10" fmla="*/ 27 w 163"/>
                  <a:gd name="T11" fmla="*/ 6 h 96"/>
                  <a:gd name="T12" fmla="*/ 31 w 163"/>
                  <a:gd name="T13" fmla="*/ 9 h 96"/>
                  <a:gd name="T14" fmla="*/ 35 w 163"/>
                  <a:gd name="T15" fmla="*/ 10 h 96"/>
                  <a:gd name="T16" fmla="*/ 40 w 163"/>
                  <a:gd name="T17" fmla="*/ 12 h 96"/>
                  <a:gd name="T18" fmla="*/ 40 w 163"/>
                  <a:gd name="T19" fmla="*/ 13 h 96"/>
                  <a:gd name="T20" fmla="*/ 40 w 163"/>
                  <a:gd name="T21" fmla="*/ 15 h 96"/>
                  <a:gd name="T22" fmla="*/ 40 w 163"/>
                  <a:gd name="T23" fmla="*/ 17 h 96"/>
                  <a:gd name="T24" fmla="*/ 40 w 163"/>
                  <a:gd name="T25" fmla="*/ 19 h 96"/>
                  <a:gd name="T26" fmla="*/ 39 w 163"/>
                  <a:gd name="T27" fmla="*/ 22 h 96"/>
                  <a:gd name="T28" fmla="*/ 37 w 163"/>
                  <a:gd name="T29" fmla="*/ 24 h 96"/>
                  <a:gd name="T30" fmla="*/ 34 w 163"/>
                  <a:gd name="T31" fmla="*/ 24 h 96"/>
                  <a:gd name="T32" fmla="*/ 30 w 163"/>
                  <a:gd name="T33" fmla="*/ 23 h 96"/>
                  <a:gd name="T34" fmla="*/ 26 w 163"/>
                  <a:gd name="T35" fmla="*/ 23 h 96"/>
                  <a:gd name="T36" fmla="*/ 23 w 163"/>
                  <a:gd name="T37" fmla="*/ 23 h 96"/>
                  <a:gd name="T38" fmla="*/ 19 w 163"/>
                  <a:gd name="T39" fmla="*/ 22 h 96"/>
                  <a:gd name="T40" fmla="*/ 15 w 163"/>
                  <a:gd name="T41" fmla="*/ 22 h 96"/>
                  <a:gd name="T42" fmla="*/ 12 w 163"/>
                  <a:gd name="T43" fmla="*/ 21 h 96"/>
                  <a:gd name="T44" fmla="*/ 8 w 163"/>
                  <a:gd name="T45" fmla="*/ 21 h 96"/>
                  <a:gd name="T46" fmla="*/ 5 w 163"/>
                  <a:gd name="T47" fmla="*/ 18 h 96"/>
                  <a:gd name="T48" fmla="*/ 2 w 163"/>
                  <a:gd name="T49" fmla="*/ 15 h 96"/>
                  <a:gd name="T50" fmla="*/ 0 w 163"/>
                  <a:gd name="T51" fmla="*/ 12 h 96"/>
                  <a:gd name="T52" fmla="*/ 0 w 163"/>
                  <a:gd name="T53" fmla="*/ 11 h 96"/>
                  <a:gd name="T54" fmla="*/ 0 w 163"/>
                  <a:gd name="T55" fmla="*/ 7 h 96"/>
                  <a:gd name="T56" fmla="*/ 1 w 163"/>
                  <a:gd name="T57" fmla="*/ 5 h 96"/>
                  <a:gd name="T58" fmla="*/ 3 w 163"/>
                  <a:gd name="T59" fmla="*/ 3 h 96"/>
                  <a:gd name="T60" fmla="*/ 5 w 163"/>
                  <a:gd name="T61" fmla="*/ 0 h 9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63"/>
                  <a:gd name="T94" fmla="*/ 0 h 96"/>
                  <a:gd name="T95" fmla="*/ 163 w 163"/>
                  <a:gd name="T96" fmla="*/ 96 h 9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63" h="96">
                    <a:moveTo>
                      <a:pt x="23" y="0"/>
                    </a:moveTo>
                    <a:lnTo>
                      <a:pt x="39" y="5"/>
                    </a:lnTo>
                    <a:lnTo>
                      <a:pt x="57" y="11"/>
                    </a:lnTo>
                    <a:lnTo>
                      <a:pt x="74" y="16"/>
                    </a:lnTo>
                    <a:lnTo>
                      <a:pt x="92" y="22"/>
                    </a:lnTo>
                    <a:lnTo>
                      <a:pt x="108" y="27"/>
                    </a:lnTo>
                    <a:lnTo>
                      <a:pt x="127" y="34"/>
                    </a:lnTo>
                    <a:lnTo>
                      <a:pt x="143" y="39"/>
                    </a:lnTo>
                    <a:lnTo>
                      <a:pt x="162" y="45"/>
                    </a:lnTo>
                    <a:lnTo>
                      <a:pt x="162" y="52"/>
                    </a:lnTo>
                    <a:lnTo>
                      <a:pt x="163" y="60"/>
                    </a:lnTo>
                    <a:lnTo>
                      <a:pt x="163" y="66"/>
                    </a:lnTo>
                    <a:lnTo>
                      <a:pt x="163" y="74"/>
                    </a:lnTo>
                    <a:lnTo>
                      <a:pt x="158" y="85"/>
                    </a:lnTo>
                    <a:lnTo>
                      <a:pt x="151" y="96"/>
                    </a:lnTo>
                    <a:lnTo>
                      <a:pt x="136" y="94"/>
                    </a:lnTo>
                    <a:lnTo>
                      <a:pt x="121" y="92"/>
                    </a:lnTo>
                    <a:lnTo>
                      <a:pt x="107" y="90"/>
                    </a:lnTo>
                    <a:lnTo>
                      <a:pt x="93" y="89"/>
                    </a:lnTo>
                    <a:lnTo>
                      <a:pt x="78" y="86"/>
                    </a:lnTo>
                    <a:lnTo>
                      <a:pt x="63" y="85"/>
                    </a:lnTo>
                    <a:lnTo>
                      <a:pt x="49" y="84"/>
                    </a:lnTo>
                    <a:lnTo>
                      <a:pt x="35" y="82"/>
                    </a:lnTo>
                    <a:lnTo>
                      <a:pt x="20" y="71"/>
                    </a:lnTo>
                    <a:lnTo>
                      <a:pt x="10" y="61"/>
                    </a:lnTo>
                    <a:lnTo>
                      <a:pt x="3" y="51"/>
                    </a:lnTo>
                    <a:lnTo>
                      <a:pt x="0" y="41"/>
                    </a:lnTo>
                    <a:lnTo>
                      <a:pt x="0" y="30"/>
                    </a:lnTo>
                    <a:lnTo>
                      <a:pt x="4" y="20"/>
                    </a:lnTo>
                    <a:lnTo>
                      <a:pt x="12" y="1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1" name="Freeform 669"/>
              <p:cNvSpPr>
                <a:spLocks/>
              </p:cNvSpPr>
              <p:nvPr/>
            </p:nvSpPr>
            <p:spPr bwMode="auto">
              <a:xfrm>
                <a:off x="4291" y="3412"/>
                <a:ext cx="118" cy="69"/>
              </a:xfrm>
              <a:custGeom>
                <a:avLst/>
                <a:gdLst>
                  <a:gd name="T0" fmla="*/ 8 w 235"/>
                  <a:gd name="T1" fmla="*/ 0 h 136"/>
                  <a:gd name="T2" fmla="*/ 14 w 235"/>
                  <a:gd name="T3" fmla="*/ 2 h 136"/>
                  <a:gd name="T4" fmla="*/ 21 w 235"/>
                  <a:gd name="T5" fmla="*/ 4 h 136"/>
                  <a:gd name="T6" fmla="*/ 27 w 235"/>
                  <a:gd name="T7" fmla="*/ 6 h 136"/>
                  <a:gd name="T8" fmla="*/ 33 w 235"/>
                  <a:gd name="T9" fmla="*/ 8 h 136"/>
                  <a:gd name="T10" fmla="*/ 40 w 235"/>
                  <a:gd name="T11" fmla="*/ 10 h 136"/>
                  <a:gd name="T12" fmla="*/ 46 w 235"/>
                  <a:gd name="T13" fmla="*/ 12 h 136"/>
                  <a:gd name="T14" fmla="*/ 52 w 235"/>
                  <a:gd name="T15" fmla="*/ 14 h 136"/>
                  <a:gd name="T16" fmla="*/ 59 w 235"/>
                  <a:gd name="T17" fmla="*/ 16 h 136"/>
                  <a:gd name="T18" fmla="*/ 59 w 235"/>
                  <a:gd name="T19" fmla="*/ 19 h 136"/>
                  <a:gd name="T20" fmla="*/ 59 w 235"/>
                  <a:gd name="T21" fmla="*/ 22 h 136"/>
                  <a:gd name="T22" fmla="*/ 59 w 235"/>
                  <a:gd name="T23" fmla="*/ 24 h 136"/>
                  <a:gd name="T24" fmla="*/ 59 w 235"/>
                  <a:gd name="T25" fmla="*/ 27 h 136"/>
                  <a:gd name="T26" fmla="*/ 58 w 235"/>
                  <a:gd name="T27" fmla="*/ 29 h 136"/>
                  <a:gd name="T28" fmla="*/ 57 w 235"/>
                  <a:gd name="T29" fmla="*/ 31 h 136"/>
                  <a:gd name="T30" fmla="*/ 55 w 235"/>
                  <a:gd name="T31" fmla="*/ 33 h 136"/>
                  <a:gd name="T32" fmla="*/ 54 w 235"/>
                  <a:gd name="T33" fmla="*/ 35 h 136"/>
                  <a:gd name="T34" fmla="*/ 49 w 235"/>
                  <a:gd name="T35" fmla="*/ 35 h 136"/>
                  <a:gd name="T36" fmla="*/ 44 w 235"/>
                  <a:gd name="T37" fmla="*/ 33 h 136"/>
                  <a:gd name="T38" fmla="*/ 39 w 235"/>
                  <a:gd name="T39" fmla="*/ 33 h 136"/>
                  <a:gd name="T40" fmla="*/ 33 w 235"/>
                  <a:gd name="T41" fmla="*/ 32 h 136"/>
                  <a:gd name="T42" fmla="*/ 28 w 235"/>
                  <a:gd name="T43" fmla="*/ 32 h 136"/>
                  <a:gd name="T44" fmla="*/ 23 w 235"/>
                  <a:gd name="T45" fmla="*/ 31 h 136"/>
                  <a:gd name="T46" fmla="*/ 18 w 235"/>
                  <a:gd name="T47" fmla="*/ 31 h 136"/>
                  <a:gd name="T48" fmla="*/ 13 w 235"/>
                  <a:gd name="T49" fmla="*/ 30 h 136"/>
                  <a:gd name="T50" fmla="*/ 8 w 235"/>
                  <a:gd name="T51" fmla="*/ 27 h 136"/>
                  <a:gd name="T52" fmla="*/ 4 w 235"/>
                  <a:gd name="T53" fmla="*/ 23 h 136"/>
                  <a:gd name="T54" fmla="*/ 1 w 235"/>
                  <a:gd name="T55" fmla="*/ 19 h 136"/>
                  <a:gd name="T56" fmla="*/ 0 w 235"/>
                  <a:gd name="T57" fmla="*/ 15 h 136"/>
                  <a:gd name="T58" fmla="*/ 0 w 235"/>
                  <a:gd name="T59" fmla="*/ 11 h 136"/>
                  <a:gd name="T60" fmla="*/ 2 w 235"/>
                  <a:gd name="T61" fmla="*/ 7 h 136"/>
                  <a:gd name="T62" fmla="*/ 4 w 235"/>
                  <a:gd name="T63" fmla="*/ 4 h 136"/>
                  <a:gd name="T64" fmla="*/ 8 w 235"/>
                  <a:gd name="T65" fmla="*/ 0 h 1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35"/>
                  <a:gd name="T100" fmla="*/ 0 h 136"/>
                  <a:gd name="T101" fmla="*/ 235 w 235"/>
                  <a:gd name="T102" fmla="*/ 136 h 1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35" h="136">
                    <a:moveTo>
                      <a:pt x="32" y="0"/>
                    </a:moveTo>
                    <a:lnTo>
                      <a:pt x="56" y="7"/>
                    </a:lnTo>
                    <a:lnTo>
                      <a:pt x="81" y="16"/>
                    </a:lnTo>
                    <a:lnTo>
                      <a:pt x="106" y="23"/>
                    </a:lnTo>
                    <a:lnTo>
                      <a:pt x="132" y="32"/>
                    </a:lnTo>
                    <a:lnTo>
                      <a:pt x="158" y="40"/>
                    </a:lnTo>
                    <a:lnTo>
                      <a:pt x="183" y="47"/>
                    </a:lnTo>
                    <a:lnTo>
                      <a:pt x="208" y="55"/>
                    </a:lnTo>
                    <a:lnTo>
                      <a:pt x="234" y="64"/>
                    </a:lnTo>
                    <a:lnTo>
                      <a:pt x="234" y="74"/>
                    </a:lnTo>
                    <a:lnTo>
                      <a:pt x="235" y="85"/>
                    </a:lnTo>
                    <a:lnTo>
                      <a:pt x="234" y="95"/>
                    </a:lnTo>
                    <a:lnTo>
                      <a:pt x="234" y="105"/>
                    </a:lnTo>
                    <a:lnTo>
                      <a:pt x="230" y="112"/>
                    </a:lnTo>
                    <a:lnTo>
                      <a:pt x="226" y="121"/>
                    </a:lnTo>
                    <a:lnTo>
                      <a:pt x="220" y="129"/>
                    </a:lnTo>
                    <a:lnTo>
                      <a:pt x="215" y="136"/>
                    </a:lnTo>
                    <a:lnTo>
                      <a:pt x="194" y="134"/>
                    </a:lnTo>
                    <a:lnTo>
                      <a:pt x="174" y="131"/>
                    </a:lnTo>
                    <a:lnTo>
                      <a:pt x="153" y="129"/>
                    </a:lnTo>
                    <a:lnTo>
                      <a:pt x="132" y="127"/>
                    </a:lnTo>
                    <a:lnTo>
                      <a:pt x="111" y="124"/>
                    </a:lnTo>
                    <a:lnTo>
                      <a:pt x="91" y="122"/>
                    </a:lnTo>
                    <a:lnTo>
                      <a:pt x="71" y="120"/>
                    </a:lnTo>
                    <a:lnTo>
                      <a:pt x="51" y="119"/>
                    </a:lnTo>
                    <a:lnTo>
                      <a:pt x="30" y="104"/>
                    </a:lnTo>
                    <a:lnTo>
                      <a:pt x="15" y="89"/>
                    </a:lnTo>
                    <a:lnTo>
                      <a:pt x="3" y="74"/>
                    </a:lnTo>
                    <a:lnTo>
                      <a:pt x="0" y="59"/>
                    </a:lnTo>
                    <a:lnTo>
                      <a:pt x="0" y="44"/>
                    </a:lnTo>
                    <a:lnTo>
                      <a:pt x="5" y="28"/>
                    </a:lnTo>
                    <a:lnTo>
                      <a:pt x="16" y="13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2" name="Freeform 670"/>
              <p:cNvSpPr>
                <a:spLocks/>
              </p:cNvSpPr>
              <p:nvPr/>
            </p:nvSpPr>
            <p:spPr bwMode="auto">
              <a:xfrm>
                <a:off x="4294" y="3414"/>
                <a:ext cx="110" cy="64"/>
              </a:xfrm>
              <a:custGeom>
                <a:avLst/>
                <a:gdLst>
                  <a:gd name="T0" fmla="*/ 7 w 220"/>
                  <a:gd name="T1" fmla="*/ 0 h 128"/>
                  <a:gd name="T2" fmla="*/ 14 w 220"/>
                  <a:gd name="T3" fmla="*/ 1 h 128"/>
                  <a:gd name="T4" fmla="*/ 20 w 220"/>
                  <a:gd name="T5" fmla="*/ 3 h 128"/>
                  <a:gd name="T6" fmla="*/ 25 w 220"/>
                  <a:gd name="T7" fmla="*/ 5 h 128"/>
                  <a:gd name="T8" fmla="*/ 31 w 220"/>
                  <a:gd name="T9" fmla="*/ 7 h 128"/>
                  <a:gd name="T10" fmla="*/ 37 w 220"/>
                  <a:gd name="T11" fmla="*/ 8 h 128"/>
                  <a:gd name="T12" fmla="*/ 43 w 220"/>
                  <a:gd name="T13" fmla="*/ 10 h 128"/>
                  <a:gd name="T14" fmla="*/ 49 w 220"/>
                  <a:gd name="T15" fmla="*/ 12 h 128"/>
                  <a:gd name="T16" fmla="*/ 55 w 220"/>
                  <a:gd name="T17" fmla="*/ 14 h 128"/>
                  <a:gd name="T18" fmla="*/ 55 w 220"/>
                  <a:gd name="T19" fmla="*/ 17 h 128"/>
                  <a:gd name="T20" fmla="*/ 55 w 220"/>
                  <a:gd name="T21" fmla="*/ 19 h 128"/>
                  <a:gd name="T22" fmla="*/ 55 w 220"/>
                  <a:gd name="T23" fmla="*/ 22 h 128"/>
                  <a:gd name="T24" fmla="*/ 55 w 220"/>
                  <a:gd name="T25" fmla="*/ 24 h 128"/>
                  <a:gd name="T26" fmla="*/ 55 w 220"/>
                  <a:gd name="T27" fmla="*/ 26 h 128"/>
                  <a:gd name="T28" fmla="*/ 54 w 220"/>
                  <a:gd name="T29" fmla="*/ 28 h 128"/>
                  <a:gd name="T30" fmla="*/ 53 w 220"/>
                  <a:gd name="T31" fmla="*/ 30 h 128"/>
                  <a:gd name="T32" fmla="*/ 51 w 220"/>
                  <a:gd name="T33" fmla="*/ 32 h 128"/>
                  <a:gd name="T34" fmla="*/ 46 w 220"/>
                  <a:gd name="T35" fmla="*/ 31 h 128"/>
                  <a:gd name="T36" fmla="*/ 41 w 220"/>
                  <a:gd name="T37" fmla="*/ 31 h 128"/>
                  <a:gd name="T38" fmla="*/ 36 w 220"/>
                  <a:gd name="T39" fmla="*/ 30 h 128"/>
                  <a:gd name="T40" fmla="*/ 31 w 220"/>
                  <a:gd name="T41" fmla="*/ 30 h 128"/>
                  <a:gd name="T42" fmla="*/ 27 w 220"/>
                  <a:gd name="T43" fmla="*/ 29 h 128"/>
                  <a:gd name="T44" fmla="*/ 22 w 220"/>
                  <a:gd name="T45" fmla="*/ 29 h 128"/>
                  <a:gd name="T46" fmla="*/ 17 w 220"/>
                  <a:gd name="T47" fmla="*/ 29 h 128"/>
                  <a:gd name="T48" fmla="*/ 12 w 220"/>
                  <a:gd name="T49" fmla="*/ 28 h 128"/>
                  <a:gd name="T50" fmla="*/ 7 w 220"/>
                  <a:gd name="T51" fmla="*/ 24 h 128"/>
                  <a:gd name="T52" fmla="*/ 3 w 220"/>
                  <a:gd name="T53" fmla="*/ 21 h 128"/>
                  <a:gd name="T54" fmla="*/ 1 w 220"/>
                  <a:gd name="T55" fmla="*/ 17 h 128"/>
                  <a:gd name="T56" fmla="*/ 0 w 220"/>
                  <a:gd name="T57" fmla="*/ 14 h 128"/>
                  <a:gd name="T58" fmla="*/ 0 w 220"/>
                  <a:gd name="T59" fmla="*/ 10 h 128"/>
                  <a:gd name="T60" fmla="*/ 2 w 220"/>
                  <a:gd name="T61" fmla="*/ 7 h 128"/>
                  <a:gd name="T62" fmla="*/ 3 w 220"/>
                  <a:gd name="T63" fmla="*/ 3 h 128"/>
                  <a:gd name="T64" fmla="*/ 7 w 220"/>
                  <a:gd name="T65" fmla="*/ 0 h 12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0"/>
                  <a:gd name="T100" fmla="*/ 0 h 128"/>
                  <a:gd name="T101" fmla="*/ 220 w 220"/>
                  <a:gd name="T102" fmla="*/ 128 h 12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0" h="128">
                    <a:moveTo>
                      <a:pt x="31" y="0"/>
                    </a:moveTo>
                    <a:lnTo>
                      <a:pt x="53" y="7"/>
                    </a:lnTo>
                    <a:lnTo>
                      <a:pt x="77" y="14"/>
                    </a:lnTo>
                    <a:lnTo>
                      <a:pt x="100" y="22"/>
                    </a:lnTo>
                    <a:lnTo>
                      <a:pt x="124" y="29"/>
                    </a:lnTo>
                    <a:lnTo>
                      <a:pt x="146" y="35"/>
                    </a:lnTo>
                    <a:lnTo>
                      <a:pt x="170" y="43"/>
                    </a:lnTo>
                    <a:lnTo>
                      <a:pt x="194" y="51"/>
                    </a:lnTo>
                    <a:lnTo>
                      <a:pt x="218" y="59"/>
                    </a:lnTo>
                    <a:lnTo>
                      <a:pt x="219" y="69"/>
                    </a:lnTo>
                    <a:lnTo>
                      <a:pt x="220" y="79"/>
                    </a:lnTo>
                    <a:lnTo>
                      <a:pt x="220" y="89"/>
                    </a:lnTo>
                    <a:lnTo>
                      <a:pt x="220" y="99"/>
                    </a:lnTo>
                    <a:lnTo>
                      <a:pt x="218" y="107"/>
                    </a:lnTo>
                    <a:lnTo>
                      <a:pt x="214" y="114"/>
                    </a:lnTo>
                    <a:lnTo>
                      <a:pt x="209" y="121"/>
                    </a:lnTo>
                    <a:lnTo>
                      <a:pt x="203" y="128"/>
                    </a:lnTo>
                    <a:lnTo>
                      <a:pt x="181" y="126"/>
                    </a:lnTo>
                    <a:lnTo>
                      <a:pt x="163" y="124"/>
                    </a:lnTo>
                    <a:lnTo>
                      <a:pt x="144" y="122"/>
                    </a:lnTo>
                    <a:lnTo>
                      <a:pt x="125" y="121"/>
                    </a:lnTo>
                    <a:lnTo>
                      <a:pt x="105" y="118"/>
                    </a:lnTo>
                    <a:lnTo>
                      <a:pt x="86" y="117"/>
                    </a:lnTo>
                    <a:lnTo>
                      <a:pt x="66" y="116"/>
                    </a:lnTo>
                    <a:lnTo>
                      <a:pt x="47" y="114"/>
                    </a:lnTo>
                    <a:lnTo>
                      <a:pt x="27" y="99"/>
                    </a:lnTo>
                    <a:lnTo>
                      <a:pt x="13" y="86"/>
                    </a:lnTo>
                    <a:lnTo>
                      <a:pt x="3" y="71"/>
                    </a:lnTo>
                    <a:lnTo>
                      <a:pt x="0" y="57"/>
                    </a:lnTo>
                    <a:lnTo>
                      <a:pt x="0" y="42"/>
                    </a:lnTo>
                    <a:lnTo>
                      <a:pt x="5" y="28"/>
                    </a:lnTo>
                    <a:lnTo>
                      <a:pt x="15" y="14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3" name="Freeform 671"/>
              <p:cNvSpPr>
                <a:spLocks/>
              </p:cNvSpPr>
              <p:nvPr/>
            </p:nvSpPr>
            <p:spPr bwMode="auto">
              <a:xfrm>
                <a:off x="4296" y="3416"/>
                <a:ext cx="104" cy="60"/>
              </a:xfrm>
              <a:custGeom>
                <a:avLst/>
                <a:gdLst>
                  <a:gd name="T0" fmla="*/ 7 w 206"/>
                  <a:gd name="T1" fmla="*/ 0 h 120"/>
                  <a:gd name="T2" fmla="*/ 13 w 206"/>
                  <a:gd name="T3" fmla="*/ 2 h 120"/>
                  <a:gd name="T4" fmla="*/ 18 w 206"/>
                  <a:gd name="T5" fmla="*/ 4 h 120"/>
                  <a:gd name="T6" fmla="*/ 24 w 206"/>
                  <a:gd name="T7" fmla="*/ 5 h 120"/>
                  <a:gd name="T8" fmla="*/ 30 w 206"/>
                  <a:gd name="T9" fmla="*/ 7 h 120"/>
                  <a:gd name="T10" fmla="*/ 35 w 206"/>
                  <a:gd name="T11" fmla="*/ 9 h 120"/>
                  <a:gd name="T12" fmla="*/ 40 w 206"/>
                  <a:gd name="T13" fmla="*/ 10 h 120"/>
                  <a:gd name="T14" fmla="*/ 46 w 206"/>
                  <a:gd name="T15" fmla="*/ 12 h 120"/>
                  <a:gd name="T16" fmla="*/ 51 w 206"/>
                  <a:gd name="T17" fmla="*/ 14 h 120"/>
                  <a:gd name="T18" fmla="*/ 52 w 206"/>
                  <a:gd name="T19" fmla="*/ 16 h 120"/>
                  <a:gd name="T20" fmla="*/ 53 w 206"/>
                  <a:gd name="T21" fmla="*/ 19 h 120"/>
                  <a:gd name="T22" fmla="*/ 53 w 206"/>
                  <a:gd name="T23" fmla="*/ 21 h 120"/>
                  <a:gd name="T24" fmla="*/ 53 w 206"/>
                  <a:gd name="T25" fmla="*/ 23 h 120"/>
                  <a:gd name="T26" fmla="*/ 52 w 206"/>
                  <a:gd name="T27" fmla="*/ 25 h 120"/>
                  <a:gd name="T28" fmla="*/ 51 w 206"/>
                  <a:gd name="T29" fmla="*/ 27 h 120"/>
                  <a:gd name="T30" fmla="*/ 49 w 206"/>
                  <a:gd name="T31" fmla="*/ 29 h 120"/>
                  <a:gd name="T32" fmla="*/ 48 w 206"/>
                  <a:gd name="T33" fmla="*/ 30 h 120"/>
                  <a:gd name="T34" fmla="*/ 43 w 206"/>
                  <a:gd name="T35" fmla="*/ 30 h 120"/>
                  <a:gd name="T36" fmla="*/ 38 w 206"/>
                  <a:gd name="T37" fmla="*/ 30 h 120"/>
                  <a:gd name="T38" fmla="*/ 34 w 206"/>
                  <a:gd name="T39" fmla="*/ 29 h 120"/>
                  <a:gd name="T40" fmla="*/ 30 w 206"/>
                  <a:gd name="T41" fmla="*/ 29 h 120"/>
                  <a:gd name="T42" fmla="*/ 25 w 206"/>
                  <a:gd name="T43" fmla="*/ 28 h 120"/>
                  <a:gd name="T44" fmla="*/ 21 w 206"/>
                  <a:gd name="T45" fmla="*/ 28 h 120"/>
                  <a:gd name="T46" fmla="*/ 16 w 206"/>
                  <a:gd name="T47" fmla="*/ 27 h 120"/>
                  <a:gd name="T48" fmla="*/ 12 w 206"/>
                  <a:gd name="T49" fmla="*/ 27 h 120"/>
                  <a:gd name="T50" fmla="*/ 7 w 206"/>
                  <a:gd name="T51" fmla="*/ 23 h 120"/>
                  <a:gd name="T52" fmla="*/ 4 w 206"/>
                  <a:gd name="T53" fmla="*/ 20 h 120"/>
                  <a:gd name="T54" fmla="*/ 1 w 206"/>
                  <a:gd name="T55" fmla="*/ 16 h 120"/>
                  <a:gd name="T56" fmla="*/ 0 w 206"/>
                  <a:gd name="T57" fmla="*/ 13 h 120"/>
                  <a:gd name="T58" fmla="*/ 0 w 206"/>
                  <a:gd name="T59" fmla="*/ 10 h 120"/>
                  <a:gd name="T60" fmla="*/ 2 w 206"/>
                  <a:gd name="T61" fmla="*/ 7 h 120"/>
                  <a:gd name="T62" fmla="*/ 4 w 206"/>
                  <a:gd name="T63" fmla="*/ 3 h 120"/>
                  <a:gd name="T64" fmla="*/ 7 w 206"/>
                  <a:gd name="T65" fmla="*/ 0 h 12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06"/>
                  <a:gd name="T100" fmla="*/ 0 h 120"/>
                  <a:gd name="T101" fmla="*/ 206 w 206"/>
                  <a:gd name="T102" fmla="*/ 120 h 12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06" h="120">
                    <a:moveTo>
                      <a:pt x="28" y="0"/>
                    </a:moveTo>
                    <a:lnTo>
                      <a:pt x="50" y="6"/>
                    </a:lnTo>
                    <a:lnTo>
                      <a:pt x="72" y="13"/>
                    </a:lnTo>
                    <a:lnTo>
                      <a:pt x="94" y="19"/>
                    </a:lnTo>
                    <a:lnTo>
                      <a:pt x="116" y="26"/>
                    </a:lnTo>
                    <a:lnTo>
                      <a:pt x="136" y="33"/>
                    </a:lnTo>
                    <a:lnTo>
                      <a:pt x="158" y="39"/>
                    </a:lnTo>
                    <a:lnTo>
                      <a:pt x="180" y="47"/>
                    </a:lnTo>
                    <a:lnTo>
                      <a:pt x="203" y="55"/>
                    </a:lnTo>
                    <a:lnTo>
                      <a:pt x="204" y="64"/>
                    </a:lnTo>
                    <a:lnTo>
                      <a:pt x="206" y="73"/>
                    </a:lnTo>
                    <a:lnTo>
                      <a:pt x="206" y="82"/>
                    </a:lnTo>
                    <a:lnTo>
                      <a:pt x="206" y="92"/>
                    </a:lnTo>
                    <a:lnTo>
                      <a:pt x="204" y="99"/>
                    </a:lnTo>
                    <a:lnTo>
                      <a:pt x="201" y="107"/>
                    </a:lnTo>
                    <a:lnTo>
                      <a:pt x="195" y="113"/>
                    </a:lnTo>
                    <a:lnTo>
                      <a:pt x="189" y="120"/>
                    </a:lnTo>
                    <a:lnTo>
                      <a:pt x="170" y="118"/>
                    </a:lnTo>
                    <a:lnTo>
                      <a:pt x="151" y="117"/>
                    </a:lnTo>
                    <a:lnTo>
                      <a:pt x="134" y="114"/>
                    </a:lnTo>
                    <a:lnTo>
                      <a:pt x="117" y="114"/>
                    </a:lnTo>
                    <a:lnTo>
                      <a:pt x="99" y="112"/>
                    </a:lnTo>
                    <a:lnTo>
                      <a:pt x="81" y="110"/>
                    </a:lnTo>
                    <a:lnTo>
                      <a:pt x="63" y="108"/>
                    </a:lnTo>
                    <a:lnTo>
                      <a:pt x="46" y="107"/>
                    </a:lnTo>
                    <a:lnTo>
                      <a:pt x="27" y="92"/>
                    </a:lnTo>
                    <a:lnTo>
                      <a:pt x="13" y="79"/>
                    </a:lnTo>
                    <a:lnTo>
                      <a:pt x="3" y="64"/>
                    </a:lnTo>
                    <a:lnTo>
                      <a:pt x="0" y="52"/>
                    </a:lnTo>
                    <a:lnTo>
                      <a:pt x="0" y="38"/>
                    </a:lnTo>
                    <a:lnTo>
                      <a:pt x="5" y="25"/>
                    </a:lnTo>
                    <a:lnTo>
                      <a:pt x="13" y="1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4" name="Freeform 672"/>
              <p:cNvSpPr>
                <a:spLocks/>
              </p:cNvSpPr>
              <p:nvPr/>
            </p:nvSpPr>
            <p:spPr bwMode="auto">
              <a:xfrm>
                <a:off x="4299" y="3417"/>
                <a:ext cx="98" cy="57"/>
              </a:xfrm>
              <a:custGeom>
                <a:avLst/>
                <a:gdLst>
                  <a:gd name="T0" fmla="*/ 7 w 195"/>
                  <a:gd name="T1" fmla="*/ 0 h 114"/>
                  <a:gd name="T2" fmla="*/ 12 w 195"/>
                  <a:gd name="T3" fmla="*/ 2 h 114"/>
                  <a:gd name="T4" fmla="*/ 17 w 195"/>
                  <a:gd name="T5" fmla="*/ 4 h 114"/>
                  <a:gd name="T6" fmla="*/ 22 w 195"/>
                  <a:gd name="T7" fmla="*/ 5 h 114"/>
                  <a:gd name="T8" fmla="*/ 27 w 195"/>
                  <a:gd name="T9" fmla="*/ 7 h 114"/>
                  <a:gd name="T10" fmla="*/ 32 w 195"/>
                  <a:gd name="T11" fmla="*/ 7 h 114"/>
                  <a:gd name="T12" fmla="*/ 37 w 195"/>
                  <a:gd name="T13" fmla="*/ 10 h 114"/>
                  <a:gd name="T14" fmla="*/ 42 w 195"/>
                  <a:gd name="T15" fmla="*/ 11 h 114"/>
                  <a:gd name="T16" fmla="*/ 47 w 195"/>
                  <a:gd name="T17" fmla="*/ 13 h 114"/>
                  <a:gd name="T18" fmla="*/ 48 w 195"/>
                  <a:gd name="T19" fmla="*/ 15 h 114"/>
                  <a:gd name="T20" fmla="*/ 49 w 195"/>
                  <a:gd name="T21" fmla="*/ 18 h 114"/>
                  <a:gd name="T22" fmla="*/ 49 w 195"/>
                  <a:gd name="T23" fmla="*/ 20 h 114"/>
                  <a:gd name="T24" fmla="*/ 49 w 195"/>
                  <a:gd name="T25" fmla="*/ 22 h 114"/>
                  <a:gd name="T26" fmla="*/ 49 w 195"/>
                  <a:gd name="T27" fmla="*/ 24 h 114"/>
                  <a:gd name="T28" fmla="*/ 48 w 195"/>
                  <a:gd name="T29" fmla="*/ 26 h 114"/>
                  <a:gd name="T30" fmla="*/ 47 w 195"/>
                  <a:gd name="T31" fmla="*/ 28 h 114"/>
                  <a:gd name="T32" fmla="*/ 45 w 195"/>
                  <a:gd name="T33" fmla="*/ 29 h 114"/>
                  <a:gd name="T34" fmla="*/ 40 w 195"/>
                  <a:gd name="T35" fmla="*/ 28 h 114"/>
                  <a:gd name="T36" fmla="*/ 36 w 195"/>
                  <a:gd name="T37" fmla="*/ 28 h 114"/>
                  <a:gd name="T38" fmla="*/ 32 w 195"/>
                  <a:gd name="T39" fmla="*/ 28 h 114"/>
                  <a:gd name="T40" fmla="*/ 28 w 195"/>
                  <a:gd name="T41" fmla="*/ 28 h 114"/>
                  <a:gd name="T42" fmla="*/ 23 w 195"/>
                  <a:gd name="T43" fmla="*/ 27 h 114"/>
                  <a:gd name="T44" fmla="*/ 19 w 195"/>
                  <a:gd name="T45" fmla="*/ 27 h 114"/>
                  <a:gd name="T46" fmla="*/ 15 w 195"/>
                  <a:gd name="T47" fmla="*/ 27 h 114"/>
                  <a:gd name="T48" fmla="*/ 11 w 195"/>
                  <a:gd name="T49" fmla="*/ 26 h 114"/>
                  <a:gd name="T50" fmla="*/ 6 w 195"/>
                  <a:gd name="T51" fmla="*/ 23 h 114"/>
                  <a:gd name="T52" fmla="*/ 3 w 195"/>
                  <a:gd name="T53" fmla="*/ 20 h 114"/>
                  <a:gd name="T54" fmla="*/ 1 w 195"/>
                  <a:gd name="T55" fmla="*/ 16 h 114"/>
                  <a:gd name="T56" fmla="*/ 0 w 195"/>
                  <a:gd name="T57" fmla="*/ 13 h 114"/>
                  <a:gd name="T58" fmla="*/ 0 w 195"/>
                  <a:gd name="T59" fmla="*/ 10 h 114"/>
                  <a:gd name="T60" fmla="*/ 1 w 195"/>
                  <a:gd name="T61" fmla="*/ 7 h 114"/>
                  <a:gd name="T62" fmla="*/ 3 w 195"/>
                  <a:gd name="T63" fmla="*/ 4 h 114"/>
                  <a:gd name="T64" fmla="*/ 7 w 195"/>
                  <a:gd name="T65" fmla="*/ 0 h 11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95"/>
                  <a:gd name="T100" fmla="*/ 0 h 114"/>
                  <a:gd name="T101" fmla="*/ 195 w 195"/>
                  <a:gd name="T102" fmla="*/ 114 h 11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95" h="114">
                    <a:moveTo>
                      <a:pt x="27" y="0"/>
                    </a:moveTo>
                    <a:lnTo>
                      <a:pt x="47" y="7"/>
                    </a:lnTo>
                    <a:lnTo>
                      <a:pt x="67" y="13"/>
                    </a:lnTo>
                    <a:lnTo>
                      <a:pt x="87" y="19"/>
                    </a:lnTo>
                    <a:lnTo>
                      <a:pt x="107" y="25"/>
                    </a:lnTo>
                    <a:lnTo>
                      <a:pt x="126" y="30"/>
                    </a:lnTo>
                    <a:lnTo>
                      <a:pt x="145" y="38"/>
                    </a:lnTo>
                    <a:lnTo>
                      <a:pt x="165" y="44"/>
                    </a:lnTo>
                    <a:lnTo>
                      <a:pt x="188" y="52"/>
                    </a:lnTo>
                    <a:lnTo>
                      <a:pt x="190" y="61"/>
                    </a:lnTo>
                    <a:lnTo>
                      <a:pt x="193" y="69"/>
                    </a:lnTo>
                    <a:lnTo>
                      <a:pt x="194" y="78"/>
                    </a:lnTo>
                    <a:lnTo>
                      <a:pt x="195" y="88"/>
                    </a:lnTo>
                    <a:lnTo>
                      <a:pt x="193" y="96"/>
                    </a:lnTo>
                    <a:lnTo>
                      <a:pt x="190" y="103"/>
                    </a:lnTo>
                    <a:lnTo>
                      <a:pt x="185" y="109"/>
                    </a:lnTo>
                    <a:lnTo>
                      <a:pt x="178" y="114"/>
                    </a:lnTo>
                    <a:lnTo>
                      <a:pt x="159" y="112"/>
                    </a:lnTo>
                    <a:lnTo>
                      <a:pt x="141" y="111"/>
                    </a:lnTo>
                    <a:lnTo>
                      <a:pt x="125" y="109"/>
                    </a:lnTo>
                    <a:lnTo>
                      <a:pt x="110" y="109"/>
                    </a:lnTo>
                    <a:lnTo>
                      <a:pt x="92" y="108"/>
                    </a:lnTo>
                    <a:lnTo>
                      <a:pt x="76" y="107"/>
                    </a:lnTo>
                    <a:lnTo>
                      <a:pt x="58" y="106"/>
                    </a:lnTo>
                    <a:lnTo>
                      <a:pt x="42" y="104"/>
                    </a:lnTo>
                    <a:lnTo>
                      <a:pt x="23" y="91"/>
                    </a:lnTo>
                    <a:lnTo>
                      <a:pt x="11" y="78"/>
                    </a:lnTo>
                    <a:lnTo>
                      <a:pt x="3" y="64"/>
                    </a:lnTo>
                    <a:lnTo>
                      <a:pt x="0" y="52"/>
                    </a:lnTo>
                    <a:lnTo>
                      <a:pt x="0" y="38"/>
                    </a:lnTo>
                    <a:lnTo>
                      <a:pt x="3" y="25"/>
                    </a:lnTo>
                    <a:lnTo>
                      <a:pt x="12" y="13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5" name="Freeform 673"/>
              <p:cNvSpPr>
                <a:spLocks/>
              </p:cNvSpPr>
              <p:nvPr/>
            </p:nvSpPr>
            <p:spPr bwMode="auto">
              <a:xfrm>
                <a:off x="4301" y="3419"/>
                <a:ext cx="92" cy="52"/>
              </a:xfrm>
              <a:custGeom>
                <a:avLst/>
                <a:gdLst>
                  <a:gd name="T0" fmla="*/ 7 w 183"/>
                  <a:gd name="T1" fmla="*/ 0 h 105"/>
                  <a:gd name="T2" fmla="*/ 12 w 183"/>
                  <a:gd name="T3" fmla="*/ 1 h 105"/>
                  <a:gd name="T4" fmla="*/ 16 w 183"/>
                  <a:gd name="T5" fmla="*/ 2 h 105"/>
                  <a:gd name="T6" fmla="*/ 21 w 183"/>
                  <a:gd name="T7" fmla="*/ 4 h 105"/>
                  <a:gd name="T8" fmla="*/ 25 w 183"/>
                  <a:gd name="T9" fmla="*/ 5 h 105"/>
                  <a:gd name="T10" fmla="*/ 29 w 183"/>
                  <a:gd name="T11" fmla="*/ 7 h 105"/>
                  <a:gd name="T12" fmla="*/ 34 w 183"/>
                  <a:gd name="T13" fmla="*/ 8 h 105"/>
                  <a:gd name="T14" fmla="*/ 38 w 183"/>
                  <a:gd name="T15" fmla="*/ 9 h 105"/>
                  <a:gd name="T16" fmla="*/ 44 w 183"/>
                  <a:gd name="T17" fmla="*/ 11 h 105"/>
                  <a:gd name="T18" fmla="*/ 44 w 183"/>
                  <a:gd name="T19" fmla="*/ 13 h 105"/>
                  <a:gd name="T20" fmla="*/ 45 w 183"/>
                  <a:gd name="T21" fmla="*/ 15 h 105"/>
                  <a:gd name="T22" fmla="*/ 45 w 183"/>
                  <a:gd name="T23" fmla="*/ 17 h 105"/>
                  <a:gd name="T24" fmla="*/ 46 w 183"/>
                  <a:gd name="T25" fmla="*/ 20 h 105"/>
                  <a:gd name="T26" fmla="*/ 46 w 183"/>
                  <a:gd name="T27" fmla="*/ 22 h 105"/>
                  <a:gd name="T28" fmla="*/ 45 w 183"/>
                  <a:gd name="T29" fmla="*/ 23 h 105"/>
                  <a:gd name="T30" fmla="*/ 44 w 183"/>
                  <a:gd name="T31" fmla="*/ 25 h 105"/>
                  <a:gd name="T32" fmla="*/ 41 w 183"/>
                  <a:gd name="T33" fmla="*/ 26 h 105"/>
                  <a:gd name="T34" fmla="*/ 37 w 183"/>
                  <a:gd name="T35" fmla="*/ 25 h 105"/>
                  <a:gd name="T36" fmla="*/ 33 w 183"/>
                  <a:gd name="T37" fmla="*/ 25 h 105"/>
                  <a:gd name="T38" fmla="*/ 29 w 183"/>
                  <a:gd name="T39" fmla="*/ 25 h 105"/>
                  <a:gd name="T40" fmla="*/ 26 w 183"/>
                  <a:gd name="T41" fmla="*/ 25 h 105"/>
                  <a:gd name="T42" fmla="*/ 22 w 183"/>
                  <a:gd name="T43" fmla="*/ 25 h 105"/>
                  <a:gd name="T44" fmla="*/ 18 w 183"/>
                  <a:gd name="T45" fmla="*/ 24 h 105"/>
                  <a:gd name="T46" fmla="*/ 14 w 183"/>
                  <a:gd name="T47" fmla="*/ 24 h 105"/>
                  <a:gd name="T48" fmla="*/ 11 w 183"/>
                  <a:gd name="T49" fmla="*/ 24 h 105"/>
                  <a:gd name="T50" fmla="*/ 6 w 183"/>
                  <a:gd name="T51" fmla="*/ 21 h 105"/>
                  <a:gd name="T52" fmla="*/ 3 w 183"/>
                  <a:gd name="T53" fmla="*/ 18 h 105"/>
                  <a:gd name="T54" fmla="*/ 1 w 183"/>
                  <a:gd name="T55" fmla="*/ 15 h 105"/>
                  <a:gd name="T56" fmla="*/ 0 w 183"/>
                  <a:gd name="T57" fmla="*/ 12 h 105"/>
                  <a:gd name="T58" fmla="*/ 0 w 183"/>
                  <a:gd name="T59" fmla="*/ 9 h 105"/>
                  <a:gd name="T60" fmla="*/ 1 w 183"/>
                  <a:gd name="T61" fmla="*/ 6 h 105"/>
                  <a:gd name="T62" fmla="*/ 3 w 183"/>
                  <a:gd name="T63" fmla="*/ 2 h 105"/>
                  <a:gd name="T64" fmla="*/ 7 w 183"/>
                  <a:gd name="T65" fmla="*/ 0 h 10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83"/>
                  <a:gd name="T100" fmla="*/ 0 h 105"/>
                  <a:gd name="T101" fmla="*/ 183 w 183"/>
                  <a:gd name="T102" fmla="*/ 105 h 10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83" h="105">
                    <a:moveTo>
                      <a:pt x="26" y="0"/>
                    </a:moveTo>
                    <a:lnTo>
                      <a:pt x="45" y="5"/>
                    </a:lnTo>
                    <a:lnTo>
                      <a:pt x="64" y="11"/>
                    </a:lnTo>
                    <a:lnTo>
                      <a:pt x="81" y="16"/>
                    </a:lnTo>
                    <a:lnTo>
                      <a:pt x="99" y="23"/>
                    </a:lnTo>
                    <a:lnTo>
                      <a:pt x="115" y="28"/>
                    </a:lnTo>
                    <a:lnTo>
                      <a:pt x="134" y="34"/>
                    </a:lnTo>
                    <a:lnTo>
                      <a:pt x="151" y="39"/>
                    </a:lnTo>
                    <a:lnTo>
                      <a:pt x="173" y="47"/>
                    </a:lnTo>
                    <a:lnTo>
                      <a:pt x="175" y="54"/>
                    </a:lnTo>
                    <a:lnTo>
                      <a:pt x="179" y="63"/>
                    </a:lnTo>
                    <a:lnTo>
                      <a:pt x="180" y="70"/>
                    </a:lnTo>
                    <a:lnTo>
                      <a:pt x="183" y="80"/>
                    </a:lnTo>
                    <a:lnTo>
                      <a:pt x="181" y="88"/>
                    </a:lnTo>
                    <a:lnTo>
                      <a:pt x="179" y="95"/>
                    </a:lnTo>
                    <a:lnTo>
                      <a:pt x="173" y="100"/>
                    </a:lnTo>
                    <a:lnTo>
                      <a:pt x="164" y="105"/>
                    </a:lnTo>
                    <a:lnTo>
                      <a:pt x="146" y="103"/>
                    </a:lnTo>
                    <a:lnTo>
                      <a:pt x="131" y="103"/>
                    </a:lnTo>
                    <a:lnTo>
                      <a:pt x="116" y="102"/>
                    </a:lnTo>
                    <a:lnTo>
                      <a:pt x="102" y="102"/>
                    </a:lnTo>
                    <a:lnTo>
                      <a:pt x="87" y="100"/>
                    </a:lnTo>
                    <a:lnTo>
                      <a:pt x="72" y="99"/>
                    </a:lnTo>
                    <a:lnTo>
                      <a:pt x="56" y="98"/>
                    </a:lnTo>
                    <a:lnTo>
                      <a:pt x="41" y="98"/>
                    </a:lnTo>
                    <a:lnTo>
                      <a:pt x="23" y="85"/>
                    </a:lnTo>
                    <a:lnTo>
                      <a:pt x="11" y="73"/>
                    </a:lnTo>
                    <a:lnTo>
                      <a:pt x="3" y="60"/>
                    </a:lnTo>
                    <a:lnTo>
                      <a:pt x="0" y="49"/>
                    </a:lnTo>
                    <a:lnTo>
                      <a:pt x="0" y="37"/>
                    </a:lnTo>
                    <a:lnTo>
                      <a:pt x="3" y="24"/>
                    </a:lnTo>
                    <a:lnTo>
                      <a:pt x="12" y="11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6" name="Freeform 674"/>
              <p:cNvSpPr>
                <a:spLocks/>
              </p:cNvSpPr>
              <p:nvPr/>
            </p:nvSpPr>
            <p:spPr bwMode="auto">
              <a:xfrm>
                <a:off x="4303" y="3419"/>
                <a:ext cx="85" cy="50"/>
              </a:xfrm>
              <a:custGeom>
                <a:avLst/>
                <a:gdLst>
                  <a:gd name="T0" fmla="*/ 6 w 171"/>
                  <a:gd name="T1" fmla="*/ 0 h 101"/>
                  <a:gd name="T2" fmla="*/ 11 w 171"/>
                  <a:gd name="T3" fmla="*/ 1 h 101"/>
                  <a:gd name="T4" fmla="*/ 15 w 171"/>
                  <a:gd name="T5" fmla="*/ 3 h 101"/>
                  <a:gd name="T6" fmla="*/ 19 w 171"/>
                  <a:gd name="T7" fmla="*/ 4 h 101"/>
                  <a:gd name="T8" fmla="*/ 23 w 171"/>
                  <a:gd name="T9" fmla="*/ 5 h 101"/>
                  <a:gd name="T10" fmla="*/ 26 w 171"/>
                  <a:gd name="T11" fmla="*/ 6 h 101"/>
                  <a:gd name="T12" fmla="*/ 30 w 171"/>
                  <a:gd name="T13" fmla="*/ 8 h 101"/>
                  <a:gd name="T14" fmla="*/ 34 w 171"/>
                  <a:gd name="T15" fmla="*/ 9 h 101"/>
                  <a:gd name="T16" fmla="*/ 39 w 171"/>
                  <a:gd name="T17" fmla="*/ 11 h 101"/>
                  <a:gd name="T18" fmla="*/ 40 w 171"/>
                  <a:gd name="T19" fmla="*/ 12 h 101"/>
                  <a:gd name="T20" fmla="*/ 41 w 171"/>
                  <a:gd name="T21" fmla="*/ 14 h 101"/>
                  <a:gd name="T22" fmla="*/ 41 w 171"/>
                  <a:gd name="T23" fmla="*/ 16 h 101"/>
                  <a:gd name="T24" fmla="*/ 42 w 171"/>
                  <a:gd name="T25" fmla="*/ 19 h 101"/>
                  <a:gd name="T26" fmla="*/ 42 w 171"/>
                  <a:gd name="T27" fmla="*/ 20 h 101"/>
                  <a:gd name="T28" fmla="*/ 41 w 171"/>
                  <a:gd name="T29" fmla="*/ 22 h 101"/>
                  <a:gd name="T30" fmla="*/ 40 w 171"/>
                  <a:gd name="T31" fmla="*/ 24 h 101"/>
                  <a:gd name="T32" fmla="*/ 38 w 171"/>
                  <a:gd name="T33" fmla="*/ 25 h 101"/>
                  <a:gd name="T34" fmla="*/ 34 w 171"/>
                  <a:gd name="T35" fmla="*/ 24 h 101"/>
                  <a:gd name="T36" fmla="*/ 30 w 171"/>
                  <a:gd name="T37" fmla="*/ 24 h 101"/>
                  <a:gd name="T38" fmla="*/ 27 w 171"/>
                  <a:gd name="T39" fmla="*/ 24 h 101"/>
                  <a:gd name="T40" fmla="*/ 24 w 171"/>
                  <a:gd name="T41" fmla="*/ 24 h 101"/>
                  <a:gd name="T42" fmla="*/ 20 w 171"/>
                  <a:gd name="T43" fmla="*/ 24 h 101"/>
                  <a:gd name="T44" fmla="*/ 17 w 171"/>
                  <a:gd name="T45" fmla="*/ 24 h 101"/>
                  <a:gd name="T46" fmla="*/ 14 w 171"/>
                  <a:gd name="T47" fmla="*/ 24 h 101"/>
                  <a:gd name="T48" fmla="*/ 10 w 171"/>
                  <a:gd name="T49" fmla="*/ 24 h 101"/>
                  <a:gd name="T50" fmla="*/ 6 w 171"/>
                  <a:gd name="T51" fmla="*/ 20 h 101"/>
                  <a:gd name="T52" fmla="*/ 3 w 171"/>
                  <a:gd name="T53" fmla="*/ 17 h 101"/>
                  <a:gd name="T54" fmla="*/ 1 w 171"/>
                  <a:gd name="T55" fmla="*/ 14 h 101"/>
                  <a:gd name="T56" fmla="*/ 0 w 171"/>
                  <a:gd name="T57" fmla="*/ 12 h 101"/>
                  <a:gd name="T58" fmla="*/ 0 w 171"/>
                  <a:gd name="T59" fmla="*/ 9 h 101"/>
                  <a:gd name="T60" fmla="*/ 1 w 171"/>
                  <a:gd name="T61" fmla="*/ 6 h 101"/>
                  <a:gd name="T62" fmla="*/ 3 w 171"/>
                  <a:gd name="T63" fmla="*/ 3 h 101"/>
                  <a:gd name="T64" fmla="*/ 6 w 171"/>
                  <a:gd name="T65" fmla="*/ 0 h 1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71"/>
                  <a:gd name="T100" fmla="*/ 0 h 101"/>
                  <a:gd name="T101" fmla="*/ 171 w 171"/>
                  <a:gd name="T102" fmla="*/ 101 h 1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71" h="101">
                    <a:moveTo>
                      <a:pt x="27" y="0"/>
                    </a:moveTo>
                    <a:lnTo>
                      <a:pt x="44" y="5"/>
                    </a:lnTo>
                    <a:lnTo>
                      <a:pt x="62" y="12"/>
                    </a:lnTo>
                    <a:lnTo>
                      <a:pt x="77" y="17"/>
                    </a:lnTo>
                    <a:lnTo>
                      <a:pt x="92" y="22"/>
                    </a:lnTo>
                    <a:lnTo>
                      <a:pt x="107" y="25"/>
                    </a:lnTo>
                    <a:lnTo>
                      <a:pt x="122" y="32"/>
                    </a:lnTo>
                    <a:lnTo>
                      <a:pt x="138" y="37"/>
                    </a:lnTo>
                    <a:lnTo>
                      <a:pt x="158" y="44"/>
                    </a:lnTo>
                    <a:lnTo>
                      <a:pt x="161" y="51"/>
                    </a:lnTo>
                    <a:lnTo>
                      <a:pt x="165" y="59"/>
                    </a:lnTo>
                    <a:lnTo>
                      <a:pt x="167" y="67"/>
                    </a:lnTo>
                    <a:lnTo>
                      <a:pt x="171" y="77"/>
                    </a:lnTo>
                    <a:lnTo>
                      <a:pt x="170" y="83"/>
                    </a:lnTo>
                    <a:lnTo>
                      <a:pt x="167" y="91"/>
                    </a:lnTo>
                    <a:lnTo>
                      <a:pt x="162" y="96"/>
                    </a:lnTo>
                    <a:lnTo>
                      <a:pt x="153" y="101"/>
                    </a:lnTo>
                    <a:lnTo>
                      <a:pt x="137" y="98"/>
                    </a:lnTo>
                    <a:lnTo>
                      <a:pt x="123" y="97"/>
                    </a:lnTo>
                    <a:lnTo>
                      <a:pt x="109" y="97"/>
                    </a:lnTo>
                    <a:lnTo>
                      <a:pt x="97" y="97"/>
                    </a:lnTo>
                    <a:lnTo>
                      <a:pt x="83" y="96"/>
                    </a:lnTo>
                    <a:lnTo>
                      <a:pt x="69" y="96"/>
                    </a:lnTo>
                    <a:lnTo>
                      <a:pt x="56" y="96"/>
                    </a:lnTo>
                    <a:lnTo>
                      <a:pt x="42" y="96"/>
                    </a:lnTo>
                    <a:lnTo>
                      <a:pt x="24" y="83"/>
                    </a:lnTo>
                    <a:lnTo>
                      <a:pt x="12" y="71"/>
                    </a:lnTo>
                    <a:lnTo>
                      <a:pt x="4" y="59"/>
                    </a:lnTo>
                    <a:lnTo>
                      <a:pt x="0" y="48"/>
                    </a:lnTo>
                    <a:lnTo>
                      <a:pt x="0" y="36"/>
                    </a:lnTo>
                    <a:lnTo>
                      <a:pt x="4" y="24"/>
                    </a:lnTo>
                    <a:lnTo>
                      <a:pt x="13" y="12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7" name="Freeform 675"/>
              <p:cNvSpPr>
                <a:spLocks/>
              </p:cNvSpPr>
              <p:nvPr/>
            </p:nvSpPr>
            <p:spPr bwMode="auto">
              <a:xfrm>
                <a:off x="4306" y="3421"/>
                <a:ext cx="79" cy="46"/>
              </a:xfrm>
              <a:custGeom>
                <a:avLst/>
                <a:gdLst>
                  <a:gd name="T0" fmla="*/ 6 w 158"/>
                  <a:gd name="T1" fmla="*/ 0 h 92"/>
                  <a:gd name="T2" fmla="*/ 10 w 158"/>
                  <a:gd name="T3" fmla="*/ 1 h 92"/>
                  <a:gd name="T4" fmla="*/ 14 w 158"/>
                  <a:gd name="T5" fmla="*/ 3 h 92"/>
                  <a:gd name="T6" fmla="*/ 18 w 158"/>
                  <a:gd name="T7" fmla="*/ 3 h 92"/>
                  <a:gd name="T8" fmla="*/ 21 w 158"/>
                  <a:gd name="T9" fmla="*/ 5 h 92"/>
                  <a:gd name="T10" fmla="*/ 24 w 158"/>
                  <a:gd name="T11" fmla="*/ 6 h 92"/>
                  <a:gd name="T12" fmla="*/ 28 w 158"/>
                  <a:gd name="T13" fmla="*/ 6 h 92"/>
                  <a:gd name="T14" fmla="*/ 31 w 158"/>
                  <a:gd name="T15" fmla="*/ 8 h 92"/>
                  <a:gd name="T16" fmla="*/ 37 w 158"/>
                  <a:gd name="T17" fmla="*/ 10 h 92"/>
                  <a:gd name="T18" fmla="*/ 37 w 158"/>
                  <a:gd name="T19" fmla="*/ 11 h 92"/>
                  <a:gd name="T20" fmla="*/ 38 w 158"/>
                  <a:gd name="T21" fmla="*/ 13 h 92"/>
                  <a:gd name="T22" fmla="*/ 39 w 158"/>
                  <a:gd name="T23" fmla="*/ 15 h 92"/>
                  <a:gd name="T24" fmla="*/ 40 w 158"/>
                  <a:gd name="T25" fmla="*/ 18 h 92"/>
                  <a:gd name="T26" fmla="*/ 40 w 158"/>
                  <a:gd name="T27" fmla="*/ 19 h 92"/>
                  <a:gd name="T28" fmla="*/ 39 w 158"/>
                  <a:gd name="T29" fmla="*/ 21 h 92"/>
                  <a:gd name="T30" fmla="*/ 38 w 158"/>
                  <a:gd name="T31" fmla="*/ 22 h 92"/>
                  <a:gd name="T32" fmla="*/ 35 w 158"/>
                  <a:gd name="T33" fmla="*/ 23 h 92"/>
                  <a:gd name="T34" fmla="*/ 31 w 158"/>
                  <a:gd name="T35" fmla="*/ 23 h 92"/>
                  <a:gd name="T36" fmla="*/ 28 w 158"/>
                  <a:gd name="T37" fmla="*/ 23 h 92"/>
                  <a:gd name="T38" fmla="*/ 25 w 158"/>
                  <a:gd name="T39" fmla="*/ 23 h 92"/>
                  <a:gd name="T40" fmla="*/ 22 w 158"/>
                  <a:gd name="T41" fmla="*/ 23 h 92"/>
                  <a:gd name="T42" fmla="*/ 20 w 158"/>
                  <a:gd name="T43" fmla="*/ 23 h 92"/>
                  <a:gd name="T44" fmla="*/ 17 w 158"/>
                  <a:gd name="T45" fmla="*/ 23 h 92"/>
                  <a:gd name="T46" fmla="*/ 13 w 158"/>
                  <a:gd name="T47" fmla="*/ 22 h 92"/>
                  <a:gd name="T48" fmla="*/ 10 w 158"/>
                  <a:gd name="T49" fmla="*/ 22 h 92"/>
                  <a:gd name="T50" fmla="*/ 5 w 158"/>
                  <a:gd name="T51" fmla="*/ 20 h 92"/>
                  <a:gd name="T52" fmla="*/ 3 w 158"/>
                  <a:gd name="T53" fmla="*/ 17 h 92"/>
                  <a:gd name="T54" fmla="*/ 1 w 158"/>
                  <a:gd name="T55" fmla="*/ 13 h 92"/>
                  <a:gd name="T56" fmla="*/ 0 w 158"/>
                  <a:gd name="T57" fmla="*/ 11 h 92"/>
                  <a:gd name="T58" fmla="*/ 0 w 158"/>
                  <a:gd name="T59" fmla="*/ 9 h 92"/>
                  <a:gd name="T60" fmla="*/ 1 w 158"/>
                  <a:gd name="T61" fmla="*/ 6 h 92"/>
                  <a:gd name="T62" fmla="*/ 3 w 158"/>
                  <a:gd name="T63" fmla="*/ 3 h 92"/>
                  <a:gd name="T64" fmla="*/ 6 w 158"/>
                  <a:gd name="T65" fmla="*/ 0 h 9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58"/>
                  <a:gd name="T100" fmla="*/ 0 h 92"/>
                  <a:gd name="T101" fmla="*/ 158 w 158"/>
                  <a:gd name="T102" fmla="*/ 92 h 9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58" h="92">
                    <a:moveTo>
                      <a:pt x="24" y="0"/>
                    </a:moveTo>
                    <a:lnTo>
                      <a:pt x="40" y="4"/>
                    </a:lnTo>
                    <a:lnTo>
                      <a:pt x="57" y="9"/>
                    </a:lnTo>
                    <a:lnTo>
                      <a:pt x="71" y="14"/>
                    </a:lnTo>
                    <a:lnTo>
                      <a:pt x="84" y="19"/>
                    </a:lnTo>
                    <a:lnTo>
                      <a:pt x="97" y="23"/>
                    </a:lnTo>
                    <a:lnTo>
                      <a:pt x="112" y="27"/>
                    </a:lnTo>
                    <a:lnTo>
                      <a:pt x="127" y="32"/>
                    </a:lnTo>
                    <a:lnTo>
                      <a:pt x="146" y="38"/>
                    </a:lnTo>
                    <a:lnTo>
                      <a:pt x="148" y="44"/>
                    </a:lnTo>
                    <a:lnTo>
                      <a:pt x="152" y="53"/>
                    </a:lnTo>
                    <a:lnTo>
                      <a:pt x="155" y="60"/>
                    </a:lnTo>
                    <a:lnTo>
                      <a:pt x="158" y="69"/>
                    </a:lnTo>
                    <a:lnTo>
                      <a:pt x="158" y="75"/>
                    </a:lnTo>
                    <a:lnTo>
                      <a:pt x="156" y="83"/>
                    </a:lnTo>
                    <a:lnTo>
                      <a:pt x="150" y="88"/>
                    </a:lnTo>
                    <a:lnTo>
                      <a:pt x="140" y="92"/>
                    </a:lnTo>
                    <a:lnTo>
                      <a:pt x="125" y="89"/>
                    </a:lnTo>
                    <a:lnTo>
                      <a:pt x="112" y="89"/>
                    </a:lnTo>
                    <a:lnTo>
                      <a:pt x="101" y="89"/>
                    </a:lnTo>
                    <a:lnTo>
                      <a:pt x="89" y="89"/>
                    </a:lnTo>
                    <a:lnTo>
                      <a:pt x="77" y="89"/>
                    </a:lnTo>
                    <a:lnTo>
                      <a:pt x="66" y="89"/>
                    </a:lnTo>
                    <a:lnTo>
                      <a:pt x="52" y="88"/>
                    </a:lnTo>
                    <a:lnTo>
                      <a:pt x="38" y="88"/>
                    </a:lnTo>
                    <a:lnTo>
                      <a:pt x="23" y="77"/>
                    </a:lnTo>
                    <a:lnTo>
                      <a:pt x="12" y="65"/>
                    </a:lnTo>
                    <a:lnTo>
                      <a:pt x="4" y="54"/>
                    </a:lnTo>
                    <a:lnTo>
                      <a:pt x="0" y="44"/>
                    </a:lnTo>
                    <a:lnTo>
                      <a:pt x="0" y="33"/>
                    </a:lnTo>
                    <a:lnTo>
                      <a:pt x="4" y="21"/>
                    </a:lnTo>
                    <a:lnTo>
                      <a:pt x="12" y="1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8" name="Freeform 676"/>
              <p:cNvSpPr>
                <a:spLocks/>
              </p:cNvSpPr>
              <p:nvPr/>
            </p:nvSpPr>
            <p:spPr bwMode="auto">
              <a:xfrm>
                <a:off x="4308" y="3423"/>
                <a:ext cx="73" cy="41"/>
              </a:xfrm>
              <a:custGeom>
                <a:avLst/>
                <a:gdLst>
                  <a:gd name="T0" fmla="*/ 5 w 146"/>
                  <a:gd name="T1" fmla="*/ 0 h 83"/>
                  <a:gd name="T2" fmla="*/ 9 w 146"/>
                  <a:gd name="T3" fmla="*/ 1 h 83"/>
                  <a:gd name="T4" fmla="*/ 13 w 146"/>
                  <a:gd name="T5" fmla="*/ 2 h 83"/>
                  <a:gd name="T6" fmla="*/ 15 w 146"/>
                  <a:gd name="T7" fmla="*/ 3 h 83"/>
                  <a:gd name="T8" fmla="*/ 19 w 146"/>
                  <a:gd name="T9" fmla="*/ 4 h 83"/>
                  <a:gd name="T10" fmla="*/ 21 w 146"/>
                  <a:gd name="T11" fmla="*/ 4 h 83"/>
                  <a:gd name="T12" fmla="*/ 24 w 146"/>
                  <a:gd name="T13" fmla="*/ 5 h 83"/>
                  <a:gd name="T14" fmla="*/ 28 w 146"/>
                  <a:gd name="T15" fmla="*/ 6 h 83"/>
                  <a:gd name="T16" fmla="*/ 33 w 146"/>
                  <a:gd name="T17" fmla="*/ 8 h 83"/>
                  <a:gd name="T18" fmla="*/ 33 w 146"/>
                  <a:gd name="T19" fmla="*/ 9 h 83"/>
                  <a:gd name="T20" fmla="*/ 35 w 146"/>
                  <a:gd name="T21" fmla="*/ 11 h 83"/>
                  <a:gd name="T22" fmla="*/ 36 w 146"/>
                  <a:gd name="T23" fmla="*/ 13 h 83"/>
                  <a:gd name="T24" fmla="*/ 37 w 146"/>
                  <a:gd name="T25" fmla="*/ 15 h 83"/>
                  <a:gd name="T26" fmla="*/ 37 w 146"/>
                  <a:gd name="T27" fmla="*/ 17 h 83"/>
                  <a:gd name="T28" fmla="*/ 37 w 146"/>
                  <a:gd name="T29" fmla="*/ 19 h 83"/>
                  <a:gd name="T30" fmla="*/ 35 w 146"/>
                  <a:gd name="T31" fmla="*/ 20 h 83"/>
                  <a:gd name="T32" fmla="*/ 32 w 146"/>
                  <a:gd name="T33" fmla="*/ 20 h 83"/>
                  <a:gd name="T34" fmla="*/ 28 w 146"/>
                  <a:gd name="T35" fmla="*/ 20 h 83"/>
                  <a:gd name="T36" fmla="*/ 25 w 146"/>
                  <a:gd name="T37" fmla="*/ 20 h 83"/>
                  <a:gd name="T38" fmla="*/ 23 w 146"/>
                  <a:gd name="T39" fmla="*/ 20 h 83"/>
                  <a:gd name="T40" fmla="*/ 20 w 146"/>
                  <a:gd name="T41" fmla="*/ 20 h 83"/>
                  <a:gd name="T42" fmla="*/ 18 w 146"/>
                  <a:gd name="T43" fmla="*/ 20 h 83"/>
                  <a:gd name="T44" fmla="*/ 15 w 146"/>
                  <a:gd name="T45" fmla="*/ 20 h 83"/>
                  <a:gd name="T46" fmla="*/ 12 w 146"/>
                  <a:gd name="T47" fmla="*/ 20 h 83"/>
                  <a:gd name="T48" fmla="*/ 9 w 146"/>
                  <a:gd name="T49" fmla="*/ 20 h 83"/>
                  <a:gd name="T50" fmla="*/ 5 w 146"/>
                  <a:gd name="T51" fmla="*/ 17 h 83"/>
                  <a:gd name="T52" fmla="*/ 2 w 146"/>
                  <a:gd name="T53" fmla="*/ 15 h 83"/>
                  <a:gd name="T54" fmla="*/ 1 w 146"/>
                  <a:gd name="T55" fmla="*/ 12 h 83"/>
                  <a:gd name="T56" fmla="*/ 0 w 146"/>
                  <a:gd name="T57" fmla="*/ 10 h 83"/>
                  <a:gd name="T58" fmla="*/ 0 w 146"/>
                  <a:gd name="T59" fmla="*/ 7 h 83"/>
                  <a:gd name="T60" fmla="*/ 1 w 146"/>
                  <a:gd name="T61" fmla="*/ 5 h 83"/>
                  <a:gd name="T62" fmla="*/ 3 w 146"/>
                  <a:gd name="T63" fmla="*/ 2 h 83"/>
                  <a:gd name="T64" fmla="*/ 5 w 146"/>
                  <a:gd name="T65" fmla="*/ 0 h 8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46"/>
                  <a:gd name="T100" fmla="*/ 0 h 83"/>
                  <a:gd name="T101" fmla="*/ 146 w 146"/>
                  <a:gd name="T102" fmla="*/ 83 h 8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46" h="83">
                    <a:moveTo>
                      <a:pt x="23" y="0"/>
                    </a:moveTo>
                    <a:lnTo>
                      <a:pt x="38" y="4"/>
                    </a:lnTo>
                    <a:lnTo>
                      <a:pt x="52" y="9"/>
                    </a:lnTo>
                    <a:lnTo>
                      <a:pt x="63" y="12"/>
                    </a:lnTo>
                    <a:lnTo>
                      <a:pt x="76" y="16"/>
                    </a:lnTo>
                    <a:lnTo>
                      <a:pt x="87" y="19"/>
                    </a:lnTo>
                    <a:lnTo>
                      <a:pt x="98" y="23"/>
                    </a:lnTo>
                    <a:lnTo>
                      <a:pt x="112" y="26"/>
                    </a:lnTo>
                    <a:lnTo>
                      <a:pt x="130" y="33"/>
                    </a:lnTo>
                    <a:lnTo>
                      <a:pt x="132" y="39"/>
                    </a:lnTo>
                    <a:lnTo>
                      <a:pt x="137" y="46"/>
                    </a:lnTo>
                    <a:lnTo>
                      <a:pt x="141" y="54"/>
                    </a:lnTo>
                    <a:lnTo>
                      <a:pt x="146" y="63"/>
                    </a:lnTo>
                    <a:lnTo>
                      <a:pt x="146" y="69"/>
                    </a:lnTo>
                    <a:lnTo>
                      <a:pt x="145" y="76"/>
                    </a:lnTo>
                    <a:lnTo>
                      <a:pt x="138" y="80"/>
                    </a:lnTo>
                    <a:lnTo>
                      <a:pt x="128" y="83"/>
                    </a:lnTo>
                    <a:lnTo>
                      <a:pt x="114" y="80"/>
                    </a:lnTo>
                    <a:lnTo>
                      <a:pt x="103" y="80"/>
                    </a:lnTo>
                    <a:lnTo>
                      <a:pt x="92" y="81"/>
                    </a:lnTo>
                    <a:lnTo>
                      <a:pt x="82" y="83"/>
                    </a:lnTo>
                    <a:lnTo>
                      <a:pt x="71" y="83"/>
                    </a:lnTo>
                    <a:lnTo>
                      <a:pt x="61" y="83"/>
                    </a:lnTo>
                    <a:lnTo>
                      <a:pt x="48" y="83"/>
                    </a:lnTo>
                    <a:lnTo>
                      <a:pt x="37" y="83"/>
                    </a:lnTo>
                    <a:lnTo>
                      <a:pt x="22" y="71"/>
                    </a:lnTo>
                    <a:lnTo>
                      <a:pt x="10" y="61"/>
                    </a:lnTo>
                    <a:lnTo>
                      <a:pt x="3" y="51"/>
                    </a:lnTo>
                    <a:lnTo>
                      <a:pt x="0" y="41"/>
                    </a:lnTo>
                    <a:lnTo>
                      <a:pt x="0" y="30"/>
                    </a:lnTo>
                    <a:lnTo>
                      <a:pt x="4" y="20"/>
                    </a:lnTo>
                    <a:lnTo>
                      <a:pt x="12" y="1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9" name="Freeform 677"/>
              <p:cNvSpPr>
                <a:spLocks/>
              </p:cNvSpPr>
              <p:nvPr/>
            </p:nvSpPr>
            <p:spPr bwMode="auto">
              <a:xfrm>
                <a:off x="4308" y="3324"/>
                <a:ext cx="117" cy="79"/>
              </a:xfrm>
              <a:custGeom>
                <a:avLst/>
                <a:gdLst>
                  <a:gd name="T0" fmla="*/ 8 w 235"/>
                  <a:gd name="T1" fmla="*/ 0 h 158"/>
                  <a:gd name="T2" fmla="*/ 14 w 235"/>
                  <a:gd name="T3" fmla="*/ 1 h 158"/>
                  <a:gd name="T4" fmla="*/ 20 w 235"/>
                  <a:gd name="T5" fmla="*/ 3 h 158"/>
                  <a:gd name="T6" fmla="*/ 26 w 235"/>
                  <a:gd name="T7" fmla="*/ 5 h 158"/>
                  <a:gd name="T8" fmla="*/ 33 w 235"/>
                  <a:gd name="T9" fmla="*/ 7 h 158"/>
                  <a:gd name="T10" fmla="*/ 39 w 235"/>
                  <a:gd name="T11" fmla="*/ 10 h 158"/>
                  <a:gd name="T12" fmla="*/ 45 w 235"/>
                  <a:gd name="T13" fmla="*/ 11 h 158"/>
                  <a:gd name="T14" fmla="*/ 51 w 235"/>
                  <a:gd name="T15" fmla="*/ 13 h 158"/>
                  <a:gd name="T16" fmla="*/ 58 w 235"/>
                  <a:gd name="T17" fmla="*/ 16 h 158"/>
                  <a:gd name="T18" fmla="*/ 58 w 235"/>
                  <a:gd name="T19" fmla="*/ 19 h 158"/>
                  <a:gd name="T20" fmla="*/ 58 w 235"/>
                  <a:gd name="T21" fmla="*/ 22 h 158"/>
                  <a:gd name="T22" fmla="*/ 58 w 235"/>
                  <a:gd name="T23" fmla="*/ 25 h 158"/>
                  <a:gd name="T24" fmla="*/ 58 w 235"/>
                  <a:gd name="T25" fmla="*/ 28 h 158"/>
                  <a:gd name="T26" fmla="*/ 57 w 235"/>
                  <a:gd name="T27" fmla="*/ 31 h 158"/>
                  <a:gd name="T28" fmla="*/ 56 w 235"/>
                  <a:gd name="T29" fmla="*/ 35 h 158"/>
                  <a:gd name="T30" fmla="*/ 55 w 235"/>
                  <a:gd name="T31" fmla="*/ 38 h 158"/>
                  <a:gd name="T32" fmla="*/ 53 w 235"/>
                  <a:gd name="T33" fmla="*/ 40 h 158"/>
                  <a:gd name="T34" fmla="*/ 48 w 235"/>
                  <a:gd name="T35" fmla="*/ 39 h 158"/>
                  <a:gd name="T36" fmla="*/ 43 w 235"/>
                  <a:gd name="T37" fmla="*/ 38 h 158"/>
                  <a:gd name="T38" fmla="*/ 38 w 235"/>
                  <a:gd name="T39" fmla="*/ 36 h 158"/>
                  <a:gd name="T40" fmla="*/ 33 w 235"/>
                  <a:gd name="T41" fmla="*/ 35 h 158"/>
                  <a:gd name="T42" fmla="*/ 27 w 235"/>
                  <a:gd name="T43" fmla="*/ 33 h 158"/>
                  <a:gd name="T44" fmla="*/ 22 w 235"/>
                  <a:gd name="T45" fmla="*/ 31 h 158"/>
                  <a:gd name="T46" fmla="*/ 17 w 235"/>
                  <a:gd name="T47" fmla="*/ 29 h 158"/>
                  <a:gd name="T48" fmla="*/ 12 w 235"/>
                  <a:gd name="T49" fmla="*/ 29 h 158"/>
                  <a:gd name="T50" fmla="*/ 7 w 235"/>
                  <a:gd name="T51" fmla="*/ 25 h 158"/>
                  <a:gd name="T52" fmla="*/ 3 w 235"/>
                  <a:gd name="T53" fmla="*/ 21 h 158"/>
                  <a:gd name="T54" fmla="*/ 1 w 235"/>
                  <a:gd name="T55" fmla="*/ 18 h 158"/>
                  <a:gd name="T56" fmla="*/ 0 w 235"/>
                  <a:gd name="T57" fmla="*/ 14 h 158"/>
                  <a:gd name="T58" fmla="*/ 0 w 235"/>
                  <a:gd name="T59" fmla="*/ 10 h 158"/>
                  <a:gd name="T60" fmla="*/ 1 w 235"/>
                  <a:gd name="T61" fmla="*/ 7 h 158"/>
                  <a:gd name="T62" fmla="*/ 4 w 235"/>
                  <a:gd name="T63" fmla="*/ 3 h 158"/>
                  <a:gd name="T64" fmla="*/ 8 w 235"/>
                  <a:gd name="T65" fmla="*/ 0 h 15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35"/>
                  <a:gd name="T100" fmla="*/ 0 h 158"/>
                  <a:gd name="T101" fmla="*/ 235 w 235"/>
                  <a:gd name="T102" fmla="*/ 158 h 15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35" h="158">
                    <a:moveTo>
                      <a:pt x="33" y="0"/>
                    </a:moveTo>
                    <a:lnTo>
                      <a:pt x="57" y="7"/>
                    </a:lnTo>
                    <a:lnTo>
                      <a:pt x="82" y="15"/>
                    </a:lnTo>
                    <a:lnTo>
                      <a:pt x="107" y="23"/>
                    </a:lnTo>
                    <a:lnTo>
                      <a:pt x="132" y="30"/>
                    </a:lnTo>
                    <a:lnTo>
                      <a:pt x="157" y="38"/>
                    </a:lnTo>
                    <a:lnTo>
                      <a:pt x="182" y="46"/>
                    </a:lnTo>
                    <a:lnTo>
                      <a:pt x="207" y="55"/>
                    </a:lnTo>
                    <a:lnTo>
                      <a:pt x="234" y="64"/>
                    </a:lnTo>
                    <a:lnTo>
                      <a:pt x="234" y="75"/>
                    </a:lnTo>
                    <a:lnTo>
                      <a:pt x="235" y="88"/>
                    </a:lnTo>
                    <a:lnTo>
                      <a:pt x="234" y="101"/>
                    </a:lnTo>
                    <a:lnTo>
                      <a:pt x="234" y="115"/>
                    </a:lnTo>
                    <a:lnTo>
                      <a:pt x="230" y="127"/>
                    </a:lnTo>
                    <a:lnTo>
                      <a:pt x="226" y="139"/>
                    </a:lnTo>
                    <a:lnTo>
                      <a:pt x="221" y="149"/>
                    </a:lnTo>
                    <a:lnTo>
                      <a:pt x="215" y="158"/>
                    </a:lnTo>
                    <a:lnTo>
                      <a:pt x="193" y="153"/>
                    </a:lnTo>
                    <a:lnTo>
                      <a:pt x="173" y="149"/>
                    </a:lnTo>
                    <a:lnTo>
                      <a:pt x="152" y="143"/>
                    </a:lnTo>
                    <a:lnTo>
                      <a:pt x="132" y="137"/>
                    </a:lnTo>
                    <a:lnTo>
                      <a:pt x="111" y="130"/>
                    </a:lnTo>
                    <a:lnTo>
                      <a:pt x="91" y="124"/>
                    </a:lnTo>
                    <a:lnTo>
                      <a:pt x="71" y="119"/>
                    </a:lnTo>
                    <a:lnTo>
                      <a:pt x="51" y="116"/>
                    </a:lnTo>
                    <a:lnTo>
                      <a:pt x="29" y="101"/>
                    </a:lnTo>
                    <a:lnTo>
                      <a:pt x="15" y="86"/>
                    </a:lnTo>
                    <a:lnTo>
                      <a:pt x="4" y="71"/>
                    </a:lnTo>
                    <a:lnTo>
                      <a:pt x="0" y="58"/>
                    </a:lnTo>
                    <a:lnTo>
                      <a:pt x="0" y="43"/>
                    </a:lnTo>
                    <a:lnTo>
                      <a:pt x="7" y="29"/>
                    </a:lnTo>
                    <a:lnTo>
                      <a:pt x="17" y="14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0" name="Freeform 678"/>
              <p:cNvSpPr>
                <a:spLocks/>
              </p:cNvSpPr>
              <p:nvPr/>
            </p:nvSpPr>
            <p:spPr bwMode="auto">
              <a:xfrm>
                <a:off x="4311" y="3325"/>
                <a:ext cx="112" cy="75"/>
              </a:xfrm>
              <a:custGeom>
                <a:avLst/>
                <a:gdLst>
                  <a:gd name="T0" fmla="*/ 8 w 225"/>
                  <a:gd name="T1" fmla="*/ 0 h 151"/>
                  <a:gd name="T2" fmla="*/ 13 w 225"/>
                  <a:gd name="T3" fmla="*/ 2 h 151"/>
                  <a:gd name="T4" fmla="*/ 19 w 225"/>
                  <a:gd name="T5" fmla="*/ 3 h 151"/>
                  <a:gd name="T6" fmla="*/ 25 w 225"/>
                  <a:gd name="T7" fmla="*/ 5 h 151"/>
                  <a:gd name="T8" fmla="*/ 31 w 225"/>
                  <a:gd name="T9" fmla="*/ 8 h 151"/>
                  <a:gd name="T10" fmla="*/ 37 w 225"/>
                  <a:gd name="T11" fmla="*/ 9 h 151"/>
                  <a:gd name="T12" fmla="*/ 43 w 225"/>
                  <a:gd name="T13" fmla="*/ 11 h 151"/>
                  <a:gd name="T14" fmla="*/ 49 w 225"/>
                  <a:gd name="T15" fmla="*/ 13 h 151"/>
                  <a:gd name="T16" fmla="*/ 56 w 225"/>
                  <a:gd name="T17" fmla="*/ 15 h 151"/>
                  <a:gd name="T18" fmla="*/ 56 w 225"/>
                  <a:gd name="T19" fmla="*/ 18 h 151"/>
                  <a:gd name="T20" fmla="*/ 56 w 225"/>
                  <a:gd name="T21" fmla="*/ 21 h 151"/>
                  <a:gd name="T22" fmla="*/ 56 w 225"/>
                  <a:gd name="T23" fmla="*/ 24 h 151"/>
                  <a:gd name="T24" fmla="*/ 56 w 225"/>
                  <a:gd name="T25" fmla="*/ 27 h 151"/>
                  <a:gd name="T26" fmla="*/ 55 w 225"/>
                  <a:gd name="T27" fmla="*/ 30 h 151"/>
                  <a:gd name="T28" fmla="*/ 54 w 225"/>
                  <a:gd name="T29" fmla="*/ 33 h 151"/>
                  <a:gd name="T30" fmla="*/ 52 w 225"/>
                  <a:gd name="T31" fmla="*/ 35 h 151"/>
                  <a:gd name="T32" fmla="*/ 51 w 225"/>
                  <a:gd name="T33" fmla="*/ 37 h 151"/>
                  <a:gd name="T34" fmla="*/ 46 w 225"/>
                  <a:gd name="T35" fmla="*/ 36 h 151"/>
                  <a:gd name="T36" fmla="*/ 41 w 225"/>
                  <a:gd name="T37" fmla="*/ 35 h 151"/>
                  <a:gd name="T38" fmla="*/ 36 w 225"/>
                  <a:gd name="T39" fmla="*/ 34 h 151"/>
                  <a:gd name="T40" fmla="*/ 31 w 225"/>
                  <a:gd name="T41" fmla="*/ 33 h 151"/>
                  <a:gd name="T42" fmla="*/ 26 w 225"/>
                  <a:gd name="T43" fmla="*/ 31 h 151"/>
                  <a:gd name="T44" fmla="*/ 21 w 225"/>
                  <a:gd name="T45" fmla="*/ 30 h 151"/>
                  <a:gd name="T46" fmla="*/ 17 w 225"/>
                  <a:gd name="T47" fmla="*/ 29 h 151"/>
                  <a:gd name="T48" fmla="*/ 12 w 225"/>
                  <a:gd name="T49" fmla="*/ 28 h 151"/>
                  <a:gd name="T50" fmla="*/ 7 w 225"/>
                  <a:gd name="T51" fmla="*/ 24 h 151"/>
                  <a:gd name="T52" fmla="*/ 3 w 225"/>
                  <a:gd name="T53" fmla="*/ 21 h 151"/>
                  <a:gd name="T54" fmla="*/ 1 w 225"/>
                  <a:gd name="T55" fmla="*/ 17 h 151"/>
                  <a:gd name="T56" fmla="*/ 0 w 225"/>
                  <a:gd name="T57" fmla="*/ 14 h 151"/>
                  <a:gd name="T58" fmla="*/ 0 w 225"/>
                  <a:gd name="T59" fmla="*/ 10 h 151"/>
                  <a:gd name="T60" fmla="*/ 1 w 225"/>
                  <a:gd name="T61" fmla="*/ 7 h 151"/>
                  <a:gd name="T62" fmla="*/ 3 w 225"/>
                  <a:gd name="T63" fmla="*/ 3 h 151"/>
                  <a:gd name="T64" fmla="*/ 8 w 225"/>
                  <a:gd name="T65" fmla="*/ 0 h 15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5"/>
                  <a:gd name="T100" fmla="*/ 0 h 151"/>
                  <a:gd name="T101" fmla="*/ 225 w 225"/>
                  <a:gd name="T102" fmla="*/ 151 h 15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5" h="151">
                    <a:moveTo>
                      <a:pt x="32" y="0"/>
                    </a:moveTo>
                    <a:lnTo>
                      <a:pt x="54" y="8"/>
                    </a:lnTo>
                    <a:lnTo>
                      <a:pt x="79" y="15"/>
                    </a:lnTo>
                    <a:lnTo>
                      <a:pt x="102" y="23"/>
                    </a:lnTo>
                    <a:lnTo>
                      <a:pt x="127" y="32"/>
                    </a:lnTo>
                    <a:lnTo>
                      <a:pt x="151" y="39"/>
                    </a:lnTo>
                    <a:lnTo>
                      <a:pt x="175" y="47"/>
                    </a:lnTo>
                    <a:lnTo>
                      <a:pt x="199" y="54"/>
                    </a:lnTo>
                    <a:lnTo>
                      <a:pt x="224" y="63"/>
                    </a:lnTo>
                    <a:lnTo>
                      <a:pt x="224" y="73"/>
                    </a:lnTo>
                    <a:lnTo>
                      <a:pt x="225" y="85"/>
                    </a:lnTo>
                    <a:lnTo>
                      <a:pt x="224" y="97"/>
                    </a:lnTo>
                    <a:lnTo>
                      <a:pt x="224" y="110"/>
                    </a:lnTo>
                    <a:lnTo>
                      <a:pt x="220" y="122"/>
                    </a:lnTo>
                    <a:lnTo>
                      <a:pt x="216" y="133"/>
                    </a:lnTo>
                    <a:lnTo>
                      <a:pt x="211" y="142"/>
                    </a:lnTo>
                    <a:lnTo>
                      <a:pt x="206" y="151"/>
                    </a:lnTo>
                    <a:lnTo>
                      <a:pt x="185" y="147"/>
                    </a:lnTo>
                    <a:lnTo>
                      <a:pt x="165" y="143"/>
                    </a:lnTo>
                    <a:lnTo>
                      <a:pt x="145" y="137"/>
                    </a:lnTo>
                    <a:lnTo>
                      <a:pt x="126" y="132"/>
                    </a:lnTo>
                    <a:lnTo>
                      <a:pt x="106" y="126"/>
                    </a:lnTo>
                    <a:lnTo>
                      <a:pt x="87" y="121"/>
                    </a:lnTo>
                    <a:lnTo>
                      <a:pt x="68" y="117"/>
                    </a:lnTo>
                    <a:lnTo>
                      <a:pt x="49" y="114"/>
                    </a:lnTo>
                    <a:lnTo>
                      <a:pt x="28" y="99"/>
                    </a:lnTo>
                    <a:lnTo>
                      <a:pt x="14" y="85"/>
                    </a:lnTo>
                    <a:lnTo>
                      <a:pt x="4" y="70"/>
                    </a:lnTo>
                    <a:lnTo>
                      <a:pt x="0" y="57"/>
                    </a:lnTo>
                    <a:lnTo>
                      <a:pt x="0" y="42"/>
                    </a:lnTo>
                    <a:lnTo>
                      <a:pt x="5" y="28"/>
                    </a:lnTo>
                    <a:lnTo>
                      <a:pt x="15" y="14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1" name="Freeform 679"/>
              <p:cNvSpPr>
                <a:spLocks/>
              </p:cNvSpPr>
              <p:nvPr/>
            </p:nvSpPr>
            <p:spPr bwMode="auto">
              <a:xfrm>
                <a:off x="4313" y="3326"/>
                <a:ext cx="107" cy="71"/>
              </a:xfrm>
              <a:custGeom>
                <a:avLst/>
                <a:gdLst>
                  <a:gd name="T0" fmla="*/ 7 w 215"/>
                  <a:gd name="T1" fmla="*/ 0 h 142"/>
                  <a:gd name="T2" fmla="*/ 13 w 215"/>
                  <a:gd name="T3" fmla="*/ 1 h 142"/>
                  <a:gd name="T4" fmla="*/ 19 w 215"/>
                  <a:gd name="T5" fmla="*/ 3 h 142"/>
                  <a:gd name="T6" fmla="*/ 24 w 215"/>
                  <a:gd name="T7" fmla="*/ 5 h 142"/>
                  <a:gd name="T8" fmla="*/ 30 w 215"/>
                  <a:gd name="T9" fmla="*/ 7 h 142"/>
                  <a:gd name="T10" fmla="*/ 35 w 215"/>
                  <a:gd name="T11" fmla="*/ 9 h 142"/>
                  <a:gd name="T12" fmla="*/ 41 w 215"/>
                  <a:gd name="T13" fmla="*/ 11 h 142"/>
                  <a:gd name="T14" fmla="*/ 47 w 215"/>
                  <a:gd name="T15" fmla="*/ 12 h 142"/>
                  <a:gd name="T16" fmla="*/ 53 w 215"/>
                  <a:gd name="T17" fmla="*/ 14 h 142"/>
                  <a:gd name="T18" fmla="*/ 53 w 215"/>
                  <a:gd name="T19" fmla="*/ 18 h 142"/>
                  <a:gd name="T20" fmla="*/ 53 w 215"/>
                  <a:gd name="T21" fmla="*/ 20 h 142"/>
                  <a:gd name="T22" fmla="*/ 53 w 215"/>
                  <a:gd name="T23" fmla="*/ 22 h 142"/>
                  <a:gd name="T24" fmla="*/ 53 w 215"/>
                  <a:gd name="T25" fmla="*/ 26 h 142"/>
                  <a:gd name="T26" fmla="*/ 52 w 215"/>
                  <a:gd name="T27" fmla="*/ 28 h 142"/>
                  <a:gd name="T28" fmla="*/ 51 w 215"/>
                  <a:gd name="T29" fmla="*/ 31 h 142"/>
                  <a:gd name="T30" fmla="*/ 50 w 215"/>
                  <a:gd name="T31" fmla="*/ 34 h 142"/>
                  <a:gd name="T32" fmla="*/ 49 w 215"/>
                  <a:gd name="T33" fmla="*/ 36 h 142"/>
                  <a:gd name="T34" fmla="*/ 44 w 215"/>
                  <a:gd name="T35" fmla="*/ 35 h 142"/>
                  <a:gd name="T36" fmla="*/ 39 w 215"/>
                  <a:gd name="T37" fmla="*/ 34 h 142"/>
                  <a:gd name="T38" fmla="*/ 35 w 215"/>
                  <a:gd name="T39" fmla="*/ 33 h 142"/>
                  <a:gd name="T40" fmla="*/ 30 w 215"/>
                  <a:gd name="T41" fmla="*/ 31 h 142"/>
                  <a:gd name="T42" fmla="*/ 25 w 215"/>
                  <a:gd name="T43" fmla="*/ 29 h 142"/>
                  <a:gd name="T44" fmla="*/ 20 w 215"/>
                  <a:gd name="T45" fmla="*/ 28 h 142"/>
                  <a:gd name="T46" fmla="*/ 16 w 215"/>
                  <a:gd name="T47" fmla="*/ 27 h 142"/>
                  <a:gd name="T48" fmla="*/ 11 w 215"/>
                  <a:gd name="T49" fmla="*/ 27 h 142"/>
                  <a:gd name="T50" fmla="*/ 6 w 215"/>
                  <a:gd name="T51" fmla="*/ 23 h 142"/>
                  <a:gd name="T52" fmla="*/ 3 w 215"/>
                  <a:gd name="T53" fmla="*/ 20 h 142"/>
                  <a:gd name="T54" fmla="*/ 1 w 215"/>
                  <a:gd name="T55" fmla="*/ 17 h 142"/>
                  <a:gd name="T56" fmla="*/ 0 w 215"/>
                  <a:gd name="T57" fmla="*/ 13 h 142"/>
                  <a:gd name="T58" fmla="*/ 0 w 215"/>
                  <a:gd name="T59" fmla="*/ 10 h 142"/>
                  <a:gd name="T60" fmla="*/ 1 w 215"/>
                  <a:gd name="T61" fmla="*/ 6 h 142"/>
                  <a:gd name="T62" fmla="*/ 3 w 215"/>
                  <a:gd name="T63" fmla="*/ 3 h 142"/>
                  <a:gd name="T64" fmla="*/ 7 w 215"/>
                  <a:gd name="T65" fmla="*/ 0 h 14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5"/>
                  <a:gd name="T100" fmla="*/ 0 h 142"/>
                  <a:gd name="T101" fmla="*/ 215 w 215"/>
                  <a:gd name="T102" fmla="*/ 142 h 14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5" h="142">
                    <a:moveTo>
                      <a:pt x="30" y="0"/>
                    </a:moveTo>
                    <a:lnTo>
                      <a:pt x="53" y="6"/>
                    </a:lnTo>
                    <a:lnTo>
                      <a:pt x="76" y="14"/>
                    </a:lnTo>
                    <a:lnTo>
                      <a:pt x="98" y="21"/>
                    </a:lnTo>
                    <a:lnTo>
                      <a:pt x="121" y="29"/>
                    </a:lnTo>
                    <a:lnTo>
                      <a:pt x="143" y="36"/>
                    </a:lnTo>
                    <a:lnTo>
                      <a:pt x="166" y="44"/>
                    </a:lnTo>
                    <a:lnTo>
                      <a:pt x="190" y="51"/>
                    </a:lnTo>
                    <a:lnTo>
                      <a:pt x="214" y="59"/>
                    </a:lnTo>
                    <a:lnTo>
                      <a:pt x="214" y="69"/>
                    </a:lnTo>
                    <a:lnTo>
                      <a:pt x="215" y="80"/>
                    </a:lnTo>
                    <a:lnTo>
                      <a:pt x="214" y="91"/>
                    </a:lnTo>
                    <a:lnTo>
                      <a:pt x="214" y="104"/>
                    </a:lnTo>
                    <a:lnTo>
                      <a:pt x="210" y="114"/>
                    </a:lnTo>
                    <a:lnTo>
                      <a:pt x="206" y="124"/>
                    </a:lnTo>
                    <a:lnTo>
                      <a:pt x="201" y="133"/>
                    </a:lnTo>
                    <a:lnTo>
                      <a:pt x="196" y="142"/>
                    </a:lnTo>
                    <a:lnTo>
                      <a:pt x="177" y="138"/>
                    </a:lnTo>
                    <a:lnTo>
                      <a:pt x="158" y="134"/>
                    </a:lnTo>
                    <a:lnTo>
                      <a:pt x="140" y="129"/>
                    </a:lnTo>
                    <a:lnTo>
                      <a:pt x="121" y="124"/>
                    </a:lnTo>
                    <a:lnTo>
                      <a:pt x="102" y="118"/>
                    </a:lnTo>
                    <a:lnTo>
                      <a:pt x="83" y="114"/>
                    </a:lnTo>
                    <a:lnTo>
                      <a:pt x="64" y="110"/>
                    </a:lnTo>
                    <a:lnTo>
                      <a:pt x="46" y="108"/>
                    </a:lnTo>
                    <a:lnTo>
                      <a:pt x="27" y="94"/>
                    </a:lnTo>
                    <a:lnTo>
                      <a:pt x="13" y="80"/>
                    </a:lnTo>
                    <a:lnTo>
                      <a:pt x="4" y="66"/>
                    </a:lnTo>
                    <a:lnTo>
                      <a:pt x="0" y="54"/>
                    </a:lnTo>
                    <a:lnTo>
                      <a:pt x="0" y="40"/>
                    </a:lnTo>
                    <a:lnTo>
                      <a:pt x="5" y="26"/>
                    </a:lnTo>
                    <a:lnTo>
                      <a:pt x="15" y="1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2" name="Freeform 680"/>
              <p:cNvSpPr>
                <a:spLocks/>
              </p:cNvSpPr>
              <p:nvPr/>
            </p:nvSpPr>
            <p:spPr bwMode="auto">
              <a:xfrm>
                <a:off x="4315" y="3328"/>
                <a:ext cx="103" cy="66"/>
              </a:xfrm>
              <a:custGeom>
                <a:avLst/>
                <a:gdLst>
                  <a:gd name="T0" fmla="*/ 7 w 206"/>
                  <a:gd name="T1" fmla="*/ 0 h 130"/>
                  <a:gd name="T2" fmla="*/ 13 w 206"/>
                  <a:gd name="T3" fmla="*/ 2 h 130"/>
                  <a:gd name="T4" fmla="*/ 19 w 206"/>
                  <a:gd name="T5" fmla="*/ 3 h 130"/>
                  <a:gd name="T6" fmla="*/ 24 w 206"/>
                  <a:gd name="T7" fmla="*/ 5 h 130"/>
                  <a:gd name="T8" fmla="*/ 29 w 206"/>
                  <a:gd name="T9" fmla="*/ 7 h 130"/>
                  <a:gd name="T10" fmla="*/ 35 w 206"/>
                  <a:gd name="T11" fmla="*/ 8 h 130"/>
                  <a:gd name="T12" fmla="*/ 40 w 206"/>
                  <a:gd name="T13" fmla="*/ 10 h 130"/>
                  <a:gd name="T14" fmla="*/ 46 w 206"/>
                  <a:gd name="T15" fmla="*/ 12 h 130"/>
                  <a:gd name="T16" fmla="*/ 51 w 206"/>
                  <a:gd name="T17" fmla="*/ 14 h 130"/>
                  <a:gd name="T18" fmla="*/ 52 w 206"/>
                  <a:gd name="T19" fmla="*/ 17 h 130"/>
                  <a:gd name="T20" fmla="*/ 52 w 206"/>
                  <a:gd name="T21" fmla="*/ 19 h 130"/>
                  <a:gd name="T22" fmla="*/ 52 w 206"/>
                  <a:gd name="T23" fmla="*/ 22 h 130"/>
                  <a:gd name="T24" fmla="*/ 52 w 206"/>
                  <a:gd name="T25" fmla="*/ 25 h 130"/>
                  <a:gd name="T26" fmla="*/ 51 w 206"/>
                  <a:gd name="T27" fmla="*/ 27 h 130"/>
                  <a:gd name="T28" fmla="*/ 50 w 206"/>
                  <a:gd name="T29" fmla="*/ 29 h 130"/>
                  <a:gd name="T30" fmla="*/ 49 w 206"/>
                  <a:gd name="T31" fmla="*/ 31 h 130"/>
                  <a:gd name="T32" fmla="*/ 47 w 206"/>
                  <a:gd name="T33" fmla="*/ 34 h 130"/>
                  <a:gd name="T34" fmla="*/ 43 w 206"/>
                  <a:gd name="T35" fmla="*/ 32 h 130"/>
                  <a:gd name="T36" fmla="*/ 38 w 206"/>
                  <a:gd name="T37" fmla="*/ 32 h 130"/>
                  <a:gd name="T38" fmla="*/ 34 w 206"/>
                  <a:gd name="T39" fmla="*/ 31 h 130"/>
                  <a:gd name="T40" fmla="*/ 29 w 206"/>
                  <a:gd name="T41" fmla="*/ 30 h 130"/>
                  <a:gd name="T42" fmla="*/ 25 w 206"/>
                  <a:gd name="T43" fmla="*/ 28 h 130"/>
                  <a:gd name="T44" fmla="*/ 20 w 206"/>
                  <a:gd name="T45" fmla="*/ 27 h 130"/>
                  <a:gd name="T46" fmla="*/ 15 w 206"/>
                  <a:gd name="T47" fmla="*/ 27 h 130"/>
                  <a:gd name="T48" fmla="*/ 12 w 206"/>
                  <a:gd name="T49" fmla="*/ 26 h 130"/>
                  <a:gd name="T50" fmla="*/ 6 w 206"/>
                  <a:gd name="T51" fmla="*/ 23 h 130"/>
                  <a:gd name="T52" fmla="*/ 3 w 206"/>
                  <a:gd name="T53" fmla="*/ 20 h 130"/>
                  <a:gd name="T54" fmla="*/ 1 w 206"/>
                  <a:gd name="T55" fmla="*/ 16 h 130"/>
                  <a:gd name="T56" fmla="*/ 0 w 206"/>
                  <a:gd name="T57" fmla="*/ 13 h 130"/>
                  <a:gd name="T58" fmla="*/ 0 w 206"/>
                  <a:gd name="T59" fmla="*/ 10 h 130"/>
                  <a:gd name="T60" fmla="*/ 2 w 206"/>
                  <a:gd name="T61" fmla="*/ 7 h 130"/>
                  <a:gd name="T62" fmla="*/ 3 w 206"/>
                  <a:gd name="T63" fmla="*/ 3 h 130"/>
                  <a:gd name="T64" fmla="*/ 7 w 206"/>
                  <a:gd name="T65" fmla="*/ 0 h 13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06"/>
                  <a:gd name="T100" fmla="*/ 0 h 130"/>
                  <a:gd name="T101" fmla="*/ 206 w 206"/>
                  <a:gd name="T102" fmla="*/ 130 h 13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06" h="130">
                    <a:moveTo>
                      <a:pt x="30" y="0"/>
                    </a:moveTo>
                    <a:lnTo>
                      <a:pt x="52" y="6"/>
                    </a:lnTo>
                    <a:lnTo>
                      <a:pt x="73" y="12"/>
                    </a:lnTo>
                    <a:lnTo>
                      <a:pt x="94" y="19"/>
                    </a:lnTo>
                    <a:lnTo>
                      <a:pt x="117" y="26"/>
                    </a:lnTo>
                    <a:lnTo>
                      <a:pt x="138" y="32"/>
                    </a:lnTo>
                    <a:lnTo>
                      <a:pt x="159" y="40"/>
                    </a:lnTo>
                    <a:lnTo>
                      <a:pt x="181" y="47"/>
                    </a:lnTo>
                    <a:lnTo>
                      <a:pt x="203" y="55"/>
                    </a:lnTo>
                    <a:lnTo>
                      <a:pt x="205" y="65"/>
                    </a:lnTo>
                    <a:lnTo>
                      <a:pt x="206" y="75"/>
                    </a:lnTo>
                    <a:lnTo>
                      <a:pt x="205" y="85"/>
                    </a:lnTo>
                    <a:lnTo>
                      <a:pt x="205" y="96"/>
                    </a:lnTo>
                    <a:lnTo>
                      <a:pt x="201" y="105"/>
                    </a:lnTo>
                    <a:lnTo>
                      <a:pt x="198" y="115"/>
                    </a:lnTo>
                    <a:lnTo>
                      <a:pt x="193" y="123"/>
                    </a:lnTo>
                    <a:lnTo>
                      <a:pt x="188" y="130"/>
                    </a:lnTo>
                    <a:lnTo>
                      <a:pt x="169" y="126"/>
                    </a:lnTo>
                    <a:lnTo>
                      <a:pt x="152" y="124"/>
                    </a:lnTo>
                    <a:lnTo>
                      <a:pt x="133" y="120"/>
                    </a:lnTo>
                    <a:lnTo>
                      <a:pt x="116" y="116"/>
                    </a:lnTo>
                    <a:lnTo>
                      <a:pt x="97" y="111"/>
                    </a:lnTo>
                    <a:lnTo>
                      <a:pt x="79" y="107"/>
                    </a:lnTo>
                    <a:lnTo>
                      <a:pt x="62" y="104"/>
                    </a:lnTo>
                    <a:lnTo>
                      <a:pt x="45" y="102"/>
                    </a:lnTo>
                    <a:lnTo>
                      <a:pt x="26" y="89"/>
                    </a:lnTo>
                    <a:lnTo>
                      <a:pt x="13" y="76"/>
                    </a:lnTo>
                    <a:lnTo>
                      <a:pt x="4" y="62"/>
                    </a:lnTo>
                    <a:lnTo>
                      <a:pt x="0" y="51"/>
                    </a:lnTo>
                    <a:lnTo>
                      <a:pt x="0" y="37"/>
                    </a:lnTo>
                    <a:lnTo>
                      <a:pt x="5" y="25"/>
                    </a:lnTo>
                    <a:lnTo>
                      <a:pt x="15" y="11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3" name="Freeform 681"/>
              <p:cNvSpPr>
                <a:spLocks/>
              </p:cNvSpPr>
              <p:nvPr/>
            </p:nvSpPr>
            <p:spPr bwMode="auto">
              <a:xfrm>
                <a:off x="4318" y="3329"/>
                <a:ext cx="97" cy="62"/>
              </a:xfrm>
              <a:custGeom>
                <a:avLst/>
                <a:gdLst>
                  <a:gd name="T0" fmla="*/ 7 w 196"/>
                  <a:gd name="T1" fmla="*/ 0 h 124"/>
                  <a:gd name="T2" fmla="*/ 12 w 196"/>
                  <a:gd name="T3" fmla="*/ 2 h 124"/>
                  <a:gd name="T4" fmla="*/ 17 w 196"/>
                  <a:gd name="T5" fmla="*/ 4 h 124"/>
                  <a:gd name="T6" fmla="*/ 22 w 196"/>
                  <a:gd name="T7" fmla="*/ 5 h 124"/>
                  <a:gd name="T8" fmla="*/ 27 w 196"/>
                  <a:gd name="T9" fmla="*/ 7 h 124"/>
                  <a:gd name="T10" fmla="*/ 32 w 196"/>
                  <a:gd name="T11" fmla="*/ 9 h 124"/>
                  <a:gd name="T12" fmla="*/ 37 w 196"/>
                  <a:gd name="T13" fmla="*/ 10 h 124"/>
                  <a:gd name="T14" fmla="*/ 42 w 196"/>
                  <a:gd name="T15" fmla="*/ 12 h 124"/>
                  <a:gd name="T16" fmla="*/ 48 w 196"/>
                  <a:gd name="T17" fmla="*/ 14 h 124"/>
                  <a:gd name="T18" fmla="*/ 48 w 196"/>
                  <a:gd name="T19" fmla="*/ 16 h 124"/>
                  <a:gd name="T20" fmla="*/ 48 w 196"/>
                  <a:gd name="T21" fmla="*/ 19 h 124"/>
                  <a:gd name="T22" fmla="*/ 48 w 196"/>
                  <a:gd name="T23" fmla="*/ 21 h 124"/>
                  <a:gd name="T24" fmla="*/ 48 w 196"/>
                  <a:gd name="T25" fmla="*/ 24 h 124"/>
                  <a:gd name="T26" fmla="*/ 47 w 196"/>
                  <a:gd name="T27" fmla="*/ 26 h 124"/>
                  <a:gd name="T28" fmla="*/ 46 w 196"/>
                  <a:gd name="T29" fmla="*/ 28 h 124"/>
                  <a:gd name="T30" fmla="*/ 45 w 196"/>
                  <a:gd name="T31" fmla="*/ 30 h 124"/>
                  <a:gd name="T32" fmla="*/ 44 w 196"/>
                  <a:gd name="T33" fmla="*/ 31 h 124"/>
                  <a:gd name="T34" fmla="*/ 40 w 196"/>
                  <a:gd name="T35" fmla="*/ 30 h 124"/>
                  <a:gd name="T36" fmla="*/ 35 w 196"/>
                  <a:gd name="T37" fmla="*/ 30 h 124"/>
                  <a:gd name="T38" fmla="*/ 31 w 196"/>
                  <a:gd name="T39" fmla="*/ 29 h 124"/>
                  <a:gd name="T40" fmla="*/ 27 w 196"/>
                  <a:gd name="T41" fmla="*/ 28 h 124"/>
                  <a:gd name="T42" fmla="*/ 23 w 196"/>
                  <a:gd name="T43" fmla="*/ 27 h 124"/>
                  <a:gd name="T44" fmla="*/ 18 w 196"/>
                  <a:gd name="T45" fmla="*/ 26 h 124"/>
                  <a:gd name="T46" fmla="*/ 14 w 196"/>
                  <a:gd name="T47" fmla="*/ 25 h 124"/>
                  <a:gd name="T48" fmla="*/ 10 w 196"/>
                  <a:gd name="T49" fmla="*/ 25 h 124"/>
                  <a:gd name="T50" fmla="*/ 6 w 196"/>
                  <a:gd name="T51" fmla="*/ 22 h 124"/>
                  <a:gd name="T52" fmla="*/ 2 w 196"/>
                  <a:gd name="T53" fmla="*/ 19 h 124"/>
                  <a:gd name="T54" fmla="*/ 1 w 196"/>
                  <a:gd name="T55" fmla="*/ 15 h 124"/>
                  <a:gd name="T56" fmla="*/ 0 w 196"/>
                  <a:gd name="T57" fmla="*/ 13 h 124"/>
                  <a:gd name="T58" fmla="*/ 0 w 196"/>
                  <a:gd name="T59" fmla="*/ 9 h 124"/>
                  <a:gd name="T60" fmla="*/ 1 w 196"/>
                  <a:gd name="T61" fmla="*/ 6 h 124"/>
                  <a:gd name="T62" fmla="*/ 3 w 196"/>
                  <a:gd name="T63" fmla="*/ 3 h 124"/>
                  <a:gd name="T64" fmla="*/ 7 w 196"/>
                  <a:gd name="T65" fmla="*/ 0 h 12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96"/>
                  <a:gd name="T100" fmla="*/ 0 h 124"/>
                  <a:gd name="T101" fmla="*/ 196 w 196"/>
                  <a:gd name="T102" fmla="*/ 124 h 12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96" h="124">
                    <a:moveTo>
                      <a:pt x="28" y="0"/>
                    </a:moveTo>
                    <a:lnTo>
                      <a:pt x="48" y="6"/>
                    </a:lnTo>
                    <a:lnTo>
                      <a:pt x="69" y="13"/>
                    </a:lnTo>
                    <a:lnTo>
                      <a:pt x="89" y="19"/>
                    </a:lnTo>
                    <a:lnTo>
                      <a:pt x="111" y="26"/>
                    </a:lnTo>
                    <a:lnTo>
                      <a:pt x="131" y="33"/>
                    </a:lnTo>
                    <a:lnTo>
                      <a:pt x="152" y="40"/>
                    </a:lnTo>
                    <a:lnTo>
                      <a:pt x="172" y="46"/>
                    </a:lnTo>
                    <a:lnTo>
                      <a:pt x="193" y="54"/>
                    </a:lnTo>
                    <a:lnTo>
                      <a:pt x="195" y="63"/>
                    </a:lnTo>
                    <a:lnTo>
                      <a:pt x="196" y="73"/>
                    </a:lnTo>
                    <a:lnTo>
                      <a:pt x="195" y="83"/>
                    </a:lnTo>
                    <a:lnTo>
                      <a:pt x="195" y="93"/>
                    </a:lnTo>
                    <a:lnTo>
                      <a:pt x="191" y="101"/>
                    </a:lnTo>
                    <a:lnTo>
                      <a:pt x="188" y="110"/>
                    </a:lnTo>
                    <a:lnTo>
                      <a:pt x="183" y="117"/>
                    </a:lnTo>
                    <a:lnTo>
                      <a:pt x="178" y="124"/>
                    </a:lnTo>
                    <a:lnTo>
                      <a:pt x="161" y="120"/>
                    </a:lnTo>
                    <a:lnTo>
                      <a:pt x="143" y="118"/>
                    </a:lnTo>
                    <a:lnTo>
                      <a:pt x="126" y="114"/>
                    </a:lnTo>
                    <a:lnTo>
                      <a:pt x="109" y="110"/>
                    </a:lnTo>
                    <a:lnTo>
                      <a:pt x="92" y="106"/>
                    </a:lnTo>
                    <a:lnTo>
                      <a:pt x="75" y="103"/>
                    </a:lnTo>
                    <a:lnTo>
                      <a:pt x="58" y="99"/>
                    </a:lnTo>
                    <a:lnTo>
                      <a:pt x="42" y="98"/>
                    </a:lnTo>
                    <a:lnTo>
                      <a:pt x="24" y="85"/>
                    </a:lnTo>
                    <a:lnTo>
                      <a:pt x="11" y="73"/>
                    </a:lnTo>
                    <a:lnTo>
                      <a:pt x="4" y="60"/>
                    </a:lnTo>
                    <a:lnTo>
                      <a:pt x="0" y="49"/>
                    </a:lnTo>
                    <a:lnTo>
                      <a:pt x="0" y="36"/>
                    </a:lnTo>
                    <a:lnTo>
                      <a:pt x="4" y="24"/>
                    </a:lnTo>
                    <a:lnTo>
                      <a:pt x="13" y="1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4" name="Freeform 682"/>
              <p:cNvSpPr>
                <a:spLocks/>
              </p:cNvSpPr>
              <p:nvPr/>
            </p:nvSpPr>
            <p:spPr bwMode="auto">
              <a:xfrm>
                <a:off x="4320" y="3331"/>
                <a:ext cx="92" cy="56"/>
              </a:xfrm>
              <a:custGeom>
                <a:avLst/>
                <a:gdLst>
                  <a:gd name="T0" fmla="*/ 6 w 185"/>
                  <a:gd name="T1" fmla="*/ 0 h 113"/>
                  <a:gd name="T2" fmla="*/ 11 w 185"/>
                  <a:gd name="T3" fmla="*/ 1 h 113"/>
                  <a:gd name="T4" fmla="*/ 16 w 185"/>
                  <a:gd name="T5" fmla="*/ 2 h 113"/>
                  <a:gd name="T6" fmla="*/ 21 w 185"/>
                  <a:gd name="T7" fmla="*/ 4 h 113"/>
                  <a:gd name="T8" fmla="*/ 26 w 185"/>
                  <a:gd name="T9" fmla="*/ 6 h 113"/>
                  <a:gd name="T10" fmla="*/ 30 w 185"/>
                  <a:gd name="T11" fmla="*/ 7 h 113"/>
                  <a:gd name="T12" fmla="*/ 35 w 185"/>
                  <a:gd name="T13" fmla="*/ 9 h 113"/>
                  <a:gd name="T14" fmla="*/ 40 w 185"/>
                  <a:gd name="T15" fmla="*/ 10 h 113"/>
                  <a:gd name="T16" fmla="*/ 45 w 185"/>
                  <a:gd name="T17" fmla="*/ 12 h 113"/>
                  <a:gd name="T18" fmla="*/ 45 w 185"/>
                  <a:gd name="T19" fmla="*/ 14 h 113"/>
                  <a:gd name="T20" fmla="*/ 46 w 185"/>
                  <a:gd name="T21" fmla="*/ 16 h 113"/>
                  <a:gd name="T22" fmla="*/ 45 w 185"/>
                  <a:gd name="T23" fmla="*/ 18 h 113"/>
                  <a:gd name="T24" fmla="*/ 45 w 185"/>
                  <a:gd name="T25" fmla="*/ 21 h 113"/>
                  <a:gd name="T26" fmla="*/ 45 w 185"/>
                  <a:gd name="T27" fmla="*/ 22 h 113"/>
                  <a:gd name="T28" fmla="*/ 44 w 185"/>
                  <a:gd name="T29" fmla="*/ 24 h 113"/>
                  <a:gd name="T30" fmla="*/ 43 w 185"/>
                  <a:gd name="T31" fmla="*/ 26 h 113"/>
                  <a:gd name="T32" fmla="*/ 42 w 185"/>
                  <a:gd name="T33" fmla="*/ 28 h 113"/>
                  <a:gd name="T34" fmla="*/ 38 w 185"/>
                  <a:gd name="T35" fmla="*/ 27 h 113"/>
                  <a:gd name="T36" fmla="*/ 34 w 185"/>
                  <a:gd name="T37" fmla="*/ 27 h 113"/>
                  <a:gd name="T38" fmla="*/ 29 w 185"/>
                  <a:gd name="T39" fmla="*/ 26 h 113"/>
                  <a:gd name="T40" fmla="*/ 26 w 185"/>
                  <a:gd name="T41" fmla="*/ 25 h 113"/>
                  <a:gd name="T42" fmla="*/ 22 w 185"/>
                  <a:gd name="T43" fmla="*/ 24 h 113"/>
                  <a:gd name="T44" fmla="*/ 18 w 185"/>
                  <a:gd name="T45" fmla="*/ 24 h 113"/>
                  <a:gd name="T46" fmla="*/ 13 w 185"/>
                  <a:gd name="T47" fmla="*/ 23 h 113"/>
                  <a:gd name="T48" fmla="*/ 10 w 185"/>
                  <a:gd name="T49" fmla="*/ 23 h 113"/>
                  <a:gd name="T50" fmla="*/ 6 w 185"/>
                  <a:gd name="T51" fmla="*/ 20 h 113"/>
                  <a:gd name="T52" fmla="*/ 2 w 185"/>
                  <a:gd name="T53" fmla="*/ 17 h 113"/>
                  <a:gd name="T54" fmla="*/ 1 w 185"/>
                  <a:gd name="T55" fmla="*/ 14 h 113"/>
                  <a:gd name="T56" fmla="*/ 0 w 185"/>
                  <a:gd name="T57" fmla="*/ 11 h 113"/>
                  <a:gd name="T58" fmla="*/ 0 w 185"/>
                  <a:gd name="T59" fmla="*/ 8 h 113"/>
                  <a:gd name="T60" fmla="*/ 1 w 185"/>
                  <a:gd name="T61" fmla="*/ 5 h 113"/>
                  <a:gd name="T62" fmla="*/ 3 w 185"/>
                  <a:gd name="T63" fmla="*/ 2 h 113"/>
                  <a:gd name="T64" fmla="*/ 6 w 185"/>
                  <a:gd name="T65" fmla="*/ 0 h 11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85"/>
                  <a:gd name="T100" fmla="*/ 0 h 113"/>
                  <a:gd name="T101" fmla="*/ 185 w 185"/>
                  <a:gd name="T102" fmla="*/ 113 h 11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85" h="113">
                    <a:moveTo>
                      <a:pt x="27" y="0"/>
                    </a:moveTo>
                    <a:lnTo>
                      <a:pt x="45" y="5"/>
                    </a:lnTo>
                    <a:lnTo>
                      <a:pt x="64" y="11"/>
                    </a:lnTo>
                    <a:lnTo>
                      <a:pt x="84" y="17"/>
                    </a:lnTo>
                    <a:lnTo>
                      <a:pt x="104" y="24"/>
                    </a:lnTo>
                    <a:lnTo>
                      <a:pt x="123" y="30"/>
                    </a:lnTo>
                    <a:lnTo>
                      <a:pt x="143" y="36"/>
                    </a:lnTo>
                    <a:lnTo>
                      <a:pt x="163" y="42"/>
                    </a:lnTo>
                    <a:lnTo>
                      <a:pt x="183" y="50"/>
                    </a:lnTo>
                    <a:lnTo>
                      <a:pt x="183" y="57"/>
                    </a:lnTo>
                    <a:lnTo>
                      <a:pt x="185" y="67"/>
                    </a:lnTo>
                    <a:lnTo>
                      <a:pt x="183" y="75"/>
                    </a:lnTo>
                    <a:lnTo>
                      <a:pt x="183" y="85"/>
                    </a:lnTo>
                    <a:lnTo>
                      <a:pt x="180" y="91"/>
                    </a:lnTo>
                    <a:lnTo>
                      <a:pt x="177" y="99"/>
                    </a:lnTo>
                    <a:lnTo>
                      <a:pt x="173" y="105"/>
                    </a:lnTo>
                    <a:lnTo>
                      <a:pt x="169" y="113"/>
                    </a:lnTo>
                    <a:lnTo>
                      <a:pt x="152" y="110"/>
                    </a:lnTo>
                    <a:lnTo>
                      <a:pt x="137" y="108"/>
                    </a:lnTo>
                    <a:lnTo>
                      <a:pt x="119" y="105"/>
                    </a:lnTo>
                    <a:lnTo>
                      <a:pt x="104" y="102"/>
                    </a:lnTo>
                    <a:lnTo>
                      <a:pt x="88" y="99"/>
                    </a:lnTo>
                    <a:lnTo>
                      <a:pt x="72" y="96"/>
                    </a:lnTo>
                    <a:lnTo>
                      <a:pt x="55" y="94"/>
                    </a:lnTo>
                    <a:lnTo>
                      <a:pt x="40" y="92"/>
                    </a:lnTo>
                    <a:lnTo>
                      <a:pt x="24" y="80"/>
                    </a:lnTo>
                    <a:lnTo>
                      <a:pt x="11" y="69"/>
                    </a:lnTo>
                    <a:lnTo>
                      <a:pt x="4" y="56"/>
                    </a:lnTo>
                    <a:lnTo>
                      <a:pt x="0" y="45"/>
                    </a:lnTo>
                    <a:lnTo>
                      <a:pt x="0" y="34"/>
                    </a:lnTo>
                    <a:lnTo>
                      <a:pt x="4" y="22"/>
                    </a:lnTo>
                    <a:lnTo>
                      <a:pt x="13" y="11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5" name="Freeform 683"/>
              <p:cNvSpPr>
                <a:spLocks/>
              </p:cNvSpPr>
              <p:nvPr/>
            </p:nvSpPr>
            <p:spPr bwMode="auto">
              <a:xfrm>
                <a:off x="4323" y="3332"/>
                <a:ext cx="87" cy="53"/>
              </a:xfrm>
              <a:custGeom>
                <a:avLst/>
                <a:gdLst>
                  <a:gd name="T0" fmla="*/ 6 w 175"/>
                  <a:gd name="T1" fmla="*/ 0 h 106"/>
                  <a:gd name="T2" fmla="*/ 10 w 175"/>
                  <a:gd name="T3" fmla="*/ 2 h 106"/>
                  <a:gd name="T4" fmla="*/ 15 w 175"/>
                  <a:gd name="T5" fmla="*/ 3 h 106"/>
                  <a:gd name="T6" fmla="*/ 19 w 175"/>
                  <a:gd name="T7" fmla="*/ 5 h 106"/>
                  <a:gd name="T8" fmla="*/ 24 w 175"/>
                  <a:gd name="T9" fmla="*/ 6 h 106"/>
                  <a:gd name="T10" fmla="*/ 29 w 175"/>
                  <a:gd name="T11" fmla="*/ 7 h 106"/>
                  <a:gd name="T12" fmla="*/ 34 w 175"/>
                  <a:gd name="T13" fmla="*/ 9 h 106"/>
                  <a:gd name="T14" fmla="*/ 38 w 175"/>
                  <a:gd name="T15" fmla="*/ 10 h 106"/>
                  <a:gd name="T16" fmla="*/ 43 w 175"/>
                  <a:gd name="T17" fmla="*/ 12 h 106"/>
                  <a:gd name="T18" fmla="*/ 43 w 175"/>
                  <a:gd name="T19" fmla="*/ 13 h 106"/>
                  <a:gd name="T20" fmla="*/ 43 w 175"/>
                  <a:gd name="T21" fmla="*/ 16 h 106"/>
                  <a:gd name="T22" fmla="*/ 43 w 175"/>
                  <a:gd name="T23" fmla="*/ 18 h 106"/>
                  <a:gd name="T24" fmla="*/ 43 w 175"/>
                  <a:gd name="T25" fmla="*/ 20 h 106"/>
                  <a:gd name="T26" fmla="*/ 42 w 175"/>
                  <a:gd name="T27" fmla="*/ 24 h 106"/>
                  <a:gd name="T28" fmla="*/ 39 w 175"/>
                  <a:gd name="T29" fmla="*/ 27 h 106"/>
                  <a:gd name="T30" fmla="*/ 35 w 175"/>
                  <a:gd name="T31" fmla="*/ 26 h 106"/>
                  <a:gd name="T32" fmla="*/ 32 w 175"/>
                  <a:gd name="T33" fmla="*/ 25 h 106"/>
                  <a:gd name="T34" fmla="*/ 28 w 175"/>
                  <a:gd name="T35" fmla="*/ 25 h 106"/>
                  <a:gd name="T36" fmla="*/ 24 w 175"/>
                  <a:gd name="T37" fmla="*/ 24 h 106"/>
                  <a:gd name="T38" fmla="*/ 20 w 175"/>
                  <a:gd name="T39" fmla="*/ 24 h 106"/>
                  <a:gd name="T40" fmla="*/ 16 w 175"/>
                  <a:gd name="T41" fmla="*/ 23 h 106"/>
                  <a:gd name="T42" fmla="*/ 13 w 175"/>
                  <a:gd name="T43" fmla="*/ 23 h 106"/>
                  <a:gd name="T44" fmla="*/ 9 w 175"/>
                  <a:gd name="T45" fmla="*/ 23 h 106"/>
                  <a:gd name="T46" fmla="*/ 5 w 175"/>
                  <a:gd name="T47" fmla="*/ 20 h 106"/>
                  <a:gd name="T48" fmla="*/ 2 w 175"/>
                  <a:gd name="T49" fmla="*/ 17 h 106"/>
                  <a:gd name="T50" fmla="*/ 0 w 175"/>
                  <a:gd name="T51" fmla="*/ 13 h 106"/>
                  <a:gd name="T52" fmla="*/ 0 w 175"/>
                  <a:gd name="T53" fmla="*/ 11 h 106"/>
                  <a:gd name="T54" fmla="*/ 0 w 175"/>
                  <a:gd name="T55" fmla="*/ 9 h 106"/>
                  <a:gd name="T56" fmla="*/ 1 w 175"/>
                  <a:gd name="T57" fmla="*/ 6 h 106"/>
                  <a:gd name="T58" fmla="*/ 3 w 175"/>
                  <a:gd name="T59" fmla="*/ 3 h 106"/>
                  <a:gd name="T60" fmla="*/ 6 w 175"/>
                  <a:gd name="T61" fmla="*/ 0 h 10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75"/>
                  <a:gd name="T94" fmla="*/ 0 h 106"/>
                  <a:gd name="T95" fmla="*/ 175 w 175"/>
                  <a:gd name="T96" fmla="*/ 106 h 10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75" h="106">
                    <a:moveTo>
                      <a:pt x="25" y="0"/>
                    </a:moveTo>
                    <a:lnTo>
                      <a:pt x="43" y="5"/>
                    </a:lnTo>
                    <a:lnTo>
                      <a:pt x="60" y="12"/>
                    </a:lnTo>
                    <a:lnTo>
                      <a:pt x="79" y="17"/>
                    </a:lnTo>
                    <a:lnTo>
                      <a:pt x="98" y="24"/>
                    </a:lnTo>
                    <a:lnTo>
                      <a:pt x="117" y="29"/>
                    </a:lnTo>
                    <a:lnTo>
                      <a:pt x="136" y="35"/>
                    </a:lnTo>
                    <a:lnTo>
                      <a:pt x="154" y="40"/>
                    </a:lnTo>
                    <a:lnTo>
                      <a:pt x="173" y="48"/>
                    </a:lnTo>
                    <a:lnTo>
                      <a:pt x="173" y="55"/>
                    </a:lnTo>
                    <a:lnTo>
                      <a:pt x="175" y="64"/>
                    </a:lnTo>
                    <a:lnTo>
                      <a:pt x="173" y="72"/>
                    </a:lnTo>
                    <a:lnTo>
                      <a:pt x="173" y="80"/>
                    </a:lnTo>
                    <a:lnTo>
                      <a:pt x="168" y="93"/>
                    </a:lnTo>
                    <a:lnTo>
                      <a:pt x="159" y="106"/>
                    </a:lnTo>
                    <a:lnTo>
                      <a:pt x="143" y="103"/>
                    </a:lnTo>
                    <a:lnTo>
                      <a:pt x="128" y="100"/>
                    </a:lnTo>
                    <a:lnTo>
                      <a:pt x="113" y="98"/>
                    </a:lnTo>
                    <a:lnTo>
                      <a:pt x="98" y="95"/>
                    </a:lnTo>
                    <a:lnTo>
                      <a:pt x="82" y="93"/>
                    </a:lnTo>
                    <a:lnTo>
                      <a:pt x="67" y="92"/>
                    </a:lnTo>
                    <a:lnTo>
                      <a:pt x="52" y="89"/>
                    </a:lnTo>
                    <a:lnTo>
                      <a:pt x="37" y="89"/>
                    </a:lnTo>
                    <a:lnTo>
                      <a:pt x="22" y="78"/>
                    </a:lnTo>
                    <a:lnTo>
                      <a:pt x="10" y="67"/>
                    </a:lnTo>
                    <a:lnTo>
                      <a:pt x="3" y="55"/>
                    </a:lnTo>
                    <a:lnTo>
                      <a:pt x="0" y="44"/>
                    </a:lnTo>
                    <a:lnTo>
                      <a:pt x="0" y="33"/>
                    </a:lnTo>
                    <a:lnTo>
                      <a:pt x="5" y="22"/>
                    </a:lnTo>
                    <a:lnTo>
                      <a:pt x="13" y="1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6" name="Freeform 684"/>
              <p:cNvSpPr>
                <a:spLocks/>
              </p:cNvSpPr>
              <p:nvPr/>
            </p:nvSpPr>
            <p:spPr bwMode="auto">
              <a:xfrm>
                <a:off x="4325" y="3334"/>
                <a:ext cx="82" cy="48"/>
              </a:xfrm>
              <a:custGeom>
                <a:avLst/>
                <a:gdLst>
                  <a:gd name="T0" fmla="*/ 6 w 165"/>
                  <a:gd name="T1" fmla="*/ 0 h 95"/>
                  <a:gd name="T2" fmla="*/ 10 w 165"/>
                  <a:gd name="T3" fmla="*/ 1 h 95"/>
                  <a:gd name="T4" fmla="*/ 14 w 165"/>
                  <a:gd name="T5" fmla="*/ 3 h 95"/>
                  <a:gd name="T6" fmla="*/ 18 w 165"/>
                  <a:gd name="T7" fmla="*/ 4 h 95"/>
                  <a:gd name="T8" fmla="*/ 23 w 165"/>
                  <a:gd name="T9" fmla="*/ 6 h 95"/>
                  <a:gd name="T10" fmla="*/ 27 w 165"/>
                  <a:gd name="T11" fmla="*/ 7 h 95"/>
                  <a:gd name="T12" fmla="*/ 32 w 165"/>
                  <a:gd name="T13" fmla="*/ 9 h 95"/>
                  <a:gd name="T14" fmla="*/ 36 w 165"/>
                  <a:gd name="T15" fmla="*/ 10 h 95"/>
                  <a:gd name="T16" fmla="*/ 40 w 165"/>
                  <a:gd name="T17" fmla="*/ 11 h 95"/>
                  <a:gd name="T18" fmla="*/ 40 w 165"/>
                  <a:gd name="T19" fmla="*/ 13 h 95"/>
                  <a:gd name="T20" fmla="*/ 41 w 165"/>
                  <a:gd name="T21" fmla="*/ 15 h 95"/>
                  <a:gd name="T22" fmla="*/ 40 w 165"/>
                  <a:gd name="T23" fmla="*/ 17 h 95"/>
                  <a:gd name="T24" fmla="*/ 40 w 165"/>
                  <a:gd name="T25" fmla="*/ 19 h 95"/>
                  <a:gd name="T26" fmla="*/ 39 w 165"/>
                  <a:gd name="T27" fmla="*/ 21 h 95"/>
                  <a:gd name="T28" fmla="*/ 37 w 165"/>
                  <a:gd name="T29" fmla="*/ 24 h 95"/>
                  <a:gd name="T30" fmla="*/ 33 w 165"/>
                  <a:gd name="T31" fmla="*/ 24 h 95"/>
                  <a:gd name="T32" fmla="*/ 30 w 165"/>
                  <a:gd name="T33" fmla="*/ 23 h 95"/>
                  <a:gd name="T34" fmla="*/ 26 w 165"/>
                  <a:gd name="T35" fmla="*/ 23 h 95"/>
                  <a:gd name="T36" fmla="*/ 23 w 165"/>
                  <a:gd name="T37" fmla="*/ 23 h 95"/>
                  <a:gd name="T38" fmla="*/ 19 w 165"/>
                  <a:gd name="T39" fmla="*/ 22 h 95"/>
                  <a:gd name="T40" fmla="*/ 15 w 165"/>
                  <a:gd name="T41" fmla="*/ 22 h 95"/>
                  <a:gd name="T42" fmla="*/ 12 w 165"/>
                  <a:gd name="T43" fmla="*/ 21 h 95"/>
                  <a:gd name="T44" fmla="*/ 8 w 165"/>
                  <a:gd name="T45" fmla="*/ 21 h 95"/>
                  <a:gd name="T46" fmla="*/ 5 w 165"/>
                  <a:gd name="T47" fmla="*/ 18 h 95"/>
                  <a:gd name="T48" fmla="*/ 2 w 165"/>
                  <a:gd name="T49" fmla="*/ 16 h 95"/>
                  <a:gd name="T50" fmla="*/ 0 w 165"/>
                  <a:gd name="T51" fmla="*/ 13 h 95"/>
                  <a:gd name="T52" fmla="*/ 0 w 165"/>
                  <a:gd name="T53" fmla="*/ 10 h 95"/>
                  <a:gd name="T54" fmla="*/ 0 w 165"/>
                  <a:gd name="T55" fmla="*/ 8 h 95"/>
                  <a:gd name="T56" fmla="*/ 1 w 165"/>
                  <a:gd name="T57" fmla="*/ 5 h 95"/>
                  <a:gd name="T58" fmla="*/ 3 w 165"/>
                  <a:gd name="T59" fmla="*/ 3 h 95"/>
                  <a:gd name="T60" fmla="*/ 6 w 165"/>
                  <a:gd name="T61" fmla="*/ 0 h 95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65"/>
                  <a:gd name="T94" fmla="*/ 0 h 95"/>
                  <a:gd name="T95" fmla="*/ 165 w 165"/>
                  <a:gd name="T96" fmla="*/ 95 h 95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65" h="95">
                    <a:moveTo>
                      <a:pt x="24" y="0"/>
                    </a:moveTo>
                    <a:lnTo>
                      <a:pt x="40" y="4"/>
                    </a:lnTo>
                    <a:lnTo>
                      <a:pt x="58" y="10"/>
                    </a:lnTo>
                    <a:lnTo>
                      <a:pt x="75" y="15"/>
                    </a:lnTo>
                    <a:lnTo>
                      <a:pt x="93" y="21"/>
                    </a:lnTo>
                    <a:lnTo>
                      <a:pt x="109" y="26"/>
                    </a:lnTo>
                    <a:lnTo>
                      <a:pt x="128" y="33"/>
                    </a:lnTo>
                    <a:lnTo>
                      <a:pt x="144" y="38"/>
                    </a:lnTo>
                    <a:lnTo>
                      <a:pt x="163" y="44"/>
                    </a:lnTo>
                    <a:lnTo>
                      <a:pt x="163" y="50"/>
                    </a:lnTo>
                    <a:lnTo>
                      <a:pt x="165" y="58"/>
                    </a:lnTo>
                    <a:lnTo>
                      <a:pt x="163" y="65"/>
                    </a:lnTo>
                    <a:lnTo>
                      <a:pt x="163" y="73"/>
                    </a:lnTo>
                    <a:lnTo>
                      <a:pt x="157" y="84"/>
                    </a:lnTo>
                    <a:lnTo>
                      <a:pt x="149" y="95"/>
                    </a:lnTo>
                    <a:lnTo>
                      <a:pt x="134" y="93"/>
                    </a:lnTo>
                    <a:lnTo>
                      <a:pt x="121" y="91"/>
                    </a:lnTo>
                    <a:lnTo>
                      <a:pt x="106" y="89"/>
                    </a:lnTo>
                    <a:lnTo>
                      <a:pt x="92" y="89"/>
                    </a:lnTo>
                    <a:lnTo>
                      <a:pt x="77" y="86"/>
                    </a:lnTo>
                    <a:lnTo>
                      <a:pt x="63" y="85"/>
                    </a:lnTo>
                    <a:lnTo>
                      <a:pt x="49" y="83"/>
                    </a:lnTo>
                    <a:lnTo>
                      <a:pt x="35" y="83"/>
                    </a:lnTo>
                    <a:lnTo>
                      <a:pt x="20" y="71"/>
                    </a:lnTo>
                    <a:lnTo>
                      <a:pt x="10" y="61"/>
                    </a:lnTo>
                    <a:lnTo>
                      <a:pt x="3" y="50"/>
                    </a:lnTo>
                    <a:lnTo>
                      <a:pt x="0" y="40"/>
                    </a:lnTo>
                    <a:lnTo>
                      <a:pt x="0" y="29"/>
                    </a:lnTo>
                    <a:lnTo>
                      <a:pt x="4" y="19"/>
                    </a:lnTo>
                    <a:lnTo>
                      <a:pt x="12" y="9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7" name="Freeform 685"/>
              <p:cNvSpPr>
                <a:spLocks/>
              </p:cNvSpPr>
              <p:nvPr/>
            </p:nvSpPr>
            <p:spPr bwMode="auto">
              <a:xfrm>
                <a:off x="4255" y="2929"/>
                <a:ext cx="31" cy="37"/>
              </a:xfrm>
              <a:custGeom>
                <a:avLst/>
                <a:gdLst>
                  <a:gd name="T0" fmla="*/ 8 w 61"/>
                  <a:gd name="T1" fmla="*/ 0 h 73"/>
                  <a:gd name="T2" fmla="*/ 11 w 61"/>
                  <a:gd name="T3" fmla="*/ 1 h 73"/>
                  <a:gd name="T4" fmla="*/ 13 w 61"/>
                  <a:gd name="T5" fmla="*/ 3 h 73"/>
                  <a:gd name="T6" fmla="*/ 14 w 61"/>
                  <a:gd name="T7" fmla="*/ 4 h 73"/>
                  <a:gd name="T8" fmla="*/ 15 w 61"/>
                  <a:gd name="T9" fmla="*/ 6 h 73"/>
                  <a:gd name="T10" fmla="*/ 15 w 61"/>
                  <a:gd name="T11" fmla="*/ 8 h 73"/>
                  <a:gd name="T12" fmla="*/ 16 w 61"/>
                  <a:gd name="T13" fmla="*/ 10 h 73"/>
                  <a:gd name="T14" fmla="*/ 15 w 61"/>
                  <a:gd name="T15" fmla="*/ 11 h 73"/>
                  <a:gd name="T16" fmla="*/ 15 w 61"/>
                  <a:gd name="T17" fmla="*/ 13 h 73"/>
                  <a:gd name="T18" fmla="*/ 14 w 61"/>
                  <a:gd name="T19" fmla="*/ 14 h 73"/>
                  <a:gd name="T20" fmla="*/ 13 w 61"/>
                  <a:gd name="T21" fmla="*/ 16 h 73"/>
                  <a:gd name="T22" fmla="*/ 11 w 61"/>
                  <a:gd name="T23" fmla="*/ 18 h 73"/>
                  <a:gd name="T24" fmla="*/ 8 w 61"/>
                  <a:gd name="T25" fmla="*/ 19 h 73"/>
                  <a:gd name="T26" fmla="*/ 5 w 61"/>
                  <a:gd name="T27" fmla="*/ 18 h 73"/>
                  <a:gd name="T28" fmla="*/ 3 w 61"/>
                  <a:gd name="T29" fmla="*/ 16 h 73"/>
                  <a:gd name="T30" fmla="*/ 1 w 61"/>
                  <a:gd name="T31" fmla="*/ 14 h 73"/>
                  <a:gd name="T32" fmla="*/ 1 w 61"/>
                  <a:gd name="T33" fmla="*/ 13 h 73"/>
                  <a:gd name="T34" fmla="*/ 0 w 61"/>
                  <a:gd name="T35" fmla="*/ 11 h 73"/>
                  <a:gd name="T36" fmla="*/ 0 w 61"/>
                  <a:gd name="T37" fmla="*/ 10 h 73"/>
                  <a:gd name="T38" fmla="*/ 0 w 61"/>
                  <a:gd name="T39" fmla="*/ 8 h 73"/>
                  <a:gd name="T40" fmla="*/ 1 w 61"/>
                  <a:gd name="T41" fmla="*/ 6 h 73"/>
                  <a:gd name="T42" fmla="*/ 1 w 61"/>
                  <a:gd name="T43" fmla="*/ 4 h 73"/>
                  <a:gd name="T44" fmla="*/ 3 w 61"/>
                  <a:gd name="T45" fmla="*/ 3 h 73"/>
                  <a:gd name="T46" fmla="*/ 5 w 61"/>
                  <a:gd name="T47" fmla="*/ 1 h 73"/>
                  <a:gd name="T48" fmla="*/ 8 w 61"/>
                  <a:gd name="T49" fmla="*/ 0 h 7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1"/>
                  <a:gd name="T76" fmla="*/ 0 h 73"/>
                  <a:gd name="T77" fmla="*/ 61 w 61"/>
                  <a:gd name="T78" fmla="*/ 73 h 73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1" h="73">
                    <a:moveTo>
                      <a:pt x="31" y="0"/>
                    </a:moveTo>
                    <a:lnTo>
                      <a:pt x="41" y="3"/>
                    </a:lnTo>
                    <a:lnTo>
                      <a:pt x="51" y="11"/>
                    </a:lnTo>
                    <a:lnTo>
                      <a:pt x="54" y="16"/>
                    </a:lnTo>
                    <a:lnTo>
                      <a:pt x="57" y="22"/>
                    </a:lnTo>
                    <a:lnTo>
                      <a:pt x="60" y="29"/>
                    </a:lnTo>
                    <a:lnTo>
                      <a:pt x="61" y="37"/>
                    </a:lnTo>
                    <a:lnTo>
                      <a:pt x="60" y="43"/>
                    </a:lnTo>
                    <a:lnTo>
                      <a:pt x="57" y="51"/>
                    </a:lnTo>
                    <a:lnTo>
                      <a:pt x="54" y="56"/>
                    </a:lnTo>
                    <a:lnTo>
                      <a:pt x="51" y="62"/>
                    </a:lnTo>
                    <a:lnTo>
                      <a:pt x="41" y="69"/>
                    </a:lnTo>
                    <a:lnTo>
                      <a:pt x="31" y="73"/>
                    </a:lnTo>
                    <a:lnTo>
                      <a:pt x="17" y="69"/>
                    </a:lnTo>
                    <a:lnTo>
                      <a:pt x="9" y="62"/>
                    </a:lnTo>
                    <a:lnTo>
                      <a:pt x="4" y="56"/>
                    </a:lnTo>
                    <a:lnTo>
                      <a:pt x="1" y="51"/>
                    </a:lnTo>
                    <a:lnTo>
                      <a:pt x="0" y="43"/>
                    </a:lnTo>
                    <a:lnTo>
                      <a:pt x="0" y="37"/>
                    </a:lnTo>
                    <a:lnTo>
                      <a:pt x="0" y="29"/>
                    </a:lnTo>
                    <a:lnTo>
                      <a:pt x="1" y="22"/>
                    </a:lnTo>
                    <a:lnTo>
                      <a:pt x="4" y="16"/>
                    </a:lnTo>
                    <a:lnTo>
                      <a:pt x="9" y="11"/>
                    </a:lnTo>
                    <a:lnTo>
                      <a:pt x="17" y="3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8" name="Freeform 686"/>
              <p:cNvSpPr>
                <a:spLocks/>
              </p:cNvSpPr>
              <p:nvPr/>
            </p:nvSpPr>
            <p:spPr bwMode="auto">
              <a:xfrm>
                <a:off x="4120" y="2873"/>
                <a:ext cx="32" cy="37"/>
              </a:xfrm>
              <a:custGeom>
                <a:avLst/>
                <a:gdLst>
                  <a:gd name="T0" fmla="*/ 8 w 64"/>
                  <a:gd name="T1" fmla="*/ 0 h 74"/>
                  <a:gd name="T2" fmla="*/ 11 w 64"/>
                  <a:gd name="T3" fmla="*/ 1 h 74"/>
                  <a:gd name="T4" fmla="*/ 13 w 64"/>
                  <a:gd name="T5" fmla="*/ 2 h 74"/>
                  <a:gd name="T6" fmla="*/ 14 w 64"/>
                  <a:gd name="T7" fmla="*/ 3 h 74"/>
                  <a:gd name="T8" fmla="*/ 15 w 64"/>
                  <a:gd name="T9" fmla="*/ 5 h 74"/>
                  <a:gd name="T10" fmla="*/ 15 w 64"/>
                  <a:gd name="T11" fmla="*/ 7 h 74"/>
                  <a:gd name="T12" fmla="*/ 16 w 64"/>
                  <a:gd name="T13" fmla="*/ 9 h 74"/>
                  <a:gd name="T14" fmla="*/ 15 w 64"/>
                  <a:gd name="T15" fmla="*/ 12 h 74"/>
                  <a:gd name="T16" fmla="*/ 13 w 64"/>
                  <a:gd name="T17" fmla="*/ 15 h 74"/>
                  <a:gd name="T18" fmla="*/ 11 w 64"/>
                  <a:gd name="T19" fmla="*/ 18 h 74"/>
                  <a:gd name="T20" fmla="*/ 8 w 64"/>
                  <a:gd name="T21" fmla="*/ 19 h 74"/>
                  <a:gd name="T22" fmla="*/ 5 w 64"/>
                  <a:gd name="T23" fmla="*/ 18 h 74"/>
                  <a:gd name="T24" fmla="*/ 2 w 64"/>
                  <a:gd name="T25" fmla="*/ 15 h 74"/>
                  <a:gd name="T26" fmla="*/ 1 w 64"/>
                  <a:gd name="T27" fmla="*/ 12 h 74"/>
                  <a:gd name="T28" fmla="*/ 0 w 64"/>
                  <a:gd name="T29" fmla="*/ 9 h 74"/>
                  <a:gd name="T30" fmla="*/ 0 w 64"/>
                  <a:gd name="T31" fmla="*/ 7 h 74"/>
                  <a:gd name="T32" fmla="*/ 1 w 64"/>
                  <a:gd name="T33" fmla="*/ 5 h 74"/>
                  <a:gd name="T34" fmla="*/ 1 w 64"/>
                  <a:gd name="T35" fmla="*/ 3 h 74"/>
                  <a:gd name="T36" fmla="*/ 2 w 64"/>
                  <a:gd name="T37" fmla="*/ 2 h 74"/>
                  <a:gd name="T38" fmla="*/ 5 w 64"/>
                  <a:gd name="T39" fmla="*/ 1 h 74"/>
                  <a:gd name="T40" fmla="*/ 8 w 64"/>
                  <a:gd name="T41" fmla="*/ 0 h 7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4"/>
                  <a:gd name="T64" fmla="*/ 0 h 74"/>
                  <a:gd name="T65" fmla="*/ 64 w 64"/>
                  <a:gd name="T66" fmla="*/ 74 h 7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4" h="74">
                    <a:moveTo>
                      <a:pt x="34" y="0"/>
                    </a:moveTo>
                    <a:lnTo>
                      <a:pt x="44" y="2"/>
                    </a:lnTo>
                    <a:lnTo>
                      <a:pt x="54" y="10"/>
                    </a:lnTo>
                    <a:lnTo>
                      <a:pt x="57" y="15"/>
                    </a:lnTo>
                    <a:lnTo>
                      <a:pt x="60" y="21"/>
                    </a:lnTo>
                    <a:lnTo>
                      <a:pt x="63" y="29"/>
                    </a:lnTo>
                    <a:lnTo>
                      <a:pt x="64" y="38"/>
                    </a:lnTo>
                    <a:lnTo>
                      <a:pt x="60" y="50"/>
                    </a:lnTo>
                    <a:lnTo>
                      <a:pt x="54" y="63"/>
                    </a:lnTo>
                    <a:lnTo>
                      <a:pt x="44" y="70"/>
                    </a:lnTo>
                    <a:lnTo>
                      <a:pt x="34" y="74"/>
                    </a:lnTo>
                    <a:lnTo>
                      <a:pt x="20" y="70"/>
                    </a:lnTo>
                    <a:lnTo>
                      <a:pt x="10" y="63"/>
                    </a:lnTo>
                    <a:lnTo>
                      <a:pt x="3" y="50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3" y="21"/>
                    </a:lnTo>
                    <a:lnTo>
                      <a:pt x="5" y="15"/>
                    </a:lnTo>
                    <a:lnTo>
                      <a:pt x="10" y="10"/>
                    </a:lnTo>
                    <a:lnTo>
                      <a:pt x="20" y="2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9" name="Freeform 687"/>
              <p:cNvSpPr>
                <a:spLocks/>
              </p:cNvSpPr>
              <p:nvPr/>
            </p:nvSpPr>
            <p:spPr bwMode="auto">
              <a:xfrm>
                <a:off x="4176" y="3677"/>
                <a:ext cx="39" cy="27"/>
              </a:xfrm>
              <a:custGeom>
                <a:avLst/>
                <a:gdLst>
                  <a:gd name="T0" fmla="*/ 12 w 79"/>
                  <a:gd name="T1" fmla="*/ 1 h 56"/>
                  <a:gd name="T2" fmla="*/ 13 w 79"/>
                  <a:gd name="T3" fmla="*/ 2 h 56"/>
                  <a:gd name="T4" fmla="*/ 15 w 79"/>
                  <a:gd name="T5" fmla="*/ 3 h 56"/>
                  <a:gd name="T6" fmla="*/ 16 w 79"/>
                  <a:gd name="T7" fmla="*/ 4 h 56"/>
                  <a:gd name="T8" fmla="*/ 18 w 79"/>
                  <a:gd name="T9" fmla="*/ 5 h 56"/>
                  <a:gd name="T10" fmla="*/ 19 w 79"/>
                  <a:gd name="T11" fmla="*/ 8 h 56"/>
                  <a:gd name="T12" fmla="*/ 19 w 79"/>
                  <a:gd name="T13" fmla="*/ 10 h 56"/>
                  <a:gd name="T14" fmla="*/ 17 w 79"/>
                  <a:gd name="T15" fmla="*/ 12 h 56"/>
                  <a:gd name="T16" fmla="*/ 15 w 79"/>
                  <a:gd name="T17" fmla="*/ 13 h 56"/>
                  <a:gd name="T18" fmla="*/ 13 w 79"/>
                  <a:gd name="T19" fmla="*/ 13 h 56"/>
                  <a:gd name="T20" fmla="*/ 11 w 79"/>
                  <a:gd name="T21" fmla="*/ 13 h 56"/>
                  <a:gd name="T22" fmla="*/ 9 w 79"/>
                  <a:gd name="T23" fmla="*/ 13 h 56"/>
                  <a:gd name="T24" fmla="*/ 8 w 79"/>
                  <a:gd name="T25" fmla="*/ 13 h 56"/>
                  <a:gd name="T26" fmla="*/ 6 w 79"/>
                  <a:gd name="T27" fmla="*/ 11 h 56"/>
                  <a:gd name="T28" fmla="*/ 4 w 79"/>
                  <a:gd name="T29" fmla="*/ 10 h 56"/>
                  <a:gd name="T30" fmla="*/ 2 w 79"/>
                  <a:gd name="T31" fmla="*/ 9 h 56"/>
                  <a:gd name="T32" fmla="*/ 1 w 79"/>
                  <a:gd name="T33" fmla="*/ 8 h 56"/>
                  <a:gd name="T34" fmla="*/ 0 w 79"/>
                  <a:gd name="T35" fmla="*/ 6 h 56"/>
                  <a:gd name="T36" fmla="*/ 0 w 79"/>
                  <a:gd name="T37" fmla="*/ 3 h 56"/>
                  <a:gd name="T38" fmla="*/ 1 w 79"/>
                  <a:gd name="T39" fmla="*/ 1 h 56"/>
                  <a:gd name="T40" fmla="*/ 4 w 79"/>
                  <a:gd name="T41" fmla="*/ 0 h 56"/>
                  <a:gd name="T42" fmla="*/ 6 w 79"/>
                  <a:gd name="T43" fmla="*/ 0 h 56"/>
                  <a:gd name="T44" fmla="*/ 7 w 79"/>
                  <a:gd name="T45" fmla="*/ 0 h 56"/>
                  <a:gd name="T46" fmla="*/ 10 w 79"/>
                  <a:gd name="T47" fmla="*/ 0 h 56"/>
                  <a:gd name="T48" fmla="*/ 12 w 79"/>
                  <a:gd name="T49" fmla="*/ 1 h 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9"/>
                  <a:gd name="T76" fmla="*/ 0 h 56"/>
                  <a:gd name="T77" fmla="*/ 79 w 79"/>
                  <a:gd name="T78" fmla="*/ 56 h 5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9" h="56">
                    <a:moveTo>
                      <a:pt x="49" y="7"/>
                    </a:moveTo>
                    <a:lnTo>
                      <a:pt x="55" y="9"/>
                    </a:lnTo>
                    <a:lnTo>
                      <a:pt x="62" y="13"/>
                    </a:lnTo>
                    <a:lnTo>
                      <a:pt x="67" y="17"/>
                    </a:lnTo>
                    <a:lnTo>
                      <a:pt x="73" y="23"/>
                    </a:lnTo>
                    <a:lnTo>
                      <a:pt x="79" y="33"/>
                    </a:lnTo>
                    <a:lnTo>
                      <a:pt x="79" y="44"/>
                    </a:lnTo>
                    <a:lnTo>
                      <a:pt x="71" y="51"/>
                    </a:lnTo>
                    <a:lnTo>
                      <a:pt x="61" y="56"/>
                    </a:lnTo>
                    <a:lnTo>
                      <a:pt x="54" y="56"/>
                    </a:lnTo>
                    <a:lnTo>
                      <a:pt x="46" y="56"/>
                    </a:lnTo>
                    <a:lnTo>
                      <a:pt x="39" y="54"/>
                    </a:lnTo>
                    <a:lnTo>
                      <a:pt x="32" y="53"/>
                    </a:lnTo>
                    <a:lnTo>
                      <a:pt x="24" y="48"/>
                    </a:lnTo>
                    <a:lnTo>
                      <a:pt x="16" y="44"/>
                    </a:lnTo>
                    <a:lnTo>
                      <a:pt x="10" y="39"/>
                    </a:lnTo>
                    <a:lnTo>
                      <a:pt x="6" y="36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7" y="3"/>
                    </a:lnTo>
                    <a:lnTo>
                      <a:pt x="24" y="0"/>
                    </a:lnTo>
                    <a:lnTo>
                      <a:pt x="31" y="2"/>
                    </a:lnTo>
                    <a:lnTo>
                      <a:pt x="40" y="3"/>
                    </a:lnTo>
                    <a:lnTo>
                      <a:pt x="49" y="7"/>
                    </a:lnTo>
                    <a:close/>
                  </a:path>
                </a:pathLst>
              </a:custGeom>
              <a:solidFill>
                <a:srgbClr val="FFDE1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60" name="Freeform 688"/>
              <p:cNvSpPr>
                <a:spLocks/>
              </p:cNvSpPr>
              <p:nvPr/>
            </p:nvSpPr>
            <p:spPr bwMode="auto">
              <a:xfrm>
                <a:off x="4672" y="3921"/>
                <a:ext cx="38" cy="30"/>
              </a:xfrm>
              <a:custGeom>
                <a:avLst/>
                <a:gdLst>
                  <a:gd name="T0" fmla="*/ 7 w 75"/>
                  <a:gd name="T1" fmla="*/ 2 h 59"/>
                  <a:gd name="T2" fmla="*/ 9 w 75"/>
                  <a:gd name="T3" fmla="*/ 1 h 59"/>
                  <a:gd name="T4" fmla="*/ 10 w 75"/>
                  <a:gd name="T5" fmla="*/ 1 h 59"/>
                  <a:gd name="T6" fmla="*/ 12 w 75"/>
                  <a:gd name="T7" fmla="*/ 0 h 59"/>
                  <a:gd name="T8" fmla="*/ 14 w 75"/>
                  <a:gd name="T9" fmla="*/ 0 h 59"/>
                  <a:gd name="T10" fmla="*/ 17 w 75"/>
                  <a:gd name="T11" fmla="*/ 1 h 59"/>
                  <a:gd name="T12" fmla="*/ 19 w 75"/>
                  <a:gd name="T13" fmla="*/ 3 h 59"/>
                  <a:gd name="T14" fmla="*/ 19 w 75"/>
                  <a:gd name="T15" fmla="*/ 5 h 59"/>
                  <a:gd name="T16" fmla="*/ 19 w 75"/>
                  <a:gd name="T17" fmla="*/ 8 h 59"/>
                  <a:gd name="T18" fmla="*/ 17 w 75"/>
                  <a:gd name="T19" fmla="*/ 10 h 59"/>
                  <a:gd name="T20" fmla="*/ 16 w 75"/>
                  <a:gd name="T21" fmla="*/ 11 h 59"/>
                  <a:gd name="T22" fmla="*/ 15 w 75"/>
                  <a:gd name="T23" fmla="*/ 12 h 59"/>
                  <a:gd name="T24" fmla="*/ 13 w 75"/>
                  <a:gd name="T25" fmla="*/ 14 h 59"/>
                  <a:gd name="T26" fmla="*/ 11 w 75"/>
                  <a:gd name="T27" fmla="*/ 14 h 59"/>
                  <a:gd name="T28" fmla="*/ 9 w 75"/>
                  <a:gd name="T29" fmla="*/ 15 h 59"/>
                  <a:gd name="T30" fmla="*/ 7 w 75"/>
                  <a:gd name="T31" fmla="*/ 15 h 59"/>
                  <a:gd name="T32" fmla="*/ 6 w 75"/>
                  <a:gd name="T33" fmla="*/ 15 h 59"/>
                  <a:gd name="T34" fmla="*/ 3 w 75"/>
                  <a:gd name="T35" fmla="*/ 15 h 59"/>
                  <a:gd name="T36" fmla="*/ 1 w 75"/>
                  <a:gd name="T37" fmla="*/ 13 h 59"/>
                  <a:gd name="T38" fmla="*/ 0 w 75"/>
                  <a:gd name="T39" fmla="*/ 10 h 59"/>
                  <a:gd name="T40" fmla="*/ 1 w 75"/>
                  <a:gd name="T41" fmla="*/ 8 h 59"/>
                  <a:gd name="T42" fmla="*/ 2 w 75"/>
                  <a:gd name="T43" fmla="*/ 6 h 59"/>
                  <a:gd name="T44" fmla="*/ 4 w 75"/>
                  <a:gd name="T45" fmla="*/ 5 h 59"/>
                  <a:gd name="T46" fmla="*/ 5 w 75"/>
                  <a:gd name="T47" fmla="*/ 3 h 59"/>
                  <a:gd name="T48" fmla="*/ 7 w 75"/>
                  <a:gd name="T49" fmla="*/ 2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5"/>
                  <a:gd name="T76" fmla="*/ 0 h 59"/>
                  <a:gd name="T77" fmla="*/ 75 w 75"/>
                  <a:gd name="T78" fmla="*/ 59 h 5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5" h="59">
                    <a:moveTo>
                      <a:pt x="26" y="8"/>
                    </a:moveTo>
                    <a:lnTo>
                      <a:pt x="33" y="4"/>
                    </a:lnTo>
                    <a:lnTo>
                      <a:pt x="40" y="1"/>
                    </a:lnTo>
                    <a:lnTo>
                      <a:pt x="48" y="0"/>
                    </a:lnTo>
                    <a:lnTo>
                      <a:pt x="55" y="0"/>
                    </a:lnTo>
                    <a:lnTo>
                      <a:pt x="66" y="3"/>
                    </a:lnTo>
                    <a:lnTo>
                      <a:pt x="75" y="10"/>
                    </a:lnTo>
                    <a:lnTo>
                      <a:pt x="75" y="19"/>
                    </a:lnTo>
                    <a:lnTo>
                      <a:pt x="73" y="32"/>
                    </a:lnTo>
                    <a:lnTo>
                      <a:pt x="68" y="37"/>
                    </a:lnTo>
                    <a:lnTo>
                      <a:pt x="64" y="42"/>
                    </a:lnTo>
                    <a:lnTo>
                      <a:pt x="58" y="47"/>
                    </a:lnTo>
                    <a:lnTo>
                      <a:pt x="51" y="53"/>
                    </a:lnTo>
                    <a:lnTo>
                      <a:pt x="43" y="55"/>
                    </a:lnTo>
                    <a:lnTo>
                      <a:pt x="35" y="58"/>
                    </a:lnTo>
                    <a:lnTo>
                      <a:pt x="28" y="58"/>
                    </a:lnTo>
                    <a:lnTo>
                      <a:pt x="21" y="59"/>
                    </a:lnTo>
                    <a:lnTo>
                      <a:pt x="10" y="57"/>
                    </a:lnTo>
                    <a:lnTo>
                      <a:pt x="2" y="52"/>
                    </a:lnTo>
                    <a:lnTo>
                      <a:pt x="0" y="40"/>
                    </a:lnTo>
                    <a:lnTo>
                      <a:pt x="4" y="29"/>
                    </a:lnTo>
                    <a:lnTo>
                      <a:pt x="7" y="23"/>
                    </a:lnTo>
                    <a:lnTo>
                      <a:pt x="13" y="18"/>
                    </a:lnTo>
                    <a:lnTo>
                      <a:pt x="19" y="11"/>
                    </a:lnTo>
                    <a:lnTo>
                      <a:pt x="26" y="8"/>
                    </a:lnTo>
                    <a:close/>
                  </a:path>
                </a:pathLst>
              </a:custGeom>
              <a:solidFill>
                <a:srgbClr val="FFDE1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28" name="Freeform 689"/>
            <p:cNvSpPr>
              <a:spLocks/>
            </p:cNvSpPr>
            <p:nvPr/>
          </p:nvSpPr>
          <p:spPr bwMode="auto">
            <a:xfrm>
              <a:off x="2979" y="2947"/>
              <a:ext cx="143" cy="81"/>
            </a:xfrm>
            <a:custGeom>
              <a:avLst/>
              <a:gdLst>
                <a:gd name="T0" fmla="*/ 0 w 423"/>
                <a:gd name="T1" fmla="*/ 3 h 259"/>
                <a:gd name="T2" fmla="*/ 45 w 423"/>
                <a:gd name="T3" fmla="*/ 0 h 259"/>
                <a:gd name="T4" fmla="*/ 48 w 423"/>
                <a:gd name="T5" fmla="*/ 22 h 259"/>
                <a:gd name="T6" fmla="*/ 1 w 423"/>
                <a:gd name="T7" fmla="*/ 25 h 259"/>
                <a:gd name="T8" fmla="*/ 0 w 423"/>
                <a:gd name="T9" fmla="*/ 3 h 259"/>
                <a:gd name="T10" fmla="*/ 0 w 423"/>
                <a:gd name="T11" fmla="*/ 3 h 2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3"/>
                <a:gd name="T19" fmla="*/ 0 h 259"/>
                <a:gd name="T20" fmla="*/ 423 w 423"/>
                <a:gd name="T21" fmla="*/ 259 h 2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3" h="259">
                  <a:moveTo>
                    <a:pt x="0" y="29"/>
                  </a:moveTo>
                  <a:lnTo>
                    <a:pt x="389" y="0"/>
                  </a:lnTo>
                  <a:lnTo>
                    <a:pt x="423" y="225"/>
                  </a:lnTo>
                  <a:lnTo>
                    <a:pt x="5" y="25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D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9" name="Freeform 690"/>
            <p:cNvSpPr>
              <a:spLocks/>
            </p:cNvSpPr>
            <p:nvPr/>
          </p:nvSpPr>
          <p:spPr bwMode="auto">
            <a:xfrm>
              <a:off x="2828" y="2954"/>
              <a:ext cx="160" cy="80"/>
            </a:xfrm>
            <a:custGeom>
              <a:avLst/>
              <a:gdLst>
                <a:gd name="T0" fmla="*/ 2 w 475"/>
                <a:gd name="T1" fmla="*/ 2 h 259"/>
                <a:gd name="T2" fmla="*/ 54 w 475"/>
                <a:gd name="T3" fmla="*/ 0 h 259"/>
                <a:gd name="T4" fmla="*/ 51 w 475"/>
                <a:gd name="T5" fmla="*/ 22 h 259"/>
                <a:gd name="T6" fmla="*/ 0 w 475"/>
                <a:gd name="T7" fmla="*/ 25 h 259"/>
                <a:gd name="T8" fmla="*/ 2 w 475"/>
                <a:gd name="T9" fmla="*/ 2 h 259"/>
                <a:gd name="T10" fmla="*/ 2 w 475"/>
                <a:gd name="T11" fmla="*/ 2 h 2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5"/>
                <a:gd name="T19" fmla="*/ 0 h 259"/>
                <a:gd name="T20" fmla="*/ 475 w 475"/>
                <a:gd name="T21" fmla="*/ 259 h 2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5" h="259">
                  <a:moveTo>
                    <a:pt x="17" y="21"/>
                  </a:moveTo>
                  <a:lnTo>
                    <a:pt x="475" y="0"/>
                  </a:lnTo>
                  <a:lnTo>
                    <a:pt x="452" y="228"/>
                  </a:lnTo>
                  <a:lnTo>
                    <a:pt x="0" y="259"/>
                  </a:lnTo>
                  <a:lnTo>
                    <a:pt x="17" y="21"/>
                  </a:lnTo>
                  <a:close/>
                </a:path>
              </a:pathLst>
            </a:custGeom>
            <a:solidFill>
              <a:srgbClr val="E5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0" name="Freeform 691"/>
            <p:cNvSpPr>
              <a:spLocks/>
            </p:cNvSpPr>
            <p:nvPr/>
          </p:nvSpPr>
          <p:spPr bwMode="auto">
            <a:xfrm>
              <a:off x="2688" y="2956"/>
              <a:ext cx="146" cy="78"/>
            </a:xfrm>
            <a:custGeom>
              <a:avLst/>
              <a:gdLst>
                <a:gd name="T0" fmla="*/ 0 w 431"/>
                <a:gd name="T1" fmla="*/ 4 h 253"/>
                <a:gd name="T2" fmla="*/ 49 w 431"/>
                <a:gd name="T3" fmla="*/ 0 h 253"/>
                <a:gd name="T4" fmla="*/ 48 w 431"/>
                <a:gd name="T5" fmla="*/ 24 h 253"/>
                <a:gd name="T6" fmla="*/ 1 w 431"/>
                <a:gd name="T7" fmla="*/ 24 h 253"/>
                <a:gd name="T8" fmla="*/ 0 w 431"/>
                <a:gd name="T9" fmla="*/ 4 h 253"/>
                <a:gd name="T10" fmla="*/ 0 w 431"/>
                <a:gd name="T11" fmla="*/ 4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1"/>
                <a:gd name="T19" fmla="*/ 0 h 253"/>
                <a:gd name="T20" fmla="*/ 431 w 431"/>
                <a:gd name="T21" fmla="*/ 253 h 2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1" h="253">
                  <a:moveTo>
                    <a:pt x="0" y="40"/>
                  </a:moveTo>
                  <a:lnTo>
                    <a:pt x="431" y="0"/>
                  </a:lnTo>
                  <a:lnTo>
                    <a:pt x="423" y="253"/>
                  </a:lnTo>
                  <a:lnTo>
                    <a:pt x="11" y="251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D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Freeform 692"/>
            <p:cNvSpPr>
              <a:spLocks/>
            </p:cNvSpPr>
            <p:nvPr/>
          </p:nvSpPr>
          <p:spPr bwMode="auto">
            <a:xfrm>
              <a:off x="2753" y="2890"/>
              <a:ext cx="154" cy="68"/>
            </a:xfrm>
            <a:custGeom>
              <a:avLst/>
              <a:gdLst>
                <a:gd name="T0" fmla="*/ 0 w 457"/>
                <a:gd name="T1" fmla="*/ 1 h 217"/>
                <a:gd name="T2" fmla="*/ 0 w 457"/>
                <a:gd name="T3" fmla="*/ 21 h 217"/>
                <a:gd name="T4" fmla="*/ 31 w 457"/>
                <a:gd name="T5" fmla="*/ 21 h 217"/>
                <a:gd name="T6" fmla="*/ 52 w 457"/>
                <a:gd name="T7" fmla="*/ 20 h 217"/>
                <a:gd name="T8" fmla="*/ 51 w 457"/>
                <a:gd name="T9" fmla="*/ 0 h 217"/>
                <a:gd name="T10" fmla="*/ 0 w 457"/>
                <a:gd name="T11" fmla="*/ 1 h 217"/>
                <a:gd name="T12" fmla="*/ 0 w 457"/>
                <a:gd name="T13" fmla="*/ 1 h 2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7"/>
                <a:gd name="T22" fmla="*/ 0 h 217"/>
                <a:gd name="T23" fmla="*/ 457 w 457"/>
                <a:gd name="T24" fmla="*/ 217 h 2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7" h="217">
                  <a:moveTo>
                    <a:pt x="0" y="13"/>
                  </a:moveTo>
                  <a:lnTo>
                    <a:pt x="2" y="211"/>
                  </a:lnTo>
                  <a:lnTo>
                    <a:pt x="274" y="217"/>
                  </a:lnTo>
                  <a:lnTo>
                    <a:pt x="457" y="205"/>
                  </a:lnTo>
                  <a:lnTo>
                    <a:pt x="449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D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2" name="Freeform 693"/>
            <p:cNvSpPr>
              <a:spLocks/>
            </p:cNvSpPr>
            <p:nvPr/>
          </p:nvSpPr>
          <p:spPr bwMode="auto">
            <a:xfrm>
              <a:off x="2683" y="2945"/>
              <a:ext cx="441" cy="89"/>
            </a:xfrm>
            <a:custGeom>
              <a:avLst/>
              <a:gdLst>
                <a:gd name="T0" fmla="*/ 50 w 1310"/>
                <a:gd name="T1" fmla="*/ 27 h 285"/>
                <a:gd name="T2" fmla="*/ 49 w 1310"/>
                <a:gd name="T3" fmla="*/ 27 h 285"/>
                <a:gd name="T4" fmla="*/ 47 w 1310"/>
                <a:gd name="T5" fmla="*/ 6 h 285"/>
                <a:gd name="T6" fmla="*/ 28 w 1310"/>
                <a:gd name="T7" fmla="*/ 7 h 285"/>
                <a:gd name="T8" fmla="*/ 8 w 1310"/>
                <a:gd name="T9" fmla="*/ 9 h 285"/>
                <a:gd name="T10" fmla="*/ 5 w 1310"/>
                <a:gd name="T11" fmla="*/ 18 h 285"/>
                <a:gd name="T12" fmla="*/ 4 w 1310"/>
                <a:gd name="T13" fmla="*/ 28 h 285"/>
                <a:gd name="T14" fmla="*/ 3 w 1310"/>
                <a:gd name="T15" fmla="*/ 27 h 285"/>
                <a:gd name="T16" fmla="*/ 2 w 1310"/>
                <a:gd name="T17" fmla="*/ 27 h 285"/>
                <a:gd name="T18" fmla="*/ 0 w 1310"/>
                <a:gd name="T19" fmla="*/ 6 h 285"/>
                <a:gd name="T20" fmla="*/ 3 w 1310"/>
                <a:gd name="T21" fmla="*/ 5 h 285"/>
                <a:gd name="T22" fmla="*/ 7 w 1310"/>
                <a:gd name="T23" fmla="*/ 4 h 285"/>
                <a:gd name="T24" fmla="*/ 20 w 1310"/>
                <a:gd name="T25" fmla="*/ 2 h 285"/>
                <a:gd name="T26" fmla="*/ 56 w 1310"/>
                <a:gd name="T27" fmla="*/ 1 h 285"/>
                <a:gd name="T28" fmla="*/ 117 w 1310"/>
                <a:gd name="T29" fmla="*/ 1 h 285"/>
                <a:gd name="T30" fmla="*/ 132 w 1310"/>
                <a:gd name="T31" fmla="*/ 0 h 285"/>
                <a:gd name="T32" fmla="*/ 147 w 1310"/>
                <a:gd name="T33" fmla="*/ 0 h 285"/>
                <a:gd name="T34" fmla="*/ 148 w 1310"/>
                <a:gd name="T35" fmla="*/ 22 h 285"/>
                <a:gd name="T36" fmla="*/ 146 w 1310"/>
                <a:gd name="T37" fmla="*/ 23 h 285"/>
                <a:gd name="T38" fmla="*/ 141 w 1310"/>
                <a:gd name="T39" fmla="*/ 2 h 285"/>
                <a:gd name="T40" fmla="*/ 122 w 1310"/>
                <a:gd name="T41" fmla="*/ 4 h 285"/>
                <a:gd name="T42" fmla="*/ 103 w 1310"/>
                <a:gd name="T43" fmla="*/ 6 h 285"/>
                <a:gd name="T44" fmla="*/ 102 w 1310"/>
                <a:gd name="T45" fmla="*/ 25 h 285"/>
                <a:gd name="T46" fmla="*/ 100 w 1310"/>
                <a:gd name="T47" fmla="*/ 25 h 285"/>
                <a:gd name="T48" fmla="*/ 98 w 1310"/>
                <a:gd name="T49" fmla="*/ 4 h 285"/>
                <a:gd name="T50" fmla="*/ 75 w 1310"/>
                <a:gd name="T51" fmla="*/ 6 h 285"/>
                <a:gd name="T52" fmla="*/ 53 w 1310"/>
                <a:gd name="T53" fmla="*/ 9 h 285"/>
                <a:gd name="T54" fmla="*/ 50 w 1310"/>
                <a:gd name="T55" fmla="*/ 27 h 285"/>
                <a:gd name="T56" fmla="*/ 50 w 1310"/>
                <a:gd name="T57" fmla="*/ 27 h 28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10"/>
                <a:gd name="T88" fmla="*/ 0 h 285"/>
                <a:gd name="T89" fmla="*/ 1310 w 1310"/>
                <a:gd name="T90" fmla="*/ 285 h 28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10" h="285">
                  <a:moveTo>
                    <a:pt x="445" y="279"/>
                  </a:moveTo>
                  <a:lnTo>
                    <a:pt x="432" y="279"/>
                  </a:lnTo>
                  <a:lnTo>
                    <a:pt x="420" y="63"/>
                  </a:lnTo>
                  <a:lnTo>
                    <a:pt x="244" y="72"/>
                  </a:lnTo>
                  <a:lnTo>
                    <a:pt x="67" y="95"/>
                  </a:lnTo>
                  <a:lnTo>
                    <a:pt x="48" y="188"/>
                  </a:lnTo>
                  <a:lnTo>
                    <a:pt x="36" y="285"/>
                  </a:lnTo>
                  <a:lnTo>
                    <a:pt x="27" y="279"/>
                  </a:lnTo>
                  <a:lnTo>
                    <a:pt x="14" y="275"/>
                  </a:lnTo>
                  <a:lnTo>
                    <a:pt x="0" y="63"/>
                  </a:lnTo>
                  <a:lnTo>
                    <a:pt x="25" y="49"/>
                  </a:lnTo>
                  <a:lnTo>
                    <a:pt x="65" y="40"/>
                  </a:lnTo>
                  <a:lnTo>
                    <a:pt x="179" y="26"/>
                  </a:lnTo>
                  <a:lnTo>
                    <a:pt x="493" y="13"/>
                  </a:lnTo>
                  <a:lnTo>
                    <a:pt x="1034" y="9"/>
                  </a:lnTo>
                  <a:lnTo>
                    <a:pt x="1166" y="0"/>
                  </a:lnTo>
                  <a:lnTo>
                    <a:pt x="1295" y="4"/>
                  </a:lnTo>
                  <a:lnTo>
                    <a:pt x="1310" y="232"/>
                  </a:lnTo>
                  <a:lnTo>
                    <a:pt x="1291" y="234"/>
                  </a:lnTo>
                  <a:lnTo>
                    <a:pt x="1247" y="23"/>
                  </a:lnTo>
                  <a:lnTo>
                    <a:pt x="1078" y="42"/>
                  </a:lnTo>
                  <a:lnTo>
                    <a:pt x="911" y="64"/>
                  </a:lnTo>
                  <a:lnTo>
                    <a:pt x="898" y="258"/>
                  </a:lnTo>
                  <a:lnTo>
                    <a:pt x="879" y="260"/>
                  </a:lnTo>
                  <a:lnTo>
                    <a:pt x="861" y="45"/>
                  </a:lnTo>
                  <a:lnTo>
                    <a:pt x="666" y="61"/>
                  </a:lnTo>
                  <a:lnTo>
                    <a:pt x="470" y="97"/>
                  </a:lnTo>
                  <a:lnTo>
                    <a:pt x="445" y="2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3" name="Freeform 694"/>
            <p:cNvSpPr>
              <a:spLocks/>
            </p:cNvSpPr>
            <p:nvPr/>
          </p:nvSpPr>
          <p:spPr bwMode="auto">
            <a:xfrm>
              <a:off x="2747" y="2888"/>
              <a:ext cx="167" cy="73"/>
            </a:xfrm>
            <a:custGeom>
              <a:avLst/>
              <a:gdLst>
                <a:gd name="T0" fmla="*/ 3 w 248"/>
                <a:gd name="T1" fmla="*/ 46 h 117"/>
                <a:gd name="T2" fmla="*/ 0 w 248"/>
                <a:gd name="T3" fmla="*/ 2 h 117"/>
                <a:gd name="T4" fmla="*/ 28 w 248"/>
                <a:gd name="T5" fmla="*/ 0 h 117"/>
                <a:gd name="T6" fmla="*/ 81 w 248"/>
                <a:gd name="T7" fmla="*/ 0 h 117"/>
                <a:gd name="T8" fmla="*/ 112 w 248"/>
                <a:gd name="T9" fmla="*/ 1 h 117"/>
                <a:gd name="T10" fmla="*/ 109 w 248"/>
                <a:gd name="T11" fmla="*/ 43 h 117"/>
                <a:gd name="T12" fmla="*/ 105 w 248"/>
                <a:gd name="T13" fmla="*/ 43 h 117"/>
                <a:gd name="T14" fmla="*/ 102 w 248"/>
                <a:gd name="T15" fmla="*/ 8 h 117"/>
                <a:gd name="T16" fmla="*/ 13 w 248"/>
                <a:gd name="T17" fmla="*/ 11 h 117"/>
                <a:gd name="T18" fmla="*/ 8 w 248"/>
                <a:gd name="T19" fmla="*/ 46 h 117"/>
                <a:gd name="T20" fmla="*/ 3 w 248"/>
                <a:gd name="T21" fmla="*/ 46 h 117"/>
                <a:gd name="T22" fmla="*/ 3 w 248"/>
                <a:gd name="T23" fmla="*/ 46 h 11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48"/>
                <a:gd name="T37" fmla="*/ 0 h 117"/>
                <a:gd name="T38" fmla="*/ 248 w 248"/>
                <a:gd name="T39" fmla="*/ 117 h 11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48" h="117">
                  <a:moveTo>
                    <a:pt x="8" y="117"/>
                  </a:moveTo>
                  <a:lnTo>
                    <a:pt x="0" y="5"/>
                  </a:lnTo>
                  <a:lnTo>
                    <a:pt x="63" y="0"/>
                  </a:lnTo>
                  <a:lnTo>
                    <a:pt x="180" y="0"/>
                  </a:lnTo>
                  <a:lnTo>
                    <a:pt x="248" y="3"/>
                  </a:lnTo>
                  <a:lnTo>
                    <a:pt x="240" y="111"/>
                  </a:lnTo>
                  <a:lnTo>
                    <a:pt x="232" y="110"/>
                  </a:lnTo>
                  <a:lnTo>
                    <a:pt x="224" y="21"/>
                  </a:lnTo>
                  <a:lnTo>
                    <a:pt x="28" y="28"/>
                  </a:lnTo>
                  <a:lnTo>
                    <a:pt x="18" y="117"/>
                  </a:lnTo>
                  <a:lnTo>
                    <a:pt x="8" y="1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4" name="Freeform 695"/>
            <p:cNvSpPr>
              <a:spLocks/>
            </p:cNvSpPr>
            <p:nvPr/>
          </p:nvSpPr>
          <p:spPr bwMode="auto">
            <a:xfrm>
              <a:off x="2746" y="2863"/>
              <a:ext cx="184" cy="34"/>
            </a:xfrm>
            <a:custGeom>
              <a:avLst/>
              <a:gdLst>
                <a:gd name="T0" fmla="*/ 109 w 273"/>
                <a:gd name="T1" fmla="*/ 6 h 54"/>
                <a:gd name="T2" fmla="*/ 91 w 273"/>
                <a:gd name="T3" fmla="*/ 10 h 54"/>
                <a:gd name="T4" fmla="*/ 82 w 273"/>
                <a:gd name="T5" fmla="*/ 11 h 54"/>
                <a:gd name="T6" fmla="*/ 71 w 273"/>
                <a:gd name="T7" fmla="*/ 10 h 54"/>
                <a:gd name="T8" fmla="*/ 40 w 273"/>
                <a:gd name="T9" fmla="*/ 8 h 54"/>
                <a:gd name="T10" fmla="*/ 12 w 273"/>
                <a:gd name="T11" fmla="*/ 7 h 54"/>
                <a:gd name="T12" fmla="*/ 8 w 273"/>
                <a:gd name="T13" fmla="*/ 21 h 54"/>
                <a:gd name="T14" fmla="*/ 0 w 273"/>
                <a:gd name="T15" fmla="*/ 21 h 54"/>
                <a:gd name="T16" fmla="*/ 0 w 273"/>
                <a:gd name="T17" fmla="*/ 21 h 54"/>
                <a:gd name="T18" fmla="*/ 1 w 273"/>
                <a:gd name="T19" fmla="*/ 13 h 54"/>
                <a:gd name="T20" fmla="*/ 5 w 273"/>
                <a:gd name="T21" fmla="*/ 5 h 54"/>
                <a:gd name="T22" fmla="*/ 7 w 273"/>
                <a:gd name="T23" fmla="*/ 2 h 54"/>
                <a:gd name="T24" fmla="*/ 11 w 273"/>
                <a:gd name="T25" fmla="*/ 0 h 54"/>
                <a:gd name="T26" fmla="*/ 22 w 273"/>
                <a:gd name="T27" fmla="*/ 1 h 54"/>
                <a:gd name="T28" fmla="*/ 28 w 273"/>
                <a:gd name="T29" fmla="*/ 3 h 54"/>
                <a:gd name="T30" fmla="*/ 36 w 273"/>
                <a:gd name="T31" fmla="*/ 4 h 54"/>
                <a:gd name="T32" fmla="*/ 51 w 273"/>
                <a:gd name="T33" fmla="*/ 4 h 54"/>
                <a:gd name="T34" fmla="*/ 67 w 273"/>
                <a:gd name="T35" fmla="*/ 3 h 54"/>
                <a:gd name="T36" fmla="*/ 82 w 273"/>
                <a:gd name="T37" fmla="*/ 5 h 54"/>
                <a:gd name="T38" fmla="*/ 92 w 273"/>
                <a:gd name="T39" fmla="*/ 2 h 54"/>
                <a:gd name="T40" fmla="*/ 103 w 273"/>
                <a:gd name="T41" fmla="*/ 0 h 54"/>
                <a:gd name="T42" fmla="*/ 113 w 273"/>
                <a:gd name="T43" fmla="*/ 1 h 54"/>
                <a:gd name="T44" fmla="*/ 124 w 273"/>
                <a:gd name="T45" fmla="*/ 4 h 54"/>
                <a:gd name="T46" fmla="*/ 112 w 273"/>
                <a:gd name="T47" fmla="*/ 20 h 5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73"/>
                <a:gd name="T73" fmla="*/ 0 h 54"/>
                <a:gd name="T74" fmla="*/ 273 w 273"/>
                <a:gd name="T75" fmla="*/ 54 h 5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73" h="54">
                  <a:moveTo>
                    <a:pt x="239" y="14"/>
                  </a:moveTo>
                  <a:lnTo>
                    <a:pt x="200" y="25"/>
                  </a:lnTo>
                  <a:lnTo>
                    <a:pt x="181" y="28"/>
                  </a:lnTo>
                  <a:lnTo>
                    <a:pt x="157" y="26"/>
                  </a:lnTo>
                  <a:lnTo>
                    <a:pt x="88" y="20"/>
                  </a:lnTo>
                  <a:lnTo>
                    <a:pt x="26" y="17"/>
                  </a:lnTo>
                  <a:lnTo>
                    <a:pt x="18" y="54"/>
                  </a:lnTo>
                  <a:lnTo>
                    <a:pt x="0" y="54"/>
                  </a:lnTo>
                  <a:lnTo>
                    <a:pt x="2" y="32"/>
                  </a:lnTo>
                  <a:lnTo>
                    <a:pt x="10" y="13"/>
                  </a:lnTo>
                  <a:lnTo>
                    <a:pt x="16" y="5"/>
                  </a:lnTo>
                  <a:lnTo>
                    <a:pt x="25" y="0"/>
                  </a:lnTo>
                  <a:lnTo>
                    <a:pt x="47" y="1"/>
                  </a:lnTo>
                  <a:lnTo>
                    <a:pt x="63" y="8"/>
                  </a:lnTo>
                  <a:lnTo>
                    <a:pt x="80" y="11"/>
                  </a:lnTo>
                  <a:lnTo>
                    <a:pt x="113" y="9"/>
                  </a:lnTo>
                  <a:lnTo>
                    <a:pt x="147" y="6"/>
                  </a:lnTo>
                  <a:lnTo>
                    <a:pt x="181" y="12"/>
                  </a:lnTo>
                  <a:lnTo>
                    <a:pt x="203" y="4"/>
                  </a:lnTo>
                  <a:lnTo>
                    <a:pt x="227" y="0"/>
                  </a:lnTo>
                  <a:lnTo>
                    <a:pt x="250" y="1"/>
                  </a:lnTo>
                  <a:lnTo>
                    <a:pt x="273" y="10"/>
                  </a:lnTo>
                  <a:lnTo>
                    <a:pt x="246" y="50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Freeform 696"/>
            <p:cNvSpPr>
              <a:spLocks/>
            </p:cNvSpPr>
            <p:nvPr/>
          </p:nvSpPr>
          <p:spPr bwMode="auto">
            <a:xfrm>
              <a:off x="2764" y="2902"/>
              <a:ext cx="125" cy="46"/>
            </a:xfrm>
            <a:custGeom>
              <a:avLst/>
              <a:gdLst>
                <a:gd name="T0" fmla="*/ 1 w 368"/>
                <a:gd name="T1" fmla="*/ 2 h 146"/>
                <a:gd name="T2" fmla="*/ 14 w 368"/>
                <a:gd name="T3" fmla="*/ 1 h 146"/>
                <a:gd name="T4" fmla="*/ 42 w 368"/>
                <a:gd name="T5" fmla="*/ 0 h 146"/>
                <a:gd name="T6" fmla="*/ 24 w 368"/>
                <a:gd name="T7" fmla="*/ 3 h 146"/>
                <a:gd name="T8" fmla="*/ 41 w 368"/>
                <a:gd name="T9" fmla="*/ 5 h 146"/>
                <a:gd name="T10" fmla="*/ 23 w 368"/>
                <a:gd name="T11" fmla="*/ 8 h 146"/>
                <a:gd name="T12" fmla="*/ 41 w 368"/>
                <a:gd name="T13" fmla="*/ 10 h 146"/>
                <a:gd name="T14" fmla="*/ 25 w 368"/>
                <a:gd name="T15" fmla="*/ 13 h 146"/>
                <a:gd name="T16" fmla="*/ 0 w 368"/>
                <a:gd name="T17" fmla="*/ 14 h 146"/>
                <a:gd name="T18" fmla="*/ 1 w 368"/>
                <a:gd name="T19" fmla="*/ 2 h 146"/>
                <a:gd name="T20" fmla="*/ 1 w 368"/>
                <a:gd name="T21" fmla="*/ 2 h 1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68"/>
                <a:gd name="T34" fmla="*/ 0 h 146"/>
                <a:gd name="T35" fmla="*/ 368 w 368"/>
                <a:gd name="T36" fmla="*/ 146 h 1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68" h="146">
                  <a:moveTo>
                    <a:pt x="11" y="19"/>
                  </a:moveTo>
                  <a:lnTo>
                    <a:pt x="119" y="11"/>
                  </a:lnTo>
                  <a:lnTo>
                    <a:pt x="368" y="0"/>
                  </a:lnTo>
                  <a:lnTo>
                    <a:pt x="205" y="36"/>
                  </a:lnTo>
                  <a:lnTo>
                    <a:pt x="359" y="55"/>
                  </a:lnTo>
                  <a:lnTo>
                    <a:pt x="203" y="84"/>
                  </a:lnTo>
                  <a:lnTo>
                    <a:pt x="355" y="105"/>
                  </a:lnTo>
                  <a:lnTo>
                    <a:pt x="215" y="133"/>
                  </a:lnTo>
                  <a:lnTo>
                    <a:pt x="0" y="146"/>
                  </a:lnTo>
                  <a:lnTo>
                    <a:pt x="11" y="19"/>
                  </a:lnTo>
                  <a:close/>
                </a:path>
              </a:pathLst>
            </a:custGeom>
            <a:solidFill>
              <a:srgbClr val="E5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Freeform 697"/>
            <p:cNvSpPr>
              <a:spLocks/>
            </p:cNvSpPr>
            <p:nvPr/>
          </p:nvSpPr>
          <p:spPr bwMode="auto">
            <a:xfrm>
              <a:off x="2700" y="2968"/>
              <a:ext cx="117" cy="58"/>
            </a:xfrm>
            <a:custGeom>
              <a:avLst/>
              <a:gdLst>
                <a:gd name="T0" fmla="*/ 2 w 346"/>
                <a:gd name="T1" fmla="*/ 3 h 184"/>
                <a:gd name="T2" fmla="*/ 39 w 346"/>
                <a:gd name="T3" fmla="*/ 0 h 184"/>
                <a:gd name="T4" fmla="*/ 24 w 346"/>
                <a:gd name="T5" fmla="*/ 4 h 184"/>
                <a:gd name="T6" fmla="*/ 40 w 346"/>
                <a:gd name="T7" fmla="*/ 5 h 184"/>
                <a:gd name="T8" fmla="*/ 23 w 346"/>
                <a:gd name="T9" fmla="*/ 9 h 184"/>
                <a:gd name="T10" fmla="*/ 39 w 346"/>
                <a:gd name="T11" fmla="*/ 10 h 184"/>
                <a:gd name="T12" fmla="*/ 23 w 346"/>
                <a:gd name="T13" fmla="*/ 14 h 184"/>
                <a:gd name="T14" fmla="*/ 39 w 346"/>
                <a:gd name="T15" fmla="*/ 15 h 184"/>
                <a:gd name="T16" fmla="*/ 23 w 346"/>
                <a:gd name="T17" fmla="*/ 18 h 184"/>
                <a:gd name="T18" fmla="*/ 0 w 346"/>
                <a:gd name="T19" fmla="*/ 18 h 184"/>
                <a:gd name="T20" fmla="*/ 2 w 346"/>
                <a:gd name="T21" fmla="*/ 3 h 184"/>
                <a:gd name="T22" fmla="*/ 2 w 346"/>
                <a:gd name="T23" fmla="*/ 3 h 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46"/>
                <a:gd name="T37" fmla="*/ 0 h 184"/>
                <a:gd name="T38" fmla="*/ 346 w 346"/>
                <a:gd name="T39" fmla="*/ 184 h 18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46" h="184">
                  <a:moveTo>
                    <a:pt x="15" y="30"/>
                  </a:moveTo>
                  <a:lnTo>
                    <a:pt x="344" y="0"/>
                  </a:lnTo>
                  <a:lnTo>
                    <a:pt x="207" y="40"/>
                  </a:lnTo>
                  <a:lnTo>
                    <a:pt x="346" y="55"/>
                  </a:lnTo>
                  <a:lnTo>
                    <a:pt x="199" y="89"/>
                  </a:lnTo>
                  <a:lnTo>
                    <a:pt x="344" y="102"/>
                  </a:lnTo>
                  <a:lnTo>
                    <a:pt x="201" y="137"/>
                  </a:lnTo>
                  <a:lnTo>
                    <a:pt x="338" y="148"/>
                  </a:lnTo>
                  <a:lnTo>
                    <a:pt x="199" y="184"/>
                  </a:lnTo>
                  <a:lnTo>
                    <a:pt x="0" y="180"/>
                  </a:lnTo>
                  <a:lnTo>
                    <a:pt x="15" y="30"/>
                  </a:lnTo>
                  <a:close/>
                </a:path>
              </a:pathLst>
            </a:custGeom>
            <a:solidFill>
              <a:srgbClr val="E5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Freeform 698"/>
            <p:cNvSpPr>
              <a:spLocks/>
            </p:cNvSpPr>
            <p:nvPr/>
          </p:nvSpPr>
          <p:spPr bwMode="auto">
            <a:xfrm>
              <a:off x="2989" y="2960"/>
              <a:ext cx="118" cy="59"/>
            </a:xfrm>
            <a:custGeom>
              <a:avLst/>
              <a:gdLst>
                <a:gd name="T0" fmla="*/ 2 w 348"/>
                <a:gd name="T1" fmla="*/ 3 h 190"/>
                <a:gd name="T2" fmla="*/ 0 w 348"/>
                <a:gd name="T3" fmla="*/ 18 h 190"/>
                <a:gd name="T4" fmla="*/ 40 w 348"/>
                <a:gd name="T5" fmla="*/ 15 h 190"/>
                <a:gd name="T6" fmla="*/ 26 w 348"/>
                <a:gd name="T7" fmla="*/ 13 h 190"/>
                <a:gd name="T8" fmla="*/ 38 w 348"/>
                <a:gd name="T9" fmla="*/ 10 h 190"/>
                <a:gd name="T10" fmla="*/ 25 w 348"/>
                <a:gd name="T11" fmla="*/ 9 h 190"/>
                <a:gd name="T12" fmla="*/ 38 w 348"/>
                <a:gd name="T13" fmla="*/ 5 h 190"/>
                <a:gd name="T14" fmla="*/ 24 w 348"/>
                <a:gd name="T15" fmla="*/ 4 h 190"/>
                <a:gd name="T16" fmla="*/ 37 w 348"/>
                <a:gd name="T17" fmla="*/ 0 h 190"/>
                <a:gd name="T18" fmla="*/ 24 w 348"/>
                <a:gd name="T19" fmla="*/ 0 h 190"/>
                <a:gd name="T20" fmla="*/ 2 w 348"/>
                <a:gd name="T21" fmla="*/ 3 h 190"/>
                <a:gd name="T22" fmla="*/ 2 w 348"/>
                <a:gd name="T23" fmla="*/ 3 h 1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48"/>
                <a:gd name="T37" fmla="*/ 0 h 190"/>
                <a:gd name="T38" fmla="*/ 348 w 348"/>
                <a:gd name="T39" fmla="*/ 190 h 1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48" h="190">
                  <a:moveTo>
                    <a:pt x="15" y="29"/>
                  </a:moveTo>
                  <a:lnTo>
                    <a:pt x="0" y="190"/>
                  </a:lnTo>
                  <a:lnTo>
                    <a:pt x="348" y="152"/>
                  </a:lnTo>
                  <a:lnTo>
                    <a:pt x="224" y="135"/>
                  </a:lnTo>
                  <a:lnTo>
                    <a:pt x="333" y="99"/>
                  </a:lnTo>
                  <a:lnTo>
                    <a:pt x="215" y="93"/>
                  </a:lnTo>
                  <a:lnTo>
                    <a:pt x="334" y="53"/>
                  </a:lnTo>
                  <a:lnTo>
                    <a:pt x="213" y="40"/>
                  </a:lnTo>
                  <a:lnTo>
                    <a:pt x="323" y="4"/>
                  </a:lnTo>
                  <a:lnTo>
                    <a:pt x="205" y="0"/>
                  </a:lnTo>
                  <a:lnTo>
                    <a:pt x="15" y="29"/>
                  </a:lnTo>
                  <a:close/>
                </a:path>
              </a:pathLst>
            </a:custGeom>
            <a:solidFill>
              <a:srgbClr val="E5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Freeform 699"/>
            <p:cNvSpPr>
              <a:spLocks/>
            </p:cNvSpPr>
            <p:nvPr/>
          </p:nvSpPr>
          <p:spPr bwMode="auto">
            <a:xfrm>
              <a:off x="2856" y="2905"/>
              <a:ext cx="40" cy="13"/>
            </a:xfrm>
            <a:custGeom>
              <a:avLst/>
              <a:gdLst>
                <a:gd name="T0" fmla="*/ 13 w 117"/>
                <a:gd name="T1" fmla="*/ 0 h 41"/>
                <a:gd name="T2" fmla="*/ 0 w 117"/>
                <a:gd name="T3" fmla="*/ 2 h 41"/>
                <a:gd name="T4" fmla="*/ 14 w 117"/>
                <a:gd name="T5" fmla="*/ 4 h 41"/>
                <a:gd name="T6" fmla="*/ 13 w 117"/>
                <a:gd name="T7" fmla="*/ 0 h 41"/>
                <a:gd name="T8" fmla="*/ 13 w 117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"/>
                <a:gd name="T16" fmla="*/ 0 h 41"/>
                <a:gd name="T17" fmla="*/ 117 w 1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" h="41">
                  <a:moveTo>
                    <a:pt x="112" y="0"/>
                  </a:moveTo>
                  <a:lnTo>
                    <a:pt x="0" y="22"/>
                  </a:lnTo>
                  <a:lnTo>
                    <a:pt x="117" y="41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A6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Freeform 700"/>
            <p:cNvSpPr>
              <a:spLocks/>
            </p:cNvSpPr>
            <p:nvPr/>
          </p:nvSpPr>
          <p:spPr bwMode="auto">
            <a:xfrm>
              <a:off x="2856" y="2920"/>
              <a:ext cx="41" cy="13"/>
            </a:xfrm>
            <a:custGeom>
              <a:avLst/>
              <a:gdLst>
                <a:gd name="T0" fmla="*/ 14 w 121"/>
                <a:gd name="T1" fmla="*/ 0 h 40"/>
                <a:gd name="T2" fmla="*/ 0 w 121"/>
                <a:gd name="T3" fmla="*/ 2 h 40"/>
                <a:gd name="T4" fmla="*/ 14 w 121"/>
                <a:gd name="T5" fmla="*/ 4 h 40"/>
                <a:gd name="T6" fmla="*/ 14 w 121"/>
                <a:gd name="T7" fmla="*/ 0 h 40"/>
                <a:gd name="T8" fmla="*/ 14 w 121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40"/>
                <a:gd name="T17" fmla="*/ 121 w 12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40">
                  <a:moveTo>
                    <a:pt x="121" y="0"/>
                  </a:moveTo>
                  <a:lnTo>
                    <a:pt x="0" y="21"/>
                  </a:lnTo>
                  <a:lnTo>
                    <a:pt x="119" y="4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FA6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Freeform 701"/>
            <p:cNvSpPr>
              <a:spLocks/>
            </p:cNvSpPr>
            <p:nvPr/>
          </p:nvSpPr>
          <p:spPr bwMode="auto">
            <a:xfrm>
              <a:off x="2855" y="2935"/>
              <a:ext cx="42" cy="11"/>
            </a:xfrm>
            <a:custGeom>
              <a:avLst/>
              <a:gdLst>
                <a:gd name="T0" fmla="*/ 14 w 125"/>
                <a:gd name="T1" fmla="*/ 0 h 36"/>
                <a:gd name="T2" fmla="*/ 0 w 125"/>
                <a:gd name="T3" fmla="*/ 2 h 36"/>
                <a:gd name="T4" fmla="*/ 14 w 125"/>
                <a:gd name="T5" fmla="*/ 3 h 36"/>
                <a:gd name="T6" fmla="*/ 14 w 125"/>
                <a:gd name="T7" fmla="*/ 0 h 36"/>
                <a:gd name="T8" fmla="*/ 14 w 125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36"/>
                <a:gd name="T17" fmla="*/ 125 w 125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36">
                  <a:moveTo>
                    <a:pt x="121" y="0"/>
                  </a:moveTo>
                  <a:lnTo>
                    <a:pt x="0" y="26"/>
                  </a:lnTo>
                  <a:lnTo>
                    <a:pt x="125" y="36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FA6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Freeform 702"/>
            <p:cNvSpPr>
              <a:spLocks/>
            </p:cNvSpPr>
            <p:nvPr/>
          </p:nvSpPr>
          <p:spPr bwMode="auto">
            <a:xfrm>
              <a:off x="2787" y="2970"/>
              <a:ext cx="35" cy="13"/>
            </a:xfrm>
            <a:custGeom>
              <a:avLst/>
              <a:gdLst>
                <a:gd name="T0" fmla="*/ 11 w 105"/>
                <a:gd name="T1" fmla="*/ 0 h 41"/>
                <a:gd name="T2" fmla="*/ 0 w 105"/>
                <a:gd name="T3" fmla="*/ 3 h 41"/>
                <a:gd name="T4" fmla="*/ 12 w 105"/>
                <a:gd name="T5" fmla="*/ 4 h 41"/>
                <a:gd name="T6" fmla="*/ 11 w 105"/>
                <a:gd name="T7" fmla="*/ 0 h 41"/>
                <a:gd name="T8" fmla="*/ 11 w 105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41"/>
                <a:gd name="T17" fmla="*/ 105 w 105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41">
                  <a:moveTo>
                    <a:pt x="97" y="0"/>
                  </a:moveTo>
                  <a:lnTo>
                    <a:pt x="0" y="32"/>
                  </a:lnTo>
                  <a:lnTo>
                    <a:pt x="105" y="41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FA6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Freeform 703"/>
            <p:cNvSpPr>
              <a:spLocks/>
            </p:cNvSpPr>
            <p:nvPr/>
          </p:nvSpPr>
          <p:spPr bwMode="auto">
            <a:xfrm>
              <a:off x="2786" y="2988"/>
              <a:ext cx="37" cy="10"/>
            </a:xfrm>
            <a:custGeom>
              <a:avLst/>
              <a:gdLst>
                <a:gd name="T0" fmla="*/ 12 w 109"/>
                <a:gd name="T1" fmla="*/ 0 h 34"/>
                <a:gd name="T2" fmla="*/ 0 w 109"/>
                <a:gd name="T3" fmla="*/ 2 h 34"/>
                <a:gd name="T4" fmla="*/ 13 w 109"/>
                <a:gd name="T5" fmla="*/ 3 h 34"/>
                <a:gd name="T6" fmla="*/ 12 w 109"/>
                <a:gd name="T7" fmla="*/ 0 h 34"/>
                <a:gd name="T8" fmla="*/ 12 w 109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"/>
                <a:gd name="T16" fmla="*/ 0 h 34"/>
                <a:gd name="T17" fmla="*/ 109 w 109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" h="34">
                  <a:moveTo>
                    <a:pt x="107" y="0"/>
                  </a:moveTo>
                  <a:lnTo>
                    <a:pt x="0" y="24"/>
                  </a:lnTo>
                  <a:lnTo>
                    <a:pt x="109" y="3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FA6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Freeform 704"/>
            <p:cNvSpPr>
              <a:spLocks/>
            </p:cNvSpPr>
            <p:nvPr/>
          </p:nvSpPr>
          <p:spPr bwMode="auto">
            <a:xfrm>
              <a:off x="2788" y="3003"/>
              <a:ext cx="36" cy="11"/>
            </a:xfrm>
            <a:custGeom>
              <a:avLst/>
              <a:gdLst>
                <a:gd name="T0" fmla="*/ 12 w 107"/>
                <a:gd name="T1" fmla="*/ 0 h 38"/>
                <a:gd name="T2" fmla="*/ 0 w 107"/>
                <a:gd name="T3" fmla="*/ 2 h 38"/>
                <a:gd name="T4" fmla="*/ 12 w 107"/>
                <a:gd name="T5" fmla="*/ 3 h 38"/>
                <a:gd name="T6" fmla="*/ 12 w 107"/>
                <a:gd name="T7" fmla="*/ 0 h 38"/>
                <a:gd name="T8" fmla="*/ 12 w 107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38"/>
                <a:gd name="T17" fmla="*/ 107 w 10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38">
                  <a:moveTo>
                    <a:pt x="103" y="0"/>
                  </a:moveTo>
                  <a:lnTo>
                    <a:pt x="0" y="23"/>
                  </a:lnTo>
                  <a:lnTo>
                    <a:pt x="107" y="38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FFA6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Freeform 705"/>
            <p:cNvSpPr>
              <a:spLocks/>
            </p:cNvSpPr>
            <p:nvPr/>
          </p:nvSpPr>
          <p:spPr bwMode="auto">
            <a:xfrm>
              <a:off x="2783" y="3016"/>
              <a:ext cx="42" cy="9"/>
            </a:xfrm>
            <a:custGeom>
              <a:avLst/>
              <a:gdLst>
                <a:gd name="T0" fmla="*/ 14 w 123"/>
                <a:gd name="T1" fmla="*/ 0 h 28"/>
                <a:gd name="T2" fmla="*/ 0 w 123"/>
                <a:gd name="T3" fmla="*/ 3 h 28"/>
                <a:gd name="T4" fmla="*/ 14 w 123"/>
                <a:gd name="T5" fmla="*/ 3 h 28"/>
                <a:gd name="T6" fmla="*/ 14 w 123"/>
                <a:gd name="T7" fmla="*/ 0 h 28"/>
                <a:gd name="T8" fmla="*/ 14 w 123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3"/>
                <a:gd name="T16" fmla="*/ 0 h 28"/>
                <a:gd name="T17" fmla="*/ 123 w 123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3" h="28">
                  <a:moveTo>
                    <a:pt x="120" y="0"/>
                  </a:moveTo>
                  <a:lnTo>
                    <a:pt x="0" y="28"/>
                  </a:lnTo>
                  <a:lnTo>
                    <a:pt x="123" y="28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A6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Freeform 706"/>
            <p:cNvSpPr>
              <a:spLocks/>
            </p:cNvSpPr>
            <p:nvPr/>
          </p:nvSpPr>
          <p:spPr bwMode="auto">
            <a:xfrm>
              <a:off x="3073" y="2961"/>
              <a:ext cx="31" cy="13"/>
            </a:xfrm>
            <a:custGeom>
              <a:avLst/>
              <a:gdLst>
                <a:gd name="T0" fmla="*/ 10 w 91"/>
                <a:gd name="T1" fmla="*/ 0 h 40"/>
                <a:gd name="T2" fmla="*/ 0 w 91"/>
                <a:gd name="T3" fmla="*/ 3 h 40"/>
                <a:gd name="T4" fmla="*/ 11 w 91"/>
                <a:gd name="T5" fmla="*/ 4 h 40"/>
                <a:gd name="T6" fmla="*/ 10 w 91"/>
                <a:gd name="T7" fmla="*/ 0 h 40"/>
                <a:gd name="T8" fmla="*/ 10 w 91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40"/>
                <a:gd name="T17" fmla="*/ 91 w 9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40">
                  <a:moveTo>
                    <a:pt x="84" y="0"/>
                  </a:moveTo>
                  <a:lnTo>
                    <a:pt x="0" y="32"/>
                  </a:lnTo>
                  <a:lnTo>
                    <a:pt x="91" y="4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A6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707"/>
            <p:cNvSpPr>
              <a:spLocks/>
            </p:cNvSpPr>
            <p:nvPr/>
          </p:nvSpPr>
          <p:spPr bwMode="auto">
            <a:xfrm>
              <a:off x="3077" y="2978"/>
              <a:ext cx="31" cy="11"/>
            </a:xfrm>
            <a:custGeom>
              <a:avLst/>
              <a:gdLst>
                <a:gd name="T0" fmla="*/ 10 w 90"/>
                <a:gd name="T1" fmla="*/ 0 h 34"/>
                <a:gd name="T2" fmla="*/ 0 w 90"/>
                <a:gd name="T3" fmla="*/ 3 h 34"/>
                <a:gd name="T4" fmla="*/ 11 w 90"/>
                <a:gd name="T5" fmla="*/ 4 h 34"/>
                <a:gd name="T6" fmla="*/ 10 w 90"/>
                <a:gd name="T7" fmla="*/ 0 h 34"/>
                <a:gd name="T8" fmla="*/ 10 w 90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34"/>
                <a:gd name="T17" fmla="*/ 90 w 90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34">
                  <a:moveTo>
                    <a:pt x="88" y="0"/>
                  </a:moveTo>
                  <a:lnTo>
                    <a:pt x="0" y="29"/>
                  </a:lnTo>
                  <a:lnTo>
                    <a:pt x="90" y="34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A6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708"/>
            <p:cNvSpPr>
              <a:spLocks/>
            </p:cNvSpPr>
            <p:nvPr/>
          </p:nvSpPr>
          <p:spPr bwMode="auto">
            <a:xfrm>
              <a:off x="3077" y="2991"/>
              <a:ext cx="33" cy="14"/>
            </a:xfrm>
            <a:custGeom>
              <a:avLst/>
              <a:gdLst>
                <a:gd name="T0" fmla="*/ 11 w 95"/>
                <a:gd name="T1" fmla="*/ 0 h 44"/>
                <a:gd name="T2" fmla="*/ 0 w 95"/>
                <a:gd name="T3" fmla="*/ 3 h 44"/>
                <a:gd name="T4" fmla="*/ 11 w 95"/>
                <a:gd name="T5" fmla="*/ 4 h 44"/>
                <a:gd name="T6" fmla="*/ 11 w 95"/>
                <a:gd name="T7" fmla="*/ 0 h 44"/>
                <a:gd name="T8" fmla="*/ 11 w 95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44"/>
                <a:gd name="T17" fmla="*/ 95 w 95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44">
                  <a:moveTo>
                    <a:pt x="92" y="0"/>
                  </a:moveTo>
                  <a:lnTo>
                    <a:pt x="0" y="32"/>
                  </a:lnTo>
                  <a:lnTo>
                    <a:pt x="95" y="44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A6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Freeform 709"/>
            <p:cNvSpPr>
              <a:spLocks/>
            </p:cNvSpPr>
            <p:nvPr/>
          </p:nvSpPr>
          <p:spPr bwMode="auto">
            <a:xfrm>
              <a:off x="3008" y="3033"/>
              <a:ext cx="29" cy="11"/>
            </a:xfrm>
            <a:custGeom>
              <a:avLst/>
              <a:gdLst>
                <a:gd name="T0" fmla="*/ 10 w 84"/>
                <a:gd name="T1" fmla="*/ 0 h 34"/>
                <a:gd name="T2" fmla="*/ 0 w 84"/>
                <a:gd name="T3" fmla="*/ 2 h 34"/>
                <a:gd name="T4" fmla="*/ 10 w 84"/>
                <a:gd name="T5" fmla="*/ 4 h 34"/>
                <a:gd name="T6" fmla="*/ 10 w 84"/>
                <a:gd name="T7" fmla="*/ 0 h 34"/>
                <a:gd name="T8" fmla="*/ 10 w 84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34"/>
                <a:gd name="T17" fmla="*/ 84 w 84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34">
                  <a:moveTo>
                    <a:pt x="80" y="0"/>
                  </a:moveTo>
                  <a:lnTo>
                    <a:pt x="0" y="17"/>
                  </a:lnTo>
                  <a:lnTo>
                    <a:pt x="84" y="3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A6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Freeform 710"/>
            <p:cNvSpPr>
              <a:spLocks/>
            </p:cNvSpPr>
            <p:nvPr/>
          </p:nvSpPr>
          <p:spPr bwMode="auto">
            <a:xfrm>
              <a:off x="2770" y="2908"/>
              <a:ext cx="84" cy="35"/>
            </a:xfrm>
            <a:custGeom>
              <a:avLst/>
              <a:gdLst>
                <a:gd name="T0" fmla="*/ 1 w 249"/>
                <a:gd name="T1" fmla="*/ 2 h 114"/>
                <a:gd name="T2" fmla="*/ 22 w 249"/>
                <a:gd name="T3" fmla="*/ 0 h 114"/>
                <a:gd name="T4" fmla="*/ 14 w 249"/>
                <a:gd name="T5" fmla="*/ 2 h 114"/>
                <a:gd name="T6" fmla="*/ 28 w 249"/>
                <a:gd name="T7" fmla="*/ 4 h 114"/>
                <a:gd name="T8" fmla="*/ 15 w 249"/>
                <a:gd name="T9" fmla="*/ 6 h 114"/>
                <a:gd name="T10" fmla="*/ 27 w 249"/>
                <a:gd name="T11" fmla="*/ 9 h 114"/>
                <a:gd name="T12" fmla="*/ 14 w 249"/>
                <a:gd name="T13" fmla="*/ 10 h 114"/>
                <a:gd name="T14" fmla="*/ 0 w 249"/>
                <a:gd name="T15" fmla="*/ 11 h 114"/>
                <a:gd name="T16" fmla="*/ 1 w 249"/>
                <a:gd name="T17" fmla="*/ 2 h 114"/>
                <a:gd name="T18" fmla="*/ 1 w 249"/>
                <a:gd name="T19" fmla="*/ 2 h 1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9"/>
                <a:gd name="T31" fmla="*/ 0 h 114"/>
                <a:gd name="T32" fmla="*/ 249 w 249"/>
                <a:gd name="T33" fmla="*/ 114 h 1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9" h="114">
                  <a:moveTo>
                    <a:pt x="7" y="17"/>
                  </a:moveTo>
                  <a:lnTo>
                    <a:pt x="194" y="0"/>
                  </a:lnTo>
                  <a:lnTo>
                    <a:pt x="123" y="25"/>
                  </a:lnTo>
                  <a:lnTo>
                    <a:pt x="249" y="42"/>
                  </a:lnTo>
                  <a:lnTo>
                    <a:pt x="131" y="65"/>
                  </a:lnTo>
                  <a:lnTo>
                    <a:pt x="237" y="91"/>
                  </a:lnTo>
                  <a:lnTo>
                    <a:pt x="125" y="110"/>
                  </a:lnTo>
                  <a:lnTo>
                    <a:pt x="0" y="114"/>
                  </a:lnTo>
                  <a:lnTo>
                    <a:pt x="7" y="17"/>
                  </a:lnTo>
                  <a:close/>
                </a:path>
              </a:pathLst>
            </a:custGeom>
            <a:solidFill>
              <a:srgbClr val="F2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Freeform 711"/>
            <p:cNvSpPr>
              <a:spLocks/>
            </p:cNvSpPr>
            <p:nvPr/>
          </p:nvSpPr>
          <p:spPr bwMode="auto">
            <a:xfrm>
              <a:off x="2704" y="2976"/>
              <a:ext cx="82" cy="45"/>
            </a:xfrm>
            <a:custGeom>
              <a:avLst/>
              <a:gdLst>
                <a:gd name="T0" fmla="*/ 2 w 241"/>
                <a:gd name="T1" fmla="*/ 2 h 142"/>
                <a:gd name="T2" fmla="*/ 21 w 241"/>
                <a:gd name="T3" fmla="*/ 0 h 142"/>
                <a:gd name="T4" fmla="*/ 18 w 241"/>
                <a:gd name="T5" fmla="*/ 2 h 142"/>
                <a:gd name="T6" fmla="*/ 25 w 241"/>
                <a:gd name="T7" fmla="*/ 3 h 142"/>
                <a:gd name="T8" fmla="*/ 18 w 241"/>
                <a:gd name="T9" fmla="*/ 6 h 142"/>
                <a:gd name="T10" fmla="*/ 18 w 241"/>
                <a:gd name="T11" fmla="*/ 7 h 142"/>
                <a:gd name="T12" fmla="*/ 28 w 241"/>
                <a:gd name="T13" fmla="*/ 9 h 142"/>
                <a:gd name="T14" fmla="*/ 18 w 241"/>
                <a:gd name="T15" fmla="*/ 11 h 142"/>
                <a:gd name="T16" fmla="*/ 27 w 241"/>
                <a:gd name="T17" fmla="*/ 13 h 142"/>
                <a:gd name="T18" fmla="*/ 18 w 241"/>
                <a:gd name="T19" fmla="*/ 14 h 142"/>
                <a:gd name="T20" fmla="*/ 0 w 241"/>
                <a:gd name="T21" fmla="*/ 14 h 142"/>
                <a:gd name="T22" fmla="*/ 2 w 241"/>
                <a:gd name="T23" fmla="*/ 2 h 142"/>
                <a:gd name="T24" fmla="*/ 2 w 241"/>
                <a:gd name="T25" fmla="*/ 2 h 14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1"/>
                <a:gd name="T40" fmla="*/ 0 h 142"/>
                <a:gd name="T41" fmla="*/ 241 w 241"/>
                <a:gd name="T42" fmla="*/ 142 h 14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1" h="142">
                  <a:moveTo>
                    <a:pt x="15" y="19"/>
                  </a:moveTo>
                  <a:lnTo>
                    <a:pt x="186" y="0"/>
                  </a:lnTo>
                  <a:lnTo>
                    <a:pt x="152" y="20"/>
                  </a:lnTo>
                  <a:lnTo>
                    <a:pt x="215" y="32"/>
                  </a:lnTo>
                  <a:lnTo>
                    <a:pt x="154" y="57"/>
                  </a:lnTo>
                  <a:lnTo>
                    <a:pt x="156" y="70"/>
                  </a:lnTo>
                  <a:lnTo>
                    <a:pt x="241" y="85"/>
                  </a:lnTo>
                  <a:lnTo>
                    <a:pt x="156" y="112"/>
                  </a:lnTo>
                  <a:lnTo>
                    <a:pt x="234" y="133"/>
                  </a:lnTo>
                  <a:lnTo>
                    <a:pt x="154" y="142"/>
                  </a:lnTo>
                  <a:lnTo>
                    <a:pt x="0" y="142"/>
                  </a:lnTo>
                  <a:lnTo>
                    <a:pt x="15" y="19"/>
                  </a:lnTo>
                  <a:close/>
                </a:path>
              </a:pathLst>
            </a:custGeom>
            <a:solidFill>
              <a:srgbClr val="F2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Freeform 712"/>
            <p:cNvSpPr>
              <a:spLocks/>
            </p:cNvSpPr>
            <p:nvPr/>
          </p:nvSpPr>
          <p:spPr bwMode="auto">
            <a:xfrm>
              <a:off x="2995" y="2965"/>
              <a:ext cx="82" cy="50"/>
            </a:xfrm>
            <a:custGeom>
              <a:avLst/>
              <a:gdLst>
                <a:gd name="T0" fmla="*/ 1 w 243"/>
                <a:gd name="T1" fmla="*/ 3 h 161"/>
                <a:gd name="T2" fmla="*/ 25 w 243"/>
                <a:gd name="T3" fmla="*/ 0 h 161"/>
                <a:gd name="T4" fmla="*/ 17 w 243"/>
                <a:gd name="T5" fmla="*/ 3 h 161"/>
                <a:gd name="T6" fmla="*/ 28 w 243"/>
                <a:gd name="T7" fmla="*/ 5 h 161"/>
                <a:gd name="T8" fmla="*/ 18 w 243"/>
                <a:gd name="T9" fmla="*/ 7 h 161"/>
                <a:gd name="T10" fmla="*/ 28 w 243"/>
                <a:gd name="T11" fmla="*/ 9 h 161"/>
                <a:gd name="T12" fmla="*/ 20 w 243"/>
                <a:gd name="T13" fmla="*/ 12 h 161"/>
                <a:gd name="T14" fmla="*/ 25 w 243"/>
                <a:gd name="T15" fmla="*/ 13 h 161"/>
                <a:gd name="T16" fmla="*/ 0 w 243"/>
                <a:gd name="T17" fmla="*/ 16 h 161"/>
                <a:gd name="T18" fmla="*/ 1 w 243"/>
                <a:gd name="T19" fmla="*/ 3 h 161"/>
                <a:gd name="T20" fmla="*/ 1 w 243"/>
                <a:gd name="T21" fmla="*/ 3 h 16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43"/>
                <a:gd name="T34" fmla="*/ 0 h 161"/>
                <a:gd name="T35" fmla="*/ 243 w 243"/>
                <a:gd name="T36" fmla="*/ 161 h 16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43" h="161">
                  <a:moveTo>
                    <a:pt x="13" y="30"/>
                  </a:moveTo>
                  <a:lnTo>
                    <a:pt x="217" y="0"/>
                  </a:lnTo>
                  <a:lnTo>
                    <a:pt x="148" y="36"/>
                  </a:lnTo>
                  <a:lnTo>
                    <a:pt x="242" y="47"/>
                  </a:lnTo>
                  <a:lnTo>
                    <a:pt x="158" y="77"/>
                  </a:lnTo>
                  <a:lnTo>
                    <a:pt x="243" y="95"/>
                  </a:lnTo>
                  <a:lnTo>
                    <a:pt x="177" y="121"/>
                  </a:lnTo>
                  <a:lnTo>
                    <a:pt x="221" y="136"/>
                  </a:lnTo>
                  <a:lnTo>
                    <a:pt x="0" y="161"/>
                  </a:lnTo>
                  <a:lnTo>
                    <a:pt x="13" y="30"/>
                  </a:lnTo>
                  <a:close/>
                </a:path>
              </a:pathLst>
            </a:custGeom>
            <a:solidFill>
              <a:srgbClr val="F2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Freeform 713"/>
            <p:cNvSpPr>
              <a:spLocks/>
            </p:cNvSpPr>
            <p:nvPr/>
          </p:nvSpPr>
          <p:spPr bwMode="auto">
            <a:xfrm>
              <a:off x="2838" y="2964"/>
              <a:ext cx="133" cy="61"/>
            </a:xfrm>
            <a:custGeom>
              <a:avLst/>
              <a:gdLst>
                <a:gd name="T0" fmla="*/ 2 w 394"/>
                <a:gd name="T1" fmla="*/ 4 h 195"/>
                <a:gd name="T2" fmla="*/ 0 w 394"/>
                <a:gd name="T3" fmla="*/ 19 h 195"/>
                <a:gd name="T4" fmla="*/ 45 w 394"/>
                <a:gd name="T5" fmla="*/ 18 h 195"/>
                <a:gd name="T6" fmla="*/ 30 w 394"/>
                <a:gd name="T7" fmla="*/ 15 h 195"/>
                <a:gd name="T8" fmla="*/ 44 w 394"/>
                <a:gd name="T9" fmla="*/ 12 h 195"/>
                <a:gd name="T10" fmla="*/ 28 w 394"/>
                <a:gd name="T11" fmla="*/ 9 h 195"/>
                <a:gd name="T12" fmla="*/ 44 w 394"/>
                <a:gd name="T13" fmla="*/ 6 h 195"/>
                <a:gd name="T14" fmla="*/ 28 w 394"/>
                <a:gd name="T15" fmla="*/ 5 h 195"/>
                <a:gd name="T16" fmla="*/ 43 w 394"/>
                <a:gd name="T17" fmla="*/ 0 h 195"/>
                <a:gd name="T18" fmla="*/ 23 w 394"/>
                <a:gd name="T19" fmla="*/ 2 h 195"/>
                <a:gd name="T20" fmla="*/ 2 w 394"/>
                <a:gd name="T21" fmla="*/ 4 h 195"/>
                <a:gd name="T22" fmla="*/ 2 w 394"/>
                <a:gd name="T23" fmla="*/ 4 h 19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94"/>
                <a:gd name="T37" fmla="*/ 0 h 195"/>
                <a:gd name="T38" fmla="*/ 394 w 394"/>
                <a:gd name="T39" fmla="*/ 195 h 19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94" h="195">
                  <a:moveTo>
                    <a:pt x="21" y="45"/>
                  </a:moveTo>
                  <a:lnTo>
                    <a:pt x="0" y="195"/>
                  </a:lnTo>
                  <a:lnTo>
                    <a:pt x="394" y="180"/>
                  </a:lnTo>
                  <a:lnTo>
                    <a:pt x="263" y="152"/>
                  </a:lnTo>
                  <a:lnTo>
                    <a:pt x="388" y="119"/>
                  </a:lnTo>
                  <a:lnTo>
                    <a:pt x="246" y="97"/>
                  </a:lnTo>
                  <a:lnTo>
                    <a:pt x="386" y="62"/>
                  </a:lnTo>
                  <a:lnTo>
                    <a:pt x="242" y="47"/>
                  </a:lnTo>
                  <a:lnTo>
                    <a:pt x="377" y="0"/>
                  </a:lnTo>
                  <a:lnTo>
                    <a:pt x="200" y="17"/>
                  </a:lnTo>
                  <a:lnTo>
                    <a:pt x="21" y="45"/>
                  </a:lnTo>
                  <a:close/>
                </a:path>
              </a:pathLst>
            </a:custGeom>
            <a:solidFill>
              <a:srgbClr val="F2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Freeform 714"/>
            <p:cNvSpPr>
              <a:spLocks/>
            </p:cNvSpPr>
            <p:nvPr/>
          </p:nvSpPr>
          <p:spPr bwMode="auto">
            <a:xfrm>
              <a:off x="2844" y="2973"/>
              <a:ext cx="89" cy="47"/>
            </a:xfrm>
            <a:custGeom>
              <a:avLst/>
              <a:gdLst>
                <a:gd name="T0" fmla="*/ 2 w 267"/>
                <a:gd name="T1" fmla="*/ 3 h 150"/>
                <a:gd name="T2" fmla="*/ 25 w 267"/>
                <a:gd name="T3" fmla="*/ 0 h 150"/>
                <a:gd name="T4" fmla="*/ 20 w 267"/>
                <a:gd name="T5" fmla="*/ 3 h 150"/>
                <a:gd name="T6" fmla="*/ 29 w 267"/>
                <a:gd name="T7" fmla="*/ 4 h 150"/>
                <a:gd name="T8" fmla="*/ 20 w 267"/>
                <a:gd name="T9" fmla="*/ 7 h 150"/>
                <a:gd name="T10" fmla="*/ 30 w 267"/>
                <a:gd name="T11" fmla="*/ 9 h 150"/>
                <a:gd name="T12" fmla="*/ 20 w 267"/>
                <a:gd name="T13" fmla="*/ 11 h 150"/>
                <a:gd name="T14" fmla="*/ 29 w 267"/>
                <a:gd name="T15" fmla="*/ 14 h 150"/>
                <a:gd name="T16" fmla="*/ 0 w 267"/>
                <a:gd name="T17" fmla="*/ 15 h 150"/>
                <a:gd name="T18" fmla="*/ 2 w 267"/>
                <a:gd name="T19" fmla="*/ 3 h 150"/>
                <a:gd name="T20" fmla="*/ 2 w 267"/>
                <a:gd name="T21" fmla="*/ 3 h 1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7"/>
                <a:gd name="T34" fmla="*/ 0 h 150"/>
                <a:gd name="T35" fmla="*/ 267 w 267"/>
                <a:gd name="T36" fmla="*/ 150 h 15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7" h="150">
                  <a:moveTo>
                    <a:pt x="14" y="32"/>
                  </a:moveTo>
                  <a:lnTo>
                    <a:pt x="221" y="0"/>
                  </a:lnTo>
                  <a:lnTo>
                    <a:pt x="179" y="30"/>
                  </a:lnTo>
                  <a:lnTo>
                    <a:pt x="261" y="38"/>
                  </a:lnTo>
                  <a:lnTo>
                    <a:pt x="177" y="68"/>
                  </a:lnTo>
                  <a:lnTo>
                    <a:pt x="267" y="93"/>
                  </a:lnTo>
                  <a:lnTo>
                    <a:pt x="183" y="108"/>
                  </a:lnTo>
                  <a:lnTo>
                    <a:pt x="261" y="143"/>
                  </a:lnTo>
                  <a:lnTo>
                    <a:pt x="0" y="150"/>
                  </a:lnTo>
                  <a:lnTo>
                    <a:pt x="14" y="32"/>
                  </a:lnTo>
                  <a:close/>
                </a:path>
              </a:pathLst>
            </a:custGeom>
            <a:solidFill>
              <a:srgbClr val="FFE5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Freeform 715"/>
            <p:cNvSpPr>
              <a:spLocks/>
            </p:cNvSpPr>
            <p:nvPr/>
          </p:nvSpPr>
          <p:spPr bwMode="auto">
            <a:xfrm>
              <a:off x="2935" y="2967"/>
              <a:ext cx="36" cy="13"/>
            </a:xfrm>
            <a:custGeom>
              <a:avLst/>
              <a:gdLst>
                <a:gd name="T0" fmla="*/ 12 w 105"/>
                <a:gd name="T1" fmla="*/ 0 h 42"/>
                <a:gd name="T2" fmla="*/ 0 w 105"/>
                <a:gd name="T3" fmla="*/ 3 h 42"/>
                <a:gd name="T4" fmla="*/ 12 w 105"/>
                <a:gd name="T5" fmla="*/ 4 h 42"/>
                <a:gd name="T6" fmla="*/ 12 w 105"/>
                <a:gd name="T7" fmla="*/ 0 h 42"/>
                <a:gd name="T8" fmla="*/ 12 w 105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42"/>
                <a:gd name="T17" fmla="*/ 105 w 105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42">
                  <a:moveTo>
                    <a:pt x="99" y="0"/>
                  </a:moveTo>
                  <a:lnTo>
                    <a:pt x="0" y="31"/>
                  </a:lnTo>
                  <a:lnTo>
                    <a:pt x="105" y="42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CC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Freeform 716"/>
            <p:cNvSpPr>
              <a:spLocks/>
            </p:cNvSpPr>
            <p:nvPr/>
          </p:nvSpPr>
          <p:spPr bwMode="auto">
            <a:xfrm>
              <a:off x="2944" y="2988"/>
              <a:ext cx="27" cy="10"/>
            </a:xfrm>
            <a:custGeom>
              <a:avLst/>
              <a:gdLst>
                <a:gd name="T0" fmla="*/ 8 w 84"/>
                <a:gd name="T1" fmla="*/ 0 h 34"/>
                <a:gd name="T2" fmla="*/ 0 w 84"/>
                <a:gd name="T3" fmla="*/ 1 h 34"/>
                <a:gd name="T4" fmla="*/ 9 w 84"/>
                <a:gd name="T5" fmla="*/ 3 h 34"/>
                <a:gd name="T6" fmla="*/ 8 w 84"/>
                <a:gd name="T7" fmla="*/ 0 h 34"/>
                <a:gd name="T8" fmla="*/ 8 w 84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34"/>
                <a:gd name="T17" fmla="*/ 84 w 84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34">
                  <a:moveTo>
                    <a:pt x="78" y="0"/>
                  </a:moveTo>
                  <a:lnTo>
                    <a:pt x="0" y="15"/>
                  </a:lnTo>
                  <a:lnTo>
                    <a:pt x="84" y="34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CC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6" name="Freeform 717"/>
            <p:cNvSpPr>
              <a:spLocks/>
            </p:cNvSpPr>
            <p:nvPr/>
          </p:nvSpPr>
          <p:spPr bwMode="auto">
            <a:xfrm>
              <a:off x="2946" y="3004"/>
              <a:ext cx="29" cy="12"/>
            </a:xfrm>
            <a:custGeom>
              <a:avLst/>
              <a:gdLst>
                <a:gd name="T0" fmla="*/ 9 w 83"/>
                <a:gd name="T1" fmla="*/ 0 h 38"/>
                <a:gd name="T2" fmla="*/ 0 w 83"/>
                <a:gd name="T3" fmla="*/ 2 h 38"/>
                <a:gd name="T4" fmla="*/ 10 w 83"/>
                <a:gd name="T5" fmla="*/ 4 h 38"/>
                <a:gd name="T6" fmla="*/ 9 w 83"/>
                <a:gd name="T7" fmla="*/ 0 h 38"/>
                <a:gd name="T8" fmla="*/ 9 w 8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38"/>
                <a:gd name="T17" fmla="*/ 83 w 8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38">
                  <a:moveTo>
                    <a:pt x="76" y="0"/>
                  </a:moveTo>
                  <a:lnTo>
                    <a:pt x="0" y="23"/>
                  </a:lnTo>
                  <a:lnTo>
                    <a:pt x="83" y="38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CC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Freeform 718"/>
            <p:cNvSpPr>
              <a:spLocks/>
            </p:cNvSpPr>
            <p:nvPr/>
          </p:nvSpPr>
          <p:spPr bwMode="auto">
            <a:xfrm>
              <a:off x="3149" y="3031"/>
              <a:ext cx="31" cy="12"/>
            </a:xfrm>
            <a:custGeom>
              <a:avLst/>
              <a:gdLst>
                <a:gd name="T0" fmla="*/ 9 w 95"/>
                <a:gd name="T1" fmla="*/ 0 h 38"/>
                <a:gd name="T2" fmla="*/ 0 w 95"/>
                <a:gd name="T3" fmla="*/ 3 h 38"/>
                <a:gd name="T4" fmla="*/ 10 w 95"/>
                <a:gd name="T5" fmla="*/ 4 h 38"/>
                <a:gd name="T6" fmla="*/ 9 w 95"/>
                <a:gd name="T7" fmla="*/ 0 h 38"/>
                <a:gd name="T8" fmla="*/ 9 w 95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38"/>
                <a:gd name="T17" fmla="*/ 95 w 95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38">
                  <a:moveTo>
                    <a:pt x="88" y="0"/>
                  </a:moveTo>
                  <a:lnTo>
                    <a:pt x="0" y="25"/>
                  </a:lnTo>
                  <a:lnTo>
                    <a:pt x="95" y="38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CC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Freeform 719"/>
            <p:cNvSpPr>
              <a:spLocks/>
            </p:cNvSpPr>
            <p:nvPr/>
          </p:nvSpPr>
          <p:spPr bwMode="auto">
            <a:xfrm>
              <a:off x="2763" y="2875"/>
              <a:ext cx="149" cy="12"/>
            </a:xfrm>
            <a:custGeom>
              <a:avLst/>
              <a:gdLst>
                <a:gd name="T0" fmla="*/ 0 w 441"/>
                <a:gd name="T1" fmla="*/ 4 h 39"/>
                <a:gd name="T2" fmla="*/ 0 w 441"/>
                <a:gd name="T3" fmla="*/ 1 h 39"/>
                <a:gd name="T4" fmla="*/ 3 w 441"/>
                <a:gd name="T5" fmla="*/ 0 h 39"/>
                <a:gd name="T6" fmla="*/ 7 w 441"/>
                <a:gd name="T7" fmla="*/ 0 h 39"/>
                <a:gd name="T8" fmla="*/ 12 w 441"/>
                <a:gd name="T9" fmla="*/ 1 h 39"/>
                <a:gd name="T10" fmla="*/ 18 w 441"/>
                <a:gd name="T11" fmla="*/ 2 h 39"/>
                <a:gd name="T12" fmla="*/ 23 w 441"/>
                <a:gd name="T13" fmla="*/ 2 h 39"/>
                <a:gd name="T14" fmla="*/ 26 w 441"/>
                <a:gd name="T15" fmla="*/ 2 h 39"/>
                <a:gd name="T16" fmla="*/ 30 w 441"/>
                <a:gd name="T17" fmla="*/ 2 h 39"/>
                <a:gd name="T18" fmla="*/ 34 w 441"/>
                <a:gd name="T19" fmla="*/ 2 h 39"/>
                <a:gd name="T20" fmla="*/ 38 w 441"/>
                <a:gd name="T21" fmla="*/ 2 h 39"/>
                <a:gd name="T22" fmla="*/ 42 w 441"/>
                <a:gd name="T23" fmla="*/ 2 h 39"/>
                <a:gd name="T24" fmla="*/ 46 w 441"/>
                <a:gd name="T25" fmla="*/ 0 h 39"/>
                <a:gd name="T26" fmla="*/ 49 w 441"/>
                <a:gd name="T27" fmla="*/ 0 h 39"/>
                <a:gd name="T28" fmla="*/ 50 w 441"/>
                <a:gd name="T29" fmla="*/ 2 h 39"/>
                <a:gd name="T30" fmla="*/ 50 w 441"/>
                <a:gd name="T31" fmla="*/ 3 h 39"/>
                <a:gd name="T32" fmla="*/ 47 w 441"/>
                <a:gd name="T33" fmla="*/ 4 h 39"/>
                <a:gd name="T34" fmla="*/ 40 w 441"/>
                <a:gd name="T35" fmla="*/ 4 h 39"/>
                <a:gd name="T36" fmla="*/ 21 w 441"/>
                <a:gd name="T37" fmla="*/ 4 h 39"/>
                <a:gd name="T38" fmla="*/ 7 w 441"/>
                <a:gd name="T39" fmla="*/ 4 h 39"/>
                <a:gd name="T40" fmla="*/ 0 w 441"/>
                <a:gd name="T41" fmla="*/ 4 h 39"/>
                <a:gd name="T42" fmla="*/ 0 w 441"/>
                <a:gd name="T43" fmla="*/ 4 h 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41"/>
                <a:gd name="T67" fmla="*/ 0 h 39"/>
                <a:gd name="T68" fmla="*/ 441 w 441"/>
                <a:gd name="T69" fmla="*/ 39 h 3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41" h="39">
                  <a:moveTo>
                    <a:pt x="0" y="39"/>
                  </a:moveTo>
                  <a:lnTo>
                    <a:pt x="2" y="9"/>
                  </a:lnTo>
                  <a:lnTo>
                    <a:pt x="28" y="1"/>
                  </a:lnTo>
                  <a:lnTo>
                    <a:pt x="63" y="0"/>
                  </a:lnTo>
                  <a:lnTo>
                    <a:pt x="108" y="9"/>
                  </a:lnTo>
                  <a:lnTo>
                    <a:pt x="158" y="22"/>
                  </a:lnTo>
                  <a:lnTo>
                    <a:pt x="198" y="17"/>
                  </a:lnTo>
                  <a:lnTo>
                    <a:pt x="228" y="17"/>
                  </a:lnTo>
                  <a:lnTo>
                    <a:pt x="266" y="24"/>
                  </a:lnTo>
                  <a:lnTo>
                    <a:pt x="300" y="26"/>
                  </a:lnTo>
                  <a:lnTo>
                    <a:pt x="333" y="26"/>
                  </a:lnTo>
                  <a:lnTo>
                    <a:pt x="363" y="17"/>
                  </a:lnTo>
                  <a:lnTo>
                    <a:pt x="405" y="0"/>
                  </a:lnTo>
                  <a:lnTo>
                    <a:pt x="431" y="0"/>
                  </a:lnTo>
                  <a:lnTo>
                    <a:pt x="441" y="15"/>
                  </a:lnTo>
                  <a:lnTo>
                    <a:pt x="437" y="32"/>
                  </a:lnTo>
                  <a:lnTo>
                    <a:pt x="407" y="39"/>
                  </a:lnTo>
                  <a:lnTo>
                    <a:pt x="346" y="38"/>
                  </a:lnTo>
                  <a:lnTo>
                    <a:pt x="184" y="39"/>
                  </a:lnTo>
                  <a:lnTo>
                    <a:pt x="59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E8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Freeform 720"/>
            <p:cNvSpPr>
              <a:spLocks/>
            </p:cNvSpPr>
            <p:nvPr/>
          </p:nvSpPr>
          <p:spPr bwMode="auto">
            <a:xfrm>
              <a:off x="2765" y="2878"/>
              <a:ext cx="85" cy="7"/>
            </a:xfrm>
            <a:custGeom>
              <a:avLst/>
              <a:gdLst>
                <a:gd name="T0" fmla="*/ 29 w 249"/>
                <a:gd name="T1" fmla="*/ 2 h 25"/>
                <a:gd name="T2" fmla="*/ 26 w 249"/>
                <a:gd name="T3" fmla="*/ 1 h 25"/>
                <a:gd name="T4" fmla="*/ 24 w 249"/>
                <a:gd name="T5" fmla="*/ 1 h 25"/>
                <a:gd name="T6" fmla="*/ 20 w 249"/>
                <a:gd name="T7" fmla="*/ 1 h 25"/>
                <a:gd name="T8" fmla="*/ 18 w 249"/>
                <a:gd name="T9" fmla="*/ 2 h 25"/>
                <a:gd name="T10" fmla="*/ 16 w 249"/>
                <a:gd name="T11" fmla="*/ 1 h 25"/>
                <a:gd name="T12" fmla="*/ 13 w 249"/>
                <a:gd name="T13" fmla="*/ 1 h 25"/>
                <a:gd name="T14" fmla="*/ 9 w 249"/>
                <a:gd name="T15" fmla="*/ 0 h 25"/>
                <a:gd name="T16" fmla="*/ 6 w 249"/>
                <a:gd name="T17" fmla="*/ 0 h 25"/>
                <a:gd name="T18" fmla="*/ 3 w 249"/>
                <a:gd name="T19" fmla="*/ 0 h 25"/>
                <a:gd name="T20" fmla="*/ 0 w 249"/>
                <a:gd name="T21" fmla="*/ 1 h 25"/>
                <a:gd name="T22" fmla="*/ 0 w 249"/>
                <a:gd name="T23" fmla="*/ 1 h 25"/>
                <a:gd name="T24" fmla="*/ 1 w 249"/>
                <a:gd name="T25" fmla="*/ 2 h 25"/>
                <a:gd name="T26" fmla="*/ 4 w 249"/>
                <a:gd name="T27" fmla="*/ 2 h 25"/>
                <a:gd name="T28" fmla="*/ 8 w 249"/>
                <a:gd name="T29" fmla="*/ 1 h 25"/>
                <a:gd name="T30" fmla="*/ 11 w 249"/>
                <a:gd name="T31" fmla="*/ 1 h 25"/>
                <a:gd name="T32" fmla="*/ 13 w 249"/>
                <a:gd name="T33" fmla="*/ 2 h 25"/>
                <a:gd name="T34" fmla="*/ 15 w 249"/>
                <a:gd name="T35" fmla="*/ 2 h 25"/>
                <a:gd name="T36" fmla="*/ 18 w 249"/>
                <a:gd name="T37" fmla="*/ 2 h 25"/>
                <a:gd name="T38" fmla="*/ 20 w 249"/>
                <a:gd name="T39" fmla="*/ 2 h 25"/>
                <a:gd name="T40" fmla="*/ 23 w 249"/>
                <a:gd name="T41" fmla="*/ 1 h 25"/>
                <a:gd name="T42" fmla="*/ 25 w 249"/>
                <a:gd name="T43" fmla="*/ 2 h 25"/>
                <a:gd name="T44" fmla="*/ 27 w 249"/>
                <a:gd name="T45" fmla="*/ 2 h 25"/>
                <a:gd name="T46" fmla="*/ 29 w 249"/>
                <a:gd name="T47" fmla="*/ 2 h 25"/>
                <a:gd name="T48" fmla="*/ 29 w 249"/>
                <a:gd name="T49" fmla="*/ 2 h 2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49"/>
                <a:gd name="T76" fmla="*/ 0 h 25"/>
                <a:gd name="T77" fmla="*/ 249 w 249"/>
                <a:gd name="T78" fmla="*/ 25 h 2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49" h="25">
                  <a:moveTo>
                    <a:pt x="249" y="21"/>
                  </a:moveTo>
                  <a:lnTo>
                    <a:pt x="226" y="17"/>
                  </a:lnTo>
                  <a:lnTo>
                    <a:pt x="203" y="11"/>
                  </a:lnTo>
                  <a:lnTo>
                    <a:pt x="174" y="15"/>
                  </a:lnTo>
                  <a:lnTo>
                    <a:pt x="157" y="21"/>
                  </a:lnTo>
                  <a:lnTo>
                    <a:pt x="138" y="19"/>
                  </a:lnTo>
                  <a:lnTo>
                    <a:pt x="115" y="11"/>
                  </a:lnTo>
                  <a:lnTo>
                    <a:pt x="77" y="4"/>
                  </a:lnTo>
                  <a:lnTo>
                    <a:pt x="51" y="0"/>
                  </a:lnTo>
                  <a:lnTo>
                    <a:pt x="24" y="0"/>
                  </a:lnTo>
                  <a:lnTo>
                    <a:pt x="1" y="8"/>
                  </a:lnTo>
                  <a:lnTo>
                    <a:pt x="0" y="17"/>
                  </a:lnTo>
                  <a:lnTo>
                    <a:pt x="7" y="23"/>
                  </a:lnTo>
                  <a:lnTo>
                    <a:pt x="38" y="23"/>
                  </a:lnTo>
                  <a:lnTo>
                    <a:pt x="66" y="17"/>
                  </a:lnTo>
                  <a:lnTo>
                    <a:pt x="93" y="17"/>
                  </a:lnTo>
                  <a:lnTo>
                    <a:pt x="110" y="21"/>
                  </a:lnTo>
                  <a:lnTo>
                    <a:pt x="125" y="25"/>
                  </a:lnTo>
                  <a:lnTo>
                    <a:pt x="154" y="25"/>
                  </a:lnTo>
                  <a:lnTo>
                    <a:pt x="176" y="21"/>
                  </a:lnTo>
                  <a:lnTo>
                    <a:pt x="195" y="19"/>
                  </a:lnTo>
                  <a:lnTo>
                    <a:pt x="214" y="23"/>
                  </a:lnTo>
                  <a:lnTo>
                    <a:pt x="231" y="25"/>
                  </a:lnTo>
                  <a:lnTo>
                    <a:pt x="249" y="21"/>
                  </a:lnTo>
                  <a:close/>
                </a:path>
              </a:pathLst>
            </a:custGeom>
            <a:solidFill>
              <a:srgbClr val="FFEDE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126" name="Picture 7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70800" y="4562475"/>
            <a:ext cx="144463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Optimal Substructure Property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250950"/>
            <a:ext cx="9051925" cy="4633913"/>
          </a:xfrm>
        </p:spPr>
        <p:txBody>
          <a:bodyPr/>
          <a:lstStyle/>
          <a:p>
            <a:pPr eaLnBrk="1" hangingPunct="1"/>
            <a:r>
              <a:rPr lang="en-US" sz="2600" smtClean="0"/>
              <a:t>Both problems exhibit the optimal substructure property.</a:t>
            </a:r>
          </a:p>
          <a:p>
            <a:pPr eaLnBrk="1" hangingPunct="1"/>
            <a:r>
              <a:rPr lang="en-US" sz="2600" smtClean="0"/>
              <a:t>To show this for both the problems, consider the most valuable load weighing at most </a:t>
            </a:r>
            <a:r>
              <a:rPr lang="en-US" sz="2600" i="1" smtClean="0"/>
              <a:t>W</a:t>
            </a:r>
            <a:r>
              <a:rPr lang="en-US" sz="2600" smtClean="0"/>
              <a:t> pounds</a:t>
            </a:r>
          </a:p>
          <a:p>
            <a:pPr lvl="1" eaLnBrk="1" hangingPunct="1"/>
            <a:r>
              <a:rPr lang="en-US" sz="2400" smtClean="0"/>
              <a:t>Q: If we remove item </a:t>
            </a:r>
            <a:r>
              <a:rPr lang="en-US" sz="2400" i="1" smtClean="0"/>
              <a:t>j</a:t>
            </a:r>
            <a:r>
              <a:rPr lang="en-US" sz="2400" smtClean="0"/>
              <a:t> from the load, what do we know about the remaining load?</a:t>
            </a:r>
          </a:p>
          <a:p>
            <a:pPr lvl="1" eaLnBrk="1" hangingPunct="1"/>
            <a:r>
              <a:rPr lang="en-US" sz="2400" smtClean="0"/>
              <a:t>A: The remaining load must be the most valuable load weighing at most </a:t>
            </a:r>
            <a:r>
              <a:rPr lang="en-US" sz="2400" i="1" smtClean="0"/>
              <a:t>W</a:t>
            </a:r>
            <a:r>
              <a:rPr lang="en-US" sz="2400" smtClean="0"/>
              <a:t> - </a:t>
            </a:r>
            <a:r>
              <a:rPr lang="en-US" sz="2400" i="1" smtClean="0"/>
              <a:t>w</a:t>
            </a:r>
            <a:r>
              <a:rPr lang="en-US" sz="2400" i="1" baseline="-25000" smtClean="0"/>
              <a:t>j</a:t>
            </a:r>
            <a:r>
              <a:rPr lang="en-US" sz="2400" i="1" smtClean="0"/>
              <a:t> </a:t>
            </a:r>
            <a:r>
              <a:rPr lang="en-US" sz="2400" smtClean="0"/>
              <a:t>that the thief could take from the </a:t>
            </a:r>
            <a:r>
              <a:rPr lang="en-US" sz="2400" i="1" smtClean="0"/>
              <a:t>n</a:t>
            </a:r>
            <a:r>
              <a:rPr lang="en-US" sz="2400" smtClean="0"/>
              <a:t>-1 original items excluding item </a:t>
            </a:r>
            <a:r>
              <a:rPr lang="en-US" sz="2400" i="1" smtClean="0"/>
              <a:t>j</a:t>
            </a:r>
            <a:r>
              <a:rPr lang="en-US" sz="2400" smtClean="0"/>
              <a:t>.</a:t>
            </a:r>
          </a:p>
        </p:txBody>
      </p:sp>
      <p:grpSp>
        <p:nvGrpSpPr>
          <p:cNvPr id="6148" name="Group 154"/>
          <p:cNvGrpSpPr>
            <a:grpSpLocks/>
          </p:cNvGrpSpPr>
          <p:nvPr/>
        </p:nvGrpSpPr>
        <p:grpSpPr bwMode="auto">
          <a:xfrm>
            <a:off x="577850" y="4891088"/>
            <a:ext cx="2914650" cy="1611312"/>
            <a:chOff x="778" y="1529"/>
            <a:chExt cx="1836" cy="1015"/>
          </a:xfrm>
        </p:grpSpPr>
        <p:grpSp>
          <p:nvGrpSpPr>
            <p:cNvPr id="6297" name="Group 155"/>
            <p:cNvGrpSpPr>
              <a:grpSpLocks/>
            </p:cNvGrpSpPr>
            <p:nvPr/>
          </p:nvGrpSpPr>
          <p:grpSpPr bwMode="auto">
            <a:xfrm>
              <a:off x="1632" y="1529"/>
              <a:ext cx="982" cy="1015"/>
              <a:chOff x="3975" y="1304"/>
              <a:chExt cx="982" cy="1015"/>
            </a:xfrm>
          </p:grpSpPr>
          <p:sp>
            <p:nvSpPr>
              <p:cNvPr id="6400" name="Freeform 156"/>
              <p:cNvSpPr>
                <a:spLocks/>
              </p:cNvSpPr>
              <p:nvPr/>
            </p:nvSpPr>
            <p:spPr bwMode="auto">
              <a:xfrm>
                <a:off x="4286" y="2218"/>
                <a:ext cx="164" cy="87"/>
              </a:xfrm>
              <a:custGeom>
                <a:avLst/>
                <a:gdLst>
                  <a:gd name="T0" fmla="*/ 0 w 329"/>
                  <a:gd name="T1" fmla="*/ 6 h 173"/>
                  <a:gd name="T2" fmla="*/ 76 w 329"/>
                  <a:gd name="T3" fmla="*/ 0 h 173"/>
                  <a:gd name="T4" fmla="*/ 82 w 329"/>
                  <a:gd name="T5" fmla="*/ 35 h 173"/>
                  <a:gd name="T6" fmla="*/ 4 w 329"/>
                  <a:gd name="T7" fmla="*/ 44 h 173"/>
                  <a:gd name="T8" fmla="*/ 0 w 329"/>
                  <a:gd name="T9" fmla="*/ 22 h 173"/>
                  <a:gd name="T10" fmla="*/ 0 w 329"/>
                  <a:gd name="T11" fmla="*/ 6 h 173"/>
                  <a:gd name="T12" fmla="*/ 0 w 329"/>
                  <a:gd name="T13" fmla="*/ 6 h 1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29"/>
                  <a:gd name="T22" fmla="*/ 0 h 173"/>
                  <a:gd name="T23" fmla="*/ 329 w 329"/>
                  <a:gd name="T24" fmla="*/ 173 h 17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29" h="173">
                    <a:moveTo>
                      <a:pt x="0" y="23"/>
                    </a:moveTo>
                    <a:lnTo>
                      <a:pt x="306" y="0"/>
                    </a:lnTo>
                    <a:lnTo>
                      <a:pt x="329" y="137"/>
                    </a:lnTo>
                    <a:lnTo>
                      <a:pt x="16" y="173"/>
                    </a:lnTo>
                    <a:lnTo>
                      <a:pt x="0" y="86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CC7F4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1" name="Freeform 157"/>
              <p:cNvSpPr>
                <a:spLocks/>
              </p:cNvSpPr>
              <p:nvPr/>
            </p:nvSpPr>
            <p:spPr bwMode="auto">
              <a:xfrm>
                <a:off x="4229" y="2053"/>
                <a:ext cx="57" cy="216"/>
              </a:xfrm>
              <a:custGeom>
                <a:avLst/>
                <a:gdLst>
                  <a:gd name="T0" fmla="*/ 4 w 114"/>
                  <a:gd name="T1" fmla="*/ 0 h 433"/>
                  <a:gd name="T2" fmla="*/ 0 w 114"/>
                  <a:gd name="T3" fmla="*/ 23 h 433"/>
                  <a:gd name="T4" fmla="*/ 7 w 114"/>
                  <a:gd name="T5" fmla="*/ 70 h 433"/>
                  <a:gd name="T6" fmla="*/ 24 w 114"/>
                  <a:gd name="T7" fmla="*/ 108 h 433"/>
                  <a:gd name="T8" fmla="*/ 29 w 114"/>
                  <a:gd name="T9" fmla="*/ 81 h 433"/>
                  <a:gd name="T10" fmla="*/ 4 w 114"/>
                  <a:gd name="T11" fmla="*/ 0 h 433"/>
                  <a:gd name="T12" fmla="*/ 4 w 114"/>
                  <a:gd name="T13" fmla="*/ 0 h 4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4"/>
                  <a:gd name="T22" fmla="*/ 0 h 433"/>
                  <a:gd name="T23" fmla="*/ 114 w 114"/>
                  <a:gd name="T24" fmla="*/ 433 h 43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4" h="433">
                    <a:moveTo>
                      <a:pt x="14" y="0"/>
                    </a:moveTo>
                    <a:lnTo>
                      <a:pt x="0" y="95"/>
                    </a:lnTo>
                    <a:lnTo>
                      <a:pt x="25" y="283"/>
                    </a:lnTo>
                    <a:lnTo>
                      <a:pt x="95" y="433"/>
                    </a:lnTo>
                    <a:lnTo>
                      <a:pt x="114" y="325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BF66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2" name="Freeform 158"/>
              <p:cNvSpPr>
                <a:spLocks/>
              </p:cNvSpPr>
              <p:nvPr/>
            </p:nvSpPr>
            <p:spPr bwMode="auto">
              <a:xfrm>
                <a:off x="4236" y="2049"/>
                <a:ext cx="208" cy="181"/>
              </a:xfrm>
              <a:custGeom>
                <a:avLst/>
                <a:gdLst>
                  <a:gd name="T0" fmla="*/ 0 w 416"/>
                  <a:gd name="T1" fmla="*/ 0 h 363"/>
                  <a:gd name="T2" fmla="*/ 25 w 416"/>
                  <a:gd name="T3" fmla="*/ 90 h 363"/>
                  <a:gd name="T4" fmla="*/ 104 w 416"/>
                  <a:gd name="T5" fmla="*/ 85 h 363"/>
                  <a:gd name="T6" fmla="*/ 100 w 416"/>
                  <a:gd name="T7" fmla="*/ 41 h 363"/>
                  <a:gd name="T8" fmla="*/ 71 w 416"/>
                  <a:gd name="T9" fmla="*/ 50 h 363"/>
                  <a:gd name="T10" fmla="*/ 21 w 416"/>
                  <a:gd name="T11" fmla="*/ 6 h 363"/>
                  <a:gd name="T12" fmla="*/ 0 w 416"/>
                  <a:gd name="T13" fmla="*/ 0 h 363"/>
                  <a:gd name="T14" fmla="*/ 0 w 416"/>
                  <a:gd name="T15" fmla="*/ 0 h 36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16"/>
                  <a:gd name="T25" fmla="*/ 0 h 363"/>
                  <a:gd name="T26" fmla="*/ 416 w 416"/>
                  <a:gd name="T27" fmla="*/ 363 h 36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16" h="363">
                    <a:moveTo>
                      <a:pt x="0" y="0"/>
                    </a:moveTo>
                    <a:lnTo>
                      <a:pt x="100" y="363"/>
                    </a:lnTo>
                    <a:lnTo>
                      <a:pt x="416" y="342"/>
                    </a:lnTo>
                    <a:lnTo>
                      <a:pt x="397" y="167"/>
                    </a:lnTo>
                    <a:lnTo>
                      <a:pt x="283" y="201"/>
                    </a:lnTo>
                    <a:lnTo>
                      <a:pt x="83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3" name="Freeform 159"/>
              <p:cNvSpPr>
                <a:spLocks/>
              </p:cNvSpPr>
              <p:nvPr/>
            </p:nvSpPr>
            <p:spPr bwMode="auto">
              <a:xfrm>
                <a:off x="4366" y="2020"/>
                <a:ext cx="128" cy="133"/>
              </a:xfrm>
              <a:custGeom>
                <a:avLst/>
                <a:gdLst>
                  <a:gd name="T0" fmla="*/ 0 w 255"/>
                  <a:gd name="T1" fmla="*/ 22 h 266"/>
                  <a:gd name="T2" fmla="*/ 60 w 255"/>
                  <a:gd name="T3" fmla="*/ 0 h 266"/>
                  <a:gd name="T4" fmla="*/ 64 w 255"/>
                  <a:gd name="T5" fmla="*/ 43 h 266"/>
                  <a:gd name="T6" fmla="*/ 5 w 255"/>
                  <a:gd name="T7" fmla="*/ 67 h 266"/>
                  <a:gd name="T8" fmla="*/ 0 w 255"/>
                  <a:gd name="T9" fmla="*/ 22 h 266"/>
                  <a:gd name="T10" fmla="*/ 0 w 255"/>
                  <a:gd name="T11" fmla="*/ 22 h 26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5"/>
                  <a:gd name="T19" fmla="*/ 0 h 266"/>
                  <a:gd name="T20" fmla="*/ 255 w 255"/>
                  <a:gd name="T21" fmla="*/ 266 h 26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5" h="266">
                    <a:moveTo>
                      <a:pt x="0" y="89"/>
                    </a:moveTo>
                    <a:lnTo>
                      <a:pt x="239" y="0"/>
                    </a:lnTo>
                    <a:lnTo>
                      <a:pt x="255" y="173"/>
                    </a:lnTo>
                    <a:lnTo>
                      <a:pt x="17" y="266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CC7F4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4" name="Freeform 160"/>
              <p:cNvSpPr>
                <a:spLocks/>
              </p:cNvSpPr>
              <p:nvPr/>
            </p:nvSpPr>
            <p:spPr bwMode="auto">
              <a:xfrm>
                <a:off x="4216" y="1941"/>
                <a:ext cx="165" cy="205"/>
              </a:xfrm>
              <a:custGeom>
                <a:avLst/>
                <a:gdLst>
                  <a:gd name="T0" fmla="*/ 0 w 328"/>
                  <a:gd name="T1" fmla="*/ 0 h 411"/>
                  <a:gd name="T2" fmla="*/ 3 w 328"/>
                  <a:gd name="T3" fmla="*/ 44 h 411"/>
                  <a:gd name="T4" fmla="*/ 83 w 328"/>
                  <a:gd name="T5" fmla="*/ 102 h 411"/>
                  <a:gd name="T6" fmla="*/ 78 w 328"/>
                  <a:gd name="T7" fmla="*/ 62 h 411"/>
                  <a:gd name="T8" fmla="*/ 0 w 328"/>
                  <a:gd name="T9" fmla="*/ 0 h 411"/>
                  <a:gd name="T10" fmla="*/ 0 w 328"/>
                  <a:gd name="T11" fmla="*/ 0 h 41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8"/>
                  <a:gd name="T19" fmla="*/ 0 h 411"/>
                  <a:gd name="T20" fmla="*/ 328 w 328"/>
                  <a:gd name="T21" fmla="*/ 411 h 41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8" h="411">
                    <a:moveTo>
                      <a:pt x="0" y="0"/>
                    </a:moveTo>
                    <a:lnTo>
                      <a:pt x="9" y="179"/>
                    </a:lnTo>
                    <a:lnTo>
                      <a:pt x="328" y="411"/>
                    </a:lnTo>
                    <a:lnTo>
                      <a:pt x="309" y="2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66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5" name="Freeform 161"/>
              <p:cNvSpPr>
                <a:spLocks/>
              </p:cNvSpPr>
              <p:nvPr/>
            </p:nvSpPr>
            <p:spPr bwMode="auto">
              <a:xfrm>
                <a:off x="4216" y="1872"/>
                <a:ext cx="270" cy="196"/>
              </a:xfrm>
              <a:custGeom>
                <a:avLst/>
                <a:gdLst>
                  <a:gd name="T0" fmla="*/ 0 w 539"/>
                  <a:gd name="T1" fmla="*/ 30 h 391"/>
                  <a:gd name="T2" fmla="*/ 63 w 539"/>
                  <a:gd name="T3" fmla="*/ 0 h 391"/>
                  <a:gd name="T4" fmla="*/ 135 w 539"/>
                  <a:gd name="T5" fmla="*/ 72 h 391"/>
                  <a:gd name="T6" fmla="*/ 75 w 539"/>
                  <a:gd name="T7" fmla="*/ 98 h 391"/>
                  <a:gd name="T8" fmla="*/ 0 w 539"/>
                  <a:gd name="T9" fmla="*/ 30 h 391"/>
                  <a:gd name="T10" fmla="*/ 0 w 539"/>
                  <a:gd name="T11" fmla="*/ 30 h 39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9"/>
                  <a:gd name="T19" fmla="*/ 0 h 391"/>
                  <a:gd name="T20" fmla="*/ 539 w 539"/>
                  <a:gd name="T21" fmla="*/ 391 h 39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9" h="391">
                    <a:moveTo>
                      <a:pt x="0" y="117"/>
                    </a:moveTo>
                    <a:lnTo>
                      <a:pt x="249" y="0"/>
                    </a:lnTo>
                    <a:lnTo>
                      <a:pt x="539" y="288"/>
                    </a:lnTo>
                    <a:lnTo>
                      <a:pt x="300" y="391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6" name="Freeform 162"/>
              <p:cNvSpPr>
                <a:spLocks/>
              </p:cNvSpPr>
              <p:nvPr/>
            </p:nvSpPr>
            <p:spPr bwMode="auto">
              <a:xfrm>
                <a:off x="4034" y="1764"/>
                <a:ext cx="316" cy="267"/>
              </a:xfrm>
              <a:custGeom>
                <a:avLst/>
                <a:gdLst>
                  <a:gd name="T0" fmla="*/ 0 w 633"/>
                  <a:gd name="T1" fmla="*/ 13 h 534"/>
                  <a:gd name="T2" fmla="*/ 9 w 633"/>
                  <a:gd name="T3" fmla="*/ 60 h 534"/>
                  <a:gd name="T4" fmla="*/ 22 w 633"/>
                  <a:gd name="T5" fmla="*/ 110 h 534"/>
                  <a:gd name="T6" fmla="*/ 32 w 633"/>
                  <a:gd name="T7" fmla="*/ 121 h 534"/>
                  <a:gd name="T8" fmla="*/ 55 w 633"/>
                  <a:gd name="T9" fmla="*/ 131 h 534"/>
                  <a:gd name="T10" fmla="*/ 80 w 633"/>
                  <a:gd name="T11" fmla="*/ 134 h 534"/>
                  <a:gd name="T12" fmla="*/ 93 w 633"/>
                  <a:gd name="T13" fmla="*/ 130 h 534"/>
                  <a:gd name="T14" fmla="*/ 93 w 633"/>
                  <a:gd name="T15" fmla="*/ 80 h 534"/>
                  <a:gd name="T16" fmla="*/ 151 w 633"/>
                  <a:gd name="T17" fmla="*/ 56 h 534"/>
                  <a:gd name="T18" fmla="*/ 145 w 633"/>
                  <a:gd name="T19" fmla="*/ 31 h 534"/>
                  <a:gd name="T20" fmla="*/ 156 w 633"/>
                  <a:gd name="T21" fmla="*/ 26 h 534"/>
                  <a:gd name="T22" fmla="*/ 158 w 633"/>
                  <a:gd name="T23" fmla="*/ 0 h 534"/>
                  <a:gd name="T24" fmla="*/ 140 w 633"/>
                  <a:gd name="T25" fmla="*/ 15 h 534"/>
                  <a:gd name="T26" fmla="*/ 99 w 633"/>
                  <a:gd name="T27" fmla="*/ 29 h 534"/>
                  <a:gd name="T28" fmla="*/ 61 w 633"/>
                  <a:gd name="T29" fmla="*/ 31 h 534"/>
                  <a:gd name="T30" fmla="*/ 35 w 633"/>
                  <a:gd name="T31" fmla="*/ 30 h 534"/>
                  <a:gd name="T32" fmla="*/ 16 w 633"/>
                  <a:gd name="T33" fmla="*/ 24 h 534"/>
                  <a:gd name="T34" fmla="*/ 0 w 633"/>
                  <a:gd name="T35" fmla="*/ 13 h 534"/>
                  <a:gd name="T36" fmla="*/ 0 w 633"/>
                  <a:gd name="T37" fmla="*/ 13 h 53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33"/>
                  <a:gd name="T58" fmla="*/ 0 h 534"/>
                  <a:gd name="T59" fmla="*/ 633 w 633"/>
                  <a:gd name="T60" fmla="*/ 534 h 53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33" h="534">
                    <a:moveTo>
                      <a:pt x="0" y="55"/>
                    </a:moveTo>
                    <a:lnTo>
                      <a:pt x="38" y="243"/>
                    </a:lnTo>
                    <a:lnTo>
                      <a:pt x="91" y="441"/>
                    </a:lnTo>
                    <a:lnTo>
                      <a:pt x="131" y="486"/>
                    </a:lnTo>
                    <a:lnTo>
                      <a:pt x="220" y="524"/>
                    </a:lnTo>
                    <a:lnTo>
                      <a:pt x="321" y="534"/>
                    </a:lnTo>
                    <a:lnTo>
                      <a:pt x="372" y="517"/>
                    </a:lnTo>
                    <a:lnTo>
                      <a:pt x="374" y="321"/>
                    </a:lnTo>
                    <a:lnTo>
                      <a:pt x="606" y="224"/>
                    </a:lnTo>
                    <a:lnTo>
                      <a:pt x="583" y="125"/>
                    </a:lnTo>
                    <a:lnTo>
                      <a:pt x="627" y="106"/>
                    </a:lnTo>
                    <a:lnTo>
                      <a:pt x="633" y="0"/>
                    </a:lnTo>
                    <a:lnTo>
                      <a:pt x="560" y="63"/>
                    </a:lnTo>
                    <a:lnTo>
                      <a:pt x="399" y="116"/>
                    </a:lnTo>
                    <a:lnTo>
                      <a:pt x="247" y="125"/>
                    </a:lnTo>
                    <a:lnTo>
                      <a:pt x="142" y="123"/>
                    </a:lnTo>
                    <a:lnTo>
                      <a:pt x="66" y="97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B8B8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7" name="Freeform 163"/>
              <p:cNvSpPr>
                <a:spLocks/>
              </p:cNvSpPr>
              <p:nvPr/>
            </p:nvSpPr>
            <p:spPr bwMode="auto">
              <a:xfrm>
                <a:off x="4020" y="1687"/>
                <a:ext cx="327" cy="142"/>
              </a:xfrm>
              <a:custGeom>
                <a:avLst/>
                <a:gdLst>
                  <a:gd name="T0" fmla="*/ 0 w 656"/>
                  <a:gd name="T1" fmla="*/ 43 h 283"/>
                  <a:gd name="T2" fmla="*/ 1 w 656"/>
                  <a:gd name="T3" fmla="*/ 29 h 283"/>
                  <a:gd name="T4" fmla="*/ 14 w 656"/>
                  <a:gd name="T5" fmla="*/ 14 h 283"/>
                  <a:gd name="T6" fmla="*/ 43 w 656"/>
                  <a:gd name="T7" fmla="*/ 3 h 283"/>
                  <a:gd name="T8" fmla="*/ 81 w 656"/>
                  <a:gd name="T9" fmla="*/ 0 h 283"/>
                  <a:gd name="T10" fmla="*/ 115 w 656"/>
                  <a:gd name="T11" fmla="*/ 1 h 283"/>
                  <a:gd name="T12" fmla="*/ 146 w 656"/>
                  <a:gd name="T13" fmla="*/ 9 h 283"/>
                  <a:gd name="T14" fmla="*/ 161 w 656"/>
                  <a:gd name="T15" fmla="*/ 22 h 283"/>
                  <a:gd name="T16" fmla="*/ 163 w 656"/>
                  <a:gd name="T17" fmla="*/ 35 h 283"/>
                  <a:gd name="T18" fmla="*/ 156 w 656"/>
                  <a:gd name="T19" fmla="*/ 48 h 283"/>
                  <a:gd name="T20" fmla="*/ 138 w 656"/>
                  <a:gd name="T21" fmla="*/ 59 h 283"/>
                  <a:gd name="T22" fmla="*/ 100 w 656"/>
                  <a:gd name="T23" fmla="*/ 69 h 283"/>
                  <a:gd name="T24" fmla="*/ 70 w 656"/>
                  <a:gd name="T25" fmla="*/ 71 h 283"/>
                  <a:gd name="T26" fmla="*/ 44 w 656"/>
                  <a:gd name="T27" fmla="*/ 71 h 283"/>
                  <a:gd name="T28" fmla="*/ 12 w 656"/>
                  <a:gd name="T29" fmla="*/ 56 h 283"/>
                  <a:gd name="T30" fmla="*/ 0 w 656"/>
                  <a:gd name="T31" fmla="*/ 43 h 283"/>
                  <a:gd name="T32" fmla="*/ 0 w 656"/>
                  <a:gd name="T33" fmla="*/ 43 h 28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656"/>
                  <a:gd name="T52" fmla="*/ 0 h 283"/>
                  <a:gd name="T53" fmla="*/ 656 w 656"/>
                  <a:gd name="T54" fmla="*/ 283 h 28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656" h="283">
                    <a:moveTo>
                      <a:pt x="0" y="169"/>
                    </a:moveTo>
                    <a:lnTo>
                      <a:pt x="4" y="116"/>
                    </a:lnTo>
                    <a:lnTo>
                      <a:pt x="59" y="55"/>
                    </a:lnTo>
                    <a:lnTo>
                      <a:pt x="175" y="9"/>
                    </a:lnTo>
                    <a:lnTo>
                      <a:pt x="327" y="0"/>
                    </a:lnTo>
                    <a:lnTo>
                      <a:pt x="464" y="2"/>
                    </a:lnTo>
                    <a:lnTo>
                      <a:pt x="586" y="34"/>
                    </a:lnTo>
                    <a:lnTo>
                      <a:pt x="646" y="85"/>
                    </a:lnTo>
                    <a:lnTo>
                      <a:pt x="656" y="137"/>
                    </a:lnTo>
                    <a:lnTo>
                      <a:pt x="627" y="190"/>
                    </a:lnTo>
                    <a:lnTo>
                      <a:pt x="555" y="236"/>
                    </a:lnTo>
                    <a:lnTo>
                      <a:pt x="403" y="275"/>
                    </a:lnTo>
                    <a:lnTo>
                      <a:pt x="281" y="283"/>
                    </a:lnTo>
                    <a:lnTo>
                      <a:pt x="179" y="283"/>
                    </a:lnTo>
                    <a:lnTo>
                      <a:pt x="50" y="224"/>
                    </a:lnTo>
                    <a:lnTo>
                      <a:pt x="0" y="169"/>
                    </a:lnTo>
                    <a:close/>
                  </a:path>
                </a:pathLst>
              </a:custGeom>
              <a:solidFill>
                <a:srgbClr val="8989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8" name="Freeform 164"/>
              <p:cNvSpPr>
                <a:spLocks/>
              </p:cNvSpPr>
              <p:nvPr/>
            </p:nvSpPr>
            <p:spPr bwMode="auto">
              <a:xfrm>
                <a:off x="4075" y="1750"/>
                <a:ext cx="238" cy="79"/>
              </a:xfrm>
              <a:custGeom>
                <a:avLst/>
                <a:gdLst>
                  <a:gd name="T0" fmla="*/ 0 w 478"/>
                  <a:gd name="T1" fmla="*/ 33 h 160"/>
                  <a:gd name="T2" fmla="*/ 13 w 478"/>
                  <a:gd name="T3" fmla="*/ 20 h 160"/>
                  <a:gd name="T4" fmla="*/ 17 w 478"/>
                  <a:gd name="T5" fmla="*/ 9 h 160"/>
                  <a:gd name="T6" fmla="*/ 34 w 478"/>
                  <a:gd name="T7" fmla="*/ 0 h 160"/>
                  <a:gd name="T8" fmla="*/ 46 w 478"/>
                  <a:gd name="T9" fmla="*/ 2 h 160"/>
                  <a:gd name="T10" fmla="*/ 58 w 478"/>
                  <a:gd name="T11" fmla="*/ 12 h 160"/>
                  <a:gd name="T12" fmla="*/ 66 w 478"/>
                  <a:gd name="T13" fmla="*/ 5 h 160"/>
                  <a:gd name="T14" fmla="*/ 81 w 478"/>
                  <a:gd name="T15" fmla="*/ 6 h 160"/>
                  <a:gd name="T16" fmla="*/ 90 w 478"/>
                  <a:gd name="T17" fmla="*/ 15 h 160"/>
                  <a:gd name="T18" fmla="*/ 105 w 478"/>
                  <a:gd name="T19" fmla="*/ 14 h 160"/>
                  <a:gd name="T20" fmla="*/ 115 w 478"/>
                  <a:gd name="T21" fmla="*/ 17 h 160"/>
                  <a:gd name="T22" fmla="*/ 119 w 478"/>
                  <a:gd name="T23" fmla="*/ 22 h 160"/>
                  <a:gd name="T24" fmla="*/ 93 w 478"/>
                  <a:gd name="T25" fmla="*/ 33 h 160"/>
                  <a:gd name="T26" fmla="*/ 52 w 478"/>
                  <a:gd name="T27" fmla="*/ 39 h 160"/>
                  <a:gd name="T28" fmla="*/ 30 w 478"/>
                  <a:gd name="T29" fmla="*/ 39 h 160"/>
                  <a:gd name="T30" fmla="*/ 0 w 478"/>
                  <a:gd name="T31" fmla="*/ 33 h 160"/>
                  <a:gd name="T32" fmla="*/ 0 w 478"/>
                  <a:gd name="T33" fmla="*/ 33 h 16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78"/>
                  <a:gd name="T52" fmla="*/ 0 h 160"/>
                  <a:gd name="T53" fmla="*/ 478 w 478"/>
                  <a:gd name="T54" fmla="*/ 160 h 16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78" h="160">
                    <a:moveTo>
                      <a:pt x="0" y="135"/>
                    </a:moveTo>
                    <a:lnTo>
                      <a:pt x="54" y="84"/>
                    </a:lnTo>
                    <a:lnTo>
                      <a:pt x="69" y="36"/>
                    </a:lnTo>
                    <a:lnTo>
                      <a:pt x="139" y="0"/>
                    </a:lnTo>
                    <a:lnTo>
                      <a:pt x="187" y="8"/>
                    </a:lnTo>
                    <a:lnTo>
                      <a:pt x="234" y="50"/>
                    </a:lnTo>
                    <a:lnTo>
                      <a:pt x="268" y="23"/>
                    </a:lnTo>
                    <a:lnTo>
                      <a:pt x="325" y="27"/>
                    </a:lnTo>
                    <a:lnTo>
                      <a:pt x="362" y="61"/>
                    </a:lnTo>
                    <a:lnTo>
                      <a:pt x="424" y="57"/>
                    </a:lnTo>
                    <a:lnTo>
                      <a:pt x="464" y="69"/>
                    </a:lnTo>
                    <a:lnTo>
                      <a:pt x="478" y="90"/>
                    </a:lnTo>
                    <a:lnTo>
                      <a:pt x="375" y="133"/>
                    </a:lnTo>
                    <a:lnTo>
                      <a:pt x="211" y="160"/>
                    </a:lnTo>
                    <a:lnTo>
                      <a:pt x="120" y="15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D1BD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9" name="Freeform 165"/>
              <p:cNvSpPr>
                <a:spLocks/>
              </p:cNvSpPr>
              <p:nvPr/>
            </p:nvSpPr>
            <p:spPr bwMode="auto">
              <a:xfrm>
                <a:off x="4325" y="1827"/>
                <a:ext cx="257" cy="167"/>
              </a:xfrm>
              <a:custGeom>
                <a:avLst/>
                <a:gdLst>
                  <a:gd name="T0" fmla="*/ 0 w 515"/>
                  <a:gd name="T1" fmla="*/ 0 h 335"/>
                  <a:gd name="T2" fmla="*/ 120 w 515"/>
                  <a:gd name="T3" fmla="*/ 8 h 335"/>
                  <a:gd name="T4" fmla="*/ 128 w 515"/>
                  <a:gd name="T5" fmla="*/ 75 h 335"/>
                  <a:gd name="T6" fmla="*/ 124 w 515"/>
                  <a:gd name="T7" fmla="*/ 81 h 335"/>
                  <a:gd name="T8" fmla="*/ 69 w 515"/>
                  <a:gd name="T9" fmla="*/ 83 h 335"/>
                  <a:gd name="T10" fmla="*/ 30 w 515"/>
                  <a:gd name="T11" fmla="*/ 41 h 335"/>
                  <a:gd name="T12" fmla="*/ 11 w 515"/>
                  <a:gd name="T13" fmla="*/ 24 h 335"/>
                  <a:gd name="T14" fmla="*/ 1 w 515"/>
                  <a:gd name="T15" fmla="*/ 26 h 335"/>
                  <a:gd name="T16" fmla="*/ 0 w 515"/>
                  <a:gd name="T17" fmla="*/ 0 h 335"/>
                  <a:gd name="T18" fmla="*/ 0 w 515"/>
                  <a:gd name="T19" fmla="*/ 0 h 3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15"/>
                  <a:gd name="T31" fmla="*/ 0 h 335"/>
                  <a:gd name="T32" fmla="*/ 515 w 515"/>
                  <a:gd name="T33" fmla="*/ 335 h 3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15" h="335">
                    <a:moveTo>
                      <a:pt x="0" y="0"/>
                    </a:moveTo>
                    <a:lnTo>
                      <a:pt x="481" y="33"/>
                    </a:lnTo>
                    <a:lnTo>
                      <a:pt x="515" y="301"/>
                    </a:lnTo>
                    <a:lnTo>
                      <a:pt x="496" y="325"/>
                    </a:lnTo>
                    <a:lnTo>
                      <a:pt x="276" y="335"/>
                    </a:lnTo>
                    <a:lnTo>
                      <a:pt x="120" y="166"/>
                    </a:lnTo>
                    <a:lnTo>
                      <a:pt x="44" y="99"/>
                    </a:lnTo>
                    <a:lnTo>
                      <a:pt x="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66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10" name="Freeform 166"/>
              <p:cNvSpPr>
                <a:spLocks/>
              </p:cNvSpPr>
              <p:nvPr/>
            </p:nvSpPr>
            <p:spPr bwMode="auto">
              <a:xfrm>
                <a:off x="4503" y="1867"/>
                <a:ext cx="48" cy="95"/>
              </a:xfrm>
              <a:custGeom>
                <a:avLst/>
                <a:gdLst>
                  <a:gd name="T0" fmla="*/ 0 w 95"/>
                  <a:gd name="T1" fmla="*/ 0 h 190"/>
                  <a:gd name="T2" fmla="*/ 6 w 95"/>
                  <a:gd name="T3" fmla="*/ 48 h 190"/>
                  <a:gd name="T4" fmla="*/ 24 w 95"/>
                  <a:gd name="T5" fmla="*/ 48 h 190"/>
                  <a:gd name="T6" fmla="*/ 16 w 95"/>
                  <a:gd name="T7" fmla="*/ 0 h 190"/>
                  <a:gd name="T8" fmla="*/ 0 w 95"/>
                  <a:gd name="T9" fmla="*/ 0 h 190"/>
                  <a:gd name="T10" fmla="*/ 0 w 95"/>
                  <a:gd name="T11" fmla="*/ 0 h 1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5"/>
                  <a:gd name="T19" fmla="*/ 0 h 190"/>
                  <a:gd name="T20" fmla="*/ 95 w 95"/>
                  <a:gd name="T21" fmla="*/ 190 h 19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5" h="190">
                    <a:moveTo>
                      <a:pt x="0" y="0"/>
                    </a:moveTo>
                    <a:lnTo>
                      <a:pt x="24" y="190"/>
                    </a:lnTo>
                    <a:lnTo>
                      <a:pt x="95" y="190"/>
                    </a:lnTo>
                    <a:lnTo>
                      <a:pt x="6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24C1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11" name="Freeform 167"/>
              <p:cNvSpPr>
                <a:spLocks/>
              </p:cNvSpPr>
              <p:nvPr/>
            </p:nvSpPr>
            <p:spPr bwMode="auto">
              <a:xfrm>
                <a:off x="4436" y="1864"/>
                <a:ext cx="42" cy="102"/>
              </a:xfrm>
              <a:custGeom>
                <a:avLst/>
                <a:gdLst>
                  <a:gd name="T0" fmla="*/ 0 w 83"/>
                  <a:gd name="T1" fmla="*/ 0 h 206"/>
                  <a:gd name="T2" fmla="*/ 5 w 83"/>
                  <a:gd name="T3" fmla="*/ 48 h 206"/>
                  <a:gd name="T4" fmla="*/ 21 w 83"/>
                  <a:gd name="T5" fmla="*/ 51 h 206"/>
                  <a:gd name="T6" fmla="*/ 16 w 83"/>
                  <a:gd name="T7" fmla="*/ 1 h 206"/>
                  <a:gd name="T8" fmla="*/ 0 w 83"/>
                  <a:gd name="T9" fmla="*/ 0 h 206"/>
                  <a:gd name="T10" fmla="*/ 0 w 83"/>
                  <a:gd name="T11" fmla="*/ 0 h 20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3"/>
                  <a:gd name="T19" fmla="*/ 0 h 206"/>
                  <a:gd name="T20" fmla="*/ 83 w 83"/>
                  <a:gd name="T21" fmla="*/ 206 h 20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3" h="206">
                    <a:moveTo>
                      <a:pt x="0" y="0"/>
                    </a:moveTo>
                    <a:lnTo>
                      <a:pt x="17" y="196"/>
                    </a:lnTo>
                    <a:lnTo>
                      <a:pt x="83" y="206"/>
                    </a:lnTo>
                    <a:lnTo>
                      <a:pt x="6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24C1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12" name="Freeform 168"/>
              <p:cNvSpPr>
                <a:spLocks/>
              </p:cNvSpPr>
              <p:nvPr/>
            </p:nvSpPr>
            <p:spPr bwMode="auto">
              <a:xfrm>
                <a:off x="4364" y="1860"/>
                <a:ext cx="40" cy="69"/>
              </a:xfrm>
              <a:custGeom>
                <a:avLst/>
                <a:gdLst>
                  <a:gd name="T0" fmla="*/ 0 w 80"/>
                  <a:gd name="T1" fmla="*/ 0 h 139"/>
                  <a:gd name="T2" fmla="*/ 1 w 80"/>
                  <a:gd name="T3" fmla="*/ 17 h 139"/>
                  <a:gd name="T4" fmla="*/ 20 w 80"/>
                  <a:gd name="T5" fmla="*/ 34 h 139"/>
                  <a:gd name="T6" fmla="*/ 19 w 80"/>
                  <a:gd name="T7" fmla="*/ 1 h 139"/>
                  <a:gd name="T8" fmla="*/ 0 w 80"/>
                  <a:gd name="T9" fmla="*/ 0 h 139"/>
                  <a:gd name="T10" fmla="*/ 0 w 80"/>
                  <a:gd name="T11" fmla="*/ 0 h 1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0"/>
                  <a:gd name="T19" fmla="*/ 0 h 139"/>
                  <a:gd name="T20" fmla="*/ 80 w 80"/>
                  <a:gd name="T21" fmla="*/ 139 h 1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0" h="139">
                    <a:moveTo>
                      <a:pt x="0" y="0"/>
                    </a:moveTo>
                    <a:lnTo>
                      <a:pt x="6" y="70"/>
                    </a:lnTo>
                    <a:lnTo>
                      <a:pt x="80" y="139"/>
                    </a:lnTo>
                    <a:lnTo>
                      <a:pt x="74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24C1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13" name="Freeform 169"/>
              <p:cNvSpPr>
                <a:spLocks/>
              </p:cNvSpPr>
              <p:nvPr/>
            </p:nvSpPr>
            <p:spPr bwMode="auto">
              <a:xfrm>
                <a:off x="4561" y="1707"/>
                <a:ext cx="134" cy="250"/>
              </a:xfrm>
              <a:custGeom>
                <a:avLst/>
                <a:gdLst>
                  <a:gd name="T0" fmla="*/ 54 w 268"/>
                  <a:gd name="T1" fmla="*/ 0 h 500"/>
                  <a:gd name="T2" fmla="*/ 67 w 268"/>
                  <a:gd name="T3" fmla="*/ 60 h 500"/>
                  <a:gd name="T4" fmla="*/ 14 w 268"/>
                  <a:gd name="T5" fmla="*/ 125 h 500"/>
                  <a:gd name="T6" fmla="*/ 0 w 268"/>
                  <a:gd name="T7" fmla="*/ 65 h 500"/>
                  <a:gd name="T8" fmla="*/ 54 w 268"/>
                  <a:gd name="T9" fmla="*/ 0 h 500"/>
                  <a:gd name="T10" fmla="*/ 54 w 268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8"/>
                  <a:gd name="T19" fmla="*/ 0 h 500"/>
                  <a:gd name="T20" fmla="*/ 268 w 268"/>
                  <a:gd name="T21" fmla="*/ 500 h 5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8" h="500">
                    <a:moveTo>
                      <a:pt x="218" y="0"/>
                    </a:moveTo>
                    <a:lnTo>
                      <a:pt x="268" y="239"/>
                    </a:lnTo>
                    <a:lnTo>
                      <a:pt x="57" y="500"/>
                    </a:lnTo>
                    <a:lnTo>
                      <a:pt x="0" y="260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CC7F4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14" name="Freeform 170"/>
              <p:cNvSpPr>
                <a:spLocks/>
              </p:cNvSpPr>
              <p:nvPr/>
            </p:nvSpPr>
            <p:spPr bwMode="auto">
              <a:xfrm>
                <a:off x="4332" y="1697"/>
                <a:ext cx="342" cy="141"/>
              </a:xfrm>
              <a:custGeom>
                <a:avLst/>
                <a:gdLst>
                  <a:gd name="T0" fmla="*/ 0 w 684"/>
                  <a:gd name="T1" fmla="*/ 64 h 281"/>
                  <a:gd name="T2" fmla="*/ 111 w 684"/>
                  <a:gd name="T3" fmla="*/ 71 h 281"/>
                  <a:gd name="T4" fmla="*/ 171 w 684"/>
                  <a:gd name="T5" fmla="*/ 5 h 281"/>
                  <a:gd name="T6" fmla="*/ 94 w 684"/>
                  <a:gd name="T7" fmla="*/ 0 h 281"/>
                  <a:gd name="T8" fmla="*/ 82 w 684"/>
                  <a:gd name="T9" fmla="*/ 1 h 281"/>
                  <a:gd name="T10" fmla="*/ 65 w 684"/>
                  <a:gd name="T11" fmla="*/ 6 h 281"/>
                  <a:gd name="T12" fmla="*/ 41 w 684"/>
                  <a:gd name="T13" fmla="*/ 27 h 281"/>
                  <a:gd name="T14" fmla="*/ 0 w 684"/>
                  <a:gd name="T15" fmla="*/ 64 h 281"/>
                  <a:gd name="T16" fmla="*/ 0 w 684"/>
                  <a:gd name="T17" fmla="*/ 64 h 28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84"/>
                  <a:gd name="T28" fmla="*/ 0 h 281"/>
                  <a:gd name="T29" fmla="*/ 684 w 684"/>
                  <a:gd name="T30" fmla="*/ 281 h 28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84" h="281">
                    <a:moveTo>
                      <a:pt x="0" y="256"/>
                    </a:moveTo>
                    <a:lnTo>
                      <a:pt x="446" y="281"/>
                    </a:lnTo>
                    <a:lnTo>
                      <a:pt x="684" y="19"/>
                    </a:lnTo>
                    <a:lnTo>
                      <a:pt x="378" y="0"/>
                    </a:lnTo>
                    <a:lnTo>
                      <a:pt x="325" y="4"/>
                    </a:lnTo>
                    <a:lnTo>
                      <a:pt x="260" y="23"/>
                    </a:lnTo>
                    <a:lnTo>
                      <a:pt x="163" y="106"/>
                    </a:lnTo>
                    <a:lnTo>
                      <a:pt x="0" y="256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15" name="Freeform 171"/>
              <p:cNvSpPr>
                <a:spLocks/>
              </p:cNvSpPr>
              <p:nvPr/>
            </p:nvSpPr>
            <p:spPr bwMode="auto">
              <a:xfrm>
                <a:off x="4198" y="1376"/>
                <a:ext cx="452" cy="51"/>
              </a:xfrm>
              <a:custGeom>
                <a:avLst/>
                <a:gdLst>
                  <a:gd name="T0" fmla="*/ 2 w 902"/>
                  <a:gd name="T1" fmla="*/ 26 h 101"/>
                  <a:gd name="T2" fmla="*/ 227 w 902"/>
                  <a:gd name="T3" fmla="*/ 23 h 101"/>
                  <a:gd name="T4" fmla="*/ 227 w 902"/>
                  <a:gd name="T5" fmla="*/ 11 h 101"/>
                  <a:gd name="T6" fmla="*/ 221 w 902"/>
                  <a:gd name="T7" fmla="*/ 1 h 101"/>
                  <a:gd name="T8" fmla="*/ 202 w 902"/>
                  <a:gd name="T9" fmla="*/ 2 h 101"/>
                  <a:gd name="T10" fmla="*/ 182 w 902"/>
                  <a:gd name="T11" fmla="*/ 0 h 101"/>
                  <a:gd name="T12" fmla="*/ 160 w 902"/>
                  <a:gd name="T13" fmla="*/ 5 h 101"/>
                  <a:gd name="T14" fmla="*/ 142 w 902"/>
                  <a:gd name="T15" fmla="*/ 10 h 101"/>
                  <a:gd name="T16" fmla="*/ 129 w 902"/>
                  <a:gd name="T17" fmla="*/ 8 h 101"/>
                  <a:gd name="T18" fmla="*/ 114 w 902"/>
                  <a:gd name="T19" fmla="*/ 2 h 101"/>
                  <a:gd name="T20" fmla="*/ 85 w 902"/>
                  <a:gd name="T21" fmla="*/ 10 h 101"/>
                  <a:gd name="T22" fmla="*/ 65 w 902"/>
                  <a:gd name="T23" fmla="*/ 8 h 101"/>
                  <a:gd name="T24" fmla="*/ 18 w 902"/>
                  <a:gd name="T25" fmla="*/ 5 h 101"/>
                  <a:gd name="T26" fmla="*/ 9 w 902"/>
                  <a:gd name="T27" fmla="*/ 2 h 101"/>
                  <a:gd name="T28" fmla="*/ 0 w 902"/>
                  <a:gd name="T29" fmla="*/ 10 h 101"/>
                  <a:gd name="T30" fmla="*/ 2 w 902"/>
                  <a:gd name="T31" fmla="*/ 26 h 101"/>
                  <a:gd name="T32" fmla="*/ 2 w 902"/>
                  <a:gd name="T33" fmla="*/ 26 h 10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02"/>
                  <a:gd name="T52" fmla="*/ 0 h 101"/>
                  <a:gd name="T53" fmla="*/ 902 w 902"/>
                  <a:gd name="T54" fmla="*/ 101 h 10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02" h="101">
                    <a:moveTo>
                      <a:pt x="7" y="101"/>
                    </a:moveTo>
                    <a:lnTo>
                      <a:pt x="902" y="92"/>
                    </a:lnTo>
                    <a:lnTo>
                      <a:pt x="902" y="44"/>
                    </a:lnTo>
                    <a:lnTo>
                      <a:pt x="880" y="4"/>
                    </a:lnTo>
                    <a:lnTo>
                      <a:pt x="805" y="6"/>
                    </a:lnTo>
                    <a:lnTo>
                      <a:pt x="726" y="0"/>
                    </a:lnTo>
                    <a:lnTo>
                      <a:pt x="638" y="18"/>
                    </a:lnTo>
                    <a:lnTo>
                      <a:pt x="564" y="40"/>
                    </a:lnTo>
                    <a:lnTo>
                      <a:pt x="513" y="31"/>
                    </a:lnTo>
                    <a:lnTo>
                      <a:pt x="452" y="8"/>
                    </a:lnTo>
                    <a:lnTo>
                      <a:pt x="338" y="37"/>
                    </a:lnTo>
                    <a:lnTo>
                      <a:pt x="258" y="31"/>
                    </a:lnTo>
                    <a:lnTo>
                      <a:pt x="72" y="18"/>
                    </a:lnTo>
                    <a:lnTo>
                      <a:pt x="36" y="8"/>
                    </a:lnTo>
                    <a:lnTo>
                      <a:pt x="0" y="38"/>
                    </a:lnTo>
                    <a:lnTo>
                      <a:pt x="7" y="101"/>
                    </a:lnTo>
                    <a:close/>
                  </a:path>
                </a:pathLst>
              </a:custGeom>
              <a:solidFill>
                <a:srgbClr val="D1BD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16" name="Freeform 172"/>
              <p:cNvSpPr>
                <a:spLocks/>
              </p:cNvSpPr>
              <p:nvPr/>
            </p:nvSpPr>
            <p:spPr bwMode="auto">
              <a:xfrm>
                <a:off x="4187" y="1644"/>
                <a:ext cx="216" cy="117"/>
              </a:xfrm>
              <a:custGeom>
                <a:avLst/>
                <a:gdLst>
                  <a:gd name="T0" fmla="*/ 0 w 431"/>
                  <a:gd name="T1" fmla="*/ 4 h 234"/>
                  <a:gd name="T2" fmla="*/ 106 w 431"/>
                  <a:gd name="T3" fmla="*/ 0 h 234"/>
                  <a:gd name="T4" fmla="*/ 108 w 431"/>
                  <a:gd name="T5" fmla="*/ 58 h 234"/>
                  <a:gd name="T6" fmla="*/ 86 w 431"/>
                  <a:gd name="T7" fmla="*/ 59 h 234"/>
                  <a:gd name="T8" fmla="*/ 81 w 431"/>
                  <a:gd name="T9" fmla="*/ 48 h 234"/>
                  <a:gd name="T10" fmla="*/ 69 w 431"/>
                  <a:gd name="T11" fmla="*/ 33 h 234"/>
                  <a:gd name="T12" fmla="*/ 49 w 431"/>
                  <a:gd name="T13" fmla="*/ 26 h 234"/>
                  <a:gd name="T14" fmla="*/ 24 w 431"/>
                  <a:gd name="T15" fmla="*/ 22 h 234"/>
                  <a:gd name="T16" fmla="*/ 2 w 431"/>
                  <a:gd name="T17" fmla="*/ 20 h 234"/>
                  <a:gd name="T18" fmla="*/ 0 w 431"/>
                  <a:gd name="T19" fmla="*/ 4 h 234"/>
                  <a:gd name="T20" fmla="*/ 0 w 431"/>
                  <a:gd name="T21" fmla="*/ 4 h 23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31"/>
                  <a:gd name="T34" fmla="*/ 0 h 234"/>
                  <a:gd name="T35" fmla="*/ 431 w 431"/>
                  <a:gd name="T36" fmla="*/ 234 h 23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31" h="234">
                    <a:moveTo>
                      <a:pt x="0" y="16"/>
                    </a:moveTo>
                    <a:lnTo>
                      <a:pt x="424" y="0"/>
                    </a:lnTo>
                    <a:lnTo>
                      <a:pt x="431" y="232"/>
                    </a:lnTo>
                    <a:lnTo>
                      <a:pt x="344" y="234"/>
                    </a:lnTo>
                    <a:lnTo>
                      <a:pt x="323" y="189"/>
                    </a:lnTo>
                    <a:lnTo>
                      <a:pt x="275" y="130"/>
                    </a:lnTo>
                    <a:lnTo>
                      <a:pt x="194" y="103"/>
                    </a:lnTo>
                    <a:lnTo>
                      <a:pt x="93" y="88"/>
                    </a:lnTo>
                    <a:lnTo>
                      <a:pt x="5" y="8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17" name="Freeform 173"/>
              <p:cNvSpPr>
                <a:spLocks/>
              </p:cNvSpPr>
              <p:nvPr/>
            </p:nvSpPr>
            <p:spPr bwMode="auto">
              <a:xfrm>
                <a:off x="4398" y="1634"/>
                <a:ext cx="236" cy="122"/>
              </a:xfrm>
              <a:custGeom>
                <a:avLst/>
                <a:gdLst>
                  <a:gd name="T0" fmla="*/ 0 w 473"/>
                  <a:gd name="T1" fmla="*/ 8 h 246"/>
                  <a:gd name="T2" fmla="*/ 118 w 473"/>
                  <a:gd name="T3" fmla="*/ 0 h 246"/>
                  <a:gd name="T4" fmla="*/ 117 w 473"/>
                  <a:gd name="T5" fmla="*/ 35 h 246"/>
                  <a:gd name="T6" fmla="*/ 55 w 473"/>
                  <a:gd name="T7" fmla="*/ 31 h 246"/>
                  <a:gd name="T8" fmla="*/ 41 w 473"/>
                  <a:gd name="T9" fmla="*/ 35 h 246"/>
                  <a:gd name="T10" fmla="*/ 20 w 473"/>
                  <a:gd name="T11" fmla="*/ 47 h 246"/>
                  <a:gd name="T12" fmla="*/ 5 w 473"/>
                  <a:gd name="T13" fmla="*/ 61 h 246"/>
                  <a:gd name="T14" fmla="*/ 0 w 473"/>
                  <a:gd name="T15" fmla="*/ 61 h 246"/>
                  <a:gd name="T16" fmla="*/ 0 w 473"/>
                  <a:gd name="T17" fmla="*/ 8 h 246"/>
                  <a:gd name="T18" fmla="*/ 0 w 473"/>
                  <a:gd name="T19" fmla="*/ 8 h 24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73"/>
                  <a:gd name="T31" fmla="*/ 0 h 246"/>
                  <a:gd name="T32" fmla="*/ 473 w 473"/>
                  <a:gd name="T33" fmla="*/ 246 h 24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73" h="246">
                    <a:moveTo>
                      <a:pt x="2" y="33"/>
                    </a:moveTo>
                    <a:lnTo>
                      <a:pt x="473" y="0"/>
                    </a:lnTo>
                    <a:lnTo>
                      <a:pt x="471" y="141"/>
                    </a:lnTo>
                    <a:lnTo>
                      <a:pt x="220" y="126"/>
                    </a:lnTo>
                    <a:lnTo>
                      <a:pt x="167" y="141"/>
                    </a:lnTo>
                    <a:lnTo>
                      <a:pt x="83" y="192"/>
                    </a:lnTo>
                    <a:lnTo>
                      <a:pt x="23" y="246"/>
                    </a:lnTo>
                    <a:lnTo>
                      <a:pt x="0" y="246"/>
                    </a:lnTo>
                    <a:lnTo>
                      <a:pt x="2" y="33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18" name="Freeform 174"/>
              <p:cNvSpPr>
                <a:spLocks/>
              </p:cNvSpPr>
              <p:nvPr/>
            </p:nvSpPr>
            <p:spPr bwMode="auto">
              <a:xfrm>
                <a:off x="4632" y="1616"/>
                <a:ext cx="222" cy="137"/>
              </a:xfrm>
              <a:custGeom>
                <a:avLst/>
                <a:gdLst>
                  <a:gd name="T0" fmla="*/ 1 w 445"/>
                  <a:gd name="T1" fmla="*/ 11 h 274"/>
                  <a:gd name="T2" fmla="*/ 107 w 445"/>
                  <a:gd name="T3" fmla="*/ 0 h 274"/>
                  <a:gd name="T4" fmla="*/ 111 w 445"/>
                  <a:gd name="T5" fmla="*/ 63 h 274"/>
                  <a:gd name="T6" fmla="*/ 24 w 445"/>
                  <a:gd name="T7" fmla="*/ 69 h 274"/>
                  <a:gd name="T8" fmla="*/ 20 w 445"/>
                  <a:gd name="T9" fmla="*/ 45 h 274"/>
                  <a:gd name="T10" fmla="*/ 0 w 445"/>
                  <a:gd name="T11" fmla="*/ 45 h 274"/>
                  <a:gd name="T12" fmla="*/ 1 w 445"/>
                  <a:gd name="T13" fmla="*/ 11 h 274"/>
                  <a:gd name="T14" fmla="*/ 1 w 445"/>
                  <a:gd name="T15" fmla="*/ 11 h 2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45"/>
                  <a:gd name="T25" fmla="*/ 0 h 274"/>
                  <a:gd name="T26" fmla="*/ 445 w 445"/>
                  <a:gd name="T27" fmla="*/ 274 h 27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45" h="274">
                    <a:moveTo>
                      <a:pt x="6" y="46"/>
                    </a:moveTo>
                    <a:lnTo>
                      <a:pt x="430" y="0"/>
                    </a:lnTo>
                    <a:lnTo>
                      <a:pt x="445" y="255"/>
                    </a:lnTo>
                    <a:lnTo>
                      <a:pt x="99" y="274"/>
                    </a:lnTo>
                    <a:lnTo>
                      <a:pt x="82" y="183"/>
                    </a:lnTo>
                    <a:lnTo>
                      <a:pt x="0" y="183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19" name="Freeform 175"/>
              <p:cNvSpPr>
                <a:spLocks/>
              </p:cNvSpPr>
              <p:nvPr/>
            </p:nvSpPr>
            <p:spPr bwMode="auto">
              <a:xfrm>
                <a:off x="4533" y="1510"/>
                <a:ext cx="212" cy="129"/>
              </a:xfrm>
              <a:custGeom>
                <a:avLst/>
                <a:gdLst>
                  <a:gd name="T0" fmla="*/ 0 w 423"/>
                  <a:gd name="T1" fmla="*/ 7 h 259"/>
                  <a:gd name="T2" fmla="*/ 98 w 423"/>
                  <a:gd name="T3" fmla="*/ 0 h 259"/>
                  <a:gd name="T4" fmla="*/ 106 w 423"/>
                  <a:gd name="T5" fmla="*/ 56 h 259"/>
                  <a:gd name="T6" fmla="*/ 2 w 423"/>
                  <a:gd name="T7" fmla="*/ 64 h 259"/>
                  <a:gd name="T8" fmla="*/ 0 w 423"/>
                  <a:gd name="T9" fmla="*/ 7 h 259"/>
                  <a:gd name="T10" fmla="*/ 0 w 423"/>
                  <a:gd name="T11" fmla="*/ 7 h 2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3"/>
                  <a:gd name="T19" fmla="*/ 0 h 259"/>
                  <a:gd name="T20" fmla="*/ 423 w 423"/>
                  <a:gd name="T21" fmla="*/ 259 h 2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3" h="259">
                    <a:moveTo>
                      <a:pt x="0" y="29"/>
                    </a:moveTo>
                    <a:lnTo>
                      <a:pt x="389" y="0"/>
                    </a:lnTo>
                    <a:lnTo>
                      <a:pt x="423" y="225"/>
                    </a:lnTo>
                    <a:lnTo>
                      <a:pt x="5" y="25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0" name="Freeform 176"/>
              <p:cNvSpPr>
                <a:spLocks/>
              </p:cNvSpPr>
              <p:nvPr/>
            </p:nvSpPr>
            <p:spPr bwMode="auto">
              <a:xfrm>
                <a:off x="4309" y="1521"/>
                <a:ext cx="238" cy="129"/>
              </a:xfrm>
              <a:custGeom>
                <a:avLst/>
                <a:gdLst>
                  <a:gd name="T0" fmla="*/ 5 w 475"/>
                  <a:gd name="T1" fmla="*/ 5 h 259"/>
                  <a:gd name="T2" fmla="*/ 119 w 475"/>
                  <a:gd name="T3" fmla="*/ 0 h 259"/>
                  <a:gd name="T4" fmla="*/ 113 w 475"/>
                  <a:gd name="T5" fmla="*/ 57 h 259"/>
                  <a:gd name="T6" fmla="*/ 0 w 475"/>
                  <a:gd name="T7" fmla="*/ 64 h 259"/>
                  <a:gd name="T8" fmla="*/ 5 w 475"/>
                  <a:gd name="T9" fmla="*/ 5 h 259"/>
                  <a:gd name="T10" fmla="*/ 5 w 475"/>
                  <a:gd name="T11" fmla="*/ 5 h 2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5"/>
                  <a:gd name="T19" fmla="*/ 0 h 259"/>
                  <a:gd name="T20" fmla="*/ 475 w 475"/>
                  <a:gd name="T21" fmla="*/ 259 h 2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5" h="259">
                    <a:moveTo>
                      <a:pt x="17" y="21"/>
                    </a:moveTo>
                    <a:lnTo>
                      <a:pt x="475" y="0"/>
                    </a:lnTo>
                    <a:lnTo>
                      <a:pt x="452" y="228"/>
                    </a:lnTo>
                    <a:lnTo>
                      <a:pt x="0" y="259"/>
                    </a:lnTo>
                    <a:lnTo>
                      <a:pt x="17" y="21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1" name="Freeform 177"/>
              <p:cNvSpPr>
                <a:spLocks/>
              </p:cNvSpPr>
              <p:nvPr/>
            </p:nvSpPr>
            <p:spPr bwMode="auto">
              <a:xfrm>
                <a:off x="4102" y="1524"/>
                <a:ext cx="216" cy="126"/>
              </a:xfrm>
              <a:custGeom>
                <a:avLst/>
                <a:gdLst>
                  <a:gd name="T0" fmla="*/ 0 w 431"/>
                  <a:gd name="T1" fmla="*/ 10 h 253"/>
                  <a:gd name="T2" fmla="*/ 108 w 431"/>
                  <a:gd name="T3" fmla="*/ 0 h 253"/>
                  <a:gd name="T4" fmla="*/ 106 w 431"/>
                  <a:gd name="T5" fmla="*/ 63 h 253"/>
                  <a:gd name="T6" fmla="*/ 3 w 431"/>
                  <a:gd name="T7" fmla="*/ 62 h 253"/>
                  <a:gd name="T8" fmla="*/ 0 w 431"/>
                  <a:gd name="T9" fmla="*/ 10 h 253"/>
                  <a:gd name="T10" fmla="*/ 0 w 431"/>
                  <a:gd name="T11" fmla="*/ 10 h 2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31"/>
                  <a:gd name="T19" fmla="*/ 0 h 253"/>
                  <a:gd name="T20" fmla="*/ 431 w 431"/>
                  <a:gd name="T21" fmla="*/ 253 h 25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31" h="253">
                    <a:moveTo>
                      <a:pt x="0" y="40"/>
                    </a:moveTo>
                    <a:lnTo>
                      <a:pt x="431" y="0"/>
                    </a:lnTo>
                    <a:lnTo>
                      <a:pt x="423" y="253"/>
                    </a:lnTo>
                    <a:lnTo>
                      <a:pt x="11" y="251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2" name="Freeform 178"/>
              <p:cNvSpPr>
                <a:spLocks/>
              </p:cNvSpPr>
              <p:nvPr/>
            </p:nvSpPr>
            <p:spPr bwMode="auto">
              <a:xfrm>
                <a:off x="4418" y="1419"/>
                <a:ext cx="233" cy="106"/>
              </a:xfrm>
              <a:custGeom>
                <a:avLst/>
                <a:gdLst>
                  <a:gd name="T0" fmla="*/ 1 w 465"/>
                  <a:gd name="T1" fmla="*/ 5 h 213"/>
                  <a:gd name="T2" fmla="*/ 111 w 465"/>
                  <a:gd name="T3" fmla="*/ 0 h 213"/>
                  <a:gd name="T4" fmla="*/ 117 w 465"/>
                  <a:gd name="T5" fmla="*/ 47 h 213"/>
                  <a:gd name="T6" fmla="*/ 0 w 465"/>
                  <a:gd name="T7" fmla="*/ 53 h 213"/>
                  <a:gd name="T8" fmla="*/ 1 w 465"/>
                  <a:gd name="T9" fmla="*/ 5 h 213"/>
                  <a:gd name="T10" fmla="*/ 1 w 465"/>
                  <a:gd name="T11" fmla="*/ 5 h 2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5"/>
                  <a:gd name="T19" fmla="*/ 0 h 213"/>
                  <a:gd name="T20" fmla="*/ 465 w 465"/>
                  <a:gd name="T21" fmla="*/ 213 h 21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5" h="213">
                    <a:moveTo>
                      <a:pt x="3" y="23"/>
                    </a:moveTo>
                    <a:lnTo>
                      <a:pt x="441" y="0"/>
                    </a:lnTo>
                    <a:lnTo>
                      <a:pt x="465" y="188"/>
                    </a:lnTo>
                    <a:lnTo>
                      <a:pt x="0" y="213"/>
                    </a:lnTo>
                    <a:lnTo>
                      <a:pt x="3" y="23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3" name="Freeform 179"/>
              <p:cNvSpPr>
                <a:spLocks/>
              </p:cNvSpPr>
              <p:nvPr/>
            </p:nvSpPr>
            <p:spPr bwMode="auto">
              <a:xfrm>
                <a:off x="4199" y="1419"/>
                <a:ext cx="228" cy="108"/>
              </a:xfrm>
              <a:custGeom>
                <a:avLst/>
                <a:gdLst>
                  <a:gd name="T0" fmla="*/ 0 w 457"/>
                  <a:gd name="T1" fmla="*/ 3 h 217"/>
                  <a:gd name="T2" fmla="*/ 0 w 457"/>
                  <a:gd name="T3" fmla="*/ 52 h 217"/>
                  <a:gd name="T4" fmla="*/ 68 w 457"/>
                  <a:gd name="T5" fmla="*/ 54 h 217"/>
                  <a:gd name="T6" fmla="*/ 114 w 457"/>
                  <a:gd name="T7" fmla="*/ 51 h 217"/>
                  <a:gd name="T8" fmla="*/ 112 w 457"/>
                  <a:gd name="T9" fmla="*/ 0 h 217"/>
                  <a:gd name="T10" fmla="*/ 0 w 457"/>
                  <a:gd name="T11" fmla="*/ 3 h 217"/>
                  <a:gd name="T12" fmla="*/ 0 w 457"/>
                  <a:gd name="T13" fmla="*/ 3 h 2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57"/>
                  <a:gd name="T22" fmla="*/ 0 h 217"/>
                  <a:gd name="T23" fmla="*/ 457 w 457"/>
                  <a:gd name="T24" fmla="*/ 217 h 2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57" h="217">
                    <a:moveTo>
                      <a:pt x="0" y="13"/>
                    </a:moveTo>
                    <a:lnTo>
                      <a:pt x="2" y="211"/>
                    </a:lnTo>
                    <a:lnTo>
                      <a:pt x="274" y="217"/>
                    </a:lnTo>
                    <a:lnTo>
                      <a:pt x="457" y="205"/>
                    </a:lnTo>
                    <a:lnTo>
                      <a:pt x="449" y="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4" name="Freeform 180"/>
              <p:cNvSpPr>
                <a:spLocks/>
              </p:cNvSpPr>
              <p:nvPr/>
            </p:nvSpPr>
            <p:spPr bwMode="auto">
              <a:xfrm>
                <a:off x="4227" y="2127"/>
                <a:ext cx="120" cy="192"/>
              </a:xfrm>
              <a:custGeom>
                <a:avLst/>
                <a:gdLst>
                  <a:gd name="T0" fmla="*/ 7 w 239"/>
                  <a:gd name="T1" fmla="*/ 50 h 384"/>
                  <a:gd name="T2" fmla="*/ 3 w 239"/>
                  <a:gd name="T3" fmla="*/ 38 h 384"/>
                  <a:gd name="T4" fmla="*/ 1 w 239"/>
                  <a:gd name="T5" fmla="*/ 24 h 384"/>
                  <a:gd name="T6" fmla="*/ 0 w 239"/>
                  <a:gd name="T7" fmla="*/ 6 h 384"/>
                  <a:gd name="T8" fmla="*/ 9 w 239"/>
                  <a:gd name="T9" fmla="*/ 3 h 384"/>
                  <a:gd name="T10" fmla="*/ 11 w 239"/>
                  <a:gd name="T11" fmla="*/ 14 h 384"/>
                  <a:gd name="T12" fmla="*/ 15 w 239"/>
                  <a:gd name="T13" fmla="*/ 33 h 384"/>
                  <a:gd name="T14" fmla="*/ 19 w 239"/>
                  <a:gd name="T15" fmla="*/ 49 h 384"/>
                  <a:gd name="T16" fmla="*/ 22 w 239"/>
                  <a:gd name="T17" fmla="*/ 58 h 384"/>
                  <a:gd name="T18" fmla="*/ 23 w 239"/>
                  <a:gd name="T19" fmla="*/ 51 h 384"/>
                  <a:gd name="T20" fmla="*/ 22 w 239"/>
                  <a:gd name="T21" fmla="*/ 45 h 384"/>
                  <a:gd name="T22" fmla="*/ 19 w 239"/>
                  <a:gd name="T23" fmla="*/ 30 h 384"/>
                  <a:gd name="T24" fmla="*/ 15 w 239"/>
                  <a:gd name="T25" fmla="*/ 17 h 384"/>
                  <a:gd name="T26" fmla="*/ 12 w 239"/>
                  <a:gd name="T27" fmla="*/ 3 h 384"/>
                  <a:gd name="T28" fmla="*/ 20 w 239"/>
                  <a:gd name="T29" fmla="*/ 0 h 384"/>
                  <a:gd name="T30" fmla="*/ 32 w 239"/>
                  <a:gd name="T31" fmla="*/ 49 h 384"/>
                  <a:gd name="T32" fmla="*/ 55 w 239"/>
                  <a:gd name="T33" fmla="*/ 48 h 384"/>
                  <a:gd name="T34" fmla="*/ 57 w 239"/>
                  <a:gd name="T35" fmla="*/ 52 h 384"/>
                  <a:gd name="T36" fmla="*/ 36 w 239"/>
                  <a:gd name="T37" fmla="*/ 53 h 384"/>
                  <a:gd name="T38" fmla="*/ 37 w 239"/>
                  <a:gd name="T39" fmla="*/ 83 h 384"/>
                  <a:gd name="T40" fmla="*/ 57 w 239"/>
                  <a:gd name="T41" fmla="*/ 82 h 384"/>
                  <a:gd name="T42" fmla="*/ 60 w 239"/>
                  <a:gd name="T43" fmla="*/ 91 h 384"/>
                  <a:gd name="T44" fmla="*/ 47 w 239"/>
                  <a:gd name="T45" fmla="*/ 94 h 384"/>
                  <a:gd name="T46" fmla="*/ 34 w 239"/>
                  <a:gd name="T47" fmla="*/ 96 h 384"/>
                  <a:gd name="T48" fmla="*/ 30 w 239"/>
                  <a:gd name="T49" fmla="*/ 90 h 384"/>
                  <a:gd name="T50" fmla="*/ 25 w 239"/>
                  <a:gd name="T51" fmla="*/ 83 h 384"/>
                  <a:gd name="T52" fmla="*/ 21 w 239"/>
                  <a:gd name="T53" fmla="*/ 74 h 384"/>
                  <a:gd name="T54" fmla="*/ 16 w 239"/>
                  <a:gd name="T55" fmla="*/ 66 h 384"/>
                  <a:gd name="T56" fmla="*/ 12 w 239"/>
                  <a:gd name="T57" fmla="*/ 58 h 384"/>
                  <a:gd name="T58" fmla="*/ 7 w 239"/>
                  <a:gd name="T59" fmla="*/ 50 h 384"/>
                  <a:gd name="T60" fmla="*/ 7 w 239"/>
                  <a:gd name="T61" fmla="*/ 50 h 38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39"/>
                  <a:gd name="T94" fmla="*/ 0 h 384"/>
                  <a:gd name="T95" fmla="*/ 239 w 239"/>
                  <a:gd name="T96" fmla="*/ 384 h 384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39" h="384">
                    <a:moveTo>
                      <a:pt x="28" y="201"/>
                    </a:moveTo>
                    <a:lnTo>
                      <a:pt x="9" y="150"/>
                    </a:lnTo>
                    <a:lnTo>
                      <a:pt x="3" y="95"/>
                    </a:lnTo>
                    <a:lnTo>
                      <a:pt x="0" y="25"/>
                    </a:lnTo>
                    <a:lnTo>
                      <a:pt x="34" y="13"/>
                    </a:lnTo>
                    <a:lnTo>
                      <a:pt x="43" y="59"/>
                    </a:lnTo>
                    <a:lnTo>
                      <a:pt x="57" y="131"/>
                    </a:lnTo>
                    <a:lnTo>
                      <a:pt x="74" y="197"/>
                    </a:lnTo>
                    <a:lnTo>
                      <a:pt x="87" y="232"/>
                    </a:lnTo>
                    <a:lnTo>
                      <a:pt x="89" y="205"/>
                    </a:lnTo>
                    <a:lnTo>
                      <a:pt x="87" y="177"/>
                    </a:lnTo>
                    <a:lnTo>
                      <a:pt x="76" y="121"/>
                    </a:lnTo>
                    <a:lnTo>
                      <a:pt x="60" y="66"/>
                    </a:lnTo>
                    <a:lnTo>
                      <a:pt x="47" y="9"/>
                    </a:lnTo>
                    <a:lnTo>
                      <a:pt x="79" y="0"/>
                    </a:lnTo>
                    <a:lnTo>
                      <a:pt x="125" y="197"/>
                    </a:lnTo>
                    <a:lnTo>
                      <a:pt x="218" y="190"/>
                    </a:lnTo>
                    <a:lnTo>
                      <a:pt x="228" y="211"/>
                    </a:lnTo>
                    <a:lnTo>
                      <a:pt x="144" y="215"/>
                    </a:lnTo>
                    <a:lnTo>
                      <a:pt x="146" y="329"/>
                    </a:lnTo>
                    <a:lnTo>
                      <a:pt x="228" y="325"/>
                    </a:lnTo>
                    <a:lnTo>
                      <a:pt x="239" y="363"/>
                    </a:lnTo>
                    <a:lnTo>
                      <a:pt x="186" y="376"/>
                    </a:lnTo>
                    <a:lnTo>
                      <a:pt x="133" y="384"/>
                    </a:lnTo>
                    <a:lnTo>
                      <a:pt x="117" y="357"/>
                    </a:lnTo>
                    <a:lnTo>
                      <a:pt x="100" y="329"/>
                    </a:lnTo>
                    <a:lnTo>
                      <a:pt x="83" y="296"/>
                    </a:lnTo>
                    <a:lnTo>
                      <a:pt x="64" y="264"/>
                    </a:lnTo>
                    <a:lnTo>
                      <a:pt x="47" y="235"/>
                    </a:lnTo>
                    <a:lnTo>
                      <a:pt x="28" y="20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5" name="Freeform 181"/>
              <p:cNvSpPr>
                <a:spLocks/>
              </p:cNvSpPr>
              <p:nvPr/>
            </p:nvSpPr>
            <p:spPr bwMode="auto">
              <a:xfrm>
                <a:off x="4332" y="2132"/>
                <a:ext cx="121" cy="178"/>
              </a:xfrm>
              <a:custGeom>
                <a:avLst/>
                <a:gdLst>
                  <a:gd name="T0" fmla="*/ 5 w 241"/>
                  <a:gd name="T1" fmla="*/ 89 h 358"/>
                  <a:gd name="T2" fmla="*/ 3 w 241"/>
                  <a:gd name="T3" fmla="*/ 79 h 358"/>
                  <a:gd name="T4" fmla="*/ 55 w 241"/>
                  <a:gd name="T5" fmla="*/ 74 h 358"/>
                  <a:gd name="T6" fmla="*/ 50 w 241"/>
                  <a:gd name="T7" fmla="*/ 49 h 358"/>
                  <a:gd name="T8" fmla="*/ 2 w 241"/>
                  <a:gd name="T9" fmla="*/ 50 h 358"/>
                  <a:gd name="T10" fmla="*/ 0 w 241"/>
                  <a:gd name="T11" fmla="*/ 45 h 358"/>
                  <a:gd name="T12" fmla="*/ 51 w 241"/>
                  <a:gd name="T13" fmla="*/ 39 h 358"/>
                  <a:gd name="T14" fmla="*/ 49 w 241"/>
                  <a:gd name="T15" fmla="*/ 22 h 358"/>
                  <a:gd name="T16" fmla="*/ 48 w 241"/>
                  <a:gd name="T17" fmla="*/ 4 h 358"/>
                  <a:gd name="T18" fmla="*/ 54 w 241"/>
                  <a:gd name="T19" fmla="*/ 0 h 358"/>
                  <a:gd name="T20" fmla="*/ 57 w 241"/>
                  <a:gd name="T21" fmla="*/ 20 h 358"/>
                  <a:gd name="T22" fmla="*/ 61 w 241"/>
                  <a:gd name="T23" fmla="*/ 81 h 358"/>
                  <a:gd name="T24" fmla="*/ 5 w 241"/>
                  <a:gd name="T25" fmla="*/ 89 h 358"/>
                  <a:gd name="T26" fmla="*/ 5 w 241"/>
                  <a:gd name="T27" fmla="*/ 89 h 35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41"/>
                  <a:gd name="T43" fmla="*/ 0 h 358"/>
                  <a:gd name="T44" fmla="*/ 241 w 241"/>
                  <a:gd name="T45" fmla="*/ 358 h 35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41" h="358">
                    <a:moveTo>
                      <a:pt x="17" y="358"/>
                    </a:moveTo>
                    <a:lnTo>
                      <a:pt x="11" y="318"/>
                    </a:lnTo>
                    <a:lnTo>
                      <a:pt x="218" y="299"/>
                    </a:lnTo>
                    <a:lnTo>
                      <a:pt x="197" y="198"/>
                    </a:lnTo>
                    <a:lnTo>
                      <a:pt x="7" y="202"/>
                    </a:lnTo>
                    <a:lnTo>
                      <a:pt x="0" y="181"/>
                    </a:lnTo>
                    <a:lnTo>
                      <a:pt x="201" y="156"/>
                    </a:lnTo>
                    <a:lnTo>
                      <a:pt x="195" y="88"/>
                    </a:lnTo>
                    <a:lnTo>
                      <a:pt x="190" y="19"/>
                    </a:lnTo>
                    <a:lnTo>
                      <a:pt x="216" y="0"/>
                    </a:lnTo>
                    <a:lnTo>
                      <a:pt x="226" y="80"/>
                    </a:lnTo>
                    <a:lnTo>
                      <a:pt x="241" y="325"/>
                    </a:lnTo>
                    <a:lnTo>
                      <a:pt x="17" y="3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6" name="Freeform 182"/>
              <p:cNvSpPr>
                <a:spLocks/>
              </p:cNvSpPr>
              <p:nvPr/>
            </p:nvSpPr>
            <p:spPr bwMode="auto">
              <a:xfrm>
                <a:off x="4278" y="1992"/>
                <a:ext cx="215" cy="174"/>
              </a:xfrm>
              <a:custGeom>
                <a:avLst/>
                <a:gdLst>
                  <a:gd name="T0" fmla="*/ 0 w 430"/>
                  <a:gd name="T1" fmla="*/ 43 h 348"/>
                  <a:gd name="T2" fmla="*/ 3 w 430"/>
                  <a:gd name="T3" fmla="*/ 39 h 348"/>
                  <a:gd name="T4" fmla="*/ 7 w 430"/>
                  <a:gd name="T5" fmla="*/ 35 h 348"/>
                  <a:gd name="T6" fmla="*/ 47 w 430"/>
                  <a:gd name="T7" fmla="*/ 67 h 348"/>
                  <a:gd name="T8" fmla="*/ 47 w 430"/>
                  <a:gd name="T9" fmla="*/ 61 h 348"/>
                  <a:gd name="T10" fmla="*/ 47 w 430"/>
                  <a:gd name="T11" fmla="*/ 57 h 348"/>
                  <a:gd name="T12" fmla="*/ 45 w 430"/>
                  <a:gd name="T13" fmla="*/ 48 h 348"/>
                  <a:gd name="T14" fmla="*/ 40 w 430"/>
                  <a:gd name="T15" fmla="*/ 40 h 348"/>
                  <a:gd name="T16" fmla="*/ 35 w 430"/>
                  <a:gd name="T17" fmla="*/ 34 h 348"/>
                  <a:gd name="T18" fmla="*/ 27 w 430"/>
                  <a:gd name="T19" fmla="*/ 26 h 348"/>
                  <a:gd name="T20" fmla="*/ 20 w 430"/>
                  <a:gd name="T21" fmla="*/ 21 h 348"/>
                  <a:gd name="T22" fmla="*/ 13 w 430"/>
                  <a:gd name="T23" fmla="*/ 14 h 348"/>
                  <a:gd name="T24" fmla="*/ 6 w 430"/>
                  <a:gd name="T25" fmla="*/ 9 h 348"/>
                  <a:gd name="T26" fmla="*/ 7 w 430"/>
                  <a:gd name="T27" fmla="*/ 0 h 348"/>
                  <a:gd name="T28" fmla="*/ 13 w 430"/>
                  <a:gd name="T29" fmla="*/ 5 h 348"/>
                  <a:gd name="T30" fmla="*/ 19 w 430"/>
                  <a:gd name="T31" fmla="*/ 10 h 348"/>
                  <a:gd name="T32" fmla="*/ 30 w 430"/>
                  <a:gd name="T33" fmla="*/ 20 h 348"/>
                  <a:gd name="T34" fmla="*/ 41 w 430"/>
                  <a:gd name="T35" fmla="*/ 28 h 348"/>
                  <a:gd name="T36" fmla="*/ 52 w 430"/>
                  <a:gd name="T37" fmla="*/ 36 h 348"/>
                  <a:gd name="T38" fmla="*/ 53 w 430"/>
                  <a:gd name="T39" fmla="*/ 53 h 348"/>
                  <a:gd name="T40" fmla="*/ 55 w 430"/>
                  <a:gd name="T41" fmla="*/ 72 h 348"/>
                  <a:gd name="T42" fmla="*/ 104 w 430"/>
                  <a:gd name="T43" fmla="*/ 54 h 348"/>
                  <a:gd name="T44" fmla="*/ 108 w 430"/>
                  <a:gd name="T45" fmla="*/ 59 h 348"/>
                  <a:gd name="T46" fmla="*/ 102 w 430"/>
                  <a:gd name="T47" fmla="*/ 63 h 348"/>
                  <a:gd name="T48" fmla="*/ 95 w 430"/>
                  <a:gd name="T49" fmla="*/ 67 h 348"/>
                  <a:gd name="T50" fmla="*/ 87 w 430"/>
                  <a:gd name="T51" fmla="*/ 71 h 348"/>
                  <a:gd name="T52" fmla="*/ 79 w 430"/>
                  <a:gd name="T53" fmla="*/ 74 h 348"/>
                  <a:gd name="T54" fmla="*/ 71 w 430"/>
                  <a:gd name="T55" fmla="*/ 77 h 348"/>
                  <a:gd name="T56" fmla="*/ 63 w 430"/>
                  <a:gd name="T57" fmla="*/ 81 h 348"/>
                  <a:gd name="T58" fmla="*/ 55 w 430"/>
                  <a:gd name="T59" fmla="*/ 84 h 348"/>
                  <a:gd name="T60" fmla="*/ 49 w 430"/>
                  <a:gd name="T61" fmla="*/ 87 h 348"/>
                  <a:gd name="T62" fmla="*/ 44 w 430"/>
                  <a:gd name="T63" fmla="*/ 82 h 348"/>
                  <a:gd name="T64" fmla="*/ 38 w 430"/>
                  <a:gd name="T65" fmla="*/ 76 h 348"/>
                  <a:gd name="T66" fmla="*/ 31 w 430"/>
                  <a:gd name="T67" fmla="*/ 70 h 348"/>
                  <a:gd name="T68" fmla="*/ 26 w 430"/>
                  <a:gd name="T69" fmla="*/ 63 h 348"/>
                  <a:gd name="T70" fmla="*/ 19 w 430"/>
                  <a:gd name="T71" fmla="*/ 58 h 348"/>
                  <a:gd name="T72" fmla="*/ 13 w 430"/>
                  <a:gd name="T73" fmla="*/ 52 h 348"/>
                  <a:gd name="T74" fmla="*/ 7 w 430"/>
                  <a:gd name="T75" fmla="*/ 47 h 348"/>
                  <a:gd name="T76" fmla="*/ 0 w 430"/>
                  <a:gd name="T77" fmla="*/ 43 h 348"/>
                  <a:gd name="T78" fmla="*/ 0 w 430"/>
                  <a:gd name="T79" fmla="*/ 43 h 34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30"/>
                  <a:gd name="T121" fmla="*/ 0 h 348"/>
                  <a:gd name="T122" fmla="*/ 430 w 430"/>
                  <a:gd name="T123" fmla="*/ 348 h 348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30" h="348">
                    <a:moveTo>
                      <a:pt x="0" y="171"/>
                    </a:moveTo>
                    <a:lnTo>
                      <a:pt x="10" y="154"/>
                    </a:lnTo>
                    <a:lnTo>
                      <a:pt x="25" y="139"/>
                    </a:lnTo>
                    <a:lnTo>
                      <a:pt x="186" y="268"/>
                    </a:lnTo>
                    <a:lnTo>
                      <a:pt x="188" y="247"/>
                    </a:lnTo>
                    <a:lnTo>
                      <a:pt x="186" y="228"/>
                    </a:lnTo>
                    <a:lnTo>
                      <a:pt x="177" y="192"/>
                    </a:lnTo>
                    <a:lnTo>
                      <a:pt x="160" y="160"/>
                    </a:lnTo>
                    <a:lnTo>
                      <a:pt x="137" y="133"/>
                    </a:lnTo>
                    <a:lnTo>
                      <a:pt x="110" y="106"/>
                    </a:lnTo>
                    <a:lnTo>
                      <a:pt x="80" y="84"/>
                    </a:lnTo>
                    <a:lnTo>
                      <a:pt x="50" y="59"/>
                    </a:lnTo>
                    <a:lnTo>
                      <a:pt x="21" y="34"/>
                    </a:lnTo>
                    <a:lnTo>
                      <a:pt x="31" y="0"/>
                    </a:lnTo>
                    <a:lnTo>
                      <a:pt x="53" y="21"/>
                    </a:lnTo>
                    <a:lnTo>
                      <a:pt x="74" y="40"/>
                    </a:lnTo>
                    <a:lnTo>
                      <a:pt x="120" y="78"/>
                    </a:lnTo>
                    <a:lnTo>
                      <a:pt x="164" y="112"/>
                    </a:lnTo>
                    <a:lnTo>
                      <a:pt x="205" y="144"/>
                    </a:lnTo>
                    <a:lnTo>
                      <a:pt x="211" y="215"/>
                    </a:lnTo>
                    <a:lnTo>
                      <a:pt x="221" y="287"/>
                    </a:lnTo>
                    <a:lnTo>
                      <a:pt x="416" y="217"/>
                    </a:lnTo>
                    <a:lnTo>
                      <a:pt x="430" y="239"/>
                    </a:lnTo>
                    <a:lnTo>
                      <a:pt x="405" y="253"/>
                    </a:lnTo>
                    <a:lnTo>
                      <a:pt x="377" y="266"/>
                    </a:lnTo>
                    <a:lnTo>
                      <a:pt x="346" y="281"/>
                    </a:lnTo>
                    <a:lnTo>
                      <a:pt x="316" y="295"/>
                    </a:lnTo>
                    <a:lnTo>
                      <a:pt x="283" y="308"/>
                    </a:lnTo>
                    <a:lnTo>
                      <a:pt x="253" y="321"/>
                    </a:lnTo>
                    <a:lnTo>
                      <a:pt x="223" y="334"/>
                    </a:lnTo>
                    <a:lnTo>
                      <a:pt x="194" y="348"/>
                    </a:lnTo>
                    <a:lnTo>
                      <a:pt x="173" y="325"/>
                    </a:lnTo>
                    <a:lnTo>
                      <a:pt x="150" y="302"/>
                    </a:lnTo>
                    <a:lnTo>
                      <a:pt x="126" y="277"/>
                    </a:lnTo>
                    <a:lnTo>
                      <a:pt x="101" y="255"/>
                    </a:lnTo>
                    <a:lnTo>
                      <a:pt x="76" y="232"/>
                    </a:lnTo>
                    <a:lnTo>
                      <a:pt x="50" y="211"/>
                    </a:lnTo>
                    <a:lnTo>
                      <a:pt x="25" y="19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7" name="Freeform 183"/>
              <p:cNvSpPr>
                <a:spLocks/>
              </p:cNvSpPr>
              <p:nvPr/>
            </p:nvSpPr>
            <p:spPr bwMode="auto">
              <a:xfrm>
                <a:off x="4223" y="2030"/>
                <a:ext cx="44" cy="113"/>
              </a:xfrm>
              <a:custGeom>
                <a:avLst/>
                <a:gdLst>
                  <a:gd name="T0" fmla="*/ 2 w 87"/>
                  <a:gd name="T1" fmla="*/ 57 h 226"/>
                  <a:gd name="T2" fmla="*/ 0 w 87"/>
                  <a:gd name="T3" fmla="*/ 0 h 226"/>
                  <a:gd name="T4" fmla="*/ 15 w 87"/>
                  <a:gd name="T5" fmla="*/ 13 h 226"/>
                  <a:gd name="T6" fmla="*/ 22 w 87"/>
                  <a:gd name="T7" fmla="*/ 51 h 226"/>
                  <a:gd name="T8" fmla="*/ 15 w 87"/>
                  <a:gd name="T9" fmla="*/ 54 h 226"/>
                  <a:gd name="T10" fmla="*/ 7 w 87"/>
                  <a:gd name="T11" fmla="*/ 25 h 226"/>
                  <a:gd name="T12" fmla="*/ 11 w 87"/>
                  <a:gd name="T13" fmla="*/ 55 h 226"/>
                  <a:gd name="T14" fmla="*/ 2 w 87"/>
                  <a:gd name="T15" fmla="*/ 57 h 226"/>
                  <a:gd name="T16" fmla="*/ 2 w 87"/>
                  <a:gd name="T17" fmla="*/ 57 h 22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7"/>
                  <a:gd name="T28" fmla="*/ 0 h 226"/>
                  <a:gd name="T29" fmla="*/ 87 w 87"/>
                  <a:gd name="T30" fmla="*/ 226 h 22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7" h="226">
                    <a:moveTo>
                      <a:pt x="8" y="226"/>
                    </a:moveTo>
                    <a:lnTo>
                      <a:pt x="0" y="0"/>
                    </a:lnTo>
                    <a:lnTo>
                      <a:pt x="57" y="49"/>
                    </a:lnTo>
                    <a:lnTo>
                      <a:pt x="87" y="203"/>
                    </a:lnTo>
                    <a:lnTo>
                      <a:pt x="57" y="213"/>
                    </a:lnTo>
                    <a:lnTo>
                      <a:pt x="27" y="97"/>
                    </a:lnTo>
                    <a:lnTo>
                      <a:pt x="44" y="217"/>
                    </a:lnTo>
                    <a:lnTo>
                      <a:pt x="8" y="2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8" name="Freeform 184"/>
              <p:cNvSpPr>
                <a:spLocks/>
              </p:cNvSpPr>
              <p:nvPr/>
            </p:nvSpPr>
            <p:spPr bwMode="auto">
              <a:xfrm>
                <a:off x="4323" y="1869"/>
                <a:ext cx="180" cy="247"/>
              </a:xfrm>
              <a:custGeom>
                <a:avLst/>
                <a:gdLst>
                  <a:gd name="T0" fmla="*/ 82 w 361"/>
                  <a:gd name="T1" fmla="*/ 124 h 492"/>
                  <a:gd name="T2" fmla="*/ 79 w 361"/>
                  <a:gd name="T3" fmla="*/ 81 h 492"/>
                  <a:gd name="T4" fmla="*/ 66 w 361"/>
                  <a:gd name="T5" fmla="*/ 85 h 492"/>
                  <a:gd name="T6" fmla="*/ 52 w 361"/>
                  <a:gd name="T7" fmla="*/ 90 h 492"/>
                  <a:gd name="T8" fmla="*/ 46 w 361"/>
                  <a:gd name="T9" fmla="*/ 94 h 492"/>
                  <a:gd name="T10" fmla="*/ 38 w 361"/>
                  <a:gd name="T11" fmla="*/ 97 h 492"/>
                  <a:gd name="T12" fmla="*/ 32 w 361"/>
                  <a:gd name="T13" fmla="*/ 99 h 492"/>
                  <a:gd name="T14" fmla="*/ 26 w 361"/>
                  <a:gd name="T15" fmla="*/ 102 h 492"/>
                  <a:gd name="T16" fmla="*/ 23 w 361"/>
                  <a:gd name="T17" fmla="*/ 96 h 492"/>
                  <a:gd name="T18" fmla="*/ 29 w 361"/>
                  <a:gd name="T19" fmla="*/ 93 h 492"/>
                  <a:gd name="T20" fmla="*/ 36 w 361"/>
                  <a:gd name="T21" fmla="*/ 90 h 492"/>
                  <a:gd name="T22" fmla="*/ 43 w 361"/>
                  <a:gd name="T23" fmla="*/ 87 h 492"/>
                  <a:gd name="T24" fmla="*/ 50 w 361"/>
                  <a:gd name="T25" fmla="*/ 84 h 492"/>
                  <a:gd name="T26" fmla="*/ 64 w 361"/>
                  <a:gd name="T27" fmla="*/ 79 h 492"/>
                  <a:gd name="T28" fmla="*/ 77 w 361"/>
                  <a:gd name="T29" fmla="*/ 74 h 492"/>
                  <a:gd name="T30" fmla="*/ 74 w 361"/>
                  <a:gd name="T31" fmla="*/ 69 h 492"/>
                  <a:gd name="T32" fmla="*/ 70 w 361"/>
                  <a:gd name="T33" fmla="*/ 65 h 492"/>
                  <a:gd name="T34" fmla="*/ 62 w 361"/>
                  <a:gd name="T35" fmla="*/ 55 h 492"/>
                  <a:gd name="T36" fmla="*/ 54 w 361"/>
                  <a:gd name="T37" fmla="*/ 47 h 492"/>
                  <a:gd name="T38" fmla="*/ 45 w 361"/>
                  <a:gd name="T39" fmla="*/ 39 h 492"/>
                  <a:gd name="T40" fmla="*/ 37 w 361"/>
                  <a:gd name="T41" fmla="*/ 31 h 492"/>
                  <a:gd name="T42" fmla="*/ 28 w 361"/>
                  <a:gd name="T43" fmla="*/ 23 h 492"/>
                  <a:gd name="T44" fmla="*/ 19 w 361"/>
                  <a:gd name="T45" fmla="*/ 15 h 492"/>
                  <a:gd name="T46" fmla="*/ 10 w 361"/>
                  <a:gd name="T47" fmla="*/ 7 h 492"/>
                  <a:gd name="T48" fmla="*/ 2 w 361"/>
                  <a:gd name="T49" fmla="*/ 8 h 492"/>
                  <a:gd name="T50" fmla="*/ 0 w 361"/>
                  <a:gd name="T51" fmla="*/ 3 h 492"/>
                  <a:gd name="T52" fmla="*/ 6 w 361"/>
                  <a:gd name="T53" fmla="*/ 0 h 492"/>
                  <a:gd name="T54" fmla="*/ 13 w 361"/>
                  <a:gd name="T55" fmla="*/ 0 h 492"/>
                  <a:gd name="T56" fmla="*/ 22 w 361"/>
                  <a:gd name="T57" fmla="*/ 9 h 492"/>
                  <a:gd name="T58" fmla="*/ 31 w 361"/>
                  <a:gd name="T59" fmla="*/ 18 h 492"/>
                  <a:gd name="T60" fmla="*/ 40 w 361"/>
                  <a:gd name="T61" fmla="*/ 28 h 492"/>
                  <a:gd name="T62" fmla="*/ 49 w 361"/>
                  <a:gd name="T63" fmla="*/ 37 h 492"/>
                  <a:gd name="T64" fmla="*/ 58 w 361"/>
                  <a:gd name="T65" fmla="*/ 46 h 492"/>
                  <a:gd name="T66" fmla="*/ 67 w 361"/>
                  <a:gd name="T67" fmla="*/ 55 h 492"/>
                  <a:gd name="T68" fmla="*/ 76 w 361"/>
                  <a:gd name="T69" fmla="*/ 65 h 492"/>
                  <a:gd name="T70" fmla="*/ 85 w 361"/>
                  <a:gd name="T71" fmla="*/ 74 h 492"/>
                  <a:gd name="T72" fmla="*/ 90 w 361"/>
                  <a:gd name="T73" fmla="*/ 119 h 492"/>
                  <a:gd name="T74" fmla="*/ 82 w 361"/>
                  <a:gd name="T75" fmla="*/ 124 h 492"/>
                  <a:gd name="T76" fmla="*/ 82 w 361"/>
                  <a:gd name="T77" fmla="*/ 124 h 49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361"/>
                  <a:gd name="T118" fmla="*/ 0 h 492"/>
                  <a:gd name="T119" fmla="*/ 361 w 361"/>
                  <a:gd name="T120" fmla="*/ 492 h 49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361" h="492">
                    <a:moveTo>
                      <a:pt x="328" y="492"/>
                    </a:moveTo>
                    <a:lnTo>
                      <a:pt x="317" y="323"/>
                    </a:lnTo>
                    <a:lnTo>
                      <a:pt x="266" y="338"/>
                    </a:lnTo>
                    <a:lnTo>
                      <a:pt x="211" y="359"/>
                    </a:lnTo>
                    <a:lnTo>
                      <a:pt x="184" y="372"/>
                    </a:lnTo>
                    <a:lnTo>
                      <a:pt x="155" y="384"/>
                    </a:lnTo>
                    <a:lnTo>
                      <a:pt x="131" y="395"/>
                    </a:lnTo>
                    <a:lnTo>
                      <a:pt x="106" y="407"/>
                    </a:lnTo>
                    <a:lnTo>
                      <a:pt x="93" y="380"/>
                    </a:lnTo>
                    <a:lnTo>
                      <a:pt x="117" y="368"/>
                    </a:lnTo>
                    <a:lnTo>
                      <a:pt x="144" y="357"/>
                    </a:lnTo>
                    <a:lnTo>
                      <a:pt x="173" y="346"/>
                    </a:lnTo>
                    <a:lnTo>
                      <a:pt x="201" y="334"/>
                    </a:lnTo>
                    <a:lnTo>
                      <a:pt x="256" y="313"/>
                    </a:lnTo>
                    <a:lnTo>
                      <a:pt x="309" y="294"/>
                    </a:lnTo>
                    <a:lnTo>
                      <a:pt x="296" y="275"/>
                    </a:lnTo>
                    <a:lnTo>
                      <a:pt x="281" y="256"/>
                    </a:lnTo>
                    <a:lnTo>
                      <a:pt x="249" y="220"/>
                    </a:lnTo>
                    <a:lnTo>
                      <a:pt x="216" y="186"/>
                    </a:lnTo>
                    <a:lnTo>
                      <a:pt x="182" y="154"/>
                    </a:lnTo>
                    <a:lnTo>
                      <a:pt x="148" y="121"/>
                    </a:lnTo>
                    <a:lnTo>
                      <a:pt x="112" y="89"/>
                    </a:lnTo>
                    <a:lnTo>
                      <a:pt x="76" y="59"/>
                    </a:lnTo>
                    <a:lnTo>
                      <a:pt x="41" y="26"/>
                    </a:lnTo>
                    <a:lnTo>
                      <a:pt x="9" y="32"/>
                    </a:lnTo>
                    <a:lnTo>
                      <a:pt x="0" y="11"/>
                    </a:lnTo>
                    <a:lnTo>
                      <a:pt x="26" y="0"/>
                    </a:lnTo>
                    <a:lnTo>
                      <a:pt x="53" y="0"/>
                    </a:lnTo>
                    <a:lnTo>
                      <a:pt x="89" y="36"/>
                    </a:lnTo>
                    <a:lnTo>
                      <a:pt x="125" y="72"/>
                    </a:lnTo>
                    <a:lnTo>
                      <a:pt x="161" y="110"/>
                    </a:lnTo>
                    <a:lnTo>
                      <a:pt x="197" y="146"/>
                    </a:lnTo>
                    <a:lnTo>
                      <a:pt x="233" y="184"/>
                    </a:lnTo>
                    <a:lnTo>
                      <a:pt x="269" y="220"/>
                    </a:lnTo>
                    <a:lnTo>
                      <a:pt x="306" y="258"/>
                    </a:lnTo>
                    <a:lnTo>
                      <a:pt x="342" y="294"/>
                    </a:lnTo>
                    <a:lnTo>
                      <a:pt x="361" y="475"/>
                    </a:lnTo>
                    <a:lnTo>
                      <a:pt x="328" y="49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9" name="Freeform 185"/>
              <p:cNvSpPr>
                <a:spLocks/>
              </p:cNvSpPr>
              <p:nvPr/>
            </p:nvSpPr>
            <p:spPr bwMode="auto">
              <a:xfrm>
                <a:off x="4205" y="1873"/>
                <a:ext cx="126" cy="212"/>
              </a:xfrm>
              <a:custGeom>
                <a:avLst/>
                <a:gdLst>
                  <a:gd name="T0" fmla="*/ 41 w 253"/>
                  <a:gd name="T1" fmla="*/ 106 h 424"/>
                  <a:gd name="T2" fmla="*/ 38 w 253"/>
                  <a:gd name="T3" fmla="*/ 104 h 424"/>
                  <a:gd name="T4" fmla="*/ 33 w 253"/>
                  <a:gd name="T5" fmla="*/ 101 h 424"/>
                  <a:gd name="T6" fmla="*/ 27 w 253"/>
                  <a:gd name="T7" fmla="*/ 96 h 424"/>
                  <a:gd name="T8" fmla="*/ 20 w 253"/>
                  <a:gd name="T9" fmla="*/ 92 h 424"/>
                  <a:gd name="T10" fmla="*/ 13 w 253"/>
                  <a:gd name="T11" fmla="*/ 88 h 424"/>
                  <a:gd name="T12" fmla="*/ 7 w 253"/>
                  <a:gd name="T13" fmla="*/ 84 h 424"/>
                  <a:gd name="T14" fmla="*/ 1 w 253"/>
                  <a:gd name="T15" fmla="*/ 79 h 424"/>
                  <a:gd name="T16" fmla="*/ 0 w 253"/>
                  <a:gd name="T17" fmla="*/ 51 h 424"/>
                  <a:gd name="T18" fmla="*/ 1 w 253"/>
                  <a:gd name="T19" fmla="*/ 23 h 424"/>
                  <a:gd name="T20" fmla="*/ 8 w 253"/>
                  <a:gd name="T21" fmla="*/ 20 h 424"/>
                  <a:gd name="T22" fmla="*/ 15 w 253"/>
                  <a:gd name="T23" fmla="*/ 17 h 424"/>
                  <a:gd name="T24" fmla="*/ 23 w 253"/>
                  <a:gd name="T25" fmla="*/ 14 h 424"/>
                  <a:gd name="T26" fmla="*/ 31 w 253"/>
                  <a:gd name="T27" fmla="*/ 11 h 424"/>
                  <a:gd name="T28" fmla="*/ 47 w 253"/>
                  <a:gd name="T29" fmla="*/ 6 h 424"/>
                  <a:gd name="T30" fmla="*/ 61 w 253"/>
                  <a:gd name="T31" fmla="*/ 0 h 424"/>
                  <a:gd name="T32" fmla="*/ 63 w 253"/>
                  <a:gd name="T33" fmla="*/ 6 h 424"/>
                  <a:gd name="T34" fmla="*/ 14 w 253"/>
                  <a:gd name="T35" fmla="*/ 32 h 424"/>
                  <a:gd name="T36" fmla="*/ 47 w 253"/>
                  <a:gd name="T37" fmla="*/ 62 h 424"/>
                  <a:gd name="T38" fmla="*/ 45 w 253"/>
                  <a:gd name="T39" fmla="*/ 72 h 424"/>
                  <a:gd name="T40" fmla="*/ 28 w 253"/>
                  <a:gd name="T41" fmla="*/ 57 h 424"/>
                  <a:gd name="T42" fmla="*/ 8 w 253"/>
                  <a:gd name="T43" fmla="*/ 47 h 424"/>
                  <a:gd name="T44" fmla="*/ 12 w 253"/>
                  <a:gd name="T45" fmla="*/ 69 h 424"/>
                  <a:gd name="T46" fmla="*/ 46 w 253"/>
                  <a:gd name="T47" fmla="*/ 97 h 424"/>
                  <a:gd name="T48" fmla="*/ 41 w 253"/>
                  <a:gd name="T49" fmla="*/ 106 h 424"/>
                  <a:gd name="T50" fmla="*/ 41 w 253"/>
                  <a:gd name="T51" fmla="*/ 106 h 42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53"/>
                  <a:gd name="T79" fmla="*/ 0 h 424"/>
                  <a:gd name="T80" fmla="*/ 253 w 253"/>
                  <a:gd name="T81" fmla="*/ 424 h 424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53" h="424">
                    <a:moveTo>
                      <a:pt x="167" y="424"/>
                    </a:moveTo>
                    <a:lnTo>
                      <a:pt x="154" y="415"/>
                    </a:lnTo>
                    <a:lnTo>
                      <a:pt x="133" y="401"/>
                    </a:lnTo>
                    <a:lnTo>
                      <a:pt x="108" y="384"/>
                    </a:lnTo>
                    <a:lnTo>
                      <a:pt x="82" y="367"/>
                    </a:lnTo>
                    <a:lnTo>
                      <a:pt x="55" y="350"/>
                    </a:lnTo>
                    <a:lnTo>
                      <a:pt x="30" y="333"/>
                    </a:lnTo>
                    <a:lnTo>
                      <a:pt x="4" y="314"/>
                    </a:lnTo>
                    <a:lnTo>
                      <a:pt x="0" y="202"/>
                    </a:lnTo>
                    <a:lnTo>
                      <a:pt x="4" y="92"/>
                    </a:lnTo>
                    <a:lnTo>
                      <a:pt x="32" y="78"/>
                    </a:lnTo>
                    <a:lnTo>
                      <a:pt x="63" y="67"/>
                    </a:lnTo>
                    <a:lnTo>
                      <a:pt x="93" y="56"/>
                    </a:lnTo>
                    <a:lnTo>
                      <a:pt x="125" y="44"/>
                    </a:lnTo>
                    <a:lnTo>
                      <a:pt x="188" y="21"/>
                    </a:lnTo>
                    <a:lnTo>
                      <a:pt x="247" y="0"/>
                    </a:lnTo>
                    <a:lnTo>
                      <a:pt x="253" y="21"/>
                    </a:lnTo>
                    <a:lnTo>
                      <a:pt x="59" y="128"/>
                    </a:lnTo>
                    <a:lnTo>
                      <a:pt x="190" y="251"/>
                    </a:lnTo>
                    <a:lnTo>
                      <a:pt x="180" y="285"/>
                    </a:lnTo>
                    <a:lnTo>
                      <a:pt x="114" y="230"/>
                    </a:lnTo>
                    <a:lnTo>
                      <a:pt x="34" y="187"/>
                    </a:lnTo>
                    <a:lnTo>
                      <a:pt x="51" y="276"/>
                    </a:lnTo>
                    <a:lnTo>
                      <a:pt x="184" y="388"/>
                    </a:lnTo>
                    <a:lnTo>
                      <a:pt x="167" y="4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0" name="Freeform 186"/>
              <p:cNvSpPr>
                <a:spLocks/>
              </p:cNvSpPr>
              <p:nvPr/>
            </p:nvSpPr>
            <p:spPr bwMode="auto">
              <a:xfrm>
                <a:off x="4402" y="1825"/>
                <a:ext cx="299" cy="174"/>
              </a:xfrm>
              <a:custGeom>
                <a:avLst/>
                <a:gdLst>
                  <a:gd name="T0" fmla="*/ 35 w 599"/>
                  <a:gd name="T1" fmla="*/ 87 h 348"/>
                  <a:gd name="T2" fmla="*/ 32 w 599"/>
                  <a:gd name="T3" fmla="*/ 85 h 348"/>
                  <a:gd name="T4" fmla="*/ 29 w 599"/>
                  <a:gd name="T5" fmla="*/ 82 h 348"/>
                  <a:gd name="T6" fmla="*/ 87 w 599"/>
                  <a:gd name="T7" fmla="*/ 79 h 348"/>
                  <a:gd name="T8" fmla="*/ 77 w 599"/>
                  <a:gd name="T9" fmla="*/ 11 h 348"/>
                  <a:gd name="T10" fmla="*/ 0 w 599"/>
                  <a:gd name="T11" fmla="*/ 6 h 348"/>
                  <a:gd name="T12" fmla="*/ 1 w 599"/>
                  <a:gd name="T13" fmla="*/ 1 h 348"/>
                  <a:gd name="T14" fmla="*/ 75 w 599"/>
                  <a:gd name="T15" fmla="*/ 5 h 348"/>
                  <a:gd name="T16" fmla="*/ 78 w 599"/>
                  <a:gd name="T17" fmla="*/ 3 h 348"/>
                  <a:gd name="T18" fmla="*/ 85 w 599"/>
                  <a:gd name="T19" fmla="*/ 7 h 348"/>
                  <a:gd name="T20" fmla="*/ 87 w 599"/>
                  <a:gd name="T21" fmla="*/ 19 h 348"/>
                  <a:gd name="T22" fmla="*/ 90 w 599"/>
                  <a:gd name="T23" fmla="*/ 31 h 348"/>
                  <a:gd name="T24" fmla="*/ 93 w 599"/>
                  <a:gd name="T25" fmla="*/ 43 h 348"/>
                  <a:gd name="T26" fmla="*/ 98 w 599"/>
                  <a:gd name="T27" fmla="*/ 54 h 348"/>
                  <a:gd name="T28" fmla="*/ 144 w 599"/>
                  <a:gd name="T29" fmla="*/ 0 h 348"/>
                  <a:gd name="T30" fmla="*/ 149 w 599"/>
                  <a:gd name="T31" fmla="*/ 5 h 348"/>
                  <a:gd name="T32" fmla="*/ 146 w 599"/>
                  <a:gd name="T33" fmla="*/ 10 h 348"/>
                  <a:gd name="T34" fmla="*/ 142 w 599"/>
                  <a:gd name="T35" fmla="*/ 14 h 348"/>
                  <a:gd name="T36" fmla="*/ 138 w 599"/>
                  <a:gd name="T37" fmla="*/ 20 h 348"/>
                  <a:gd name="T38" fmla="*/ 134 w 599"/>
                  <a:gd name="T39" fmla="*/ 24 h 348"/>
                  <a:gd name="T40" fmla="*/ 130 w 599"/>
                  <a:gd name="T41" fmla="*/ 30 h 348"/>
                  <a:gd name="T42" fmla="*/ 127 w 599"/>
                  <a:gd name="T43" fmla="*/ 36 h 348"/>
                  <a:gd name="T44" fmla="*/ 123 w 599"/>
                  <a:gd name="T45" fmla="*/ 40 h 348"/>
                  <a:gd name="T46" fmla="*/ 119 w 599"/>
                  <a:gd name="T47" fmla="*/ 45 h 348"/>
                  <a:gd name="T48" fmla="*/ 115 w 599"/>
                  <a:gd name="T49" fmla="*/ 50 h 348"/>
                  <a:gd name="T50" fmla="*/ 111 w 599"/>
                  <a:gd name="T51" fmla="*/ 55 h 348"/>
                  <a:gd name="T52" fmla="*/ 107 w 599"/>
                  <a:gd name="T53" fmla="*/ 60 h 348"/>
                  <a:gd name="T54" fmla="*/ 103 w 599"/>
                  <a:gd name="T55" fmla="*/ 66 h 348"/>
                  <a:gd name="T56" fmla="*/ 99 w 599"/>
                  <a:gd name="T57" fmla="*/ 71 h 348"/>
                  <a:gd name="T58" fmla="*/ 95 w 599"/>
                  <a:gd name="T59" fmla="*/ 76 h 348"/>
                  <a:gd name="T60" fmla="*/ 87 w 599"/>
                  <a:gd name="T61" fmla="*/ 86 h 348"/>
                  <a:gd name="T62" fmla="*/ 35 w 599"/>
                  <a:gd name="T63" fmla="*/ 87 h 348"/>
                  <a:gd name="T64" fmla="*/ 35 w 599"/>
                  <a:gd name="T65" fmla="*/ 87 h 34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99"/>
                  <a:gd name="T100" fmla="*/ 0 h 348"/>
                  <a:gd name="T101" fmla="*/ 599 w 599"/>
                  <a:gd name="T102" fmla="*/ 348 h 34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99" h="348">
                    <a:moveTo>
                      <a:pt x="143" y="348"/>
                    </a:moveTo>
                    <a:lnTo>
                      <a:pt x="128" y="337"/>
                    </a:lnTo>
                    <a:lnTo>
                      <a:pt x="116" y="325"/>
                    </a:lnTo>
                    <a:lnTo>
                      <a:pt x="348" y="314"/>
                    </a:lnTo>
                    <a:lnTo>
                      <a:pt x="310" y="46"/>
                    </a:lnTo>
                    <a:lnTo>
                      <a:pt x="0" y="25"/>
                    </a:lnTo>
                    <a:lnTo>
                      <a:pt x="4" y="2"/>
                    </a:lnTo>
                    <a:lnTo>
                      <a:pt x="303" y="18"/>
                    </a:lnTo>
                    <a:lnTo>
                      <a:pt x="314" y="10"/>
                    </a:lnTo>
                    <a:lnTo>
                      <a:pt x="341" y="31"/>
                    </a:lnTo>
                    <a:lnTo>
                      <a:pt x="348" y="76"/>
                    </a:lnTo>
                    <a:lnTo>
                      <a:pt x="360" y="124"/>
                    </a:lnTo>
                    <a:lnTo>
                      <a:pt x="375" y="172"/>
                    </a:lnTo>
                    <a:lnTo>
                      <a:pt x="394" y="219"/>
                    </a:lnTo>
                    <a:lnTo>
                      <a:pt x="578" y="0"/>
                    </a:lnTo>
                    <a:lnTo>
                      <a:pt x="599" y="18"/>
                    </a:lnTo>
                    <a:lnTo>
                      <a:pt x="584" y="37"/>
                    </a:lnTo>
                    <a:lnTo>
                      <a:pt x="569" y="57"/>
                    </a:lnTo>
                    <a:lnTo>
                      <a:pt x="553" y="78"/>
                    </a:lnTo>
                    <a:lnTo>
                      <a:pt x="538" y="99"/>
                    </a:lnTo>
                    <a:lnTo>
                      <a:pt x="523" y="120"/>
                    </a:lnTo>
                    <a:lnTo>
                      <a:pt x="508" y="141"/>
                    </a:lnTo>
                    <a:lnTo>
                      <a:pt x="493" y="160"/>
                    </a:lnTo>
                    <a:lnTo>
                      <a:pt x="477" y="181"/>
                    </a:lnTo>
                    <a:lnTo>
                      <a:pt x="462" y="202"/>
                    </a:lnTo>
                    <a:lnTo>
                      <a:pt x="445" y="221"/>
                    </a:lnTo>
                    <a:lnTo>
                      <a:pt x="430" y="242"/>
                    </a:lnTo>
                    <a:lnTo>
                      <a:pt x="415" y="263"/>
                    </a:lnTo>
                    <a:lnTo>
                      <a:pt x="398" y="282"/>
                    </a:lnTo>
                    <a:lnTo>
                      <a:pt x="382" y="303"/>
                    </a:lnTo>
                    <a:lnTo>
                      <a:pt x="350" y="341"/>
                    </a:lnTo>
                    <a:lnTo>
                      <a:pt x="143" y="3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1" name="Freeform 187"/>
              <p:cNvSpPr>
                <a:spLocks/>
              </p:cNvSpPr>
              <p:nvPr/>
            </p:nvSpPr>
            <p:spPr bwMode="auto">
              <a:xfrm>
                <a:off x="4443" y="1865"/>
                <a:ext cx="46" cy="110"/>
              </a:xfrm>
              <a:custGeom>
                <a:avLst/>
                <a:gdLst>
                  <a:gd name="T0" fmla="*/ 2 w 93"/>
                  <a:gd name="T1" fmla="*/ 55 h 221"/>
                  <a:gd name="T2" fmla="*/ 0 w 93"/>
                  <a:gd name="T3" fmla="*/ 46 h 221"/>
                  <a:gd name="T4" fmla="*/ 14 w 93"/>
                  <a:gd name="T5" fmla="*/ 45 h 221"/>
                  <a:gd name="T6" fmla="*/ 12 w 93"/>
                  <a:gd name="T7" fmla="*/ 23 h 221"/>
                  <a:gd name="T8" fmla="*/ 9 w 93"/>
                  <a:gd name="T9" fmla="*/ 1 h 221"/>
                  <a:gd name="T10" fmla="*/ 15 w 93"/>
                  <a:gd name="T11" fmla="*/ 0 h 221"/>
                  <a:gd name="T12" fmla="*/ 23 w 93"/>
                  <a:gd name="T13" fmla="*/ 54 h 221"/>
                  <a:gd name="T14" fmla="*/ 2 w 93"/>
                  <a:gd name="T15" fmla="*/ 55 h 221"/>
                  <a:gd name="T16" fmla="*/ 2 w 93"/>
                  <a:gd name="T17" fmla="*/ 55 h 22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3"/>
                  <a:gd name="T28" fmla="*/ 0 h 221"/>
                  <a:gd name="T29" fmla="*/ 93 w 93"/>
                  <a:gd name="T30" fmla="*/ 221 h 22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3" h="221">
                    <a:moveTo>
                      <a:pt x="11" y="221"/>
                    </a:moveTo>
                    <a:lnTo>
                      <a:pt x="0" y="187"/>
                    </a:lnTo>
                    <a:lnTo>
                      <a:pt x="59" y="183"/>
                    </a:lnTo>
                    <a:lnTo>
                      <a:pt x="49" y="93"/>
                    </a:lnTo>
                    <a:lnTo>
                      <a:pt x="36" y="6"/>
                    </a:lnTo>
                    <a:lnTo>
                      <a:pt x="63" y="0"/>
                    </a:lnTo>
                    <a:lnTo>
                      <a:pt x="93" y="219"/>
                    </a:lnTo>
                    <a:lnTo>
                      <a:pt x="11" y="2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2" name="Freeform 188"/>
              <p:cNvSpPr>
                <a:spLocks/>
              </p:cNvSpPr>
              <p:nvPr/>
            </p:nvSpPr>
            <p:spPr bwMode="auto">
              <a:xfrm>
                <a:off x="4496" y="1858"/>
                <a:ext cx="61" cy="113"/>
              </a:xfrm>
              <a:custGeom>
                <a:avLst/>
                <a:gdLst>
                  <a:gd name="T0" fmla="*/ 7 w 122"/>
                  <a:gd name="T1" fmla="*/ 57 h 226"/>
                  <a:gd name="T2" fmla="*/ 0 w 122"/>
                  <a:gd name="T3" fmla="*/ 0 h 226"/>
                  <a:gd name="T4" fmla="*/ 8 w 122"/>
                  <a:gd name="T5" fmla="*/ 10 h 226"/>
                  <a:gd name="T6" fmla="*/ 15 w 122"/>
                  <a:gd name="T7" fmla="*/ 51 h 226"/>
                  <a:gd name="T8" fmla="*/ 26 w 122"/>
                  <a:gd name="T9" fmla="*/ 51 h 226"/>
                  <a:gd name="T10" fmla="*/ 31 w 122"/>
                  <a:gd name="T11" fmla="*/ 55 h 226"/>
                  <a:gd name="T12" fmla="*/ 7 w 122"/>
                  <a:gd name="T13" fmla="*/ 57 h 226"/>
                  <a:gd name="T14" fmla="*/ 7 w 122"/>
                  <a:gd name="T15" fmla="*/ 57 h 22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2"/>
                  <a:gd name="T25" fmla="*/ 0 h 226"/>
                  <a:gd name="T26" fmla="*/ 122 w 122"/>
                  <a:gd name="T27" fmla="*/ 226 h 22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2" h="226">
                    <a:moveTo>
                      <a:pt x="27" y="226"/>
                    </a:moveTo>
                    <a:lnTo>
                      <a:pt x="0" y="0"/>
                    </a:lnTo>
                    <a:lnTo>
                      <a:pt x="31" y="40"/>
                    </a:lnTo>
                    <a:lnTo>
                      <a:pt x="59" y="201"/>
                    </a:lnTo>
                    <a:lnTo>
                      <a:pt x="103" y="201"/>
                    </a:lnTo>
                    <a:lnTo>
                      <a:pt x="122" y="220"/>
                    </a:lnTo>
                    <a:lnTo>
                      <a:pt x="27" y="2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3" name="Freeform 189"/>
              <p:cNvSpPr>
                <a:spLocks/>
              </p:cNvSpPr>
              <p:nvPr/>
            </p:nvSpPr>
            <p:spPr bwMode="auto">
              <a:xfrm>
                <a:off x="4495" y="1858"/>
                <a:ext cx="64" cy="110"/>
              </a:xfrm>
              <a:custGeom>
                <a:avLst/>
                <a:gdLst>
                  <a:gd name="T0" fmla="*/ 23 w 129"/>
                  <a:gd name="T1" fmla="*/ 55 h 220"/>
                  <a:gd name="T2" fmla="*/ 15 w 129"/>
                  <a:gd name="T3" fmla="*/ 9 h 220"/>
                  <a:gd name="T4" fmla="*/ 3 w 129"/>
                  <a:gd name="T5" fmla="*/ 10 h 220"/>
                  <a:gd name="T6" fmla="*/ 1 w 129"/>
                  <a:gd name="T7" fmla="*/ 5 h 220"/>
                  <a:gd name="T8" fmla="*/ 0 w 129"/>
                  <a:gd name="T9" fmla="*/ 0 h 220"/>
                  <a:gd name="T10" fmla="*/ 23 w 129"/>
                  <a:gd name="T11" fmla="*/ 1 h 220"/>
                  <a:gd name="T12" fmla="*/ 32 w 129"/>
                  <a:gd name="T13" fmla="*/ 55 h 220"/>
                  <a:gd name="T14" fmla="*/ 23 w 129"/>
                  <a:gd name="T15" fmla="*/ 55 h 220"/>
                  <a:gd name="T16" fmla="*/ 23 w 129"/>
                  <a:gd name="T17" fmla="*/ 55 h 22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9"/>
                  <a:gd name="T28" fmla="*/ 0 h 220"/>
                  <a:gd name="T29" fmla="*/ 129 w 129"/>
                  <a:gd name="T30" fmla="*/ 220 h 22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9" h="220">
                    <a:moveTo>
                      <a:pt x="95" y="220"/>
                    </a:moveTo>
                    <a:lnTo>
                      <a:pt x="60" y="36"/>
                    </a:lnTo>
                    <a:lnTo>
                      <a:pt x="15" y="38"/>
                    </a:lnTo>
                    <a:lnTo>
                      <a:pt x="7" y="19"/>
                    </a:lnTo>
                    <a:lnTo>
                      <a:pt x="0" y="0"/>
                    </a:lnTo>
                    <a:lnTo>
                      <a:pt x="95" y="4"/>
                    </a:lnTo>
                    <a:lnTo>
                      <a:pt x="129" y="220"/>
                    </a:lnTo>
                    <a:lnTo>
                      <a:pt x="95" y="2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4" name="Freeform 190"/>
              <p:cNvSpPr>
                <a:spLocks/>
              </p:cNvSpPr>
              <p:nvPr/>
            </p:nvSpPr>
            <p:spPr bwMode="auto">
              <a:xfrm>
                <a:off x="4430" y="1859"/>
                <a:ext cx="45" cy="116"/>
              </a:xfrm>
              <a:custGeom>
                <a:avLst/>
                <a:gdLst>
                  <a:gd name="T0" fmla="*/ 11 w 90"/>
                  <a:gd name="T1" fmla="*/ 58 h 232"/>
                  <a:gd name="T2" fmla="*/ 1 w 90"/>
                  <a:gd name="T3" fmla="*/ 51 h 232"/>
                  <a:gd name="T4" fmla="*/ 0 w 90"/>
                  <a:gd name="T5" fmla="*/ 0 h 232"/>
                  <a:gd name="T6" fmla="*/ 22 w 90"/>
                  <a:gd name="T7" fmla="*/ 1 h 232"/>
                  <a:gd name="T8" fmla="*/ 23 w 90"/>
                  <a:gd name="T9" fmla="*/ 7 h 232"/>
                  <a:gd name="T10" fmla="*/ 7 w 90"/>
                  <a:gd name="T11" fmla="*/ 7 h 232"/>
                  <a:gd name="T12" fmla="*/ 11 w 90"/>
                  <a:gd name="T13" fmla="*/ 58 h 232"/>
                  <a:gd name="T14" fmla="*/ 11 w 90"/>
                  <a:gd name="T15" fmla="*/ 58 h 2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0"/>
                  <a:gd name="T25" fmla="*/ 0 h 232"/>
                  <a:gd name="T26" fmla="*/ 90 w 90"/>
                  <a:gd name="T27" fmla="*/ 232 h 23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0" h="232">
                    <a:moveTo>
                      <a:pt x="44" y="232"/>
                    </a:moveTo>
                    <a:lnTo>
                      <a:pt x="4" y="203"/>
                    </a:lnTo>
                    <a:lnTo>
                      <a:pt x="0" y="0"/>
                    </a:lnTo>
                    <a:lnTo>
                      <a:pt x="88" y="2"/>
                    </a:lnTo>
                    <a:lnTo>
                      <a:pt x="90" y="28"/>
                    </a:lnTo>
                    <a:lnTo>
                      <a:pt x="29" y="27"/>
                    </a:lnTo>
                    <a:lnTo>
                      <a:pt x="44" y="2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5" name="Freeform 191"/>
              <p:cNvSpPr>
                <a:spLocks/>
              </p:cNvSpPr>
              <p:nvPr/>
            </p:nvSpPr>
            <p:spPr bwMode="auto">
              <a:xfrm>
                <a:off x="4362" y="1853"/>
                <a:ext cx="52" cy="89"/>
              </a:xfrm>
              <a:custGeom>
                <a:avLst/>
                <a:gdLst>
                  <a:gd name="T0" fmla="*/ 26 w 105"/>
                  <a:gd name="T1" fmla="*/ 45 h 177"/>
                  <a:gd name="T2" fmla="*/ 17 w 105"/>
                  <a:gd name="T3" fmla="*/ 36 h 177"/>
                  <a:gd name="T4" fmla="*/ 15 w 105"/>
                  <a:gd name="T5" fmla="*/ 8 h 177"/>
                  <a:gd name="T6" fmla="*/ 7 w 105"/>
                  <a:gd name="T7" fmla="*/ 6 h 177"/>
                  <a:gd name="T8" fmla="*/ 7 w 105"/>
                  <a:gd name="T9" fmla="*/ 28 h 177"/>
                  <a:gd name="T10" fmla="*/ 1 w 105"/>
                  <a:gd name="T11" fmla="*/ 22 h 177"/>
                  <a:gd name="T12" fmla="*/ 0 w 105"/>
                  <a:gd name="T13" fmla="*/ 0 h 177"/>
                  <a:gd name="T14" fmla="*/ 24 w 105"/>
                  <a:gd name="T15" fmla="*/ 2 h 177"/>
                  <a:gd name="T16" fmla="*/ 26 w 105"/>
                  <a:gd name="T17" fmla="*/ 45 h 177"/>
                  <a:gd name="T18" fmla="*/ 26 w 105"/>
                  <a:gd name="T19" fmla="*/ 45 h 1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5"/>
                  <a:gd name="T31" fmla="*/ 0 h 177"/>
                  <a:gd name="T32" fmla="*/ 105 w 105"/>
                  <a:gd name="T33" fmla="*/ 177 h 17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5" h="177">
                    <a:moveTo>
                      <a:pt x="105" y="177"/>
                    </a:moveTo>
                    <a:lnTo>
                      <a:pt x="69" y="143"/>
                    </a:lnTo>
                    <a:lnTo>
                      <a:pt x="63" y="29"/>
                    </a:lnTo>
                    <a:lnTo>
                      <a:pt x="29" y="23"/>
                    </a:lnTo>
                    <a:lnTo>
                      <a:pt x="31" y="109"/>
                    </a:lnTo>
                    <a:lnTo>
                      <a:pt x="4" y="86"/>
                    </a:lnTo>
                    <a:lnTo>
                      <a:pt x="0" y="0"/>
                    </a:lnTo>
                    <a:lnTo>
                      <a:pt x="96" y="8"/>
                    </a:lnTo>
                    <a:lnTo>
                      <a:pt x="105" y="17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6" name="Freeform 192"/>
              <p:cNvSpPr>
                <a:spLocks/>
              </p:cNvSpPr>
              <p:nvPr/>
            </p:nvSpPr>
            <p:spPr bwMode="auto">
              <a:xfrm>
                <a:off x="4013" y="1679"/>
                <a:ext cx="150" cy="159"/>
              </a:xfrm>
              <a:custGeom>
                <a:avLst/>
                <a:gdLst>
                  <a:gd name="T0" fmla="*/ 73 w 300"/>
                  <a:gd name="T1" fmla="*/ 80 h 317"/>
                  <a:gd name="T2" fmla="*/ 39 w 300"/>
                  <a:gd name="T3" fmla="*/ 74 h 317"/>
                  <a:gd name="T4" fmla="*/ 17 w 300"/>
                  <a:gd name="T5" fmla="*/ 65 h 317"/>
                  <a:gd name="T6" fmla="*/ 3 w 300"/>
                  <a:gd name="T7" fmla="*/ 54 h 317"/>
                  <a:gd name="T8" fmla="*/ 0 w 300"/>
                  <a:gd name="T9" fmla="*/ 40 h 317"/>
                  <a:gd name="T10" fmla="*/ 1 w 300"/>
                  <a:gd name="T11" fmla="*/ 34 h 317"/>
                  <a:gd name="T12" fmla="*/ 5 w 300"/>
                  <a:gd name="T13" fmla="*/ 27 h 317"/>
                  <a:gd name="T14" fmla="*/ 11 w 300"/>
                  <a:gd name="T15" fmla="*/ 21 h 317"/>
                  <a:gd name="T16" fmla="*/ 15 w 300"/>
                  <a:gd name="T17" fmla="*/ 18 h 317"/>
                  <a:gd name="T18" fmla="*/ 20 w 300"/>
                  <a:gd name="T19" fmla="*/ 15 h 317"/>
                  <a:gd name="T20" fmla="*/ 25 w 300"/>
                  <a:gd name="T21" fmla="*/ 12 h 317"/>
                  <a:gd name="T22" fmla="*/ 30 w 300"/>
                  <a:gd name="T23" fmla="*/ 10 h 317"/>
                  <a:gd name="T24" fmla="*/ 43 w 300"/>
                  <a:gd name="T25" fmla="*/ 6 h 317"/>
                  <a:gd name="T26" fmla="*/ 58 w 300"/>
                  <a:gd name="T27" fmla="*/ 2 h 317"/>
                  <a:gd name="T28" fmla="*/ 75 w 300"/>
                  <a:gd name="T29" fmla="*/ 0 h 317"/>
                  <a:gd name="T30" fmla="*/ 74 w 300"/>
                  <a:gd name="T31" fmla="*/ 7 h 317"/>
                  <a:gd name="T32" fmla="*/ 44 w 300"/>
                  <a:gd name="T33" fmla="*/ 11 h 317"/>
                  <a:gd name="T34" fmla="*/ 23 w 300"/>
                  <a:gd name="T35" fmla="*/ 19 h 317"/>
                  <a:gd name="T36" fmla="*/ 11 w 300"/>
                  <a:gd name="T37" fmla="*/ 30 h 317"/>
                  <a:gd name="T38" fmla="*/ 7 w 300"/>
                  <a:gd name="T39" fmla="*/ 41 h 317"/>
                  <a:gd name="T40" fmla="*/ 9 w 300"/>
                  <a:gd name="T41" fmla="*/ 47 h 317"/>
                  <a:gd name="T42" fmla="*/ 12 w 300"/>
                  <a:gd name="T43" fmla="*/ 52 h 317"/>
                  <a:gd name="T44" fmla="*/ 18 w 300"/>
                  <a:gd name="T45" fmla="*/ 57 h 317"/>
                  <a:gd name="T46" fmla="*/ 25 w 300"/>
                  <a:gd name="T47" fmla="*/ 62 h 317"/>
                  <a:gd name="T48" fmla="*/ 35 w 300"/>
                  <a:gd name="T49" fmla="*/ 66 h 317"/>
                  <a:gd name="T50" fmla="*/ 45 w 300"/>
                  <a:gd name="T51" fmla="*/ 69 h 317"/>
                  <a:gd name="T52" fmla="*/ 75 w 300"/>
                  <a:gd name="T53" fmla="*/ 71 h 317"/>
                  <a:gd name="T54" fmla="*/ 73 w 300"/>
                  <a:gd name="T55" fmla="*/ 80 h 317"/>
                  <a:gd name="T56" fmla="*/ 73 w 300"/>
                  <a:gd name="T57" fmla="*/ 80 h 31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00"/>
                  <a:gd name="T88" fmla="*/ 0 h 317"/>
                  <a:gd name="T89" fmla="*/ 300 w 300"/>
                  <a:gd name="T90" fmla="*/ 317 h 317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00" h="317">
                    <a:moveTo>
                      <a:pt x="289" y="317"/>
                    </a:moveTo>
                    <a:lnTo>
                      <a:pt x="158" y="296"/>
                    </a:lnTo>
                    <a:lnTo>
                      <a:pt x="66" y="260"/>
                    </a:lnTo>
                    <a:lnTo>
                      <a:pt x="15" y="213"/>
                    </a:lnTo>
                    <a:lnTo>
                      <a:pt x="0" y="159"/>
                    </a:lnTo>
                    <a:lnTo>
                      <a:pt x="7" y="133"/>
                    </a:lnTo>
                    <a:lnTo>
                      <a:pt x="23" y="106"/>
                    </a:lnTo>
                    <a:lnTo>
                      <a:pt x="47" y="81"/>
                    </a:lnTo>
                    <a:lnTo>
                      <a:pt x="63" y="70"/>
                    </a:lnTo>
                    <a:lnTo>
                      <a:pt x="82" y="59"/>
                    </a:lnTo>
                    <a:lnTo>
                      <a:pt x="101" y="47"/>
                    </a:lnTo>
                    <a:lnTo>
                      <a:pt x="123" y="38"/>
                    </a:lnTo>
                    <a:lnTo>
                      <a:pt x="173" y="21"/>
                    </a:lnTo>
                    <a:lnTo>
                      <a:pt x="234" y="7"/>
                    </a:lnTo>
                    <a:lnTo>
                      <a:pt x="300" y="0"/>
                    </a:lnTo>
                    <a:lnTo>
                      <a:pt x="293" y="28"/>
                    </a:lnTo>
                    <a:lnTo>
                      <a:pt x="177" y="43"/>
                    </a:lnTo>
                    <a:lnTo>
                      <a:pt x="95" y="76"/>
                    </a:lnTo>
                    <a:lnTo>
                      <a:pt x="47" y="118"/>
                    </a:lnTo>
                    <a:lnTo>
                      <a:pt x="30" y="163"/>
                    </a:lnTo>
                    <a:lnTo>
                      <a:pt x="36" y="186"/>
                    </a:lnTo>
                    <a:lnTo>
                      <a:pt x="49" y="207"/>
                    </a:lnTo>
                    <a:lnTo>
                      <a:pt x="70" y="228"/>
                    </a:lnTo>
                    <a:lnTo>
                      <a:pt x="101" y="247"/>
                    </a:lnTo>
                    <a:lnTo>
                      <a:pt x="137" y="262"/>
                    </a:lnTo>
                    <a:lnTo>
                      <a:pt x="182" y="273"/>
                    </a:lnTo>
                    <a:lnTo>
                      <a:pt x="298" y="283"/>
                    </a:lnTo>
                    <a:lnTo>
                      <a:pt x="289" y="3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7" name="Freeform 193"/>
              <p:cNvSpPr>
                <a:spLocks/>
              </p:cNvSpPr>
              <p:nvPr/>
            </p:nvSpPr>
            <p:spPr bwMode="auto">
              <a:xfrm>
                <a:off x="4152" y="1681"/>
                <a:ext cx="207" cy="156"/>
              </a:xfrm>
              <a:custGeom>
                <a:avLst/>
                <a:gdLst>
                  <a:gd name="T0" fmla="*/ 0 w 415"/>
                  <a:gd name="T1" fmla="*/ 78 h 311"/>
                  <a:gd name="T2" fmla="*/ 3 w 415"/>
                  <a:gd name="T3" fmla="*/ 70 h 311"/>
                  <a:gd name="T4" fmla="*/ 42 w 415"/>
                  <a:gd name="T5" fmla="*/ 66 h 311"/>
                  <a:gd name="T6" fmla="*/ 71 w 415"/>
                  <a:gd name="T7" fmla="*/ 57 h 311"/>
                  <a:gd name="T8" fmla="*/ 81 w 415"/>
                  <a:gd name="T9" fmla="*/ 52 h 311"/>
                  <a:gd name="T10" fmla="*/ 89 w 415"/>
                  <a:gd name="T11" fmla="*/ 46 h 311"/>
                  <a:gd name="T12" fmla="*/ 94 w 415"/>
                  <a:gd name="T13" fmla="*/ 34 h 311"/>
                  <a:gd name="T14" fmla="*/ 93 w 415"/>
                  <a:gd name="T15" fmla="*/ 28 h 311"/>
                  <a:gd name="T16" fmla="*/ 89 w 415"/>
                  <a:gd name="T17" fmla="*/ 23 h 311"/>
                  <a:gd name="T18" fmla="*/ 85 w 415"/>
                  <a:gd name="T19" fmla="*/ 20 h 311"/>
                  <a:gd name="T20" fmla="*/ 81 w 415"/>
                  <a:gd name="T21" fmla="*/ 17 h 311"/>
                  <a:gd name="T22" fmla="*/ 71 w 415"/>
                  <a:gd name="T23" fmla="*/ 13 h 311"/>
                  <a:gd name="T24" fmla="*/ 58 w 415"/>
                  <a:gd name="T25" fmla="*/ 9 h 311"/>
                  <a:gd name="T26" fmla="*/ 42 w 415"/>
                  <a:gd name="T27" fmla="*/ 7 h 311"/>
                  <a:gd name="T28" fmla="*/ 0 w 415"/>
                  <a:gd name="T29" fmla="*/ 7 h 311"/>
                  <a:gd name="T30" fmla="*/ 0 w 415"/>
                  <a:gd name="T31" fmla="*/ 0 h 311"/>
                  <a:gd name="T32" fmla="*/ 42 w 415"/>
                  <a:gd name="T33" fmla="*/ 0 h 311"/>
                  <a:gd name="T34" fmla="*/ 74 w 415"/>
                  <a:gd name="T35" fmla="*/ 7 h 311"/>
                  <a:gd name="T36" fmla="*/ 86 w 415"/>
                  <a:gd name="T37" fmla="*/ 12 h 311"/>
                  <a:gd name="T38" fmla="*/ 95 w 415"/>
                  <a:gd name="T39" fmla="*/ 18 h 311"/>
                  <a:gd name="T40" fmla="*/ 103 w 415"/>
                  <a:gd name="T41" fmla="*/ 33 h 311"/>
                  <a:gd name="T42" fmla="*/ 103 w 415"/>
                  <a:gd name="T43" fmla="*/ 40 h 311"/>
                  <a:gd name="T44" fmla="*/ 99 w 415"/>
                  <a:gd name="T45" fmla="*/ 47 h 311"/>
                  <a:gd name="T46" fmla="*/ 92 w 415"/>
                  <a:gd name="T47" fmla="*/ 54 h 311"/>
                  <a:gd name="T48" fmla="*/ 87 w 415"/>
                  <a:gd name="T49" fmla="*/ 58 h 311"/>
                  <a:gd name="T50" fmla="*/ 81 w 415"/>
                  <a:gd name="T51" fmla="*/ 61 h 311"/>
                  <a:gd name="T52" fmla="*/ 74 w 415"/>
                  <a:gd name="T53" fmla="*/ 64 h 311"/>
                  <a:gd name="T54" fmla="*/ 67 w 415"/>
                  <a:gd name="T55" fmla="*/ 67 h 311"/>
                  <a:gd name="T56" fmla="*/ 58 w 415"/>
                  <a:gd name="T57" fmla="*/ 70 h 311"/>
                  <a:gd name="T58" fmla="*/ 49 w 415"/>
                  <a:gd name="T59" fmla="*/ 72 h 311"/>
                  <a:gd name="T60" fmla="*/ 26 w 415"/>
                  <a:gd name="T61" fmla="*/ 76 h 311"/>
                  <a:gd name="T62" fmla="*/ 0 w 415"/>
                  <a:gd name="T63" fmla="*/ 78 h 311"/>
                  <a:gd name="T64" fmla="*/ 0 w 415"/>
                  <a:gd name="T65" fmla="*/ 78 h 3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5"/>
                  <a:gd name="T100" fmla="*/ 0 h 311"/>
                  <a:gd name="T101" fmla="*/ 415 w 415"/>
                  <a:gd name="T102" fmla="*/ 311 h 3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5" h="311">
                    <a:moveTo>
                      <a:pt x="2" y="311"/>
                    </a:moveTo>
                    <a:lnTo>
                      <a:pt x="14" y="277"/>
                    </a:lnTo>
                    <a:lnTo>
                      <a:pt x="171" y="262"/>
                    </a:lnTo>
                    <a:lnTo>
                      <a:pt x="287" y="228"/>
                    </a:lnTo>
                    <a:lnTo>
                      <a:pt x="327" y="207"/>
                    </a:lnTo>
                    <a:lnTo>
                      <a:pt x="356" y="184"/>
                    </a:lnTo>
                    <a:lnTo>
                      <a:pt x="379" y="134"/>
                    </a:lnTo>
                    <a:lnTo>
                      <a:pt x="373" y="112"/>
                    </a:lnTo>
                    <a:lnTo>
                      <a:pt x="356" y="89"/>
                    </a:lnTo>
                    <a:lnTo>
                      <a:pt x="343" y="77"/>
                    </a:lnTo>
                    <a:lnTo>
                      <a:pt x="327" y="68"/>
                    </a:lnTo>
                    <a:lnTo>
                      <a:pt x="286" y="51"/>
                    </a:lnTo>
                    <a:lnTo>
                      <a:pt x="232" y="36"/>
                    </a:lnTo>
                    <a:lnTo>
                      <a:pt x="168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70" y="0"/>
                    </a:lnTo>
                    <a:lnTo>
                      <a:pt x="299" y="26"/>
                    </a:lnTo>
                    <a:lnTo>
                      <a:pt x="346" y="47"/>
                    </a:lnTo>
                    <a:lnTo>
                      <a:pt x="381" y="72"/>
                    </a:lnTo>
                    <a:lnTo>
                      <a:pt x="415" y="129"/>
                    </a:lnTo>
                    <a:lnTo>
                      <a:pt x="413" y="157"/>
                    </a:lnTo>
                    <a:lnTo>
                      <a:pt x="398" y="188"/>
                    </a:lnTo>
                    <a:lnTo>
                      <a:pt x="369" y="216"/>
                    </a:lnTo>
                    <a:lnTo>
                      <a:pt x="350" y="229"/>
                    </a:lnTo>
                    <a:lnTo>
                      <a:pt x="325" y="243"/>
                    </a:lnTo>
                    <a:lnTo>
                      <a:pt x="299" y="256"/>
                    </a:lnTo>
                    <a:lnTo>
                      <a:pt x="268" y="267"/>
                    </a:lnTo>
                    <a:lnTo>
                      <a:pt x="234" y="277"/>
                    </a:lnTo>
                    <a:lnTo>
                      <a:pt x="196" y="286"/>
                    </a:lnTo>
                    <a:lnTo>
                      <a:pt x="107" y="302"/>
                    </a:lnTo>
                    <a:lnTo>
                      <a:pt x="2" y="3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8" name="Freeform 194"/>
              <p:cNvSpPr>
                <a:spLocks/>
              </p:cNvSpPr>
              <p:nvPr/>
            </p:nvSpPr>
            <p:spPr bwMode="auto">
              <a:xfrm>
                <a:off x="4069" y="1741"/>
                <a:ext cx="250" cy="81"/>
              </a:xfrm>
              <a:custGeom>
                <a:avLst/>
                <a:gdLst>
                  <a:gd name="T0" fmla="*/ 11 w 500"/>
                  <a:gd name="T1" fmla="*/ 40 h 162"/>
                  <a:gd name="T2" fmla="*/ 0 w 500"/>
                  <a:gd name="T3" fmla="*/ 36 h 162"/>
                  <a:gd name="T4" fmla="*/ 4 w 500"/>
                  <a:gd name="T5" fmla="*/ 28 h 162"/>
                  <a:gd name="T6" fmla="*/ 9 w 500"/>
                  <a:gd name="T7" fmla="*/ 22 h 162"/>
                  <a:gd name="T8" fmla="*/ 14 w 500"/>
                  <a:gd name="T9" fmla="*/ 19 h 162"/>
                  <a:gd name="T10" fmla="*/ 17 w 500"/>
                  <a:gd name="T11" fmla="*/ 13 h 162"/>
                  <a:gd name="T12" fmla="*/ 20 w 500"/>
                  <a:gd name="T13" fmla="*/ 9 h 162"/>
                  <a:gd name="T14" fmla="*/ 25 w 500"/>
                  <a:gd name="T15" fmla="*/ 5 h 162"/>
                  <a:gd name="T16" fmla="*/ 34 w 500"/>
                  <a:gd name="T17" fmla="*/ 1 h 162"/>
                  <a:gd name="T18" fmla="*/ 44 w 500"/>
                  <a:gd name="T19" fmla="*/ 0 h 162"/>
                  <a:gd name="T20" fmla="*/ 54 w 500"/>
                  <a:gd name="T21" fmla="*/ 3 h 162"/>
                  <a:gd name="T22" fmla="*/ 61 w 500"/>
                  <a:gd name="T23" fmla="*/ 9 h 162"/>
                  <a:gd name="T24" fmla="*/ 70 w 500"/>
                  <a:gd name="T25" fmla="*/ 7 h 162"/>
                  <a:gd name="T26" fmla="*/ 79 w 500"/>
                  <a:gd name="T27" fmla="*/ 7 h 162"/>
                  <a:gd name="T28" fmla="*/ 89 w 500"/>
                  <a:gd name="T29" fmla="*/ 9 h 162"/>
                  <a:gd name="T30" fmla="*/ 97 w 500"/>
                  <a:gd name="T31" fmla="*/ 14 h 162"/>
                  <a:gd name="T32" fmla="*/ 114 w 500"/>
                  <a:gd name="T33" fmla="*/ 15 h 162"/>
                  <a:gd name="T34" fmla="*/ 125 w 500"/>
                  <a:gd name="T35" fmla="*/ 24 h 162"/>
                  <a:gd name="T36" fmla="*/ 119 w 500"/>
                  <a:gd name="T37" fmla="*/ 30 h 162"/>
                  <a:gd name="T38" fmla="*/ 116 w 500"/>
                  <a:gd name="T39" fmla="*/ 26 h 162"/>
                  <a:gd name="T40" fmla="*/ 112 w 500"/>
                  <a:gd name="T41" fmla="*/ 22 h 162"/>
                  <a:gd name="T42" fmla="*/ 105 w 500"/>
                  <a:gd name="T43" fmla="*/ 21 h 162"/>
                  <a:gd name="T44" fmla="*/ 98 w 500"/>
                  <a:gd name="T45" fmla="*/ 22 h 162"/>
                  <a:gd name="T46" fmla="*/ 91 w 500"/>
                  <a:gd name="T47" fmla="*/ 29 h 162"/>
                  <a:gd name="T48" fmla="*/ 89 w 500"/>
                  <a:gd name="T49" fmla="*/ 22 h 162"/>
                  <a:gd name="T50" fmla="*/ 84 w 500"/>
                  <a:gd name="T51" fmla="*/ 17 h 162"/>
                  <a:gd name="T52" fmla="*/ 77 w 500"/>
                  <a:gd name="T53" fmla="*/ 14 h 162"/>
                  <a:gd name="T54" fmla="*/ 69 w 500"/>
                  <a:gd name="T55" fmla="*/ 17 h 162"/>
                  <a:gd name="T56" fmla="*/ 72 w 500"/>
                  <a:gd name="T57" fmla="*/ 23 h 162"/>
                  <a:gd name="T58" fmla="*/ 81 w 500"/>
                  <a:gd name="T59" fmla="*/ 33 h 162"/>
                  <a:gd name="T60" fmla="*/ 81 w 500"/>
                  <a:gd name="T61" fmla="*/ 37 h 162"/>
                  <a:gd name="T62" fmla="*/ 77 w 500"/>
                  <a:gd name="T63" fmla="*/ 39 h 162"/>
                  <a:gd name="T64" fmla="*/ 73 w 500"/>
                  <a:gd name="T65" fmla="*/ 34 h 162"/>
                  <a:gd name="T66" fmla="*/ 67 w 500"/>
                  <a:gd name="T67" fmla="*/ 33 h 162"/>
                  <a:gd name="T68" fmla="*/ 62 w 500"/>
                  <a:gd name="T69" fmla="*/ 35 h 162"/>
                  <a:gd name="T70" fmla="*/ 60 w 500"/>
                  <a:gd name="T71" fmla="*/ 41 h 162"/>
                  <a:gd name="T72" fmla="*/ 54 w 500"/>
                  <a:gd name="T73" fmla="*/ 41 h 162"/>
                  <a:gd name="T74" fmla="*/ 53 w 500"/>
                  <a:gd name="T75" fmla="*/ 34 h 162"/>
                  <a:gd name="T76" fmla="*/ 56 w 500"/>
                  <a:gd name="T77" fmla="*/ 29 h 162"/>
                  <a:gd name="T78" fmla="*/ 60 w 500"/>
                  <a:gd name="T79" fmla="*/ 23 h 162"/>
                  <a:gd name="T80" fmla="*/ 55 w 500"/>
                  <a:gd name="T81" fmla="*/ 14 h 162"/>
                  <a:gd name="T82" fmla="*/ 46 w 500"/>
                  <a:gd name="T83" fmla="*/ 12 h 162"/>
                  <a:gd name="T84" fmla="*/ 37 w 500"/>
                  <a:gd name="T85" fmla="*/ 12 h 162"/>
                  <a:gd name="T86" fmla="*/ 29 w 500"/>
                  <a:gd name="T87" fmla="*/ 15 h 162"/>
                  <a:gd name="T88" fmla="*/ 23 w 500"/>
                  <a:gd name="T89" fmla="*/ 21 h 162"/>
                  <a:gd name="T90" fmla="*/ 31 w 500"/>
                  <a:gd name="T91" fmla="*/ 25 h 162"/>
                  <a:gd name="T92" fmla="*/ 31 w 500"/>
                  <a:gd name="T93" fmla="*/ 29 h 162"/>
                  <a:gd name="T94" fmla="*/ 19 w 500"/>
                  <a:gd name="T95" fmla="*/ 30 h 162"/>
                  <a:gd name="T96" fmla="*/ 11 w 500"/>
                  <a:gd name="T97" fmla="*/ 40 h 162"/>
                  <a:gd name="T98" fmla="*/ 11 w 500"/>
                  <a:gd name="T99" fmla="*/ 40 h 162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00"/>
                  <a:gd name="T151" fmla="*/ 0 h 162"/>
                  <a:gd name="T152" fmla="*/ 500 w 500"/>
                  <a:gd name="T153" fmla="*/ 162 h 162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00" h="162">
                    <a:moveTo>
                      <a:pt x="42" y="158"/>
                    </a:moveTo>
                    <a:lnTo>
                      <a:pt x="0" y="143"/>
                    </a:lnTo>
                    <a:lnTo>
                      <a:pt x="13" y="114"/>
                    </a:lnTo>
                    <a:lnTo>
                      <a:pt x="36" y="91"/>
                    </a:lnTo>
                    <a:lnTo>
                      <a:pt x="55" y="76"/>
                    </a:lnTo>
                    <a:lnTo>
                      <a:pt x="68" y="55"/>
                    </a:lnTo>
                    <a:lnTo>
                      <a:pt x="80" y="33"/>
                    </a:lnTo>
                    <a:lnTo>
                      <a:pt x="97" y="19"/>
                    </a:lnTo>
                    <a:lnTo>
                      <a:pt x="133" y="4"/>
                    </a:lnTo>
                    <a:lnTo>
                      <a:pt x="173" y="0"/>
                    </a:lnTo>
                    <a:lnTo>
                      <a:pt x="213" y="10"/>
                    </a:lnTo>
                    <a:lnTo>
                      <a:pt x="241" y="36"/>
                    </a:lnTo>
                    <a:lnTo>
                      <a:pt x="278" y="29"/>
                    </a:lnTo>
                    <a:lnTo>
                      <a:pt x="316" y="29"/>
                    </a:lnTo>
                    <a:lnTo>
                      <a:pt x="354" y="36"/>
                    </a:lnTo>
                    <a:lnTo>
                      <a:pt x="386" y="57"/>
                    </a:lnTo>
                    <a:lnTo>
                      <a:pt x="454" y="61"/>
                    </a:lnTo>
                    <a:lnTo>
                      <a:pt x="500" y="99"/>
                    </a:lnTo>
                    <a:lnTo>
                      <a:pt x="473" y="120"/>
                    </a:lnTo>
                    <a:lnTo>
                      <a:pt x="464" y="105"/>
                    </a:lnTo>
                    <a:lnTo>
                      <a:pt x="445" y="91"/>
                    </a:lnTo>
                    <a:lnTo>
                      <a:pt x="420" y="86"/>
                    </a:lnTo>
                    <a:lnTo>
                      <a:pt x="392" y="91"/>
                    </a:lnTo>
                    <a:lnTo>
                      <a:pt x="361" y="118"/>
                    </a:lnTo>
                    <a:lnTo>
                      <a:pt x="354" y="88"/>
                    </a:lnTo>
                    <a:lnTo>
                      <a:pt x="335" y="65"/>
                    </a:lnTo>
                    <a:lnTo>
                      <a:pt x="308" y="57"/>
                    </a:lnTo>
                    <a:lnTo>
                      <a:pt x="276" y="67"/>
                    </a:lnTo>
                    <a:lnTo>
                      <a:pt x="285" y="95"/>
                    </a:lnTo>
                    <a:lnTo>
                      <a:pt x="321" y="131"/>
                    </a:lnTo>
                    <a:lnTo>
                      <a:pt x="321" y="148"/>
                    </a:lnTo>
                    <a:lnTo>
                      <a:pt x="306" y="156"/>
                    </a:lnTo>
                    <a:lnTo>
                      <a:pt x="291" y="135"/>
                    </a:lnTo>
                    <a:lnTo>
                      <a:pt x="268" y="129"/>
                    </a:lnTo>
                    <a:lnTo>
                      <a:pt x="247" y="139"/>
                    </a:lnTo>
                    <a:lnTo>
                      <a:pt x="238" y="162"/>
                    </a:lnTo>
                    <a:lnTo>
                      <a:pt x="213" y="162"/>
                    </a:lnTo>
                    <a:lnTo>
                      <a:pt x="211" y="135"/>
                    </a:lnTo>
                    <a:lnTo>
                      <a:pt x="221" y="118"/>
                    </a:lnTo>
                    <a:lnTo>
                      <a:pt x="240" y="95"/>
                    </a:lnTo>
                    <a:lnTo>
                      <a:pt x="217" y="59"/>
                    </a:lnTo>
                    <a:lnTo>
                      <a:pt x="184" y="48"/>
                    </a:lnTo>
                    <a:lnTo>
                      <a:pt x="148" y="50"/>
                    </a:lnTo>
                    <a:lnTo>
                      <a:pt x="114" y="63"/>
                    </a:lnTo>
                    <a:lnTo>
                      <a:pt x="91" y="86"/>
                    </a:lnTo>
                    <a:lnTo>
                      <a:pt x="125" y="101"/>
                    </a:lnTo>
                    <a:lnTo>
                      <a:pt x="127" y="116"/>
                    </a:lnTo>
                    <a:lnTo>
                      <a:pt x="76" y="120"/>
                    </a:lnTo>
                    <a:lnTo>
                      <a:pt x="42" y="1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9" name="Freeform 195"/>
              <p:cNvSpPr>
                <a:spLocks/>
              </p:cNvSpPr>
              <p:nvPr/>
            </p:nvSpPr>
            <p:spPr bwMode="auto">
              <a:xfrm>
                <a:off x="4101" y="1609"/>
                <a:ext cx="762" cy="150"/>
              </a:xfrm>
              <a:custGeom>
                <a:avLst/>
                <a:gdLst>
                  <a:gd name="T0" fmla="*/ 150 w 1522"/>
                  <a:gd name="T1" fmla="*/ 75 h 300"/>
                  <a:gd name="T2" fmla="*/ 147 w 1522"/>
                  <a:gd name="T3" fmla="*/ 50 h 300"/>
                  <a:gd name="T4" fmla="*/ 145 w 1522"/>
                  <a:gd name="T5" fmla="*/ 21 h 300"/>
                  <a:gd name="T6" fmla="*/ 53 w 1522"/>
                  <a:gd name="T7" fmla="*/ 27 h 300"/>
                  <a:gd name="T8" fmla="*/ 50 w 1522"/>
                  <a:gd name="T9" fmla="*/ 39 h 300"/>
                  <a:gd name="T10" fmla="*/ 40 w 1522"/>
                  <a:gd name="T11" fmla="*/ 39 h 300"/>
                  <a:gd name="T12" fmla="*/ 40 w 1522"/>
                  <a:gd name="T13" fmla="*/ 26 h 300"/>
                  <a:gd name="T14" fmla="*/ 0 w 1522"/>
                  <a:gd name="T15" fmla="*/ 26 h 300"/>
                  <a:gd name="T16" fmla="*/ 0 w 1522"/>
                  <a:gd name="T17" fmla="*/ 14 h 300"/>
                  <a:gd name="T18" fmla="*/ 38 w 1522"/>
                  <a:gd name="T19" fmla="*/ 17 h 300"/>
                  <a:gd name="T20" fmla="*/ 126 w 1522"/>
                  <a:gd name="T21" fmla="*/ 14 h 300"/>
                  <a:gd name="T22" fmla="*/ 273 w 1522"/>
                  <a:gd name="T23" fmla="*/ 6 h 300"/>
                  <a:gd name="T24" fmla="*/ 326 w 1522"/>
                  <a:gd name="T25" fmla="*/ 2 h 300"/>
                  <a:gd name="T26" fmla="*/ 377 w 1522"/>
                  <a:gd name="T27" fmla="*/ 0 h 300"/>
                  <a:gd name="T28" fmla="*/ 379 w 1522"/>
                  <a:gd name="T29" fmla="*/ 34 h 300"/>
                  <a:gd name="T30" fmla="*/ 382 w 1522"/>
                  <a:gd name="T31" fmla="*/ 68 h 300"/>
                  <a:gd name="T32" fmla="*/ 372 w 1522"/>
                  <a:gd name="T33" fmla="*/ 70 h 300"/>
                  <a:gd name="T34" fmla="*/ 367 w 1522"/>
                  <a:gd name="T35" fmla="*/ 9 h 300"/>
                  <a:gd name="T36" fmla="*/ 320 w 1522"/>
                  <a:gd name="T37" fmla="*/ 12 h 300"/>
                  <a:gd name="T38" fmla="*/ 273 w 1522"/>
                  <a:gd name="T39" fmla="*/ 19 h 300"/>
                  <a:gd name="T40" fmla="*/ 266 w 1522"/>
                  <a:gd name="T41" fmla="*/ 49 h 300"/>
                  <a:gd name="T42" fmla="*/ 261 w 1522"/>
                  <a:gd name="T43" fmla="*/ 15 h 300"/>
                  <a:gd name="T44" fmla="*/ 211 w 1522"/>
                  <a:gd name="T45" fmla="*/ 19 h 300"/>
                  <a:gd name="T46" fmla="*/ 185 w 1522"/>
                  <a:gd name="T47" fmla="*/ 23 h 300"/>
                  <a:gd name="T48" fmla="*/ 159 w 1522"/>
                  <a:gd name="T49" fmla="*/ 27 h 300"/>
                  <a:gd name="T50" fmla="*/ 150 w 1522"/>
                  <a:gd name="T51" fmla="*/ 75 h 300"/>
                  <a:gd name="T52" fmla="*/ 150 w 1522"/>
                  <a:gd name="T53" fmla="*/ 75 h 30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522"/>
                  <a:gd name="T82" fmla="*/ 0 h 300"/>
                  <a:gd name="T83" fmla="*/ 1522 w 1522"/>
                  <a:gd name="T84" fmla="*/ 300 h 30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522" h="300">
                    <a:moveTo>
                      <a:pt x="598" y="300"/>
                    </a:moveTo>
                    <a:lnTo>
                      <a:pt x="585" y="202"/>
                    </a:lnTo>
                    <a:lnTo>
                      <a:pt x="577" y="86"/>
                    </a:lnTo>
                    <a:lnTo>
                      <a:pt x="209" y="110"/>
                    </a:lnTo>
                    <a:lnTo>
                      <a:pt x="199" y="158"/>
                    </a:lnTo>
                    <a:lnTo>
                      <a:pt x="159" y="156"/>
                    </a:lnTo>
                    <a:lnTo>
                      <a:pt x="157" y="105"/>
                    </a:lnTo>
                    <a:lnTo>
                      <a:pt x="0" y="105"/>
                    </a:lnTo>
                    <a:lnTo>
                      <a:pt x="0" y="57"/>
                    </a:lnTo>
                    <a:lnTo>
                      <a:pt x="150" y="65"/>
                    </a:lnTo>
                    <a:lnTo>
                      <a:pt x="503" y="59"/>
                    </a:lnTo>
                    <a:lnTo>
                      <a:pt x="1091" y="27"/>
                    </a:lnTo>
                    <a:lnTo>
                      <a:pt x="1302" y="10"/>
                    </a:lnTo>
                    <a:lnTo>
                      <a:pt x="1507" y="0"/>
                    </a:lnTo>
                    <a:lnTo>
                      <a:pt x="1513" y="135"/>
                    </a:lnTo>
                    <a:lnTo>
                      <a:pt x="1522" y="270"/>
                    </a:lnTo>
                    <a:lnTo>
                      <a:pt x="1484" y="278"/>
                    </a:lnTo>
                    <a:lnTo>
                      <a:pt x="1467" y="38"/>
                    </a:lnTo>
                    <a:lnTo>
                      <a:pt x="1279" y="49"/>
                    </a:lnTo>
                    <a:lnTo>
                      <a:pt x="1091" y="76"/>
                    </a:lnTo>
                    <a:lnTo>
                      <a:pt x="1062" y="196"/>
                    </a:lnTo>
                    <a:lnTo>
                      <a:pt x="1041" y="63"/>
                    </a:lnTo>
                    <a:lnTo>
                      <a:pt x="840" y="78"/>
                    </a:lnTo>
                    <a:lnTo>
                      <a:pt x="737" y="93"/>
                    </a:lnTo>
                    <a:lnTo>
                      <a:pt x="636" y="108"/>
                    </a:lnTo>
                    <a:lnTo>
                      <a:pt x="598" y="30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0" name="Freeform 196"/>
              <p:cNvSpPr>
                <a:spLocks/>
              </p:cNvSpPr>
              <p:nvPr/>
            </p:nvSpPr>
            <p:spPr bwMode="auto">
              <a:xfrm>
                <a:off x="4095" y="1506"/>
                <a:ext cx="654" cy="143"/>
              </a:xfrm>
              <a:custGeom>
                <a:avLst/>
                <a:gdLst>
                  <a:gd name="T0" fmla="*/ 111 w 1310"/>
                  <a:gd name="T1" fmla="*/ 70 h 285"/>
                  <a:gd name="T2" fmla="*/ 108 w 1310"/>
                  <a:gd name="T3" fmla="*/ 70 h 285"/>
                  <a:gd name="T4" fmla="*/ 105 w 1310"/>
                  <a:gd name="T5" fmla="*/ 16 h 285"/>
                  <a:gd name="T6" fmla="*/ 61 w 1310"/>
                  <a:gd name="T7" fmla="*/ 18 h 285"/>
                  <a:gd name="T8" fmla="*/ 16 w 1310"/>
                  <a:gd name="T9" fmla="*/ 24 h 285"/>
                  <a:gd name="T10" fmla="*/ 12 w 1310"/>
                  <a:gd name="T11" fmla="*/ 47 h 285"/>
                  <a:gd name="T12" fmla="*/ 9 w 1310"/>
                  <a:gd name="T13" fmla="*/ 72 h 285"/>
                  <a:gd name="T14" fmla="*/ 6 w 1310"/>
                  <a:gd name="T15" fmla="*/ 70 h 285"/>
                  <a:gd name="T16" fmla="*/ 3 w 1310"/>
                  <a:gd name="T17" fmla="*/ 69 h 285"/>
                  <a:gd name="T18" fmla="*/ 0 w 1310"/>
                  <a:gd name="T19" fmla="*/ 16 h 285"/>
                  <a:gd name="T20" fmla="*/ 6 w 1310"/>
                  <a:gd name="T21" fmla="*/ 13 h 285"/>
                  <a:gd name="T22" fmla="*/ 16 w 1310"/>
                  <a:gd name="T23" fmla="*/ 10 h 285"/>
                  <a:gd name="T24" fmla="*/ 44 w 1310"/>
                  <a:gd name="T25" fmla="*/ 7 h 285"/>
                  <a:gd name="T26" fmla="*/ 123 w 1310"/>
                  <a:gd name="T27" fmla="*/ 4 h 285"/>
                  <a:gd name="T28" fmla="*/ 258 w 1310"/>
                  <a:gd name="T29" fmla="*/ 3 h 285"/>
                  <a:gd name="T30" fmla="*/ 291 w 1310"/>
                  <a:gd name="T31" fmla="*/ 0 h 285"/>
                  <a:gd name="T32" fmla="*/ 323 w 1310"/>
                  <a:gd name="T33" fmla="*/ 1 h 285"/>
                  <a:gd name="T34" fmla="*/ 327 w 1310"/>
                  <a:gd name="T35" fmla="*/ 58 h 285"/>
                  <a:gd name="T36" fmla="*/ 322 w 1310"/>
                  <a:gd name="T37" fmla="*/ 59 h 285"/>
                  <a:gd name="T38" fmla="*/ 311 w 1310"/>
                  <a:gd name="T39" fmla="*/ 6 h 285"/>
                  <a:gd name="T40" fmla="*/ 269 w 1310"/>
                  <a:gd name="T41" fmla="*/ 11 h 285"/>
                  <a:gd name="T42" fmla="*/ 227 w 1310"/>
                  <a:gd name="T43" fmla="*/ 16 h 285"/>
                  <a:gd name="T44" fmla="*/ 224 w 1310"/>
                  <a:gd name="T45" fmla="*/ 65 h 285"/>
                  <a:gd name="T46" fmla="*/ 219 w 1310"/>
                  <a:gd name="T47" fmla="*/ 65 h 285"/>
                  <a:gd name="T48" fmla="*/ 215 w 1310"/>
                  <a:gd name="T49" fmla="*/ 12 h 285"/>
                  <a:gd name="T50" fmla="*/ 166 w 1310"/>
                  <a:gd name="T51" fmla="*/ 16 h 285"/>
                  <a:gd name="T52" fmla="*/ 117 w 1310"/>
                  <a:gd name="T53" fmla="*/ 25 h 285"/>
                  <a:gd name="T54" fmla="*/ 111 w 1310"/>
                  <a:gd name="T55" fmla="*/ 70 h 285"/>
                  <a:gd name="T56" fmla="*/ 111 w 1310"/>
                  <a:gd name="T57" fmla="*/ 70 h 28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310"/>
                  <a:gd name="T88" fmla="*/ 0 h 285"/>
                  <a:gd name="T89" fmla="*/ 1310 w 1310"/>
                  <a:gd name="T90" fmla="*/ 285 h 285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310" h="285">
                    <a:moveTo>
                      <a:pt x="445" y="279"/>
                    </a:moveTo>
                    <a:lnTo>
                      <a:pt x="432" y="279"/>
                    </a:lnTo>
                    <a:lnTo>
                      <a:pt x="420" y="63"/>
                    </a:lnTo>
                    <a:lnTo>
                      <a:pt x="244" y="72"/>
                    </a:lnTo>
                    <a:lnTo>
                      <a:pt x="67" y="95"/>
                    </a:lnTo>
                    <a:lnTo>
                      <a:pt x="48" y="188"/>
                    </a:lnTo>
                    <a:lnTo>
                      <a:pt x="36" y="285"/>
                    </a:lnTo>
                    <a:lnTo>
                      <a:pt x="27" y="279"/>
                    </a:lnTo>
                    <a:lnTo>
                      <a:pt x="14" y="275"/>
                    </a:lnTo>
                    <a:lnTo>
                      <a:pt x="0" y="63"/>
                    </a:lnTo>
                    <a:lnTo>
                      <a:pt x="25" y="49"/>
                    </a:lnTo>
                    <a:lnTo>
                      <a:pt x="65" y="40"/>
                    </a:lnTo>
                    <a:lnTo>
                      <a:pt x="179" y="26"/>
                    </a:lnTo>
                    <a:lnTo>
                      <a:pt x="493" y="13"/>
                    </a:lnTo>
                    <a:lnTo>
                      <a:pt x="1034" y="9"/>
                    </a:lnTo>
                    <a:lnTo>
                      <a:pt x="1166" y="0"/>
                    </a:lnTo>
                    <a:lnTo>
                      <a:pt x="1295" y="4"/>
                    </a:lnTo>
                    <a:lnTo>
                      <a:pt x="1310" y="232"/>
                    </a:lnTo>
                    <a:lnTo>
                      <a:pt x="1291" y="234"/>
                    </a:lnTo>
                    <a:lnTo>
                      <a:pt x="1247" y="23"/>
                    </a:lnTo>
                    <a:lnTo>
                      <a:pt x="1078" y="42"/>
                    </a:lnTo>
                    <a:lnTo>
                      <a:pt x="911" y="64"/>
                    </a:lnTo>
                    <a:lnTo>
                      <a:pt x="898" y="258"/>
                    </a:lnTo>
                    <a:lnTo>
                      <a:pt x="879" y="260"/>
                    </a:lnTo>
                    <a:lnTo>
                      <a:pt x="861" y="45"/>
                    </a:lnTo>
                    <a:lnTo>
                      <a:pt x="666" y="61"/>
                    </a:lnTo>
                    <a:lnTo>
                      <a:pt x="470" y="97"/>
                    </a:lnTo>
                    <a:lnTo>
                      <a:pt x="445" y="27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1" name="Freeform 197"/>
              <p:cNvSpPr>
                <a:spLocks/>
              </p:cNvSpPr>
              <p:nvPr/>
            </p:nvSpPr>
            <p:spPr bwMode="auto">
              <a:xfrm>
                <a:off x="4073" y="1343"/>
                <a:ext cx="44" cy="195"/>
              </a:xfrm>
              <a:custGeom>
                <a:avLst/>
                <a:gdLst>
                  <a:gd name="T0" fmla="*/ 14 w 89"/>
                  <a:gd name="T1" fmla="*/ 98 h 390"/>
                  <a:gd name="T2" fmla="*/ 10 w 89"/>
                  <a:gd name="T3" fmla="*/ 50 h 390"/>
                  <a:gd name="T4" fmla="*/ 7 w 89"/>
                  <a:gd name="T5" fmla="*/ 27 h 390"/>
                  <a:gd name="T6" fmla="*/ 4 w 89"/>
                  <a:gd name="T7" fmla="*/ 15 h 390"/>
                  <a:gd name="T8" fmla="*/ 0 w 89"/>
                  <a:gd name="T9" fmla="*/ 5 h 390"/>
                  <a:gd name="T10" fmla="*/ 9 w 89"/>
                  <a:gd name="T11" fmla="*/ 0 h 390"/>
                  <a:gd name="T12" fmla="*/ 15 w 89"/>
                  <a:gd name="T13" fmla="*/ 24 h 390"/>
                  <a:gd name="T14" fmla="*/ 19 w 89"/>
                  <a:gd name="T15" fmla="*/ 48 h 390"/>
                  <a:gd name="T16" fmla="*/ 22 w 89"/>
                  <a:gd name="T17" fmla="*/ 98 h 390"/>
                  <a:gd name="T18" fmla="*/ 14 w 89"/>
                  <a:gd name="T19" fmla="*/ 98 h 390"/>
                  <a:gd name="T20" fmla="*/ 14 w 89"/>
                  <a:gd name="T21" fmla="*/ 98 h 39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9"/>
                  <a:gd name="T34" fmla="*/ 0 h 390"/>
                  <a:gd name="T35" fmla="*/ 89 w 89"/>
                  <a:gd name="T36" fmla="*/ 390 h 39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9" h="390">
                    <a:moveTo>
                      <a:pt x="57" y="390"/>
                    </a:moveTo>
                    <a:lnTo>
                      <a:pt x="43" y="203"/>
                    </a:lnTo>
                    <a:lnTo>
                      <a:pt x="28" y="108"/>
                    </a:lnTo>
                    <a:lnTo>
                      <a:pt x="17" y="63"/>
                    </a:lnTo>
                    <a:lnTo>
                      <a:pt x="0" y="19"/>
                    </a:lnTo>
                    <a:lnTo>
                      <a:pt x="36" y="0"/>
                    </a:lnTo>
                    <a:lnTo>
                      <a:pt x="62" y="93"/>
                    </a:lnTo>
                    <a:lnTo>
                      <a:pt x="76" y="192"/>
                    </a:lnTo>
                    <a:lnTo>
                      <a:pt x="89" y="390"/>
                    </a:lnTo>
                    <a:lnTo>
                      <a:pt x="57" y="39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2" name="Freeform 198"/>
              <p:cNvSpPr>
                <a:spLocks/>
              </p:cNvSpPr>
              <p:nvPr/>
            </p:nvSpPr>
            <p:spPr bwMode="auto">
              <a:xfrm>
                <a:off x="4123" y="1359"/>
                <a:ext cx="29" cy="178"/>
              </a:xfrm>
              <a:custGeom>
                <a:avLst/>
                <a:gdLst>
                  <a:gd name="T0" fmla="*/ 5 w 57"/>
                  <a:gd name="T1" fmla="*/ 89 h 356"/>
                  <a:gd name="T2" fmla="*/ 3 w 57"/>
                  <a:gd name="T3" fmla="*/ 45 h 356"/>
                  <a:gd name="T4" fmla="*/ 0 w 57"/>
                  <a:gd name="T5" fmla="*/ 1 h 356"/>
                  <a:gd name="T6" fmla="*/ 7 w 57"/>
                  <a:gd name="T7" fmla="*/ 0 h 356"/>
                  <a:gd name="T8" fmla="*/ 15 w 57"/>
                  <a:gd name="T9" fmla="*/ 89 h 356"/>
                  <a:gd name="T10" fmla="*/ 5 w 57"/>
                  <a:gd name="T11" fmla="*/ 89 h 356"/>
                  <a:gd name="T12" fmla="*/ 5 w 57"/>
                  <a:gd name="T13" fmla="*/ 89 h 3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7"/>
                  <a:gd name="T22" fmla="*/ 0 h 356"/>
                  <a:gd name="T23" fmla="*/ 57 w 57"/>
                  <a:gd name="T24" fmla="*/ 356 h 35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7" h="356">
                    <a:moveTo>
                      <a:pt x="17" y="354"/>
                    </a:moveTo>
                    <a:lnTo>
                      <a:pt x="10" y="181"/>
                    </a:lnTo>
                    <a:lnTo>
                      <a:pt x="0" y="6"/>
                    </a:lnTo>
                    <a:lnTo>
                      <a:pt x="27" y="0"/>
                    </a:lnTo>
                    <a:lnTo>
                      <a:pt x="57" y="356"/>
                    </a:lnTo>
                    <a:lnTo>
                      <a:pt x="17" y="3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3" name="Freeform 199"/>
              <p:cNvSpPr>
                <a:spLocks/>
              </p:cNvSpPr>
              <p:nvPr/>
            </p:nvSpPr>
            <p:spPr bwMode="auto">
              <a:xfrm>
                <a:off x="4159" y="1304"/>
                <a:ext cx="23" cy="232"/>
              </a:xfrm>
              <a:custGeom>
                <a:avLst/>
                <a:gdLst>
                  <a:gd name="T0" fmla="*/ 2 w 45"/>
                  <a:gd name="T1" fmla="*/ 115 h 464"/>
                  <a:gd name="T2" fmla="*/ 0 w 45"/>
                  <a:gd name="T3" fmla="*/ 57 h 464"/>
                  <a:gd name="T4" fmla="*/ 2 w 45"/>
                  <a:gd name="T5" fmla="*/ 28 h 464"/>
                  <a:gd name="T6" fmla="*/ 4 w 45"/>
                  <a:gd name="T7" fmla="*/ 14 h 464"/>
                  <a:gd name="T8" fmla="*/ 7 w 45"/>
                  <a:gd name="T9" fmla="*/ 0 h 464"/>
                  <a:gd name="T10" fmla="*/ 12 w 45"/>
                  <a:gd name="T11" fmla="*/ 0 h 464"/>
                  <a:gd name="T12" fmla="*/ 7 w 45"/>
                  <a:gd name="T13" fmla="*/ 58 h 464"/>
                  <a:gd name="T14" fmla="*/ 7 w 45"/>
                  <a:gd name="T15" fmla="*/ 73 h 464"/>
                  <a:gd name="T16" fmla="*/ 7 w 45"/>
                  <a:gd name="T17" fmla="*/ 88 h 464"/>
                  <a:gd name="T18" fmla="*/ 10 w 45"/>
                  <a:gd name="T19" fmla="*/ 116 h 464"/>
                  <a:gd name="T20" fmla="*/ 2 w 45"/>
                  <a:gd name="T21" fmla="*/ 115 h 464"/>
                  <a:gd name="T22" fmla="*/ 2 w 45"/>
                  <a:gd name="T23" fmla="*/ 115 h 4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5"/>
                  <a:gd name="T37" fmla="*/ 0 h 464"/>
                  <a:gd name="T38" fmla="*/ 45 w 45"/>
                  <a:gd name="T39" fmla="*/ 464 h 46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5" h="464">
                    <a:moveTo>
                      <a:pt x="5" y="458"/>
                    </a:moveTo>
                    <a:lnTo>
                      <a:pt x="0" y="228"/>
                    </a:lnTo>
                    <a:lnTo>
                      <a:pt x="5" y="110"/>
                    </a:lnTo>
                    <a:lnTo>
                      <a:pt x="15" y="55"/>
                    </a:lnTo>
                    <a:lnTo>
                      <a:pt x="28" y="0"/>
                    </a:lnTo>
                    <a:lnTo>
                      <a:pt x="45" y="0"/>
                    </a:lnTo>
                    <a:lnTo>
                      <a:pt x="26" y="232"/>
                    </a:lnTo>
                    <a:lnTo>
                      <a:pt x="26" y="291"/>
                    </a:lnTo>
                    <a:lnTo>
                      <a:pt x="28" y="352"/>
                    </a:lnTo>
                    <a:lnTo>
                      <a:pt x="38" y="464"/>
                    </a:lnTo>
                    <a:lnTo>
                      <a:pt x="5" y="4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4" name="Freeform 200"/>
              <p:cNvSpPr>
                <a:spLocks/>
              </p:cNvSpPr>
              <p:nvPr/>
            </p:nvSpPr>
            <p:spPr bwMode="auto">
              <a:xfrm>
                <a:off x="4189" y="1413"/>
                <a:ext cx="472" cy="120"/>
              </a:xfrm>
              <a:custGeom>
                <a:avLst/>
                <a:gdLst>
                  <a:gd name="T0" fmla="*/ 4 w 944"/>
                  <a:gd name="T1" fmla="*/ 60 h 239"/>
                  <a:gd name="T2" fmla="*/ 0 w 944"/>
                  <a:gd name="T3" fmla="*/ 4 h 239"/>
                  <a:gd name="T4" fmla="*/ 31 w 944"/>
                  <a:gd name="T5" fmla="*/ 2 h 239"/>
                  <a:gd name="T6" fmla="*/ 90 w 944"/>
                  <a:gd name="T7" fmla="*/ 2 h 239"/>
                  <a:gd name="T8" fmla="*/ 192 w 944"/>
                  <a:gd name="T9" fmla="*/ 2 h 239"/>
                  <a:gd name="T10" fmla="*/ 215 w 944"/>
                  <a:gd name="T11" fmla="*/ 0 h 239"/>
                  <a:gd name="T12" fmla="*/ 236 w 944"/>
                  <a:gd name="T13" fmla="*/ 1 h 239"/>
                  <a:gd name="T14" fmla="*/ 233 w 944"/>
                  <a:gd name="T15" fmla="*/ 51 h 239"/>
                  <a:gd name="T16" fmla="*/ 229 w 944"/>
                  <a:gd name="T17" fmla="*/ 51 h 239"/>
                  <a:gd name="T18" fmla="*/ 219 w 944"/>
                  <a:gd name="T19" fmla="*/ 7 h 239"/>
                  <a:gd name="T20" fmla="*/ 125 w 944"/>
                  <a:gd name="T21" fmla="*/ 15 h 239"/>
                  <a:gd name="T22" fmla="*/ 120 w 944"/>
                  <a:gd name="T23" fmla="*/ 57 h 239"/>
                  <a:gd name="T24" fmla="*/ 116 w 944"/>
                  <a:gd name="T25" fmla="*/ 57 h 239"/>
                  <a:gd name="T26" fmla="*/ 112 w 944"/>
                  <a:gd name="T27" fmla="*/ 10 h 239"/>
                  <a:gd name="T28" fmla="*/ 14 w 944"/>
                  <a:gd name="T29" fmla="*/ 16 h 239"/>
                  <a:gd name="T30" fmla="*/ 9 w 944"/>
                  <a:gd name="T31" fmla="*/ 60 h 239"/>
                  <a:gd name="T32" fmla="*/ 4 w 944"/>
                  <a:gd name="T33" fmla="*/ 60 h 239"/>
                  <a:gd name="T34" fmla="*/ 4 w 944"/>
                  <a:gd name="T35" fmla="*/ 60 h 23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944"/>
                  <a:gd name="T55" fmla="*/ 0 h 239"/>
                  <a:gd name="T56" fmla="*/ 944 w 944"/>
                  <a:gd name="T57" fmla="*/ 239 h 23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944" h="239">
                    <a:moveTo>
                      <a:pt x="15" y="239"/>
                    </a:moveTo>
                    <a:lnTo>
                      <a:pt x="0" y="15"/>
                    </a:lnTo>
                    <a:lnTo>
                      <a:pt x="125" y="5"/>
                    </a:lnTo>
                    <a:lnTo>
                      <a:pt x="359" y="5"/>
                    </a:lnTo>
                    <a:lnTo>
                      <a:pt x="766" y="7"/>
                    </a:lnTo>
                    <a:lnTo>
                      <a:pt x="857" y="0"/>
                    </a:lnTo>
                    <a:lnTo>
                      <a:pt x="944" y="3"/>
                    </a:lnTo>
                    <a:lnTo>
                      <a:pt x="931" y="201"/>
                    </a:lnTo>
                    <a:lnTo>
                      <a:pt x="914" y="203"/>
                    </a:lnTo>
                    <a:lnTo>
                      <a:pt x="874" y="26"/>
                    </a:lnTo>
                    <a:lnTo>
                      <a:pt x="501" y="57"/>
                    </a:lnTo>
                    <a:lnTo>
                      <a:pt x="480" y="228"/>
                    </a:lnTo>
                    <a:lnTo>
                      <a:pt x="463" y="226"/>
                    </a:lnTo>
                    <a:lnTo>
                      <a:pt x="446" y="38"/>
                    </a:lnTo>
                    <a:lnTo>
                      <a:pt x="55" y="62"/>
                    </a:lnTo>
                    <a:lnTo>
                      <a:pt x="36" y="239"/>
                    </a:lnTo>
                    <a:lnTo>
                      <a:pt x="15" y="2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5" name="Freeform 201"/>
              <p:cNvSpPr>
                <a:spLocks/>
              </p:cNvSpPr>
              <p:nvPr/>
            </p:nvSpPr>
            <p:spPr bwMode="auto">
              <a:xfrm>
                <a:off x="4043" y="1480"/>
                <a:ext cx="160" cy="31"/>
              </a:xfrm>
              <a:custGeom>
                <a:avLst/>
                <a:gdLst>
                  <a:gd name="T0" fmla="*/ 0 w 319"/>
                  <a:gd name="T1" fmla="*/ 16 h 62"/>
                  <a:gd name="T2" fmla="*/ 0 w 319"/>
                  <a:gd name="T3" fmla="*/ 8 h 62"/>
                  <a:gd name="T4" fmla="*/ 78 w 319"/>
                  <a:gd name="T5" fmla="*/ 0 h 62"/>
                  <a:gd name="T6" fmla="*/ 80 w 319"/>
                  <a:gd name="T7" fmla="*/ 7 h 62"/>
                  <a:gd name="T8" fmla="*/ 0 w 319"/>
                  <a:gd name="T9" fmla="*/ 16 h 62"/>
                  <a:gd name="T10" fmla="*/ 0 w 319"/>
                  <a:gd name="T11" fmla="*/ 16 h 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9"/>
                  <a:gd name="T19" fmla="*/ 0 h 62"/>
                  <a:gd name="T20" fmla="*/ 319 w 319"/>
                  <a:gd name="T21" fmla="*/ 62 h 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9" h="62">
                    <a:moveTo>
                      <a:pt x="0" y="62"/>
                    </a:moveTo>
                    <a:lnTo>
                      <a:pt x="0" y="30"/>
                    </a:lnTo>
                    <a:lnTo>
                      <a:pt x="310" y="0"/>
                    </a:lnTo>
                    <a:lnTo>
                      <a:pt x="319" y="28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6" name="Freeform 202"/>
              <p:cNvSpPr>
                <a:spLocks/>
              </p:cNvSpPr>
              <p:nvPr/>
            </p:nvSpPr>
            <p:spPr bwMode="auto">
              <a:xfrm>
                <a:off x="4188" y="1371"/>
                <a:ext cx="471" cy="58"/>
              </a:xfrm>
              <a:custGeom>
                <a:avLst/>
                <a:gdLst>
                  <a:gd name="T0" fmla="*/ 0 w 942"/>
                  <a:gd name="T1" fmla="*/ 29 h 118"/>
                  <a:gd name="T2" fmla="*/ 1 w 942"/>
                  <a:gd name="T3" fmla="*/ 18 h 118"/>
                  <a:gd name="T4" fmla="*/ 5 w 942"/>
                  <a:gd name="T5" fmla="*/ 8 h 118"/>
                  <a:gd name="T6" fmla="*/ 8 w 942"/>
                  <a:gd name="T7" fmla="*/ 4 h 118"/>
                  <a:gd name="T8" fmla="*/ 13 w 942"/>
                  <a:gd name="T9" fmla="*/ 2 h 118"/>
                  <a:gd name="T10" fmla="*/ 24 w 942"/>
                  <a:gd name="T11" fmla="*/ 2 h 118"/>
                  <a:gd name="T12" fmla="*/ 31 w 942"/>
                  <a:gd name="T13" fmla="*/ 6 h 118"/>
                  <a:gd name="T14" fmla="*/ 40 w 942"/>
                  <a:gd name="T15" fmla="*/ 7 h 118"/>
                  <a:gd name="T16" fmla="*/ 57 w 942"/>
                  <a:gd name="T17" fmla="*/ 6 h 118"/>
                  <a:gd name="T18" fmla="*/ 74 w 942"/>
                  <a:gd name="T19" fmla="*/ 5 h 118"/>
                  <a:gd name="T20" fmla="*/ 91 w 942"/>
                  <a:gd name="T21" fmla="*/ 8 h 118"/>
                  <a:gd name="T22" fmla="*/ 102 w 942"/>
                  <a:gd name="T23" fmla="*/ 4 h 118"/>
                  <a:gd name="T24" fmla="*/ 114 w 942"/>
                  <a:gd name="T25" fmla="*/ 2 h 118"/>
                  <a:gd name="T26" fmla="*/ 125 w 942"/>
                  <a:gd name="T27" fmla="*/ 2 h 118"/>
                  <a:gd name="T28" fmla="*/ 137 w 942"/>
                  <a:gd name="T29" fmla="*/ 7 h 118"/>
                  <a:gd name="T30" fmla="*/ 145 w 942"/>
                  <a:gd name="T31" fmla="*/ 9 h 118"/>
                  <a:gd name="T32" fmla="*/ 154 w 942"/>
                  <a:gd name="T33" fmla="*/ 8 h 118"/>
                  <a:gd name="T34" fmla="*/ 163 w 942"/>
                  <a:gd name="T35" fmla="*/ 3 h 118"/>
                  <a:gd name="T36" fmla="*/ 171 w 942"/>
                  <a:gd name="T37" fmla="*/ 1 h 118"/>
                  <a:gd name="T38" fmla="*/ 189 w 942"/>
                  <a:gd name="T39" fmla="*/ 0 h 118"/>
                  <a:gd name="T40" fmla="*/ 206 w 942"/>
                  <a:gd name="T41" fmla="*/ 2 h 118"/>
                  <a:gd name="T42" fmla="*/ 224 w 942"/>
                  <a:gd name="T43" fmla="*/ 0 h 118"/>
                  <a:gd name="T44" fmla="*/ 235 w 942"/>
                  <a:gd name="T45" fmla="*/ 8 h 118"/>
                  <a:gd name="T46" fmla="*/ 236 w 942"/>
                  <a:gd name="T47" fmla="*/ 23 h 118"/>
                  <a:gd name="T48" fmla="*/ 228 w 942"/>
                  <a:gd name="T49" fmla="*/ 22 h 118"/>
                  <a:gd name="T50" fmla="*/ 227 w 942"/>
                  <a:gd name="T51" fmla="*/ 13 h 118"/>
                  <a:gd name="T52" fmla="*/ 224 w 942"/>
                  <a:gd name="T53" fmla="*/ 9 h 118"/>
                  <a:gd name="T54" fmla="*/ 215 w 942"/>
                  <a:gd name="T55" fmla="*/ 9 h 118"/>
                  <a:gd name="T56" fmla="*/ 204 w 942"/>
                  <a:gd name="T57" fmla="*/ 12 h 118"/>
                  <a:gd name="T58" fmla="*/ 193 w 942"/>
                  <a:gd name="T59" fmla="*/ 8 h 118"/>
                  <a:gd name="T60" fmla="*/ 175 w 942"/>
                  <a:gd name="T61" fmla="*/ 11 h 118"/>
                  <a:gd name="T62" fmla="*/ 157 w 942"/>
                  <a:gd name="T63" fmla="*/ 15 h 118"/>
                  <a:gd name="T64" fmla="*/ 138 w 942"/>
                  <a:gd name="T65" fmla="*/ 16 h 118"/>
                  <a:gd name="T66" fmla="*/ 119 w 942"/>
                  <a:gd name="T67" fmla="*/ 9 h 118"/>
                  <a:gd name="T68" fmla="*/ 100 w 942"/>
                  <a:gd name="T69" fmla="*/ 14 h 118"/>
                  <a:gd name="T70" fmla="*/ 91 w 942"/>
                  <a:gd name="T71" fmla="*/ 16 h 118"/>
                  <a:gd name="T72" fmla="*/ 79 w 942"/>
                  <a:gd name="T73" fmla="*/ 15 h 118"/>
                  <a:gd name="T74" fmla="*/ 44 w 942"/>
                  <a:gd name="T75" fmla="*/ 12 h 118"/>
                  <a:gd name="T76" fmla="*/ 13 w 942"/>
                  <a:gd name="T77" fmla="*/ 10 h 118"/>
                  <a:gd name="T78" fmla="*/ 9 w 942"/>
                  <a:gd name="T79" fmla="*/ 29 h 118"/>
                  <a:gd name="T80" fmla="*/ 0 w 942"/>
                  <a:gd name="T81" fmla="*/ 29 h 118"/>
                  <a:gd name="T82" fmla="*/ 0 w 942"/>
                  <a:gd name="T83" fmla="*/ 29 h 11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942"/>
                  <a:gd name="T127" fmla="*/ 0 h 118"/>
                  <a:gd name="T128" fmla="*/ 942 w 942"/>
                  <a:gd name="T129" fmla="*/ 118 h 11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942" h="118">
                    <a:moveTo>
                      <a:pt x="0" y="118"/>
                    </a:moveTo>
                    <a:lnTo>
                      <a:pt x="3" y="74"/>
                    </a:lnTo>
                    <a:lnTo>
                      <a:pt x="19" y="34"/>
                    </a:lnTo>
                    <a:lnTo>
                      <a:pt x="32" y="19"/>
                    </a:lnTo>
                    <a:lnTo>
                      <a:pt x="49" y="8"/>
                    </a:lnTo>
                    <a:lnTo>
                      <a:pt x="93" y="10"/>
                    </a:lnTo>
                    <a:lnTo>
                      <a:pt x="125" y="25"/>
                    </a:lnTo>
                    <a:lnTo>
                      <a:pt x="159" y="30"/>
                    </a:lnTo>
                    <a:lnTo>
                      <a:pt x="226" y="27"/>
                    </a:lnTo>
                    <a:lnTo>
                      <a:pt x="294" y="21"/>
                    </a:lnTo>
                    <a:lnTo>
                      <a:pt x="361" y="32"/>
                    </a:lnTo>
                    <a:lnTo>
                      <a:pt x="406" y="17"/>
                    </a:lnTo>
                    <a:lnTo>
                      <a:pt x="454" y="8"/>
                    </a:lnTo>
                    <a:lnTo>
                      <a:pt x="500" y="10"/>
                    </a:lnTo>
                    <a:lnTo>
                      <a:pt x="545" y="29"/>
                    </a:lnTo>
                    <a:lnTo>
                      <a:pt x="579" y="38"/>
                    </a:lnTo>
                    <a:lnTo>
                      <a:pt x="615" y="32"/>
                    </a:lnTo>
                    <a:lnTo>
                      <a:pt x="650" y="15"/>
                    </a:lnTo>
                    <a:lnTo>
                      <a:pt x="684" y="6"/>
                    </a:lnTo>
                    <a:lnTo>
                      <a:pt x="754" y="2"/>
                    </a:lnTo>
                    <a:lnTo>
                      <a:pt x="823" y="8"/>
                    </a:lnTo>
                    <a:lnTo>
                      <a:pt x="893" y="0"/>
                    </a:lnTo>
                    <a:lnTo>
                      <a:pt x="937" y="34"/>
                    </a:lnTo>
                    <a:lnTo>
                      <a:pt x="942" y="93"/>
                    </a:lnTo>
                    <a:lnTo>
                      <a:pt x="910" y="91"/>
                    </a:lnTo>
                    <a:lnTo>
                      <a:pt x="906" y="55"/>
                    </a:lnTo>
                    <a:lnTo>
                      <a:pt x="895" y="36"/>
                    </a:lnTo>
                    <a:lnTo>
                      <a:pt x="859" y="36"/>
                    </a:lnTo>
                    <a:lnTo>
                      <a:pt x="815" y="49"/>
                    </a:lnTo>
                    <a:lnTo>
                      <a:pt x="771" y="34"/>
                    </a:lnTo>
                    <a:lnTo>
                      <a:pt x="697" y="44"/>
                    </a:lnTo>
                    <a:lnTo>
                      <a:pt x="625" y="61"/>
                    </a:lnTo>
                    <a:lnTo>
                      <a:pt x="551" y="65"/>
                    </a:lnTo>
                    <a:lnTo>
                      <a:pt x="477" y="36"/>
                    </a:lnTo>
                    <a:lnTo>
                      <a:pt x="399" y="59"/>
                    </a:lnTo>
                    <a:lnTo>
                      <a:pt x="361" y="65"/>
                    </a:lnTo>
                    <a:lnTo>
                      <a:pt x="313" y="61"/>
                    </a:lnTo>
                    <a:lnTo>
                      <a:pt x="176" y="49"/>
                    </a:lnTo>
                    <a:lnTo>
                      <a:pt x="51" y="42"/>
                    </a:lnTo>
                    <a:lnTo>
                      <a:pt x="36" y="118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7" name="Freeform 203"/>
              <p:cNvSpPr>
                <a:spLocks/>
              </p:cNvSpPr>
              <p:nvPr/>
            </p:nvSpPr>
            <p:spPr bwMode="auto">
              <a:xfrm>
                <a:off x="4257" y="1930"/>
                <a:ext cx="23" cy="24"/>
              </a:xfrm>
              <a:custGeom>
                <a:avLst/>
                <a:gdLst>
                  <a:gd name="T0" fmla="*/ 6 w 46"/>
                  <a:gd name="T1" fmla="*/ 0 h 48"/>
                  <a:gd name="T2" fmla="*/ 12 w 46"/>
                  <a:gd name="T3" fmla="*/ 6 h 48"/>
                  <a:gd name="T4" fmla="*/ 10 w 46"/>
                  <a:gd name="T5" fmla="*/ 10 h 48"/>
                  <a:gd name="T6" fmla="*/ 6 w 46"/>
                  <a:gd name="T7" fmla="*/ 12 h 48"/>
                  <a:gd name="T8" fmla="*/ 0 w 46"/>
                  <a:gd name="T9" fmla="*/ 6 h 48"/>
                  <a:gd name="T10" fmla="*/ 1 w 46"/>
                  <a:gd name="T11" fmla="*/ 2 h 48"/>
                  <a:gd name="T12" fmla="*/ 6 w 46"/>
                  <a:gd name="T13" fmla="*/ 0 h 48"/>
                  <a:gd name="T14" fmla="*/ 6 w 46"/>
                  <a:gd name="T15" fmla="*/ 0 h 4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6"/>
                  <a:gd name="T25" fmla="*/ 0 h 48"/>
                  <a:gd name="T26" fmla="*/ 46 w 46"/>
                  <a:gd name="T27" fmla="*/ 48 h 4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6" h="48">
                    <a:moveTo>
                      <a:pt x="23" y="0"/>
                    </a:moveTo>
                    <a:lnTo>
                      <a:pt x="46" y="25"/>
                    </a:lnTo>
                    <a:lnTo>
                      <a:pt x="40" y="40"/>
                    </a:lnTo>
                    <a:lnTo>
                      <a:pt x="23" y="48"/>
                    </a:lnTo>
                    <a:lnTo>
                      <a:pt x="0" y="25"/>
                    </a:lnTo>
                    <a:lnTo>
                      <a:pt x="6" y="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8" name="Freeform 204"/>
              <p:cNvSpPr>
                <a:spLocks/>
              </p:cNvSpPr>
              <p:nvPr/>
            </p:nvSpPr>
            <p:spPr bwMode="auto">
              <a:xfrm>
                <a:off x="4290" y="1959"/>
                <a:ext cx="22" cy="23"/>
              </a:xfrm>
              <a:custGeom>
                <a:avLst/>
                <a:gdLst>
                  <a:gd name="T0" fmla="*/ 5 w 46"/>
                  <a:gd name="T1" fmla="*/ 0 h 46"/>
                  <a:gd name="T2" fmla="*/ 11 w 46"/>
                  <a:gd name="T3" fmla="*/ 6 h 46"/>
                  <a:gd name="T4" fmla="*/ 9 w 46"/>
                  <a:gd name="T5" fmla="*/ 10 h 46"/>
                  <a:gd name="T6" fmla="*/ 5 w 46"/>
                  <a:gd name="T7" fmla="*/ 12 h 46"/>
                  <a:gd name="T8" fmla="*/ 0 w 46"/>
                  <a:gd name="T9" fmla="*/ 6 h 46"/>
                  <a:gd name="T10" fmla="*/ 1 w 46"/>
                  <a:gd name="T11" fmla="*/ 2 h 46"/>
                  <a:gd name="T12" fmla="*/ 5 w 46"/>
                  <a:gd name="T13" fmla="*/ 0 h 46"/>
                  <a:gd name="T14" fmla="*/ 5 w 46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6"/>
                  <a:gd name="T25" fmla="*/ 0 h 46"/>
                  <a:gd name="T26" fmla="*/ 46 w 46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6" h="46">
                    <a:moveTo>
                      <a:pt x="23" y="0"/>
                    </a:moveTo>
                    <a:lnTo>
                      <a:pt x="46" y="23"/>
                    </a:lnTo>
                    <a:lnTo>
                      <a:pt x="40" y="40"/>
                    </a:lnTo>
                    <a:lnTo>
                      <a:pt x="23" y="46"/>
                    </a:lnTo>
                    <a:lnTo>
                      <a:pt x="0" y="23"/>
                    </a:lnTo>
                    <a:lnTo>
                      <a:pt x="6" y="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9" name="Freeform 205"/>
              <p:cNvSpPr>
                <a:spLocks/>
              </p:cNvSpPr>
              <p:nvPr/>
            </p:nvSpPr>
            <p:spPr bwMode="auto">
              <a:xfrm>
                <a:off x="4325" y="1942"/>
                <a:ext cx="22" cy="23"/>
              </a:xfrm>
              <a:custGeom>
                <a:avLst/>
                <a:gdLst>
                  <a:gd name="T0" fmla="*/ 5 w 46"/>
                  <a:gd name="T1" fmla="*/ 0 h 48"/>
                  <a:gd name="T2" fmla="*/ 11 w 46"/>
                  <a:gd name="T3" fmla="*/ 5 h 48"/>
                  <a:gd name="T4" fmla="*/ 9 w 46"/>
                  <a:gd name="T5" fmla="*/ 9 h 48"/>
                  <a:gd name="T6" fmla="*/ 5 w 46"/>
                  <a:gd name="T7" fmla="*/ 11 h 48"/>
                  <a:gd name="T8" fmla="*/ 0 w 46"/>
                  <a:gd name="T9" fmla="*/ 5 h 48"/>
                  <a:gd name="T10" fmla="*/ 1 w 46"/>
                  <a:gd name="T11" fmla="*/ 2 h 48"/>
                  <a:gd name="T12" fmla="*/ 5 w 46"/>
                  <a:gd name="T13" fmla="*/ 0 h 48"/>
                  <a:gd name="T14" fmla="*/ 5 w 46"/>
                  <a:gd name="T15" fmla="*/ 0 h 4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6"/>
                  <a:gd name="T25" fmla="*/ 0 h 48"/>
                  <a:gd name="T26" fmla="*/ 46 w 46"/>
                  <a:gd name="T27" fmla="*/ 48 h 4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6" h="48">
                    <a:moveTo>
                      <a:pt x="23" y="0"/>
                    </a:moveTo>
                    <a:lnTo>
                      <a:pt x="46" y="23"/>
                    </a:lnTo>
                    <a:lnTo>
                      <a:pt x="38" y="40"/>
                    </a:lnTo>
                    <a:lnTo>
                      <a:pt x="23" y="48"/>
                    </a:lnTo>
                    <a:lnTo>
                      <a:pt x="0" y="23"/>
                    </a:lnTo>
                    <a:lnTo>
                      <a:pt x="6" y="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0" name="Freeform 206"/>
              <p:cNvSpPr>
                <a:spLocks/>
              </p:cNvSpPr>
              <p:nvPr/>
            </p:nvSpPr>
            <p:spPr bwMode="auto">
              <a:xfrm>
                <a:off x="4363" y="1925"/>
                <a:ext cx="22" cy="24"/>
              </a:xfrm>
              <a:custGeom>
                <a:avLst/>
                <a:gdLst>
                  <a:gd name="T0" fmla="*/ 5 w 46"/>
                  <a:gd name="T1" fmla="*/ 0 h 47"/>
                  <a:gd name="T2" fmla="*/ 11 w 46"/>
                  <a:gd name="T3" fmla="*/ 6 h 47"/>
                  <a:gd name="T4" fmla="*/ 9 w 46"/>
                  <a:gd name="T5" fmla="*/ 10 h 47"/>
                  <a:gd name="T6" fmla="*/ 5 w 46"/>
                  <a:gd name="T7" fmla="*/ 12 h 47"/>
                  <a:gd name="T8" fmla="*/ 0 w 46"/>
                  <a:gd name="T9" fmla="*/ 6 h 47"/>
                  <a:gd name="T10" fmla="*/ 1 w 46"/>
                  <a:gd name="T11" fmla="*/ 2 h 47"/>
                  <a:gd name="T12" fmla="*/ 5 w 46"/>
                  <a:gd name="T13" fmla="*/ 0 h 47"/>
                  <a:gd name="T14" fmla="*/ 5 w 46"/>
                  <a:gd name="T15" fmla="*/ 0 h 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6"/>
                  <a:gd name="T25" fmla="*/ 0 h 47"/>
                  <a:gd name="T26" fmla="*/ 46 w 46"/>
                  <a:gd name="T27" fmla="*/ 47 h 4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6" h="47">
                    <a:moveTo>
                      <a:pt x="23" y="0"/>
                    </a:moveTo>
                    <a:lnTo>
                      <a:pt x="46" y="23"/>
                    </a:lnTo>
                    <a:lnTo>
                      <a:pt x="38" y="40"/>
                    </a:lnTo>
                    <a:lnTo>
                      <a:pt x="23" y="47"/>
                    </a:lnTo>
                    <a:lnTo>
                      <a:pt x="0" y="23"/>
                    </a:lnTo>
                    <a:lnTo>
                      <a:pt x="6" y="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1" name="Freeform 207"/>
              <p:cNvSpPr>
                <a:spLocks/>
              </p:cNvSpPr>
              <p:nvPr/>
            </p:nvSpPr>
            <p:spPr bwMode="auto">
              <a:xfrm>
                <a:off x="4321" y="1987"/>
                <a:ext cx="23" cy="23"/>
              </a:xfrm>
              <a:custGeom>
                <a:avLst/>
                <a:gdLst>
                  <a:gd name="T0" fmla="*/ 6 w 45"/>
                  <a:gd name="T1" fmla="*/ 0 h 46"/>
                  <a:gd name="T2" fmla="*/ 12 w 45"/>
                  <a:gd name="T3" fmla="*/ 6 h 46"/>
                  <a:gd name="T4" fmla="*/ 10 w 45"/>
                  <a:gd name="T5" fmla="*/ 10 h 46"/>
                  <a:gd name="T6" fmla="*/ 6 w 45"/>
                  <a:gd name="T7" fmla="*/ 12 h 46"/>
                  <a:gd name="T8" fmla="*/ 0 w 45"/>
                  <a:gd name="T9" fmla="*/ 6 h 46"/>
                  <a:gd name="T10" fmla="*/ 2 w 45"/>
                  <a:gd name="T11" fmla="*/ 1 h 46"/>
                  <a:gd name="T12" fmla="*/ 6 w 45"/>
                  <a:gd name="T13" fmla="*/ 0 h 46"/>
                  <a:gd name="T14" fmla="*/ 6 w 45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5"/>
                  <a:gd name="T25" fmla="*/ 0 h 46"/>
                  <a:gd name="T26" fmla="*/ 45 w 45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5" h="46">
                    <a:moveTo>
                      <a:pt x="23" y="0"/>
                    </a:moveTo>
                    <a:lnTo>
                      <a:pt x="45" y="23"/>
                    </a:lnTo>
                    <a:lnTo>
                      <a:pt x="40" y="38"/>
                    </a:lnTo>
                    <a:lnTo>
                      <a:pt x="23" y="46"/>
                    </a:lnTo>
                    <a:lnTo>
                      <a:pt x="0" y="23"/>
                    </a:lnTo>
                    <a:lnTo>
                      <a:pt x="7" y="6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2" name="Freeform 208"/>
              <p:cNvSpPr>
                <a:spLocks/>
              </p:cNvSpPr>
              <p:nvPr/>
            </p:nvSpPr>
            <p:spPr bwMode="auto">
              <a:xfrm>
                <a:off x="4359" y="1971"/>
                <a:ext cx="23" cy="23"/>
              </a:xfrm>
              <a:custGeom>
                <a:avLst/>
                <a:gdLst>
                  <a:gd name="T0" fmla="*/ 6 w 45"/>
                  <a:gd name="T1" fmla="*/ 0 h 46"/>
                  <a:gd name="T2" fmla="*/ 12 w 45"/>
                  <a:gd name="T3" fmla="*/ 6 h 46"/>
                  <a:gd name="T4" fmla="*/ 10 w 45"/>
                  <a:gd name="T5" fmla="*/ 10 h 46"/>
                  <a:gd name="T6" fmla="*/ 6 w 45"/>
                  <a:gd name="T7" fmla="*/ 12 h 46"/>
                  <a:gd name="T8" fmla="*/ 0 w 45"/>
                  <a:gd name="T9" fmla="*/ 6 h 46"/>
                  <a:gd name="T10" fmla="*/ 2 w 45"/>
                  <a:gd name="T11" fmla="*/ 1 h 46"/>
                  <a:gd name="T12" fmla="*/ 6 w 45"/>
                  <a:gd name="T13" fmla="*/ 0 h 46"/>
                  <a:gd name="T14" fmla="*/ 6 w 45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5"/>
                  <a:gd name="T25" fmla="*/ 0 h 46"/>
                  <a:gd name="T26" fmla="*/ 45 w 45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5" h="46">
                    <a:moveTo>
                      <a:pt x="23" y="0"/>
                    </a:moveTo>
                    <a:lnTo>
                      <a:pt x="45" y="23"/>
                    </a:lnTo>
                    <a:lnTo>
                      <a:pt x="40" y="38"/>
                    </a:lnTo>
                    <a:lnTo>
                      <a:pt x="23" y="46"/>
                    </a:lnTo>
                    <a:lnTo>
                      <a:pt x="0" y="23"/>
                    </a:lnTo>
                    <a:lnTo>
                      <a:pt x="7" y="6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3" name="Freeform 209"/>
              <p:cNvSpPr>
                <a:spLocks/>
              </p:cNvSpPr>
              <p:nvPr/>
            </p:nvSpPr>
            <p:spPr bwMode="auto">
              <a:xfrm>
                <a:off x="4396" y="1952"/>
                <a:ext cx="23" cy="24"/>
              </a:xfrm>
              <a:custGeom>
                <a:avLst/>
                <a:gdLst>
                  <a:gd name="T0" fmla="*/ 6 w 46"/>
                  <a:gd name="T1" fmla="*/ 0 h 48"/>
                  <a:gd name="T2" fmla="*/ 12 w 46"/>
                  <a:gd name="T3" fmla="*/ 6 h 48"/>
                  <a:gd name="T4" fmla="*/ 10 w 46"/>
                  <a:gd name="T5" fmla="*/ 10 h 48"/>
                  <a:gd name="T6" fmla="*/ 6 w 46"/>
                  <a:gd name="T7" fmla="*/ 12 h 48"/>
                  <a:gd name="T8" fmla="*/ 0 w 46"/>
                  <a:gd name="T9" fmla="*/ 6 h 48"/>
                  <a:gd name="T10" fmla="*/ 1 w 46"/>
                  <a:gd name="T11" fmla="*/ 2 h 48"/>
                  <a:gd name="T12" fmla="*/ 6 w 46"/>
                  <a:gd name="T13" fmla="*/ 0 h 48"/>
                  <a:gd name="T14" fmla="*/ 6 w 46"/>
                  <a:gd name="T15" fmla="*/ 0 h 4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6"/>
                  <a:gd name="T25" fmla="*/ 0 h 48"/>
                  <a:gd name="T26" fmla="*/ 46 w 46"/>
                  <a:gd name="T27" fmla="*/ 48 h 4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6" h="48">
                    <a:moveTo>
                      <a:pt x="23" y="0"/>
                    </a:moveTo>
                    <a:lnTo>
                      <a:pt x="46" y="25"/>
                    </a:lnTo>
                    <a:lnTo>
                      <a:pt x="40" y="40"/>
                    </a:lnTo>
                    <a:lnTo>
                      <a:pt x="23" y="48"/>
                    </a:lnTo>
                    <a:lnTo>
                      <a:pt x="0" y="25"/>
                    </a:lnTo>
                    <a:lnTo>
                      <a:pt x="7" y="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4" name="Freeform 210"/>
              <p:cNvSpPr>
                <a:spLocks/>
              </p:cNvSpPr>
              <p:nvPr/>
            </p:nvSpPr>
            <p:spPr bwMode="auto">
              <a:xfrm>
                <a:off x="4362" y="2018"/>
                <a:ext cx="23" cy="23"/>
              </a:xfrm>
              <a:custGeom>
                <a:avLst/>
                <a:gdLst>
                  <a:gd name="T0" fmla="*/ 6 w 46"/>
                  <a:gd name="T1" fmla="*/ 0 h 48"/>
                  <a:gd name="T2" fmla="*/ 12 w 46"/>
                  <a:gd name="T3" fmla="*/ 6 h 48"/>
                  <a:gd name="T4" fmla="*/ 10 w 46"/>
                  <a:gd name="T5" fmla="*/ 9 h 48"/>
                  <a:gd name="T6" fmla="*/ 6 w 46"/>
                  <a:gd name="T7" fmla="*/ 11 h 48"/>
                  <a:gd name="T8" fmla="*/ 0 w 46"/>
                  <a:gd name="T9" fmla="*/ 6 h 48"/>
                  <a:gd name="T10" fmla="*/ 1 w 46"/>
                  <a:gd name="T11" fmla="*/ 2 h 48"/>
                  <a:gd name="T12" fmla="*/ 6 w 46"/>
                  <a:gd name="T13" fmla="*/ 0 h 48"/>
                  <a:gd name="T14" fmla="*/ 6 w 46"/>
                  <a:gd name="T15" fmla="*/ 0 h 4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6"/>
                  <a:gd name="T25" fmla="*/ 0 h 48"/>
                  <a:gd name="T26" fmla="*/ 46 w 46"/>
                  <a:gd name="T27" fmla="*/ 48 h 4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6" h="48">
                    <a:moveTo>
                      <a:pt x="23" y="0"/>
                    </a:moveTo>
                    <a:lnTo>
                      <a:pt x="46" y="25"/>
                    </a:lnTo>
                    <a:lnTo>
                      <a:pt x="38" y="40"/>
                    </a:lnTo>
                    <a:lnTo>
                      <a:pt x="23" y="48"/>
                    </a:lnTo>
                    <a:lnTo>
                      <a:pt x="0" y="25"/>
                    </a:lnTo>
                    <a:lnTo>
                      <a:pt x="6" y="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5" name="Freeform 211"/>
              <p:cNvSpPr>
                <a:spLocks/>
              </p:cNvSpPr>
              <p:nvPr/>
            </p:nvSpPr>
            <p:spPr bwMode="auto">
              <a:xfrm>
                <a:off x="4295" y="2191"/>
                <a:ext cx="23" cy="22"/>
              </a:xfrm>
              <a:custGeom>
                <a:avLst/>
                <a:gdLst>
                  <a:gd name="T0" fmla="*/ 6 w 46"/>
                  <a:gd name="T1" fmla="*/ 0 h 46"/>
                  <a:gd name="T2" fmla="*/ 12 w 46"/>
                  <a:gd name="T3" fmla="*/ 5 h 46"/>
                  <a:gd name="T4" fmla="*/ 10 w 46"/>
                  <a:gd name="T5" fmla="*/ 9 h 46"/>
                  <a:gd name="T6" fmla="*/ 6 w 46"/>
                  <a:gd name="T7" fmla="*/ 11 h 46"/>
                  <a:gd name="T8" fmla="*/ 0 w 46"/>
                  <a:gd name="T9" fmla="*/ 5 h 46"/>
                  <a:gd name="T10" fmla="*/ 2 w 46"/>
                  <a:gd name="T11" fmla="*/ 2 h 46"/>
                  <a:gd name="T12" fmla="*/ 6 w 46"/>
                  <a:gd name="T13" fmla="*/ 0 h 46"/>
                  <a:gd name="T14" fmla="*/ 6 w 46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6"/>
                  <a:gd name="T25" fmla="*/ 0 h 46"/>
                  <a:gd name="T26" fmla="*/ 46 w 46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6" h="46">
                    <a:moveTo>
                      <a:pt x="23" y="0"/>
                    </a:moveTo>
                    <a:lnTo>
                      <a:pt x="46" y="23"/>
                    </a:lnTo>
                    <a:lnTo>
                      <a:pt x="40" y="40"/>
                    </a:lnTo>
                    <a:lnTo>
                      <a:pt x="23" y="46"/>
                    </a:lnTo>
                    <a:lnTo>
                      <a:pt x="0" y="23"/>
                    </a:lnTo>
                    <a:lnTo>
                      <a:pt x="8" y="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6" name="Freeform 212"/>
              <p:cNvSpPr>
                <a:spLocks/>
              </p:cNvSpPr>
              <p:nvPr/>
            </p:nvSpPr>
            <p:spPr bwMode="auto">
              <a:xfrm>
                <a:off x="4284" y="2148"/>
                <a:ext cx="24" cy="24"/>
              </a:xfrm>
              <a:custGeom>
                <a:avLst/>
                <a:gdLst>
                  <a:gd name="T0" fmla="*/ 6 w 47"/>
                  <a:gd name="T1" fmla="*/ 0 h 47"/>
                  <a:gd name="T2" fmla="*/ 12 w 47"/>
                  <a:gd name="T3" fmla="*/ 6 h 47"/>
                  <a:gd name="T4" fmla="*/ 10 w 47"/>
                  <a:gd name="T5" fmla="*/ 10 h 47"/>
                  <a:gd name="T6" fmla="*/ 6 w 47"/>
                  <a:gd name="T7" fmla="*/ 12 h 47"/>
                  <a:gd name="T8" fmla="*/ 0 w 47"/>
                  <a:gd name="T9" fmla="*/ 6 h 47"/>
                  <a:gd name="T10" fmla="*/ 2 w 47"/>
                  <a:gd name="T11" fmla="*/ 2 h 47"/>
                  <a:gd name="T12" fmla="*/ 6 w 47"/>
                  <a:gd name="T13" fmla="*/ 0 h 47"/>
                  <a:gd name="T14" fmla="*/ 6 w 47"/>
                  <a:gd name="T15" fmla="*/ 0 h 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7"/>
                  <a:gd name="T25" fmla="*/ 0 h 47"/>
                  <a:gd name="T26" fmla="*/ 47 w 47"/>
                  <a:gd name="T27" fmla="*/ 47 h 4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7" h="47">
                    <a:moveTo>
                      <a:pt x="24" y="0"/>
                    </a:moveTo>
                    <a:lnTo>
                      <a:pt x="47" y="24"/>
                    </a:lnTo>
                    <a:lnTo>
                      <a:pt x="40" y="40"/>
                    </a:lnTo>
                    <a:lnTo>
                      <a:pt x="24" y="47"/>
                    </a:lnTo>
                    <a:lnTo>
                      <a:pt x="0" y="24"/>
                    </a:lnTo>
                    <a:lnTo>
                      <a:pt x="7" y="7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7" name="Freeform 213"/>
              <p:cNvSpPr>
                <a:spLocks/>
              </p:cNvSpPr>
              <p:nvPr/>
            </p:nvSpPr>
            <p:spPr bwMode="auto">
              <a:xfrm>
                <a:off x="4275" y="2105"/>
                <a:ext cx="23" cy="23"/>
              </a:xfrm>
              <a:custGeom>
                <a:avLst/>
                <a:gdLst>
                  <a:gd name="T0" fmla="*/ 6 w 46"/>
                  <a:gd name="T1" fmla="*/ 0 h 46"/>
                  <a:gd name="T2" fmla="*/ 12 w 46"/>
                  <a:gd name="T3" fmla="*/ 6 h 46"/>
                  <a:gd name="T4" fmla="*/ 10 w 46"/>
                  <a:gd name="T5" fmla="*/ 10 h 46"/>
                  <a:gd name="T6" fmla="*/ 6 w 46"/>
                  <a:gd name="T7" fmla="*/ 12 h 46"/>
                  <a:gd name="T8" fmla="*/ 0 w 46"/>
                  <a:gd name="T9" fmla="*/ 6 h 46"/>
                  <a:gd name="T10" fmla="*/ 2 w 46"/>
                  <a:gd name="T11" fmla="*/ 1 h 46"/>
                  <a:gd name="T12" fmla="*/ 6 w 46"/>
                  <a:gd name="T13" fmla="*/ 0 h 46"/>
                  <a:gd name="T14" fmla="*/ 6 w 46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6"/>
                  <a:gd name="T25" fmla="*/ 0 h 46"/>
                  <a:gd name="T26" fmla="*/ 46 w 46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6" h="46">
                    <a:moveTo>
                      <a:pt x="23" y="0"/>
                    </a:moveTo>
                    <a:lnTo>
                      <a:pt x="46" y="23"/>
                    </a:lnTo>
                    <a:lnTo>
                      <a:pt x="40" y="40"/>
                    </a:lnTo>
                    <a:lnTo>
                      <a:pt x="23" y="46"/>
                    </a:lnTo>
                    <a:lnTo>
                      <a:pt x="0" y="23"/>
                    </a:lnTo>
                    <a:lnTo>
                      <a:pt x="8" y="6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8" name="Freeform 214"/>
              <p:cNvSpPr>
                <a:spLocks/>
              </p:cNvSpPr>
              <p:nvPr/>
            </p:nvSpPr>
            <p:spPr bwMode="auto">
              <a:xfrm>
                <a:off x="4335" y="2148"/>
                <a:ext cx="24" cy="24"/>
              </a:xfrm>
              <a:custGeom>
                <a:avLst/>
                <a:gdLst>
                  <a:gd name="T0" fmla="*/ 6 w 48"/>
                  <a:gd name="T1" fmla="*/ 0 h 47"/>
                  <a:gd name="T2" fmla="*/ 12 w 48"/>
                  <a:gd name="T3" fmla="*/ 6 h 47"/>
                  <a:gd name="T4" fmla="*/ 10 w 48"/>
                  <a:gd name="T5" fmla="*/ 10 h 47"/>
                  <a:gd name="T6" fmla="*/ 6 w 48"/>
                  <a:gd name="T7" fmla="*/ 12 h 47"/>
                  <a:gd name="T8" fmla="*/ 0 w 48"/>
                  <a:gd name="T9" fmla="*/ 6 h 47"/>
                  <a:gd name="T10" fmla="*/ 2 w 48"/>
                  <a:gd name="T11" fmla="*/ 2 h 47"/>
                  <a:gd name="T12" fmla="*/ 6 w 48"/>
                  <a:gd name="T13" fmla="*/ 0 h 47"/>
                  <a:gd name="T14" fmla="*/ 6 w 48"/>
                  <a:gd name="T15" fmla="*/ 0 h 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8"/>
                  <a:gd name="T25" fmla="*/ 0 h 47"/>
                  <a:gd name="T26" fmla="*/ 48 w 48"/>
                  <a:gd name="T27" fmla="*/ 47 h 4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8" h="47">
                    <a:moveTo>
                      <a:pt x="23" y="0"/>
                    </a:moveTo>
                    <a:lnTo>
                      <a:pt x="48" y="24"/>
                    </a:lnTo>
                    <a:lnTo>
                      <a:pt x="40" y="40"/>
                    </a:lnTo>
                    <a:lnTo>
                      <a:pt x="23" y="47"/>
                    </a:lnTo>
                    <a:lnTo>
                      <a:pt x="0" y="24"/>
                    </a:lnTo>
                    <a:lnTo>
                      <a:pt x="8" y="7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9" name="Freeform 215"/>
              <p:cNvSpPr>
                <a:spLocks/>
              </p:cNvSpPr>
              <p:nvPr/>
            </p:nvSpPr>
            <p:spPr bwMode="auto">
              <a:xfrm>
                <a:off x="4349" y="2184"/>
                <a:ext cx="23" cy="23"/>
              </a:xfrm>
              <a:custGeom>
                <a:avLst/>
                <a:gdLst>
                  <a:gd name="T0" fmla="*/ 6 w 45"/>
                  <a:gd name="T1" fmla="*/ 0 h 45"/>
                  <a:gd name="T2" fmla="*/ 12 w 45"/>
                  <a:gd name="T3" fmla="*/ 6 h 45"/>
                  <a:gd name="T4" fmla="*/ 10 w 45"/>
                  <a:gd name="T5" fmla="*/ 10 h 45"/>
                  <a:gd name="T6" fmla="*/ 6 w 45"/>
                  <a:gd name="T7" fmla="*/ 12 h 45"/>
                  <a:gd name="T8" fmla="*/ 0 w 45"/>
                  <a:gd name="T9" fmla="*/ 6 h 45"/>
                  <a:gd name="T10" fmla="*/ 2 w 45"/>
                  <a:gd name="T11" fmla="*/ 2 h 45"/>
                  <a:gd name="T12" fmla="*/ 6 w 45"/>
                  <a:gd name="T13" fmla="*/ 0 h 45"/>
                  <a:gd name="T14" fmla="*/ 6 w 45"/>
                  <a:gd name="T15" fmla="*/ 0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5"/>
                  <a:gd name="T25" fmla="*/ 0 h 45"/>
                  <a:gd name="T26" fmla="*/ 45 w 45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5" h="45">
                    <a:moveTo>
                      <a:pt x="23" y="0"/>
                    </a:moveTo>
                    <a:lnTo>
                      <a:pt x="45" y="23"/>
                    </a:lnTo>
                    <a:lnTo>
                      <a:pt x="38" y="40"/>
                    </a:lnTo>
                    <a:lnTo>
                      <a:pt x="23" y="45"/>
                    </a:lnTo>
                    <a:lnTo>
                      <a:pt x="0" y="23"/>
                    </a:lnTo>
                    <a:lnTo>
                      <a:pt x="5" y="6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0" name="Freeform 216"/>
              <p:cNvSpPr>
                <a:spLocks/>
              </p:cNvSpPr>
              <p:nvPr/>
            </p:nvSpPr>
            <p:spPr bwMode="auto">
              <a:xfrm>
                <a:off x="4400" y="2179"/>
                <a:ext cx="23" cy="24"/>
              </a:xfrm>
              <a:custGeom>
                <a:avLst/>
                <a:gdLst>
                  <a:gd name="T0" fmla="*/ 6 w 46"/>
                  <a:gd name="T1" fmla="*/ 0 h 48"/>
                  <a:gd name="T2" fmla="*/ 12 w 46"/>
                  <a:gd name="T3" fmla="*/ 6 h 48"/>
                  <a:gd name="T4" fmla="*/ 10 w 46"/>
                  <a:gd name="T5" fmla="*/ 10 h 48"/>
                  <a:gd name="T6" fmla="*/ 6 w 46"/>
                  <a:gd name="T7" fmla="*/ 12 h 48"/>
                  <a:gd name="T8" fmla="*/ 0 w 46"/>
                  <a:gd name="T9" fmla="*/ 6 h 48"/>
                  <a:gd name="T10" fmla="*/ 1 w 46"/>
                  <a:gd name="T11" fmla="*/ 2 h 48"/>
                  <a:gd name="T12" fmla="*/ 6 w 46"/>
                  <a:gd name="T13" fmla="*/ 0 h 48"/>
                  <a:gd name="T14" fmla="*/ 6 w 46"/>
                  <a:gd name="T15" fmla="*/ 0 h 4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6"/>
                  <a:gd name="T25" fmla="*/ 0 h 48"/>
                  <a:gd name="T26" fmla="*/ 46 w 46"/>
                  <a:gd name="T27" fmla="*/ 48 h 4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6" h="48">
                    <a:moveTo>
                      <a:pt x="23" y="0"/>
                    </a:moveTo>
                    <a:lnTo>
                      <a:pt x="46" y="25"/>
                    </a:lnTo>
                    <a:lnTo>
                      <a:pt x="39" y="40"/>
                    </a:lnTo>
                    <a:lnTo>
                      <a:pt x="23" y="48"/>
                    </a:lnTo>
                    <a:lnTo>
                      <a:pt x="0" y="25"/>
                    </a:lnTo>
                    <a:lnTo>
                      <a:pt x="6" y="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1" name="Freeform 217"/>
              <p:cNvSpPr>
                <a:spLocks/>
              </p:cNvSpPr>
              <p:nvPr/>
            </p:nvSpPr>
            <p:spPr bwMode="auto">
              <a:xfrm>
                <a:off x="4395" y="2002"/>
                <a:ext cx="24" cy="23"/>
              </a:xfrm>
              <a:custGeom>
                <a:avLst/>
                <a:gdLst>
                  <a:gd name="T0" fmla="*/ 6 w 48"/>
                  <a:gd name="T1" fmla="*/ 0 h 45"/>
                  <a:gd name="T2" fmla="*/ 12 w 48"/>
                  <a:gd name="T3" fmla="*/ 6 h 45"/>
                  <a:gd name="T4" fmla="*/ 10 w 48"/>
                  <a:gd name="T5" fmla="*/ 10 h 45"/>
                  <a:gd name="T6" fmla="*/ 6 w 48"/>
                  <a:gd name="T7" fmla="*/ 12 h 45"/>
                  <a:gd name="T8" fmla="*/ 0 w 48"/>
                  <a:gd name="T9" fmla="*/ 6 h 45"/>
                  <a:gd name="T10" fmla="*/ 2 w 48"/>
                  <a:gd name="T11" fmla="*/ 2 h 45"/>
                  <a:gd name="T12" fmla="*/ 6 w 48"/>
                  <a:gd name="T13" fmla="*/ 0 h 45"/>
                  <a:gd name="T14" fmla="*/ 6 w 48"/>
                  <a:gd name="T15" fmla="*/ 0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8"/>
                  <a:gd name="T25" fmla="*/ 0 h 45"/>
                  <a:gd name="T26" fmla="*/ 48 w 48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8" h="45">
                    <a:moveTo>
                      <a:pt x="25" y="0"/>
                    </a:moveTo>
                    <a:lnTo>
                      <a:pt x="48" y="23"/>
                    </a:lnTo>
                    <a:lnTo>
                      <a:pt x="40" y="40"/>
                    </a:lnTo>
                    <a:lnTo>
                      <a:pt x="25" y="45"/>
                    </a:lnTo>
                    <a:lnTo>
                      <a:pt x="0" y="23"/>
                    </a:lnTo>
                    <a:lnTo>
                      <a:pt x="8" y="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2" name="Freeform 218"/>
              <p:cNvSpPr>
                <a:spLocks/>
              </p:cNvSpPr>
              <p:nvPr/>
            </p:nvSpPr>
            <p:spPr bwMode="auto">
              <a:xfrm>
                <a:off x="4427" y="1987"/>
                <a:ext cx="23" cy="23"/>
              </a:xfrm>
              <a:custGeom>
                <a:avLst/>
                <a:gdLst>
                  <a:gd name="T0" fmla="*/ 6 w 45"/>
                  <a:gd name="T1" fmla="*/ 0 h 46"/>
                  <a:gd name="T2" fmla="*/ 12 w 45"/>
                  <a:gd name="T3" fmla="*/ 6 h 46"/>
                  <a:gd name="T4" fmla="*/ 10 w 45"/>
                  <a:gd name="T5" fmla="*/ 10 h 46"/>
                  <a:gd name="T6" fmla="*/ 6 w 45"/>
                  <a:gd name="T7" fmla="*/ 12 h 46"/>
                  <a:gd name="T8" fmla="*/ 0 w 45"/>
                  <a:gd name="T9" fmla="*/ 6 h 46"/>
                  <a:gd name="T10" fmla="*/ 2 w 45"/>
                  <a:gd name="T11" fmla="*/ 1 h 46"/>
                  <a:gd name="T12" fmla="*/ 6 w 45"/>
                  <a:gd name="T13" fmla="*/ 0 h 46"/>
                  <a:gd name="T14" fmla="*/ 6 w 45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5"/>
                  <a:gd name="T25" fmla="*/ 0 h 46"/>
                  <a:gd name="T26" fmla="*/ 45 w 45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5" h="46">
                    <a:moveTo>
                      <a:pt x="24" y="0"/>
                    </a:moveTo>
                    <a:lnTo>
                      <a:pt x="45" y="23"/>
                    </a:lnTo>
                    <a:lnTo>
                      <a:pt x="40" y="40"/>
                    </a:lnTo>
                    <a:lnTo>
                      <a:pt x="24" y="46"/>
                    </a:lnTo>
                    <a:lnTo>
                      <a:pt x="0" y="23"/>
                    </a:lnTo>
                    <a:lnTo>
                      <a:pt x="7" y="6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3" name="Freeform 219"/>
              <p:cNvSpPr>
                <a:spLocks/>
              </p:cNvSpPr>
              <p:nvPr/>
            </p:nvSpPr>
            <p:spPr bwMode="auto">
              <a:xfrm>
                <a:off x="4293" y="1912"/>
                <a:ext cx="23" cy="24"/>
              </a:xfrm>
              <a:custGeom>
                <a:avLst/>
                <a:gdLst>
                  <a:gd name="T0" fmla="*/ 6 w 45"/>
                  <a:gd name="T1" fmla="*/ 0 h 48"/>
                  <a:gd name="T2" fmla="*/ 12 w 45"/>
                  <a:gd name="T3" fmla="*/ 6 h 48"/>
                  <a:gd name="T4" fmla="*/ 10 w 45"/>
                  <a:gd name="T5" fmla="*/ 10 h 48"/>
                  <a:gd name="T6" fmla="*/ 6 w 45"/>
                  <a:gd name="T7" fmla="*/ 12 h 48"/>
                  <a:gd name="T8" fmla="*/ 0 w 45"/>
                  <a:gd name="T9" fmla="*/ 6 h 48"/>
                  <a:gd name="T10" fmla="*/ 2 w 45"/>
                  <a:gd name="T11" fmla="*/ 2 h 48"/>
                  <a:gd name="T12" fmla="*/ 6 w 45"/>
                  <a:gd name="T13" fmla="*/ 0 h 48"/>
                  <a:gd name="T14" fmla="*/ 6 w 45"/>
                  <a:gd name="T15" fmla="*/ 0 h 4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5"/>
                  <a:gd name="T25" fmla="*/ 0 h 48"/>
                  <a:gd name="T26" fmla="*/ 45 w 45"/>
                  <a:gd name="T27" fmla="*/ 48 h 4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5" h="48">
                    <a:moveTo>
                      <a:pt x="22" y="0"/>
                    </a:moveTo>
                    <a:lnTo>
                      <a:pt x="45" y="23"/>
                    </a:lnTo>
                    <a:lnTo>
                      <a:pt x="38" y="40"/>
                    </a:lnTo>
                    <a:lnTo>
                      <a:pt x="22" y="48"/>
                    </a:lnTo>
                    <a:lnTo>
                      <a:pt x="0" y="23"/>
                    </a:lnTo>
                    <a:lnTo>
                      <a:pt x="5" y="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4" name="Freeform 220"/>
              <p:cNvSpPr>
                <a:spLocks/>
              </p:cNvSpPr>
              <p:nvPr/>
            </p:nvSpPr>
            <p:spPr bwMode="auto">
              <a:xfrm>
                <a:off x="4326" y="1894"/>
                <a:ext cx="23" cy="23"/>
              </a:xfrm>
              <a:custGeom>
                <a:avLst/>
                <a:gdLst>
                  <a:gd name="T0" fmla="*/ 6 w 48"/>
                  <a:gd name="T1" fmla="*/ 0 h 46"/>
                  <a:gd name="T2" fmla="*/ 11 w 48"/>
                  <a:gd name="T3" fmla="*/ 6 h 46"/>
                  <a:gd name="T4" fmla="*/ 9 w 48"/>
                  <a:gd name="T5" fmla="*/ 10 h 46"/>
                  <a:gd name="T6" fmla="*/ 6 w 48"/>
                  <a:gd name="T7" fmla="*/ 12 h 46"/>
                  <a:gd name="T8" fmla="*/ 0 w 48"/>
                  <a:gd name="T9" fmla="*/ 6 h 46"/>
                  <a:gd name="T10" fmla="*/ 2 w 48"/>
                  <a:gd name="T11" fmla="*/ 2 h 46"/>
                  <a:gd name="T12" fmla="*/ 6 w 48"/>
                  <a:gd name="T13" fmla="*/ 0 h 46"/>
                  <a:gd name="T14" fmla="*/ 6 w 48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8"/>
                  <a:gd name="T25" fmla="*/ 0 h 46"/>
                  <a:gd name="T26" fmla="*/ 48 w 48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8" h="46">
                    <a:moveTo>
                      <a:pt x="25" y="0"/>
                    </a:moveTo>
                    <a:lnTo>
                      <a:pt x="48" y="23"/>
                    </a:lnTo>
                    <a:lnTo>
                      <a:pt x="40" y="40"/>
                    </a:lnTo>
                    <a:lnTo>
                      <a:pt x="25" y="46"/>
                    </a:lnTo>
                    <a:lnTo>
                      <a:pt x="0" y="23"/>
                    </a:lnTo>
                    <a:lnTo>
                      <a:pt x="8" y="8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5" name="Freeform 221"/>
              <p:cNvSpPr>
                <a:spLocks/>
              </p:cNvSpPr>
              <p:nvPr/>
            </p:nvSpPr>
            <p:spPr bwMode="auto">
              <a:xfrm>
                <a:off x="4264" y="1907"/>
                <a:ext cx="61" cy="60"/>
              </a:xfrm>
              <a:custGeom>
                <a:avLst/>
                <a:gdLst>
                  <a:gd name="T0" fmla="*/ 2 w 121"/>
                  <a:gd name="T1" fmla="*/ 8 h 120"/>
                  <a:gd name="T2" fmla="*/ 6 w 121"/>
                  <a:gd name="T3" fmla="*/ 6 h 120"/>
                  <a:gd name="T4" fmla="*/ 12 w 121"/>
                  <a:gd name="T5" fmla="*/ 2 h 120"/>
                  <a:gd name="T6" fmla="*/ 15 w 121"/>
                  <a:gd name="T7" fmla="*/ 0 h 120"/>
                  <a:gd name="T8" fmla="*/ 17 w 121"/>
                  <a:gd name="T9" fmla="*/ 2 h 120"/>
                  <a:gd name="T10" fmla="*/ 14 w 121"/>
                  <a:gd name="T11" fmla="*/ 6 h 120"/>
                  <a:gd name="T12" fmla="*/ 13 w 121"/>
                  <a:gd name="T13" fmla="*/ 9 h 120"/>
                  <a:gd name="T14" fmla="*/ 15 w 121"/>
                  <a:gd name="T15" fmla="*/ 13 h 120"/>
                  <a:gd name="T16" fmla="*/ 17 w 121"/>
                  <a:gd name="T17" fmla="*/ 15 h 120"/>
                  <a:gd name="T18" fmla="*/ 20 w 121"/>
                  <a:gd name="T19" fmla="*/ 15 h 120"/>
                  <a:gd name="T20" fmla="*/ 23 w 121"/>
                  <a:gd name="T21" fmla="*/ 15 h 120"/>
                  <a:gd name="T22" fmla="*/ 26 w 121"/>
                  <a:gd name="T23" fmla="*/ 13 h 120"/>
                  <a:gd name="T24" fmla="*/ 31 w 121"/>
                  <a:gd name="T25" fmla="*/ 18 h 120"/>
                  <a:gd name="T26" fmla="*/ 29 w 121"/>
                  <a:gd name="T27" fmla="*/ 21 h 120"/>
                  <a:gd name="T28" fmla="*/ 29 w 121"/>
                  <a:gd name="T29" fmla="*/ 24 h 120"/>
                  <a:gd name="T30" fmla="*/ 31 w 121"/>
                  <a:gd name="T31" fmla="*/ 28 h 120"/>
                  <a:gd name="T32" fmla="*/ 25 w 121"/>
                  <a:gd name="T33" fmla="*/ 30 h 120"/>
                  <a:gd name="T34" fmla="*/ 23 w 121"/>
                  <a:gd name="T35" fmla="*/ 25 h 120"/>
                  <a:gd name="T36" fmla="*/ 19 w 121"/>
                  <a:gd name="T37" fmla="*/ 24 h 120"/>
                  <a:gd name="T38" fmla="*/ 15 w 121"/>
                  <a:gd name="T39" fmla="*/ 25 h 120"/>
                  <a:gd name="T40" fmla="*/ 13 w 121"/>
                  <a:gd name="T41" fmla="*/ 27 h 120"/>
                  <a:gd name="T42" fmla="*/ 8 w 121"/>
                  <a:gd name="T43" fmla="*/ 21 h 120"/>
                  <a:gd name="T44" fmla="*/ 10 w 121"/>
                  <a:gd name="T45" fmla="*/ 19 h 120"/>
                  <a:gd name="T46" fmla="*/ 9 w 121"/>
                  <a:gd name="T47" fmla="*/ 15 h 120"/>
                  <a:gd name="T48" fmla="*/ 6 w 121"/>
                  <a:gd name="T49" fmla="*/ 11 h 120"/>
                  <a:gd name="T50" fmla="*/ 4 w 121"/>
                  <a:gd name="T51" fmla="*/ 10 h 120"/>
                  <a:gd name="T52" fmla="*/ 0 w 121"/>
                  <a:gd name="T53" fmla="*/ 10 h 120"/>
                  <a:gd name="T54" fmla="*/ 1 w 121"/>
                  <a:gd name="T55" fmla="*/ 9 h 120"/>
                  <a:gd name="T56" fmla="*/ 2 w 121"/>
                  <a:gd name="T57" fmla="*/ 8 h 120"/>
                  <a:gd name="T58" fmla="*/ 2 w 121"/>
                  <a:gd name="T59" fmla="*/ 8 h 12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21"/>
                  <a:gd name="T91" fmla="*/ 0 h 120"/>
                  <a:gd name="T92" fmla="*/ 121 w 121"/>
                  <a:gd name="T93" fmla="*/ 120 h 12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21" h="120">
                    <a:moveTo>
                      <a:pt x="5" y="32"/>
                    </a:moveTo>
                    <a:lnTo>
                      <a:pt x="22" y="21"/>
                    </a:lnTo>
                    <a:lnTo>
                      <a:pt x="45" y="6"/>
                    </a:lnTo>
                    <a:lnTo>
                      <a:pt x="59" y="0"/>
                    </a:lnTo>
                    <a:lnTo>
                      <a:pt x="66" y="7"/>
                    </a:lnTo>
                    <a:lnTo>
                      <a:pt x="55" y="21"/>
                    </a:lnTo>
                    <a:lnTo>
                      <a:pt x="51" y="36"/>
                    </a:lnTo>
                    <a:lnTo>
                      <a:pt x="59" y="49"/>
                    </a:lnTo>
                    <a:lnTo>
                      <a:pt x="66" y="57"/>
                    </a:lnTo>
                    <a:lnTo>
                      <a:pt x="78" y="59"/>
                    </a:lnTo>
                    <a:lnTo>
                      <a:pt x="91" y="61"/>
                    </a:lnTo>
                    <a:lnTo>
                      <a:pt x="102" y="51"/>
                    </a:lnTo>
                    <a:lnTo>
                      <a:pt x="121" y="72"/>
                    </a:lnTo>
                    <a:lnTo>
                      <a:pt x="114" y="82"/>
                    </a:lnTo>
                    <a:lnTo>
                      <a:pt x="114" y="95"/>
                    </a:lnTo>
                    <a:lnTo>
                      <a:pt x="121" y="110"/>
                    </a:lnTo>
                    <a:lnTo>
                      <a:pt x="100" y="120"/>
                    </a:lnTo>
                    <a:lnTo>
                      <a:pt x="89" y="97"/>
                    </a:lnTo>
                    <a:lnTo>
                      <a:pt x="76" y="95"/>
                    </a:lnTo>
                    <a:lnTo>
                      <a:pt x="59" y="97"/>
                    </a:lnTo>
                    <a:lnTo>
                      <a:pt x="51" y="108"/>
                    </a:lnTo>
                    <a:lnTo>
                      <a:pt x="32" y="83"/>
                    </a:lnTo>
                    <a:lnTo>
                      <a:pt x="38" y="74"/>
                    </a:lnTo>
                    <a:lnTo>
                      <a:pt x="34" y="57"/>
                    </a:lnTo>
                    <a:lnTo>
                      <a:pt x="24" y="44"/>
                    </a:lnTo>
                    <a:lnTo>
                      <a:pt x="15" y="40"/>
                    </a:lnTo>
                    <a:lnTo>
                      <a:pt x="0" y="40"/>
                    </a:lnTo>
                    <a:lnTo>
                      <a:pt x="2" y="34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6" name="Freeform 222"/>
              <p:cNvSpPr>
                <a:spLocks/>
              </p:cNvSpPr>
              <p:nvPr/>
            </p:nvSpPr>
            <p:spPr bwMode="auto">
              <a:xfrm>
                <a:off x="4296" y="1894"/>
                <a:ext cx="81" cy="53"/>
              </a:xfrm>
              <a:custGeom>
                <a:avLst/>
                <a:gdLst>
                  <a:gd name="T0" fmla="*/ 0 w 162"/>
                  <a:gd name="T1" fmla="*/ 5 h 107"/>
                  <a:gd name="T2" fmla="*/ 1 w 162"/>
                  <a:gd name="T3" fmla="*/ 8 h 107"/>
                  <a:gd name="T4" fmla="*/ 5 w 162"/>
                  <a:gd name="T5" fmla="*/ 8 h 107"/>
                  <a:gd name="T6" fmla="*/ 9 w 162"/>
                  <a:gd name="T7" fmla="*/ 9 h 107"/>
                  <a:gd name="T8" fmla="*/ 10 w 162"/>
                  <a:gd name="T9" fmla="*/ 11 h 107"/>
                  <a:gd name="T10" fmla="*/ 11 w 162"/>
                  <a:gd name="T11" fmla="*/ 14 h 107"/>
                  <a:gd name="T12" fmla="*/ 10 w 162"/>
                  <a:gd name="T13" fmla="*/ 16 h 107"/>
                  <a:gd name="T14" fmla="*/ 10 w 162"/>
                  <a:gd name="T15" fmla="*/ 18 h 107"/>
                  <a:gd name="T16" fmla="*/ 14 w 162"/>
                  <a:gd name="T17" fmla="*/ 23 h 107"/>
                  <a:gd name="T18" fmla="*/ 18 w 162"/>
                  <a:gd name="T19" fmla="*/ 22 h 107"/>
                  <a:gd name="T20" fmla="*/ 20 w 162"/>
                  <a:gd name="T21" fmla="*/ 22 h 107"/>
                  <a:gd name="T22" fmla="*/ 22 w 162"/>
                  <a:gd name="T23" fmla="*/ 23 h 107"/>
                  <a:gd name="T24" fmla="*/ 24 w 162"/>
                  <a:gd name="T25" fmla="*/ 24 h 107"/>
                  <a:gd name="T26" fmla="*/ 25 w 162"/>
                  <a:gd name="T27" fmla="*/ 26 h 107"/>
                  <a:gd name="T28" fmla="*/ 32 w 162"/>
                  <a:gd name="T29" fmla="*/ 23 h 107"/>
                  <a:gd name="T30" fmla="*/ 31 w 162"/>
                  <a:gd name="T31" fmla="*/ 21 h 107"/>
                  <a:gd name="T32" fmla="*/ 32 w 162"/>
                  <a:gd name="T33" fmla="*/ 18 h 107"/>
                  <a:gd name="T34" fmla="*/ 34 w 162"/>
                  <a:gd name="T35" fmla="*/ 15 h 107"/>
                  <a:gd name="T36" fmla="*/ 38 w 162"/>
                  <a:gd name="T37" fmla="*/ 13 h 107"/>
                  <a:gd name="T38" fmla="*/ 39 w 162"/>
                  <a:gd name="T39" fmla="*/ 13 h 107"/>
                  <a:gd name="T40" fmla="*/ 41 w 162"/>
                  <a:gd name="T41" fmla="*/ 10 h 107"/>
                  <a:gd name="T42" fmla="*/ 31 w 162"/>
                  <a:gd name="T43" fmla="*/ 2 h 107"/>
                  <a:gd name="T44" fmla="*/ 27 w 162"/>
                  <a:gd name="T45" fmla="*/ 4 h 107"/>
                  <a:gd name="T46" fmla="*/ 27 w 162"/>
                  <a:gd name="T47" fmla="*/ 8 h 107"/>
                  <a:gd name="T48" fmla="*/ 24 w 162"/>
                  <a:gd name="T49" fmla="*/ 11 h 107"/>
                  <a:gd name="T50" fmla="*/ 20 w 162"/>
                  <a:gd name="T51" fmla="*/ 13 h 107"/>
                  <a:gd name="T52" fmla="*/ 15 w 162"/>
                  <a:gd name="T53" fmla="*/ 10 h 107"/>
                  <a:gd name="T54" fmla="*/ 13 w 162"/>
                  <a:gd name="T55" fmla="*/ 8 h 107"/>
                  <a:gd name="T56" fmla="*/ 13 w 162"/>
                  <a:gd name="T57" fmla="*/ 4 h 107"/>
                  <a:gd name="T58" fmla="*/ 14 w 162"/>
                  <a:gd name="T59" fmla="*/ 1 h 107"/>
                  <a:gd name="T60" fmla="*/ 10 w 162"/>
                  <a:gd name="T61" fmla="*/ 0 h 107"/>
                  <a:gd name="T62" fmla="*/ 0 w 162"/>
                  <a:gd name="T63" fmla="*/ 5 h 107"/>
                  <a:gd name="T64" fmla="*/ 0 w 162"/>
                  <a:gd name="T65" fmla="*/ 5 h 10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62"/>
                  <a:gd name="T100" fmla="*/ 0 h 107"/>
                  <a:gd name="T101" fmla="*/ 162 w 162"/>
                  <a:gd name="T102" fmla="*/ 107 h 10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62" h="107">
                    <a:moveTo>
                      <a:pt x="0" y="23"/>
                    </a:moveTo>
                    <a:lnTo>
                      <a:pt x="6" y="33"/>
                    </a:lnTo>
                    <a:lnTo>
                      <a:pt x="21" y="33"/>
                    </a:lnTo>
                    <a:lnTo>
                      <a:pt x="36" y="38"/>
                    </a:lnTo>
                    <a:lnTo>
                      <a:pt x="42" y="46"/>
                    </a:lnTo>
                    <a:lnTo>
                      <a:pt x="46" y="57"/>
                    </a:lnTo>
                    <a:lnTo>
                      <a:pt x="42" y="67"/>
                    </a:lnTo>
                    <a:lnTo>
                      <a:pt x="40" y="74"/>
                    </a:lnTo>
                    <a:lnTo>
                      <a:pt x="59" y="95"/>
                    </a:lnTo>
                    <a:lnTo>
                      <a:pt x="69" y="91"/>
                    </a:lnTo>
                    <a:lnTo>
                      <a:pt x="82" y="90"/>
                    </a:lnTo>
                    <a:lnTo>
                      <a:pt x="90" y="93"/>
                    </a:lnTo>
                    <a:lnTo>
                      <a:pt x="97" y="97"/>
                    </a:lnTo>
                    <a:lnTo>
                      <a:pt x="103" y="107"/>
                    </a:lnTo>
                    <a:lnTo>
                      <a:pt x="128" y="95"/>
                    </a:lnTo>
                    <a:lnTo>
                      <a:pt x="124" y="86"/>
                    </a:lnTo>
                    <a:lnTo>
                      <a:pt x="128" y="72"/>
                    </a:lnTo>
                    <a:lnTo>
                      <a:pt x="135" y="63"/>
                    </a:lnTo>
                    <a:lnTo>
                      <a:pt x="149" y="55"/>
                    </a:lnTo>
                    <a:lnTo>
                      <a:pt x="154" y="55"/>
                    </a:lnTo>
                    <a:lnTo>
                      <a:pt x="162" y="42"/>
                    </a:lnTo>
                    <a:lnTo>
                      <a:pt x="124" y="8"/>
                    </a:lnTo>
                    <a:lnTo>
                      <a:pt x="109" y="19"/>
                    </a:lnTo>
                    <a:lnTo>
                      <a:pt x="109" y="33"/>
                    </a:lnTo>
                    <a:lnTo>
                      <a:pt x="97" y="46"/>
                    </a:lnTo>
                    <a:lnTo>
                      <a:pt x="78" y="52"/>
                    </a:lnTo>
                    <a:lnTo>
                      <a:pt x="61" y="42"/>
                    </a:lnTo>
                    <a:lnTo>
                      <a:pt x="54" y="33"/>
                    </a:lnTo>
                    <a:lnTo>
                      <a:pt x="55" y="17"/>
                    </a:lnTo>
                    <a:lnTo>
                      <a:pt x="59" y="6"/>
                    </a:lnTo>
                    <a:lnTo>
                      <a:pt x="40" y="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7" name="Freeform 223"/>
              <p:cNvSpPr>
                <a:spLocks/>
              </p:cNvSpPr>
              <p:nvPr/>
            </p:nvSpPr>
            <p:spPr bwMode="auto">
              <a:xfrm>
                <a:off x="4318" y="1884"/>
                <a:ext cx="36" cy="17"/>
              </a:xfrm>
              <a:custGeom>
                <a:avLst/>
                <a:gdLst>
                  <a:gd name="T0" fmla="*/ 0 w 72"/>
                  <a:gd name="T1" fmla="*/ 4 h 35"/>
                  <a:gd name="T2" fmla="*/ 5 w 72"/>
                  <a:gd name="T3" fmla="*/ 6 h 35"/>
                  <a:gd name="T4" fmla="*/ 6 w 72"/>
                  <a:gd name="T5" fmla="*/ 4 h 35"/>
                  <a:gd name="T6" fmla="*/ 9 w 72"/>
                  <a:gd name="T7" fmla="*/ 4 h 35"/>
                  <a:gd name="T8" fmla="*/ 11 w 72"/>
                  <a:gd name="T9" fmla="*/ 4 h 35"/>
                  <a:gd name="T10" fmla="*/ 13 w 72"/>
                  <a:gd name="T11" fmla="*/ 5 h 35"/>
                  <a:gd name="T12" fmla="*/ 15 w 72"/>
                  <a:gd name="T13" fmla="*/ 7 h 35"/>
                  <a:gd name="T14" fmla="*/ 15 w 72"/>
                  <a:gd name="T15" fmla="*/ 8 h 35"/>
                  <a:gd name="T16" fmla="*/ 18 w 72"/>
                  <a:gd name="T17" fmla="*/ 6 h 35"/>
                  <a:gd name="T18" fmla="*/ 14 w 72"/>
                  <a:gd name="T19" fmla="*/ 3 h 35"/>
                  <a:gd name="T20" fmla="*/ 11 w 72"/>
                  <a:gd name="T21" fmla="*/ 0 h 35"/>
                  <a:gd name="T22" fmla="*/ 8 w 72"/>
                  <a:gd name="T23" fmla="*/ 0 h 35"/>
                  <a:gd name="T24" fmla="*/ 0 w 72"/>
                  <a:gd name="T25" fmla="*/ 4 h 35"/>
                  <a:gd name="T26" fmla="*/ 0 w 72"/>
                  <a:gd name="T27" fmla="*/ 4 h 3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2"/>
                  <a:gd name="T43" fmla="*/ 0 h 35"/>
                  <a:gd name="T44" fmla="*/ 72 w 72"/>
                  <a:gd name="T45" fmla="*/ 35 h 3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2" h="35">
                    <a:moveTo>
                      <a:pt x="0" y="19"/>
                    </a:moveTo>
                    <a:lnTo>
                      <a:pt x="17" y="27"/>
                    </a:lnTo>
                    <a:lnTo>
                      <a:pt x="27" y="19"/>
                    </a:lnTo>
                    <a:lnTo>
                      <a:pt x="38" y="16"/>
                    </a:lnTo>
                    <a:lnTo>
                      <a:pt x="46" y="17"/>
                    </a:lnTo>
                    <a:lnTo>
                      <a:pt x="53" y="21"/>
                    </a:lnTo>
                    <a:lnTo>
                      <a:pt x="61" y="29"/>
                    </a:lnTo>
                    <a:lnTo>
                      <a:pt x="63" y="35"/>
                    </a:lnTo>
                    <a:lnTo>
                      <a:pt x="72" y="27"/>
                    </a:lnTo>
                    <a:lnTo>
                      <a:pt x="59" y="12"/>
                    </a:lnTo>
                    <a:lnTo>
                      <a:pt x="46" y="0"/>
                    </a:lnTo>
                    <a:lnTo>
                      <a:pt x="32" y="2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8" name="Freeform 224"/>
              <p:cNvSpPr>
                <a:spLocks/>
              </p:cNvSpPr>
              <p:nvPr/>
            </p:nvSpPr>
            <p:spPr bwMode="auto">
              <a:xfrm>
                <a:off x="4237" y="1925"/>
                <a:ext cx="51" cy="56"/>
              </a:xfrm>
              <a:custGeom>
                <a:avLst/>
                <a:gdLst>
                  <a:gd name="T0" fmla="*/ 12 w 101"/>
                  <a:gd name="T1" fmla="*/ 0 h 112"/>
                  <a:gd name="T2" fmla="*/ 13 w 101"/>
                  <a:gd name="T3" fmla="*/ 3 h 112"/>
                  <a:gd name="T4" fmla="*/ 10 w 101"/>
                  <a:gd name="T5" fmla="*/ 5 h 112"/>
                  <a:gd name="T6" fmla="*/ 9 w 101"/>
                  <a:gd name="T7" fmla="*/ 7 h 112"/>
                  <a:gd name="T8" fmla="*/ 9 w 101"/>
                  <a:gd name="T9" fmla="*/ 10 h 112"/>
                  <a:gd name="T10" fmla="*/ 11 w 101"/>
                  <a:gd name="T11" fmla="*/ 13 h 112"/>
                  <a:gd name="T12" fmla="*/ 13 w 101"/>
                  <a:gd name="T13" fmla="*/ 15 h 112"/>
                  <a:gd name="T14" fmla="*/ 15 w 101"/>
                  <a:gd name="T15" fmla="*/ 15 h 112"/>
                  <a:gd name="T16" fmla="*/ 18 w 101"/>
                  <a:gd name="T17" fmla="*/ 15 h 112"/>
                  <a:gd name="T18" fmla="*/ 21 w 101"/>
                  <a:gd name="T19" fmla="*/ 14 h 112"/>
                  <a:gd name="T20" fmla="*/ 26 w 101"/>
                  <a:gd name="T21" fmla="*/ 20 h 112"/>
                  <a:gd name="T22" fmla="*/ 25 w 101"/>
                  <a:gd name="T23" fmla="*/ 22 h 112"/>
                  <a:gd name="T24" fmla="*/ 25 w 101"/>
                  <a:gd name="T25" fmla="*/ 25 h 112"/>
                  <a:gd name="T26" fmla="*/ 26 w 101"/>
                  <a:gd name="T27" fmla="*/ 27 h 112"/>
                  <a:gd name="T28" fmla="*/ 24 w 101"/>
                  <a:gd name="T29" fmla="*/ 28 h 112"/>
                  <a:gd name="T30" fmla="*/ 10 w 101"/>
                  <a:gd name="T31" fmla="*/ 15 h 112"/>
                  <a:gd name="T32" fmla="*/ 0 w 101"/>
                  <a:gd name="T33" fmla="*/ 7 h 112"/>
                  <a:gd name="T34" fmla="*/ 12 w 101"/>
                  <a:gd name="T35" fmla="*/ 0 h 112"/>
                  <a:gd name="T36" fmla="*/ 12 w 101"/>
                  <a:gd name="T37" fmla="*/ 0 h 11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1"/>
                  <a:gd name="T58" fmla="*/ 0 h 112"/>
                  <a:gd name="T59" fmla="*/ 101 w 101"/>
                  <a:gd name="T60" fmla="*/ 112 h 11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1" h="112">
                    <a:moveTo>
                      <a:pt x="48" y="0"/>
                    </a:moveTo>
                    <a:lnTo>
                      <a:pt x="50" y="10"/>
                    </a:lnTo>
                    <a:lnTo>
                      <a:pt x="40" y="17"/>
                    </a:lnTo>
                    <a:lnTo>
                      <a:pt x="35" y="27"/>
                    </a:lnTo>
                    <a:lnTo>
                      <a:pt x="35" y="40"/>
                    </a:lnTo>
                    <a:lnTo>
                      <a:pt x="42" y="51"/>
                    </a:lnTo>
                    <a:lnTo>
                      <a:pt x="50" y="61"/>
                    </a:lnTo>
                    <a:lnTo>
                      <a:pt x="59" y="63"/>
                    </a:lnTo>
                    <a:lnTo>
                      <a:pt x="69" y="63"/>
                    </a:lnTo>
                    <a:lnTo>
                      <a:pt x="82" y="55"/>
                    </a:lnTo>
                    <a:lnTo>
                      <a:pt x="101" y="78"/>
                    </a:lnTo>
                    <a:lnTo>
                      <a:pt x="99" y="87"/>
                    </a:lnTo>
                    <a:lnTo>
                      <a:pt x="99" y="97"/>
                    </a:lnTo>
                    <a:lnTo>
                      <a:pt x="101" y="105"/>
                    </a:lnTo>
                    <a:lnTo>
                      <a:pt x="94" y="112"/>
                    </a:lnTo>
                    <a:lnTo>
                      <a:pt x="38" y="63"/>
                    </a:lnTo>
                    <a:lnTo>
                      <a:pt x="0" y="27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9" name="Freeform 225"/>
              <p:cNvSpPr>
                <a:spLocks/>
              </p:cNvSpPr>
              <p:nvPr/>
            </p:nvSpPr>
            <p:spPr bwMode="auto">
              <a:xfrm>
                <a:off x="4286" y="1967"/>
                <a:ext cx="44" cy="34"/>
              </a:xfrm>
              <a:custGeom>
                <a:avLst/>
                <a:gdLst>
                  <a:gd name="T0" fmla="*/ 14 w 90"/>
                  <a:gd name="T1" fmla="*/ 1 h 68"/>
                  <a:gd name="T2" fmla="*/ 14 w 90"/>
                  <a:gd name="T3" fmla="*/ 2 h 68"/>
                  <a:gd name="T4" fmla="*/ 12 w 90"/>
                  <a:gd name="T5" fmla="*/ 5 h 68"/>
                  <a:gd name="T6" fmla="*/ 11 w 90"/>
                  <a:gd name="T7" fmla="*/ 8 h 68"/>
                  <a:gd name="T8" fmla="*/ 7 w 90"/>
                  <a:gd name="T9" fmla="*/ 8 h 68"/>
                  <a:gd name="T10" fmla="*/ 3 w 90"/>
                  <a:gd name="T11" fmla="*/ 7 h 68"/>
                  <a:gd name="T12" fmla="*/ 2 w 90"/>
                  <a:gd name="T13" fmla="*/ 6 h 68"/>
                  <a:gd name="T14" fmla="*/ 0 w 90"/>
                  <a:gd name="T15" fmla="*/ 7 h 68"/>
                  <a:gd name="T16" fmla="*/ 10 w 90"/>
                  <a:gd name="T17" fmla="*/ 17 h 68"/>
                  <a:gd name="T18" fmla="*/ 16 w 90"/>
                  <a:gd name="T19" fmla="*/ 17 h 68"/>
                  <a:gd name="T20" fmla="*/ 16 w 90"/>
                  <a:gd name="T21" fmla="*/ 14 h 68"/>
                  <a:gd name="T22" fmla="*/ 17 w 90"/>
                  <a:gd name="T23" fmla="*/ 11 h 68"/>
                  <a:gd name="T24" fmla="*/ 19 w 90"/>
                  <a:gd name="T25" fmla="*/ 9 h 68"/>
                  <a:gd name="T26" fmla="*/ 22 w 90"/>
                  <a:gd name="T27" fmla="*/ 9 h 68"/>
                  <a:gd name="T28" fmla="*/ 16 w 90"/>
                  <a:gd name="T29" fmla="*/ 0 h 68"/>
                  <a:gd name="T30" fmla="*/ 14 w 90"/>
                  <a:gd name="T31" fmla="*/ 1 h 68"/>
                  <a:gd name="T32" fmla="*/ 14 w 90"/>
                  <a:gd name="T33" fmla="*/ 1 h 6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0"/>
                  <a:gd name="T52" fmla="*/ 0 h 68"/>
                  <a:gd name="T53" fmla="*/ 90 w 90"/>
                  <a:gd name="T54" fmla="*/ 68 h 6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0" h="68">
                    <a:moveTo>
                      <a:pt x="57" y="1"/>
                    </a:moveTo>
                    <a:lnTo>
                      <a:pt x="57" y="11"/>
                    </a:lnTo>
                    <a:lnTo>
                      <a:pt x="52" y="22"/>
                    </a:lnTo>
                    <a:lnTo>
                      <a:pt x="44" y="32"/>
                    </a:lnTo>
                    <a:lnTo>
                      <a:pt x="29" y="32"/>
                    </a:lnTo>
                    <a:lnTo>
                      <a:pt x="14" y="28"/>
                    </a:lnTo>
                    <a:lnTo>
                      <a:pt x="8" y="24"/>
                    </a:lnTo>
                    <a:lnTo>
                      <a:pt x="0" y="30"/>
                    </a:lnTo>
                    <a:lnTo>
                      <a:pt x="42" y="68"/>
                    </a:lnTo>
                    <a:lnTo>
                      <a:pt x="67" y="68"/>
                    </a:lnTo>
                    <a:lnTo>
                      <a:pt x="65" y="58"/>
                    </a:lnTo>
                    <a:lnTo>
                      <a:pt x="71" y="45"/>
                    </a:lnTo>
                    <a:lnTo>
                      <a:pt x="78" y="38"/>
                    </a:lnTo>
                    <a:lnTo>
                      <a:pt x="90" y="34"/>
                    </a:lnTo>
                    <a:lnTo>
                      <a:pt x="65" y="0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0" name="Freeform 226"/>
              <p:cNvSpPr>
                <a:spLocks/>
              </p:cNvSpPr>
              <p:nvPr/>
            </p:nvSpPr>
            <p:spPr bwMode="auto">
              <a:xfrm>
                <a:off x="4320" y="1946"/>
                <a:ext cx="46" cy="45"/>
              </a:xfrm>
              <a:custGeom>
                <a:avLst/>
                <a:gdLst>
                  <a:gd name="T0" fmla="*/ 0 w 93"/>
                  <a:gd name="T1" fmla="*/ 10 h 89"/>
                  <a:gd name="T2" fmla="*/ 5 w 93"/>
                  <a:gd name="T3" fmla="*/ 19 h 89"/>
                  <a:gd name="T4" fmla="*/ 9 w 93"/>
                  <a:gd name="T5" fmla="*/ 20 h 89"/>
                  <a:gd name="T6" fmla="*/ 11 w 93"/>
                  <a:gd name="T7" fmla="*/ 21 h 89"/>
                  <a:gd name="T8" fmla="*/ 12 w 93"/>
                  <a:gd name="T9" fmla="*/ 23 h 89"/>
                  <a:gd name="T10" fmla="*/ 15 w 93"/>
                  <a:gd name="T11" fmla="*/ 20 h 89"/>
                  <a:gd name="T12" fmla="*/ 14 w 93"/>
                  <a:gd name="T13" fmla="*/ 15 h 89"/>
                  <a:gd name="T14" fmla="*/ 19 w 93"/>
                  <a:gd name="T15" fmla="*/ 14 h 89"/>
                  <a:gd name="T16" fmla="*/ 23 w 93"/>
                  <a:gd name="T17" fmla="*/ 11 h 89"/>
                  <a:gd name="T18" fmla="*/ 18 w 93"/>
                  <a:gd name="T19" fmla="*/ 0 h 89"/>
                  <a:gd name="T20" fmla="*/ 13 w 93"/>
                  <a:gd name="T21" fmla="*/ 1 h 89"/>
                  <a:gd name="T22" fmla="*/ 14 w 93"/>
                  <a:gd name="T23" fmla="*/ 6 h 89"/>
                  <a:gd name="T24" fmla="*/ 12 w 93"/>
                  <a:gd name="T25" fmla="*/ 8 h 89"/>
                  <a:gd name="T26" fmla="*/ 10 w 93"/>
                  <a:gd name="T27" fmla="*/ 10 h 89"/>
                  <a:gd name="T28" fmla="*/ 6 w 93"/>
                  <a:gd name="T29" fmla="*/ 10 h 89"/>
                  <a:gd name="T30" fmla="*/ 3 w 93"/>
                  <a:gd name="T31" fmla="*/ 9 h 89"/>
                  <a:gd name="T32" fmla="*/ 0 w 93"/>
                  <a:gd name="T33" fmla="*/ 10 h 89"/>
                  <a:gd name="T34" fmla="*/ 0 w 93"/>
                  <a:gd name="T35" fmla="*/ 10 h 8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93"/>
                  <a:gd name="T55" fmla="*/ 0 h 89"/>
                  <a:gd name="T56" fmla="*/ 93 w 93"/>
                  <a:gd name="T57" fmla="*/ 89 h 8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93" h="89">
                    <a:moveTo>
                      <a:pt x="0" y="40"/>
                    </a:moveTo>
                    <a:lnTo>
                      <a:pt x="23" y="76"/>
                    </a:lnTo>
                    <a:lnTo>
                      <a:pt x="38" y="80"/>
                    </a:lnTo>
                    <a:lnTo>
                      <a:pt x="44" y="83"/>
                    </a:lnTo>
                    <a:lnTo>
                      <a:pt x="49" y="89"/>
                    </a:lnTo>
                    <a:lnTo>
                      <a:pt x="61" y="78"/>
                    </a:lnTo>
                    <a:lnTo>
                      <a:pt x="57" y="59"/>
                    </a:lnTo>
                    <a:lnTo>
                      <a:pt x="76" y="55"/>
                    </a:lnTo>
                    <a:lnTo>
                      <a:pt x="93" y="42"/>
                    </a:lnTo>
                    <a:lnTo>
                      <a:pt x="72" y="0"/>
                    </a:lnTo>
                    <a:lnTo>
                      <a:pt x="55" y="4"/>
                    </a:lnTo>
                    <a:lnTo>
                      <a:pt x="59" y="21"/>
                    </a:lnTo>
                    <a:lnTo>
                      <a:pt x="51" y="32"/>
                    </a:lnTo>
                    <a:lnTo>
                      <a:pt x="40" y="40"/>
                    </a:lnTo>
                    <a:lnTo>
                      <a:pt x="26" y="40"/>
                    </a:lnTo>
                    <a:lnTo>
                      <a:pt x="13" y="34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1" name="Freeform 227"/>
              <p:cNvSpPr>
                <a:spLocks/>
              </p:cNvSpPr>
              <p:nvPr/>
            </p:nvSpPr>
            <p:spPr bwMode="auto">
              <a:xfrm>
                <a:off x="4358" y="1944"/>
                <a:ext cx="42" cy="39"/>
              </a:xfrm>
              <a:custGeom>
                <a:avLst/>
                <a:gdLst>
                  <a:gd name="T0" fmla="*/ 0 w 83"/>
                  <a:gd name="T1" fmla="*/ 1 h 80"/>
                  <a:gd name="T2" fmla="*/ 2 w 83"/>
                  <a:gd name="T3" fmla="*/ 5 h 80"/>
                  <a:gd name="T4" fmla="*/ 8 w 83"/>
                  <a:gd name="T5" fmla="*/ 7 h 80"/>
                  <a:gd name="T6" fmla="*/ 7 w 83"/>
                  <a:gd name="T7" fmla="*/ 12 h 80"/>
                  <a:gd name="T8" fmla="*/ 10 w 83"/>
                  <a:gd name="T9" fmla="*/ 13 h 80"/>
                  <a:gd name="T10" fmla="*/ 13 w 83"/>
                  <a:gd name="T11" fmla="*/ 16 h 80"/>
                  <a:gd name="T12" fmla="*/ 13 w 83"/>
                  <a:gd name="T13" fmla="*/ 19 h 80"/>
                  <a:gd name="T14" fmla="*/ 21 w 83"/>
                  <a:gd name="T15" fmla="*/ 15 h 80"/>
                  <a:gd name="T16" fmla="*/ 17 w 83"/>
                  <a:gd name="T17" fmla="*/ 12 h 80"/>
                  <a:gd name="T18" fmla="*/ 19 w 83"/>
                  <a:gd name="T19" fmla="*/ 6 h 80"/>
                  <a:gd name="T20" fmla="*/ 19 w 83"/>
                  <a:gd name="T21" fmla="*/ 3 h 80"/>
                  <a:gd name="T22" fmla="*/ 13 w 83"/>
                  <a:gd name="T23" fmla="*/ 2 h 80"/>
                  <a:gd name="T24" fmla="*/ 10 w 83"/>
                  <a:gd name="T25" fmla="*/ 3 h 80"/>
                  <a:gd name="T26" fmla="*/ 5 w 83"/>
                  <a:gd name="T27" fmla="*/ 3 h 80"/>
                  <a:gd name="T28" fmla="*/ 2 w 83"/>
                  <a:gd name="T29" fmla="*/ 0 h 80"/>
                  <a:gd name="T30" fmla="*/ 0 w 83"/>
                  <a:gd name="T31" fmla="*/ 1 h 80"/>
                  <a:gd name="T32" fmla="*/ 0 w 83"/>
                  <a:gd name="T33" fmla="*/ 1 h 8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3"/>
                  <a:gd name="T52" fmla="*/ 0 h 80"/>
                  <a:gd name="T53" fmla="*/ 83 w 83"/>
                  <a:gd name="T54" fmla="*/ 80 h 8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3" h="80">
                    <a:moveTo>
                      <a:pt x="0" y="4"/>
                    </a:moveTo>
                    <a:lnTo>
                      <a:pt x="7" y="23"/>
                    </a:lnTo>
                    <a:lnTo>
                      <a:pt x="32" y="29"/>
                    </a:lnTo>
                    <a:lnTo>
                      <a:pt x="25" y="49"/>
                    </a:lnTo>
                    <a:lnTo>
                      <a:pt x="40" y="53"/>
                    </a:lnTo>
                    <a:lnTo>
                      <a:pt x="49" y="65"/>
                    </a:lnTo>
                    <a:lnTo>
                      <a:pt x="51" y="80"/>
                    </a:lnTo>
                    <a:lnTo>
                      <a:pt x="83" y="61"/>
                    </a:lnTo>
                    <a:lnTo>
                      <a:pt x="68" y="49"/>
                    </a:lnTo>
                    <a:lnTo>
                      <a:pt x="74" y="27"/>
                    </a:lnTo>
                    <a:lnTo>
                      <a:pt x="74" y="13"/>
                    </a:lnTo>
                    <a:lnTo>
                      <a:pt x="51" y="8"/>
                    </a:lnTo>
                    <a:lnTo>
                      <a:pt x="40" y="15"/>
                    </a:lnTo>
                    <a:lnTo>
                      <a:pt x="19" y="15"/>
                    </a:lnTo>
                    <a:lnTo>
                      <a:pt x="6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2" name="Freeform 228"/>
              <p:cNvSpPr>
                <a:spLocks/>
              </p:cNvSpPr>
              <p:nvPr/>
            </p:nvSpPr>
            <p:spPr bwMode="auto">
              <a:xfrm>
                <a:off x="4375" y="1917"/>
                <a:ext cx="38" cy="37"/>
              </a:xfrm>
              <a:custGeom>
                <a:avLst/>
                <a:gdLst>
                  <a:gd name="T0" fmla="*/ 1 w 76"/>
                  <a:gd name="T1" fmla="*/ 0 h 74"/>
                  <a:gd name="T2" fmla="*/ 0 w 76"/>
                  <a:gd name="T3" fmla="*/ 2 h 74"/>
                  <a:gd name="T4" fmla="*/ 5 w 76"/>
                  <a:gd name="T5" fmla="*/ 5 h 74"/>
                  <a:gd name="T6" fmla="*/ 6 w 76"/>
                  <a:gd name="T7" fmla="*/ 8 h 74"/>
                  <a:gd name="T8" fmla="*/ 6 w 76"/>
                  <a:gd name="T9" fmla="*/ 11 h 74"/>
                  <a:gd name="T10" fmla="*/ 5 w 76"/>
                  <a:gd name="T11" fmla="*/ 14 h 74"/>
                  <a:gd name="T12" fmla="*/ 11 w 76"/>
                  <a:gd name="T13" fmla="*/ 15 h 74"/>
                  <a:gd name="T14" fmla="*/ 11 w 76"/>
                  <a:gd name="T15" fmla="*/ 19 h 74"/>
                  <a:gd name="T16" fmla="*/ 13 w 76"/>
                  <a:gd name="T17" fmla="*/ 17 h 74"/>
                  <a:gd name="T18" fmla="*/ 17 w 76"/>
                  <a:gd name="T19" fmla="*/ 17 h 74"/>
                  <a:gd name="T20" fmla="*/ 19 w 76"/>
                  <a:gd name="T21" fmla="*/ 17 h 74"/>
                  <a:gd name="T22" fmla="*/ 19 w 76"/>
                  <a:gd name="T23" fmla="*/ 15 h 74"/>
                  <a:gd name="T24" fmla="*/ 5 w 76"/>
                  <a:gd name="T25" fmla="*/ 2 h 74"/>
                  <a:gd name="T26" fmla="*/ 1 w 76"/>
                  <a:gd name="T27" fmla="*/ 0 h 74"/>
                  <a:gd name="T28" fmla="*/ 1 w 76"/>
                  <a:gd name="T29" fmla="*/ 0 h 7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6"/>
                  <a:gd name="T46" fmla="*/ 0 h 74"/>
                  <a:gd name="T47" fmla="*/ 76 w 76"/>
                  <a:gd name="T48" fmla="*/ 74 h 7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6" h="74">
                    <a:moveTo>
                      <a:pt x="6" y="0"/>
                    </a:moveTo>
                    <a:lnTo>
                      <a:pt x="0" y="11"/>
                    </a:lnTo>
                    <a:lnTo>
                      <a:pt x="17" y="21"/>
                    </a:lnTo>
                    <a:lnTo>
                      <a:pt x="25" y="32"/>
                    </a:lnTo>
                    <a:lnTo>
                      <a:pt x="25" y="45"/>
                    </a:lnTo>
                    <a:lnTo>
                      <a:pt x="21" y="57"/>
                    </a:lnTo>
                    <a:lnTo>
                      <a:pt x="44" y="63"/>
                    </a:lnTo>
                    <a:lnTo>
                      <a:pt x="46" y="74"/>
                    </a:lnTo>
                    <a:lnTo>
                      <a:pt x="53" y="66"/>
                    </a:lnTo>
                    <a:lnTo>
                      <a:pt x="67" y="66"/>
                    </a:lnTo>
                    <a:lnTo>
                      <a:pt x="74" y="68"/>
                    </a:lnTo>
                    <a:lnTo>
                      <a:pt x="76" y="63"/>
                    </a:lnTo>
                    <a:lnTo>
                      <a:pt x="17" y="1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3" name="Freeform 229"/>
              <p:cNvSpPr>
                <a:spLocks/>
              </p:cNvSpPr>
              <p:nvPr/>
            </p:nvSpPr>
            <p:spPr bwMode="auto">
              <a:xfrm>
                <a:off x="4309" y="1977"/>
                <a:ext cx="68" cy="49"/>
              </a:xfrm>
              <a:custGeom>
                <a:avLst/>
                <a:gdLst>
                  <a:gd name="T0" fmla="*/ 24 w 135"/>
                  <a:gd name="T1" fmla="*/ 0 h 98"/>
                  <a:gd name="T2" fmla="*/ 21 w 135"/>
                  <a:gd name="T3" fmla="*/ 0 h 98"/>
                  <a:gd name="T4" fmla="*/ 22 w 135"/>
                  <a:gd name="T5" fmla="*/ 5 h 98"/>
                  <a:gd name="T6" fmla="*/ 18 w 135"/>
                  <a:gd name="T7" fmla="*/ 8 h 98"/>
                  <a:gd name="T8" fmla="*/ 19 w 135"/>
                  <a:gd name="T9" fmla="*/ 12 h 98"/>
                  <a:gd name="T10" fmla="*/ 19 w 135"/>
                  <a:gd name="T11" fmla="*/ 15 h 98"/>
                  <a:gd name="T12" fmla="*/ 17 w 135"/>
                  <a:gd name="T13" fmla="*/ 17 h 98"/>
                  <a:gd name="T14" fmla="*/ 13 w 135"/>
                  <a:gd name="T15" fmla="*/ 18 h 98"/>
                  <a:gd name="T16" fmla="*/ 7 w 135"/>
                  <a:gd name="T17" fmla="*/ 17 h 98"/>
                  <a:gd name="T18" fmla="*/ 5 w 135"/>
                  <a:gd name="T19" fmla="*/ 13 h 98"/>
                  <a:gd name="T20" fmla="*/ 0 w 135"/>
                  <a:gd name="T21" fmla="*/ 13 h 98"/>
                  <a:gd name="T22" fmla="*/ 11 w 135"/>
                  <a:gd name="T23" fmla="*/ 22 h 98"/>
                  <a:gd name="T24" fmla="*/ 17 w 135"/>
                  <a:gd name="T25" fmla="*/ 22 h 98"/>
                  <a:gd name="T26" fmla="*/ 22 w 135"/>
                  <a:gd name="T27" fmla="*/ 22 h 98"/>
                  <a:gd name="T28" fmla="*/ 24 w 135"/>
                  <a:gd name="T29" fmla="*/ 25 h 98"/>
                  <a:gd name="T30" fmla="*/ 26 w 135"/>
                  <a:gd name="T31" fmla="*/ 21 h 98"/>
                  <a:gd name="T32" fmla="*/ 30 w 135"/>
                  <a:gd name="T33" fmla="*/ 20 h 98"/>
                  <a:gd name="T34" fmla="*/ 34 w 135"/>
                  <a:gd name="T35" fmla="*/ 20 h 98"/>
                  <a:gd name="T36" fmla="*/ 30 w 135"/>
                  <a:gd name="T37" fmla="*/ 14 h 98"/>
                  <a:gd name="T38" fmla="*/ 32 w 135"/>
                  <a:gd name="T39" fmla="*/ 10 h 98"/>
                  <a:gd name="T40" fmla="*/ 28 w 135"/>
                  <a:gd name="T41" fmla="*/ 10 h 98"/>
                  <a:gd name="T42" fmla="*/ 25 w 135"/>
                  <a:gd name="T43" fmla="*/ 7 h 98"/>
                  <a:gd name="T44" fmla="*/ 24 w 135"/>
                  <a:gd name="T45" fmla="*/ 5 h 98"/>
                  <a:gd name="T46" fmla="*/ 24 w 135"/>
                  <a:gd name="T47" fmla="*/ 0 h 98"/>
                  <a:gd name="T48" fmla="*/ 24 w 135"/>
                  <a:gd name="T49" fmla="*/ 0 h 9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35"/>
                  <a:gd name="T76" fmla="*/ 0 h 98"/>
                  <a:gd name="T77" fmla="*/ 135 w 135"/>
                  <a:gd name="T78" fmla="*/ 98 h 98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35" h="98">
                    <a:moveTo>
                      <a:pt x="95" y="0"/>
                    </a:moveTo>
                    <a:lnTo>
                      <a:pt x="82" y="0"/>
                    </a:lnTo>
                    <a:lnTo>
                      <a:pt x="87" y="19"/>
                    </a:lnTo>
                    <a:lnTo>
                      <a:pt x="72" y="32"/>
                    </a:lnTo>
                    <a:lnTo>
                      <a:pt x="74" y="45"/>
                    </a:lnTo>
                    <a:lnTo>
                      <a:pt x="74" y="60"/>
                    </a:lnTo>
                    <a:lnTo>
                      <a:pt x="66" y="66"/>
                    </a:lnTo>
                    <a:lnTo>
                      <a:pt x="51" y="72"/>
                    </a:lnTo>
                    <a:lnTo>
                      <a:pt x="27" y="66"/>
                    </a:lnTo>
                    <a:lnTo>
                      <a:pt x="17" y="53"/>
                    </a:lnTo>
                    <a:lnTo>
                      <a:pt x="0" y="53"/>
                    </a:lnTo>
                    <a:lnTo>
                      <a:pt x="42" y="87"/>
                    </a:lnTo>
                    <a:lnTo>
                      <a:pt x="68" y="85"/>
                    </a:lnTo>
                    <a:lnTo>
                      <a:pt x="85" y="85"/>
                    </a:lnTo>
                    <a:lnTo>
                      <a:pt x="93" y="98"/>
                    </a:lnTo>
                    <a:lnTo>
                      <a:pt x="104" y="83"/>
                    </a:lnTo>
                    <a:lnTo>
                      <a:pt x="118" y="77"/>
                    </a:lnTo>
                    <a:lnTo>
                      <a:pt x="135" y="79"/>
                    </a:lnTo>
                    <a:lnTo>
                      <a:pt x="118" y="58"/>
                    </a:lnTo>
                    <a:lnTo>
                      <a:pt x="127" y="39"/>
                    </a:lnTo>
                    <a:lnTo>
                      <a:pt x="110" y="38"/>
                    </a:lnTo>
                    <a:lnTo>
                      <a:pt x="99" y="30"/>
                    </a:lnTo>
                    <a:lnTo>
                      <a:pt x="93" y="17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4" name="Freeform 230"/>
              <p:cNvSpPr>
                <a:spLocks/>
              </p:cNvSpPr>
              <p:nvPr/>
            </p:nvSpPr>
            <p:spPr bwMode="auto">
              <a:xfrm>
                <a:off x="4372" y="1980"/>
                <a:ext cx="32" cy="45"/>
              </a:xfrm>
              <a:custGeom>
                <a:avLst/>
                <a:gdLst>
                  <a:gd name="T0" fmla="*/ 6 w 63"/>
                  <a:gd name="T1" fmla="*/ 3 h 91"/>
                  <a:gd name="T2" fmla="*/ 5 w 63"/>
                  <a:gd name="T3" fmla="*/ 5 h 91"/>
                  <a:gd name="T4" fmla="*/ 2 w 63"/>
                  <a:gd name="T5" fmla="*/ 7 h 91"/>
                  <a:gd name="T6" fmla="*/ 0 w 63"/>
                  <a:gd name="T7" fmla="*/ 13 h 91"/>
                  <a:gd name="T8" fmla="*/ 5 w 63"/>
                  <a:gd name="T9" fmla="*/ 18 h 91"/>
                  <a:gd name="T10" fmla="*/ 4 w 63"/>
                  <a:gd name="T11" fmla="*/ 19 h 91"/>
                  <a:gd name="T12" fmla="*/ 7 w 63"/>
                  <a:gd name="T13" fmla="*/ 21 h 91"/>
                  <a:gd name="T14" fmla="*/ 7 w 63"/>
                  <a:gd name="T15" fmla="*/ 22 h 91"/>
                  <a:gd name="T16" fmla="*/ 11 w 63"/>
                  <a:gd name="T17" fmla="*/ 20 h 91"/>
                  <a:gd name="T18" fmla="*/ 10 w 63"/>
                  <a:gd name="T19" fmla="*/ 17 h 91"/>
                  <a:gd name="T20" fmla="*/ 11 w 63"/>
                  <a:gd name="T21" fmla="*/ 13 h 91"/>
                  <a:gd name="T22" fmla="*/ 13 w 63"/>
                  <a:gd name="T23" fmla="*/ 11 h 91"/>
                  <a:gd name="T24" fmla="*/ 16 w 63"/>
                  <a:gd name="T25" fmla="*/ 10 h 91"/>
                  <a:gd name="T26" fmla="*/ 12 w 63"/>
                  <a:gd name="T27" fmla="*/ 6 h 91"/>
                  <a:gd name="T28" fmla="*/ 11 w 63"/>
                  <a:gd name="T29" fmla="*/ 0 h 91"/>
                  <a:gd name="T30" fmla="*/ 6 w 63"/>
                  <a:gd name="T31" fmla="*/ 3 h 91"/>
                  <a:gd name="T32" fmla="*/ 6 w 63"/>
                  <a:gd name="T33" fmla="*/ 3 h 9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63"/>
                  <a:gd name="T52" fmla="*/ 0 h 91"/>
                  <a:gd name="T53" fmla="*/ 63 w 63"/>
                  <a:gd name="T54" fmla="*/ 91 h 9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63" h="91">
                    <a:moveTo>
                      <a:pt x="23" y="12"/>
                    </a:moveTo>
                    <a:lnTo>
                      <a:pt x="19" y="21"/>
                    </a:lnTo>
                    <a:lnTo>
                      <a:pt x="8" y="31"/>
                    </a:lnTo>
                    <a:lnTo>
                      <a:pt x="0" y="53"/>
                    </a:lnTo>
                    <a:lnTo>
                      <a:pt x="17" y="72"/>
                    </a:lnTo>
                    <a:lnTo>
                      <a:pt x="16" y="78"/>
                    </a:lnTo>
                    <a:lnTo>
                      <a:pt x="25" y="86"/>
                    </a:lnTo>
                    <a:lnTo>
                      <a:pt x="27" y="91"/>
                    </a:lnTo>
                    <a:lnTo>
                      <a:pt x="44" y="80"/>
                    </a:lnTo>
                    <a:lnTo>
                      <a:pt x="40" y="69"/>
                    </a:lnTo>
                    <a:lnTo>
                      <a:pt x="42" y="55"/>
                    </a:lnTo>
                    <a:lnTo>
                      <a:pt x="50" y="46"/>
                    </a:lnTo>
                    <a:lnTo>
                      <a:pt x="63" y="40"/>
                    </a:lnTo>
                    <a:lnTo>
                      <a:pt x="46" y="25"/>
                    </a:lnTo>
                    <a:lnTo>
                      <a:pt x="44" y="0"/>
                    </a:lnTo>
                    <a:lnTo>
                      <a:pt x="23" y="12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5" name="Freeform 231"/>
              <p:cNvSpPr>
                <a:spLocks/>
              </p:cNvSpPr>
              <p:nvPr/>
            </p:nvSpPr>
            <p:spPr bwMode="auto">
              <a:xfrm>
                <a:off x="4396" y="1951"/>
                <a:ext cx="47" cy="59"/>
              </a:xfrm>
              <a:custGeom>
                <a:avLst/>
                <a:gdLst>
                  <a:gd name="T0" fmla="*/ 0 w 95"/>
                  <a:gd name="T1" fmla="*/ 14 h 118"/>
                  <a:gd name="T2" fmla="*/ 0 w 95"/>
                  <a:gd name="T3" fmla="*/ 20 h 118"/>
                  <a:gd name="T4" fmla="*/ 5 w 95"/>
                  <a:gd name="T5" fmla="*/ 25 h 118"/>
                  <a:gd name="T6" fmla="*/ 7 w 95"/>
                  <a:gd name="T7" fmla="*/ 25 h 118"/>
                  <a:gd name="T8" fmla="*/ 10 w 95"/>
                  <a:gd name="T9" fmla="*/ 27 h 118"/>
                  <a:gd name="T10" fmla="*/ 11 w 95"/>
                  <a:gd name="T11" fmla="*/ 28 h 118"/>
                  <a:gd name="T12" fmla="*/ 11 w 95"/>
                  <a:gd name="T13" fmla="*/ 30 h 118"/>
                  <a:gd name="T14" fmla="*/ 16 w 95"/>
                  <a:gd name="T15" fmla="*/ 28 h 118"/>
                  <a:gd name="T16" fmla="*/ 14 w 95"/>
                  <a:gd name="T17" fmla="*/ 27 h 118"/>
                  <a:gd name="T18" fmla="*/ 14 w 95"/>
                  <a:gd name="T19" fmla="*/ 23 h 118"/>
                  <a:gd name="T20" fmla="*/ 15 w 95"/>
                  <a:gd name="T21" fmla="*/ 20 h 118"/>
                  <a:gd name="T22" fmla="*/ 17 w 95"/>
                  <a:gd name="T23" fmla="*/ 18 h 118"/>
                  <a:gd name="T24" fmla="*/ 20 w 95"/>
                  <a:gd name="T25" fmla="*/ 17 h 118"/>
                  <a:gd name="T26" fmla="*/ 22 w 95"/>
                  <a:gd name="T27" fmla="*/ 17 h 118"/>
                  <a:gd name="T28" fmla="*/ 23 w 95"/>
                  <a:gd name="T29" fmla="*/ 14 h 118"/>
                  <a:gd name="T30" fmla="*/ 12 w 95"/>
                  <a:gd name="T31" fmla="*/ 2 h 118"/>
                  <a:gd name="T32" fmla="*/ 9 w 95"/>
                  <a:gd name="T33" fmla="*/ 0 h 118"/>
                  <a:gd name="T34" fmla="*/ 9 w 95"/>
                  <a:gd name="T35" fmla="*/ 1 h 118"/>
                  <a:gd name="T36" fmla="*/ 11 w 95"/>
                  <a:gd name="T37" fmla="*/ 3 h 118"/>
                  <a:gd name="T38" fmla="*/ 12 w 95"/>
                  <a:gd name="T39" fmla="*/ 7 h 118"/>
                  <a:gd name="T40" fmla="*/ 11 w 95"/>
                  <a:gd name="T41" fmla="*/ 11 h 118"/>
                  <a:gd name="T42" fmla="*/ 9 w 95"/>
                  <a:gd name="T43" fmla="*/ 13 h 118"/>
                  <a:gd name="T44" fmla="*/ 6 w 95"/>
                  <a:gd name="T45" fmla="*/ 14 h 118"/>
                  <a:gd name="T46" fmla="*/ 2 w 95"/>
                  <a:gd name="T47" fmla="*/ 14 h 118"/>
                  <a:gd name="T48" fmla="*/ 1 w 95"/>
                  <a:gd name="T49" fmla="*/ 13 h 118"/>
                  <a:gd name="T50" fmla="*/ 0 w 95"/>
                  <a:gd name="T51" fmla="*/ 14 h 118"/>
                  <a:gd name="T52" fmla="*/ 0 w 95"/>
                  <a:gd name="T53" fmla="*/ 14 h 11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95"/>
                  <a:gd name="T82" fmla="*/ 0 h 118"/>
                  <a:gd name="T83" fmla="*/ 95 w 95"/>
                  <a:gd name="T84" fmla="*/ 118 h 11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95" h="118">
                    <a:moveTo>
                      <a:pt x="0" y="53"/>
                    </a:moveTo>
                    <a:lnTo>
                      <a:pt x="2" y="80"/>
                    </a:lnTo>
                    <a:lnTo>
                      <a:pt x="23" y="97"/>
                    </a:lnTo>
                    <a:lnTo>
                      <a:pt x="30" y="99"/>
                    </a:lnTo>
                    <a:lnTo>
                      <a:pt x="40" y="105"/>
                    </a:lnTo>
                    <a:lnTo>
                      <a:pt x="46" y="110"/>
                    </a:lnTo>
                    <a:lnTo>
                      <a:pt x="47" y="118"/>
                    </a:lnTo>
                    <a:lnTo>
                      <a:pt x="65" y="112"/>
                    </a:lnTo>
                    <a:lnTo>
                      <a:pt x="59" y="105"/>
                    </a:lnTo>
                    <a:lnTo>
                      <a:pt x="57" y="90"/>
                    </a:lnTo>
                    <a:lnTo>
                      <a:pt x="61" y="78"/>
                    </a:lnTo>
                    <a:lnTo>
                      <a:pt x="68" y="71"/>
                    </a:lnTo>
                    <a:lnTo>
                      <a:pt x="80" y="65"/>
                    </a:lnTo>
                    <a:lnTo>
                      <a:pt x="91" y="65"/>
                    </a:lnTo>
                    <a:lnTo>
                      <a:pt x="95" y="53"/>
                    </a:lnTo>
                    <a:lnTo>
                      <a:pt x="49" y="8"/>
                    </a:lnTo>
                    <a:lnTo>
                      <a:pt x="38" y="0"/>
                    </a:lnTo>
                    <a:lnTo>
                      <a:pt x="36" y="2"/>
                    </a:lnTo>
                    <a:lnTo>
                      <a:pt x="46" y="12"/>
                    </a:lnTo>
                    <a:lnTo>
                      <a:pt x="49" y="27"/>
                    </a:lnTo>
                    <a:lnTo>
                      <a:pt x="47" y="42"/>
                    </a:lnTo>
                    <a:lnTo>
                      <a:pt x="36" y="52"/>
                    </a:lnTo>
                    <a:lnTo>
                      <a:pt x="27" y="53"/>
                    </a:lnTo>
                    <a:lnTo>
                      <a:pt x="11" y="53"/>
                    </a:lnTo>
                    <a:lnTo>
                      <a:pt x="6" y="50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6" name="Freeform 232"/>
              <p:cNvSpPr>
                <a:spLocks/>
              </p:cNvSpPr>
              <p:nvPr/>
            </p:nvSpPr>
            <p:spPr bwMode="auto">
              <a:xfrm>
                <a:off x="4332" y="2022"/>
                <a:ext cx="54" cy="33"/>
              </a:xfrm>
              <a:custGeom>
                <a:avLst/>
                <a:gdLst>
                  <a:gd name="T0" fmla="*/ 0 w 108"/>
                  <a:gd name="T1" fmla="*/ 0 h 64"/>
                  <a:gd name="T2" fmla="*/ 10 w 108"/>
                  <a:gd name="T3" fmla="*/ 0 h 64"/>
                  <a:gd name="T4" fmla="*/ 11 w 108"/>
                  <a:gd name="T5" fmla="*/ 3 h 64"/>
                  <a:gd name="T6" fmla="*/ 14 w 108"/>
                  <a:gd name="T7" fmla="*/ 3 h 64"/>
                  <a:gd name="T8" fmla="*/ 14 w 108"/>
                  <a:gd name="T9" fmla="*/ 6 h 64"/>
                  <a:gd name="T10" fmla="*/ 14 w 108"/>
                  <a:gd name="T11" fmla="*/ 9 h 64"/>
                  <a:gd name="T12" fmla="*/ 17 w 108"/>
                  <a:gd name="T13" fmla="*/ 10 h 64"/>
                  <a:gd name="T14" fmla="*/ 20 w 108"/>
                  <a:gd name="T15" fmla="*/ 11 h 64"/>
                  <a:gd name="T16" fmla="*/ 23 w 108"/>
                  <a:gd name="T17" fmla="*/ 11 h 64"/>
                  <a:gd name="T18" fmla="*/ 27 w 108"/>
                  <a:gd name="T19" fmla="*/ 14 h 64"/>
                  <a:gd name="T20" fmla="*/ 21 w 108"/>
                  <a:gd name="T21" fmla="*/ 17 h 64"/>
                  <a:gd name="T22" fmla="*/ 0 w 108"/>
                  <a:gd name="T23" fmla="*/ 0 h 64"/>
                  <a:gd name="T24" fmla="*/ 0 w 108"/>
                  <a:gd name="T25" fmla="*/ 0 h 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08"/>
                  <a:gd name="T40" fmla="*/ 0 h 64"/>
                  <a:gd name="T41" fmla="*/ 108 w 108"/>
                  <a:gd name="T42" fmla="*/ 64 h 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08" h="64">
                    <a:moveTo>
                      <a:pt x="0" y="0"/>
                    </a:moveTo>
                    <a:lnTo>
                      <a:pt x="38" y="0"/>
                    </a:lnTo>
                    <a:lnTo>
                      <a:pt x="43" y="11"/>
                    </a:lnTo>
                    <a:lnTo>
                      <a:pt x="53" y="11"/>
                    </a:lnTo>
                    <a:lnTo>
                      <a:pt x="55" y="24"/>
                    </a:lnTo>
                    <a:lnTo>
                      <a:pt x="58" y="32"/>
                    </a:lnTo>
                    <a:lnTo>
                      <a:pt x="66" y="38"/>
                    </a:lnTo>
                    <a:lnTo>
                      <a:pt x="77" y="42"/>
                    </a:lnTo>
                    <a:lnTo>
                      <a:pt x="91" y="40"/>
                    </a:lnTo>
                    <a:lnTo>
                      <a:pt x="108" y="53"/>
                    </a:lnTo>
                    <a:lnTo>
                      <a:pt x="81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7" name="Freeform 233"/>
              <p:cNvSpPr>
                <a:spLocks/>
              </p:cNvSpPr>
              <p:nvPr/>
            </p:nvSpPr>
            <p:spPr bwMode="auto">
              <a:xfrm>
                <a:off x="4382" y="2021"/>
                <a:ext cx="32" cy="26"/>
              </a:xfrm>
              <a:custGeom>
                <a:avLst/>
                <a:gdLst>
                  <a:gd name="T0" fmla="*/ 2 w 65"/>
                  <a:gd name="T1" fmla="*/ 3 h 51"/>
                  <a:gd name="T2" fmla="*/ 2 w 65"/>
                  <a:gd name="T3" fmla="*/ 6 h 51"/>
                  <a:gd name="T4" fmla="*/ 1 w 65"/>
                  <a:gd name="T5" fmla="*/ 8 h 51"/>
                  <a:gd name="T6" fmla="*/ 0 w 65"/>
                  <a:gd name="T7" fmla="*/ 10 h 51"/>
                  <a:gd name="T8" fmla="*/ 3 w 65"/>
                  <a:gd name="T9" fmla="*/ 13 h 51"/>
                  <a:gd name="T10" fmla="*/ 16 w 65"/>
                  <a:gd name="T11" fmla="*/ 8 h 51"/>
                  <a:gd name="T12" fmla="*/ 10 w 65"/>
                  <a:gd name="T13" fmla="*/ 4 h 51"/>
                  <a:gd name="T14" fmla="*/ 10 w 65"/>
                  <a:gd name="T15" fmla="*/ 3 h 51"/>
                  <a:gd name="T16" fmla="*/ 6 w 65"/>
                  <a:gd name="T17" fmla="*/ 0 h 51"/>
                  <a:gd name="T18" fmla="*/ 2 w 65"/>
                  <a:gd name="T19" fmla="*/ 3 h 51"/>
                  <a:gd name="T20" fmla="*/ 2 w 65"/>
                  <a:gd name="T21" fmla="*/ 3 h 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5"/>
                  <a:gd name="T34" fmla="*/ 0 h 51"/>
                  <a:gd name="T35" fmla="*/ 65 w 65"/>
                  <a:gd name="T36" fmla="*/ 51 h 5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5" h="51">
                    <a:moveTo>
                      <a:pt x="10" y="11"/>
                    </a:moveTo>
                    <a:lnTo>
                      <a:pt x="10" y="21"/>
                    </a:lnTo>
                    <a:lnTo>
                      <a:pt x="6" y="30"/>
                    </a:lnTo>
                    <a:lnTo>
                      <a:pt x="0" y="40"/>
                    </a:lnTo>
                    <a:lnTo>
                      <a:pt x="12" y="51"/>
                    </a:lnTo>
                    <a:lnTo>
                      <a:pt x="65" y="32"/>
                    </a:lnTo>
                    <a:lnTo>
                      <a:pt x="40" y="15"/>
                    </a:lnTo>
                    <a:lnTo>
                      <a:pt x="42" y="9"/>
                    </a:lnTo>
                    <a:lnTo>
                      <a:pt x="27" y="0"/>
                    </a:lnTo>
                    <a:lnTo>
                      <a:pt x="10" y="11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8" name="Freeform 234"/>
              <p:cNvSpPr>
                <a:spLocks/>
              </p:cNvSpPr>
              <p:nvPr/>
            </p:nvSpPr>
            <p:spPr bwMode="auto">
              <a:xfrm>
                <a:off x="4405" y="2009"/>
                <a:ext cx="46" cy="27"/>
              </a:xfrm>
              <a:custGeom>
                <a:avLst/>
                <a:gdLst>
                  <a:gd name="T0" fmla="*/ 1 w 91"/>
                  <a:gd name="T1" fmla="*/ 9 h 53"/>
                  <a:gd name="T2" fmla="*/ 0 w 91"/>
                  <a:gd name="T3" fmla="*/ 10 h 53"/>
                  <a:gd name="T4" fmla="*/ 6 w 91"/>
                  <a:gd name="T5" fmla="*/ 14 h 53"/>
                  <a:gd name="T6" fmla="*/ 23 w 91"/>
                  <a:gd name="T7" fmla="*/ 8 h 53"/>
                  <a:gd name="T8" fmla="*/ 21 w 91"/>
                  <a:gd name="T9" fmla="*/ 0 h 53"/>
                  <a:gd name="T10" fmla="*/ 19 w 91"/>
                  <a:gd name="T11" fmla="*/ 2 h 53"/>
                  <a:gd name="T12" fmla="*/ 16 w 91"/>
                  <a:gd name="T13" fmla="*/ 2 h 53"/>
                  <a:gd name="T14" fmla="*/ 12 w 91"/>
                  <a:gd name="T15" fmla="*/ 0 h 53"/>
                  <a:gd name="T16" fmla="*/ 8 w 91"/>
                  <a:gd name="T17" fmla="*/ 2 h 53"/>
                  <a:gd name="T18" fmla="*/ 8 w 91"/>
                  <a:gd name="T19" fmla="*/ 4 h 53"/>
                  <a:gd name="T20" fmla="*/ 7 w 91"/>
                  <a:gd name="T21" fmla="*/ 7 h 53"/>
                  <a:gd name="T22" fmla="*/ 4 w 91"/>
                  <a:gd name="T23" fmla="*/ 8 h 53"/>
                  <a:gd name="T24" fmla="*/ 1 w 91"/>
                  <a:gd name="T25" fmla="*/ 9 h 53"/>
                  <a:gd name="T26" fmla="*/ 1 w 91"/>
                  <a:gd name="T27" fmla="*/ 9 h 5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91"/>
                  <a:gd name="T43" fmla="*/ 0 h 53"/>
                  <a:gd name="T44" fmla="*/ 91 w 91"/>
                  <a:gd name="T45" fmla="*/ 53 h 5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91" h="53">
                    <a:moveTo>
                      <a:pt x="2" y="36"/>
                    </a:moveTo>
                    <a:lnTo>
                      <a:pt x="0" y="40"/>
                    </a:lnTo>
                    <a:lnTo>
                      <a:pt x="21" y="53"/>
                    </a:lnTo>
                    <a:lnTo>
                      <a:pt x="91" y="29"/>
                    </a:lnTo>
                    <a:lnTo>
                      <a:pt x="84" y="0"/>
                    </a:lnTo>
                    <a:lnTo>
                      <a:pt x="74" y="6"/>
                    </a:lnTo>
                    <a:lnTo>
                      <a:pt x="61" y="6"/>
                    </a:lnTo>
                    <a:lnTo>
                      <a:pt x="46" y="0"/>
                    </a:lnTo>
                    <a:lnTo>
                      <a:pt x="30" y="6"/>
                    </a:lnTo>
                    <a:lnTo>
                      <a:pt x="30" y="15"/>
                    </a:lnTo>
                    <a:lnTo>
                      <a:pt x="25" y="27"/>
                    </a:lnTo>
                    <a:lnTo>
                      <a:pt x="13" y="32"/>
                    </a:lnTo>
                    <a:lnTo>
                      <a:pt x="2" y="36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9" name="Freeform 235"/>
              <p:cNvSpPr>
                <a:spLocks/>
              </p:cNvSpPr>
              <p:nvPr/>
            </p:nvSpPr>
            <p:spPr bwMode="auto">
              <a:xfrm>
                <a:off x="4444" y="1981"/>
                <a:ext cx="30" cy="40"/>
              </a:xfrm>
              <a:custGeom>
                <a:avLst/>
                <a:gdLst>
                  <a:gd name="T0" fmla="*/ 1 w 59"/>
                  <a:gd name="T1" fmla="*/ 0 h 82"/>
                  <a:gd name="T2" fmla="*/ 0 w 59"/>
                  <a:gd name="T3" fmla="*/ 2 h 82"/>
                  <a:gd name="T4" fmla="*/ 3 w 59"/>
                  <a:gd name="T5" fmla="*/ 4 h 82"/>
                  <a:gd name="T6" fmla="*/ 5 w 59"/>
                  <a:gd name="T7" fmla="*/ 7 h 82"/>
                  <a:gd name="T8" fmla="*/ 4 w 59"/>
                  <a:gd name="T9" fmla="*/ 10 h 82"/>
                  <a:gd name="T10" fmla="*/ 3 w 59"/>
                  <a:gd name="T11" fmla="*/ 13 h 82"/>
                  <a:gd name="T12" fmla="*/ 5 w 59"/>
                  <a:gd name="T13" fmla="*/ 20 h 82"/>
                  <a:gd name="T14" fmla="*/ 15 w 59"/>
                  <a:gd name="T15" fmla="*/ 17 h 82"/>
                  <a:gd name="T16" fmla="*/ 8 w 59"/>
                  <a:gd name="T17" fmla="*/ 9 h 82"/>
                  <a:gd name="T18" fmla="*/ 4 w 59"/>
                  <a:gd name="T19" fmla="*/ 3 h 82"/>
                  <a:gd name="T20" fmla="*/ 1 w 59"/>
                  <a:gd name="T21" fmla="*/ 0 h 82"/>
                  <a:gd name="T22" fmla="*/ 1 w 59"/>
                  <a:gd name="T23" fmla="*/ 0 h 8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59"/>
                  <a:gd name="T37" fmla="*/ 0 h 82"/>
                  <a:gd name="T38" fmla="*/ 59 w 59"/>
                  <a:gd name="T39" fmla="*/ 82 h 8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59" h="82">
                    <a:moveTo>
                      <a:pt x="2" y="0"/>
                    </a:moveTo>
                    <a:lnTo>
                      <a:pt x="0" y="8"/>
                    </a:lnTo>
                    <a:lnTo>
                      <a:pt x="11" y="19"/>
                    </a:lnTo>
                    <a:lnTo>
                      <a:pt x="17" y="31"/>
                    </a:lnTo>
                    <a:lnTo>
                      <a:pt x="15" y="42"/>
                    </a:lnTo>
                    <a:lnTo>
                      <a:pt x="11" y="55"/>
                    </a:lnTo>
                    <a:lnTo>
                      <a:pt x="17" y="82"/>
                    </a:lnTo>
                    <a:lnTo>
                      <a:pt x="59" y="70"/>
                    </a:lnTo>
                    <a:lnTo>
                      <a:pt x="30" y="36"/>
                    </a:lnTo>
                    <a:lnTo>
                      <a:pt x="13" y="1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0" name="Freeform 236"/>
              <p:cNvSpPr>
                <a:spLocks/>
              </p:cNvSpPr>
              <p:nvPr/>
            </p:nvSpPr>
            <p:spPr bwMode="auto">
              <a:xfrm>
                <a:off x="4271" y="1912"/>
                <a:ext cx="50" cy="51"/>
              </a:xfrm>
              <a:custGeom>
                <a:avLst/>
                <a:gdLst>
                  <a:gd name="T0" fmla="*/ 0 w 99"/>
                  <a:gd name="T1" fmla="*/ 5 h 103"/>
                  <a:gd name="T2" fmla="*/ 4 w 99"/>
                  <a:gd name="T3" fmla="*/ 3 h 103"/>
                  <a:gd name="T4" fmla="*/ 8 w 99"/>
                  <a:gd name="T5" fmla="*/ 1 h 103"/>
                  <a:gd name="T6" fmla="*/ 11 w 99"/>
                  <a:gd name="T7" fmla="*/ 0 h 103"/>
                  <a:gd name="T8" fmla="*/ 9 w 99"/>
                  <a:gd name="T9" fmla="*/ 2 h 103"/>
                  <a:gd name="T10" fmla="*/ 8 w 99"/>
                  <a:gd name="T11" fmla="*/ 7 h 103"/>
                  <a:gd name="T12" fmla="*/ 9 w 99"/>
                  <a:gd name="T13" fmla="*/ 10 h 103"/>
                  <a:gd name="T14" fmla="*/ 12 w 99"/>
                  <a:gd name="T15" fmla="*/ 13 h 103"/>
                  <a:gd name="T16" fmla="*/ 17 w 99"/>
                  <a:gd name="T17" fmla="*/ 14 h 103"/>
                  <a:gd name="T18" fmla="*/ 20 w 99"/>
                  <a:gd name="T19" fmla="*/ 14 h 103"/>
                  <a:gd name="T20" fmla="*/ 22 w 99"/>
                  <a:gd name="T21" fmla="*/ 12 h 103"/>
                  <a:gd name="T22" fmla="*/ 25 w 99"/>
                  <a:gd name="T23" fmla="*/ 15 h 103"/>
                  <a:gd name="T24" fmla="*/ 24 w 99"/>
                  <a:gd name="T25" fmla="*/ 18 h 103"/>
                  <a:gd name="T26" fmla="*/ 23 w 99"/>
                  <a:gd name="T27" fmla="*/ 20 h 103"/>
                  <a:gd name="T28" fmla="*/ 24 w 99"/>
                  <a:gd name="T29" fmla="*/ 24 h 103"/>
                  <a:gd name="T30" fmla="*/ 23 w 99"/>
                  <a:gd name="T31" fmla="*/ 25 h 103"/>
                  <a:gd name="T32" fmla="*/ 21 w 99"/>
                  <a:gd name="T33" fmla="*/ 22 h 103"/>
                  <a:gd name="T34" fmla="*/ 19 w 99"/>
                  <a:gd name="T35" fmla="*/ 20 h 103"/>
                  <a:gd name="T36" fmla="*/ 16 w 99"/>
                  <a:gd name="T37" fmla="*/ 19 h 103"/>
                  <a:gd name="T38" fmla="*/ 13 w 99"/>
                  <a:gd name="T39" fmla="*/ 19 h 103"/>
                  <a:gd name="T40" fmla="*/ 9 w 99"/>
                  <a:gd name="T41" fmla="*/ 22 h 103"/>
                  <a:gd name="T42" fmla="*/ 7 w 99"/>
                  <a:gd name="T43" fmla="*/ 19 h 103"/>
                  <a:gd name="T44" fmla="*/ 7 w 99"/>
                  <a:gd name="T45" fmla="*/ 16 h 103"/>
                  <a:gd name="T46" fmla="*/ 7 w 99"/>
                  <a:gd name="T47" fmla="*/ 12 h 103"/>
                  <a:gd name="T48" fmla="*/ 5 w 99"/>
                  <a:gd name="T49" fmla="*/ 9 h 103"/>
                  <a:gd name="T50" fmla="*/ 3 w 99"/>
                  <a:gd name="T51" fmla="*/ 7 h 103"/>
                  <a:gd name="T52" fmla="*/ 0 w 99"/>
                  <a:gd name="T53" fmla="*/ 6 h 103"/>
                  <a:gd name="T54" fmla="*/ 0 w 99"/>
                  <a:gd name="T55" fmla="*/ 5 h 103"/>
                  <a:gd name="T56" fmla="*/ 0 w 99"/>
                  <a:gd name="T57" fmla="*/ 5 h 10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99"/>
                  <a:gd name="T88" fmla="*/ 0 h 103"/>
                  <a:gd name="T89" fmla="*/ 99 w 99"/>
                  <a:gd name="T90" fmla="*/ 103 h 10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99" h="103">
                    <a:moveTo>
                      <a:pt x="0" y="23"/>
                    </a:moveTo>
                    <a:lnTo>
                      <a:pt x="15" y="14"/>
                    </a:lnTo>
                    <a:lnTo>
                      <a:pt x="30" y="4"/>
                    </a:lnTo>
                    <a:lnTo>
                      <a:pt x="44" y="0"/>
                    </a:lnTo>
                    <a:lnTo>
                      <a:pt x="34" y="10"/>
                    </a:lnTo>
                    <a:lnTo>
                      <a:pt x="32" y="29"/>
                    </a:lnTo>
                    <a:lnTo>
                      <a:pt x="36" y="40"/>
                    </a:lnTo>
                    <a:lnTo>
                      <a:pt x="47" y="52"/>
                    </a:lnTo>
                    <a:lnTo>
                      <a:pt x="65" y="57"/>
                    </a:lnTo>
                    <a:lnTo>
                      <a:pt x="78" y="57"/>
                    </a:lnTo>
                    <a:lnTo>
                      <a:pt x="87" y="50"/>
                    </a:lnTo>
                    <a:lnTo>
                      <a:pt x="99" y="63"/>
                    </a:lnTo>
                    <a:lnTo>
                      <a:pt x="93" y="73"/>
                    </a:lnTo>
                    <a:lnTo>
                      <a:pt x="91" y="80"/>
                    </a:lnTo>
                    <a:lnTo>
                      <a:pt x="95" y="99"/>
                    </a:lnTo>
                    <a:lnTo>
                      <a:pt x="89" y="103"/>
                    </a:lnTo>
                    <a:lnTo>
                      <a:pt x="84" y="90"/>
                    </a:lnTo>
                    <a:lnTo>
                      <a:pt x="74" y="82"/>
                    </a:lnTo>
                    <a:lnTo>
                      <a:pt x="61" y="78"/>
                    </a:lnTo>
                    <a:lnTo>
                      <a:pt x="51" y="78"/>
                    </a:lnTo>
                    <a:lnTo>
                      <a:pt x="34" y="88"/>
                    </a:lnTo>
                    <a:lnTo>
                      <a:pt x="25" y="76"/>
                    </a:lnTo>
                    <a:lnTo>
                      <a:pt x="28" y="65"/>
                    </a:lnTo>
                    <a:lnTo>
                      <a:pt x="27" y="48"/>
                    </a:lnTo>
                    <a:lnTo>
                      <a:pt x="19" y="36"/>
                    </a:lnTo>
                    <a:lnTo>
                      <a:pt x="11" y="29"/>
                    </a:lnTo>
                    <a:lnTo>
                      <a:pt x="0" y="2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1" name="Freeform 237"/>
              <p:cNvSpPr>
                <a:spLocks/>
              </p:cNvSpPr>
              <p:nvPr/>
            </p:nvSpPr>
            <p:spPr bwMode="auto">
              <a:xfrm>
                <a:off x="4300" y="1897"/>
                <a:ext cx="72" cy="46"/>
              </a:xfrm>
              <a:custGeom>
                <a:avLst/>
                <a:gdLst>
                  <a:gd name="T0" fmla="*/ 0 w 144"/>
                  <a:gd name="T1" fmla="*/ 5 h 91"/>
                  <a:gd name="T2" fmla="*/ 7 w 144"/>
                  <a:gd name="T3" fmla="*/ 0 h 91"/>
                  <a:gd name="T4" fmla="*/ 11 w 144"/>
                  <a:gd name="T5" fmla="*/ 1 h 91"/>
                  <a:gd name="T6" fmla="*/ 10 w 144"/>
                  <a:gd name="T7" fmla="*/ 4 h 91"/>
                  <a:gd name="T8" fmla="*/ 10 w 144"/>
                  <a:gd name="T9" fmla="*/ 7 h 91"/>
                  <a:gd name="T10" fmla="*/ 11 w 144"/>
                  <a:gd name="T11" fmla="*/ 10 h 91"/>
                  <a:gd name="T12" fmla="*/ 14 w 144"/>
                  <a:gd name="T13" fmla="*/ 12 h 91"/>
                  <a:gd name="T14" fmla="*/ 17 w 144"/>
                  <a:gd name="T15" fmla="*/ 13 h 91"/>
                  <a:gd name="T16" fmla="*/ 20 w 144"/>
                  <a:gd name="T17" fmla="*/ 13 h 91"/>
                  <a:gd name="T18" fmla="*/ 22 w 144"/>
                  <a:gd name="T19" fmla="*/ 12 h 91"/>
                  <a:gd name="T20" fmla="*/ 25 w 144"/>
                  <a:gd name="T21" fmla="*/ 10 h 91"/>
                  <a:gd name="T22" fmla="*/ 27 w 144"/>
                  <a:gd name="T23" fmla="*/ 8 h 91"/>
                  <a:gd name="T24" fmla="*/ 27 w 144"/>
                  <a:gd name="T25" fmla="*/ 4 h 91"/>
                  <a:gd name="T26" fmla="*/ 29 w 144"/>
                  <a:gd name="T27" fmla="*/ 3 h 91"/>
                  <a:gd name="T28" fmla="*/ 36 w 144"/>
                  <a:gd name="T29" fmla="*/ 9 h 91"/>
                  <a:gd name="T30" fmla="*/ 36 w 144"/>
                  <a:gd name="T31" fmla="*/ 11 h 91"/>
                  <a:gd name="T32" fmla="*/ 30 w 144"/>
                  <a:gd name="T33" fmla="*/ 13 h 91"/>
                  <a:gd name="T34" fmla="*/ 28 w 144"/>
                  <a:gd name="T35" fmla="*/ 15 h 91"/>
                  <a:gd name="T36" fmla="*/ 27 w 144"/>
                  <a:gd name="T37" fmla="*/ 17 h 91"/>
                  <a:gd name="T38" fmla="*/ 27 w 144"/>
                  <a:gd name="T39" fmla="*/ 20 h 91"/>
                  <a:gd name="T40" fmla="*/ 27 w 144"/>
                  <a:gd name="T41" fmla="*/ 22 h 91"/>
                  <a:gd name="T42" fmla="*/ 24 w 144"/>
                  <a:gd name="T43" fmla="*/ 23 h 91"/>
                  <a:gd name="T44" fmla="*/ 22 w 144"/>
                  <a:gd name="T45" fmla="*/ 21 h 91"/>
                  <a:gd name="T46" fmla="*/ 18 w 144"/>
                  <a:gd name="T47" fmla="*/ 20 h 91"/>
                  <a:gd name="T48" fmla="*/ 14 w 144"/>
                  <a:gd name="T49" fmla="*/ 20 h 91"/>
                  <a:gd name="T50" fmla="*/ 12 w 144"/>
                  <a:gd name="T51" fmla="*/ 20 h 91"/>
                  <a:gd name="T52" fmla="*/ 10 w 144"/>
                  <a:gd name="T53" fmla="*/ 17 h 91"/>
                  <a:gd name="T54" fmla="*/ 11 w 144"/>
                  <a:gd name="T55" fmla="*/ 14 h 91"/>
                  <a:gd name="T56" fmla="*/ 10 w 144"/>
                  <a:gd name="T57" fmla="*/ 10 h 91"/>
                  <a:gd name="T58" fmla="*/ 7 w 144"/>
                  <a:gd name="T59" fmla="*/ 6 h 91"/>
                  <a:gd name="T60" fmla="*/ 3 w 144"/>
                  <a:gd name="T61" fmla="*/ 5 h 91"/>
                  <a:gd name="T62" fmla="*/ 1 w 144"/>
                  <a:gd name="T63" fmla="*/ 6 h 91"/>
                  <a:gd name="T64" fmla="*/ 0 w 144"/>
                  <a:gd name="T65" fmla="*/ 5 h 91"/>
                  <a:gd name="T66" fmla="*/ 0 w 144"/>
                  <a:gd name="T67" fmla="*/ 5 h 9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44"/>
                  <a:gd name="T103" fmla="*/ 0 h 91"/>
                  <a:gd name="T104" fmla="*/ 144 w 144"/>
                  <a:gd name="T105" fmla="*/ 91 h 9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44" h="91">
                    <a:moveTo>
                      <a:pt x="0" y="19"/>
                    </a:moveTo>
                    <a:lnTo>
                      <a:pt x="30" y="0"/>
                    </a:lnTo>
                    <a:lnTo>
                      <a:pt x="44" y="4"/>
                    </a:lnTo>
                    <a:lnTo>
                      <a:pt x="40" y="13"/>
                    </a:lnTo>
                    <a:lnTo>
                      <a:pt x="42" y="28"/>
                    </a:lnTo>
                    <a:lnTo>
                      <a:pt x="47" y="38"/>
                    </a:lnTo>
                    <a:lnTo>
                      <a:pt x="57" y="47"/>
                    </a:lnTo>
                    <a:lnTo>
                      <a:pt x="66" y="51"/>
                    </a:lnTo>
                    <a:lnTo>
                      <a:pt x="80" y="51"/>
                    </a:lnTo>
                    <a:lnTo>
                      <a:pt x="91" y="47"/>
                    </a:lnTo>
                    <a:lnTo>
                      <a:pt x="101" y="40"/>
                    </a:lnTo>
                    <a:lnTo>
                      <a:pt x="108" y="32"/>
                    </a:lnTo>
                    <a:lnTo>
                      <a:pt x="108" y="15"/>
                    </a:lnTo>
                    <a:lnTo>
                      <a:pt x="116" y="11"/>
                    </a:lnTo>
                    <a:lnTo>
                      <a:pt x="144" y="36"/>
                    </a:lnTo>
                    <a:lnTo>
                      <a:pt x="141" y="44"/>
                    </a:lnTo>
                    <a:lnTo>
                      <a:pt x="123" y="49"/>
                    </a:lnTo>
                    <a:lnTo>
                      <a:pt x="114" y="59"/>
                    </a:lnTo>
                    <a:lnTo>
                      <a:pt x="110" y="68"/>
                    </a:lnTo>
                    <a:lnTo>
                      <a:pt x="110" y="78"/>
                    </a:lnTo>
                    <a:lnTo>
                      <a:pt x="110" y="87"/>
                    </a:lnTo>
                    <a:lnTo>
                      <a:pt x="99" y="91"/>
                    </a:lnTo>
                    <a:lnTo>
                      <a:pt x="89" y="82"/>
                    </a:lnTo>
                    <a:lnTo>
                      <a:pt x="74" y="78"/>
                    </a:lnTo>
                    <a:lnTo>
                      <a:pt x="57" y="78"/>
                    </a:lnTo>
                    <a:lnTo>
                      <a:pt x="49" y="78"/>
                    </a:lnTo>
                    <a:lnTo>
                      <a:pt x="42" y="68"/>
                    </a:lnTo>
                    <a:lnTo>
                      <a:pt x="46" y="55"/>
                    </a:lnTo>
                    <a:lnTo>
                      <a:pt x="42" y="38"/>
                    </a:lnTo>
                    <a:lnTo>
                      <a:pt x="30" y="21"/>
                    </a:lnTo>
                    <a:lnTo>
                      <a:pt x="15" y="19"/>
                    </a:lnTo>
                    <a:lnTo>
                      <a:pt x="4" y="23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2" name="Freeform 238"/>
              <p:cNvSpPr>
                <a:spLocks/>
              </p:cNvSpPr>
              <p:nvPr/>
            </p:nvSpPr>
            <p:spPr bwMode="auto">
              <a:xfrm>
                <a:off x="4324" y="1886"/>
                <a:ext cx="24" cy="7"/>
              </a:xfrm>
              <a:custGeom>
                <a:avLst/>
                <a:gdLst>
                  <a:gd name="T0" fmla="*/ 0 w 50"/>
                  <a:gd name="T1" fmla="*/ 3 h 15"/>
                  <a:gd name="T2" fmla="*/ 5 w 50"/>
                  <a:gd name="T3" fmla="*/ 0 h 15"/>
                  <a:gd name="T4" fmla="*/ 7 w 50"/>
                  <a:gd name="T5" fmla="*/ 0 h 15"/>
                  <a:gd name="T6" fmla="*/ 12 w 50"/>
                  <a:gd name="T7" fmla="*/ 3 h 15"/>
                  <a:gd name="T8" fmla="*/ 8 w 50"/>
                  <a:gd name="T9" fmla="*/ 2 h 15"/>
                  <a:gd name="T10" fmla="*/ 4 w 50"/>
                  <a:gd name="T11" fmla="*/ 2 h 15"/>
                  <a:gd name="T12" fmla="*/ 1 w 50"/>
                  <a:gd name="T13" fmla="*/ 3 h 15"/>
                  <a:gd name="T14" fmla="*/ 0 w 50"/>
                  <a:gd name="T15" fmla="*/ 3 h 15"/>
                  <a:gd name="T16" fmla="*/ 0 w 50"/>
                  <a:gd name="T17" fmla="*/ 3 h 1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0"/>
                  <a:gd name="T28" fmla="*/ 0 h 15"/>
                  <a:gd name="T29" fmla="*/ 50 w 50"/>
                  <a:gd name="T30" fmla="*/ 15 h 1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0" h="15">
                    <a:moveTo>
                      <a:pt x="0" y="13"/>
                    </a:moveTo>
                    <a:lnTo>
                      <a:pt x="23" y="0"/>
                    </a:lnTo>
                    <a:lnTo>
                      <a:pt x="31" y="0"/>
                    </a:lnTo>
                    <a:lnTo>
                      <a:pt x="50" y="15"/>
                    </a:lnTo>
                    <a:lnTo>
                      <a:pt x="33" y="8"/>
                    </a:lnTo>
                    <a:lnTo>
                      <a:pt x="18" y="8"/>
                    </a:lnTo>
                    <a:lnTo>
                      <a:pt x="6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FFE5B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3" name="Freeform 239"/>
              <p:cNvSpPr>
                <a:spLocks/>
              </p:cNvSpPr>
              <p:nvPr/>
            </p:nvSpPr>
            <p:spPr bwMode="auto">
              <a:xfrm>
                <a:off x="4241" y="1929"/>
                <a:ext cx="16" cy="22"/>
              </a:xfrm>
              <a:custGeom>
                <a:avLst/>
                <a:gdLst>
                  <a:gd name="T0" fmla="*/ 0 w 32"/>
                  <a:gd name="T1" fmla="*/ 5 h 43"/>
                  <a:gd name="T2" fmla="*/ 8 w 32"/>
                  <a:gd name="T3" fmla="*/ 0 h 43"/>
                  <a:gd name="T4" fmla="*/ 5 w 32"/>
                  <a:gd name="T5" fmla="*/ 4 h 43"/>
                  <a:gd name="T6" fmla="*/ 5 w 32"/>
                  <a:gd name="T7" fmla="*/ 9 h 43"/>
                  <a:gd name="T8" fmla="*/ 6 w 32"/>
                  <a:gd name="T9" fmla="*/ 11 h 43"/>
                  <a:gd name="T10" fmla="*/ 0 w 32"/>
                  <a:gd name="T11" fmla="*/ 5 h 43"/>
                  <a:gd name="T12" fmla="*/ 0 w 32"/>
                  <a:gd name="T13" fmla="*/ 5 h 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2"/>
                  <a:gd name="T22" fmla="*/ 0 h 43"/>
                  <a:gd name="T23" fmla="*/ 32 w 32"/>
                  <a:gd name="T24" fmla="*/ 43 h 4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2" h="43">
                    <a:moveTo>
                      <a:pt x="0" y="17"/>
                    </a:moveTo>
                    <a:lnTo>
                      <a:pt x="32" y="0"/>
                    </a:lnTo>
                    <a:lnTo>
                      <a:pt x="21" y="15"/>
                    </a:lnTo>
                    <a:lnTo>
                      <a:pt x="21" y="36"/>
                    </a:lnTo>
                    <a:lnTo>
                      <a:pt x="27" y="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4" name="Freeform 240"/>
              <p:cNvSpPr>
                <a:spLocks/>
              </p:cNvSpPr>
              <p:nvPr/>
            </p:nvSpPr>
            <p:spPr bwMode="auto">
              <a:xfrm>
                <a:off x="4261" y="1955"/>
                <a:ext cx="24" cy="23"/>
              </a:xfrm>
              <a:custGeom>
                <a:avLst/>
                <a:gdLst>
                  <a:gd name="T0" fmla="*/ 0 w 48"/>
                  <a:gd name="T1" fmla="*/ 1 h 45"/>
                  <a:gd name="T2" fmla="*/ 3 w 48"/>
                  <a:gd name="T3" fmla="*/ 2 h 45"/>
                  <a:gd name="T4" fmla="*/ 5 w 48"/>
                  <a:gd name="T5" fmla="*/ 2 h 45"/>
                  <a:gd name="T6" fmla="*/ 9 w 48"/>
                  <a:gd name="T7" fmla="*/ 0 h 45"/>
                  <a:gd name="T8" fmla="*/ 12 w 48"/>
                  <a:gd name="T9" fmla="*/ 5 h 45"/>
                  <a:gd name="T10" fmla="*/ 12 w 48"/>
                  <a:gd name="T11" fmla="*/ 7 h 45"/>
                  <a:gd name="T12" fmla="*/ 12 w 48"/>
                  <a:gd name="T13" fmla="*/ 11 h 45"/>
                  <a:gd name="T14" fmla="*/ 11 w 48"/>
                  <a:gd name="T15" fmla="*/ 12 h 45"/>
                  <a:gd name="T16" fmla="*/ 5 w 48"/>
                  <a:gd name="T17" fmla="*/ 6 h 45"/>
                  <a:gd name="T18" fmla="*/ 0 w 48"/>
                  <a:gd name="T19" fmla="*/ 1 h 45"/>
                  <a:gd name="T20" fmla="*/ 0 w 48"/>
                  <a:gd name="T21" fmla="*/ 1 h 4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8"/>
                  <a:gd name="T34" fmla="*/ 0 h 45"/>
                  <a:gd name="T35" fmla="*/ 48 w 48"/>
                  <a:gd name="T36" fmla="*/ 45 h 4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8" h="45">
                    <a:moveTo>
                      <a:pt x="0" y="2"/>
                    </a:moveTo>
                    <a:lnTo>
                      <a:pt x="11" y="7"/>
                    </a:lnTo>
                    <a:lnTo>
                      <a:pt x="19" y="6"/>
                    </a:lnTo>
                    <a:lnTo>
                      <a:pt x="34" y="0"/>
                    </a:lnTo>
                    <a:lnTo>
                      <a:pt x="46" y="17"/>
                    </a:lnTo>
                    <a:lnTo>
                      <a:pt x="46" y="26"/>
                    </a:lnTo>
                    <a:lnTo>
                      <a:pt x="48" y="42"/>
                    </a:lnTo>
                    <a:lnTo>
                      <a:pt x="44" y="45"/>
                    </a:lnTo>
                    <a:lnTo>
                      <a:pt x="19" y="21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5" name="Freeform 241"/>
              <p:cNvSpPr>
                <a:spLocks/>
              </p:cNvSpPr>
              <p:nvPr/>
            </p:nvSpPr>
            <p:spPr bwMode="auto">
              <a:xfrm>
                <a:off x="4292" y="1970"/>
                <a:ext cx="35" cy="28"/>
              </a:xfrm>
              <a:custGeom>
                <a:avLst/>
                <a:gdLst>
                  <a:gd name="T0" fmla="*/ 13 w 68"/>
                  <a:gd name="T1" fmla="*/ 0 h 55"/>
                  <a:gd name="T2" fmla="*/ 18 w 68"/>
                  <a:gd name="T3" fmla="*/ 7 h 55"/>
                  <a:gd name="T4" fmla="*/ 16 w 68"/>
                  <a:gd name="T5" fmla="*/ 7 h 55"/>
                  <a:gd name="T6" fmla="*/ 14 w 68"/>
                  <a:gd name="T7" fmla="*/ 9 h 55"/>
                  <a:gd name="T8" fmla="*/ 13 w 68"/>
                  <a:gd name="T9" fmla="*/ 10 h 55"/>
                  <a:gd name="T10" fmla="*/ 12 w 68"/>
                  <a:gd name="T11" fmla="*/ 13 h 55"/>
                  <a:gd name="T12" fmla="*/ 12 w 68"/>
                  <a:gd name="T13" fmla="*/ 14 h 55"/>
                  <a:gd name="T14" fmla="*/ 7 w 68"/>
                  <a:gd name="T15" fmla="*/ 14 h 55"/>
                  <a:gd name="T16" fmla="*/ 0 w 68"/>
                  <a:gd name="T17" fmla="*/ 8 h 55"/>
                  <a:gd name="T18" fmla="*/ 3 w 68"/>
                  <a:gd name="T19" fmla="*/ 9 h 55"/>
                  <a:gd name="T20" fmla="*/ 6 w 68"/>
                  <a:gd name="T21" fmla="*/ 9 h 55"/>
                  <a:gd name="T22" fmla="*/ 10 w 68"/>
                  <a:gd name="T23" fmla="*/ 8 h 55"/>
                  <a:gd name="T24" fmla="*/ 11 w 68"/>
                  <a:gd name="T25" fmla="*/ 7 h 55"/>
                  <a:gd name="T26" fmla="*/ 13 w 68"/>
                  <a:gd name="T27" fmla="*/ 3 h 55"/>
                  <a:gd name="T28" fmla="*/ 13 w 68"/>
                  <a:gd name="T29" fmla="*/ 0 h 55"/>
                  <a:gd name="T30" fmla="*/ 13 w 68"/>
                  <a:gd name="T31" fmla="*/ 0 h 5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8"/>
                  <a:gd name="T49" fmla="*/ 0 h 55"/>
                  <a:gd name="T50" fmla="*/ 68 w 68"/>
                  <a:gd name="T51" fmla="*/ 55 h 5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8" h="55">
                    <a:moveTo>
                      <a:pt x="49" y="0"/>
                    </a:moveTo>
                    <a:lnTo>
                      <a:pt x="68" y="25"/>
                    </a:lnTo>
                    <a:lnTo>
                      <a:pt x="61" y="27"/>
                    </a:lnTo>
                    <a:lnTo>
                      <a:pt x="53" y="34"/>
                    </a:lnTo>
                    <a:lnTo>
                      <a:pt x="49" y="40"/>
                    </a:lnTo>
                    <a:lnTo>
                      <a:pt x="45" y="50"/>
                    </a:lnTo>
                    <a:lnTo>
                      <a:pt x="45" y="55"/>
                    </a:lnTo>
                    <a:lnTo>
                      <a:pt x="28" y="55"/>
                    </a:lnTo>
                    <a:lnTo>
                      <a:pt x="0" y="29"/>
                    </a:lnTo>
                    <a:lnTo>
                      <a:pt x="9" y="33"/>
                    </a:lnTo>
                    <a:lnTo>
                      <a:pt x="21" y="33"/>
                    </a:lnTo>
                    <a:lnTo>
                      <a:pt x="36" y="31"/>
                    </a:lnTo>
                    <a:lnTo>
                      <a:pt x="43" y="25"/>
                    </a:lnTo>
                    <a:lnTo>
                      <a:pt x="49" y="12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6" name="Freeform 242"/>
              <p:cNvSpPr>
                <a:spLocks/>
              </p:cNvSpPr>
              <p:nvPr/>
            </p:nvSpPr>
            <p:spPr bwMode="auto">
              <a:xfrm>
                <a:off x="4325" y="1950"/>
                <a:ext cx="38" cy="34"/>
              </a:xfrm>
              <a:custGeom>
                <a:avLst/>
                <a:gdLst>
                  <a:gd name="T0" fmla="*/ 1 w 76"/>
                  <a:gd name="T1" fmla="*/ 8 h 69"/>
                  <a:gd name="T2" fmla="*/ 5 w 76"/>
                  <a:gd name="T3" fmla="*/ 9 h 69"/>
                  <a:gd name="T4" fmla="*/ 7 w 76"/>
                  <a:gd name="T5" fmla="*/ 9 h 69"/>
                  <a:gd name="T6" fmla="*/ 10 w 76"/>
                  <a:gd name="T7" fmla="*/ 8 h 69"/>
                  <a:gd name="T8" fmla="*/ 13 w 76"/>
                  <a:gd name="T9" fmla="*/ 6 h 69"/>
                  <a:gd name="T10" fmla="*/ 13 w 76"/>
                  <a:gd name="T11" fmla="*/ 4 h 69"/>
                  <a:gd name="T12" fmla="*/ 13 w 76"/>
                  <a:gd name="T13" fmla="*/ 0 h 69"/>
                  <a:gd name="T14" fmla="*/ 14 w 76"/>
                  <a:gd name="T15" fmla="*/ 0 h 69"/>
                  <a:gd name="T16" fmla="*/ 19 w 76"/>
                  <a:gd name="T17" fmla="*/ 8 h 69"/>
                  <a:gd name="T18" fmla="*/ 17 w 76"/>
                  <a:gd name="T19" fmla="*/ 10 h 69"/>
                  <a:gd name="T20" fmla="*/ 10 w 76"/>
                  <a:gd name="T21" fmla="*/ 11 h 69"/>
                  <a:gd name="T22" fmla="*/ 10 w 76"/>
                  <a:gd name="T23" fmla="*/ 13 h 69"/>
                  <a:gd name="T24" fmla="*/ 11 w 76"/>
                  <a:gd name="T25" fmla="*/ 16 h 69"/>
                  <a:gd name="T26" fmla="*/ 10 w 76"/>
                  <a:gd name="T27" fmla="*/ 17 h 69"/>
                  <a:gd name="T28" fmla="*/ 6 w 76"/>
                  <a:gd name="T29" fmla="*/ 15 h 69"/>
                  <a:gd name="T30" fmla="*/ 4 w 76"/>
                  <a:gd name="T31" fmla="*/ 15 h 69"/>
                  <a:gd name="T32" fmla="*/ 0 w 76"/>
                  <a:gd name="T33" fmla="*/ 9 h 69"/>
                  <a:gd name="T34" fmla="*/ 1 w 76"/>
                  <a:gd name="T35" fmla="*/ 8 h 69"/>
                  <a:gd name="T36" fmla="*/ 1 w 76"/>
                  <a:gd name="T37" fmla="*/ 8 h 6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6"/>
                  <a:gd name="T58" fmla="*/ 0 h 69"/>
                  <a:gd name="T59" fmla="*/ 76 w 76"/>
                  <a:gd name="T60" fmla="*/ 69 h 6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6" h="69">
                    <a:moveTo>
                      <a:pt x="2" y="35"/>
                    </a:moveTo>
                    <a:lnTo>
                      <a:pt x="19" y="38"/>
                    </a:lnTo>
                    <a:lnTo>
                      <a:pt x="31" y="38"/>
                    </a:lnTo>
                    <a:lnTo>
                      <a:pt x="42" y="33"/>
                    </a:lnTo>
                    <a:lnTo>
                      <a:pt x="52" y="27"/>
                    </a:lnTo>
                    <a:lnTo>
                      <a:pt x="55" y="16"/>
                    </a:lnTo>
                    <a:lnTo>
                      <a:pt x="54" y="0"/>
                    </a:lnTo>
                    <a:lnTo>
                      <a:pt x="59" y="0"/>
                    </a:lnTo>
                    <a:lnTo>
                      <a:pt x="76" y="33"/>
                    </a:lnTo>
                    <a:lnTo>
                      <a:pt x="65" y="42"/>
                    </a:lnTo>
                    <a:lnTo>
                      <a:pt x="42" y="46"/>
                    </a:lnTo>
                    <a:lnTo>
                      <a:pt x="38" y="54"/>
                    </a:lnTo>
                    <a:lnTo>
                      <a:pt x="44" y="67"/>
                    </a:lnTo>
                    <a:lnTo>
                      <a:pt x="38" y="69"/>
                    </a:lnTo>
                    <a:lnTo>
                      <a:pt x="27" y="63"/>
                    </a:lnTo>
                    <a:lnTo>
                      <a:pt x="16" y="61"/>
                    </a:lnTo>
                    <a:lnTo>
                      <a:pt x="0" y="36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7" name="Freeform 243"/>
              <p:cNvSpPr>
                <a:spLocks/>
              </p:cNvSpPr>
              <p:nvPr/>
            </p:nvSpPr>
            <p:spPr bwMode="auto">
              <a:xfrm>
                <a:off x="4325" y="1991"/>
                <a:ext cx="44" cy="29"/>
              </a:xfrm>
              <a:custGeom>
                <a:avLst/>
                <a:gdLst>
                  <a:gd name="T0" fmla="*/ 14 w 90"/>
                  <a:gd name="T1" fmla="*/ 0 h 59"/>
                  <a:gd name="T2" fmla="*/ 11 w 90"/>
                  <a:gd name="T3" fmla="*/ 2 h 59"/>
                  <a:gd name="T4" fmla="*/ 12 w 90"/>
                  <a:gd name="T5" fmla="*/ 4 h 59"/>
                  <a:gd name="T6" fmla="*/ 11 w 90"/>
                  <a:gd name="T7" fmla="*/ 7 h 59"/>
                  <a:gd name="T8" fmla="*/ 11 w 90"/>
                  <a:gd name="T9" fmla="*/ 10 h 59"/>
                  <a:gd name="T10" fmla="*/ 9 w 90"/>
                  <a:gd name="T11" fmla="*/ 11 h 59"/>
                  <a:gd name="T12" fmla="*/ 6 w 90"/>
                  <a:gd name="T13" fmla="*/ 12 h 59"/>
                  <a:gd name="T14" fmla="*/ 4 w 90"/>
                  <a:gd name="T15" fmla="*/ 12 h 59"/>
                  <a:gd name="T16" fmla="*/ 0 w 90"/>
                  <a:gd name="T17" fmla="*/ 11 h 59"/>
                  <a:gd name="T18" fmla="*/ 4 w 90"/>
                  <a:gd name="T19" fmla="*/ 13 h 59"/>
                  <a:gd name="T20" fmla="*/ 14 w 90"/>
                  <a:gd name="T21" fmla="*/ 12 h 59"/>
                  <a:gd name="T22" fmla="*/ 16 w 90"/>
                  <a:gd name="T23" fmla="*/ 14 h 59"/>
                  <a:gd name="T24" fmla="*/ 18 w 90"/>
                  <a:gd name="T25" fmla="*/ 12 h 59"/>
                  <a:gd name="T26" fmla="*/ 20 w 90"/>
                  <a:gd name="T27" fmla="*/ 11 h 59"/>
                  <a:gd name="T28" fmla="*/ 22 w 90"/>
                  <a:gd name="T29" fmla="*/ 11 h 59"/>
                  <a:gd name="T30" fmla="*/ 19 w 90"/>
                  <a:gd name="T31" fmla="*/ 7 h 59"/>
                  <a:gd name="T32" fmla="*/ 20 w 90"/>
                  <a:gd name="T33" fmla="*/ 4 h 59"/>
                  <a:gd name="T34" fmla="*/ 16 w 90"/>
                  <a:gd name="T35" fmla="*/ 2 h 59"/>
                  <a:gd name="T36" fmla="*/ 14 w 90"/>
                  <a:gd name="T37" fmla="*/ 0 h 59"/>
                  <a:gd name="T38" fmla="*/ 14 w 90"/>
                  <a:gd name="T39" fmla="*/ 0 h 5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90"/>
                  <a:gd name="T61" fmla="*/ 0 h 59"/>
                  <a:gd name="T62" fmla="*/ 90 w 90"/>
                  <a:gd name="T63" fmla="*/ 59 h 5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90" h="59">
                    <a:moveTo>
                      <a:pt x="59" y="0"/>
                    </a:moveTo>
                    <a:lnTo>
                      <a:pt x="48" y="8"/>
                    </a:lnTo>
                    <a:lnTo>
                      <a:pt x="50" y="19"/>
                    </a:lnTo>
                    <a:lnTo>
                      <a:pt x="48" y="30"/>
                    </a:lnTo>
                    <a:lnTo>
                      <a:pt x="44" y="42"/>
                    </a:lnTo>
                    <a:lnTo>
                      <a:pt x="36" y="46"/>
                    </a:lnTo>
                    <a:lnTo>
                      <a:pt x="25" y="48"/>
                    </a:lnTo>
                    <a:lnTo>
                      <a:pt x="16" y="48"/>
                    </a:lnTo>
                    <a:lnTo>
                      <a:pt x="0" y="44"/>
                    </a:lnTo>
                    <a:lnTo>
                      <a:pt x="16" y="55"/>
                    </a:lnTo>
                    <a:lnTo>
                      <a:pt x="57" y="49"/>
                    </a:lnTo>
                    <a:lnTo>
                      <a:pt x="65" y="59"/>
                    </a:lnTo>
                    <a:lnTo>
                      <a:pt x="73" y="49"/>
                    </a:lnTo>
                    <a:lnTo>
                      <a:pt x="82" y="46"/>
                    </a:lnTo>
                    <a:lnTo>
                      <a:pt x="90" y="44"/>
                    </a:lnTo>
                    <a:lnTo>
                      <a:pt x="80" y="30"/>
                    </a:lnTo>
                    <a:lnTo>
                      <a:pt x="84" y="17"/>
                    </a:lnTo>
                    <a:lnTo>
                      <a:pt x="67" y="1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8" name="Freeform 244"/>
              <p:cNvSpPr>
                <a:spLocks/>
              </p:cNvSpPr>
              <p:nvPr/>
            </p:nvSpPr>
            <p:spPr bwMode="auto">
              <a:xfrm>
                <a:off x="4375" y="1983"/>
                <a:ext cx="23" cy="38"/>
              </a:xfrm>
              <a:custGeom>
                <a:avLst/>
                <a:gdLst>
                  <a:gd name="T0" fmla="*/ 3 w 46"/>
                  <a:gd name="T1" fmla="*/ 5 h 76"/>
                  <a:gd name="T2" fmla="*/ 0 w 46"/>
                  <a:gd name="T3" fmla="*/ 11 h 76"/>
                  <a:gd name="T4" fmla="*/ 5 w 46"/>
                  <a:gd name="T5" fmla="*/ 15 h 76"/>
                  <a:gd name="T6" fmla="*/ 3 w 46"/>
                  <a:gd name="T7" fmla="*/ 17 h 76"/>
                  <a:gd name="T8" fmla="*/ 6 w 46"/>
                  <a:gd name="T9" fmla="*/ 19 h 76"/>
                  <a:gd name="T10" fmla="*/ 7 w 46"/>
                  <a:gd name="T11" fmla="*/ 18 h 76"/>
                  <a:gd name="T12" fmla="*/ 7 w 46"/>
                  <a:gd name="T13" fmla="*/ 15 h 76"/>
                  <a:gd name="T14" fmla="*/ 7 w 46"/>
                  <a:gd name="T15" fmla="*/ 11 h 76"/>
                  <a:gd name="T16" fmla="*/ 9 w 46"/>
                  <a:gd name="T17" fmla="*/ 9 h 76"/>
                  <a:gd name="T18" fmla="*/ 12 w 46"/>
                  <a:gd name="T19" fmla="*/ 7 h 76"/>
                  <a:gd name="T20" fmla="*/ 9 w 46"/>
                  <a:gd name="T21" fmla="*/ 5 h 76"/>
                  <a:gd name="T22" fmla="*/ 8 w 46"/>
                  <a:gd name="T23" fmla="*/ 0 h 76"/>
                  <a:gd name="T24" fmla="*/ 6 w 46"/>
                  <a:gd name="T25" fmla="*/ 1 h 76"/>
                  <a:gd name="T26" fmla="*/ 5 w 46"/>
                  <a:gd name="T27" fmla="*/ 5 h 76"/>
                  <a:gd name="T28" fmla="*/ 3 w 46"/>
                  <a:gd name="T29" fmla="*/ 5 h 76"/>
                  <a:gd name="T30" fmla="*/ 3 w 46"/>
                  <a:gd name="T31" fmla="*/ 5 h 7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6"/>
                  <a:gd name="T49" fmla="*/ 0 h 76"/>
                  <a:gd name="T50" fmla="*/ 46 w 46"/>
                  <a:gd name="T51" fmla="*/ 76 h 7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6" h="76">
                    <a:moveTo>
                      <a:pt x="10" y="23"/>
                    </a:moveTo>
                    <a:lnTo>
                      <a:pt x="0" y="44"/>
                    </a:lnTo>
                    <a:lnTo>
                      <a:pt x="17" y="61"/>
                    </a:lnTo>
                    <a:lnTo>
                      <a:pt x="15" y="68"/>
                    </a:lnTo>
                    <a:lnTo>
                      <a:pt x="23" y="76"/>
                    </a:lnTo>
                    <a:lnTo>
                      <a:pt x="30" y="72"/>
                    </a:lnTo>
                    <a:lnTo>
                      <a:pt x="29" y="61"/>
                    </a:lnTo>
                    <a:lnTo>
                      <a:pt x="30" y="45"/>
                    </a:lnTo>
                    <a:lnTo>
                      <a:pt x="36" y="34"/>
                    </a:lnTo>
                    <a:lnTo>
                      <a:pt x="46" y="30"/>
                    </a:lnTo>
                    <a:lnTo>
                      <a:pt x="34" y="23"/>
                    </a:lnTo>
                    <a:lnTo>
                      <a:pt x="32" y="0"/>
                    </a:lnTo>
                    <a:lnTo>
                      <a:pt x="21" y="7"/>
                    </a:lnTo>
                    <a:lnTo>
                      <a:pt x="19" y="21"/>
                    </a:lnTo>
                    <a:lnTo>
                      <a:pt x="10" y="23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9" name="Freeform 245"/>
              <p:cNvSpPr>
                <a:spLocks/>
              </p:cNvSpPr>
              <p:nvPr/>
            </p:nvSpPr>
            <p:spPr bwMode="auto">
              <a:xfrm>
                <a:off x="4369" y="1950"/>
                <a:ext cx="25" cy="30"/>
              </a:xfrm>
              <a:custGeom>
                <a:avLst/>
                <a:gdLst>
                  <a:gd name="T0" fmla="*/ 0 w 49"/>
                  <a:gd name="T1" fmla="*/ 2 h 59"/>
                  <a:gd name="T2" fmla="*/ 5 w 49"/>
                  <a:gd name="T3" fmla="*/ 2 h 59"/>
                  <a:gd name="T4" fmla="*/ 7 w 49"/>
                  <a:gd name="T5" fmla="*/ 0 h 59"/>
                  <a:gd name="T6" fmla="*/ 12 w 49"/>
                  <a:gd name="T7" fmla="*/ 2 h 59"/>
                  <a:gd name="T8" fmla="*/ 11 w 49"/>
                  <a:gd name="T9" fmla="*/ 6 h 59"/>
                  <a:gd name="T10" fmla="*/ 10 w 49"/>
                  <a:gd name="T11" fmla="*/ 9 h 59"/>
                  <a:gd name="T12" fmla="*/ 13 w 49"/>
                  <a:gd name="T13" fmla="*/ 12 h 59"/>
                  <a:gd name="T14" fmla="*/ 8 w 49"/>
                  <a:gd name="T15" fmla="*/ 15 h 59"/>
                  <a:gd name="T16" fmla="*/ 8 w 49"/>
                  <a:gd name="T17" fmla="*/ 12 h 59"/>
                  <a:gd name="T18" fmla="*/ 6 w 49"/>
                  <a:gd name="T19" fmla="*/ 9 h 59"/>
                  <a:gd name="T20" fmla="*/ 2 w 49"/>
                  <a:gd name="T21" fmla="*/ 9 h 59"/>
                  <a:gd name="T22" fmla="*/ 5 w 49"/>
                  <a:gd name="T23" fmla="*/ 4 h 59"/>
                  <a:gd name="T24" fmla="*/ 0 w 49"/>
                  <a:gd name="T25" fmla="*/ 2 h 59"/>
                  <a:gd name="T26" fmla="*/ 0 w 49"/>
                  <a:gd name="T27" fmla="*/ 2 h 5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9"/>
                  <a:gd name="T43" fmla="*/ 0 h 59"/>
                  <a:gd name="T44" fmla="*/ 49 w 49"/>
                  <a:gd name="T45" fmla="*/ 59 h 59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9" h="59">
                    <a:moveTo>
                      <a:pt x="0" y="6"/>
                    </a:moveTo>
                    <a:lnTo>
                      <a:pt x="19" y="6"/>
                    </a:lnTo>
                    <a:lnTo>
                      <a:pt x="28" y="0"/>
                    </a:lnTo>
                    <a:lnTo>
                      <a:pt x="47" y="6"/>
                    </a:lnTo>
                    <a:lnTo>
                      <a:pt x="41" y="21"/>
                    </a:lnTo>
                    <a:lnTo>
                      <a:pt x="40" y="36"/>
                    </a:lnTo>
                    <a:lnTo>
                      <a:pt x="49" y="48"/>
                    </a:lnTo>
                    <a:lnTo>
                      <a:pt x="32" y="59"/>
                    </a:lnTo>
                    <a:lnTo>
                      <a:pt x="32" y="46"/>
                    </a:lnTo>
                    <a:lnTo>
                      <a:pt x="21" y="35"/>
                    </a:lnTo>
                    <a:lnTo>
                      <a:pt x="7" y="33"/>
                    </a:lnTo>
                    <a:lnTo>
                      <a:pt x="17" y="1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90" name="Freeform 246"/>
              <p:cNvSpPr>
                <a:spLocks/>
              </p:cNvSpPr>
              <p:nvPr/>
            </p:nvSpPr>
            <p:spPr bwMode="auto">
              <a:xfrm>
                <a:off x="4400" y="1963"/>
                <a:ext cx="39" cy="42"/>
              </a:xfrm>
              <a:custGeom>
                <a:avLst/>
                <a:gdLst>
                  <a:gd name="T0" fmla="*/ 12 w 78"/>
                  <a:gd name="T1" fmla="*/ 0 h 86"/>
                  <a:gd name="T2" fmla="*/ 12 w 78"/>
                  <a:gd name="T3" fmla="*/ 3 h 86"/>
                  <a:gd name="T4" fmla="*/ 10 w 78"/>
                  <a:gd name="T5" fmla="*/ 6 h 86"/>
                  <a:gd name="T6" fmla="*/ 9 w 78"/>
                  <a:gd name="T7" fmla="*/ 8 h 86"/>
                  <a:gd name="T8" fmla="*/ 5 w 78"/>
                  <a:gd name="T9" fmla="*/ 9 h 86"/>
                  <a:gd name="T10" fmla="*/ 2 w 78"/>
                  <a:gd name="T11" fmla="*/ 9 h 86"/>
                  <a:gd name="T12" fmla="*/ 0 w 78"/>
                  <a:gd name="T13" fmla="*/ 8 h 86"/>
                  <a:gd name="T14" fmla="*/ 0 w 78"/>
                  <a:gd name="T15" fmla="*/ 13 h 86"/>
                  <a:gd name="T16" fmla="*/ 4 w 78"/>
                  <a:gd name="T17" fmla="*/ 16 h 86"/>
                  <a:gd name="T18" fmla="*/ 6 w 78"/>
                  <a:gd name="T19" fmla="*/ 17 h 86"/>
                  <a:gd name="T20" fmla="*/ 11 w 78"/>
                  <a:gd name="T21" fmla="*/ 21 h 86"/>
                  <a:gd name="T22" fmla="*/ 12 w 78"/>
                  <a:gd name="T23" fmla="*/ 20 h 86"/>
                  <a:gd name="T24" fmla="*/ 10 w 78"/>
                  <a:gd name="T25" fmla="*/ 17 h 86"/>
                  <a:gd name="T26" fmla="*/ 12 w 78"/>
                  <a:gd name="T27" fmla="*/ 13 h 86"/>
                  <a:gd name="T28" fmla="*/ 14 w 78"/>
                  <a:gd name="T29" fmla="*/ 10 h 86"/>
                  <a:gd name="T30" fmla="*/ 18 w 78"/>
                  <a:gd name="T31" fmla="*/ 8 h 86"/>
                  <a:gd name="T32" fmla="*/ 20 w 78"/>
                  <a:gd name="T33" fmla="*/ 8 h 86"/>
                  <a:gd name="T34" fmla="*/ 19 w 78"/>
                  <a:gd name="T35" fmla="*/ 6 h 86"/>
                  <a:gd name="T36" fmla="*/ 15 w 78"/>
                  <a:gd name="T37" fmla="*/ 3 h 86"/>
                  <a:gd name="T38" fmla="*/ 12 w 78"/>
                  <a:gd name="T39" fmla="*/ 0 h 86"/>
                  <a:gd name="T40" fmla="*/ 12 w 78"/>
                  <a:gd name="T41" fmla="*/ 0 h 8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8"/>
                  <a:gd name="T64" fmla="*/ 0 h 86"/>
                  <a:gd name="T65" fmla="*/ 78 w 78"/>
                  <a:gd name="T66" fmla="*/ 86 h 8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8" h="86">
                    <a:moveTo>
                      <a:pt x="48" y="0"/>
                    </a:moveTo>
                    <a:lnTo>
                      <a:pt x="48" y="13"/>
                    </a:lnTo>
                    <a:lnTo>
                      <a:pt x="42" y="27"/>
                    </a:lnTo>
                    <a:lnTo>
                      <a:pt x="33" y="32"/>
                    </a:lnTo>
                    <a:lnTo>
                      <a:pt x="20" y="36"/>
                    </a:lnTo>
                    <a:lnTo>
                      <a:pt x="8" y="36"/>
                    </a:lnTo>
                    <a:lnTo>
                      <a:pt x="0" y="34"/>
                    </a:lnTo>
                    <a:lnTo>
                      <a:pt x="0" y="55"/>
                    </a:lnTo>
                    <a:lnTo>
                      <a:pt x="16" y="67"/>
                    </a:lnTo>
                    <a:lnTo>
                      <a:pt x="27" y="70"/>
                    </a:lnTo>
                    <a:lnTo>
                      <a:pt x="46" y="86"/>
                    </a:lnTo>
                    <a:lnTo>
                      <a:pt x="48" y="84"/>
                    </a:lnTo>
                    <a:lnTo>
                      <a:pt x="42" y="72"/>
                    </a:lnTo>
                    <a:lnTo>
                      <a:pt x="48" y="53"/>
                    </a:lnTo>
                    <a:lnTo>
                      <a:pt x="58" y="42"/>
                    </a:lnTo>
                    <a:lnTo>
                      <a:pt x="71" y="34"/>
                    </a:lnTo>
                    <a:lnTo>
                      <a:pt x="78" y="34"/>
                    </a:lnTo>
                    <a:lnTo>
                      <a:pt x="75" y="25"/>
                    </a:lnTo>
                    <a:lnTo>
                      <a:pt x="61" y="13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91" name="Freeform 247"/>
              <p:cNvSpPr>
                <a:spLocks/>
              </p:cNvSpPr>
              <p:nvPr/>
            </p:nvSpPr>
            <p:spPr bwMode="auto">
              <a:xfrm>
                <a:off x="4453" y="1996"/>
                <a:ext cx="16" cy="22"/>
              </a:xfrm>
              <a:custGeom>
                <a:avLst/>
                <a:gdLst>
                  <a:gd name="T0" fmla="*/ 1 w 32"/>
                  <a:gd name="T1" fmla="*/ 0 h 43"/>
                  <a:gd name="T2" fmla="*/ 1 w 32"/>
                  <a:gd name="T3" fmla="*/ 3 h 43"/>
                  <a:gd name="T4" fmla="*/ 1 w 32"/>
                  <a:gd name="T5" fmla="*/ 6 h 43"/>
                  <a:gd name="T6" fmla="*/ 0 w 32"/>
                  <a:gd name="T7" fmla="*/ 7 h 43"/>
                  <a:gd name="T8" fmla="*/ 1 w 32"/>
                  <a:gd name="T9" fmla="*/ 11 h 43"/>
                  <a:gd name="T10" fmla="*/ 8 w 32"/>
                  <a:gd name="T11" fmla="*/ 9 h 43"/>
                  <a:gd name="T12" fmla="*/ 3 w 32"/>
                  <a:gd name="T13" fmla="*/ 4 h 43"/>
                  <a:gd name="T14" fmla="*/ 1 w 32"/>
                  <a:gd name="T15" fmla="*/ 0 h 43"/>
                  <a:gd name="T16" fmla="*/ 1 w 32"/>
                  <a:gd name="T17" fmla="*/ 0 h 4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2"/>
                  <a:gd name="T28" fmla="*/ 0 h 43"/>
                  <a:gd name="T29" fmla="*/ 32 w 32"/>
                  <a:gd name="T30" fmla="*/ 43 h 4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2" h="43">
                    <a:moveTo>
                      <a:pt x="6" y="0"/>
                    </a:moveTo>
                    <a:lnTo>
                      <a:pt x="4" y="9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6" y="43"/>
                    </a:lnTo>
                    <a:lnTo>
                      <a:pt x="32" y="36"/>
                    </a:lnTo>
                    <a:lnTo>
                      <a:pt x="13" y="1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92" name="Freeform 248"/>
              <p:cNvSpPr>
                <a:spLocks/>
              </p:cNvSpPr>
              <p:nvPr/>
            </p:nvSpPr>
            <p:spPr bwMode="auto">
              <a:xfrm>
                <a:off x="4410" y="2013"/>
                <a:ext cx="38" cy="20"/>
              </a:xfrm>
              <a:custGeom>
                <a:avLst/>
                <a:gdLst>
                  <a:gd name="T0" fmla="*/ 6 w 76"/>
                  <a:gd name="T1" fmla="*/ 1 h 40"/>
                  <a:gd name="T2" fmla="*/ 10 w 76"/>
                  <a:gd name="T3" fmla="*/ 0 h 40"/>
                  <a:gd name="T4" fmla="*/ 11 w 76"/>
                  <a:gd name="T5" fmla="*/ 1 h 40"/>
                  <a:gd name="T6" fmla="*/ 14 w 76"/>
                  <a:gd name="T7" fmla="*/ 1 h 40"/>
                  <a:gd name="T8" fmla="*/ 18 w 76"/>
                  <a:gd name="T9" fmla="*/ 1 h 40"/>
                  <a:gd name="T10" fmla="*/ 19 w 76"/>
                  <a:gd name="T11" fmla="*/ 0 h 40"/>
                  <a:gd name="T12" fmla="*/ 19 w 76"/>
                  <a:gd name="T13" fmla="*/ 5 h 40"/>
                  <a:gd name="T14" fmla="*/ 7 w 76"/>
                  <a:gd name="T15" fmla="*/ 9 h 40"/>
                  <a:gd name="T16" fmla="*/ 4 w 76"/>
                  <a:gd name="T17" fmla="*/ 10 h 40"/>
                  <a:gd name="T18" fmla="*/ 0 w 76"/>
                  <a:gd name="T19" fmla="*/ 8 h 40"/>
                  <a:gd name="T20" fmla="*/ 4 w 76"/>
                  <a:gd name="T21" fmla="*/ 6 h 40"/>
                  <a:gd name="T22" fmla="*/ 5 w 76"/>
                  <a:gd name="T23" fmla="*/ 5 h 40"/>
                  <a:gd name="T24" fmla="*/ 6 w 76"/>
                  <a:gd name="T25" fmla="*/ 3 h 40"/>
                  <a:gd name="T26" fmla="*/ 6 w 76"/>
                  <a:gd name="T27" fmla="*/ 1 h 40"/>
                  <a:gd name="T28" fmla="*/ 6 w 76"/>
                  <a:gd name="T29" fmla="*/ 1 h 4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6"/>
                  <a:gd name="T46" fmla="*/ 0 h 40"/>
                  <a:gd name="T47" fmla="*/ 76 w 76"/>
                  <a:gd name="T48" fmla="*/ 40 h 4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6" h="40">
                    <a:moveTo>
                      <a:pt x="27" y="2"/>
                    </a:moveTo>
                    <a:lnTo>
                      <a:pt x="40" y="0"/>
                    </a:lnTo>
                    <a:lnTo>
                      <a:pt x="46" y="4"/>
                    </a:lnTo>
                    <a:lnTo>
                      <a:pt x="57" y="5"/>
                    </a:lnTo>
                    <a:lnTo>
                      <a:pt x="69" y="4"/>
                    </a:lnTo>
                    <a:lnTo>
                      <a:pt x="73" y="0"/>
                    </a:lnTo>
                    <a:lnTo>
                      <a:pt x="76" y="19"/>
                    </a:lnTo>
                    <a:lnTo>
                      <a:pt x="29" y="36"/>
                    </a:lnTo>
                    <a:lnTo>
                      <a:pt x="16" y="40"/>
                    </a:lnTo>
                    <a:lnTo>
                      <a:pt x="0" y="32"/>
                    </a:lnTo>
                    <a:lnTo>
                      <a:pt x="16" y="26"/>
                    </a:lnTo>
                    <a:lnTo>
                      <a:pt x="23" y="19"/>
                    </a:lnTo>
                    <a:lnTo>
                      <a:pt x="27" y="11"/>
                    </a:lnTo>
                    <a:lnTo>
                      <a:pt x="27" y="2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93" name="Freeform 249"/>
              <p:cNvSpPr>
                <a:spLocks/>
              </p:cNvSpPr>
              <p:nvPr/>
            </p:nvSpPr>
            <p:spPr bwMode="auto">
              <a:xfrm>
                <a:off x="4385" y="2024"/>
                <a:ext cx="24" cy="21"/>
              </a:xfrm>
              <a:custGeom>
                <a:avLst/>
                <a:gdLst>
                  <a:gd name="T0" fmla="*/ 2 w 48"/>
                  <a:gd name="T1" fmla="*/ 3 h 41"/>
                  <a:gd name="T2" fmla="*/ 2 w 48"/>
                  <a:gd name="T3" fmla="*/ 4 h 41"/>
                  <a:gd name="T4" fmla="*/ 1 w 48"/>
                  <a:gd name="T5" fmla="*/ 7 h 41"/>
                  <a:gd name="T6" fmla="*/ 0 w 48"/>
                  <a:gd name="T7" fmla="*/ 8 h 41"/>
                  <a:gd name="T8" fmla="*/ 1 w 48"/>
                  <a:gd name="T9" fmla="*/ 11 h 41"/>
                  <a:gd name="T10" fmla="*/ 8 w 48"/>
                  <a:gd name="T11" fmla="*/ 7 h 41"/>
                  <a:gd name="T12" fmla="*/ 12 w 48"/>
                  <a:gd name="T13" fmla="*/ 6 h 41"/>
                  <a:gd name="T14" fmla="*/ 6 w 48"/>
                  <a:gd name="T15" fmla="*/ 4 h 41"/>
                  <a:gd name="T16" fmla="*/ 6 w 48"/>
                  <a:gd name="T17" fmla="*/ 2 h 41"/>
                  <a:gd name="T18" fmla="*/ 5 w 48"/>
                  <a:gd name="T19" fmla="*/ 0 h 41"/>
                  <a:gd name="T20" fmla="*/ 2 w 48"/>
                  <a:gd name="T21" fmla="*/ 3 h 41"/>
                  <a:gd name="T22" fmla="*/ 2 w 48"/>
                  <a:gd name="T23" fmla="*/ 3 h 4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8"/>
                  <a:gd name="T37" fmla="*/ 0 h 41"/>
                  <a:gd name="T38" fmla="*/ 48 w 48"/>
                  <a:gd name="T39" fmla="*/ 41 h 4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8" h="41">
                    <a:moveTo>
                      <a:pt x="8" y="9"/>
                    </a:moveTo>
                    <a:lnTo>
                      <a:pt x="6" y="15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4" y="41"/>
                    </a:lnTo>
                    <a:lnTo>
                      <a:pt x="32" y="28"/>
                    </a:lnTo>
                    <a:lnTo>
                      <a:pt x="48" y="24"/>
                    </a:lnTo>
                    <a:lnTo>
                      <a:pt x="27" y="15"/>
                    </a:lnTo>
                    <a:lnTo>
                      <a:pt x="27" y="5"/>
                    </a:lnTo>
                    <a:lnTo>
                      <a:pt x="19" y="0"/>
                    </a:lnTo>
                    <a:lnTo>
                      <a:pt x="8" y="9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94" name="Freeform 250"/>
              <p:cNvSpPr>
                <a:spLocks/>
              </p:cNvSpPr>
              <p:nvPr/>
            </p:nvSpPr>
            <p:spPr bwMode="auto">
              <a:xfrm>
                <a:off x="4340" y="2024"/>
                <a:ext cx="42" cy="29"/>
              </a:xfrm>
              <a:custGeom>
                <a:avLst/>
                <a:gdLst>
                  <a:gd name="T0" fmla="*/ 0 w 83"/>
                  <a:gd name="T1" fmla="*/ 1 h 57"/>
                  <a:gd name="T2" fmla="*/ 5 w 83"/>
                  <a:gd name="T3" fmla="*/ 0 h 57"/>
                  <a:gd name="T4" fmla="*/ 6 w 83"/>
                  <a:gd name="T5" fmla="*/ 3 h 57"/>
                  <a:gd name="T6" fmla="*/ 8 w 83"/>
                  <a:gd name="T7" fmla="*/ 3 h 57"/>
                  <a:gd name="T8" fmla="*/ 9 w 83"/>
                  <a:gd name="T9" fmla="*/ 5 h 57"/>
                  <a:gd name="T10" fmla="*/ 10 w 83"/>
                  <a:gd name="T11" fmla="*/ 7 h 57"/>
                  <a:gd name="T12" fmla="*/ 13 w 83"/>
                  <a:gd name="T13" fmla="*/ 10 h 57"/>
                  <a:gd name="T14" fmla="*/ 15 w 83"/>
                  <a:gd name="T15" fmla="*/ 11 h 57"/>
                  <a:gd name="T16" fmla="*/ 19 w 83"/>
                  <a:gd name="T17" fmla="*/ 11 h 57"/>
                  <a:gd name="T18" fmla="*/ 21 w 83"/>
                  <a:gd name="T19" fmla="*/ 12 h 57"/>
                  <a:gd name="T20" fmla="*/ 17 w 83"/>
                  <a:gd name="T21" fmla="*/ 15 h 57"/>
                  <a:gd name="T22" fmla="*/ 12 w 83"/>
                  <a:gd name="T23" fmla="*/ 10 h 57"/>
                  <a:gd name="T24" fmla="*/ 5 w 83"/>
                  <a:gd name="T25" fmla="*/ 4 h 57"/>
                  <a:gd name="T26" fmla="*/ 0 w 83"/>
                  <a:gd name="T27" fmla="*/ 1 h 57"/>
                  <a:gd name="T28" fmla="*/ 0 w 83"/>
                  <a:gd name="T29" fmla="*/ 1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3"/>
                  <a:gd name="T46" fmla="*/ 0 h 57"/>
                  <a:gd name="T47" fmla="*/ 83 w 83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3" h="57">
                    <a:moveTo>
                      <a:pt x="0" y="3"/>
                    </a:moveTo>
                    <a:lnTo>
                      <a:pt x="17" y="0"/>
                    </a:lnTo>
                    <a:lnTo>
                      <a:pt x="23" y="9"/>
                    </a:lnTo>
                    <a:lnTo>
                      <a:pt x="32" y="11"/>
                    </a:lnTo>
                    <a:lnTo>
                      <a:pt x="34" y="20"/>
                    </a:lnTo>
                    <a:lnTo>
                      <a:pt x="40" y="28"/>
                    </a:lnTo>
                    <a:lnTo>
                      <a:pt x="49" y="38"/>
                    </a:lnTo>
                    <a:lnTo>
                      <a:pt x="59" y="43"/>
                    </a:lnTo>
                    <a:lnTo>
                      <a:pt x="74" y="41"/>
                    </a:lnTo>
                    <a:lnTo>
                      <a:pt x="83" y="47"/>
                    </a:lnTo>
                    <a:lnTo>
                      <a:pt x="68" y="57"/>
                    </a:lnTo>
                    <a:lnTo>
                      <a:pt x="45" y="39"/>
                    </a:lnTo>
                    <a:lnTo>
                      <a:pt x="17" y="15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95" name="Freeform 251"/>
              <p:cNvSpPr>
                <a:spLocks/>
              </p:cNvSpPr>
              <p:nvPr/>
            </p:nvSpPr>
            <p:spPr bwMode="auto">
              <a:xfrm>
                <a:off x="4385" y="2035"/>
                <a:ext cx="95" cy="94"/>
              </a:xfrm>
              <a:custGeom>
                <a:avLst/>
                <a:gdLst>
                  <a:gd name="T0" fmla="*/ 0 w 190"/>
                  <a:gd name="T1" fmla="*/ 21 h 189"/>
                  <a:gd name="T2" fmla="*/ 22 w 190"/>
                  <a:gd name="T3" fmla="*/ 11 h 189"/>
                  <a:gd name="T4" fmla="*/ 46 w 190"/>
                  <a:gd name="T5" fmla="*/ 0 h 189"/>
                  <a:gd name="T6" fmla="*/ 48 w 190"/>
                  <a:gd name="T7" fmla="*/ 32 h 189"/>
                  <a:gd name="T8" fmla="*/ 3 w 190"/>
                  <a:gd name="T9" fmla="*/ 47 h 189"/>
                  <a:gd name="T10" fmla="*/ 0 w 190"/>
                  <a:gd name="T11" fmla="*/ 21 h 189"/>
                  <a:gd name="T12" fmla="*/ 0 w 190"/>
                  <a:gd name="T13" fmla="*/ 21 h 1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0"/>
                  <a:gd name="T22" fmla="*/ 0 h 189"/>
                  <a:gd name="T23" fmla="*/ 190 w 190"/>
                  <a:gd name="T24" fmla="*/ 189 h 18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0" h="189">
                    <a:moveTo>
                      <a:pt x="0" y="84"/>
                    </a:moveTo>
                    <a:lnTo>
                      <a:pt x="86" y="44"/>
                    </a:lnTo>
                    <a:lnTo>
                      <a:pt x="181" y="0"/>
                    </a:lnTo>
                    <a:lnTo>
                      <a:pt x="190" y="128"/>
                    </a:lnTo>
                    <a:lnTo>
                      <a:pt x="10" y="189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96" name="Freeform 252"/>
              <p:cNvSpPr>
                <a:spLocks/>
              </p:cNvSpPr>
              <p:nvPr/>
            </p:nvSpPr>
            <p:spPr bwMode="auto">
              <a:xfrm>
                <a:off x="4386" y="2049"/>
                <a:ext cx="80" cy="76"/>
              </a:xfrm>
              <a:custGeom>
                <a:avLst/>
                <a:gdLst>
                  <a:gd name="T0" fmla="*/ 0 w 160"/>
                  <a:gd name="T1" fmla="*/ 14 h 152"/>
                  <a:gd name="T2" fmla="*/ 33 w 160"/>
                  <a:gd name="T3" fmla="*/ 0 h 152"/>
                  <a:gd name="T4" fmla="*/ 25 w 160"/>
                  <a:gd name="T5" fmla="*/ 9 h 152"/>
                  <a:gd name="T6" fmla="*/ 35 w 160"/>
                  <a:gd name="T7" fmla="*/ 10 h 152"/>
                  <a:gd name="T8" fmla="*/ 27 w 160"/>
                  <a:gd name="T9" fmla="*/ 15 h 152"/>
                  <a:gd name="T10" fmla="*/ 36 w 160"/>
                  <a:gd name="T11" fmla="*/ 17 h 152"/>
                  <a:gd name="T12" fmla="*/ 29 w 160"/>
                  <a:gd name="T13" fmla="*/ 23 h 152"/>
                  <a:gd name="T14" fmla="*/ 40 w 160"/>
                  <a:gd name="T15" fmla="*/ 24 h 152"/>
                  <a:gd name="T16" fmla="*/ 3 w 160"/>
                  <a:gd name="T17" fmla="*/ 38 h 152"/>
                  <a:gd name="T18" fmla="*/ 0 w 160"/>
                  <a:gd name="T19" fmla="*/ 14 h 152"/>
                  <a:gd name="T20" fmla="*/ 0 w 160"/>
                  <a:gd name="T21" fmla="*/ 14 h 1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60"/>
                  <a:gd name="T34" fmla="*/ 0 h 152"/>
                  <a:gd name="T35" fmla="*/ 160 w 160"/>
                  <a:gd name="T36" fmla="*/ 152 h 1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60" h="152">
                    <a:moveTo>
                      <a:pt x="0" y="59"/>
                    </a:moveTo>
                    <a:lnTo>
                      <a:pt x="131" y="0"/>
                    </a:lnTo>
                    <a:lnTo>
                      <a:pt x="101" y="36"/>
                    </a:lnTo>
                    <a:lnTo>
                      <a:pt x="137" y="38"/>
                    </a:lnTo>
                    <a:lnTo>
                      <a:pt x="108" y="63"/>
                    </a:lnTo>
                    <a:lnTo>
                      <a:pt x="144" y="67"/>
                    </a:lnTo>
                    <a:lnTo>
                      <a:pt x="116" y="93"/>
                    </a:lnTo>
                    <a:lnTo>
                      <a:pt x="160" y="99"/>
                    </a:lnTo>
                    <a:lnTo>
                      <a:pt x="11" y="152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97" name="Freeform 253"/>
              <p:cNvSpPr>
                <a:spLocks/>
              </p:cNvSpPr>
              <p:nvPr/>
            </p:nvSpPr>
            <p:spPr bwMode="auto">
              <a:xfrm>
                <a:off x="4389" y="2070"/>
                <a:ext cx="46" cy="53"/>
              </a:xfrm>
              <a:custGeom>
                <a:avLst/>
                <a:gdLst>
                  <a:gd name="T0" fmla="*/ 0 w 91"/>
                  <a:gd name="T1" fmla="*/ 5 h 106"/>
                  <a:gd name="T2" fmla="*/ 2 w 91"/>
                  <a:gd name="T3" fmla="*/ 27 h 106"/>
                  <a:gd name="T4" fmla="*/ 23 w 91"/>
                  <a:gd name="T5" fmla="*/ 19 h 106"/>
                  <a:gd name="T6" fmla="*/ 15 w 91"/>
                  <a:gd name="T7" fmla="*/ 17 h 106"/>
                  <a:gd name="T8" fmla="*/ 17 w 91"/>
                  <a:gd name="T9" fmla="*/ 12 h 106"/>
                  <a:gd name="T10" fmla="*/ 11 w 91"/>
                  <a:gd name="T11" fmla="*/ 12 h 106"/>
                  <a:gd name="T12" fmla="*/ 14 w 91"/>
                  <a:gd name="T13" fmla="*/ 5 h 106"/>
                  <a:gd name="T14" fmla="*/ 9 w 91"/>
                  <a:gd name="T15" fmla="*/ 5 h 106"/>
                  <a:gd name="T16" fmla="*/ 12 w 91"/>
                  <a:gd name="T17" fmla="*/ 0 h 106"/>
                  <a:gd name="T18" fmla="*/ 0 w 91"/>
                  <a:gd name="T19" fmla="*/ 5 h 106"/>
                  <a:gd name="T20" fmla="*/ 0 w 91"/>
                  <a:gd name="T21" fmla="*/ 5 h 10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1"/>
                  <a:gd name="T34" fmla="*/ 0 h 106"/>
                  <a:gd name="T35" fmla="*/ 91 w 91"/>
                  <a:gd name="T36" fmla="*/ 106 h 10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1" h="106">
                    <a:moveTo>
                      <a:pt x="0" y="19"/>
                    </a:moveTo>
                    <a:lnTo>
                      <a:pt x="7" y="106"/>
                    </a:lnTo>
                    <a:lnTo>
                      <a:pt x="91" y="74"/>
                    </a:lnTo>
                    <a:lnTo>
                      <a:pt x="59" y="66"/>
                    </a:lnTo>
                    <a:lnTo>
                      <a:pt x="68" y="47"/>
                    </a:lnTo>
                    <a:lnTo>
                      <a:pt x="43" y="45"/>
                    </a:lnTo>
                    <a:lnTo>
                      <a:pt x="55" y="19"/>
                    </a:lnTo>
                    <a:lnTo>
                      <a:pt x="34" y="19"/>
                    </a:lnTo>
                    <a:lnTo>
                      <a:pt x="47" y="0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98" name="Freeform 254"/>
              <p:cNvSpPr>
                <a:spLocks/>
              </p:cNvSpPr>
              <p:nvPr/>
            </p:nvSpPr>
            <p:spPr bwMode="auto">
              <a:xfrm>
                <a:off x="4225" y="1970"/>
                <a:ext cx="122" cy="110"/>
              </a:xfrm>
              <a:custGeom>
                <a:avLst/>
                <a:gdLst>
                  <a:gd name="T0" fmla="*/ 0 w 243"/>
                  <a:gd name="T1" fmla="*/ 0 h 221"/>
                  <a:gd name="T2" fmla="*/ 12 w 243"/>
                  <a:gd name="T3" fmla="*/ 7 h 221"/>
                  <a:gd name="T4" fmla="*/ 23 w 243"/>
                  <a:gd name="T5" fmla="*/ 15 h 221"/>
                  <a:gd name="T6" fmla="*/ 52 w 243"/>
                  <a:gd name="T7" fmla="*/ 38 h 221"/>
                  <a:gd name="T8" fmla="*/ 61 w 243"/>
                  <a:gd name="T9" fmla="*/ 46 h 221"/>
                  <a:gd name="T10" fmla="*/ 44 w 243"/>
                  <a:gd name="T11" fmla="*/ 39 h 221"/>
                  <a:gd name="T12" fmla="*/ 53 w 243"/>
                  <a:gd name="T13" fmla="*/ 50 h 221"/>
                  <a:gd name="T14" fmla="*/ 41 w 243"/>
                  <a:gd name="T15" fmla="*/ 45 h 221"/>
                  <a:gd name="T16" fmla="*/ 47 w 243"/>
                  <a:gd name="T17" fmla="*/ 55 h 221"/>
                  <a:gd name="T18" fmla="*/ 35 w 243"/>
                  <a:gd name="T19" fmla="*/ 45 h 221"/>
                  <a:gd name="T20" fmla="*/ 14 w 243"/>
                  <a:gd name="T21" fmla="*/ 27 h 221"/>
                  <a:gd name="T22" fmla="*/ 5 w 243"/>
                  <a:gd name="T23" fmla="*/ 19 h 221"/>
                  <a:gd name="T24" fmla="*/ 0 w 243"/>
                  <a:gd name="T25" fmla="*/ 0 h 221"/>
                  <a:gd name="T26" fmla="*/ 0 w 243"/>
                  <a:gd name="T27" fmla="*/ 0 h 22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43"/>
                  <a:gd name="T43" fmla="*/ 0 h 221"/>
                  <a:gd name="T44" fmla="*/ 243 w 243"/>
                  <a:gd name="T45" fmla="*/ 221 h 22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43" h="221">
                    <a:moveTo>
                      <a:pt x="0" y="0"/>
                    </a:moveTo>
                    <a:lnTo>
                      <a:pt x="47" y="29"/>
                    </a:lnTo>
                    <a:lnTo>
                      <a:pt x="91" y="63"/>
                    </a:lnTo>
                    <a:lnTo>
                      <a:pt x="205" y="152"/>
                    </a:lnTo>
                    <a:lnTo>
                      <a:pt x="243" y="185"/>
                    </a:lnTo>
                    <a:lnTo>
                      <a:pt x="175" y="156"/>
                    </a:lnTo>
                    <a:lnTo>
                      <a:pt x="211" y="200"/>
                    </a:lnTo>
                    <a:lnTo>
                      <a:pt x="163" y="181"/>
                    </a:lnTo>
                    <a:lnTo>
                      <a:pt x="188" y="221"/>
                    </a:lnTo>
                    <a:lnTo>
                      <a:pt x="137" y="181"/>
                    </a:lnTo>
                    <a:lnTo>
                      <a:pt x="53" y="110"/>
                    </a:lnTo>
                    <a:lnTo>
                      <a:pt x="17" y="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7F4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99" name="Freeform 255"/>
              <p:cNvSpPr>
                <a:spLocks/>
              </p:cNvSpPr>
              <p:nvPr/>
            </p:nvSpPr>
            <p:spPr bwMode="auto">
              <a:xfrm>
                <a:off x="4230" y="1979"/>
                <a:ext cx="65" cy="65"/>
              </a:xfrm>
              <a:custGeom>
                <a:avLst/>
                <a:gdLst>
                  <a:gd name="T0" fmla="*/ 0 w 131"/>
                  <a:gd name="T1" fmla="*/ 0 h 131"/>
                  <a:gd name="T2" fmla="*/ 22 w 131"/>
                  <a:gd name="T3" fmla="*/ 15 h 131"/>
                  <a:gd name="T4" fmla="*/ 32 w 131"/>
                  <a:gd name="T5" fmla="*/ 23 h 131"/>
                  <a:gd name="T6" fmla="*/ 23 w 131"/>
                  <a:gd name="T7" fmla="*/ 20 h 131"/>
                  <a:gd name="T8" fmla="*/ 29 w 131"/>
                  <a:gd name="T9" fmla="*/ 28 h 131"/>
                  <a:gd name="T10" fmla="*/ 22 w 131"/>
                  <a:gd name="T11" fmla="*/ 24 h 131"/>
                  <a:gd name="T12" fmla="*/ 28 w 131"/>
                  <a:gd name="T13" fmla="*/ 32 h 131"/>
                  <a:gd name="T14" fmla="*/ 19 w 131"/>
                  <a:gd name="T15" fmla="*/ 28 h 131"/>
                  <a:gd name="T16" fmla="*/ 2 w 131"/>
                  <a:gd name="T17" fmla="*/ 14 h 131"/>
                  <a:gd name="T18" fmla="*/ 0 w 131"/>
                  <a:gd name="T19" fmla="*/ 0 h 131"/>
                  <a:gd name="T20" fmla="*/ 0 w 131"/>
                  <a:gd name="T21" fmla="*/ 0 h 13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1"/>
                  <a:gd name="T34" fmla="*/ 0 h 131"/>
                  <a:gd name="T35" fmla="*/ 131 w 131"/>
                  <a:gd name="T36" fmla="*/ 131 h 13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1" h="131">
                    <a:moveTo>
                      <a:pt x="0" y="0"/>
                    </a:moveTo>
                    <a:lnTo>
                      <a:pt x="90" y="61"/>
                    </a:lnTo>
                    <a:lnTo>
                      <a:pt x="131" y="93"/>
                    </a:lnTo>
                    <a:lnTo>
                      <a:pt x="95" y="80"/>
                    </a:lnTo>
                    <a:lnTo>
                      <a:pt x="118" y="112"/>
                    </a:lnTo>
                    <a:lnTo>
                      <a:pt x="88" y="99"/>
                    </a:lnTo>
                    <a:lnTo>
                      <a:pt x="112" y="131"/>
                    </a:lnTo>
                    <a:lnTo>
                      <a:pt x="76" y="112"/>
                    </a:lnTo>
                    <a:lnTo>
                      <a:pt x="10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0" name="Freeform 256"/>
              <p:cNvSpPr>
                <a:spLocks/>
              </p:cNvSpPr>
              <p:nvPr/>
            </p:nvSpPr>
            <p:spPr bwMode="auto">
              <a:xfrm>
                <a:off x="4279" y="2155"/>
                <a:ext cx="64" cy="44"/>
              </a:xfrm>
              <a:custGeom>
                <a:avLst/>
                <a:gdLst>
                  <a:gd name="T0" fmla="*/ 0 w 127"/>
                  <a:gd name="T1" fmla="*/ 7 h 87"/>
                  <a:gd name="T2" fmla="*/ 4 w 127"/>
                  <a:gd name="T3" fmla="*/ 22 h 87"/>
                  <a:gd name="T4" fmla="*/ 7 w 127"/>
                  <a:gd name="T5" fmla="*/ 22 h 87"/>
                  <a:gd name="T6" fmla="*/ 8 w 127"/>
                  <a:gd name="T7" fmla="*/ 18 h 87"/>
                  <a:gd name="T8" fmla="*/ 12 w 127"/>
                  <a:gd name="T9" fmla="*/ 16 h 87"/>
                  <a:gd name="T10" fmla="*/ 18 w 127"/>
                  <a:gd name="T11" fmla="*/ 16 h 87"/>
                  <a:gd name="T12" fmla="*/ 20 w 127"/>
                  <a:gd name="T13" fmla="*/ 18 h 87"/>
                  <a:gd name="T14" fmla="*/ 21 w 127"/>
                  <a:gd name="T15" fmla="*/ 22 h 87"/>
                  <a:gd name="T16" fmla="*/ 27 w 127"/>
                  <a:gd name="T17" fmla="*/ 22 h 87"/>
                  <a:gd name="T18" fmla="*/ 27 w 127"/>
                  <a:gd name="T19" fmla="*/ 16 h 87"/>
                  <a:gd name="T20" fmla="*/ 32 w 127"/>
                  <a:gd name="T21" fmla="*/ 9 h 87"/>
                  <a:gd name="T22" fmla="*/ 28 w 127"/>
                  <a:gd name="T23" fmla="*/ 7 h 87"/>
                  <a:gd name="T24" fmla="*/ 26 w 127"/>
                  <a:gd name="T25" fmla="*/ 3 h 87"/>
                  <a:gd name="T26" fmla="*/ 26 w 127"/>
                  <a:gd name="T27" fmla="*/ 0 h 87"/>
                  <a:gd name="T28" fmla="*/ 16 w 127"/>
                  <a:gd name="T29" fmla="*/ 3 h 87"/>
                  <a:gd name="T30" fmla="*/ 15 w 127"/>
                  <a:gd name="T31" fmla="*/ 7 h 87"/>
                  <a:gd name="T32" fmla="*/ 12 w 127"/>
                  <a:gd name="T33" fmla="*/ 9 h 87"/>
                  <a:gd name="T34" fmla="*/ 6 w 127"/>
                  <a:gd name="T35" fmla="*/ 10 h 87"/>
                  <a:gd name="T36" fmla="*/ 2 w 127"/>
                  <a:gd name="T37" fmla="*/ 6 h 87"/>
                  <a:gd name="T38" fmla="*/ 0 w 127"/>
                  <a:gd name="T39" fmla="*/ 7 h 87"/>
                  <a:gd name="T40" fmla="*/ 0 w 127"/>
                  <a:gd name="T41" fmla="*/ 7 h 8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27"/>
                  <a:gd name="T64" fmla="*/ 0 h 87"/>
                  <a:gd name="T65" fmla="*/ 127 w 127"/>
                  <a:gd name="T66" fmla="*/ 87 h 8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27" h="87">
                    <a:moveTo>
                      <a:pt x="0" y="25"/>
                    </a:moveTo>
                    <a:lnTo>
                      <a:pt x="13" y="85"/>
                    </a:lnTo>
                    <a:lnTo>
                      <a:pt x="27" y="87"/>
                    </a:lnTo>
                    <a:lnTo>
                      <a:pt x="32" y="70"/>
                    </a:lnTo>
                    <a:lnTo>
                      <a:pt x="48" y="64"/>
                    </a:lnTo>
                    <a:lnTo>
                      <a:pt x="69" y="64"/>
                    </a:lnTo>
                    <a:lnTo>
                      <a:pt x="78" y="72"/>
                    </a:lnTo>
                    <a:lnTo>
                      <a:pt x="82" y="85"/>
                    </a:lnTo>
                    <a:lnTo>
                      <a:pt x="108" y="85"/>
                    </a:lnTo>
                    <a:lnTo>
                      <a:pt x="108" y="64"/>
                    </a:lnTo>
                    <a:lnTo>
                      <a:pt x="127" y="36"/>
                    </a:lnTo>
                    <a:lnTo>
                      <a:pt x="112" y="28"/>
                    </a:lnTo>
                    <a:lnTo>
                      <a:pt x="103" y="11"/>
                    </a:lnTo>
                    <a:lnTo>
                      <a:pt x="103" y="0"/>
                    </a:lnTo>
                    <a:lnTo>
                      <a:pt x="63" y="11"/>
                    </a:lnTo>
                    <a:lnTo>
                      <a:pt x="59" y="26"/>
                    </a:lnTo>
                    <a:lnTo>
                      <a:pt x="48" y="36"/>
                    </a:lnTo>
                    <a:lnTo>
                      <a:pt x="21" y="38"/>
                    </a:lnTo>
                    <a:lnTo>
                      <a:pt x="6" y="21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1" name="Freeform 257"/>
              <p:cNvSpPr>
                <a:spLocks/>
              </p:cNvSpPr>
              <p:nvPr/>
            </p:nvSpPr>
            <p:spPr bwMode="auto">
              <a:xfrm>
                <a:off x="4287" y="2177"/>
                <a:ext cx="67" cy="46"/>
              </a:xfrm>
              <a:custGeom>
                <a:avLst/>
                <a:gdLst>
                  <a:gd name="T0" fmla="*/ 29 w 135"/>
                  <a:gd name="T1" fmla="*/ 0 h 91"/>
                  <a:gd name="T2" fmla="*/ 23 w 135"/>
                  <a:gd name="T3" fmla="*/ 6 h 91"/>
                  <a:gd name="T4" fmla="*/ 25 w 135"/>
                  <a:gd name="T5" fmla="*/ 12 h 91"/>
                  <a:gd name="T6" fmla="*/ 17 w 135"/>
                  <a:gd name="T7" fmla="*/ 13 h 91"/>
                  <a:gd name="T8" fmla="*/ 16 w 135"/>
                  <a:gd name="T9" fmla="*/ 16 h 91"/>
                  <a:gd name="T10" fmla="*/ 14 w 135"/>
                  <a:gd name="T11" fmla="*/ 18 h 91"/>
                  <a:gd name="T12" fmla="*/ 10 w 135"/>
                  <a:gd name="T13" fmla="*/ 20 h 91"/>
                  <a:gd name="T14" fmla="*/ 7 w 135"/>
                  <a:gd name="T15" fmla="*/ 19 h 91"/>
                  <a:gd name="T16" fmla="*/ 3 w 135"/>
                  <a:gd name="T17" fmla="*/ 17 h 91"/>
                  <a:gd name="T18" fmla="*/ 2 w 135"/>
                  <a:gd name="T19" fmla="*/ 13 h 91"/>
                  <a:gd name="T20" fmla="*/ 0 w 135"/>
                  <a:gd name="T21" fmla="*/ 12 h 91"/>
                  <a:gd name="T22" fmla="*/ 2 w 135"/>
                  <a:gd name="T23" fmla="*/ 23 h 91"/>
                  <a:gd name="T24" fmla="*/ 30 w 135"/>
                  <a:gd name="T25" fmla="*/ 20 h 91"/>
                  <a:gd name="T26" fmla="*/ 33 w 135"/>
                  <a:gd name="T27" fmla="*/ 15 h 91"/>
                  <a:gd name="T28" fmla="*/ 31 w 135"/>
                  <a:gd name="T29" fmla="*/ 14 h 91"/>
                  <a:gd name="T30" fmla="*/ 30 w 135"/>
                  <a:gd name="T31" fmla="*/ 11 h 91"/>
                  <a:gd name="T32" fmla="*/ 30 w 135"/>
                  <a:gd name="T33" fmla="*/ 6 h 91"/>
                  <a:gd name="T34" fmla="*/ 32 w 135"/>
                  <a:gd name="T35" fmla="*/ 3 h 91"/>
                  <a:gd name="T36" fmla="*/ 29 w 135"/>
                  <a:gd name="T37" fmla="*/ 0 h 91"/>
                  <a:gd name="T38" fmla="*/ 29 w 135"/>
                  <a:gd name="T39" fmla="*/ 0 h 9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35"/>
                  <a:gd name="T61" fmla="*/ 0 h 91"/>
                  <a:gd name="T62" fmla="*/ 135 w 135"/>
                  <a:gd name="T63" fmla="*/ 91 h 9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35" h="91">
                    <a:moveTo>
                      <a:pt x="116" y="0"/>
                    </a:moveTo>
                    <a:lnTo>
                      <a:pt x="95" y="24"/>
                    </a:lnTo>
                    <a:lnTo>
                      <a:pt x="101" y="45"/>
                    </a:lnTo>
                    <a:lnTo>
                      <a:pt x="69" y="49"/>
                    </a:lnTo>
                    <a:lnTo>
                      <a:pt x="67" y="62"/>
                    </a:lnTo>
                    <a:lnTo>
                      <a:pt x="57" y="70"/>
                    </a:lnTo>
                    <a:lnTo>
                      <a:pt x="40" y="77"/>
                    </a:lnTo>
                    <a:lnTo>
                      <a:pt x="29" y="74"/>
                    </a:lnTo>
                    <a:lnTo>
                      <a:pt x="12" y="66"/>
                    </a:lnTo>
                    <a:lnTo>
                      <a:pt x="10" y="49"/>
                    </a:lnTo>
                    <a:lnTo>
                      <a:pt x="0" y="45"/>
                    </a:lnTo>
                    <a:lnTo>
                      <a:pt x="8" y="91"/>
                    </a:lnTo>
                    <a:lnTo>
                      <a:pt x="122" y="79"/>
                    </a:lnTo>
                    <a:lnTo>
                      <a:pt x="135" y="60"/>
                    </a:lnTo>
                    <a:lnTo>
                      <a:pt x="126" y="55"/>
                    </a:lnTo>
                    <a:lnTo>
                      <a:pt x="120" y="41"/>
                    </a:lnTo>
                    <a:lnTo>
                      <a:pt x="120" y="22"/>
                    </a:lnTo>
                    <a:lnTo>
                      <a:pt x="131" y="11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2" name="Freeform 258"/>
              <p:cNvSpPr>
                <a:spLocks/>
              </p:cNvSpPr>
              <p:nvPr/>
            </p:nvSpPr>
            <p:spPr bwMode="auto">
              <a:xfrm>
                <a:off x="4347" y="2155"/>
                <a:ext cx="63" cy="47"/>
              </a:xfrm>
              <a:custGeom>
                <a:avLst/>
                <a:gdLst>
                  <a:gd name="T0" fmla="*/ 7 w 125"/>
                  <a:gd name="T1" fmla="*/ 1 h 93"/>
                  <a:gd name="T2" fmla="*/ 7 w 125"/>
                  <a:gd name="T3" fmla="*/ 5 h 93"/>
                  <a:gd name="T4" fmla="*/ 5 w 125"/>
                  <a:gd name="T5" fmla="*/ 7 h 93"/>
                  <a:gd name="T6" fmla="*/ 3 w 125"/>
                  <a:gd name="T7" fmla="*/ 9 h 93"/>
                  <a:gd name="T8" fmla="*/ 0 w 125"/>
                  <a:gd name="T9" fmla="*/ 10 h 93"/>
                  <a:gd name="T10" fmla="*/ 4 w 125"/>
                  <a:gd name="T11" fmla="*/ 14 h 93"/>
                  <a:gd name="T12" fmla="*/ 8 w 125"/>
                  <a:gd name="T13" fmla="*/ 13 h 93"/>
                  <a:gd name="T14" fmla="*/ 11 w 125"/>
                  <a:gd name="T15" fmla="*/ 14 h 93"/>
                  <a:gd name="T16" fmla="*/ 14 w 125"/>
                  <a:gd name="T17" fmla="*/ 16 h 93"/>
                  <a:gd name="T18" fmla="*/ 14 w 125"/>
                  <a:gd name="T19" fmla="*/ 20 h 93"/>
                  <a:gd name="T20" fmla="*/ 17 w 125"/>
                  <a:gd name="T21" fmla="*/ 24 h 93"/>
                  <a:gd name="T22" fmla="*/ 25 w 125"/>
                  <a:gd name="T23" fmla="*/ 16 h 93"/>
                  <a:gd name="T24" fmla="*/ 27 w 125"/>
                  <a:gd name="T25" fmla="*/ 13 h 93"/>
                  <a:gd name="T26" fmla="*/ 30 w 125"/>
                  <a:gd name="T27" fmla="*/ 11 h 93"/>
                  <a:gd name="T28" fmla="*/ 32 w 125"/>
                  <a:gd name="T29" fmla="*/ 11 h 93"/>
                  <a:gd name="T30" fmla="*/ 24 w 125"/>
                  <a:gd name="T31" fmla="*/ 2 h 93"/>
                  <a:gd name="T32" fmla="*/ 14 w 125"/>
                  <a:gd name="T33" fmla="*/ 7 h 93"/>
                  <a:gd name="T34" fmla="*/ 8 w 125"/>
                  <a:gd name="T35" fmla="*/ 0 h 93"/>
                  <a:gd name="T36" fmla="*/ 7 w 125"/>
                  <a:gd name="T37" fmla="*/ 1 h 93"/>
                  <a:gd name="T38" fmla="*/ 7 w 125"/>
                  <a:gd name="T39" fmla="*/ 1 h 9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5"/>
                  <a:gd name="T61" fmla="*/ 0 h 93"/>
                  <a:gd name="T62" fmla="*/ 125 w 125"/>
                  <a:gd name="T63" fmla="*/ 93 h 9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5" h="93">
                    <a:moveTo>
                      <a:pt x="27" y="2"/>
                    </a:moveTo>
                    <a:lnTo>
                      <a:pt x="28" y="17"/>
                    </a:lnTo>
                    <a:lnTo>
                      <a:pt x="19" y="28"/>
                    </a:lnTo>
                    <a:lnTo>
                      <a:pt x="9" y="34"/>
                    </a:lnTo>
                    <a:lnTo>
                      <a:pt x="0" y="38"/>
                    </a:lnTo>
                    <a:lnTo>
                      <a:pt x="15" y="55"/>
                    </a:lnTo>
                    <a:lnTo>
                      <a:pt x="30" y="51"/>
                    </a:lnTo>
                    <a:lnTo>
                      <a:pt x="44" y="53"/>
                    </a:lnTo>
                    <a:lnTo>
                      <a:pt x="55" y="64"/>
                    </a:lnTo>
                    <a:lnTo>
                      <a:pt x="55" y="80"/>
                    </a:lnTo>
                    <a:lnTo>
                      <a:pt x="66" y="93"/>
                    </a:lnTo>
                    <a:lnTo>
                      <a:pt x="99" y="64"/>
                    </a:lnTo>
                    <a:lnTo>
                      <a:pt x="106" y="51"/>
                    </a:lnTo>
                    <a:lnTo>
                      <a:pt x="118" y="44"/>
                    </a:lnTo>
                    <a:lnTo>
                      <a:pt x="125" y="44"/>
                    </a:lnTo>
                    <a:lnTo>
                      <a:pt x="95" y="7"/>
                    </a:lnTo>
                    <a:lnTo>
                      <a:pt x="55" y="26"/>
                    </a:lnTo>
                    <a:lnTo>
                      <a:pt x="32" y="0"/>
                    </a:lnTo>
                    <a:lnTo>
                      <a:pt x="27" y="2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3" name="Freeform 259"/>
              <p:cNvSpPr>
                <a:spLocks/>
              </p:cNvSpPr>
              <p:nvPr/>
            </p:nvSpPr>
            <p:spPr bwMode="auto">
              <a:xfrm>
                <a:off x="4398" y="2148"/>
                <a:ext cx="33" cy="62"/>
              </a:xfrm>
              <a:custGeom>
                <a:avLst/>
                <a:gdLst>
                  <a:gd name="T0" fmla="*/ 0 w 66"/>
                  <a:gd name="T1" fmla="*/ 6 h 123"/>
                  <a:gd name="T2" fmla="*/ 8 w 66"/>
                  <a:gd name="T3" fmla="*/ 15 h 123"/>
                  <a:gd name="T4" fmla="*/ 11 w 66"/>
                  <a:gd name="T5" fmla="*/ 17 h 123"/>
                  <a:gd name="T6" fmla="*/ 12 w 66"/>
                  <a:gd name="T7" fmla="*/ 19 h 123"/>
                  <a:gd name="T8" fmla="*/ 13 w 66"/>
                  <a:gd name="T9" fmla="*/ 22 h 123"/>
                  <a:gd name="T10" fmla="*/ 13 w 66"/>
                  <a:gd name="T11" fmla="*/ 25 h 123"/>
                  <a:gd name="T12" fmla="*/ 12 w 66"/>
                  <a:gd name="T13" fmla="*/ 27 h 123"/>
                  <a:gd name="T14" fmla="*/ 9 w 66"/>
                  <a:gd name="T15" fmla="*/ 28 h 123"/>
                  <a:gd name="T16" fmla="*/ 6 w 66"/>
                  <a:gd name="T17" fmla="*/ 29 h 123"/>
                  <a:gd name="T18" fmla="*/ 7 w 66"/>
                  <a:gd name="T19" fmla="*/ 31 h 123"/>
                  <a:gd name="T20" fmla="*/ 17 w 66"/>
                  <a:gd name="T21" fmla="*/ 31 h 123"/>
                  <a:gd name="T22" fmla="*/ 17 w 66"/>
                  <a:gd name="T23" fmla="*/ 24 h 123"/>
                  <a:gd name="T24" fmla="*/ 14 w 66"/>
                  <a:gd name="T25" fmla="*/ 12 h 123"/>
                  <a:gd name="T26" fmla="*/ 12 w 66"/>
                  <a:gd name="T27" fmla="*/ 0 h 123"/>
                  <a:gd name="T28" fmla="*/ 0 w 66"/>
                  <a:gd name="T29" fmla="*/ 6 h 123"/>
                  <a:gd name="T30" fmla="*/ 0 w 66"/>
                  <a:gd name="T31" fmla="*/ 6 h 12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6"/>
                  <a:gd name="T49" fmla="*/ 0 h 123"/>
                  <a:gd name="T50" fmla="*/ 66 w 66"/>
                  <a:gd name="T51" fmla="*/ 123 h 12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6" h="123">
                    <a:moveTo>
                      <a:pt x="0" y="22"/>
                    </a:moveTo>
                    <a:lnTo>
                      <a:pt x="34" y="59"/>
                    </a:lnTo>
                    <a:lnTo>
                      <a:pt x="45" y="66"/>
                    </a:lnTo>
                    <a:lnTo>
                      <a:pt x="51" y="76"/>
                    </a:lnTo>
                    <a:lnTo>
                      <a:pt x="55" y="85"/>
                    </a:lnTo>
                    <a:lnTo>
                      <a:pt x="53" y="97"/>
                    </a:lnTo>
                    <a:lnTo>
                      <a:pt x="49" y="106"/>
                    </a:lnTo>
                    <a:lnTo>
                      <a:pt x="38" y="112"/>
                    </a:lnTo>
                    <a:lnTo>
                      <a:pt x="26" y="114"/>
                    </a:lnTo>
                    <a:lnTo>
                      <a:pt x="30" y="123"/>
                    </a:lnTo>
                    <a:lnTo>
                      <a:pt x="66" y="121"/>
                    </a:lnTo>
                    <a:lnTo>
                      <a:pt x="66" y="95"/>
                    </a:lnTo>
                    <a:lnTo>
                      <a:pt x="57" y="45"/>
                    </a:lnTo>
                    <a:lnTo>
                      <a:pt x="51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4" name="Freeform 260"/>
              <p:cNvSpPr>
                <a:spLocks/>
              </p:cNvSpPr>
              <p:nvPr/>
            </p:nvSpPr>
            <p:spPr bwMode="auto">
              <a:xfrm>
                <a:off x="4354" y="2192"/>
                <a:ext cx="56" cy="25"/>
              </a:xfrm>
              <a:custGeom>
                <a:avLst/>
                <a:gdLst>
                  <a:gd name="T0" fmla="*/ 21 w 112"/>
                  <a:gd name="T1" fmla="*/ 0 h 51"/>
                  <a:gd name="T2" fmla="*/ 22 w 112"/>
                  <a:gd name="T3" fmla="*/ 2 h 51"/>
                  <a:gd name="T4" fmla="*/ 24 w 112"/>
                  <a:gd name="T5" fmla="*/ 4 h 51"/>
                  <a:gd name="T6" fmla="*/ 26 w 112"/>
                  <a:gd name="T7" fmla="*/ 6 h 51"/>
                  <a:gd name="T8" fmla="*/ 28 w 112"/>
                  <a:gd name="T9" fmla="*/ 7 h 51"/>
                  <a:gd name="T10" fmla="*/ 28 w 112"/>
                  <a:gd name="T11" fmla="*/ 9 h 51"/>
                  <a:gd name="T12" fmla="*/ 0 w 112"/>
                  <a:gd name="T13" fmla="*/ 12 h 51"/>
                  <a:gd name="T14" fmla="*/ 2 w 112"/>
                  <a:gd name="T15" fmla="*/ 9 h 51"/>
                  <a:gd name="T16" fmla="*/ 5 w 112"/>
                  <a:gd name="T17" fmla="*/ 8 h 51"/>
                  <a:gd name="T18" fmla="*/ 7 w 112"/>
                  <a:gd name="T19" fmla="*/ 7 h 51"/>
                  <a:gd name="T20" fmla="*/ 9 w 112"/>
                  <a:gd name="T21" fmla="*/ 6 h 51"/>
                  <a:gd name="T22" fmla="*/ 11 w 112"/>
                  <a:gd name="T23" fmla="*/ 3 h 51"/>
                  <a:gd name="T24" fmla="*/ 12 w 112"/>
                  <a:gd name="T25" fmla="*/ 6 h 51"/>
                  <a:gd name="T26" fmla="*/ 14 w 112"/>
                  <a:gd name="T27" fmla="*/ 6 h 51"/>
                  <a:gd name="T28" fmla="*/ 21 w 112"/>
                  <a:gd name="T29" fmla="*/ 0 h 51"/>
                  <a:gd name="T30" fmla="*/ 21 w 112"/>
                  <a:gd name="T31" fmla="*/ 0 h 5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12"/>
                  <a:gd name="T49" fmla="*/ 0 h 51"/>
                  <a:gd name="T50" fmla="*/ 112 w 112"/>
                  <a:gd name="T51" fmla="*/ 51 h 5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12" h="51">
                    <a:moveTo>
                      <a:pt x="84" y="0"/>
                    </a:moveTo>
                    <a:lnTo>
                      <a:pt x="88" y="8"/>
                    </a:lnTo>
                    <a:lnTo>
                      <a:pt x="93" y="19"/>
                    </a:lnTo>
                    <a:lnTo>
                      <a:pt x="103" y="27"/>
                    </a:lnTo>
                    <a:lnTo>
                      <a:pt x="112" y="29"/>
                    </a:lnTo>
                    <a:lnTo>
                      <a:pt x="112" y="38"/>
                    </a:lnTo>
                    <a:lnTo>
                      <a:pt x="0" y="51"/>
                    </a:lnTo>
                    <a:lnTo>
                      <a:pt x="6" y="36"/>
                    </a:lnTo>
                    <a:lnTo>
                      <a:pt x="19" y="34"/>
                    </a:lnTo>
                    <a:lnTo>
                      <a:pt x="31" y="30"/>
                    </a:lnTo>
                    <a:lnTo>
                      <a:pt x="36" y="27"/>
                    </a:lnTo>
                    <a:lnTo>
                      <a:pt x="42" y="15"/>
                    </a:lnTo>
                    <a:lnTo>
                      <a:pt x="48" y="27"/>
                    </a:lnTo>
                    <a:lnTo>
                      <a:pt x="59" y="2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5" name="Freeform 261"/>
              <p:cNvSpPr>
                <a:spLocks/>
              </p:cNvSpPr>
              <p:nvPr/>
            </p:nvSpPr>
            <p:spPr bwMode="auto">
              <a:xfrm>
                <a:off x="4289" y="2111"/>
                <a:ext cx="63" cy="46"/>
              </a:xfrm>
              <a:custGeom>
                <a:avLst/>
                <a:gdLst>
                  <a:gd name="T0" fmla="*/ 22 w 127"/>
                  <a:gd name="T1" fmla="*/ 20 h 93"/>
                  <a:gd name="T2" fmla="*/ 23 w 127"/>
                  <a:gd name="T3" fmla="*/ 18 h 93"/>
                  <a:gd name="T4" fmla="*/ 26 w 127"/>
                  <a:gd name="T5" fmla="*/ 17 h 93"/>
                  <a:gd name="T6" fmla="*/ 29 w 127"/>
                  <a:gd name="T7" fmla="*/ 17 h 93"/>
                  <a:gd name="T8" fmla="*/ 31 w 127"/>
                  <a:gd name="T9" fmla="*/ 17 h 93"/>
                  <a:gd name="T10" fmla="*/ 12 w 127"/>
                  <a:gd name="T11" fmla="*/ 0 h 93"/>
                  <a:gd name="T12" fmla="*/ 10 w 127"/>
                  <a:gd name="T13" fmla="*/ 5 h 93"/>
                  <a:gd name="T14" fmla="*/ 5 w 127"/>
                  <a:gd name="T15" fmla="*/ 6 h 93"/>
                  <a:gd name="T16" fmla="*/ 3 w 127"/>
                  <a:gd name="T17" fmla="*/ 8 h 93"/>
                  <a:gd name="T18" fmla="*/ 0 w 127"/>
                  <a:gd name="T19" fmla="*/ 9 h 93"/>
                  <a:gd name="T20" fmla="*/ 1 w 127"/>
                  <a:gd name="T21" fmla="*/ 17 h 93"/>
                  <a:gd name="T22" fmla="*/ 4 w 127"/>
                  <a:gd name="T23" fmla="*/ 17 h 93"/>
                  <a:gd name="T24" fmla="*/ 7 w 127"/>
                  <a:gd name="T25" fmla="*/ 17 h 93"/>
                  <a:gd name="T26" fmla="*/ 9 w 127"/>
                  <a:gd name="T27" fmla="*/ 19 h 93"/>
                  <a:gd name="T28" fmla="*/ 11 w 127"/>
                  <a:gd name="T29" fmla="*/ 20 h 93"/>
                  <a:gd name="T30" fmla="*/ 11 w 127"/>
                  <a:gd name="T31" fmla="*/ 23 h 93"/>
                  <a:gd name="T32" fmla="*/ 22 w 127"/>
                  <a:gd name="T33" fmla="*/ 20 h 93"/>
                  <a:gd name="T34" fmla="*/ 22 w 127"/>
                  <a:gd name="T35" fmla="*/ 20 h 9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27"/>
                  <a:gd name="T55" fmla="*/ 0 h 93"/>
                  <a:gd name="T56" fmla="*/ 127 w 127"/>
                  <a:gd name="T57" fmla="*/ 93 h 9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27" h="93">
                    <a:moveTo>
                      <a:pt x="88" y="83"/>
                    </a:moveTo>
                    <a:lnTo>
                      <a:pt x="95" y="74"/>
                    </a:lnTo>
                    <a:lnTo>
                      <a:pt x="107" y="68"/>
                    </a:lnTo>
                    <a:lnTo>
                      <a:pt x="118" y="68"/>
                    </a:lnTo>
                    <a:lnTo>
                      <a:pt x="127" y="70"/>
                    </a:lnTo>
                    <a:lnTo>
                      <a:pt x="51" y="0"/>
                    </a:lnTo>
                    <a:lnTo>
                      <a:pt x="40" y="22"/>
                    </a:lnTo>
                    <a:lnTo>
                      <a:pt x="21" y="26"/>
                    </a:lnTo>
                    <a:lnTo>
                      <a:pt x="13" y="34"/>
                    </a:lnTo>
                    <a:lnTo>
                      <a:pt x="0" y="39"/>
                    </a:lnTo>
                    <a:lnTo>
                      <a:pt x="6" y="70"/>
                    </a:lnTo>
                    <a:lnTo>
                      <a:pt x="17" y="70"/>
                    </a:lnTo>
                    <a:lnTo>
                      <a:pt x="29" y="70"/>
                    </a:lnTo>
                    <a:lnTo>
                      <a:pt x="36" y="77"/>
                    </a:lnTo>
                    <a:lnTo>
                      <a:pt x="44" y="83"/>
                    </a:lnTo>
                    <a:lnTo>
                      <a:pt x="46" y="93"/>
                    </a:lnTo>
                    <a:lnTo>
                      <a:pt x="88" y="83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6" name="Freeform 262"/>
              <p:cNvSpPr>
                <a:spLocks/>
              </p:cNvSpPr>
              <p:nvPr/>
            </p:nvSpPr>
            <p:spPr bwMode="auto">
              <a:xfrm>
                <a:off x="4265" y="2102"/>
                <a:ext cx="25" cy="63"/>
              </a:xfrm>
              <a:custGeom>
                <a:avLst/>
                <a:gdLst>
                  <a:gd name="T0" fmla="*/ 11 w 49"/>
                  <a:gd name="T1" fmla="*/ 15 h 126"/>
                  <a:gd name="T2" fmla="*/ 13 w 49"/>
                  <a:gd name="T3" fmla="*/ 22 h 126"/>
                  <a:gd name="T4" fmla="*/ 10 w 49"/>
                  <a:gd name="T5" fmla="*/ 24 h 126"/>
                  <a:gd name="T6" fmla="*/ 9 w 49"/>
                  <a:gd name="T7" fmla="*/ 25 h 126"/>
                  <a:gd name="T8" fmla="*/ 8 w 49"/>
                  <a:gd name="T9" fmla="*/ 28 h 126"/>
                  <a:gd name="T10" fmla="*/ 9 w 49"/>
                  <a:gd name="T11" fmla="*/ 31 h 126"/>
                  <a:gd name="T12" fmla="*/ 7 w 49"/>
                  <a:gd name="T13" fmla="*/ 32 h 126"/>
                  <a:gd name="T14" fmla="*/ 0 w 49"/>
                  <a:gd name="T15" fmla="*/ 6 h 126"/>
                  <a:gd name="T16" fmla="*/ 1 w 49"/>
                  <a:gd name="T17" fmla="*/ 1 h 126"/>
                  <a:gd name="T18" fmla="*/ 7 w 49"/>
                  <a:gd name="T19" fmla="*/ 0 h 126"/>
                  <a:gd name="T20" fmla="*/ 6 w 49"/>
                  <a:gd name="T21" fmla="*/ 2 h 126"/>
                  <a:gd name="T22" fmla="*/ 5 w 49"/>
                  <a:gd name="T23" fmla="*/ 5 h 126"/>
                  <a:gd name="T24" fmla="*/ 5 w 49"/>
                  <a:gd name="T25" fmla="*/ 9 h 126"/>
                  <a:gd name="T26" fmla="*/ 5 w 49"/>
                  <a:gd name="T27" fmla="*/ 12 h 126"/>
                  <a:gd name="T28" fmla="*/ 8 w 49"/>
                  <a:gd name="T29" fmla="*/ 14 h 126"/>
                  <a:gd name="T30" fmla="*/ 11 w 49"/>
                  <a:gd name="T31" fmla="*/ 15 h 126"/>
                  <a:gd name="T32" fmla="*/ 11 w 49"/>
                  <a:gd name="T33" fmla="*/ 15 h 12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9"/>
                  <a:gd name="T52" fmla="*/ 0 h 126"/>
                  <a:gd name="T53" fmla="*/ 49 w 49"/>
                  <a:gd name="T54" fmla="*/ 126 h 12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9" h="126">
                    <a:moveTo>
                      <a:pt x="41" y="57"/>
                    </a:moveTo>
                    <a:lnTo>
                      <a:pt x="49" y="88"/>
                    </a:lnTo>
                    <a:lnTo>
                      <a:pt x="40" y="94"/>
                    </a:lnTo>
                    <a:lnTo>
                      <a:pt x="34" y="99"/>
                    </a:lnTo>
                    <a:lnTo>
                      <a:pt x="32" y="109"/>
                    </a:lnTo>
                    <a:lnTo>
                      <a:pt x="34" y="124"/>
                    </a:lnTo>
                    <a:lnTo>
                      <a:pt x="26" y="126"/>
                    </a:lnTo>
                    <a:lnTo>
                      <a:pt x="0" y="23"/>
                    </a:lnTo>
                    <a:lnTo>
                      <a:pt x="3" y="2"/>
                    </a:lnTo>
                    <a:lnTo>
                      <a:pt x="26" y="0"/>
                    </a:lnTo>
                    <a:lnTo>
                      <a:pt x="22" y="8"/>
                    </a:lnTo>
                    <a:lnTo>
                      <a:pt x="17" y="18"/>
                    </a:lnTo>
                    <a:lnTo>
                      <a:pt x="17" y="33"/>
                    </a:lnTo>
                    <a:lnTo>
                      <a:pt x="20" y="46"/>
                    </a:lnTo>
                    <a:lnTo>
                      <a:pt x="30" y="54"/>
                    </a:lnTo>
                    <a:lnTo>
                      <a:pt x="41" y="57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7" name="Freeform 263"/>
              <p:cNvSpPr>
                <a:spLocks/>
              </p:cNvSpPr>
              <p:nvPr/>
            </p:nvSpPr>
            <p:spPr bwMode="auto">
              <a:xfrm>
                <a:off x="4255" y="2066"/>
                <a:ext cx="56" cy="53"/>
              </a:xfrm>
              <a:custGeom>
                <a:avLst/>
                <a:gdLst>
                  <a:gd name="T0" fmla="*/ 23 w 112"/>
                  <a:gd name="T1" fmla="*/ 26 h 107"/>
                  <a:gd name="T2" fmla="*/ 27 w 112"/>
                  <a:gd name="T3" fmla="*/ 25 h 107"/>
                  <a:gd name="T4" fmla="*/ 28 w 112"/>
                  <a:gd name="T5" fmla="*/ 20 h 107"/>
                  <a:gd name="T6" fmla="*/ 15 w 112"/>
                  <a:gd name="T7" fmla="*/ 10 h 107"/>
                  <a:gd name="T8" fmla="*/ 0 w 112"/>
                  <a:gd name="T9" fmla="*/ 0 h 107"/>
                  <a:gd name="T10" fmla="*/ 5 w 112"/>
                  <a:gd name="T11" fmla="*/ 16 h 107"/>
                  <a:gd name="T12" fmla="*/ 14 w 112"/>
                  <a:gd name="T13" fmla="*/ 17 h 107"/>
                  <a:gd name="T14" fmla="*/ 14 w 112"/>
                  <a:gd name="T15" fmla="*/ 18 h 107"/>
                  <a:gd name="T16" fmla="*/ 15 w 112"/>
                  <a:gd name="T17" fmla="*/ 18 h 107"/>
                  <a:gd name="T18" fmla="*/ 18 w 112"/>
                  <a:gd name="T19" fmla="*/ 18 h 107"/>
                  <a:gd name="T20" fmla="*/ 21 w 112"/>
                  <a:gd name="T21" fmla="*/ 20 h 107"/>
                  <a:gd name="T22" fmla="*/ 23 w 112"/>
                  <a:gd name="T23" fmla="*/ 22 h 107"/>
                  <a:gd name="T24" fmla="*/ 23 w 112"/>
                  <a:gd name="T25" fmla="*/ 24 h 107"/>
                  <a:gd name="T26" fmla="*/ 23 w 112"/>
                  <a:gd name="T27" fmla="*/ 26 h 107"/>
                  <a:gd name="T28" fmla="*/ 23 w 112"/>
                  <a:gd name="T29" fmla="*/ 26 h 10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12"/>
                  <a:gd name="T46" fmla="*/ 0 h 107"/>
                  <a:gd name="T47" fmla="*/ 112 w 112"/>
                  <a:gd name="T48" fmla="*/ 107 h 10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12" h="107">
                    <a:moveTo>
                      <a:pt x="91" y="107"/>
                    </a:moveTo>
                    <a:lnTo>
                      <a:pt x="106" y="103"/>
                    </a:lnTo>
                    <a:lnTo>
                      <a:pt x="112" y="82"/>
                    </a:lnTo>
                    <a:lnTo>
                      <a:pt x="60" y="42"/>
                    </a:lnTo>
                    <a:lnTo>
                      <a:pt x="0" y="0"/>
                    </a:lnTo>
                    <a:lnTo>
                      <a:pt x="17" y="65"/>
                    </a:lnTo>
                    <a:lnTo>
                      <a:pt x="53" y="69"/>
                    </a:lnTo>
                    <a:lnTo>
                      <a:pt x="53" y="74"/>
                    </a:lnTo>
                    <a:lnTo>
                      <a:pt x="60" y="74"/>
                    </a:lnTo>
                    <a:lnTo>
                      <a:pt x="72" y="74"/>
                    </a:lnTo>
                    <a:lnTo>
                      <a:pt x="83" y="80"/>
                    </a:lnTo>
                    <a:lnTo>
                      <a:pt x="91" y="88"/>
                    </a:lnTo>
                    <a:lnTo>
                      <a:pt x="91" y="97"/>
                    </a:lnTo>
                    <a:lnTo>
                      <a:pt x="91" y="107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8" name="Freeform 264"/>
              <p:cNvSpPr>
                <a:spLocks/>
              </p:cNvSpPr>
              <p:nvPr/>
            </p:nvSpPr>
            <p:spPr bwMode="auto">
              <a:xfrm>
                <a:off x="4283" y="2161"/>
                <a:ext cx="56" cy="32"/>
              </a:xfrm>
              <a:custGeom>
                <a:avLst/>
                <a:gdLst>
                  <a:gd name="T0" fmla="*/ 0 w 112"/>
                  <a:gd name="T1" fmla="*/ 6 h 65"/>
                  <a:gd name="T2" fmla="*/ 3 w 112"/>
                  <a:gd name="T3" fmla="*/ 16 h 65"/>
                  <a:gd name="T4" fmla="*/ 5 w 112"/>
                  <a:gd name="T5" fmla="*/ 13 h 65"/>
                  <a:gd name="T6" fmla="*/ 9 w 112"/>
                  <a:gd name="T7" fmla="*/ 11 h 65"/>
                  <a:gd name="T8" fmla="*/ 14 w 112"/>
                  <a:gd name="T9" fmla="*/ 11 h 65"/>
                  <a:gd name="T10" fmla="*/ 17 w 112"/>
                  <a:gd name="T11" fmla="*/ 11 h 65"/>
                  <a:gd name="T12" fmla="*/ 20 w 112"/>
                  <a:gd name="T13" fmla="*/ 16 h 65"/>
                  <a:gd name="T14" fmla="*/ 22 w 112"/>
                  <a:gd name="T15" fmla="*/ 16 h 65"/>
                  <a:gd name="T16" fmla="*/ 24 w 112"/>
                  <a:gd name="T17" fmla="*/ 12 h 65"/>
                  <a:gd name="T18" fmla="*/ 28 w 112"/>
                  <a:gd name="T19" fmla="*/ 7 h 65"/>
                  <a:gd name="T20" fmla="*/ 24 w 112"/>
                  <a:gd name="T21" fmla="*/ 4 h 65"/>
                  <a:gd name="T22" fmla="*/ 22 w 112"/>
                  <a:gd name="T23" fmla="*/ 0 h 65"/>
                  <a:gd name="T24" fmla="*/ 16 w 112"/>
                  <a:gd name="T25" fmla="*/ 2 h 65"/>
                  <a:gd name="T26" fmla="*/ 14 w 112"/>
                  <a:gd name="T27" fmla="*/ 6 h 65"/>
                  <a:gd name="T28" fmla="*/ 10 w 112"/>
                  <a:gd name="T29" fmla="*/ 8 h 65"/>
                  <a:gd name="T30" fmla="*/ 5 w 112"/>
                  <a:gd name="T31" fmla="*/ 8 h 65"/>
                  <a:gd name="T32" fmla="*/ 0 w 112"/>
                  <a:gd name="T33" fmla="*/ 6 h 65"/>
                  <a:gd name="T34" fmla="*/ 0 w 112"/>
                  <a:gd name="T35" fmla="*/ 6 h 6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2"/>
                  <a:gd name="T55" fmla="*/ 0 h 65"/>
                  <a:gd name="T56" fmla="*/ 112 w 112"/>
                  <a:gd name="T57" fmla="*/ 65 h 6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2" h="65">
                    <a:moveTo>
                      <a:pt x="0" y="25"/>
                    </a:moveTo>
                    <a:lnTo>
                      <a:pt x="9" y="65"/>
                    </a:lnTo>
                    <a:lnTo>
                      <a:pt x="19" y="55"/>
                    </a:lnTo>
                    <a:lnTo>
                      <a:pt x="34" y="44"/>
                    </a:lnTo>
                    <a:lnTo>
                      <a:pt x="53" y="44"/>
                    </a:lnTo>
                    <a:lnTo>
                      <a:pt x="68" y="46"/>
                    </a:lnTo>
                    <a:lnTo>
                      <a:pt x="80" y="65"/>
                    </a:lnTo>
                    <a:lnTo>
                      <a:pt x="87" y="65"/>
                    </a:lnTo>
                    <a:lnTo>
                      <a:pt x="93" y="50"/>
                    </a:lnTo>
                    <a:lnTo>
                      <a:pt x="112" y="29"/>
                    </a:lnTo>
                    <a:lnTo>
                      <a:pt x="93" y="17"/>
                    </a:lnTo>
                    <a:lnTo>
                      <a:pt x="87" y="0"/>
                    </a:lnTo>
                    <a:lnTo>
                      <a:pt x="64" y="8"/>
                    </a:lnTo>
                    <a:lnTo>
                      <a:pt x="57" y="25"/>
                    </a:lnTo>
                    <a:lnTo>
                      <a:pt x="38" y="34"/>
                    </a:lnTo>
                    <a:lnTo>
                      <a:pt x="19" y="34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9" name="Freeform 265"/>
              <p:cNvSpPr>
                <a:spLocks/>
              </p:cNvSpPr>
              <p:nvPr/>
            </p:nvSpPr>
            <p:spPr bwMode="auto">
              <a:xfrm>
                <a:off x="4354" y="2163"/>
                <a:ext cx="48" cy="33"/>
              </a:xfrm>
              <a:custGeom>
                <a:avLst/>
                <a:gdLst>
                  <a:gd name="T0" fmla="*/ 6 w 95"/>
                  <a:gd name="T1" fmla="*/ 0 h 67"/>
                  <a:gd name="T2" fmla="*/ 5 w 95"/>
                  <a:gd name="T3" fmla="*/ 2 h 67"/>
                  <a:gd name="T4" fmla="*/ 3 w 95"/>
                  <a:gd name="T5" fmla="*/ 4 h 67"/>
                  <a:gd name="T6" fmla="*/ 0 w 95"/>
                  <a:gd name="T7" fmla="*/ 6 h 67"/>
                  <a:gd name="T8" fmla="*/ 1 w 95"/>
                  <a:gd name="T9" fmla="*/ 8 h 67"/>
                  <a:gd name="T10" fmla="*/ 6 w 95"/>
                  <a:gd name="T11" fmla="*/ 7 h 67"/>
                  <a:gd name="T12" fmla="*/ 9 w 95"/>
                  <a:gd name="T13" fmla="*/ 8 h 67"/>
                  <a:gd name="T14" fmla="*/ 12 w 95"/>
                  <a:gd name="T15" fmla="*/ 10 h 67"/>
                  <a:gd name="T16" fmla="*/ 13 w 95"/>
                  <a:gd name="T17" fmla="*/ 11 h 67"/>
                  <a:gd name="T18" fmla="*/ 13 w 95"/>
                  <a:gd name="T19" fmla="*/ 15 h 67"/>
                  <a:gd name="T20" fmla="*/ 15 w 95"/>
                  <a:gd name="T21" fmla="*/ 16 h 67"/>
                  <a:gd name="T22" fmla="*/ 20 w 95"/>
                  <a:gd name="T23" fmla="*/ 11 h 67"/>
                  <a:gd name="T24" fmla="*/ 21 w 95"/>
                  <a:gd name="T25" fmla="*/ 7 h 67"/>
                  <a:gd name="T26" fmla="*/ 24 w 95"/>
                  <a:gd name="T27" fmla="*/ 5 h 67"/>
                  <a:gd name="T28" fmla="*/ 21 w 95"/>
                  <a:gd name="T29" fmla="*/ 0 h 67"/>
                  <a:gd name="T30" fmla="*/ 11 w 95"/>
                  <a:gd name="T31" fmla="*/ 4 h 67"/>
                  <a:gd name="T32" fmla="*/ 6 w 95"/>
                  <a:gd name="T33" fmla="*/ 0 h 67"/>
                  <a:gd name="T34" fmla="*/ 6 w 95"/>
                  <a:gd name="T35" fmla="*/ 0 h 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95"/>
                  <a:gd name="T55" fmla="*/ 0 h 67"/>
                  <a:gd name="T56" fmla="*/ 95 w 95"/>
                  <a:gd name="T57" fmla="*/ 67 h 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95" h="67">
                    <a:moveTo>
                      <a:pt x="21" y="0"/>
                    </a:moveTo>
                    <a:lnTo>
                      <a:pt x="17" y="10"/>
                    </a:lnTo>
                    <a:lnTo>
                      <a:pt x="12" y="19"/>
                    </a:lnTo>
                    <a:lnTo>
                      <a:pt x="0" y="27"/>
                    </a:lnTo>
                    <a:lnTo>
                      <a:pt x="4" y="32"/>
                    </a:lnTo>
                    <a:lnTo>
                      <a:pt x="21" y="29"/>
                    </a:lnTo>
                    <a:lnTo>
                      <a:pt x="36" y="32"/>
                    </a:lnTo>
                    <a:lnTo>
                      <a:pt x="46" y="40"/>
                    </a:lnTo>
                    <a:lnTo>
                      <a:pt x="52" y="46"/>
                    </a:lnTo>
                    <a:lnTo>
                      <a:pt x="52" y="63"/>
                    </a:lnTo>
                    <a:lnTo>
                      <a:pt x="57" y="67"/>
                    </a:lnTo>
                    <a:lnTo>
                      <a:pt x="78" y="46"/>
                    </a:lnTo>
                    <a:lnTo>
                      <a:pt x="84" y="30"/>
                    </a:lnTo>
                    <a:lnTo>
                      <a:pt x="95" y="23"/>
                    </a:lnTo>
                    <a:lnTo>
                      <a:pt x="82" y="2"/>
                    </a:lnTo>
                    <a:lnTo>
                      <a:pt x="42" y="19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10" name="Freeform 266"/>
              <p:cNvSpPr>
                <a:spLocks/>
              </p:cNvSpPr>
              <p:nvPr/>
            </p:nvSpPr>
            <p:spPr bwMode="auto">
              <a:xfrm>
                <a:off x="4404" y="2154"/>
                <a:ext cx="21" cy="28"/>
              </a:xfrm>
              <a:custGeom>
                <a:avLst/>
                <a:gdLst>
                  <a:gd name="T0" fmla="*/ 0 w 44"/>
                  <a:gd name="T1" fmla="*/ 2 h 57"/>
                  <a:gd name="T2" fmla="*/ 6 w 44"/>
                  <a:gd name="T3" fmla="*/ 1 h 57"/>
                  <a:gd name="T4" fmla="*/ 8 w 44"/>
                  <a:gd name="T5" fmla="*/ 0 h 57"/>
                  <a:gd name="T6" fmla="*/ 10 w 44"/>
                  <a:gd name="T7" fmla="*/ 12 h 57"/>
                  <a:gd name="T8" fmla="*/ 10 w 44"/>
                  <a:gd name="T9" fmla="*/ 14 h 57"/>
                  <a:gd name="T10" fmla="*/ 7 w 44"/>
                  <a:gd name="T11" fmla="*/ 12 h 57"/>
                  <a:gd name="T12" fmla="*/ 6 w 44"/>
                  <a:gd name="T13" fmla="*/ 10 h 57"/>
                  <a:gd name="T14" fmla="*/ 2 w 44"/>
                  <a:gd name="T15" fmla="*/ 5 h 57"/>
                  <a:gd name="T16" fmla="*/ 0 w 44"/>
                  <a:gd name="T17" fmla="*/ 2 h 57"/>
                  <a:gd name="T18" fmla="*/ 0 w 44"/>
                  <a:gd name="T19" fmla="*/ 2 h 5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"/>
                  <a:gd name="T31" fmla="*/ 0 h 57"/>
                  <a:gd name="T32" fmla="*/ 44 w 44"/>
                  <a:gd name="T33" fmla="*/ 57 h 5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" h="57">
                    <a:moveTo>
                      <a:pt x="0" y="11"/>
                    </a:moveTo>
                    <a:lnTo>
                      <a:pt x="25" y="4"/>
                    </a:lnTo>
                    <a:lnTo>
                      <a:pt x="34" y="0"/>
                    </a:lnTo>
                    <a:lnTo>
                      <a:pt x="44" y="48"/>
                    </a:lnTo>
                    <a:lnTo>
                      <a:pt x="42" y="57"/>
                    </a:lnTo>
                    <a:lnTo>
                      <a:pt x="32" y="48"/>
                    </a:lnTo>
                    <a:lnTo>
                      <a:pt x="25" y="40"/>
                    </a:lnTo>
                    <a:lnTo>
                      <a:pt x="10" y="23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11" name="Freeform 267"/>
              <p:cNvSpPr>
                <a:spLocks/>
              </p:cNvSpPr>
              <p:nvPr/>
            </p:nvSpPr>
            <p:spPr bwMode="auto">
              <a:xfrm>
                <a:off x="4416" y="2196"/>
                <a:ext cx="12" cy="11"/>
              </a:xfrm>
              <a:custGeom>
                <a:avLst/>
                <a:gdLst>
                  <a:gd name="T0" fmla="*/ 5 w 25"/>
                  <a:gd name="T1" fmla="*/ 0 h 20"/>
                  <a:gd name="T2" fmla="*/ 4 w 25"/>
                  <a:gd name="T3" fmla="*/ 3 h 20"/>
                  <a:gd name="T4" fmla="*/ 2 w 25"/>
                  <a:gd name="T5" fmla="*/ 6 h 20"/>
                  <a:gd name="T6" fmla="*/ 0 w 25"/>
                  <a:gd name="T7" fmla="*/ 6 h 20"/>
                  <a:gd name="T8" fmla="*/ 6 w 25"/>
                  <a:gd name="T9" fmla="*/ 6 h 20"/>
                  <a:gd name="T10" fmla="*/ 5 w 25"/>
                  <a:gd name="T11" fmla="*/ 0 h 20"/>
                  <a:gd name="T12" fmla="*/ 5 w 25"/>
                  <a:gd name="T13" fmla="*/ 0 h 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"/>
                  <a:gd name="T22" fmla="*/ 0 h 20"/>
                  <a:gd name="T23" fmla="*/ 25 w 25"/>
                  <a:gd name="T24" fmla="*/ 20 h 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" h="20">
                    <a:moveTo>
                      <a:pt x="23" y="0"/>
                    </a:moveTo>
                    <a:lnTo>
                      <a:pt x="17" y="11"/>
                    </a:lnTo>
                    <a:lnTo>
                      <a:pt x="9" y="19"/>
                    </a:lnTo>
                    <a:lnTo>
                      <a:pt x="0" y="20"/>
                    </a:lnTo>
                    <a:lnTo>
                      <a:pt x="25" y="2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12" name="Freeform 268"/>
              <p:cNvSpPr>
                <a:spLocks/>
              </p:cNvSpPr>
              <p:nvPr/>
            </p:nvSpPr>
            <p:spPr bwMode="auto">
              <a:xfrm>
                <a:off x="4358" y="2197"/>
                <a:ext cx="48" cy="17"/>
              </a:xfrm>
              <a:custGeom>
                <a:avLst/>
                <a:gdLst>
                  <a:gd name="T0" fmla="*/ 18 w 97"/>
                  <a:gd name="T1" fmla="*/ 0 h 35"/>
                  <a:gd name="T2" fmla="*/ 14 w 97"/>
                  <a:gd name="T3" fmla="*/ 4 h 35"/>
                  <a:gd name="T4" fmla="*/ 11 w 97"/>
                  <a:gd name="T5" fmla="*/ 5 h 35"/>
                  <a:gd name="T6" fmla="*/ 8 w 97"/>
                  <a:gd name="T7" fmla="*/ 4 h 35"/>
                  <a:gd name="T8" fmla="*/ 5 w 97"/>
                  <a:gd name="T9" fmla="*/ 6 h 35"/>
                  <a:gd name="T10" fmla="*/ 1 w 97"/>
                  <a:gd name="T11" fmla="*/ 7 h 35"/>
                  <a:gd name="T12" fmla="*/ 0 w 97"/>
                  <a:gd name="T13" fmla="*/ 8 h 35"/>
                  <a:gd name="T14" fmla="*/ 9 w 97"/>
                  <a:gd name="T15" fmla="*/ 7 h 35"/>
                  <a:gd name="T16" fmla="*/ 24 w 97"/>
                  <a:gd name="T17" fmla="*/ 5 h 35"/>
                  <a:gd name="T18" fmla="*/ 23 w 97"/>
                  <a:gd name="T19" fmla="*/ 4 h 35"/>
                  <a:gd name="T20" fmla="*/ 21 w 97"/>
                  <a:gd name="T21" fmla="*/ 4 h 35"/>
                  <a:gd name="T22" fmla="*/ 19 w 97"/>
                  <a:gd name="T23" fmla="*/ 2 h 35"/>
                  <a:gd name="T24" fmla="*/ 18 w 97"/>
                  <a:gd name="T25" fmla="*/ 0 h 35"/>
                  <a:gd name="T26" fmla="*/ 18 w 97"/>
                  <a:gd name="T27" fmla="*/ 0 h 3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97"/>
                  <a:gd name="T43" fmla="*/ 0 h 35"/>
                  <a:gd name="T44" fmla="*/ 97 w 97"/>
                  <a:gd name="T45" fmla="*/ 35 h 3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97" h="35">
                    <a:moveTo>
                      <a:pt x="74" y="0"/>
                    </a:moveTo>
                    <a:lnTo>
                      <a:pt x="59" y="18"/>
                    </a:lnTo>
                    <a:lnTo>
                      <a:pt x="44" y="21"/>
                    </a:lnTo>
                    <a:lnTo>
                      <a:pt x="34" y="19"/>
                    </a:lnTo>
                    <a:lnTo>
                      <a:pt x="23" y="25"/>
                    </a:lnTo>
                    <a:lnTo>
                      <a:pt x="6" y="31"/>
                    </a:lnTo>
                    <a:lnTo>
                      <a:pt x="0" y="35"/>
                    </a:lnTo>
                    <a:lnTo>
                      <a:pt x="36" y="29"/>
                    </a:lnTo>
                    <a:lnTo>
                      <a:pt x="97" y="21"/>
                    </a:lnTo>
                    <a:lnTo>
                      <a:pt x="95" y="19"/>
                    </a:lnTo>
                    <a:lnTo>
                      <a:pt x="85" y="16"/>
                    </a:lnTo>
                    <a:lnTo>
                      <a:pt x="78" y="8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13" name="Freeform 269"/>
              <p:cNvSpPr>
                <a:spLocks/>
              </p:cNvSpPr>
              <p:nvPr/>
            </p:nvSpPr>
            <p:spPr bwMode="auto">
              <a:xfrm>
                <a:off x="4290" y="2181"/>
                <a:ext cx="60" cy="40"/>
              </a:xfrm>
              <a:custGeom>
                <a:avLst/>
                <a:gdLst>
                  <a:gd name="T0" fmla="*/ 27 w 122"/>
                  <a:gd name="T1" fmla="*/ 0 h 80"/>
                  <a:gd name="T2" fmla="*/ 24 w 122"/>
                  <a:gd name="T3" fmla="*/ 5 h 80"/>
                  <a:gd name="T4" fmla="*/ 24 w 122"/>
                  <a:gd name="T5" fmla="*/ 7 h 80"/>
                  <a:gd name="T6" fmla="*/ 25 w 122"/>
                  <a:gd name="T7" fmla="*/ 11 h 80"/>
                  <a:gd name="T8" fmla="*/ 17 w 122"/>
                  <a:gd name="T9" fmla="*/ 12 h 80"/>
                  <a:gd name="T10" fmla="*/ 16 w 122"/>
                  <a:gd name="T11" fmla="*/ 15 h 80"/>
                  <a:gd name="T12" fmla="*/ 13 w 122"/>
                  <a:gd name="T13" fmla="*/ 18 h 80"/>
                  <a:gd name="T14" fmla="*/ 11 w 122"/>
                  <a:gd name="T15" fmla="*/ 18 h 80"/>
                  <a:gd name="T16" fmla="*/ 8 w 122"/>
                  <a:gd name="T17" fmla="*/ 18 h 80"/>
                  <a:gd name="T18" fmla="*/ 5 w 122"/>
                  <a:gd name="T19" fmla="*/ 18 h 80"/>
                  <a:gd name="T20" fmla="*/ 2 w 122"/>
                  <a:gd name="T21" fmla="*/ 17 h 80"/>
                  <a:gd name="T22" fmla="*/ 0 w 122"/>
                  <a:gd name="T23" fmla="*/ 13 h 80"/>
                  <a:gd name="T24" fmla="*/ 1 w 122"/>
                  <a:gd name="T25" fmla="*/ 20 h 80"/>
                  <a:gd name="T26" fmla="*/ 11 w 122"/>
                  <a:gd name="T27" fmla="*/ 19 h 80"/>
                  <a:gd name="T28" fmla="*/ 28 w 122"/>
                  <a:gd name="T29" fmla="*/ 18 h 80"/>
                  <a:gd name="T30" fmla="*/ 30 w 122"/>
                  <a:gd name="T31" fmla="*/ 13 h 80"/>
                  <a:gd name="T32" fmla="*/ 27 w 122"/>
                  <a:gd name="T33" fmla="*/ 11 h 80"/>
                  <a:gd name="T34" fmla="*/ 26 w 122"/>
                  <a:gd name="T35" fmla="*/ 9 h 80"/>
                  <a:gd name="T36" fmla="*/ 26 w 122"/>
                  <a:gd name="T37" fmla="*/ 5 h 80"/>
                  <a:gd name="T38" fmla="*/ 27 w 122"/>
                  <a:gd name="T39" fmla="*/ 3 h 80"/>
                  <a:gd name="T40" fmla="*/ 28 w 122"/>
                  <a:gd name="T41" fmla="*/ 1 h 80"/>
                  <a:gd name="T42" fmla="*/ 27 w 122"/>
                  <a:gd name="T43" fmla="*/ 0 h 80"/>
                  <a:gd name="T44" fmla="*/ 27 w 122"/>
                  <a:gd name="T45" fmla="*/ 0 h 8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22"/>
                  <a:gd name="T70" fmla="*/ 0 h 80"/>
                  <a:gd name="T71" fmla="*/ 122 w 122"/>
                  <a:gd name="T72" fmla="*/ 80 h 8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22" h="80">
                    <a:moveTo>
                      <a:pt x="110" y="0"/>
                    </a:moveTo>
                    <a:lnTo>
                      <a:pt x="99" y="17"/>
                    </a:lnTo>
                    <a:lnTo>
                      <a:pt x="97" y="29"/>
                    </a:lnTo>
                    <a:lnTo>
                      <a:pt x="101" y="44"/>
                    </a:lnTo>
                    <a:lnTo>
                      <a:pt x="70" y="48"/>
                    </a:lnTo>
                    <a:lnTo>
                      <a:pt x="65" y="61"/>
                    </a:lnTo>
                    <a:lnTo>
                      <a:pt x="53" y="69"/>
                    </a:lnTo>
                    <a:lnTo>
                      <a:pt x="44" y="72"/>
                    </a:lnTo>
                    <a:lnTo>
                      <a:pt x="34" y="72"/>
                    </a:lnTo>
                    <a:lnTo>
                      <a:pt x="21" y="72"/>
                    </a:lnTo>
                    <a:lnTo>
                      <a:pt x="8" y="65"/>
                    </a:lnTo>
                    <a:lnTo>
                      <a:pt x="0" y="55"/>
                    </a:lnTo>
                    <a:lnTo>
                      <a:pt x="6" y="80"/>
                    </a:lnTo>
                    <a:lnTo>
                      <a:pt x="46" y="76"/>
                    </a:lnTo>
                    <a:lnTo>
                      <a:pt x="114" y="69"/>
                    </a:lnTo>
                    <a:lnTo>
                      <a:pt x="122" y="55"/>
                    </a:lnTo>
                    <a:lnTo>
                      <a:pt x="112" y="46"/>
                    </a:lnTo>
                    <a:lnTo>
                      <a:pt x="108" y="34"/>
                    </a:lnTo>
                    <a:lnTo>
                      <a:pt x="108" y="21"/>
                    </a:lnTo>
                    <a:lnTo>
                      <a:pt x="112" y="10"/>
                    </a:lnTo>
                    <a:lnTo>
                      <a:pt x="116" y="4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14" name="Freeform 270"/>
              <p:cNvSpPr>
                <a:spLocks/>
              </p:cNvSpPr>
              <p:nvPr/>
            </p:nvSpPr>
            <p:spPr bwMode="auto">
              <a:xfrm>
                <a:off x="4260" y="2072"/>
                <a:ext cx="47" cy="43"/>
              </a:xfrm>
              <a:custGeom>
                <a:avLst/>
                <a:gdLst>
                  <a:gd name="T0" fmla="*/ 0 w 93"/>
                  <a:gd name="T1" fmla="*/ 0 h 85"/>
                  <a:gd name="T2" fmla="*/ 3 w 93"/>
                  <a:gd name="T3" fmla="*/ 12 h 85"/>
                  <a:gd name="T4" fmla="*/ 8 w 93"/>
                  <a:gd name="T5" fmla="*/ 13 h 85"/>
                  <a:gd name="T6" fmla="*/ 12 w 93"/>
                  <a:gd name="T7" fmla="*/ 13 h 85"/>
                  <a:gd name="T8" fmla="*/ 13 w 93"/>
                  <a:gd name="T9" fmla="*/ 14 h 85"/>
                  <a:gd name="T10" fmla="*/ 17 w 93"/>
                  <a:gd name="T11" fmla="*/ 15 h 85"/>
                  <a:gd name="T12" fmla="*/ 19 w 93"/>
                  <a:gd name="T13" fmla="*/ 15 h 85"/>
                  <a:gd name="T14" fmla="*/ 21 w 93"/>
                  <a:gd name="T15" fmla="*/ 17 h 85"/>
                  <a:gd name="T16" fmla="*/ 22 w 93"/>
                  <a:gd name="T17" fmla="*/ 22 h 85"/>
                  <a:gd name="T18" fmla="*/ 24 w 93"/>
                  <a:gd name="T19" fmla="*/ 17 h 85"/>
                  <a:gd name="T20" fmla="*/ 13 w 93"/>
                  <a:gd name="T21" fmla="*/ 9 h 85"/>
                  <a:gd name="T22" fmla="*/ 0 w 93"/>
                  <a:gd name="T23" fmla="*/ 0 h 85"/>
                  <a:gd name="T24" fmla="*/ 0 w 93"/>
                  <a:gd name="T25" fmla="*/ 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3"/>
                  <a:gd name="T40" fmla="*/ 0 h 85"/>
                  <a:gd name="T41" fmla="*/ 93 w 93"/>
                  <a:gd name="T42" fmla="*/ 85 h 8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3" h="85">
                    <a:moveTo>
                      <a:pt x="0" y="0"/>
                    </a:moveTo>
                    <a:lnTo>
                      <a:pt x="10" y="47"/>
                    </a:lnTo>
                    <a:lnTo>
                      <a:pt x="32" y="49"/>
                    </a:lnTo>
                    <a:lnTo>
                      <a:pt x="48" y="49"/>
                    </a:lnTo>
                    <a:lnTo>
                      <a:pt x="50" y="55"/>
                    </a:lnTo>
                    <a:lnTo>
                      <a:pt x="67" y="59"/>
                    </a:lnTo>
                    <a:lnTo>
                      <a:pt x="76" y="60"/>
                    </a:lnTo>
                    <a:lnTo>
                      <a:pt x="84" y="66"/>
                    </a:lnTo>
                    <a:lnTo>
                      <a:pt x="88" y="85"/>
                    </a:lnTo>
                    <a:lnTo>
                      <a:pt x="93" y="68"/>
                    </a:lnTo>
                    <a:lnTo>
                      <a:pt x="51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15" name="Freeform 271"/>
              <p:cNvSpPr>
                <a:spLocks/>
              </p:cNvSpPr>
              <p:nvPr/>
            </p:nvSpPr>
            <p:spPr bwMode="auto">
              <a:xfrm>
                <a:off x="4293" y="2116"/>
                <a:ext cx="47" cy="38"/>
              </a:xfrm>
              <a:custGeom>
                <a:avLst/>
                <a:gdLst>
                  <a:gd name="T0" fmla="*/ 11 w 93"/>
                  <a:gd name="T1" fmla="*/ 0 h 74"/>
                  <a:gd name="T2" fmla="*/ 9 w 93"/>
                  <a:gd name="T3" fmla="*/ 5 h 74"/>
                  <a:gd name="T4" fmla="*/ 5 w 93"/>
                  <a:gd name="T5" fmla="*/ 6 h 74"/>
                  <a:gd name="T6" fmla="*/ 2 w 93"/>
                  <a:gd name="T7" fmla="*/ 8 h 74"/>
                  <a:gd name="T8" fmla="*/ 0 w 93"/>
                  <a:gd name="T9" fmla="*/ 8 h 74"/>
                  <a:gd name="T10" fmla="*/ 1 w 93"/>
                  <a:gd name="T11" fmla="*/ 13 h 74"/>
                  <a:gd name="T12" fmla="*/ 4 w 93"/>
                  <a:gd name="T13" fmla="*/ 14 h 74"/>
                  <a:gd name="T14" fmla="*/ 7 w 93"/>
                  <a:gd name="T15" fmla="*/ 15 h 74"/>
                  <a:gd name="T16" fmla="*/ 10 w 93"/>
                  <a:gd name="T17" fmla="*/ 17 h 74"/>
                  <a:gd name="T18" fmla="*/ 11 w 93"/>
                  <a:gd name="T19" fmla="*/ 20 h 74"/>
                  <a:gd name="T20" fmla="*/ 18 w 93"/>
                  <a:gd name="T21" fmla="*/ 18 h 74"/>
                  <a:gd name="T22" fmla="*/ 20 w 93"/>
                  <a:gd name="T23" fmla="*/ 14 h 74"/>
                  <a:gd name="T24" fmla="*/ 24 w 93"/>
                  <a:gd name="T25" fmla="*/ 12 h 74"/>
                  <a:gd name="T26" fmla="*/ 11 w 93"/>
                  <a:gd name="T27" fmla="*/ 0 h 74"/>
                  <a:gd name="T28" fmla="*/ 11 w 93"/>
                  <a:gd name="T29" fmla="*/ 0 h 7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3"/>
                  <a:gd name="T46" fmla="*/ 0 h 74"/>
                  <a:gd name="T47" fmla="*/ 93 w 93"/>
                  <a:gd name="T48" fmla="*/ 74 h 7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3" h="74">
                    <a:moveTo>
                      <a:pt x="43" y="0"/>
                    </a:moveTo>
                    <a:lnTo>
                      <a:pt x="36" y="19"/>
                    </a:lnTo>
                    <a:lnTo>
                      <a:pt x="17" y="23"/>
                    </a:lnTo>
                    <a:lnTo>
                      <a:pt x="7" y="30"/>
                    </a:lnTo>
                    <a:lnTo>
                      <a:pt x="0" y="32"/>
                    </a:lnTo>
                    <a:lnTo>
                      <a:pt x="3" y="49"/>
                    </a:lnTo>
                    <a:lnTo>
                      <a:pt x="15" y="53"/>
                    </a:lnTo>
                    <a:lnTo>
                      <a:pt x="28" y="57"/>
                    </a:lnTo>
                    <a:lnTo>
                      <a:pt x="40" y="66"/>
                    </a:lnTo>
                    <a:lnTo>
                      <a:pt x="43" y="74"/>
                    </a:lnTo>
                    <a:lnTo>
                      <a:pt x="70" y="68"/>
                    </a:lnTo>
                    <a:lnTo>
                      <a:pt x="79" y="55"/>
                    </a:lnTo>
                    <a:lnTo>
                      <a:pt x="93" y="47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16" name="Freeform 272"/>
              <p:cNvSpPr>
                <a:spLocks/>
              </p:cNvSpPr>
              <p:nvPr/>
            </p:nvSpPr>
            <p:spPr bwMode="auto">
              <a:xfrm>
                <a:off x="4268" y="2106"/>
                <a:ext cx="17" cy="48"/>
              </a:xfrm>
              <a:custGeom>
                <a:avLst/>
                <a:gdLst>
                  <a:gd name="T0" fmla="*/ 0 w 35"/>
                  <a:gd name="T1" fmla="*/ 0 h 97"/>
                  <a:gd name="T2" fmla="*/ 0 w 35"/>
                  <a:gd name="T3" fmla="*/ 4 h 97"/>
                  <a:gd name="T4" fmla="*/ 5 w 35"/>
                  <a:gd name="T5" fmla="*/ 24 h 97"/>
                  <a:gd name="T6" fmla="*/ 6 w 35"/>
                  <a:gd name="T7" fmla="*/ 21 h 97"/>
                  <a:gd name="T8" fmla="*/ 8 w 35"/>
                  <a:gd name="T9" fmla="*/ 19 h 97"/>
                  <a:gd name="T10" fmla="*/ 7 w 35"/>
                  <a:gd name="T11" fmla="*/ 13 h 97"/>
                  <a:gd name="T12" fmla="*/ 4 w 35"/>
                  <a:gd name="T13" fmla="*/ 12 h 97"/>
                  <a:gd name="T14" fmla="*/ 2 w 35"/>
                  <a:gd name="T15" fmla="*/ 8 h 97"/>
                  <a:gd name="T16" fmla="*/ 1 w 35"/>
                  <a:gd name="T17" fmla="*/ 4 h 97"/>
                  <a:gd name="T18" fmla="*/ 2 w 35"/>
                  <a:gd name="T19" fmla="*/ 0 h 97"/>
                  <a:gd name="T20" fmla="*/ 0 w 35"/>
                  <a:gd name="T21" fmla="*/ 0 h 97"/>
                  <a:gd name="T22" fmla="*/ 0 w 35"/>
                  <a:gd name="T23" fmla="*/ 0 h 9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5"/>
                  <a:gd name="T37" fmla="*/ 0 h 97"/>
                  <a:gd name="T38" fmla="*/ 35 w 35"/>
                  <a:gd name="T39" fmla="*/ 97 h 9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5" h="97">
                    <a:moveTo>
                      <a:pt x="2" y="0"/>
                    </a:moveTo>
                    <a:lnTo>
                      <a:pt x="0" y="17"/>
                    </a:lnTo>
                    <a:lnTo>
                      <a:pt x="21" y="97"/>
                    </a:lnTo>
                    <a:lnTo>
                      <a:pt x="27" y="84"/>
                    </a:lnTo>
                    <a:lnTo>
                      <a:pt x="35" y="76"/>
                    </a:lnTo>
                    <a:lnTo>
                      <a:pt x="29" y="53"/>
                    </a:lnTo>
                    <a:lnTo>
                      <a:pt x="17" y="48"/>
                    </a:lnTo>
                    <a:lnTo>
                      <a:pt x="8" y="34"/>
                    </a:lnTo>
                    <a:lnTo>
                      <a:pt x="6" y="17"/>
                    </a:lnTo>
                    <a:lnTo>
                      <a:pt x="1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17" name="Freeform 273"/>
              <p:cNvSpPr>
                <a:spLocks/>
              </p:cNvSpPr>
              <p:nvPr/>
            </p:nvSpPr>
            <p:spPr bwMode="auto">
              <a:xfrm>
                <a:off x="4469" y="1705"/>
                <a:ext cx="146" cy="36"/>
              </a:xfrm>
              <a:custGeom>
                <a:avLst/>
                <a:gdLst>
                  <a:gd name="T0" fmla="*/ 18 w 293"/>
                  <a:gd name="T1" fmla="*/ 0 h 72"/>
                  <a:gd name="T2" fmla="*/ 11 w 293"/>
                  <a:gd name="T3" fmla="*/ 1 h 72"/>
                  <a:gd name="T4" fmla="*/ 6 w 293"/>
                  <a:gd name="T5" fmla="*/ 2 h 72"/>
                  <a:gd name="T6" fmla="*/ 0 w 293"/>
                  <a:gd name="T7" fmla="*/ 5 h 72"/>
                  <a:gd name="T8" fmla="*/ 15 w 293"/>
                  <a:gd name="T9" fmla="*/ 9 h 72"/>
                  <a:gd name="T10" fmla="*/ 48 w 293"/>
                  <a:gd name="T11" fmla="*/ 14 h 72"/>
                  <a:gd name="T12" fmla="*/ 59 w 293"/>
                  <a:gd name="T13" fmla="*/ 18 h 72"/>
                  <a:gd name="T14" fmla="*/ 53 w 293"/>
                  <a:gd name="T15" fmla="*/ 12 h 72"/>
                  <a:gd name="T16" fmla="*/ 65 w 293"/>
                  <a:gd name="T17" fmla="*/ 13 h 72"/>
                  <a:gd name="T18" fmla="*/ 60 w 293"/>
                  <a:gd name="T19" fmla="*/ 8 h 72"/>
                  <a:gd name="T20" fmla="*/ 73 w 293"/>
                  <a:gd name="T21" fmla="*/ 9 h 72"/>
                  <a:gd name="T22" fmla="*/ 66 w 293"/>
                  <a:gd name="T23" fmla="*/ 3 h 72"/>
                  <a:gd name="T24" fmla="*/ 31 w 293"/>
                  <a:gd name="T25" fmla="*/ 0 h 72"/>
                  <a:gd name="T26" fmla="*/ 18 w 293"/>
                  <a:gd name="T27" fmla="*/ 0 h 72"/>
                  <a:gd name="T28" fmla="*/ 18 w 293"/>
                  <a:gd name="T29" fmla="*/ 0 h 7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93"/>
                  <a:gd name="T46" fmla="*/ 0 h 72"/>
                  <a:gd name="T47" fmla="*/ 293 w 293"/>
                  <a:gd name="T48" fmla="*/ 72 h 7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93" h="72">
                    <a:moveTo>
                      <a:pt x="74" y="0"/>
                    </a:moveTo>
                    <a:lnTo>
                      <a:pt x="44" y="4"/>
                    </a:lnTo>
                    <a:lnTo>
                      <a:pt x="25" y="11"/>
                    </a:lnTo>
                    <a:lnTo>
                      <a:pt x="0" y="23"/>
                    </a:lnTo>
                    <a:lnTo>
                      <a:pt x="63" y="34"/>
                    </a:lnTo>
                    <a:lnTo>
                      <a:pt x="194" y="59"/>
                    </a:lnTo>
                    <a:lnTo>
                      <a:pt x="238" y="72"/>
                    </a:lnTo>
                    <a:lnTo>
                      <a:pt x="215" y="48"/>
                    </a:lnTo>
                    <a:lnTo>
                      <a:pt x="263" y="53"/>
                    </a:lnTo>
                    <a:lnTo>
                      <a:pt x="242" y="32"/>
                    </a:lnTo>
                    <a:lnTo>
                      <a:pt x="293" y="34"/>
                    </a:lnTo>
                    <a:lnTo>
                      <a:pt x="266" y="13"/>
                    </a:lnTo>
                    <a:lnTo>
                      <a:pt x="124" y="0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18" name="Freeform 274"/>
              <p:cNvSpPr>
                <a:spLocks/>
              </p:cNvSpPr>
              <p:nvPr/>
            </p:nvSpPr>
            <p:spPr bwMode="auto">
              <a:xfrm>
                <a:off x="4419" y="1743"/>
                <a:ext cx="139" cy="44"/>
              </a:xfrm>
              <a:custGeom>
                <a:avLst/>
                <a:gdLst>
                  <a:gd name="T0" fmla="*/ 21 w 277"/>
                  <a:gd name="T1" fmla="*/ 1 h 87"/>
                  <a:gd name="T2" fmla="*/ 11 w 277"/>
                  <a:gd name="T3" fmla="*/ 3 h 87"/>
                  <a:gd name="T4" fmla="*/ 4 w 277"/>
                  <a:gd name="T5" fmla="*/ 6 h 87"/>
                  <a:gd name="T6" fmla="*/ 0 w 277"/>
                  <a:gd name="T7" fmla="*/ 10 h 87"/>
                  <a:gd name="T8" fmla="*/ 3 w 277"/>
                  <a:gd name="T9" fmla="*/ 11 h 87"/>
                  <a:gd name="T10" fmla="*/ 18 w 277"/>
                  <a:gd name="T11" fmla="*/ 14 h 87"/>
                  <a:gd name="T12" fmla="*/ 44 w 277"/>
                  <a:gd name="T13" fmla="*/ 18 h 87"/>
                  <a:gd name="T14" fmla="*/ 60 w 277"/>
                  <a:gd name="T15" fmla="*/ 22 h 87"/>
                  <a:gd name="T16" fmla="*/ 54 w 277"/>
                  <a:gd name="T17" fmla="*/ 16 h 87"/>
                  <a:gd name="T18" fmla="*/ 65 w 277"/>
                  <a:gd name="T19" fmla="*/ 15 h 87"/>
                  <a:gd name="T20" fmla="*/ 59 w 277"/>
                  <a:gd name="T21" fmla="*/ 10 h 87"/>
                  <a:gd name="T22" fmla="*/ 70 w 277"/>
                  <a:gd name="T23" fmla="*/ 8 h 87"/>
                  <a:gd name="T24" fmla="*/ 63 w 277"/>
                  <a:gd name="T25" fmla="*/ 3 h 87"/>
                  <a:gd name="T26" fmla="*/ 53 w 277"/>
                  <a:gd name="T27" fmla="*/ 2 h 87"/>
                  <a:gd name="T28" fmla="*/ 39 w 277"/>
                  <a:gd name="T29" fmla="*/ 1 h 87"/>
                  <a:gd name="T30" fmla="*/ 29 w 277"/>
                  <a:gd name="T31" fmla="*/ 0 h 87"/>
                  <a:gd name="T32" fmla="*/ 20 w 277"/>
                  <a:gd name="T33" fmla="*/ 0 h 87"/>
                  <a:gd name="T34" fmla="*/ 21 w 277"/>
                  <a:gd name="T35" fmla="*/ 1 h 87"/>
                  <a:gd name="T36" fmla="*/ 21 w 277"/>
                  <a:gd name="T37" fmla="*/ 1 h 8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77"/>
                  <a:gd name="T58" fmla="*/ 0 h 87"/>
                  <a:gd name="T59" fmla="*/ 277 w 277"/>
                  <a:gd name="T60" fmla="*/ 87 h 8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77" h="87">
                    <a:moveTo>
                      <a:pt x="81" y="2"/>
                    </a:moveTo>
                    <a:lnTo>
                      <a:pt x="41" y="10"/>
                    </a:lnTo>
                    <a:lnTo>
                      <a:pt x="13" y="23"/>
                    </a:lnTo>
                    <a:lnTo>
                      <a:pt x="0" y="38"/>
                    </a:lnTo>
                    <a:lnTo>
                      <a:pt x="11" y="44"/>
                    </a:lnTo>
                    <a:lnTo>
                      <a:pt x="72" y="53"/>
                    </a:lnTo>
                    <a:lnTo>
                      <a:pt x="176" y="72"/>
                    </a:lnTo>
                    <a:lnTo>
                      <a:pt x="239" y="87"/>
                    </a:lnTo>
                    <a:lnTo>
                      <a:pt x="216" y="61"/>
                    </a:lnTo>
                    <a:lnTo>
                      <a:pt x="258" y="57"/>
                    </a:lnTo>
                    <a:lnTo>
                      <a:pt x="235" y="38"/>
                    </a:lnTo>
                    <a:lnTo>
                      <a:pt x="277" y="32"/>
                    </a:lnTo>
                    <a:lnTo>
                      <a:pt x="250" y="11"/>
                    </a:lnTo>
                    <a:lnTo>
                      <a:pt x="211" y="8"/>
                    </a:lnTo>
                    <a:lnTo>
                      <a:pt x="155" y="4"/>
                    </a:lnTo>
                    <a:lnTo>
                      <a:pt x="115" y="0"/>
                    </a:lnTo>
                    <a:lnTo>
                      <a:pt x="77" y="0"/>
                    </a:lnTo>
                    <a:lnTo>
                      <a:pt x="81" y="2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19" name="Freeform 275"/>
              <p:cNvSpPr>
                <a:spLocks/>
              </p:cNvSpPr>
              <p:nvPr/>
            </p:nvSpPr>
            <p:spPr bwMode="auto">
              <a:xfrm>
                <a:off x="4366" y="1793"/>
                <a:ext cx="165" cy="36"/>
              </a:xfrm>
              <a:custGeom>
                <a:avLst/>
                <a:gdLst>
                  <a:gd name="T0" fmla="*/ 12 w 329"/>
                  <a:gd name="T1" fmla="*/ 0 h 70"/>
                  <a:gd name="T2" fmla="*/ 54 w 329"/>
                  <a:gd name="T3" fmla="*/ 0 h 70"/>
                  <a:gd name="T4" fmla="*/ 77 w 329"/>
                  <a:gd name="T5" fmla="*/ 2 h 70"/>
                  <a:gd name="T6" fmla="*/ 83 w 329"/>
                  <a:gd name="T7" fmla="*/ 2 h 70"/>
                  <a:gd name="T8" fmla="*/ 72 w 329"/>
                  <a:gd name="T9" fmla="*/ 6 h 70"/>
                  <a:gd name="T10" fmla="*/ 77 w 329"/>
                  <a:gd name="T11" fmla="*/ 10 h 70"/>
                  <a:gd name="T12" fmla="*/ 68 w 329"/>
                  <a:gd name="T13" fmla="*/ 11 h 70"/>
                  <a:gd name="T14" fmla="*/ 73 w 329"/>
                  <a:gd name="T15" fmla="*/ 17 h 70"/>
                  <a:gd name="T16" fmla="*/ 64 w 329"/>
                  <a:gd name="T17" fmla="*/ 19 h 70"/>
                  <a:gd name="T18" fmla="*/ 45 w 329"/>
                  <a:gd name="T19" fmla="*/ 17 h 70"/>
                  <a:gd name="T20" fmla="*/ 23 w 329"/>
                  <a:gd name="T21" fmla="*/ 15 h 70"/>
                  <a:gd name="T22" fmla="*/ 0 w 329"/>
                  <a:gd name="T23" fmla="*/ 14 h 70"/>
                  <a:gd name="T24" fmla="*/ 12 w 329"/>
                  <a:gd name="T25" fmla="*/ 0 h 70"/>
                  <a:gd name="T26" fmla="*/ 12 w 329"/>
                  <a:gd name="T27" fmla="*/ 0 h 7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29"/>
                  <a:gd name="T43" fmla="*/ 0 h 70"/>
                  <a:gd name="T44" fmla="*/ 329 w 329"/>
                  <a:gd name="T45" fmla="*/ 70 h 7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29" h="70">
                    <a:moveTo>
                      <a:pt x="46" y="0"/>
                    </a:moveTo>
                    <a:lnTo>
                      <a:pt x="215" y="0"/>
                    </a:lnTo>
                    <a:lnTo>
                      <a:pt x="306" y="5"/>
                    </a:lnTo>
                    <a:lnTo>
                      <a:pt x="329" y="5"/>
                    </a:lnTo>
                    <a:lnTo>
                      <a:pt x="287" y="21"/>
                    </a:lnTo>
                    <a:lnTo>
                      <a:pt x="306" y="38"/>
                    </a:lnTo>
                    <a:lnTo>
                      <a:pt x="270" y="42"/>
                    </a:lnTo>
                    <a:lnTo>
                      <a:pt x="289" y="66"/>
                    </a:lnTo>
                    <a:lnTo>
                      <a:pt x="253" y="70"/>
                    </a:lnTo>
                    <a:lnTo>
                      <a:pt x="179" y="64"/>
                    </a:lnTo>
                    <a:lnTo>
                      <a:pt x="91" y="59"/>
                    </a:lnTo>
                    <a:lnTo>
                      <a:pt x="0" y="53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0" name="Freeform 276"/>
              <p:cNvSpPr>
                <a:spLocks/>
              </p:cNvSpPr>
              <p:nvPr/>
            </p:nvSpPr>
            <p:spPr bwMode="auto">
              <a:xfrm>
                <a:off x="4528" y="1715"/>
                <a:ext cx="125" cy="114"/>
              </a:xfrm>
              <a:custGeom>
                <a:avLst/>
                <a:gdLst>
                  <a:gd name="T0" fmla="*/ 63 w 249"/>
                  <a:gd name="T1" fmla="*/ 1 h 228"/>
                  <a:gd name="T2" fmla="*/ 27 w 249"/>
                  <a:gd name="T3" fmla="*/ 41 h 228"/>
                  <a:gd name="T4" fmla="*/ 12 w 249"/>
                  <a:gd name="T5" fmla="*/ 57 h 228"/>
                  <a:gd name="T6" fmla="*/ 0 w 249"/>
                  <a:gd name="T7" fmla="*/ 57 h 228"/>
                  <a:gd name="T8" fmla="*/ 8 w 249"/>
                  <a:gd name="T9" fmla="*/ 52 h 228"/>
                  <a:gd name="T10" fmla="*/ 8 w 249"/>
                  <a:gd name="T11" fmla="*/ 47 h 228"/>
                  <a:gd name="T12" fmla="*/ 16 w 249"/>
                  <a:gd name="T13" fmla="*/ 44 h 228"/>
                  <a:gd name="T14" fmla="*/ 18 w 249"/>
                  <a:gd name="T15" fmla="*/ 36 h 228"/>
                  <a:gd name="T16" fmla="*/ 29 w 249"/>
                  <a:gd name="T17" fmla="*/ 30 h 228"/>
                  <a:gd name="T18" fmla="*/ 29 w 249"/>
                  <a:gd name="T19" fmla="*/ 23 h 228"/>
                  <a:gd name="T20" fmla="*/ 40 w 249"/>
                  <a:gd name="T21" fmla="*/ 18 h 228"/>
                  <a:gd name="T22" fmla="*/ 41 w 249"/>
                  <a:gd name="T23" fmla="*/ 11 h 228"/>
                  <a:gd name="T24" fmla="*/ 51 w 249"/>
                  <a:gd name="T25" fmla="*/ 7 h 228"/>
                  <a:gd name="T26" fmla="*/ 51 w 249"/>
                  <a:gd name="T27" fmla="*/ 0 h 228"/>
                  <a:gd name="T28" fmla="*/ 63 w 249"/>
                  <a:gd name="T29" fmla="*/ 1 h 228"/>
                  <a:gd name="T30" fmla="*/ 63 w 249"/>
                  <a:gd name="T31" fmla="*/ 1 h 22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9"/>
                  <a:gd name="T49" fmla="*/ 0 h 228"/>
                  <a:gd name="T50" fmla="*/ 249 w 249"/>
                  <a:gd name="T51" fmla="*/ 228 h 22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9" h="228">
                    <a:moveTo>
                      <a:pt x="249" y="2"/>
                    </a:moveTo>
                    <a:lnTo>
                      <a:pt x="105" y="163"/>
                    </a:lnTo>
                    <a:lnTo>
                      <a:pt x="48" y="228"/>
                    </a:lnTo>
                    <a:lnTo>
                      <a:pt x="0" y="226"/>
                    </a:lnTo>
                    <a:lnTo>
                      <a:pt x="31" y="207"/>
                    </a:lnTo>
                    <a:lnTo>
                      <a:pt x="31" y="188"/>
                    </a:lnTo>
                    <a:lnTo>
                      <a:pt x="63" y="175"/>
                    </a:lnTo>
                    <a:lnTo>
                      <a:pt x="72" y="141"/>
                    </a:lnTo>
                    <a:lnTo>
                      <a:pt x="116" y="122"/>
                    </a:lnTo>
                    <a:lnTo>
                      <a:pt x="116" y="89"/>
                    </a:lnTo>
                    <a:lnTo>
                      <a:pt x="160" y="70"/>
                    </a:lnTo>
                    <a:lnTo>
                      <a:pt x="162" y="42"/>
                    </a:lnTo>
                    <a:lnTo>
                      <a:pt x="202" y="27"/>
                    </a:lnTo>
                    <a:lnTo>
                      <a:pt x="203" y="0"/>
                    </a:lnTo>
                    <a:lnTo>
                      <a:pt x="249" y="2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1" name="Freeform 277"/>
              <p:cNvSpPr>
                <a:spLocks/>
              </p:cNvSpPr>
              <p:nvPr/>
            </p:nvSpPr>
            <p:spPr bwMode="auto">
              <a:xfrm>
                <a:off x="4015" y="1923"/>
                <a:ext cx="18" cy="22"/>
              </a:xfrm>
              <a:custGeom>
                <a:avLst/>
                <a:gdLst>
                  <a:gd name="T0" fmla="*/ 1 w 36"/>
                  <a:gd name="T1" fmla="*/ 0 h 46"/>
                  <a:gd name="T2" fmla="*/ 0 w 36"/>
                  <a:gd name="T3" fmla="*/ 11 h 46"/>
                  <a:gd name="T4" fmla="*/ 9 w 36"/>
                  <a:gd name="T5" fmla="*/ 11 h 46"/>
                  <a:gd name="T6" fmla="*/ 1 w 36"/>
                  <a:gd name="T7" fmla="*/ 0 h 46"/>
                  <a:gd name="T8" fmla="*/ 1 w 36"/>
                  <a:gd name="T9" fmla="*/ 0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46"/>
                  <a:gd name="T17" fmla="*/ 36 w 36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46">
                    <a:moveTo>
                      <a:pt x="2" y="0"/>
                    </a:moveTo>
                    <a:lnTo>
                      <a:pt x="0" y="46"/>
                    </a:lnTo>
                    <a:lnTo>
                      <a:pt x="36" y="4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2" name="Freeform 278"/>
              <p:cNvSpPr>
                <a:spLocks/>
              </p:cNvSpPr>
              <p:nvPr/>
            </p:nvSpPr>
            <p:spPr bwMode="auto">
              <a:xfrm>
                <a:off x="4002" y="1980"/>
                <a:ext cx="21" cy="38"/>
              </a:xfrm>
              <a:custGeom>
                <a:avLst/>
                <a:gdLst>
                  <a:gd name="T0" fmla="*/ 4 w 44"/>
                  <a:gd name="T1" fmla="*/ 0 h 76"/>
                  <a:gd name="T2" fmla="*/ 0 w 44"/>
                  <a:gd name="T3" fmla="*/ 18 h 76"/>
                  <a:gd name="T4" fmla="*/ 10 w 44"/>
                  <a:gd name="T5" fmla="*/ 19 h 76"/>
                  <a:gd name="T6" fmla="*/ 4 w 44"/>
                  <a:gd name="T7" fmla="*/ 0 h 76"/>
                  <a:gd name="T8" fmla="*/ 4 w 44"/>
                  <a:gd name="T9" fmla="*/ 0 h 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76"/>
                  <a:gd name="T17" fmla="*/ 44 w 44"/>
                  <a:gd name="T18" fmla="*/ 76 h 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76">
                    <a:moveTo>
                      <a:pt x="19" y="0"/>
                    </a:moveTo>
                    <a:lnTo>
                      <a:pt x="0" y="71"/>
                    </a:lnTo>
                    <a:lnTo>
                      <a:pt x="44" y="76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3" name="Freeform 279"/>
              <p:cNvSpPr>
                <a:spLocks/>
              </p:cNvSpPr>
              <p:nvPr/>
            </p:nvSpPr>
            <p:spPr bwMode="auto">
              <a:xfrm>
                <a:off x="3983" y="1939"/>
                <a:ext cx="19" cy="25"/>
              </a:xfrm>
              <a:custGeom>
                <a:avLst/>
                <a:gdLst>
                  <a:gd name="T0" fmla="*/ 0 w 40"/>
                  <a:gd name="T1" fmla="*/ 0 h 51"/>
                  <a:gd name="T2" fmla="*/ 0 w 40"/>
                  <a:gd name="T3" fmla="*/ 12 h 51"/>
                  <a:gd name="T4" fmla="*/ 9 w 40"/>
                  <a:gd name="T5" fmla="*/ 10 h 51"/>
                  <a:gd name="T6" fmla="*/ 0 w 40"/>
                  <a:gd name="T7" fmla="*/ 0 h 51"/>
                  <a:gd name="T8" fmla="*/ 0 w 40"/>
                  <a:gd name="T9" fmla="*/ 0 h 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51"/>
                  <a:gd name="T17" fmla="*/ 40 w 40"/>
                  <a:gd name="T18" fmla="*/ 51 h 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51">
                    <a:moveTo>
                      <a:pt x="0" y="0"/>
                    </a:moveTo>
                    <a:lnTo>
                      <a:pt x="0" y="51"/>
                    </a:lnTo>
                    <a:lnTo>
                      <a:pt x="40" y="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4" name="Freeform 280"/>
              <p:cNvSpPr>
                <a:spLocks/>
              </p:cNvSpPr>
              <p:nvPr/>
            </p:nvSpPr>
            <p:spPr bwMode="auto">
              <a:xfrm>
                <a:off x="4036" y="1965"/>
                <a:ext cx="15" cy="36"/>
              </a:xfrm>
              <a:custGeom>
                <a:avLst/>
                <a:gdLst>
                  <a:gd name="T0" fmla="*/ 5 w 31"/>
                  <a:gd name="T1" fmla="*/ 0 h 70"/>
                  <a:gd name="T2" fmla="*/ 0 w 31"/>
                  <a:gd name="T3" fmla="*/ 8 h 70"/>
                  <a:gd name="T4" fmla="*/ 7 w 31"/>
                  <a:gd name="T5" fmla="*/ 19 h 70"/>
                  <a:gd name="T6" fmla="*/ 5 w 31"/>
                  <a:gd name="T7" fmla="*/ 0 h 70"/>
                  <a:gd name="T8" fmla="*/ 5 w 31"/>
                  <a:gd name="T9" fmla="*/ 0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70"/>
                  <a:gd name="T17" fmla="*/ 31 w 31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70">
                    <a:moveTo>
                      <a:pt x="23" y="0"/>
                    </a:moveTo>
                    <a:lnTo>
                      <a:pt x="0" y="32"/>
                    </a:lnTo>
                    <a:lnTo>
                      <a:pt x="31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5" name="Freeform 281"/>
              <p:cNvSpPr>
                <a:spLocks/>
              </p:cNvSpPr>
              <p:nvPr/>
            </p:nvSpPr>
            <p:spPr bwMode="auto">
              <a:xfrm>
                <a:off x="4021" y="2037"/>
                <a:ext cx="37" cy="40"/>
              </a:xfrm>
              <a:custGeom>
                <a:avLst/>
                <a:gdLst>
                  <a:gd name="T0" fmla="*/ 19 w 72"/>
                  <a:gd name="T1" fmla="*/ 0 h 80"/>
                  <a:gd name="T2" fmla="*/ 0 w 72"/>
                  <a:gd name="T3" fmla="*/ 10 h 80"/>
                  <a:gd name="T4" fmla="*/ 8 w 72"/>
                  <a:gd name="T5" fmla="*/ 20 h 80"/>
                  <a:gd name="T6" fmla="*/ 19 w 72"/>
                  <a:gd name="T7" fmla="*/ 0 h 80"/>
                  <a:gd name="T8" fmla="*/ 19 w 72"/>
                  <a:gd name="T9" fmla="*/ 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80"/>
                  <a:gd name="T17" fmla="*/ 72 w 72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80">
                    <a:moveTo>
                      <a:pt x="72" y="0"/>
                    </a:moveTo>
                    <a:lnTo>
                      <a:pt x="0" y="38"/>
                    </a:lnTo>
                    <a:lnTo>
                      <a:pt x="32" y="8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6" name="Freeform 282"/>
              <p:cNvSpPr>
                <a:spLocks/>
              </p:cNvSpPr>
              <p:nvPr/>
            </p:nvSpPr>
            <p:spPr bwMode="auto">
              <a:xfrm>
                <a:off x="4073" y="2066"/>
                <a:ext cx="31" cy="22"/>
              </a:xfrm>
              <a:custGeom>
                <a:avLst/>
                <a:gdLst>
                  <a:gd name="T0" fmla="*/ 1 w 62"/>
                  <a:gd name="T1" fmla="*/ 0 h 44"/>
                  <a:gd name="T2" fmla="*/ 0 w 62"/>
                  <a:gd name="T3" fmla="*/ 6 h 44"/>
                  <a:gd name="T4" fmla="*/ 16 w 62"/>
                  <a:gd name="T5" fmla="*/ 11 h 44"/>
                  <a:gd name="T6" fmla="*/ 1 w 62"/>
                  <a:gd name="T7" fmla="*/ 0 h 44"/>
                  <a:gd name="T8" fmla="*/ 1 w 62"/>
                  <a:gd name="T9" fmla="*/ 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"/>
                  <a:gd name="T16" fmla="*/ 0 h 44"/>
                  <a:gd name="T17" fmla="*/ 62 w 62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" h="44">
                    <a:moveTo>
                      <a:pt x="3" y="0"/>
                    </a:moveTo>
                    <a:lnTo>
                      <a:pt x="0" y="25"/>
                    </a:lnTo>
                    <a:lnTo>
                      <a:pt x="62" y="44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7" name="Freeform 283"/>
              <p:cNvSpPr>
                <a:spLocks/>
              </p:cNvSpPr>
              <p:nvPr/>
            </p:nvSpPr>
            <p:spPr bwMode="auto">
              <a:xfrm>
                <a:off x="4070" y="2099"/>
                <a:ext cx="21" cy="32"/>
              </a:xfrm>
              <a:custGeom>
                <a:avLst/>
                <a:gdLst>
                  <a:gd name="T0" fmla="*/ 10 w 42"/>
                  <a:gd name="T1" fmla="*/ 0 h 62"/>
                  <a:gd name="T2" fmla="*/ 0 w 42"/>
                  <a:gd name="T3" fmla="*/ 9 h 62"/>
                  <a:gd name="T4" fmla="*/ 11 w 42"/>
                  <a:gd name="T5" fmla="*/ 17 h 62"/>
                  <a:gd name="T6" fmla="*/ 10 w 42"/>
                  <a:gd name="T7" fmla="*/ 0 h 62"/>
                  <a:gd name="T8" fmla="*/ 10 w 42"/>
                  <a:gd name="T9" fmla="*/ 0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"/>
                  <a:gd name="T16" fmla="*/ 0 h 62"/>
                  <a:gd name="T17" fmla="*/ 42 w 42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" h="62">
                    <a:moveTo>
                      <a:pt x="40" y="0"/>
                    </a:moveTo>
                    <a:lnTo>
                      <a:pt x="0" y="32"/>
                    </a:lnTo>
                    <a:lnTo>
                      <a:pt x="42" y="6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8" name="Freeform 284"/>
              <p:cNvSpPr>
                <a:spLocks/>
              </p:cNvSpPr>
              <p:nvPr/>
            </p:nvSpPr>
            <p:spPr bwMode="auto">
              <a:xfrm>
                <a:off x="4110" y="2104"/>
                <a:ext cx="35" cy="21"/>
              </a:xfrm>
              <a:custGeom>
                <a:avLst/>
                <a:gdLst>
                  <a:gd name="T0" fmla="*/ 18 w 70"/>
                  <a:gd name="T1" fmla="*/ 0 h 42"/>
                  <a:gd name="T2" fmla="*/ 0 w 70"/>
                  <a:gd name="T3" fmla="*/ 3 h 42"/>
                  <a:gd name="T4" fmla="*/ 15 w 70"/>
                  <a:gd name="T5" fmla="*/ 11 h 42"/>
                  <a:gd name="T6" fmla="*/ 18 w 70"/>
                  <a:gd name="T7" fmla="*/ 0 h 42"/>
                  <a:gd name="T8" fmla="*/ 18 w 70"/>
                  <a:gd name="T9" fmla="*/ 0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"/>
                  <a:gd name="T16" fmla="*/ 0 h 42"/>
                  <a:gd name="T17" fmla="*/ 70 w 70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" h="42">
                    <a:moveTo>
                      <a:pt x="70" y="0"/>
                    </a:moveTo>
                    <a:lnTo>
                      <a:pt x="0" y="12"/>
                    </a:lnTo>
                    <a:lnTo>
                      <a:pt x="62" y="42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9" name="Freeform 285"/>
              <p:cNvSpPr>
                <a:spLocks/>
              </p:cNvSpPr>
              <p:nvPr/>
            </p:nvSpPr>
            <p:spPr bwMode="auto">
              <a:xfrm>
                <a:off x="4163" y="2093"/>
                <a:ext cx="15" cy="28"/>
              </a:xfrm>
              <a:custGeom>
                <a:avLst/>
                <a:gdLst>
                  <a:gd name="T0" fmla="*/ 0 w 31"/>
                  <a:gd name="T1" fmla="*/ 0 h 57"/>
                  <a:gd name="T2" fmla="*/ 2 w 31"/>
                  <a:gd name="T3" fmla="*/ 14 h 57"/>
                  <a:gd name="T4" fmla="*/ 7 w 31"/>
                  <a:gd name="T5" fmla="*/ 1 h 57"/>
                  <a:gd name="T6" fmla="*/ 0 w 31"/>
                  <a:gd name="T7" fmla="*/ 0 h 57"/>
                  <a:gd name="T8" fmla="*/ 0 w 31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57"/>
                  <a:gd name="T17" fmla="*/ 31 w 31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57">
                    <a:moveTo>
                      <a:pt x="0" y="0"/>
                    </a:moveTo>
                    <a:lnTo>
                      <a:pt x="8" y="57"/>
                    </a:lnTo>
                    <a:lnTo>
                      <a:pt x="31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30" name="Freeform 286"/>
              <p:cNvSpPr>
                <a:spLocks/>
              </p:cNvSpPr>
              <p:nvPr/>
            </p:nvSpPr>
            <p:spPr bwMode="auto">
              <a:xfrm>
                <a:off x="4133" y="2135"/>
                <a:ext cx="25" cy="27"/>
              </a:xfrm>
              <a:custGeom>
                <a:avLst/>
                <a:gdLst>
                  <a:gd name="T0" fmla="*/ 10 w 52"/>
                  <a:gd name="T1" fmla="*/ 0 h 53"/>
                  <a:gd name="T2" fmla="*/ 0 w 52"/>
                  <a:gd name="T3" fmla="*/ 8 h 53"/>
                  <a:gd name="T4" fmla="*/ 12 w 52"/>
                  <a:gd name="T5" fmla="*/ 14 h 53"/>
                  <a:gd name="T6" fmla="*/ 10 w 52"/>
                  <a:gd name="T7" fmla="*/ 0 h 53"/>
                  <a:gd name="T8" fmla="*/ 10 w 52"/>
                  <a:gd name="T9" fmla="*/ 0 h 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"/>
                  <a:gd name="T16" fmla="*/ 0 h 53"/>
                  <a:gd name="T17" fmla="*/ 52 w 52"/>
                  <a:gd name="T18" fmla="*/ 53 h 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" h="53">
                    <a:moveTo>
                      <a:pt x="42" y="0"/>
                    </a:moveTo>
                    <a:lnTo>
                      <a:pt x="0" y="30"/>
                    </a:lnTo>
                    <a:lnTo>
                      <a:pt x="52" y="53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31" name="Freeform 287"/>
              <p:cNvSpPr>
                <a:spLocks/>
              </p:cNvSpPr>
              <p:nvPr/>
            </p:nvSpPr>
            <p:spPr bwMode="auto">
              <a:xfrm>
                <a:off x="4172" y="2138"/>
                <a:ext cx="30" cy="21"/>
              </a:xfrm>
              <a:custGeom>
                <a:avLst/>
                <a:gdLst>
                  <a:gd name="T0" fmla="*/ 0 w 61"/>
                  <a:gd name="T1" fmla="*/ 0 h 41"/>
                  <a:gd name="T2" fmla="*/ 15 w 61"/>
                  <a:gd name="T3" fmla="*/ 0 h 41"/>
                  <a:gd name="T4" fmla="*/ 14 w 61"/>
                  <a:gd name="T5" fmla="*/ 11 h 41"/>
                  <a:gd name="T6" fmla="*/ 0 w 61"/>
                  <a:gd name="T7" fmla="*/ 0 h 41"/>
                  <a:gd name="T8" fmla="*/ 0 w 61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41"/>
                  <a:gd name="T17" fmla="*/ 61 w 61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41">
                    <a:moveTo>
                      <a:pt x="0" y="0"/>
                    </a:moveTo>
                    <a:lnTo>
                      <a:pt x="61" y="0"/>
                    </a:lnTo>
                    <a:lnTo>
                      <a:pt x="57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32" name="Freeform 288"/>
              <p:cNvSpPr>
                <a:spLocks/>
              </p:cNvSpPr>
              <p:nvPr/>
            </p:nvSpPr>
            <p:spPr bwMode="auto">
              <a:xfrm>
                <a:off x="4188" y="2098"/>
                <a:ext cx="29" cy="24"/>
              </a:xfrm>
              <a:custGeom>
                <a:avLst/>
                <a:gdLst>
                  <a:gd name="T0" fmla="*/ 0 w 59"/>
                  <a:gd name="T1" fmla="*/ 6 h 47"/>
                  <a:gd name="T2" fmla="*/ 5 w 59"/>
                  <a:gd name="T3" fmla="*/ 12 h 47"/>
                  <a:gd name="T4" fmla="*/ 14 w 59"/>
                  <a:gd name="T5" fmla="*/ 0 h 47"/>
                  <a:gd name="T6" fmla="*/ 0 w 59"/>
                  <a:gd name="T7" fmla="*/ 6 h 47"/>
                  <a:gd name="T8" fmla="*/ 0 w 59"/>
                  <a:gd name="T9" fmla="*/ 6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47"/>
                  <a:gd name="T17" fmla="*/ 59 w 59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47">
                    <a:moveTo>
                      <a:pt x="0" y="21"/>
                    </a:moveTo>
                    <a:lnTo>
                      <a:pt x="22" y="47"/>
                    </a:lnTo>
                    <a:lnTo>
                      <a:pt x="59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33" name="Freeform 289"/>
              <p:cNvSpPr>
                <a:spLocks/>
              </p:cNvSpPr>
              <p:nvPr/>
            </p:nvSpPr>
            <p:spPr bwMode="auto">
              <a:xfrm>
                <a:off x="3994" y="1887"/>
                <a:ext cx="23" cy="35"/>
              </a:xfrm>
              <a:custGeom>
                <a:avLst/>
                <a:gdLst>
                  <a:gd name="T0" fmla="*/ 12 w 45"/>
                  <a:gd name="T1" fmla="*/ 0 h 70"/>
                  <a:gd name="T2" fmla="*/ 0 w 45"/>
                  <a:gd name="T3" fmla="*/ 9 h 70"/>
                  <a:gd name="T4" fmla="*/ 5 w 45"/>
                  <a:gd name="T5" fmla="*/ 18 h 70"/>
                  <a:gd name="T6" fmla="*/ 12 w 45"/>
                  <a:gd name="T7" fmla="*/ 0 h 70"/>
                  <a:gd name="T8" fmla="*/ 12 w 45"/>
                  <a:gd name="T9" fmla="*/ 0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"/>
                  <a:gd name="T16" fmla="*/ 0 h 70"/>
                  <a:gd name="T17" fmla="*/ 45 w 45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" h="70">
                    <a:moveTo>
                      <a:pt x="45" y="0"/>
                    </a:moveTo>
                    <a:lnTo>
                      <a:pt x="0" y="36"/>
                    </a:lnTo>
                    <a:lnTo>
                      <a:pt x="19" y="7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34" name="Freeform 290"/>
              <p:cNvSpPr>
                <a:spLocks/>
              </p:cNvSpPr>
              <p:nvPr/>
            </p:nvSpPr>
            <p:spPr bwMode="auto">
              <a:xfrm>
                <a:off x="4023" y="1891"/>
                <a:ext cx="14" cy="23"/>
              </a:xfrm>
              <a:custGeom>
                <a:avLst/>
                <a:gdLst>
                  <a:gd name="T0" fmla="*/ 8 w 26"/>
                  <a:gd name="T1" fmla="*/ 0 h 45"/>
                  <a:gd name="T2" fmla="*/ 0 w 26"/>
                  <a:gd name="T3" fmla="*/ 10 h 45"/>
                  <a:gd name="T4" fmla="*/ 8 w 26"/>
                  <a:gd name="T5" fmla="*/ 12 h 45"/>
                  <a:gd name="T6" fmla="*/ 8 w 26"/>
                  <a:gd name="T7" fmla="*/ 0 h 45"/>
                  <a:gd name="T8" fmla="*/ 8 w 26"/>
                  <a:gd name="T9" fmla="*/ 0 h 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45"/>
                  <a:gd name="T17" fmla="*/ 26 w 26"/>
                  <a:gd name="T18" fmla="*/ 45 h 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45">
                    <a:moveTo>
                      <a:pt x="26" y="0"/>
                    </a:moveTo>
                    <a:lnTo>
                      <a:pt x="0" y="38"/>
                    </a:lnTo>
                    <a:lnTo>
                      <a:pt x="26" y="45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35" name="Freeform 291"/>
              <p:cNvSpPr>
                <a:spLocks/>
              </p:cNvSpPr>
              <p:nvPr/>
            </p:nvSpPr>
            <p:spPr bwMode="auto">
              <a:xfrm>
                <a:off x="4831" y="2074"/>
                <a:ext cx="47" cy="52"/>
              </a:xfrm>
              <a:custGeom>
                <a:avLst/>
                <a:gdLst>
                  <a:gd name="T0" fmla="*/ 0 w 94"/>
                  <a:gd name="T1" fmla="*/ 0 h 105"/>
                  <a:gd name="T2" fmla="*/ 24 w 94"/>
                  <a:gd name="T3" fmla="*/ 6 h 105"/>
                  <a:gd name="T4" fmla="*/ 2 w 94"/>
                  <a:gd name="T5" fmla="*/ 26 h 105"/>
                  <a:gd name="T6" fmla="*/ 3 w 94"/>
                  <a:gd name="T7" fmla="*/ 21 h 105"/>
                  <a:gd name="T8" fmla="*/ 15 w 94"/>
                  <a:gd name="T9" fmla="*/ 8 h 105"/>
                  <a:gd name="T10" fmla="*/ 1 w 94"/>
                  <a:gd name="T11" fmla="*/ 3 h 105"/>
                  <a:gd name="T12" fmla="*/ 0 w 94"/>
                  <a:gd name="T13" fmla="*/ 0 h 105"/>
                  <a:gd name="T14" fmla="*/ 0 w 94"/>
                  <a:gd name="T15" fmla="*/ 0 h 10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4"/>
                  <a:gd name="T25" fmla="*/ 0 h 105"/>
                  <a:gd name="T26" fmla="*/ 94 w 94"/>
                  <a:gd name="T27" fmla="*/ 105 h 10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4" h="105">
                    <a:moveTo>
                      <a:pt x="0" y="0"/>
                    </a:moveTo>
                    <a:lnTo>
                      <a:pt x="94" y="25"/>
                    </a:lnTo>
                    <a:lnTo>
                      <a:pt x="8" y="105"/>
                    </a:lnTo>
                    <a:lnTo>
                      <a:pt x="10" y="84"/>
                    </a:lnTo>
                    <a:lnTo>
                      <a:pt x="61" y="33"/>
                    </a:lnTo>
                    <a:lnTo>
                      <a:pt x="2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36" name="Freeform 292"/>
              <p:cNvSpPr>
                <a:spLocks/>
              </p:cNvSpPr>
              <p:nvPr/>
            </p:nvSpPr>
            <p:spPr bwMode="auto">
              <a:xfrm>
                <a:off x="4812" y="1954"/>
                <a:ext cx="17" cy="84"/>
              </a:xfrm>
              <a:custGeom>
                <a:avLst/>
                <a:gdLst>
                  <a:gd name="T0" fmla="*/ 2 w 35"/>
                  <a:gd name="T1" fmla="*/ 1 h 167"/>
                  <a:gd name="T2" fmla="*/ 0 w 35"/>
                  <a:gd name="T3" fmla="*/ 7 h 167"/>
                  <a:gd name="T4" fmla="*/ 0 w 35"/>
                  <a:gd name="T5" fmla="*/ 14 h 167"/>
                  <a:gd name="T6" fmla="*/ 0 w 35"/>
                  <a:gd name="T7" fmla="*/ 18 h 167"/>
                  <a:gd name="T8" fmla="*/ 2 w 35"/>
                  <a:gd name="T9" fmla="*/ 24 h 167"/>
                  <a:gd name="T10" fmla="*/ 3 w 35"/>
                  <a:gd name="T11" fmla="*/ 29 h 167"/>
                  <a:gd name="T12" fmla="*/ 5 w 35"/>
                  <a:gd name="T13" fmla="*/ 36 h 167"/>
                  <a:gd name="T14" fmla="*/ 8 w 35"/>
                  <a:gd name="T15" fmla="*/ 42 h 167"/>
                  <a:gd name="T16" fmla="*/ 6 w 35"/>
                  <a:gd name="T17" fmla="*/ 36 h 167"/>
                  <a:gd name="T18" fmla="*/ 4 w 35"/>
                  <a:gd name="T19" fmla="*/ 26 h 167"/>
                  <a:gd name="T20" fmla="*/ 3 w 35"/>
                  <a:gd name="T21" fmla="*/ 17 h 167"/>
                  <a:gd name="T22" fmla="*/ 2 w 35"/>
                  <a:gd name="T23" fmla="*/ 9 h 167"/>
                  <a:gd name="T24" fmla="*/ 4 w 35"/>
                  <a:gd name="T25" fmla="*/ 6 h 167"/>
                  <a:gd name="T26" fmla="*/ 4 w 35"/>
                  <a:gd name="T27" fmla="*/ 3 h 167"/>
                  <a:gd name="T28" fmla="*/ 4 w 35"/>
                  <a:gd name="T29" fmla="*/ 0 h 167"/>
                  <a:gd name="T30" fmla="*/ 4 w 35"/>
                  <a:gd name="T31" fmla="*/ 0 h 167"/>
                  <a:gd name="T32" fmla="*/ 2 w 35"/>
                  <a:gd name="T33" fmla="*/ 1 h 167"/>
                  <a:gd name="T34" fmla="*/ 2 w 35"/>
                  <a:gd name="T35" fmla="*/ 1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5"/>
                  <a:gd name="T55" fmla="*/ 0 h 167"/>
                  <a:gd name="T56" fmla="*/ 35 w 35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5" h="167">
                    <a:moveTo>
                      <a:pt x="10" y="2"/>
                    </a:moveTo>
                    <a:lnTo>
                      <a:pt x="2" y="25"/>
                    </a:lnTo>
                    <a:lnTo>
                      <a:pt x="0" y="53"/>
                    </a:lnTo>
                    <a:lnTo>
                      <a:pt x="2" y="72"/>
                    </a:lnTo>
                    <a:lnTo>
                      <a:pt x="8" y="95"/>
                    </a:lnTo>
                    <a:lnTo>
                      <a:pt x="14" y="116"/>
                    </a:lnTo>
                    <a:lnTo>
                      <a:pt x="21" y="141"/>
                    </a:lnTo>
                    <a:lnTo>
                      <a:pt x="35" y="167"/>
                    </a:lnTo>
                    <a:lnTo>
                      <a:pt x="27" y="142"/>
                    </a:lnTo>
                    <a:lnTo>
                      <a:pt x="16" y="101"/>
                    </a:lnTo>
                    <a:lnTo>
                      <a:pt x="12" y="66"/>
                    </a:lnTo>
                    <a:lnTo>
                      <a:pt x="10" y="36"/>
                    </a:lnTo>
                    <a:lnTo>
                      <a:pt x="16" y="21"/>
                    </a:lnTo>
                    <a:lnTo>
                      <a:pt x="19" y="9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E5E5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37" name="Freeform 293"/>
              <p:cNvSpPr>
                <a:spLocks/>
              </p:cNvSpPr>
              <p:nvPr/>
            </p:nvSpPr>
            <p:spPr bwMode="auto">
              <a:xfrm>
                <a:off x="4818" y="1925"/>
                <a:ext cx="32" cy="18"/>
              </a:xfrm>
              <a:custGeom>
                <a:avLst/>
                <a:gdLst>
                  <a:gd name="T0" fmla="*/ 4 w 64"/>
                  <a:gd name="T1" fmla="*/ 0 h 34"/>
                  <a:gd name="T2" fmla="*/ 2 w 64"/>
                  <a:gd name="T3" fmla="*/ 3 h 34"/>
                  <a:gd name="T4" fmla="*/ 0 w 64"/>
                  <a:gd name="T5" fmla="*/ 6 h 34"/>
                  <a:gd name="T6" fmla="*/ 4 w 64"/>
                  <a:gd name="T7" fmla="*/ 5 h 34"/>
                  <a:gd name="T8" fmla="*/ 7 w 64"/>
                  <a:gd name="T9" fmla="*/ 5 h 34"/>
                  <a:gd name="T10" fmla="*/ 10 w 64"/>
                  <a:gd name="T11" fmla="*/ 7 h 34"/>
                  <a:gd name="T12" fmla="*/ 13 w 64"/>
                  <a:gd name="T13" fmla="*/ 10 h 34"/>
                  <a:gd name="T14" fmla="*/ 16 w 64"/>
                  <a:gd name="T15" fmla="*/ 8 h 34"/>
                  <a:gd name="T16" fmla="*/ 16 w 64"/>
                  <a:gd name="T17" fmla="*/ 5 h 34"/>
                  <a:gd name="T18" fmla="*/ 12 w 64"/>
                  <a:gd name="T19" fmla="*/ 1 h 34"/>
                  <a:gd name="T20" fmla="*/ 8 w 64"/>
                  <a:gd name="T21" fmla="*/ 1 h 34"/>
                  <a:gd name="T22" fmla="*/ 4 w 64"/>
                  <a:gd name="T23" fmla="*/ 0 h 34"/>
                  <a:gd name="T24" fmla="*/ 4 w 64"/>
                  <a:gd name="T25" fmla="*/ 0 h 3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4"/>
                  <a:gd name="T40" fmla="*/ 0 h 34"/>
                  <a:gd name="T41" fmla="*/ 64 w 64"/>
                  <a:gd name="T42" fmla="*/ 34 h 3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4" h="34">
                    <a:moveTo>
                      <a:pt x="19" y="0"/>
                    </a:moveTo>
                    <a:lnTo>
                      <a:pt x="9" y="9"/>
                    </a:lnTo>
                    <a:lnTo>
                      <a:pt x="0" y="23"/>
                    </a:lnTo>
                    <a:lnTo>
                      <a:pt x="17" y="19"/>
                    </a:lnTo>
                    <a:lnTo>
                      <a:pt x="30" y="19"/>
                    </a:lnTo>
                    <a:lnTo>
                      <a:pt x="42" y="25"/>
                    </a:lnTo>
                    <a:lnTo>
                      <a:pt x="55" y="34"/>
                    </a:lnTo>
                    <a:lnTo>
                      <a:pt x="64" y="28"/>
                    </a:lnTo>
                    <a:lnTo>
                      <a:pt x="64" y="17"/>
                    </a:lnTo>
                    <a:lnTo>
                      <a:pt x="51" y="4"/>
                    </a:lnTo>
                    <a:lnTo>
                      <a:pt x="34" y="2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FFF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38" name="Freeform 294"/>
              <p:cNvSpPr>
                <a:spLocks/>
              </p:cNvSpPr>
              <p:nvPr/>
            </p:nvSpPr>
            <p:spPr bwMode="auto">
              <a:xfrm>
                <a:off x="4823" y="1928"/>
                <a:ext cx="21" cy="8"/>
              </a:xfrm>
              <a:custGeom>
                <a:avLst/>
                <a:gdLst>
                  <a:gd name="T0" fmla="*/ 3 w 42"/>
                  <a:gd name="T1" fmla="*/ 0 h 15"/>
                  <a:gd name="T2" fmla="*/ 0 w 42"/>
                  <a:gd name="T3" fmla="*/ 3 h 15"/>
                  <a:gd name="T4" fmla="*/ 3 w 42"/>
                  <a:gd name="T5" fmla="*/ 3 h 15"/>
                  <a:gd name="T6" fmla="*/ 6 w 42"/>
                  <a:gd name="T7" fmla="*/ 3 h 15"/>
                  <a:gd name="T8" fmla="*/ 9 w 42"/>
                  <a:gd name="T9" fmla="*/ 4 h 15"/>
                  <a:gd name="T10" fmla="*/ 11 w 42"/>
                  <a:gd name="T11" fmla="*/ 4 h 15"/>
                  <a:gd name="T12" fmla="*/ 9 w 42"/>
                  <a:gd name="T13" fmla="*/ 1 h 15"/>
                  <a:gd name="T14" fmla="*/ 5 w 42"/>
                  <a:gd name="T15" fmla="*/ 0 h 15"/>
                  <a:gd name="T16" fmla="*/ 3 w 42"/>
                  <a:gd name="T17" fmla="*/ 0 h 15"/>
                  <a:gd name="T18" fmla="*/ 3 w 42"/>
                  <a:gd name="T19" fmla="*/ 0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2"/>
                  <a:gd name="T31" fmla="*/ 0 h 15"/>
                  <a:gd name="T32" fmla="*/ 42 w 42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2" h="15">
                    <a:moveTo>
                      <a:pt x="12" y="0"/>
                    </a:moveTo>
                    <a:lnTo>
                      <a:pt x="0" y="9"/>
                    </a:lnTo>
                    <a:lnTo>
                      <a:pt x="14" y="9"/>
                    </a:lnTo>
                    <a:lnTo>
                      <a:pt x="25" y="9"/>
                    </a:lnTo>
                    <a:lnTo>
                      <a:pt x="35" y="15"/>
                    </a:lnTo>
                    <a:lnTo>
                      <a:pt x="42" y="15"/>
                    </a:lnTo>
                    <a:lnTo>
                      <a:pt x="35" y="3"/>
                    </a:lnTo>
                    <a:lnTo>
                      <a:pt x="23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39" name="Freeform 295"/>
              <p:cNvSpPr>
                <a:spLocks/>
              </p:cNvSpPr>
              <p:nvPr/>
            </p:nvSpPr>
            <p:spPr bwMode="auto">
              <a:xfrm>
                <a:off x="4847" y="1940"/>
                <a:ext cx="12" cy="18"/>
              </a:xfrm>
              <a:custGeom>
                <a:avLst/>
                <a:gdLst>
                  <a:gd name="T0" fmla="*/ 4 w 23"/>
                  <a:gd name="T1" fmla="*/ 0 h 37"/>
                  <a:gd name="T2" fmla="*/ 1 w 23"/>
                  <a:gd name="T3" fmla="*/ 2 h 37"/>
                  <a:gd name="T4" fmla="*/ 0 w 23"/>
                  <a:gd name="T5" fmla="*/ 3 h 37"/>
                  <a:gd name="T6" fmla="*/ 2 w 23"/>
                  <a:gd name="T7" fmla="*/ 6 h 37"/>
                  <a:gd name="T8" fmla="*/ 2 w 23"/>
                  <a:gd name="T9" fmla="*/ 9 h 37"/>
                  <a:gd name="T10" fmla="*/ 5 w 23"/>
                  <a:gd name="T11" fmla="*/ 7 h 37"/>
                  <a:gd name="T12" fmla="*/ 6 w 23"/>
                  <a:gd name="T13" fmla="*/ 4 h 37"/>
                  <a:gd name="T14" fmla="*/ 4 w 23"/>
                  <a:gd name="T15" fmla="*/ 0 h 37"/>
                  <a:gd name="T16" fmla="*/ 4 w 23"/>
                  <a:gd name="T17" fmla="*/ 0 h 3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3"/>
                  <a:gd name="T28" fmla="*/ 0 h 37"/>
                  <a:gd name="T29" fmla="*/ 23 w 23"/>
                  <a:gd name="T30" fmla="*/ 37 h 3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3" h="37">
                    <a:moveTo>
                      <a:pt x="15" y="0"/>
                    </a:moveTo>
                    <a:lnTo>
                      <a:pt x="4" y="8"/>
                    </a:lnTo>
                    <a:lnTo>
                      <a:pt x="0" y="12"/>
                    </a:lnTo>
                    <a:lnTo>
                      <a:pt x="7" y="27"/>
                    </a:lnTo>
                    <a:lnTo>
                      <a:pt x="7" y="37"/>
                    </a:lnTo>
                    <a:lnTo>
                      <a:pt x="17" y="31"/>
                    </a:lnTo>
                    <a:lnTo>
                      <a:pt x="23" y="1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40" name="Freeform 296"/>
              <p:cNvSpPr>
                <a:spLocks/>
              </p:cNvSpPr>
              <p:nvPr/>
            </p:nvSpPr>
            <p:spPr bwMode="auto">
              <a:xfrm>
                <a:off x="4301" y="2233"/>
                <a:ext cx="123" cy="55"/>
              </a:xfrm>
              <a:custGeom>
                <a:avLst/>
                <a:gdLst>
                  <a:gd name="T0" fmla="*/ 0 w 247"/>
                  <a:gd name="T1" fmla="*/ 2 h 108"/>
                  <a:gd name="T2" fmla="*/ 61 w 247"/>
                  <a:gd name="T3" fmla="*/ 0 h 108"/>
                  <a:gd name="T4" fmla="*/ 46 w 247"/>
                  <a:gd name="T5" fmla="*/ 6 h 108"/>
                  <a:gd name="T6" fmla="*/ 60 w 247"/>
                  <a:gd name="T7" fmla="*/ 10 h 108"/>
                  <a:gd name="T8" fmla="*/ 47 w 247"/>
                  <a:gd name="T9" fmla="*/ 15 h 108"/>
                  <a:gd name="T10" fmla="*/ 61 w 247"/>
                  <a:gd name="T11" fmla="*/ 19 h 108"/>
                  <a:gd name="T12" fmla="*/ 48 w 247"/>
                  <a:gd name="T13" fmla="*/ 24 h 108"/>
                  <a:gd name="T14" fmla="*/ 18 w 247"/>
                  <a:gd name="T15" fmla="*/ 28 h 108"/>
                  <a:gd name="T16" fmla="*/ 0 w 247"/>
                  <a:gd name="T17" fmla="*/ 28 h 108"/>
                  <a:gd name="T18" fmla="*/ 0 w 247"/>
                  <a:gd name="T19" fmla="*/ 2 h 108"/>
                  <a:gd name="T20" fmla="*/ 0 w 247"/>
                  <a:gd name="T21" fmla="*/ 2 h 10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47"/>
                  <a:gd name="T34" fmla="*/ 0 h 108"/>
                  <a:gd name="T35" fmla="*/ 247 w 247"/>
                  <a:gd name="T36" fmla="*/ 108 h 10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47" h="108">
                    <a:moveTo>
                      <a:pt x="2" y="5"/>
                    </a:moveTo>
                    <a:lnTo>
                      <a:pt x="245" y="0"/>
                    </a:lnTo>
                    <a:lnTo>
                      <a:pt x="184" y="22"/>
                    </a:lnTo>
                    <a:lnTo>
                      <a:pt x="241" y="38"/>
                    </a:lnTo>
                    <a:lnTo>
                      <a:pt x="190" y="57"/>
                    </a:lnTo>
                    <a:lnTo>
                      <a:pt x="247" y="72"/>
                    </a:lnTo>
                    <a:lnTo>
                      <a:pt x="194" y="95"/>
                    </a:lnTo>
                    <a:lnTo>
                      <a:pt x="72" y="106"/>
                    </a:lnTo>
                    <a:lnTo>
                      <a:pt x="0" y="108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41" name="Freeform 297"/>
              <p:cNvSpPr>
                <a:spLocks/>
              </p:cNvSpPr>
              <p:nvPr/>
            </p:nvSpPr>
            <p:spPr bwMode="auto">
              <a:xfrm>
                <a:off x="4304" y="2238"/>
                <a:ext cx="87" cy="44"/>
              </a:xfrm>
              <a:custGeom>
                <a:avLst/>
                <a:gdLst>
                  <a:gd name="T0" fmla="*/ 1 w 174"/>
                  <a:gd name="T1" fmla="*/ 1 h 88"/>
                  <a:gd name="T2" fmla="*/ 0 w 174"/>
                  <a:gd name="T3" fmla="*/ 22 h 88"/>
                  <a:gd name="T4" fmla="*/ 17 w 174"/>
                  <a:gd name="T5" fmla="*/ 22 h 88"/>
                  <a:gd name="T6" fmla="*/ 38 w 174"/>
                  <a:gd name="T7" fmla="*/ 21 h 88"/>
                  <a:gd name="T8" fmla="*/ 44 w 174"/>
                  <a:gd name="T9" fmla="*/ 20 h 88"/>
                  <a:gd name="T10" fmla="*/ 31 w 174"/>
                  <a:gd name="T11" fmla="*/ 15 h 88"/>
                  <a:gd name="T12" fmla="*/ 41 w 174"/>
                  <a:gd name="T13" fmla="*/ 11 h 88"/>
                  <a:gd name="T14" fmla="*/ 31 w 174"/>
                  <a:gd name="T15" fmla="*/ 6 h 88"/>
                  <a:gd name="T16" fmla="*/ 37 w 174"/>
                  <a:gd name="T17" fmla="*/ 0 h 88"/>
                  <a:gd name="T18" fmla="*/ 23 w 174"/>
                  <a:gd name="T19" fmla="*/ 0 h 88"/>
                  <a:gd name="T20" fmla="*/ 1 w 174"/>
                  <a:gd name="T21" fmla="*/ 1 h 88"/>
                  <a:gd name="T22" fmla="*/ 1 w 174"/>
                  <a:gd name="T23" fmla="*/ 1 h 8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74"/>
                  <a:gd name="T37" fmla="*/ 0 h 88"/>
                  <a:gd name="T38" fmla="*/ 174 w 174"/>
                  <a:gd name="T39" fmla="*/ 88 h 8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74" h="88">
                    <a:moveTo>
                      <a:pt x="3" y="4"/>
                    </a:moveTo>
                    <a:lnTo>
                      <a:pt x="0" y="88"/>
                    </a:lnTo>
                    <a:lnTo>
                      <a:pt x="68" y="88"/>
                    </a:lnTo>
                    <a:lnTo>
                      <a:pt x="150" y="82"/>
                    </a:lnTo>
                    <a:lnTo>
                      <a:pt x="174" y="78"/>
                    </a:lnTo>
                    <a:lnTo>
                      <a:pt x="127" y="61"/>
                    </a:lnTo>
                    <a:lnTo>
                      <a:pt x="161" y="44"/>
                    </a:lnTo>
                    <a:lnTo>
                      <a:pt x="125" y="23"/>
                    </a:lnTo>
                    <a:lnTo>
                      <a:pt x="146" y="0"/>
                    </a:lnTo>
                    <a:lnTo>
                      <a:pt x="93" y="0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42" name="Freeform 298"/>
              <p:cNvSpPr>
                <a:spLocks/>
              </p:cNvSpPr>
              <p:nvPr/>
            </p:nvSpPr>
            <p:spPr bwMode="auto">
              <a:xfrm>
                <a:off x="4064" y="1831"/>
                <a:ext cx="126" cy="181"/>
              </a:xfrm>
              <a:custGeom>
                <a:avLst/>
                <a:gdLst>
                  <a:gd name="T0" fmla="*/ 0 w 250"/>
                  <a:gd name="T1" fmla="*/ 0 h 361"/>
                  <a:gd name="T2" fmla="*/ 21 w 250"/>
                  <a:gd name="T3" fmla="*/ 4 h 361"/>
                  <a:gd name="T4" fmla="*/ 46 w 250"/>
                  <a:gd name="T5" fmla="*/ 8 h 361"/>
                  <a:gd name="T6" fmla="*/ 57 w 250"/>
                  <a:gd name="T7" fmla="*/ 8 h 361"/>
                  <a:gd name="T8" fmla="*/ 50 w 250"/>
                  <a:gd name="T9" fmla="*/ 18 h 361"/>
                  <a:gd name="T10" fmla="*/ 62 w 250"/>
                  <a:gd name="T11" fmla="*/ 31 h 361"/>
                  <a:gd name="T12" fmla="*/ 52 w 250"/>
                  <a:gd name="T13" fmla="*/ 45 h 361"/>
                  <a:gd name="T14" fmla="*/ 62 w 250"/>
                  <a:gd name="T15" fmla="*/ 56 h 361"/>
                  <a:gd name="T16" fmla="*/ 56 w 250"/>
                  <a:gd name="T17" fmla="*/ 68 h 361"/>
                  <a:gd name="T18" fmla="*/ 64 w 250"/>
                  <a:gd name="T19" fmla="*/ 78 h 361"/>
                  <a:gd name="T20" fmla="*/ 59 w 250"/>
                  <a:gd name="T21" fmla="*/ 91 h 361"/>
                  <a:gd name="T22" fmla="*/ 48 w 250"/>
                  <a:gd name="T23" fmla="*/ 91 h 361"/>
                  <a:gd name="T24" fmla="*/ 33 w 250"/>
                  <a:gd name="T25" fmla="*/ 87 h 361"/>
                  <a:gd name="T26" fmla="*/ 19 w 250"/>
                  <a:gd name="T27" fmla="*/ 79 h 361"/>
                  <a:gd name="T28" fmla="*/ 13 w 250"/>
                  <a:gd name="T29" fmla="*/ 64 h 361"/>
                  <a:gd name="T30" fmla="*/ 6 w 250"/>
                  <a:gd name="T31" fmla="*/ 44 h 361"/>
                  <a:gd name="T32" fmla="*/ 1 w 250"/>
                  <a:gd name="T33" fmla="*/ 15 h 361"/>
                  <a:gd name="T34" fmla="*/ 0 w 250"/>
                  <a:gd name="T35" fmla="*/ 0 h 361"/>
                  <a:gd name="T36" fmla="*/ 0 w 250"/>
                  <a:gd name="T37" fmla="*/ 0 h 36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50"/>
                  <a:gd name="T58" fmla="*/ 0 h 361"/>
                  <a:gd name="T59" fmla="*/ 250 w 250"/>
                  <a:gd name="T60" fmla="*/ 361 h 36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50" h="361">
                    <a:moveTo>
                      <a:pt x="0" y="0"/>
                    </a:moveTo>
                    <a:lnTo>
                      <a:pt x="81" y="15"/>
                    </a:lnTo>
                    <a:lnTo>
                      <a:pt x="182" y="32"/>
                    </a:lnTo>
                    <a:lnTo>
                      <a:pt x="224" y="32"/>
                    </a:lnTo>
                    <a:lnTo>
                      <a:pt x="199" y="70"/>
                    </a:lnTo>
                    <a:lnTo>
                      <a:pt x="247" y="123"/>
                    </a:lnTo>
                    <a:lnTo>
                      <a:pt x="205" y="178"/>
                    </a:lnTo>
                    <a:lnTo>
                      <a:pt x="245" y="224"/>
                    </a:lnTo>
                    <a:lnTo>
                      <a:pt x="220" y="272"/>
                    </a:lnTo>
                    <a:lnTo>
                      <a:pt x="250" y="311"/>
                    </a:lnTo>
                    <a:lnTo>
                      <a:pt x="233" y="361"/>
                    </a:lnTo>
                    <a:lnTo>
                      <a:pt x="188" y="361"/>
                    </a:lnTo>
                    <a:lnTo>
                      <a:pt x="129" y="348"/>
                    </a:lnTo>
                    <a:lnTo>
                      <a:pt x="74" y="313"/>
                    </a:lnTo>
                    <a:lnTo>
                      <a:pt x="49" y="253"/>
                    </a:lnTo>
                    <a:lnTo>
                      <a:pt x="22" y="173"/>
                    </a:lnTo>
                    <a:lnTo>
                      <a:pt x="1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E5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43" name="Freeform 299"/>
              <p:cNvSpPr>
                <a:spLocks/>
              </p:cNvSpPr>
              <p:nvPr/>
            </p:nvSpPr>
            <p:spPr bwMode="auto">
              <a:xfrm>
                <a:off x="4079" y="1846"/>
                <a:ext cx="72" cy="155"/>
              </a:xfrm>
              <a:custGeom>
                <a:avLst/>
                <a:gdLst>
                  <a:gd name="T0" fmla="*/ 0 w 142"/>
                  <a:gd name="T1" fmla="*/ 0 h 310"/>
                  <a:gd name="T2" fmla="*/ 4 w 142"/>
                  <a:gd name="T3" fmla="*/ 29 h 310"/>
                  <a:gd name="T4" fmla="*/ 11 w 142"/>
                  <a:gd name="T5" fmla="*/ 57 h 310"/>
                  <a:gd name="T6" fmla="*/ 17 w 142"/>
                  <a:gd name="T7" fmla="*/ 70 h 310"/>
                  <a:gd name="T8" fmla="*/ 27 w 142"/>
                  <a:gd name="T9" fmla="*/ 76 h 310"/>
                  <a:gd name="T10" fmla="*/ 37 w 142"/>
                  <a:gd name="T11" fmla="*/ 78 h 310"/>
                  <a:gd name="T12" fmla="*/ 30 w 142"/>
                  <a:gd name="T13" fmla="*/ 68 h 310"/>
                  <a:gd name="T14" fmla="*/ 35 w 142"/>
                  <a:gd name="T15" fmla="*/ 59 h 310"/>
                  <a:gd name="T16" fmla="*/ 27 w 142"/>
                  <a:gd name="T17" fmla="*/ 49 h 310"/>
                  <a:gd name="T18" fmla="*/ 27 w 142"/>
                  <a:gd name="T19" fmla="*/ 38 h 310"/>
                  <a:gd name="T20" fmla="*/ 20 w 142"/>
                  <a:gd name="T21" fmla="*/ 29 h 310"/>
                  <a:gd name="T22" fmla="*/ 21 w 142"/>
                  <a:gd name="T23" fmla="*/ 12 h 310"/>
                  <a:gd name="T24" fmla="*/ 16 w 142"/>
                  <a:gd name="T25" fmla="*/ 3 h 310"/>
                  <a:gd name="T26" fmla="*/ 0 w 142"/>
                  <a:gd name="T27" fmla="*/ 0 h 310"/>
                  <a:gd name="T28" fmla="*/ 0 w 142"/>
                  <a:gd name="T29" fmla="*/ 0 h 31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2"/>
                  <a:gd name="T46" fmla="*/ 0 h 310"/>
                  <a:gd name="T47" fmla="*/ 142 w 142"/>
                  <a:gd name="T48" fmla="*/ 310 h 31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2" h="310">
                    <a:moveTo>
                      <a:pt x="0" y="0"/>
                    </a:moveTo>
                    <a:lnTo>
                      <a:pt x="15" y="118"/>
                    </a:lnTo>
                    <a:lnTo>
                      <a:pt x="42" y="230"/>
                    </a:lnTo>
                    <a:lnTo>
                      <a:pt x="66" y="278"/>
                    </a:lnTo>
                    <a:lnTo>
                      <a:pt x="106" y="304"/>
                    </a:lnTo>
                    <a:lnTo>
                      <a:pt x="142" y="310"/>
                    </a:lnTo>
                    <a:lnTo>
                      <a:pt x="118" y="272"/>
                    </a:lnTo>
                    <a:lnTo>
                      <a:pt x="137" y="236"/>
                    </a:lnTo>
                    <a:lnTo>
                      <a:pt x="106" y="198"/>
                    </a:lnTo>
                    <a:lnTo>
                      <a:pt x="106" y="149"/>
                    </a:lnTo>
                    <a:lnTo>
                      <a:pt x="78" y="116"/>
                    </a:lnTo>
                    <a:lnTo>
                      <a:pt x="80" y="50"/>
                    </a:lnTo>
                    <a:lnTo>
                      <a:pt x="63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44" name="Freeform 300"/>
              <p:cNvSpPr>
                <a:spLocks/>
              </p:cNvSpPr>
              <p:nvPr/>
            </p:nvSpPr>
            <p:spPr bwMode="auto">
              <a:xfrm>
                <a:off x="4280" y="1796"/>
                <a:ext cx="57" cy="90"/>
              </a:xfrm>
              <a:custGeom>
                <a:avLst/>
                <a:gdLst>
                  <a:gd name="T0" fmla="*/ 27 w 114"/>
                  <a:gd name="T1" fmla="*/ 0 h 179"/>
                  <a:gd name="T2" fmla="*/ 17 w 114"/>
                  <a:gd name="T3" fmla="*/ 7 h 179"/>
                  <a:gd name="T4" fmla="*/ 0 w 114"/>
                  <a:gd name="T5" fmla="*/ 13 h 179"/>
                  <a:gd name="T6" fmla="*/ 6 w 114"/>
                  <a:gd name="T7" fmla="*/ 19 h 179"/>
                  <a:gd name="T8" fmla="*/ 0 w 114"/>
                  <a:gd name="T9" fmla="*/ 31 h 179"/>
                  <a:gd name="T10" fmla="*/ 7 w 114"/>
                  <a:gd name="T11" fmla="*/ 37 h 179"/>
                  <a:gd name="T12" fmla="*/ 2 w 114"/>
                  <a:gd name="T13" fmla="*/ 45 h 179"/>
                  <a:gd name="T14" fmla="*/ 19 w 114"/>
                  <a:gd name="T15" fmla="*/ 38 h 179"/>
                  <a:gd name="T16" fmla="*/ 17 w 114"/>
                  <a:gd name="T17" fmla="*/ 13 h 179"/>
                  <a:gd name="T18" fmla="*/ 29 w 114"/>
                  <a:gd name="T19" fmla="*/ 5 h 179"/>
                  <a:gd name="T20" fmla="*/ 27 w 114"/>
                  <a:gd name="T21" fmla="*/ 0 h 179"/>
                  <a:gd name="T22" fmla="*/ 27 w 114"/>
                  <a:gd name="T23" fmla="*/ 0 h 17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14"/>
                  <a:gd name="T37" fmla="*/ 0 h 179"/>
                  <a:gd name="T38" fmla="*/ 114 w 114"/>
                  <a:gd name="T39" fmla="*/ 179 h 17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14" h="179">
                    <a:moveTo>
                      <a:pt x="105" y="0"/>
                    </a:moveTo>
                    <a:lnTo>
                      <a:pt x="65" y="25"/>
                    </a:lnTo>
                    <a:lnTo>
                      <a:pt x="0" y="52"/>
                    </a:lnTo>
                    <a:lnTo>
                      <a:pt x="21" y="76"/>
                    </a:lnTo>
                    <a:lnTo>
                      <a:pt x="0" y="124"/>
                    </a:lnTo>
                    <a:lnTo>
                      <a:pt x="27" y="147"/>
                    </a:lnTo>
                    <a:lnTo>
                      <a:pt x="8" y="179"/>
                    </a:lnTo>
                    <a:lnTo>
                      <a:pt x="74" y="151"/>
                    </a:lnTo>
                    <a:lnTo>
                      <a:pt x="67" y="52"/>
                    </a:lnTo>
                    <a:lnTo>
                      <a:pt x="114" y="19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E5E5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45" name="Freeform 301"/>
              <p:cNvSpPr>
                <a:spLocks/>
              </p:cNvSpPr>
              <p:nvPr/>
            </p:nvSpPr>
            <p:spPr bwMode="auto">
              <a:xfrm>
                <a:off x="4247" y="1825"/>
                <a:ext cx="38" cy="70"/>
              </a:xfrm>
              <a:custGeom>
                <a:avLst/>
                <a:gdLst>
                  <a:gd name="T0" fmla="*/ 11 w 77"/>
                  <a:gd name="T1" fmla="*/ 0 h 141"/>
                  <a:gd name="T2" fmla="*/ 18 w 77"/>
                  <a:gd name="T3" fmla="*/ 5 h 141"/>
                  <a:gd name="T4" fmla="*/ 11 w 77"/>
                  <a:gd name="T5" fmla="*/ 15 h 141"/>
                  <a:gd name="T6" fmla="*/ 19 w 77"/>
                  <a:gd name="T7" fmla="*/ 23 h 141"/>
                  <a:gd name="T8" fmla="*/ 16 w 77"/>
                  <a:gd name="T9" fmla="*/ 31 h 141"/>
                  <a:gd name="T10" fmla="*/ 6 w 77"/>
                  <a:gd name="T11" fmla="*/ 35 h 141"/>
                  <a:gd name="T12" fmla="*/ 0 w 77"/>
                  <a:gd name="T13" fmla="*/ 18 h 141"/>
                  <a:gd name="T14" fmla="*/ 4 w 77"/>
                  <a:gd name="T15" fmla="*/ 8 h 141"/>
                  <a:gd name="T16" fmla="*/ 0 w 77"/>
                  <a:gd name="T17" fmla="*/ 2 h 141"/>
                  <a:gd name="T18" fmla="*/ 11 w 77"/>
                  <a:gd name="T19" fmla="*/ 0 h 141"/>
                  <a:gd name="T20" fmla="*/ 11 w 77"/>
                  <a:gd name="T21" fmla="*/ 0 h 14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7"/>
                  <a:gd name="T34" fmla="*/ 0 h 141"/>
                  <a:gd name="T35" fmla="*/ 77 w 77"/>
                  <a:gd name="T36" fmla="*/ 141 h 14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7" h="141">
                    <a:moveTo>
                      <a:pt x="46" y="0"/>
                    </a:moveTo>
                    <a:lnTo>
                      <a:pt x="75" y="23"/>
                    </a:lnTo>
                    <a:lnTo>
                      <a:pt x="46" y="61"/>
                    </a:lnTo>
                    <a:lnTo>
                      <a:pt x="77" y="92"/>
                    </a:lnTo>
                    <a:lnTo>
                      <a:pt x="65" y="126"/>
                    </a:lnTo>
                    <a:lnTo>
                      <a:pt x="25" y="141"/>
                    </a:lnTo>
                    <a:lnTo>
                      <a:pt x="0" y="73"/>
                    </a:lnTo>
                    <a:lnTo>
                      <a:pt x="19" y="35"/>
                    </a:lnTo>
                    <a:lnTo>
                      <a:pt x="0" y="8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8989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46" name="Freeform 302"/>
              <p:cNvSpPr>
                <a:spLocks/>
              </p:cNvSpPr>
              <p:nvPr/>
            </p:nvSpPr>
            <p:spPr bwMode="auto">
              <a:xfrm>
                <a:off x="3980" y="1908"/>
                <a:ext cx="33" cy="50"/>
              </a:xfrm>
              <a:custGeom>
                <a:avLst/>
                <a:gdLst>
                  <a:gd name="T0" fmla="*/ 4 w 67"/>
                  <a:gd name="T1" fmla="*/ 0 h 99"/>
                  <a:gd name="T2" fmla="*/ 0 w 67"/>
                  <a:gd name="T3" fmla="*/ 11 h 99"/>
                  <a:gd name="T4" fmla="*/ 12 w 67"/>
                  <a:gd name="T5" fmla="*/ 25 h 99"/>
                  <a:gd name="T6" fmla="*/ 15 w 67"/>
                  <a:gd name="T7" fmla="*/ 20 h 99"/>
                  <a:gd name="T8" fmla="*/ 13 w 67"/>
                  <a:gd name="T9" fmla="*/ 12 h 99"/>
                  <a:gd name="T10" fmla="*/ 16 w 67"/>
                  <a:gd name="T11" fmla="*/ 6 h 99"/>
                  <a:gd name="T12" fmla="*/ 11 w 67"/>
                  <a:gd name="T13" fmla="*/ 10 h 99"/>
                  <a:gd name="T14" fmla="*/ 4 w 67"/>
                  <a:gd name="T15" fmla="*/ 0 h 99"/>
                  <a:gd name="T16" fmla="*/ 4 w 67"/>
                  <a:gd name="T17" fmla="*/ 0 h 9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"/>
                  <a:gd name="T28" fmla="*/ 0 h 99"/>
                  <a:gd name="T29" fmla="*/ 67 w 67"/>
                  <a:gd name="T30" fmla="*/ 99 h 9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" h="99">
                    <a:moveTo>
                      <a:pt x="19" y="0"/>
                    </a:moveTo>
                    <a:lnTo>
                      <a:pt x="0" y="43"/>
                    </a:lnTo>
                    <a:lnTo>
                      <a:pt x="50" y="99"/>
                    </a:lnTo>
                    <a:lnTo>
                      <a:pt x="63" y="78"/>
                    </a:lnTo>
                    <a:lnTo>
                      <a:pt x="55" y="45"/>
                    </a:lnTo>
                    <a:lnTo>
                      <a:pt x="67" y="21"/>
                    </a:lnTo>
                    <a:lnTo>
                      <a:pt x="46" y="38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47" name="Freeform 303"/>
              <p:cNvSpPr>
                <a:spLocks/>
              </p:cNvSpPr>
              <p:nvPr/>
            </p:nvSpPr>
            <p:spPr bwMode="auto">
              <a:xfrm>
                <a:off x="3975" y="1963"/>
                <a:ext cx="46" cy="51"/>
              </a:xfrm>
              <a:custGeom>
                <a:avLst/>
                <a:gdLst>
                  <a:gd name="T0" fmla="*/ 0 w 91"/>
                  <a:gd name="T1" fmla="*/ 4 h 103"/>
                  <a:gd name="T2" fmla="*/ 13 w 91"/>
                  <a:gd name="T3" fmla="*/ 2 h 103"/>
                  <a:gd name="T4" fmla="*/ 20 w 91"/>
                  <a:gd name="T5" fmla="*/ 0 h 103"/>
                  <a:gd name="T6" fmla="*/ 23 w 91"/>
                  <a:gd name="T7" fmla="*/ 5 h 103"/>
                  <a:gd name="T8" fmla="*/ 16 w 91"/>
                  <a:gd name="T9" fmla="*/ 6 h 103"/>
                  <a:gd name="T10" fmla="*/ 10 w 91"/>
                  <a:gd name="T11" fmla="*/ 25 h 103"/>
                  <a:gd name="T12" fmla="*/ 4 w 91"/>
                  <a:gd name="T13" fmla="*/ 24 h 103"/>
                  <a:gd name="T14" fmla="*/ 9 w 91"/>
                  <a:gd name="T15" fmla="*/ 16 h 103"/>
                  <a:gd name="T16" fmla="*/ 3 w 91"/>
                  <a:gd name="T17" fmla="*/ 12 h 103"/>
                  <a:gd name="T18" fmla="*/ 4 w 91"/>
                  <a:gd name="T19" fmla="*/ 8 h 103"/>
                  <a:gd name="T20" fmla="*/ 0 w 91"/>
                  <a:gd name="T21" fmla="*/ 4 h 103"/>
                  <a:gd name="T22" fmla="*/ 0 w 91"/>
                  <a:gd name="T23" fmla="*/ 4 h 10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91"/>
                  <a:gd name="T37" fmla="*/ 0 h 103"/>
                  <a:gd name="T38" fmla="*/ 91 w 91"/>
                  <a:gd name="T39" fmla="*/ 103 h 10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91" h="103">
                    <a:moveTo>
                      <a:pt x="0" y="17"/>
                    </a:moveTo>
                    <a:lnTo>
                      <a:pt x="51" y="8"/>
                    </a:lnTo>
                    <a:lnTo>
                      <a:pt x="80" y="0"/>
                    </a:lnTo>
                    <a:lnTo>
                      <a:pt x="91" y="21"/>
                    </a:lnTo>
                    <a:lnTo>
                      <a:pt x="64" y="25"/>
                    </a:lnTo>
                    <a:lnTo>
                      <a:pt x="40" y="103"/>
                    </a:lnTo>
                    <a:lnTo>
                      <a:pt x="15" y="99"/>
                    </a:lnTo>
                    <a:lnTo>
                      <a:pt x="36" y="67"/>
                    </a:lnTo>
                    <a:lnTo>
                      <a:pt x="9" y="48"/>
                    </a:lnTo>
                    <a:lnTo>
                      <a:pt x="13" y="32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48" name="Freeform 304"/>
              <p:cNvSpPr>
                <a:spLocks/>
              </p:cNvSpPr>
              <p:nvPr/>
            </p:nvSpPr>
            <p:spPr bwMode="auto">
              <a:xfrm>
                <a:off x="4020" y="1918"/>
                <a:ext cx="36" cy="55"/>
              </a:xfrm>
              <a:custGeom>
                <a:avLst/>
                <a:gdLst>
                  <a:gd name="T0" fmla="*/ 0 w 72"/>
                  <a:gd name="T1" fmla="*/ 17 h 110"/>
                  <a:gd name="T2" fmla="*/ 11 w 72"/>
                  <a:gd name="T3" fmla="*/ 17 h 110"/>
                  <a:gd name="T4" fmla="*/ 2 w 72"/>
                  <a:gd name="T5" fmla="*/ 2 h 110"/>
                  <a:gd name="T6" fmla="*/ 10 w 72"/>
                  <a:gd name="T7" fmla="*/ 0 h 110"/>
                  <a:gd name="T8" fmla="*/ 9 w 72"/>
                  <a:gd name="T9" fmla="*/ 8 h 110"/>
                  <a:gd name="T10" fmla="*/ 15 w 72"/>
                  <a:gd name="T11" fmla="*/ 12 h 110"/>
                  <a:gd name="T12" fmla="*/ 18 w 72"/>
                  <a:gd name="T13" fmla="*/ 22 h 110"/>
                  <a:gd name="T14" fmla="*/ 11 w 72"/>
                  <a:gd name="T15" fmla="*/ 21 h 110"/>
                  <a:gd name="T16" fmla="*/ 7 w 72"/>
                  <a:gd name="T17" fmla="*/ 28 h 110"/>
                  <a:gd name="T18" fmla="*/ 3 w 72"/>
                  <a:gd name="T19" fmla="*/ 24 h 110"/>
                  <a:gd name="T20" fmla="*/ 5 w 72"/>
                  <a:gd name="T21" fmla="*/ 21 h 110"/>
                  <a:gd name="T22" fmla="*/ 0 w 72"/>
                  <a:gd name="T23" fmla="*/ 17 h 110"/>
                  <a:gd name="T24" fmla="*/ 0 w 72"/>
                  <a:gd name="T25" fmla="*/ 17 h 11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2"/>
                  <a:gd name="T40" fmla="*/ 0 h 110"/>
                  <a:gd name="T41" fmla="*/ 72 w 72"/>
                  <a:gd name="T42" fmla="*/ 110 h 11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2" h="110">
                    <a:moveTo>
                      <a:pt x="0" y="68"/>
                    </a:moveTo>
                    <a:lnTo>
                      <a:pt x="44" y="66"/>
                    </a:lnTo>
                    <a:lnTo>
                      <a:pt x="8" y="7"/>
                    </a:lnTo>
                    <a:lnTo>
                      <a:pt x="42" y="0"/>
                    </a:lnTo>
                    <a:lnTo>
                      <a:pt x="36" y="32"/>
                    </a:lnTo>
                    <a:lnTo>
                      <a:pt x="61" y="45"/>
                    </a:lnTo>
                    <a:lnTo>
                      <a:pt x="72" y="87"/>
                    </a:lnTo>
                    <a:lnTo>
                      <a:pt x="46" y="83"/>
                    </a:lnTo>
                    <a:lnTo>
                      <a:pt x="31" y="110"/>
                    </a:lnTo>
                    <a:lnTo>
                      <a:pt x="12" y="95"/>
                    </a:lnTo>
                    <a:lnTo>
                      <a:pt x="23" y="81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49" name="Freeform 305"/>
              <p:cNvSpPr>
                <a:spLocks/>
              </p:cNvSpPr>
              <p:nvPr/>
            </p:nvSpPr>
            <p:spPr bwMode="auto">
              <a:xfrm>
                <a:off x="4002" y="1875"/>
                <a:ext cx="34" cy="31"/>
              </a:xfrm>
              <a:custGeom>
                <a:avLst/>
                <a:gdLst>
                  <a:gd name="T0" fmla="*/ 5 w 68"/>
                  <a:gd name="T1" fmla="*/ 0 h 63"/>
                  <a:gd name="T2" fmla="*/ 0 w 68"/>
                  <a:gd name="T3" fmla="*/ 7 h 63"/>
                  <a:gd name="T4" fmla="*/ 11 w 68"/>
                  <a:gd name="T5" fmla="*/ 4 h 63"/>
                  <a:gd name="T6" fmla="*/ 7 w 68"/>
                  <a:gd name="T7" fmla="*/ 15 h 63"/>
                  <a:gd name="T8" fmla="*/ 17 w 68"/>
                  <a:gd name="T9" fmla="*/ 5 h 63"/>
                  <a:gd name="T10" fmla="*/ 15 w 68"/>
                  <a:gd name="T11" fmla="*/ 3 h 63"/>
                  <a:gd name="T12" fmla="*/ 5 w 68"/>
                  <a:gd name="T13" fmla="*/ 0 h 63"/>
                  <a:gd name="T14" fmla="*/ 5 w 68"/>
                  <a:gd name="T15" fmla="*/ 0 h 6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8"/>
                  <a:gd name="T25" fmla="*/ 0 h 63"/>
                  <a:gd name="T26" fmla="*/ 68 w 68"/>
                  <a:gd name="T27" fmla="*/ 63 h 6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8" h="63">
                    <a:moveTo>
                      <a:pt x="23" y="0"/>
                    </a:moveTo>
                    <a:lnTo>
                      <a:pt x="0" y="29"/>
                    </a:lnTo>
                    <a:lnTo>
                      <a:pt x="44" y="17"/>
                    </a:lnTo>
                    <a:lnTo>
                      <a:pt x="30" y="63"/>
                    </a:lnTo>
                    <a:lnTo>
                      <a:pt x="68" y="21"/>
                    </a:lnTo>
                    <a:lnTo>
                      <a:pt x="61" y="12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0" name="Freeform 306"/>
              <p:cNvSpPr>
                <a:spLocks/>
              </p:cNvSpPr>
              <p:nvPr/>
            </p:nvSpPr>
            <p:spPr bwMode="auto">
              <a:xfrm>
                <a:off x="4021" y="1979"/>
                <a:ext cx="45" cy="41"/>
              </a:xfrm>
              <a:custGeom>
                <a:avLst/>
                <a:gdLst>
                  <a:gd name="T0" fmla="*/ 0 w 91"/>
                  <a:gd name="T1" fmla="*/ 3 h 84"/>
                  <a:gd name="T2" fmla="*/ 4 w 91"/>
                  <a:gd name="T3" fmla="*/ 20 h 84"/>
                  <a:gd name="T4" fmla="*/ 15 w 91"/>
                  <a:gd name="T5" fmla="*/ 18 h 84"/>
                  <a:gd name="T6" fmla="*/ 22 w 91"/>
                  <a:gd name="T7" fmla="*/ 13 h 84"/>
                  <a:gd name="T8" fmla="*/ 19 w 91"/>
                  <a:gd name="T9" fmla="*/ 0 h 84"/>
                  <a:gd name="T10" fmla="*/ 15 w 91"/>
                  <a:gd name="T11" fmla="*/ 12 h 84"/>
                  <a:gd name="T12" fmla="*/ 11 w 91"/>
                  <a:gd name="T13" fmla="*/ 11 h 84"/>
                  <a:gd name="T14" fmla="*/ 5 w 91"/>
                  <a:gd name="T15" fmla="*/ 2 h 84"/>
                  <a:gd name="T16" fmla="*/ 0 w 91"/>
                  <a:gd name="T17" fmla="*/ 3 h 84"/>
                  <a:gd name="T18" fmla="*/ 0 w 91"/>
                  <a:gd name="T19" fmla="*/ 3 h 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1"/>
                  <a:gd name="T31" fmla="*/ 0 h 84"/>
                  <a:gd name="T32" fmla="*/ 91 w 91"/>
                  <a:gd name="T33" fmla="*/ 84 h 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1" h="84">
                    <a:moveTo>
                      <a:pt x="0" y="14"/>
                    </a:moveTo>
                    <a:lnTo>
                      <a:pt x="17" y="84"/>
                    </a:lnTo>
                    <a:lnTo>
                      <a:pt x="61" y="76"/>
                    </a:lnTo>
                    <a:lnTo>
                      <a:pt x="91" y="54"/>
                    </a:lnTo>
                    <a:lnTo>
                      <a:pt x="78" y="0"/>
                    </a:lnTo>
                    <a:lnTo>
                      <a:pt x="63" y="50"/>
                    </a:lnTo>
                    <a:lnTo>
                      <a:pt x="46" y="46"/>
                    </a:lnTo>
                    <a:lnTo>
                      <a:pt x="23" y="1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1" name="Freeform 307"/>
              <p:cNvSpPr>
                <a:spLocks/>
              </p:cNvSpPr>
              <p:nvPr/>
            </p:nvSpPr>
            <p:spPr bwMode="auto">
              <a:xfrm>
                <a:off x="3982" y="2020"/>
                <a:ext cx="54" cy="29"/>
              </a:xfrm>
              <a:custGeom>
                <a:avLst/>
                <a:gdLst>
                  <a:gd name="T0" fmla="*/ 3 w 108"/>
                  <a:gd name="T1" fmla="*/ 0 h 57"/>
                  <a:gd name="T2" fmla="*/ 20 w 108"/>
                  <a:gd name="T3" fmla="*/ 1 h 57"/>
                  <a:gd name="T4" fmla="*/ 27 w 108"/>
                  <a:gd name="T5" fmla="*/ 10 h 57"/>
                  <a:gd name="T6" fmla="*/ 18 w 108"/>
                  <a:gd name="T7" fmla="*/ 7 h 57"/>
                  <a:gd name="T8" fmla="*/ 15 w 108"/>
                  <a:gd name="T9" fmla="*/ 15 h 57"/>
                  <a:gd name="T10" fmla="*/ 9 w 108"/>
                  <a:gd name="T11" fmla="*/ 9 h 57"/>
                  <a:gd name="T12" fmla="*/ 6 w 108"/>
                  <a:gd name="T13" fmla="*/ 10 h 57"/>
                  <a:gd name="T14" fmla="*/ 0 w 108"/>
                  <a:gd name="T15" fmla="*/ 1 h 57"/>
                  <a:gd name="T16" fmla="*/ 3 w 108"/>
                  <a:gd name="T17" fmla="*/ 0 h 57"/>
                  <a:gd name="T18" fmla="*/ 3 w 108"/>
                  <a:gd name="T19" fmla="*/ 0 h 5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8"/>
                  <a:gd name="T31" fmla="*/ 0 h 57"/>
                  <a:gd name="T32" fmla="*/ 108 w 108"/>
                  <a:gd name="T33" fmla="*/ 57 h 5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8" h="57">
                    <a:moveTo>
                      <a:pt x="12" y="0"/>
                    </a:moveTo>
                    <a:lnTo>
                      <a:pt x="80" y="2"/>
                    </a:lnTo>
                    <a:lnTo>
                      <a:pt x="108" y="38"/>
                    </a:lnTo>
                    <a:lnTo>
                      <a:pt x="70" y="27"/>
                    </a:lnTo>
                    <a:lnTo>
                      <a:pt x="61" y="57"/>
                    </a:lnTo>
                    <a:lnTo>
                      <a:pt x="36" y="34"/>
                    </a:lnTo>
                    <a:lnTo>
                      <a:pt x="21" y="40"/>
                    </a:lnTo>
                    <a:lnTo>
                      <a:pt x="0" y="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2" name="Freeform 308"/>
              <p:cNvSpPr>
                <a:spLocks/>
              </p:cNvSpPr>
              <p:nvPr/>
            </p:nvSpPr>
            <p:spPr bwMode="auto">
              <a:xfrm>
                <a:off x="4033" y="2018"/>
                <a:ext cx="44" cy="35"/>
              </a:xfrm>
              <a:custGeom>
                <a:avLst/>
                <a:gdLst>
                  <a:gd name="T0" fmla="*/ 0 w 87"/>
                  <a:gd name="T1" fmla="*/ 3 h 71"/>
                  <a:gd name="T2" fmla="*/ 5 w 87"/>
                  <a:gd name="T3" fmla="*/ 10 h 71"/>
                  <a:gd name="T4" fmla="*/ 16 w 87"/>
                  <a:gd name="T5" fmla="*/ 7 h 71"/>
                  <a:gd name="T6" fmla="*/ 11 w 87"/>
                  <a:gd name="T7" fmla="*/ 17 h 71"/>
                  <a:gd name="T8" fmla="*/ 22 w 87"/>
                  <a:gd name="T9" fmla="*/ 16 h 71"/>
                  <a:gd name="T10" fmla="*/ 19 w 87"/>
                  <a:gd name="T11" fmla="*/ 0 h 71"/>
                  <a:gd name="T12" fmla="*/ 11 w 87"/>
                  <a:gd name="T13" fmla="*/ 4 h 71"/>
                  <a:gd name="T14" fmla="*/ 0 w 87"/>
                  <a:gd name="T15" fmla="*/ 3 h 71"/>
                  <a:gd name="T16" fmla="*/ 0 w 87"/>
                  <a:gd name="T17" fmla="*/ 3 h 7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7"/>
                  <a:gd name="T28" fmla="*/ 0 h 71"/>
                  <a:gd name="T29" fmla="*/ 87 w 87"/>
                  <a:gd name="T30" fmla="*/ 71 h 7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7" h="71">
                    <a:moveTo>
                      <a:pt x="0" y="14"/>
                    </a:moveTo>
                    <a:lnTo>
                      <a:pt x="19" y="42"/>
                    </a:lnTo>
                    <a:lnTo>
                      <a:pt x="61" y="31"/>
                    </a:lnTo>
                    <a:lnTo>
                      <a:pt x="44" y="71"/>
                    </a:lnTo>
                    <a:lnTo>
                      <a:pt x="87" y="67"/>
                    </a:lnTo>
                    <a:lnTo>
                      <a:pt x="76" y="0"/>
                    </a:lnTo>
                    <a:lnTo>
                      <a:pt x="44" y="19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3" name="Freeform 309"/>
              <p:cNvSpPr>
                <a:spLocks/>
              </p:cNvSpPr>
              <p:nvPr/>
            </p:nvSpPr>
            <p:spPr bwMode="auto">
              <a:xfrm>
                <a:off x="4558" y="2106"/>
                <a:ext cx="11" cy="12"/>
              </a:xfrm>
              <a:custGeom>
                <a:avLst/>
                <a:gdLst>
                  <a:gd name="T0" fmla="*/ 5 w 23"/>
                  <a:gd name="T1" fmla="*/ 6 h 25"/>
                  <a:gd name="T2" fmla="*/ 5 w 23"/>
                  <a:gd name="T3" fmla="*/ 2 h 25"/>
                  <a:gd name="T4" fmla="*/ 3 w 23"/>
                  <a:gd name="T5" fmla="*/ 1 h 25"/>
                  <a:gd name="T6" fmla="*/ 0 w 23"/>
                  <a:gd name="T7" fmla="*/ 0 h 25"/>
                  <a:gd name="T8" fmla="*/ 0 w 23"/>
                  <a:gd name="T9" fmla="*/ 3 h 25"/>
                  <a:gd name="T10" fmla="*/ 2 w 23"/>
                  <a:gd name="T11" fmla="*/ 4 h 25"/>
                  <a:gd name="T12" fmla="*/ 5 w 23"/>
                  <a:gd name="T13" fmla="*/ 6 h 25"/>
                  <a:gd name="T14" fmla="*/ 5 w 23"/>
                  <a:gd name="T15" fmla="*/ 6 h 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3"/>
                  <a:gd name="T25" fmla="*/ 0 h 25"/>
                  <a:gd name="T26" fmla="*/ 23 w 23"/>
                  <a:gd name="T27" fmla="*/ 25 h 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3" h="25">
                    <a:moveTo>
                      <a:pt x="23" y="25"/>
                    </a:moveTo>
                    <a:lnTo>
                      <a:pt x="21" y="11"/>
                    </a:lnTo>
                    <a:lnTo>
                      <a:pt x="13" y="6"/>
                    </a:lnTo>
                    <a:lnTo>
                      <a:pt x="2" y="0"/>
                    </a:lnTo>
                    <a:lnTo>
                      <a:pt x="0" y="13"/>
                    </a:lnTo>
                    <a:lnTo>
                      <a:pt x="11" y="17"/>
                    </a:lnTo>
                    <a:lnTo>
                      <a:pt x="23" y="25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4" name="Freeform 310"/>
              <p:cNvSpPr>
                <a:spLocks/>
              </p:cNvSpPr>
              <p:nvPr/>
            </p:nvSpPr>
            <p:spPr bwMode="auto">
              <a:xfrm>
                <a:off x="4424" y="1747"/>
                <a:ext cx="117" cy="25"/>
              </a:xfrm>
              <a:custGeom>
                <a:avLst/>
                <a:gdLst>
                  <a:gd name="T0" fmla="*/ 2 w 234"/>
                  <a:gd name="T1" fmla="*/ 5 h 51"/>
                  <a:gd name="T2" fmla="*/ 10 w 234"/>
                  <a:gd name="T3" fmla="*/ 0 h 51"/>
                  <a:gd name="T4" fmla="*/ 28 w 234"/>
                  <a:gd name="T5" fmla="*/ 0 h 51"/>
                  <a:gd name="T6" fmla="*/ 53 w 234"/>
                  <a:gd name="T7" fmla="*/ 1 h 51"/>
                  <a:gd name="T8" fmla="*/ 59 w 234"/>
                  <a:gd name="T9" fmla="*/ 3 h 51"/>
                  <a:gd name="T10" fmla="*/ 47 w 234"/>
                  <a:gd name="T11" fmla="*/ 4 h 51"/>
                  <a:gd name="T12" fmla="*/ 51 w 234"/>
                  <a:gd name="T13" fmla="*/ 8 h 51"/>
                  <a:gd name="T14" fmla="*/ 45 w 234"/>
                  <a:gd name="T15" fmla="*/ 10 h 51"/>
                  <a:gd name="T16" fmla="*/ 47 w 234"/>
                  <a:gd name="T17" fmla="*/ 12 h 51"/>
                  <a:gd name="T18" fmla="*/ 31 w 234"/>
                  <a:gd name="T19" fmla="*/ 10 h 51"/>
                  <a:gd name="T20" fmla="*/ 10 w 234"/>
                  <a:gd name="T21" fmla="*/ 7 h 51"/>
                  <a:gd name="T22" fmla="*/ 0 w 234"/>
                  <a:gd name="T23" fmla="*/ 7 h 51"/>
                  <a:gd name="T24" fmla="*/ 2 w 234"/>
                  <a:gd name="T25" fmla="*/ 5 h 51"/>
                  <a:gd name="T26" fmla="*/ 2 w 234"/>
                  <a:gd name="T27" fmla="*/ 5 h 5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34"/>
                  <a:gd name="T43" fmla="*/ 0 h 51"/>
                  <a:gd name="T44" fmla="*/ 234 w 234"/>
                  <a:gd name="T45" fmla="*/ 51 h 5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34" h="51">
                    <a:moveTo>
                      <a:pt x="8" y="21"/>
                    </a:moveTo>
                    <a:lnTo>
                      <a:pt x="38" y="3"/>
                    </a:lnTo>
                    <a:lnTo>
                      <a:pt x="110" y="0"/>
                    </a:lnTo>
                    <a:lnTo>
                      <a:pt x="209" y="7"/>
                    </a:lnTo>
                    <a:lnTo>
                      <a:pt x="234" y="15"/>
                    </a:lnTo>
                    <a:lnTo>
                      <a:pt x="186" y="19"/>
                    </a:lnTo>
                    <a:lnTo>
                      <a:pt x="201" y="32"/>
                    </a:lnTo>
                    <a:lnTo>
                      <a:pt x="179" y="41"/>
                    </a:lnTo>
                    <a:lnTo>
                      <a:pt x="186" y="51"/>
                    </a:lnTo>
                    <a:lnTo>
                      <a:pt x="127" y="43"/>
                    </a:lnTo>
                    <a:lnTo>
                      <a:pt x="38" y="30"/>
                    </a:lnTo>
                    <a:lnTo>
                      <a:pt x="0" y="28"/>
                    </a:lnTo>
                    <a:lnTo>
                      <a:pt x="8" y="21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5" name="Freeform 311"/>
              <p:cNvSpPr>
                <a:spLocks/>
              </p:cNvSpPr>
              <p:nvPr/>
            </p:nvSpPr>
            <p:spPr bwMode="auto">
              <a:xfrm>
                <a:off x="4482" y="1708"/>
                <a:ext cx="97" cy="19"/>
              </a:xfrm>
              <a:custGeom>
                <a:avLst/>
                <a:gdLst>
                  <a:gd name="T0" fmla="*/ 0 w 194"/>
                  <a:gd name="T1" fmla="*/ 3 h 38"/>
                  <a:gd name="T2" fmla="*/ 6 w 194"/>
                  <a:gd name="T3" fmla="*/ 1 h 38"/>
                  <a:gd name="T4" fmla="*/ 15 w 194"/>
                  <a:gd name="T5" fmla="*/ 0 h 38"/>
                  <a:gd name="T6" fmla="*/ 29 w 194"/>
                  <a:gd name="T7" fmla="*/ 1 h 38"/>
                  <a:gd name="T8" fmla="*/ 49 w 194"/>
                  <a:gd name="T9" fmla="*/ 3 h 38"/>
                  <a:gd name="T10" fmla="*/ 41 w 194"/>
                  <a:gd name="T11" fmla="*/ 5 h 38"/>
                  <a:gd name="T12" fmla="*/ 44 w 194"/>
                  <a:gd name="T13" fmla="*/ 9 h 38"/>
                  <a:gd name="T14" fmla="*/ 38 w 194"/>
                  <a:gd name="T15" fmla="*/ 10 h 38"/>
                  <a:gd name="T16" fmla="*/ 24 w 194"/>
                  <a:gd name="T17" fmla="*/ 7 h 38"/>
                  <a:gd name="T18" fmla="*/ 9 w 194"/>
                  <a:gd name="T19" fmla="*/ 5 h 38"/>
                  <a:gd name="T20" fmla="*/ 0 w 194"/>
                  <a:gd name="T21" fmla="*/ 3 h 38"/>
                  <a:gd name="T22" fmla="*/ 0 w 194"/>
                  <a:gd name="T23" fmla="*/ 3 h 3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4"/>
                  <a:gd name="T37" fmla="*/ 0 h 38"/>
                  <a:gd name="T38" fmla="*/ 194 w 194"/>
                  <a:gd name="T39" fmla="*/ 38 h 3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4" h="38">
                    <a:moveTo>
                      <a:pt x="0" y="15"/>
                    </a:moveTo>
                    <a:lnTo>
                      <a:pt x="26" y="4"/>
                    </a:lnTo>
                    <a:lnTo>
                      <a:pt x="63" y="0"/>
                    </a:lnTo>
                    <a:lnTo>
                      <a:pt x="116" y="5"/>
                    </a:lnTo>
                    <a:lnTo>
                      <a:pt x="194" y="15"/>
                    </a:lnTo>
                    <a:lnTo>
                      <a:pt x="163" y="21"/>
                    </a:lnTo>
                    <a:lnTo>
                      <a:pt x="175" y="34"/>
                    </a:lnTo>
                    <a:lnTo>
                      <a:pt x="150" y="38"/>
                    </a:lnTo>
                    <a:lnTo>
                      <a:pt x="99" y="30"/>
                    </a:lnTo>
                    <a:lnTo>
                      <a:pt x="34" y="19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6" name="Freeform 312"/>
              <p:cNvSpPr>
                <a:spLocks/>
              </p:cNvSpPr>
              <p:nvPr/>
            </p:nvSpPr>
            <p:spPr bwMode="auto">
              <a:xfrm>
                <a:off x="4376" y="1796"/>
                <a:ext cx="109" cy="26"/>
              </a:xfrm>
              <a:custGeom>
                <a:avLst/>
                <a:gdLst>
                  <a:gd name="T0" fmla="*/ 8 w 219"/>
                  <a:gd name="T1" fmla="*/ 2 h 52"/>
                  <a:gd name="T2" fmla="*/ 0 w 219"/>
                  <a:gd name="T3" fmla="*/ 10 h 52"/>
                  <a:gd name="T4" fmla="*/ 36 w 219"/>
                  <a:gd name="T5" fmla="*/ 12 h 52"/>
                  <a:gd name="T6" fmla="*/ 50 w 219"/>
                  <a:gd name="T7" fmla="*/ 13 h 52"/>
                  <a:gd name="T8" fmla="*/ 45 w 219"/>
                  <a:gd name="T9" fmla="*/ 10 h 52"/>
                  <a:gd name="T10" fmla="*/ 53 w 219"/>
                  <a:gd name="T11" fmla="*/ 7 h 52"/>
                  <a:gd name="T12" fmla="*/ 46 w 219"/>
                  <a:gd name="T13" fmla="*/ 3 h 52"/>
                  <a:gd name="T14" fmla="*/ 54 w 219"/>
                  <a:gd name="T15" fmla="*/ 1 h 52"/>
                  <a:gd name="T16" fmla="*/ 39 w 219"/>
                  <a:gd name="T17" fmla="*/ 1 h 52"/>
                  <a:gd name="T18" fmla="*/ 19 w 219"/>
                  <a:gd name="T19" fmla="*/ 0 h 52"/>
                  <a:gd name="T20" fmla="*/ 8 w 219"/>
                  <a:gd name="T21" fmla="*/ 2 h 52"/>
                  <a:gd name="T22" fmla="*/ 8 w 219"/>
                  <a:gd name="T23" fmla="*/ 2 h 5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9"/>
                  <a:gd name="T37" fmla="*/ 0 h 52"/>
                  <a:gd name="T38" fmla="*/ 219 w 219"/>
                  <a:gd name="T39" fmla="*/ 52 h 5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9" h="52">
                    <a:moveTo>
                      <a:pt x="32" y="6"/>
                    </a:moveTo>
                    <a:lnTo>
                      <a:pt x="0" y="38"/>
                    </a:lnTo>
                    <a:lnTo>
                      <a:pt x="146" y="48"/>
                    </a:lnTo>
                    <a:lnTo>
                      <a:pt x="203" y="52"/>
                    </a:lnTo>
                    <a:lnTo>
                      <a:pt x="181" y="37"/>
                    </a:lnTo>
                    <a:lnTo>
                      <a:pt x="213" y="27"/>
                    </a:lnTo>
                    <a:lnTo>
                      <a:pt x="184" y="12"/>
                    </a:lnTo>
                    <a:lnTo>
                      <a:pt x="219" y="2"/>
                    </a:lnTo>
                    <a:lnTo>
                      <a:pt x="158" y="2"/>
                    </a:lnTo>
                    <a:lnTo>
                      <a:pt x="78" y="0"/>
                    </a:lnTo>
                    <a:lnTo>
                      <a:pt x="32" y="6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7" name="Freeform 313"/>
              <p:cNvSpPr>
                <a:spLocks/>
              </p:cNvSpPr>
              <p:nvPr/>
            </p:nvSpPr>
            <p:spPr bwMode="auto">
              <a:xfrm>
                <a:off x="4168" y="1696"/>
                <a:ext cx="166" cy="84"/>
              </a:xfrm>
              <a:custGeom>
                <a:avLst/>
                <a:gdLst>
                  <a:gd name="T0" fmla="*/ 6 w 332"/>
                  <a:gd name="T1" fmla="*/ 0 h 167"/>
                  <a:gd name="T2" fmla="*/ 26 w 332"/>
                  <a:gd name="T3" fmla="*/ 0 h 167"/>
                  <a:gd name="T4" fmla="*/ 51 w 332"/>
                  <a:gd name="T5" fmla="*/ 5 h 167"/>
                  <a:gd name="T6" fmla="*/ 72 w 332"/>
                  <a:gd name="T7" fmla="*/ 10 h 167"/>
                  <a:gd name="T8" fmla="*/ 80 w 332"/>
                  <a:gd name="T9" fmla="*/ 17 h 167"/>
                  <a:gd name="T10" fmla="*/ 83 w 332"/>
                  <a:gd name="T11" fmla="*/ 22 h 167"/>
                  <a:gd name="T12" fmla="*/ 83 w 332"/>
                  <a:gd name="T13" fmla="*/ 29 h 167"/>
                  <a:gd name="T14" fmla="*/ 81 w 332"/>
                  <a:gd name="T15" fmla="*/ 36 h 167"/>
                  <a:gd name="T16" fmla="*/ 74 w 332"/>
                  <a:gd name="T17" fmla="*/ 42 h 167"/>
                  <a:gd name="T18" fmla="*/ 69 w 332"/>
                  <a:gd name="T19" fmla="*/ 36 h 167"/>
                  <a:gd name="T20" fmla="*/ 58 w 332"/>
                  <a:gd name="T21" fmla="*/ 34 h 167"/>
                  <a:gd name="T22" fmla="*/ 48 w 332"/>
                  <a:gd name="T23" fmla="*/ 35 h 167"/>
                  <a:gd name="T24" fmla="*/ 42 w 332"/>
                  <a:gd name="T25" fmla="*/ 29 h 167"/>
                  <a:gd name="T26" fmla="*/ 30 w 332"/>
                  <a:gd name="T27" fmla="*/ 27 h 167"/>
                  <a:gd name="T28" fmla="*/ 21 w 332"/>
                  <a:gd name="T29" fmla="*/ 27 h 167"/>
                  <a:gd name="T30" fmla="*/ 13 w 332"/>
                  <a:gd name="T31" fmla="*/ 28 h 167"/>
                  <a:gd name="T32" fmla="*/ 7 w 332"/>
                  <a:gd name="T33" fmla="*/ 24 h 167"/>
                  <a:gd name="T34" fmla="*/ 0 w 332"/>
                  <a:gd name="T35" fmla="*/ 20 h 167"/>
                  <a:gd name="T36" fmla="*/ 6 w 332"/>
                  <a:gd name="T37" fmla="*/ 16 h 167"/>
                  <a:gd name="T38" fmla="*/ 1 w 332"/>
                  <a:gd name="T39" fmla="*/ 8 h 167"/>
                  <a:gd name="T40" fmla="*/ 6 w 332"/>
                  <a:gd name="T41" fmla="*/ 0 h 167"/>
                  <a:gd name="T42" fmla="*/ 6 w 332"/>
                  <a:gd name="T43" fmla="*/ 0 h 16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32"/>
                  <a:gd name="T67" fmla="*/ 0 h 167"/>
                  <a:gd name="T68" fmla="*/ 332 w 332"/>
                  <a:gd name="T69" fmla="*/ 167 h 16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32" h="167">
                    <a:moveTo>
                      <a:pt x="24" y="0"/>
                    </a:moveTo>
                    <a:lnTo>
                      <a:pt x="106" y="0"/>
                    </a:lnTo>
                    <a:lnTo>
                      <a:pt x="207" y="17"/>
                    </a:lnTo>
                    <a:lnTo>
                      <a:pt x="285" y="40"/>
                    </a:lnTo>
                    <a:lnTo>
                      <a:pt x="317" y="65"/>
                    </a:lnTo>
                    <a:lnTo>
                      <a:pt x="332" y="85"/>
                    </a:lnTo>
                    <a:lnTo>
                      <a:pt x="332" y="116"/>
                    </a:lnTo>
                    <a:lnTo>
                      <a:pt x="323" y="142"/>
                    </a:lnTo>
                    <a:lnTo>
                      <a:pt x="296" y="167"/>
                    </a:lnTo>
                    <a:lnTo>
                      <a:pt x="273" y="144"/>
                    </a:lnTo>
                    <a:lnTo>
                      <a:pt x="235" y="135"/>
                    </a:lnTo>
                    <a:lnTo>
                      <a:pt x="192" y="139"/>
                    </a:lnTo>
                    <a:lnTo>
                      <a:pt x="167" y="116"/>
                    </a:lnTo>
                    <a:lnTo>
                      <a:pt x="123" y="108"/>
                    </a:lnTo>
                    <a:lnTo>
                      <a:pt x="81" y="108"/>
                    </a:lnTo>
                    <a:lnTo>
                      <a:pt x="53" y="110"/>
                    </a:lnTo>
                    <a:lnTo>
                      <a:pt x="28" y="95"/>
                    </a:lnTo>
                    <a:lnTo>
                      <a:pt x="0" y="78"/>
                    </a:lnTo>
                    <a:lnTo>
                      <a:pt x="26" y="61"/>
                    </a:lnTo>
                    <a:lnTo>
                      <a:pt x="7" y="3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B8B8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8" name="Freeform 314"/>
              <p:cNvSpPr>
                <a:spLocks/>
              </p:cNvSpPr>
              <p:nvPr/>
            </p:nvSpPr>
            <p:spPr bwMode="auto">
              <a:xfrm>
                <a:off x="4035" y="1710"/>
                <a:ext cx="67" cy="92"/>
              </a:xfrm>
              <a:custGeom>
                <a:avLst/>
                <a:gdLst>
                  <a:gd name="T0" fmla="*/ 16 w 135"/>
                  <a:gd name="T1" fmla="*/ 46 h 184"/>
                  <a:gd name="T2" fmla="*/ 7 w 135"/>
                  <a:gd name="T3" fmla="*/ 40 h 184"/>
                  <a:gd name="T4" fmla="*/ 1 w 135"/>
                  <a:gd name="T5" fmla="*/ 33 h 184"/>
                  <a:gd name="T6" fmla="*/ 0 w 135"/>
                  <a:gd name="T7" fmla="*/ 24 h 184"/>
                  <a:gd name="T8" fmla="*/ 1 w 135"/>
                  <a:gd name="T9" fmla="*/ 17 h 184"/>
                  <a:gd name="T10" fmla="*/ 5 w 135"/>
                  <a:gd name="T11" fmla="*/ 12 h 184"/>
                  <a:gd name="T12" fmla="*/ 13 w 135"/>
                  <a:gd name="T13" fmla="*/ 6 h 184"/>
                  <a:gd name="T14" fmla="*/ 26 w 135"/>
                  <a:gd name="T15" fmla="*/ 0 h 184"/>
                  <a:gd name="T16" fmla="*/ 24 w 135"/>
                  <a:gd name="T17" fmla="*/ 9 h 184"/>
                  <a:gd name="T18" fmla="*/ 30 w 135"/>
                  <a:gd name="T19" fmla="*/ 14 h 184"/>
                  <a:gd name="T20" fmla="*/ 30 w 135"/>
                  <a:gd name="T21" fmla="*/ 21 h 184"/>
                  <a:gd name="T22" fmla="*/ 33 w 135"/>
                  <a:gd name="T23" fmla="*/ 24 h 184"/>
                  <a:gd name="T24" fmla="*/ 30 w 135"/>
                  <a:gd name="T25" fmla="*/ 31 h 184"/>
                  <a:gd name="T26" fmla="*/ 26 w 135"/>
                  <a:gd name="T27" fmla="*/ 36 h 184"/>
                  <a:gd name="T28" fmla="*/ 21 w 135"/>
                  <a:gd name="T29" fmla="*/ 40 h 184"/>
                  <a:gd name="T30" fmla="*/ 16 w 135"/>
                  <a:gd name="T31" fmla="*/ 46 h 184"/>
                  <a:gd name="T32" fmla="*/ 16 w 135"/>
                  <a:gd name="T33" fmla="*/ 46 h 18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35"/>
                  <a:gd name="T52" fmla="*/ 0 h 184"/>
                  <a:gd name="T53" fmla="*/ 135 w 135"/>
                  <a:gd name="T54" fmla="*/ 184 h 18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35" h="184">
                    <a:moveTo>
                      <a:pt x="64" y="184"/>
                    </a:moveTo>
                    <a:lnTo>
                      <a:pt x="30" y="159"/>
                    </a:lnTo>
                    <a:lnTo>
                      <a:pt x="5" y="131"/>
                    </a:lnTo>
                    <a:lnTo>
                      <a:pt x="0" y="96"/>
                    </a:lnTo>
                    <a:lnTo>
                      <a:pt x="5" y="68"/>
                    </a:lnTo>
                    <a:lnTo>
                      <a:pt x="21" y="45"/>
                    </a:lnTo>
                    <a:lnTo>
                      <a:pt x="55" y="24"/>
                    </a:lnTo>
                    <a:lnTo>
                      <a:pt x="106" y="0"/>
                    </a:lnTo>
                    <a:lnTo>
                      <a:pt x="98" y="36"/>
                    </a:lnTo>
                    <a:lnTo>
                      <a:pt x="121" y="58"/>
                    </a:lnTo>
                    <a:lnTo>
                      <a:pt x="121" y="83"/>
                    </a:lnTo>
                    <a:lnTo>
                      <a:pt x="135" y="96"/>
                    </a:lnTo>
                    <a:lnTo>
                      <a:pt x="121" y="125"/>
                    </a:lnTo>
                    <a:lnTo>
                      <a:pt x="106" y="144"/>
                    </a:lnTo>
                    <a:lnTo>
                      <a:pt x="87" y="157"/>
                    </a:lnTo>
                    <a:lnTo>
                      <a:pt x="64" y="184"/>
                    </a:lnTo>
                    <a:close/>
                  </a:path>
                </a:pathLst>
              </a:custGeom>
              <a:solidFill>
                <a:srgbClr val="7D7D8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9" name="Freeform 315"/>
              <p:cNvSpPr>
                <a:spLocks/>
              </p:cNvSpPr>
              <p:nvPr/>
            </p:nvSpPr>
            <p:spPr bwMode="auto">
              <a:xfrm>
                <a:off x="4256" y="1710"/>
                <a:ext cx="71" cy="62"/>
              </a:xfrm>
              <a:custGeom>
                <a:avLst/>
                <a:gdLst>
                  <a:gd name="T0" fmla="*/ 6 w 141"/>
                  <a:gd name="T1" fmla="*/ 0 h 125"/>
                  <a:gd name="T2" fmla="*/ 18 w 141"/>
                  <a:gd name="T3" fmla="*/ 2 h 125"/>
                  <a:gd name="T4" fmla="*/ 26 w 141"/>
                  <a:gd name="T5" fmla="*/ 5 h 125"/>
                  <a:gd name="T6" fmla="*/ 33 w 141"/>
                  <a:gd name="T7" fmla="*/ 10 h 125"/>
                  <a:gd name="T8" fmla="*/ 36 w 141"/>
                  <a:gd name="T9" fmla="*/ 16 h 125"/>
                  <a:gd name="T10" fmla="*/ 36 w 141"/>
                  <a:gd name="T11" fmla="*/ 22 h 125"/>
                  <a:gd name="T12" fmla="*/ 33 w 141"/>
                  <a:gd name="T13" fmla="*/ 28 h 125"/>
                  <a:gd name="T14" fmla="*/ 30 w 141"/>
                  <a:gd name="T15" fmla="*/ 31 h 125"/>
                  <a:gd name="T16" fmla="*/ 26 w 141"/>
                  <a:gd name="T17" fmla="*/ 28 h 125"/>
                  <a:gd name="T18" fmla="*/ 19 w 141"/>
                  <a:gd name="T19" fmla="*/ 25 h 125"/>
                  <a:gd name="T20" fmla="*/ 12 w 141"/>
                  <a:gd name="T21" fmla="*/ 24 h 125"/>
                  <a:gd name="T22" fmla="*/ 6 w 141"/>
                  <a:gd name="T23" fmla="*/ 24 h 125"/>
                  <a:gd name="T24" fmla="*/ 0 w 141"/>
                  <a:gd name="T25" fmla="*/ 20 h 125"/>
                  <a:gd name="T26" fmla="*/ 6 w 141"/>
                  <a:gd name="T27" fmla="*/ 14 h 125"/>
                  <a:gd name="T28" fmla="*/ 2 w 141"/>
                  <a:gd name="T29" fmla="*/ 7 h 125"/>
                  <a:gd name="T30" fmla="*/ 6 w 141"/>
                  <a:gd name="T31" fmla="*/ 0 h 125"/>
                  <a:gd name="T32" fmla="*/ 6 w 141"/>
                  <a:gd name="T33" fmla="*/ 0 h 12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41"/>
                  <a:gd name="T52" fmla="*/ 0 h 125"/>
                  <a:gd name="T53" fmla="*/ 141 w 141"/>
                  <a:gd name="T54" fmla="*/ 125 h 12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41" h="125">
                    <a:moveTo>
                      <a:pt x="21" y="0"/>
                    </a:moveTo>
                    <a:lnTo>
                      <a:pt x="71" y="11"/>
                    </a:lnTo>
                    <a:lnTo>
                      <a:pt x="103" y="22"/>
                    </a:lnTo>
                    <a:lnTo>
                      <a:pt x="132" y="43"/>
                    </a:lnTo>
                    <a:lnTo>
                      <a:pt x="141" y="64"/>
                    </a:lnTo>
                    <a:lnTo>
                      <a:pt x="141" y="91"/>
                    </a:lnTo>
                    <a:lnTo>
                      <a:pt x="130" y="114"/>
                    </a:lnTo>
                    <a:lnTo>
                      <a:pt x="120" y="125"/>
                    </a:lnTo>
                    <a:lnTo>
                      <a:pt x="101" y="112"/>
                    </a:lnTo>
                    <a:lnTo>
                      <a:pt x="75" y="102"/>
                    </a:lnTo>
                    <a:lnTo>
                      <a:pt x="46" y="96"/>
                    </a:lnTo>
                    <a:lnTo>
                      <a:pt x="21" y="96"/>
                    </a:lnTo>
                    <a:lnTo>
                      <a:pt x="0" y="81"/>
                    </a:lnTo>
                    <a:lnTo>
                      <a:pt x="21" y="58"/>
                    </a:lnTo>
                    <a:lnTo>
                      <a:pt x="8" y="28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CDCDE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0" name="Freeform 316"/>
              <p:cNvSpPr>
                <a:spLocks/>
              </p:cNvSpPr>
              <p:nvPr/>
            </p:nvSpPr>
            <p:spPr bwMode="auto">
              <a:xfrm>
                <a:off x="4577" y="1740"/>
                <a:ext cx="109" cy="187"/>
              </a:xfrm>
              <a:custGeom>
                <a:avLst/>
                <a:gdLst>
                  <a:gd name="T0" fmla="*/ 55 w 217"/>
                  <a:gd name="T1" fmla="*/ 44 h 375"/>
                  <a:gd name="T2" fmla="*/ 50 w 217"/>
                  <a:gd name="T3" fmla="*/ 23 h 375"/>
                  <a:gd name="T4" fmla="*/ 45 w 217"/>
                  <a:gd name="T5" fmla="*/ 0 h 375"/>
                  <a:gd name="T6" fmla="*/ 45 w 217"/>
                  <a:gd name="T7" fmla="*/ 10 h 375"/>
                  <a:gd name="T8" fmla="*/ 39 w 217"/>
                  <a:gd name="T9" fmla="*/ 9 h 375"/>
                  <a:gd name="T10" fmla="*/ 40 w 217"/>
                  <a:gd name="T11" fmla="*/ 15 h 375"/>
                  <a:gd name="T12" fmla="*/ 36 w 217"/>
                  <a:gd name="T13" fmla="*/ 13 h 375"/>
                  <a:gd name="T14" fmla="*/ 42 w 217"/>
                  <a:gd name="T15" fmla="*/ 43 h 375"/>
                  <a:gd name="T16" fmla="*/ 39 w 217"/>
                  <a:gd name="T17" fmla="*/ 54 h 375"/>
                  <a:gd name="T18" fmla="*/ 37 w 217"/>
                  <a:gd name="T19" fmla="*/ 52 h 375"/>
                  <a:gd name="T20" fmla="*/ 25 w 217"/>
                  <a:gd name="T21" fmla="*/ 27 h 375"/>
                  <a:gd name="T22" fmla="*/ 25 w 217"/>
                  <a:gd name="T23" fmla="*/ 33 h 375"/>
                  <a:gd name="T24" fmla="*/ 20 w 217"/>
                  <a:gd name="T25" fmla="*/ 32 h 375"/>
                  <a:gd name="T26" fmla="*/ 19 w 217"/>
                  <a:gd name="T27" fmla="*/ 37 h 375"/>
                  <a:gd name="T28" fmla="*/ 17 w 217"/>
                  <a:gd name="T29" fmla="*/ 36 h 375"/>
                  <a:gd name="T30" fmla="*/ 24 w 217"/>
                  <a:gd name="T31" fmla="*/ 65 h 375"/>
                  <a:gd name="T32" fmla="*/ 24 w 217"/>
                  <a:gd name="T33" fmla="*/ 73 h 375"/>
                  <a:gd name="T34" fmla="*/ 20 w 217"/>
                  <a:gd name="T35" fmla="*/ 78 h 375"/>
                  <a:gd name="T36" fmla="*/ 14 w 217"/>
                  <a:gd name="T37" fmla="*/ 70 h 375"/>
                  <a:gd name="T38" fmla="*/ 7 w 217"/>
                  <a:gd name="T39" fmla="*/ 50 h 375"/>
                  <a:gd name="T40" fmla="*/ 5 w 217"/>
                  <a:gd name="T41" fmla="*/ 56 h 375"/>
                  <a:gd name="T42" fmla="*/ 1 w 217"/>
                  <a:gd name="T43" fmla="*/ 52 h 375"/>
                  <a:gd name="T44" fmla="*/ 0 w 217"/>
                  <a:gd name="T45" fmla="*/ 58 h 375"/>
                  <a:gd name="T46" fmla="*/ 9 w 217"/>
                  <a:gd name="T47" fmla="*/ 89 h 375"/>
                  <a:gd name="T48" fmla="*/ 11 w 217"/>
                  <a:gd name="T49" fmla="*/ 93 h 375"/>
                  <a:gd name="T50" fmla="*/ 33 w 217"/>
                  <a:gd name="T51" fmla="*/ 67 h 375"/>
                  <a:gd name="T52" fmla="*/ 55 w 217"/>
                  <a:gd name="T53" fmla="*/ 44 h 375"/>
                  <a:gd name="T54" fmla="*/ 55 w 217"/>
                  <a:gd name="T55" fmla="*/ 44 h 37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217"/>
                  <a:gd name="T85" fmla="*/ 0 h 375"/>
                  <a:gd name="T86" fmla="*/ 217 w 217"/>
                  <a:gd name="T87" fmla="*/ 375 h 375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217" h="375">
                    <a:moveTo>
                      <a:pt x="217" y="177"/>
                    </a:moveTo>
                    <a:lnTo>
                      <a:pt x="200" y="95"/>
                    </a:lnTo>
                    <a:lnTo>
                      <a:pt x="179" y="0"/>
                    </a:lnTo>
                    <a:lnTo>
                      <a:pt x="179" y="42"/>
                    </a:lnTo>
                    <a:lnTo>
                      <a:pt x="156" y="36"/>
                    </a:lnTo>
                    <a:lnTo>
                      <a:pt x="158" y="61"/>
                    </a:lnTo>
                    <a:lnTo>
                      <a:pt x="144" y="54"/>
                    </a:lnTo>
                    <a:lnTo>
                      <a:pt x="165" y="173"/>
                    </a:lnTo>
                    <a:lnTo>
                      <a:pt x="156" y="219"/>
                    </a:lnTo>
                    <a:lnTo>
                      <a:pt x="148" y="211"/>
                    </a:lnTo>
                    <a:lnTo>
                      <a:pt x="99" y="109"/>
                    </a:lnTo>
                    <a:lnTo>
                      <a:pt x="97" y="133"/>
                    </a:lnTo>
                    <a:lnTo>
                      <a:pt x="78" y="128"/>
                    </a:lnTo>
                    <a:lnTo>
                      <a:pt x="76" y="149"/>
                    </a:lnTo>
                    <a:lnTo>
                      <a:pt x="65" y="147"/>
                    </a:lnTo>
                    <a:lnTo>
                      <a:pt x="95" y="261"/>
                    </a:lnTo>
                    <a:lnTo>
                      <a:pt x="95" y="293"/>
                    </a:lnTo>
                    <a:lnTo>
                      <a:pt x="78" y="314"/>
                    </a:lnTo>
                    <a:lnTo>
                      <a:pt x="55" y="282"/>
                    </a:lnTo>
                    <a:lnTo>
                      <a:pt x="25" y="202"/>
                    </a:lnTo>
                    <a:lnTo>
                      <a:pt x="19" y="226"/>
                    </a:lnTo>
                    <a:lnTo>
                      <a:pt x="4" y="209"/>
                    </a:lnTo>
                    <a:lnTo>
                      <a:pt x="0" y="234"/>
                    </a:lnTo>
                    <a:lnTo>
                      <a:pt x="34" y="356"/>
                    </a:lnTo>
                    <a:lnTo>
                      <a:pt x="42" y="375"/>
                    </a:lnTo>
                    <a:lnTo>
                      <a:pt x="131" y="268"/>
                    </a:lnTo>
                    <a:lnTo>
                      <a:pt x="217" y="177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1" name="Freeform 317"/>
              <p:cNvSpPr>
                <a:spLocks/>
              </p:cNvSpPr>
              <p:nvPr/>
            </p:nvSpPr>
            <p:spPr bwMode="auto">
              <a:xfrm>
                <a:off x="4657" y="1767"/>
                <a:ext cx="25" cy="80"/>
              </a:xfrm>
              <a:custGeom>
                <a:avLst/>
                <a:gdLst>
                  <a:gd name="T0" fmla="*/ 13 w 49"/>
                  <a:gd name="T1" fmla="*/ 31 h 159"/>
                  <a:gd name="T2" fmla="*/ 7 w 49"/>
                  <a:gd name="T3" fmla="*/ 5 h 159"/>
                  <a:gd name="T4" fmla="*/ 6 w 49"/>
                  <a:gd name="T5" fmla="*/ 0 h 159"/>
                  <a:gd name="T6" fmla="*/ 4 w 49"/>
                  <a:gd name="T7" fmla="*/ 8 h 159"/>
                  <a:gd name="T8" fmla="*/ 1 w 49"/>
                  <a:gd name="T9" fmla="*/ 5 h 159"/>
                  <a:gd name="T10" fmla="*/ 0 w 49"/>
                  <a:gd name="T11" fmla="*/ 10 h 159"/>
                  <a:gd name="T12" fmla="*/ 2 w 49"/>
                  <a:gd name="T13" fmla="*/ 23 h 159"/>
                  <a:gd name="T14" fmla="*/ 3 w 49"/>
                  <a:gd name="T15" fmla="*/ 32 h 159"/>
                  <a:gd name="T16" fmla="*/ 3 w 49"/>
                  <a:gd name="T17" fmla="*/ 37 h 159"/>
                  <a:gd name="T18" fmla="*/ 4 w 49"/>
                  <a:gd name="T19" fmla="*/ 40 h 159"/>
                  <a:gd name="T20" fmla="*/ 13 w 49"/>
                  <a:gd name="T21" fmla="*/ 31 h 159"/>
                  <a:gd name="T22" fmla="*/ 13 w 49"/>
                  <a:gd name="T23" fmla="*/ 31 h 15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9"/>
                  <a:gd name="T37" fmla="*/ 0 h 159"/>
                  <a:gd name="T38" fmla="*/ 49 w 49"/>
                  <a:gd name="T39" fmla="*/ 159 h 15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9" h="159">
                    <a:moveTo>
                      <a:pt x="49" y="121"/>
                    </a:moveTo>
                    <a:lnTo>
                      <a:pt x="28" y="19"/>
                    </a:lnTo>
                    <a:lnTo>
                      <a:pt x="24" y="0"/>
                    </a:lnTo>
                    <a:lnTo>
                      <a:pt x="15" y="30"/>
                    </a:lnTo>
                    <a:lnTo>
                      <a:pt x="3" y="17"/>
                    </a:lnTo>
                    <a:lnTo>
                      <a:pt x="0" y="39"/>
                    </a:lnTo>
                    <a:lnTo>
                      <a:pt x="5" y="89"/>
                    </a:lnTo>
                    <a:lnTo>
                      <a:pt x="11" y="125"/>
                    </a:lnTo>
                    <a:lnTo>
                      <a:pt x="11" y="148"/>
                    </a:lnTo>
                    <a:lnTo>
                      <a:pt x="13" y="159"/>
                    </a:lnTo>
                    <a:lnTo>
                      <a:pt x="49" y="121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2" name="Freeform 318"/>
              <p:cNvSpPr>
                <a:spLocks/>
              </p:cNvSpPr>
              <p:nvPr/>
            </p:nvSpPr>
            <p:spPr bwMode="auto">
              <a:xfrm>
                <a:off x="4616" y="1811"/>
                <a:ext cx="37" cy="74"/>
              </a:xfrm>
              <a:custGeom>
                <a:avLst/>
                <a:gdLst>
                  <a:gd name="T0" fmla="*/ 19 w 72"/>
                  <a:gd name="T1" fmla="*/ 25 h 146"/>
                  <a:gd name="T2" fmla="*/ 12 w 72"/>
                  <a:gd name="T3" fmla="*/ 10 h 146"/>
                  <a:gd name="T4" fmla="*/ 7 w 72"/>
                  <a:gd name="T5" fmla="*/ 0 h 146"/>
                  <a:gd name="T6" fmla="*/ 6 w 72"/>
                  <a:gd name="T7" fmla="*/ 5 h 146"/>
                  <a:gd name="T8" fmla="*/ 3 w 72"/>
                  <a:gd name="T9" fmla="*/ 3 h 146"/>
                  <a:gd name="T10" fmla="*/ 3 w 72"/>
                  <a:gd name="T11" fmla="*/ 9 h 146"/>
                  <a:gd name="T12" fmla="*/ 0 w 72"/>
                  <a:gd name="T13" fmla="*/ 7 h 146"/>
                  <a:gd name="T14" fmla="*/ 3 w 72"/>
                  <a:gd name="T15" fmla="*/ 19 h 146"/>
                  <a:gd name="T16" fmla="*/ 7 w 72"/>
                  <a:gd name="T17" fmla="*/ 32 h 146"/>
                  <a:gd name="T18" fmla="*/ 7 w 72"/>
                  <a:gd name="T19" fmla="*/ 38 h 146"/>
                  <a:gd name="T20" fmla="*/ 19 w 72"/>
                  <a:gd name="T21" fmla="*/ 25 h 146"/>
                  <a:gd name="T22" fmla="*/ 19 w 72"/>
                  <a:gd name="T23" fmla="*/ 25 h 14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72"/>
                  <a:gd name="T37" fmla="*/ 0 h 146"/>
                  <a:gd name="T38" fmla="*/ 72 w 72"/>
                  <a:gd name="T39" fmla="*/ 146 h 14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72" h="146">
                    <a:moveTo>
                      <a:pt x="72" y="97"/>
                    </a:moveTo>
                    <a:lnTo>
                      <a:pt x="44" y="38"/>
                    </a:lnTo>
                    <a:lnTo>
                      <a:pt x="26" y="0"/>
                    </a:lnTo>
                    <a:lnTo>
                      <a:pt x="21" y="19"/>
                    </a:lnTo>
                    <a:lnTo>
                      <a:pt x="9" y="11"/>
                    </a:lnTo>
                    <a:lnTo>
                      <a:pt x="11" y="34"/>
                    </a:lnTo>
                    <a:lnTo>
                      <a:pt x="0" y="25"/>
                    </a:lnTo>
                    <a:lnTo>
                      <a:pt x="9" y="74"/>
                    </a:lnTo>
                    <a:lnTo>
                      <a:pt x="25" y="127"/>
                    </a:lnTo>
                    <a:lnTo>
                      <a:pt x="28" y="146"/>
                    </a:lnTo>
                    <a:lnTo>
                      <a:pt x="72" y="97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3" name="Freeform 319"/>
              <p:cNvSpPr>
                <a:spLocks/>
              </p:cNvSpPr>
              <p:nvPr/>
            </p:nvSpPr>
            <p:spPr bwMode="auto">
              <a:xfrm>
                <a:off x="4586" y="1860"/>
                <a:ext cx="27" cy="61"/>
              </a:xfrm>
              <a:custGeom>
                <a:avLst/>
                <a:gdLst>
                  <a:gd name="T0" fmla="*/ 14 w 53"/>
                  <a:gd name="T1" fmla="*/ 22 h 121"/>
                  <a:gd name="T2" fmla="*/ 7 w 53"/>
                  <a:gd name="T3" fmla="*/ 7 h 121"/>
                  <a:gd name="T4" fmla="*/ 4 w 53"/>
                  <a:gd name="T5" fmla="*/ 0 h 121"/>
                  <a:gd name="T6" fmla="*/ 3 w 53"/>
                  <a:gd name="T7" fmla="*/ 5 h 121"/>
                  <a:gd name="T8" fmla="*/ 1 w 53"/>
                  <a:gd name="T9" fmla="*/ 4 h 121"/>
                  <a:gd name="T10" fmla="*/ 0 w 53"/>
                  <a:gd name="T11" fmla="*/ 7 h 121"/>
                  <a:gd name="T12" fmla="*/ 2 w 53"/>
                  <a:gd name="T13" fmla="*/ 12 h 121"/>
                  <a:gd name="T14" fmla="*/ 7 w 53"/>
                  <a:gd name="T15" fmla="*/ 31 h 121"/>
                  <a:gd name="T16" fmla="*/ 14 w 53"/>
                  <a:gd name="T17" fmla="*/ 22 h 121"/>
                  <a:gd name="T18" fmla="*/ 14 w 53"/>
                  <a:gd name="T19" fmla="*/ 22 h 12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3"/>
                  <a:gd name="T31" fmla="*/ 0 h 121"/>
                  <a:gd name="T32" fmla="*/ 53 w 53"/>
                  <a:gd name="T33" fmla="*/ 121 h 12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3" h="121">
                    <a:moveTo>
                      <a:pt x="53" y="85"/>
                    </a:moveTo>
                    <a:lnTo>
                      <a:pt x="27" y="28"/>
                    </a:lnTo>
                    <a:lnTo>
                      <a:pt x="13" y="0"/>
                    </a:lnTo>
                    <a:lnTo>
                      <a:pt x="11" y="17"/>
                    </a:lnTo>
                    <a:lnTo>
                      <a:pt x="2" y="13"/>
                    </a:lnTo>
                    <a:lnTo>
                      <a:pt x="0" y="26"/>
                    </a:lnTo>
                    <a:lnTo>
                      <a:pt x="6" y="47"/>
                    </a:lnTo>
                    <a:lnTo>
                      <a:pt x="25" y="121"/>
                    </a:lnTo>
                    <a:lnTo>
                      <a:pt x="53" y="85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4" name="Freeform 320"/>
              <p:cNvSpPr>
                <a:spLocks/>
              </p:cNvSpPr>
              <p:nvPr/>
            </p:nvSpPr>
            <p:spPr bwMode="auto">
              <a:xfrm>
                <a:off x="4338" y="1840"/>
                <a:ext cx="234" cy="139"/>
              </a:xfrm>
              <a:custGeom>
                <a:avLst/>
                <a:gdLst>
                  <a:gd name="T0" fmla="*/ 68 w 468"/>
                  <a:gd name="T1" fmla="*/ 3 h 277"/>
                  <a:gd name="T2" fmla="*/ 107 w 468"/>
                  <a:gd name="T3" fmla="*/ 6 h 277"/>
                  <a:gd name="T4" fmla="*/ 117 w 468"/>
                  <a:gd name="T5" fmla="*/ 70 h 277"/>
                  <a:gd name="T6" fmla="*/ 113 w 468"/>
                  <a:gd name="T7" fmla="*/ 70 h 277"/>
                  <a:gd name="T8" fmla="*/ 103 w 468"/>
                  <a:gd name="T9" fmla="*/ 8 h 277"/>
                  <a:gd name="T10" fmla="*/ 62 w 468"/>
                  <a:gd name="T11" fmla="*/ 8 h 277"/>
                  <a:gd name="T12" fmla="*/ 10 w 468"/>
                  <a:gd name="T13" fmla="*/ 6 h 277"/>
                  <a:gd name="T14" fmla="*/ 12 w 468"/>
                  <a:gd name="T15" fmla="*/ 19 h 277"/>
                  <a:gd name="T16" fmla="*/ 6 w 468"/>
                  <a:gd name="T17" fmla="*/ 12 h 277"/>
                  <a:gd name="T18" fmla="*/ 2 w 468"/>
                  <a:gd name="T19" fmla="*/ 12 h 277"/>
                  <a:gd name="T20" fmla="*/ 0 w 468"/>
                  <a:gd name="T21" fmla="*/ 0 h 277"/>
                  <a:gd name="T22" fmla="*/ 68 w 468"/>
                  <a:gd name="T23" fmla="*/ 3 h 277"/>
                  <a:gd name="T24" fmla="*/ 68 w 468"/>
                  <a:gd name="T25" fmla="*/ 3 h 2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68"/>
                  <a:gd name="T40" fmla="*/ 0 h 277"/>
                  <a:gd name="T41" fmla="*/ 468 w 468"/>
                  <a:gd name="T42" fmla="*/ 277 h 2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68" h="277">
                    <a:moveTo>
                      <a:pt x="272" y="11"/>
                    </a:moveTo>
                    <a:lnTo>
                      <a:pt x="428" y="21"/>
                    </a:lnTo>
                    <a:lnTo>
                      <a:pt x="468" y="277"/>
                    </a:lnTo>
                    <a:lnTo>
                      <a:pt x="449" y="277"/>
                    </a:lnTo>
                    <a:lnTo>
                      <a:pt x="411" y="32"/>
                    </a:lnTo>
                    <a:lnTo>
                      <a:pt x="249" y="32"/>
                    </a:lnTo>
                    <a:lnTo>
                      <a:pt x="38" y="23"/>
                    </a:lnTo>
                    <a:lnTo>
                      <a:pt x="46" y="76"/>
                    </a:lnTo>
                    <a:lnTo>
                      <a:pt x="21" y="47"/>
                    </a:lnTo>
                    <a:lnTo>
                      <a:pt x="6" y="47"/>
                    </a:lnTo>
                    <a:lnTo>
                      <a:pt x="0" y="0"/>
                    </a:lnTo>
                    <a:lnTo>
                      <a:pt x="272" y="11"/>
                    </a:lnTo>
                    <a:close/>
                  </a:path>
                </a:pathLst>
              </a:custGeom>
              <a:solidFill>
                <a:srgbClr val="CC7F4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5" name="Freeform 321"/>
              <p:cNvSpPr>
                <a:spLocks/>
              </p:cNvSpPr>
              <p:nvPr/>
            </p:nvSpPr>
            <p:spPr bwMode="auto">
              <a:xfrm>
                <a:off x="4477" y="1854"/>
                <a:ext cx="29" cy="129"/>
              </a:xfrm>
              <a:custGeom>
                <a:avLst/>
                <a:gdLst>
                  <a:gd name="T0" fmla="*/ 0 w 59"/>
                  <a:gd name="T1" fmla="*/ 0 h 259"/>
                  <a:gd name="T2" fmla="*/ 8 w 59"/>
                  <a:gd name="T3" fmla="*/ 64 h 259"/>
                  <a:gd name="T4" fmla="*/ 14 w 59"/>
                  <a:gd name="T5" fmla="*/ 63 h 259"/>
                  <a:gd name="T6" fmla="*/ 7 w 59"/>
                  <a:gd name="T7" fmla="*/ 0 h 259"/>
                  <a:gd name="T8" fmla="*/ 0 w 59"/>
                  <a:gd name="T9" fmla="*/ 0 h 259"/>
                  <a:gd name="T10" fmla="*/ 0 w 59"/>
                  <a:gd name="T11" fmla="*/ 0 h 2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9"/>
                  <a:gd name="T19" fmla="*/ 0 h 259"/>
                  <a:gd name="T20" fmla="*/ 59 w 59"/>
                  <a:gd name="T21" fmla="*/ 259 h 2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9" h="259">
                    <a:moveTo>
                      <a:pt x="0" y="0"/>
                    </a:moveTo>
                    <a:lnTo>
                      <a:pt x="33" y="259"/>
                    </a:lnTo>
                    <a:lnTo>
                      <a:pt x="59" y="253"/>
                    </a:lnTo>
                    <a:lnTo>
                      <a:pt x="2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7F4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6" name="Freeform 322"/>
              <p:cNvSpPr>
                <a:spLocks/>
              </p:cNvSpPr>
              <p:nvPr/>
            </p:nvSpPr>
            <p:spPr bwMode="auto">
              <a:xfrm>
                <a:off x="4412" y="1849"/>
                <a:ext cx="16" cy="97"/>
              </a:xfrm>
              <a:custGeom>
                <a:avLst/>
                <a:gdLst>
                  <a:gd name="T0" fmla="*/ 0 w 33"/>
                  <a:gd name="T1" fmla="*/ 2 h 194"/>
                  <a:gd name="T2" fmla="*/ 2 w 33"/>
                  <a:gd name="T3" fmla="*/ 43 h 194"/>
                  <a:gd name="T4" fmla="*/ 8 w 33"/>
                  <a:gd name="T5" fmla="*/ 49 h 194"/>
                  <a:gd name="T6" fmla="*/ 7 w 33"/>
                  <a:gd name="T7" fmla="*/ 0 h 194"/>
                  <a:gd name="T8" fmla="*/ 0 w 33"/>
                  <a:gd name="T9" fmla="*/ 2 h 194"/>
                  <a:gd name="T10" fmla="*/ 0 w 33"/>
                  <a:gd name="T11" fmla="*/ 2 h 19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"/>
                  <a:gd name="T19" fmla="*/ 0 h 194"/>
                  <a:gd name="T20" fmla="*/ 33 w 33"/>
                  <a:gd name="T21" fmla="*/ 194 h 19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" h="194">
                    <a:moveTo>
                      <a:pt x="0" y="6"/>
                    </a:moveTo>
                    <a:lnTo>
                      <a:pt x="8" y="169"/>
                    </a:lnTo>
                    <a:lnTo>
                      <a:pt x="33" y="194"/>
                    </a:lnTo>
                    <a:lnTo>
                      <a:pt x="29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C7F4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7" name="Freeform 323"/>
              <p:cNvSpPr>
                <a:spLocks/>
              </p:cNvSpPr>
              <p:nvPr/>
            </p:nvSpPr>
            <p:spPr bwMode="auto">
              <a:xfrm>
                <a:off x="4460" y="1970"/>
                <a:ext cx="108" cy="14"/>
              </a:xfrm>
              <a:custGeom>
                <a:avLst/>
                <a:gdLst>
                  <a:gd name="T0" fmla="*/ 0 w 217"/>
                  <a:gd name="T1" fmla="*/ 3 h 29"/>
                  <a:gd name="T2" fmla="*/ 51 w 217"/>
                  <a:gd name="T3" fmla="*/ 0 h 29"/>
                  <a:gd name="T4" fmla="*/ 54 w 217"/>
                  <a:gd name="T5" fmla="*/ 4 h 29"/>
                  <a:gd name="T6" fmla="*/ 3 w 217"/>
                  <a:gd name="T7" fmla="*/ 7 h 29"/>
                  <a:gd name="T8" fmla="*/ 0 w 217"/>
                  <a:gd name="T9" fmla="*/ 3 h 29"/>
                  <a:gd name="T10" fmla="*/ 0 w 217"/>
                  <a:gd name="T11" fmla="*/ 3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7"/>
                  <a:gd name="T19" fmla="*/ 0 h 29"/>
                  <a:gd name="T20" fmla="*/ 217 w 217"/>
                  <a:gd name="T21" fmla="*/ 29 h 2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7" h="29">
                    <a:moveTo>
                      <a:pt x="0" y="14"/>
                    </a:moveTo>
                    <a:lnTo>
                      <a:pt x="207" y="0"/>
                    </a:lnTo>
                    <a:lnTo>
                      <a:pt x="217" y="17"/>
                    </a:lnTo>
                    <a:lnTo>
                      <a:pt x="12" y="29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CC7F4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8" name="Freeform 324"/>
              <p:cNvSpPr>
                <a:spLocks/>
              </p:cNvSpPr>
              <p:nvPr/>
            </p:nvSpPr>
            <p:spPr bwMode="auto">
              <a:xfrm>
                <a:off x="4342" y="1843"/>
                <a:ext cx="208" cy="25"/>
              </a:xfrm>
              <a:custGeom>
                <a:avLst/>
                <a:gdLst>
                  <a:gd name="T0" fmla="*/ 0 w 416"/>
                  <a:gd name="T1" fmla="*/ 0 h 49"/>
                  <a:gd name="T2" fmla="*/ 1 w 416"/>
                  <a:gd name="T3" fmla="*/ 9 h 49"/>
                  <a:gd name="T4" fmla="*/ 3 w 416"/>
                  <a:gd name="T5" fmla="*/ 9 h 49"/>
                  <a:gd name="T6" fmla="*/ 7 w 416"/>
                  <a:gd name="T7" fmla="*/ 13 h 49"/>
                  <a:gd name="T8" fmla="*/ 7 w 416"/>
                  <a:gd name="T9" fmla="*/ 4 h 49"/>
                  <a:gd name="T10" fmla="*/ 15 w 416"/>
                  <a:gd name="T11" fmla="*/ 4 h 49"/>
                  <a:gd name="T12" fmla="*/ 67 w 416"/>
                  <a:gd name="T13" fmla="*/ 5 h 49"/>
                  <a:gd name="T14" fmla="*/ 104 w 416"/>
                  <a:gd name="T15" fmla="*/ 6 h 49"/>
                  <a:gd name="T16" fmla="*/ 104 w 416"/>
                  <a:gd name="T17" fmla="*/ 5 h 49"/>
                  <a:gd name="T18" fmla="*/ 54 w 416"/>
                  <a:gd name="T19" fmla="*/ 2 h 49"/>
                  <a:gd name="T20" fmla="*/ 11 w 416"/>
                  <a:gd name="T21" fmla="*/ 1 h 49"/>
                  <a:gd name="T22" fmla="*/ 0 w 416"/>
                  <a:gd name="T23" fmla="*/ 0 h 49"/>
                  <a:gd name="T24" fmla="*/ 0 w 416"/>
                  <a:gd name="T25" fmla="*/ 0 h 4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16"/>
                  <a:gd name="T40" fmla="*/ 0 h 49"/>
                  <a:gd name="T41" fmla="*/ 416 w 416"/>
                  <a:gd name="T42" fmla="*/ 49 h 4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16" h="49">
                    <a:moveTo>
                      <a:pt x="0" y="0"/>
                    </a:moveTo>
                    <a:lnTo>
                      <a:pt x="3" y="34"/>
                    </a:lnTo>
                    <a:lnTo>
                      <a:pt x="13" y="34"/>
                    </a:lnTo>
                    <a:lnTo>
                      <a:pt x="26" y="49"/>
                    </a:lnTo>
                    <a:lnTo>
                      <a:pt x="28" y="13"/>
                    </a:lnTo>
                    <a:lnTo>
                      <a:pt x="60" y="13"/>
                    </a:lnTo>
                    <a:lnTo>
                      <a:pt x="266" y="19"/>
                    </a:lnTo>
                    <a:lnTo>
                      <a:pt x="416" y="24"/>
                    </a:lnTo>
                    <a:lnTo>
                      <a:pt x="416" y="19"/>
                    </a:lnTo>
                    <a:lnTo>
                      <a:pt x="216" y="7"/>
                    </a:lnTo>
                    <a:lnTo>
                      <a:pt x="4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9" name="Freeform 325"/>
              <p:cNvSpPr>
                <a:spLocks/>
              </p:cNvSpPr>
              <p:nvPr/>
            </p:nvSpPr>
            <p:spPr bwMode="auto">
              <a:xfrm>
                <a:off x="4416" y="1849"/>
                <a:ext cx="8" cy="90"/>
              </a:xfrm>
              <a:custGeom>
                <a:avLst/>
                <a:gdLst>
                  <a:gd name="T0" fmla="*/ 0 w 15"/>
                  <a:gd name="T1" fmla="*/ 0 h 179"/>
                  <a:gd name="T2" fmla="*/ 2 w 15"/>
                  <a:gd name="T3" fmla="*/ 43 h 179"/>
                  <a:gd name="T4" fmla="*/ 4 w 15"/>
                  <a:gd name="T5" fmla="*/ 45 h 179"/>
                  <a:gd name="T6" fmla="*/ 3 w 15"/>
                  <a:gd name="T7" fmla="*/ 0 h 179"/>
                  <a:gd name="T8" fmla="*/ 0 w 15"/>
                  <a:gd name="T9" fmla="*/ 0 h 179"/>
                  <a:gd name="T10" fmla="*/ 0 w 15"/>
                  <a:gd name="T11" fmla="*/ 0 h 1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"/>
                  <a:gd name="T19" fmla="*/ 0 h 179"/>
                  <a:gd name="T20" fmla="*/ 15 w 15"/>
                  <a:gd name="T21" fmla="*/ 179 h 17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" h="179">
                    <a:moveTo>
                      <a:pt x="0" y="0"/>
                    </a:moveTo>
                    <a:lnTo>
                      <a:pt x="6" y="169"/>
                    </a:lnTo>
                    <a:lnTo>
                      <a:pt x="15" y="179"/>
                    </a:lnTo>
                    <a:lnTo>
                      <a:pt x="1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0" name="Freeform 326"/>
              <p:cNvSpPr>
                <a:spLocks/>
              </p:cNvSpPr>
              <p:nvPr/>
            </p:nvSpPr>
            <p:spPr bwMode="auto">
              <a:xfrm>
                <a:off x="4478" y="1852"/>
                <a:ext cx="22" cy="127"/>
              </a:xfrm>
              <a:custGeom>
                <a:avLst/>
                <a:gdLst>
                  <a:gd name="T0" fmla="*/ 0 w 46"/>
                  <a:gd name="T1" fmla="*/ 0 h 252"/>
                  <a:gd name="T2" fmla="*/ 7 w 46"/>
                  <a:gd name="T3" fmla="*/ 64 h 252"/>
                  <a:gd name="T4" fmla="*/ 11 w 46"/>
                  <a:gd name="T5" fmla="*/ 64 h 252"/>
                  <a:gd name="T6" fmla="*/ 3 w 46"/>
                  <a:gd name="T7" fmla="*/ 0 h 252"/>
                  <a:gd name="T8" fmla="*/ 0 w 46"/>
                  <a:gd name="T9" fmla="*/ 0 h 252"/>
                  <a:gd name="T10" fmla="*/ 0 w 46"/>
                  <a:gd name="T11" fmla="*/ 0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"/>
                  <a:gd name="T19" fmla="*/ 0 h 252"/>
                  <a:gd name="T20" fmla="*/ 46 w 46"/>
                  <a:gd name="T21" fmla="*/ 252 h 2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" h="252">
                    <a:moveTo>
                      <a:pt x="0" y="0"/>
                    </a:moveTo>
                    <a:lnTo>
                      <a:pt x="31" y="252"/>
                    </a:lnTo>
                    <a:lnTo>
                      <a:pt x="46" y="252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1" name="Freeform 327"/>
              <p:cNvSpPr>
                <a:spLocks/>
              </p:cNvSpPr>
              <p:nvPr/>
            </p:nvSpPr>
            <p:spPr bwMode="auto">
              <a:xfrm>
                <a:off x="4546" y="1854"/>
                <a:ext cx="22" cy="122"/>
              </a:xfrm>
              <a:custGeom>
                <a:avLst/>
                <a:gdLst>
                  <a:gd name="T0" fmla="*/ 0 w 44"/>
                  <a:gd name="T1" fmla="*/ 0 h 244"/>
                  <a:gd name="T2" fmla="*/ 9 w 44"/>
                  <a:gd name="T3" fmla="*/ 61 h 244"/>
                  <a:gd name="T4" fmla="*/ 11 w 44"/>
                  <a:gd name="T5" fmla="*/ 61 h 244"/>
                  <a:gd name="T6" fmla="*/ 2 w 44"/>
                  <a:gd name="T7" fmla="*/ 1 h 244"/>
                  <a:gd name="T8" fmla="*/ 0 w 44"/>
                  <a:gd name="T9" fmla="*/ 0 h 244"/>
                  <a:gd name="T10" fmla="*/ 0 w 44"/>
                  <a:gd name="T11" fmla="*/ 0 h 2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4"/>
                  <a:gd name="T19" fmla="*/ 0 h 244"/>
                  <a:gd name="T20" fmla="*/ 44 w 44"/>
                  <a:gd name="T21" fmla="*/ 244 h 2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4" h="244">
                    <a:moveTo>
                      <a:pt x="0" y="0"/>
                    </a:moveTo>
                    <a:lnTo>
                      <a:pt x="36" y="242"/>
                    </a:lnTo>
                    <a:lnTo>
                      <a:pt x="44" y="244"/>
                    </a:lnTo>
                    <a:lnTo>
                      <a:pt x="8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2" name="Freeform 328"/>
              <p:cNvSpPr>
                <a:spLocks/>
              </p:cNvSpPr>
              <p:nvPr/>
            </p:nvSpPr>
            <p:spPr bwMode="auto">
              <a:xfrm>
                <a:off x="4465" y="1972"/>
                <a:ext cx="102" cy="10"/>
              </a:xfrm>
              <a:custGeom>
                <a:avLst/>
                <a:gdLst>
                  <a:gd name="T0" fmla="*/ 51 w 203"/>
                  <a:gd name="T1" fmla="*/ 0 h 19"/>
                  <a:gd name="T2" fmla="*/ 0 w 203"/>
                  <a:gd name="T3" fmla="*/ 4 h 19"/>
                  <a:gd name="T4" fmla="*/ 1 w 203"/>
                  <a:gd name="T5" fmla="*/ 5 h 19"/>
                  <a:gd name="T6" fmla="*/ 51 w 203"/>
                  <a:gd name="T7" fmla="*/ 2 h 19"/>
                  <a:gd name="T8" fmla="*/ 51 w 203"/>
                  <a:gd name="T9" fmla="*/ 0 h 19"/>
                  <a:gd name="T10" fmla="*/ 51 w 203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3"/>
                  <a:gd name="T19" fmla="*/ 0 h 19"/>
                  <a:gd name="T20" fmla="*/ 203 w 203"/>
                  <a:gd name="T21" fmla="*/ 19 h 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3" h="19">
                    <a:moveTo>
                      <a:pt x="201" y="0"/>
                    </a:moveTo>
                    <a:lnTo>
                      <a:pt x="0" y="13"/>
                    </a:lnTo>
                    <a:lnTo>
                      <a:pt x="2" y="19"/>
                    </a:lnTo>
                    <a:lnTo>
                      <a:pt x="203" y="8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3" name="Freeform 329"/>
              <p:cNvSpPr>
                <a:spLocks/>
              </p:cNvSpPr>
              <p:nvPr/>
            </p:nvSpPr>
            <p:spPr bwMode="auto">
              <a:xfrm>
                <a:off x="4215" y="1438"/>
                <a:ext cx="185" cy="73"/>
              </a:xfrm>
              <a:custGeom>
                <a:avLst/>
                <a:gdLst>
                  <a:gd name="T0" fmla="*/ 3 w 368"/>
                  <a:gd name="T1" fmla="*/ 5 h 146"/>
                  <a:gd name="T2" fmla="*/ 30 w 368"/>
                  <a:gd name="T3" fmla="*/ 2 h 146"/>
                  <a:gd name="T4" fmla="*/ 93 w 368"/>
                  <a:gd name="T5" fmla="*/ 0 h 146"/>
                  <a:gd name="T6" fmla="*/ 52 w 368"/>
                  <a:gd name="T7" fmla="*/ 9 h 146"/>
                  <a:gd name="T8" fmla="*/ 90 w 368"/>
                  <a:gd name="T9" fmla="*/ 13 h 146"/>
                  <a:gd name="T10" fmla="*/ 51 w 368"/>
                  <a:gd name="T11" fmla="*/ 21 h 146"/>
                  <a:gd name="T12" fmla="*/ 89 w 368"/>
                  <a:gd name="T13" fmla="*/ 26 h 146"/>
                  <a:gd name="T14" fmla="*/ 54 w 368"/>
                  <a:gd name="T15" fmla="*/ 34 h 146"/>
                  <a:gd name="T16" fmla="*/ 0 w 368"/>
                  <a:gd name="T17" fmla="*/ 37 h 146"/>
                  <a:gd name="T18" fmla="*/ 3 w 368"/>
                  <a:gd name="T19" fmla="*/ 5 h 146"/>
                  <a:gd name="T20" fmla="*/ 3 w 368"/>
                  <a:gd name="T21" fmla="*/ 5 h 1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68"/>
                  <a:gd name="T34" fmla="*/ 0 h 146"/>
                  <a:gd name="T35" fmla="*/ 368 w 368"/>
                  <a:gd name="T36" fmla="*/ 146 h 1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68" h="146">
                    <a:moveTo>
                      <a:pt x="11" y="19"/>
                    </a:moveTo>
                    <a:lnTo>
                      <a:pt x="119" y="11"/>
                    </a:lnTo>
                    <a:lnTo>
                      <a:pt x="368" y="0"/>
                    </a:lnTo>
                    <a:lnTo>
                      <a:pt x="205" y="36"/>
                    </a:lnTo>
                    <a:lnTo>
                      <a:pt x="359" y="55"/>
                    </a:lnTo>
                    <a:lnTo>
                      <a:pt x="203" y="84"/>
                    </a:lnTo>
                    <a:lnTo>
                      <a:pt x="355" y="105"/>
                    </a:lnTo>
                    <a:lnTo>
                      <a:pt x="215" y="133"/>
                    </a:lnTo>
                    <a:lnTo>
                      <a:pt x="0" y="146"/>
                    </a:lnTo>
                    <a:lnTo>
                      <a:pt x="11" y="19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4" name="Freeform 330"/>
              <p:cNvSpPr>
                <a:spLocks/>
              </p:cNvSpPr>
              <p:nvPr/>
            </p:nvSpPr>
            <p:spPr bwMode="auto">
              <a:xfrm>
                <a:off x="4120" y="1544"/>
                <a:ext cx="173" cy="93"/>
              </a:xfrm>
              <a:custGeom>
                <a:avLst/>
                <a:gdLst>
                  <a:gd name="T0" fmla="*/ 3 w 346"/>
                  <a:gd name="T1" fmla="*/ 8 h 184"/>
                  <a:gd name="T2" fmla="*/ 86 w 346"/>
                  <a:gd name="T3" fmla="*/ 0 h 184"/>
                  <a:gd name="T4" fmla="*/ 51 w 346"/>
                  <a:gd name="T5" fmla="*/ 10 h 184"/>
                  <a:gd name="T6" fmla="*/ 87 w 346"/>
                  <a:gd name="T7" fmla="*/ 14 h 184"/>
                  <a:gd name="T8" fmla="*/ 49 w 346"/>
                  <a:gd name="T9" fmla="*/ 23 h 184"/>
                  <a:gd name="T10" fmla="*/ 86 w 346"/>
                  <a:gd name="T11" fmla="*/ 26 h 184"/>
                  <a:gd name="T12" fmla="*/ 50 w 346"/>
                  <a:gd name="T13" fmla="*/ 35 h 184"/>
                  <a:gd name="T14" fmla="*/ 85 w 346"/>
                  <a:gd name="T15" fmla="*/ 38 h 184"/>
                  <a:gd name="T16" fmla="*/ 49 w 346"/>
                  <a:gd name="T17" fmla="*/ 47 h 184"/>
                  <a:gd name="T18" fmla="*/ 0 w 346"/>
                  <a:gd name="T19" fmla="*/ 46 h 184"/>
                  <a:gd name="T20" fmla="*/ 3 w 346"/>
                  <a:gd name="T21" fmla="*/ 8 h 184"/>
                  <a:gd name="T22" fmla="*/ 3 w 346"/>
                  <a:gd name="T23" fmla="*/ 8 h 1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46"/>
                  <a:gd name="T37" fmla="*/ 0 h 184"/>
                  <a:gd name="T38" fmla="*/ 346 w 346"/>
                  <a:gd name="T39" fmla="*/ 184 h 18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46" h="184">
                    <a:moveTo>
                      <a:pt x="15" y="30"/>
                    </a:moveTo>
                    <a:lnTo>
                      <a:pt x="344" y="0"/>
                    </a:lnTo>
                    <a:lnTo>
                      <a:pt x="207" y="40"/>
                    </a:lnTo>
                    <a:lnTo>
                      <a:pt x="346" y="55"/>
                    </a:lnTo>
                    <a:lnTo>
                      <a:pt x="199" y="89"/>
                    </a:lnTo>
                    <a:lnTo>
                      <a:pt x="344" y="102"/>
                    </a:lnTo>
                    <a:lnTo>
                      <a:pt x="201" y="137"/>
                    </a:lnTo>
                    <a:lnTo>
                      <a:pt x="338" y="148"/>
                    </a:lnTo>
                    <a:lnTo>
                      <a:pt x="199" y="184"/>
                    </a:lnTo>
                    <a:lnTo>
                      <a:pt x="0" y="180"/>
                    </a:lnTo>
                    <a:lnTo>
                      <a:pt x="15" y="30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5" name="Freeform 331"/>
              <p:cNvSpPr>
                <a:spLocks/>
              </p:cNvSpPr>
              <p:nvPr/>
            </p:nvSpPr>
            <p:spPr bwMode="auto">
              <a:xfrm>
                <a:off x="4549" y="1531"/>
                <a:ext cx="174" cy="95"/>
              </a:xfrm>
              <a:custGeom>
                <a:avLst/>
                <a:gdLst>
                  <a:gd name="T0" fmla="*/ 3 w 348"/>
                  <a:gd name="T1" fmla="*/ 7 h 190"/>
                  <a:gd name="T2" fmla="*/ 0 w 348"/>
                  <a:gd name="T3" fmla="*/ 48 h 190"/>
                  <a:gd name="T4" fmla="*/ 87 w 348"/>
                  <a:gd name="T5" fmla="*/ 38 h 190"/>
                  <a:gd name="T6" fmla="*/ 56 w 348"/>
                  <a:gd name="T7" fmla="*/ 34 h 190"/>
                  <a:gd name="T8" fmla="*/ 84 w 348"/>
                  <a:gd name="T9" fmla="*/ 24 h 190"/>
                  <a:gd name="T10" fmla="*/ 53 w 348"/>
                  <a:gd name="T11" fmla="*/ 24 h 190"/>
                  <a:gd name="T12" fmla="*/ 84 w 348"/>
                  <a:gd name="T13" fmla="*/ 13 h 190"/>
                  <a:gd name="T14" fmla="*/ 53 w 348"/>
                  <a:gd name="T15" fmla="*/ 10 h 190"/>
                  <a:gd name="T16" fmla="*/ 81 w 348"/>
                  <a:gd name="T17" fmla="*/ 1 h 190"/>
                  <a:gd name="T18" fmla="*/ 51 w 348"/>
                  <a:gd name="T19" fmla="*/ 0 h 190"/>
                  <a:gd name="T20" fmla="*/ 3 w 348"/>
                  <a:gd name="T21" fmla="*/ 7 h 190"/>
                  <a:gd name="T22" fmla="*/ 3 w 348"/>
                  <a:gd name="T23" fmla="*/ 7 h 19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48"/>
                  <a:gd name="T37" fmla="*/ 0 h 190"/>
                  <a:gd name="T38" fmla="*/ 348 w 348"/>
                  <a:gd name="T39" fmla="*/ 190 h 19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48" h="190">
                    <a:moveTo>
                      <a:pt x="15" y="29"/>
                    </a:moveTo>
                    <a:lnTo>
                      <a:pt x="0" y="190"/>
                    </a:lnTo>
                    <a:lnTo>
                      <a:pt x="348" y="152"/>
                    </a:lnTo>
                    <a:lnTo>
                      <a:pt x="224" y="135"/>
                    </a:lnTo>
                    <a:lnTo>
                      <a:pt x="333" y="99"/>
                    </a:lnTo>
                    <a:lnTo>
                      <a:pt x="215" y="93"/>
                    </a:lnTo>
                    <a:lnTo>
                      <a:pt x="334" y="53"/>
                    </a:lnTo>
                    <a:lnTo>
                      <a:pt x="213" y="40"/>
                    </a:lnTo>
                    <a:lnTo>
                      <a:pt x="323" y="4"/>
                    </a:lnTo>
                    <a:lnTo>
                      <a:pt x="205" y="0"/>
                    </a:lnTo>
                    <a:lnTo>
                      <a:pt x="15" y="29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6" name="Freeform 332"/>
              <p:cNvSpPr>
                <a:spLocks/>
              </p:cNvSpPr>
              <p:nvPr/>
            </p:nvSpPr>
            <p:spPr bwMode="auto">
              <a:xfrm>
                <a:off x="4409" y="1646"/>
                <a:ext cx="206" cy="93"/>
              </a:xfrm>
              <a:custGeom>
                <a:avLst/>
                <a:gdLst>
                  <a:gd name="T0" fmla="*/ 8 w 410"/>
                  <a:gd name="T1" fmla="*/ 12 h 186"/>
                  <a:gd name="T2" fmla="*/ 0 w 410"/>
                  <a:gd name="T3" fmla="*/ 47 h 186"/>
                  <a:gd name="T4" fmla="*/ 4 w 410"/>
                  <a:gd name="T5" fmla="*/ 45 h 186"/>
                  <a:gd name="T6" fmla="*/ 27 w 410"/>
                  <a:gd name="T7" fmla="*/ 26 h 186"/>
                  <a:gd name="T8" fmla="*/ 53 w 410"/>
                  <a:gd name="T9" fmla="*/ 19 h 186"/>
                  <a:gd name="T10" fmla="*/ 102 w 410"/>
                  <a:gd name="T11" fmla="*/ 22 h 186"/>
                  <a:gd name="T12" fmla="*/ 77 w 410"/>
                  <a:gd name="T13" fmla="*/ 13 h 186"/>
                  <a:gd name="T14" fmla="*/ 103 w 410"/>
                  <a:gd name="T15" fmla="*/ 11 h 186"/>
                  <a:gd name="T16" fmla="*/ 77 w 410"/>
                  <a:gd name="T17" fmla="*/ 6 h 186"/>
                  <a:gd name="T18" fmla="*/ 104 w 410"/>
                  <a:gd name="T19" fmla="*/ 0 h 186"/>
                  <a:gd name="T20" fmla="*/ 74 w 410"/>
                  <a:gd name="T21" fmla="*/ 1 h 186"/>
                  <a:gd name="T22" fmla="*/ 34 w 410"/>
                  <a:gd name="T23" fmla="*/ 7 h 186"/>
                  <a:gd name="T24" fmla="*/ 8 w 410"/>
                  <a:gd name="T25" fmla="*/ 12 h 186"/>
                  <a:gd name="T26" fmla="*/ 8 w 410"/>
                  <a:gd name="T27" fmla="*/ 12 h 18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10"/>
                  <a:gd name="T43" fmla="*/ 0 h 186"/>
                  <a:gd name="T44" fmla="*/ 410 w 410"/>
                  <a:gd name="T45" fmla="*/ 186 h 18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10" h="186">
                    <a:moveTo>
                      <a:pt x="30" y="46"/>
                    </a:moveTo>
                    <a:lnTo>
                      <a:pt x="0" y="186"/>
                    </a:lnTo>
                    <a:lnTo>
                      <a:pt x="15" y="177"/>
                    </a:lnTo>
                    <a:lnTo>
                      <a:pt x="108" y="107"/>
                    </a:lnTo>
                    <a:lnTo>
                      <a:pt x="210" y="76"/>
                    </a:lnTo>
                    <a:lnTo>
                      <a:pt x="404" y="86"/>
                    </a:lnTo>
                    <a:lnTo>
                      <a:pt x="307" y="55"/>
                    </a:lnTo>
                    <a:lnTo>
                      <a:pt x="408" y="44"/>
                    </a:lnTo>
                    <a:lnTo>
                      <a:pt x="307" y="21"/>
                    </a:lnTo>
                    <a:lnTo>
                      <a:pt x="410" y="0"/>
                    </a:lnTo>
                    <a:lnTo>
                      <a:pt x="294" y="2"/>
                    </a:lnTo>
                    <a:lnTo>
                      <a:pt x="133" y="29"/>
                    </a:lnTo>
                    <a:lnTo>
                      <a:pt x="30" y="46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7" name="Freeform 333"/>
              <p:cNvSpPr>
                <a:spLocks/>
              </p:cNvSpPr>
              <p:nvPr/>
            </p:nvSpPr>
            <p:spPr bwMode="auto">
              <a:xfrm>
                <a:off x="4351" y="1442"/>
                <a:ext cx="59" cy="21"/>
              </a:xfrm>
              <a:custGeom>
                <a:avLst/>
                <a:gdLst>
                  <a:gd name="T0" fmla="*/ 28 w 117"/>
                  <a:gd name="T1" fmla="*/ 0 h 41"/>
                  <a:gd name="T2" fmla="*/ 0 w 117"/>
                  <a:gd name="T3" fmla="*/ 6 h 41"/>
                  <a:gd name="T4" fmla="*/ 30 w 117"/>
                  <a:gd name="T5" fmla="*/ 11 h 41"/>
                  <a:gd name="T6" fmla="*/ 28 w 117"/>
                  <a:gd name="T7" fmla="*/ 0 h 41"/>
                  <a:gd name="T8" fmla="*/ 28 w 117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"/>
                  <a:gd name="T16" fmla="*/ 0 h 41"/>
                  <a:gd name="T17" fmla="*/ 117 w 117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" h="41">
                    <a:moveTo>
                      <a:pt x="112" y="0"/>
                    </a:moveTo>
                    <a:lnTo>
                      <a:pt x="0" y="22"/>
                    </a:lnTo>
                    <a:lnTo>
                      <a:pt x="117" y="4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8" name="Freeform 334"/>
              <p:cNvSpPr>
                <a:spLocks/>
              </p:cNvSpPr>
              <p:nvPr/>
            </p:nvSpPr>
            <p:spPr bwMode="auto">
              <a:xfrm>
                <a:off x="4351" y="1467"/>
                <a:ext cx="61" cy="20"/>
              </a:xfrm>
              <a:custGeom>
                <a:avLst/>
                <a:gdLst>
                  <a:gd name="T0" fmla="*/ 31 w 121"/>
                  <a:gd name="T1" fmla="*/ 0 h 40"/>
                  <a:gd name="T2" fmla="*/ 0 w 121"/>
                  <a:gd name="T3" fmla="*/ 5 h 40"/>
                  <a:gd name="T4" fmla="*/ 30 w 121"/>
                  <a:gd name="T5" fmla="*/ 10 h 40"/>
                  <a:gd name="T6" fmla="*/ 31 w 121"/>
                  <a:gd name="T7" fmla="*/ 0 h 40"/>
                  <a:gd name="T8" fmla="*/ 31 w 121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"/>
                  <a:gd name="T16" fmla="*/ 0 h 40"/>
                  <a:gd name="T17" fmla="*/ 121 w 121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" h="40">
                    <a:moveTo>
                      <a:pt x="121" y="0"/>
                    </a:moveTo>
                    <a:lnTo>
                      <a:pt x="0" y="21"/>
                    </a:lnTo>
                    <a:lnTo>
                      <a:pt x="119" y="40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9" name="Freeform 335"/>
              <p:cNvSpPr>
                <a:spLocks/>
              </p:cNvSpPr>
              <p:nvPr/>
            </p:nvSpPr>
            <p:spPr bwMode="auto">
              <a:xfrm>
                <a:off x="4349" y="1490"/>
                <a:ext cx="63" cy="18"/>
              </a:xfrm>
              <a:custGeom>
                <a:avLst/>
                <a:gdLst>
                  <a:gd name="T0" fmla="*/ 31 w 125"/>
                  <a:gd name="T1" fmla="*/ 0 h 36"/>
                  <a:gd name="T2" fmla="*/ 0 w 125"/>
                  <a:gd name="T3" fmla="*/ 6 h 36"/>
                  <a:gd name="T4" fmla="*/ 32 w 125"/>
                  <a:gd name="T5" fmla="*/ 9 h 36"/>
                  <a:gd name="T6" fmla="*/ 31 w 125"/>
                  <a:gd name="T7" fmla="*/ 0 h 36"/>
                  <a:gd name="T8" fmla="*/ 31 w 125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36"/>
                  <a:gd name="T17" fmla="*/ 125 w 125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36">
                    <a:moveTo>
                      <a:pt x="121" y="0"/>
                    </a:moveTo>
                    <a:lnTo>
                      <a:pt x="0" y="26"/>
                    </a:lnTo>
                    <a:lnTo>
                      <a:pt x="125" y="36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80" name="Freeform 336"/>
              <p:cNvSpPr>
                <a:spLocks/>
              </p:cNvSpPr>
              <p:nvPr/>
            </p:nvSpPr>
            <p:spPr bwMode="auto">
              <a:xfrm>
                <a:off x="4249" y="1546"/>
                <a:ext cx="52" cy="21"/>
              </a:xfrm>
              <a:custGeom>
                <a:avLst/>
                <a:gdLst>
                  <a:gd name="T0" fmla="*/ 24 w 105"/>
                  <a:gd name="T1" fmla="*/ 0 h 41"/>
                  <a:gd name="T2" fmla="*/ 0 w 105"/>
                  <a:gd name="T3" fmla="*/ 8 h 41"/>
                  <a:gd name="T4" fmla="*/ 26 w 105"/>
                  <a:gd name="T5" fmla="*/ 11 h 41"/>
                  <a:gd name="T6" fmla="*/ 24 w 105"/>
                  <a:gd name="T7" fmla="*/ 0 h 41"/>
                  <a:gd name="T8" fmla="*/ 24 w 105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41"/>
                  <a:gd name="T17" fmla="*/ 105 w 105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41">
                    <a:moveTo>
                      <a:pt x="97" y="0"/>
                    </a:moveTo>
                    <a:lnTo>
                      <a:pt x="0" y="32"/>
                    </a:lnTo>
                    <a:lnTo>
                      <a:pt x="105" y="4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81" name="Freeform 337"/>
              <p:cNvSpPr>
                <a:spLocks/>
              </p:cNvSpPr>
              <p:nvPr/>
            </p:nvSpPr>
            <p:spPr bwMode="auto">
              <a:xfrm>
                <a:off x="4248" y="1575"/>
                <a:ext cx="54" cy="17"/>
              </a:xfrm>
              <a:custGeom>
                <a:avLst/>
                <a:gdLst>
                  <a:gd name="T0" fmla="*/ 26 w 109"/>
                  <a:gd name="T1" fmla="*/ 0 h 34"/>
                  <a:gd name="T2" fmla="*/ 0 w 109"/>
                  <a:gd name="T3" fmla="*/ 6 h 34"/>
                  <a:gd name="T4" fmla="*/ 27 w 109"/>
                  <a:gd name="T5" fmla="*/ 9 h 34"/>
                  <a:gd name="T6" fmla="*/ 26 w 109"/>
                  <a:gd name="T7" fmla="*/ 0 h 34"/>
                  <a:gd name="T8" fmla="*/ 26 w 109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34"/>
                  <a:gd name="T17" fmla="*/ 109 w 109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34">
                    <a:moveTo>
                      <a:pt x="107" y="0"/>
                    </a:moveTo>
                    <a:lnTo>
                      <a:pt x="0" y="24"/>
                    </a:lnTo>
                    <a:lnTo>
                      <a:pt x="109" y="3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82" name="Freeform 338"/>
              <p:cNvSpPr>
                <a:spLocks/>
              </p:cNvSpPr>
              <p:nvPr/>
            </p:nvSpPr>
            <p:spPr bwMode="auto">
              <a:xfrm>
                <a:off x="4251" y="1599"/>
                <a:ext cx="53" cy="19"/>
              </a:xfrm>
              <a:custGeom>
                <a:avLst/>
                <a:gdLst>
                  <a:gd name="T0" fmla="*/ 25 w 107"/>
                  <a:gd name="T1" fmla="*/ 0 h 38"/>
                  <a:gd name="T2" fmla="*/ 0 w 107"/>
                  <a:gd name="T3" fmla="*/ 5 h 38"/>
                  <a:gd name="T4" fmla="*/ 26 w 107"/>
                  <a:gd name="T5" fmla="*/ 10 h 38"/>
                  <a:gd name="T6" fmla="*/ 25 w 107"/>
                  <a:gd name="T7" fmla="*/ 0 h 38"/>
                  <a:gd name="T8" fmla="*/ 25 w 107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7"/>
                  <a:gd name="T16" fmla="*/ 0 h 38"/>
                  <a:gd name="T17" fmla="*/ 107 w 107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7" h="38">
                    <a:moveTo>
                      <a:pt x="103" y="0"/>
                    </a:moveTo>
                    <a:lnTo>
                      <a:pt x="0" y="23"/>
                    </a:lnTo>
                    <a:lnTo>
                      <a:pt x="107" y="38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83" name="Freeform 339"/>
              <p:cNvSpPr>
                <a:spLocks/>
              </p:cNvSpPr>
              <p:nvPr/>
            </p:nvSpPr>
            <p:spPr bwMode="auto">
              <a:xfrm>
                <a:off x="4243" y="1620"/>
                <a:ext cx="62" cy="15"/>
              </a:xfrm>
              <a:custGeom>
                <a:avLst/>
                <a:gdLst>
                  <a:gd name="T0" fmla="*/ 30 w 123"/>
                  <a:gd name="T1" fmla="*/ 0 h 28"/>
                  <a:gd name="T2" fmla="*/ 0 w 123"/>
                  <a:gd name="T3" fmla="*/ 8 h 28"/>
                  <a:gd name="T4" fmla="*/ 31 w 123"/>
                  <a:gd name="T5" fmla="*/ 8 h 28"/>
                  <a:gd name="T6" fmla="*/ 30 w 123"/>
                  <a:gd name="T7" fmla="*/ 0 h 28"/>
                  <a:gd name="T8" fmla="*/ 30 w 123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28"/>
                  <a:gd name="T17" fmla="*/ 123 w 123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28">
                    <a:moveTo>
                      <a:pt x="120" y="0"/>
                    </a:moveTo>
                    <a:lnTo>
                      <a:pt x="0" y="28"/>
                    </a:lnTo>
                    <a:lnTo>
                      <a:pt x="123" y="28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84" name="Freeform 340"/>
              <p:cNvSpPr>
                <a:spLocks/>
              </p:cNvSpPr>
              <p:nvPr/>
            </p:nvSpPr>
            <p:spPr bwMode="auto">
              <a:xfrm>
                <a:off x="4673" y="1533"/>
                <a:ext cx="46" cy="20"/>
              </a:xfrm>
              <a:custGeom>
                <a:avLst/>
                <a:gdLst>
                  <a:gd name="T0" fmla="*/ 21 w 91"/>
                  <a:gd name="T1" fmla="*/ 0 h 40"/>
                  <a:gd name="T2" fmla="*/ 0 w 91"/>
                  <a:gd name="T3" fmla="*/ 8 h 40"/>
                  <a:gd name="T4" fmla="*/ 23 w 91"/>
                  <a:gd name="T5" fmla="*/ 10 h 40"/>
                  <a:gd name="T6" fmla="*/ 21 w 91"/>
                  <a:gd name="T7" fmla="*/ 0 h 40"/>
                  <a:gd name="T8" fmla="*/ 21 w 91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"/>
                  <a:gd name="T16" fmla="*/ 0 h 40"/>
                  <a:gd name="T17" fmla="*/ 91 w 91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" h="40">
                    <a:moveTo>
                      <a:pt x="84" y="0"/>
                    </a:moveTo>
                    <a:lnTo>
                      <a:pt x="0" y="32"/>
                    </a:lnTo>
                    <a:lnTo>
                      <a:pt x="91" y="40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85" name="Freeform 341"/>
              <p:cNvSpPr>
                <a:spLocks/>
              </p:cNvSpPr>
              <p:nvPr/>
            </p:nvSpPr>
            <p:spPr bwMode="auto">
              <a:xfrm>
                <a:off x="4679" y="1560"/>
                <a:ext cx="45" cy="17"/>
              </a:xfrm>
              <a:custGeom>
                <a:avLst/>
                <a:gdLst>
                  <a:gd name="T0" fmla="*/ 22 w 90"/>
                  <a:gd name="T1" fmla="*/ 0 h 34"/>
                  <a:gd name="T2" fmla="*/ 0 w 90"/>
                  <a:gd name="T3" fmla="*/ 7 h 34"/>
                  <a:gd name="T4" fmla="*/ 23 w 90"/>
                  <a:gd name="T5" fmla="*/ 9 h 34"/>
                  <a:gd name="T6" fmla="*/ 22 w 90"/>
                  <a:gd name="T7" fmla="*/ 0 h 34"/>
                  <a:gd name="T8" fmla="*/ 22 w 90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34"/>
                  <a:gd name="T17" fmla="*/ 90 w 90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34">
                    <a:moveTo>
                      <a:pt x="88" y="0"/>
                    </a:moveTo>
                    <a:lnTo>
                      <a:pt x="0" y="29"/>
                    </a:lnTo>
                    <a:lnTo>
                      <a:pt x="90" y="34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86" name="Freeform 342"/>
              <p:cNvSpPr>
                <a:spLocks/>
              </p:cNvSpPr>
              <p:nvPr/>
            </p:nvSpPr>
            <p:spPr bwMode="auto">
              <a:xfrm>
                <a:off x="4679" y="1581"/>
                <a:ext cx="48" cy="22"/>
              </a:xfrm>
              <a:custGeom>
                <a:avLst/>
                <a:gdLst>
                  <a:gd name="T0" fmla="*/ 23 w 95"/>
                  <a:gd name="T1" fmla="*/ 0 h 44"/>
                  <a:gd name="T2" fmla="*/ 0 w 95"/>
                  <a:gd name="T3" fmla="*/ 8 h 44"/>
                  <a:gd name="T4" fmla="*/ 24 w 95"/>
                  <a:gd name="T5" fmla="*/ 11 h 44"/>
                  <a:gd name="T6" fmla="*/ 23 w 95"/>
                  <a:gd name="T7" fmla="*/ 0 h 44"/>
                  <a:gd name="T8" fmla="*/ 23 w 95"/>
                  <a:gd name="T9" fmla="*/ 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44"/>
                  <a:gd name="T17" fmla="*/ 95 w 95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44">
                    <a:moveTo>
                      <a:pt x="92" y="0"/>
                    </a:moveTo>
                    <a:lnTo>
                      <a:pt x="0" y="32"/>
                    </a:lnTo>
                    <a:lnTo>
                      <a:pt x="95" y="44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87" name="Freeform 343"/>
              <p:cNvSpPr>
                <a:spLocks/>
              </p:cNvSpPr>
              <p:nvPr/>
            </p:nvSpPr>
            <p:spPr bwMode="auto">
              <a:xfrm>
                <a:off x="4577" y="1648"/>
                <a:ext cx="42" cy="17"/>
              </a:xfrm>
              <a:custGeom>
                <a:avLst/>
                <a:gdLst>
                  <a:gd name="T0" fmla="*/ 20 w 84"/>
                  <a:gd name="T1" fmla="*/ 0 h 34"/>
                  <a:gd name="T2" fmla="*/ 0 w 84"/>
                  <a:gd name="T3" fmla="*/ 4 h 34"/>
                  <a:gd name="T4" fmla="*/ 21 w 84"/>
                  <a:gd name="T5" fmla="*/ 9 h 34"/>
                  <a:gd name="T6" fmla="*/ 20 w 84"/>
                  <a:gd name="T7" fmla="*/ 0 h 34"/>
                  <a:gd name="T8" fmla="*/ 20 w 84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34"/>
                  <a:gd name="T17" fmla="*/ 84 w 84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34">
                    <a:moveTo>
                      <a:pt x="80" y="0"/>
                    </a:moveTo>
                    <a:lnTo>
                      <a:pt x="0" y="17"/>
                    </a:lnTo>
                    <a:lnTo>
                      <a:pt x="84" y="34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88" name="Freeform 344"/>
              <p:cNvSpPr>
                <a:spLocks/>
              </p:cNvSpPr>
              <p:nvPr/>
            </p:nvSpPr>
            <p:spPr bwMode="auto">
              <a:xfrm>
                <a:off x="4582" y="1670"/>
                <a:ext cx="42" cy="21"/>
              </a:xfrm>
              <a:custGeom>
                <a:avLst/>
                <a:gdLst>
                  <a:gd name="T0" fmla="*/ 20 w 84"/>
                  <a:gd name="T1" fmla="*/ 0 h 42"/>
                  <a:gd name="T2" fmla="*/ 0 w 84"/>
                  <a:gd name="T3" fmla="*/ 1 h 42"/>
                  <a:gd name="T4" fmla="*/ 21 w 84"/>
                  <a:gd name="T5" fmla="*/ 11 h 42"/>
                  <a:gd name="T6" fmla="*/ 20 w 84"/>
                  <a:gd name="T7" fmla="*/ 0 h 42"/>
                  <a:gd name="T8" fmla="*/ 20 w 84"/>
                  <a:gd name="T9" fmla="*/ 0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2"/>
                  <a:gd name="T17" fmla="*/ 84 w 84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2">
                    <a:moveTo>
                      <a:pt x="78" y="0"/>
                    </a:moveTo>
                    <a:lnTo>
                      <a:pt x="0" y="7"/>
                    </a:lnTo>
                    <a:lnTo>
                      <a:pt x="84" y="42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89" name="Freeform 345"/>
              <p:cNvSpPr>
                <a:spLocks/>
              </p:cNvSpPr>
              <p:nvPr/>
            </p:nvSpPr>
            <p:spPr bwMode="auto">
              <a:xfrm>
                <a:off x="4224" y="1447"/>
                <a:ext cx="124" cy="57"/>
              </a:xfrm>
              <a:custGeom>
                <a:avLst/>
                <a:gdLst>
                  <a:gd name="T0" fmla="*/ 1 w 249"/>
                  <a:gd name="T1" fmla="*/ 5 h 114"/>
                  <a:gd name="T2" fmla="*/ 48 w 249"/>
                  <a:gd name="T3" fmla="*/ 0 h 114"/>
                  <a:gd name="T4" fmla="*/ 30 w 249"/>
                  <a:gd name="T5" fmla="*/ 7 h 114"/>
                  <a:gd name="T6" fmla="*/ 62 w 249"/>
                  <a:gd name="T7" fmla="*/ 11 h 114"/>
                  <a:gd name="T8" fmla="*/ 32 w 249"/>
                  <a:gd name="T9" fmla="*/ 17 h 114"/>
                  <a:gd name="T10" fmla="*/ 59 w 249"/>
                  <a:gd name="T11" fmla="*/ 23 h 114"/>
                  <a:gd name="T12" fmla="*/ 31 w 249"/>
                  <a:gd name="T13" fmla="*/ 28 h 114"/>
                  <a:gd name="T14" fmla="*/ 0 w 249"/>
                  <a:gd name="T15" fmla="*/ 29 h 114"/>
                  <a:gd name="T16" fmla="*/ 1 w 249"/>
                  <a:gd name="T17" fmla="*/ 5 h 114"/>
                  <a:gd name="T18" fmla="*/ 1 w 249"/>
                  <a:gd name="T19" fmla="*/ 5 h 11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49"/>
                  <a:gd name="T31" fmla="*/ 0 h 114"/>
                  <a:gd name="T32" fmla="*/ 249 w 249"/>
                  <a:gd name="T33" fmla="*/ 114 h 11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49" h="114">
                    <a:moveTo>
                      <a:pt x="7" y="17"/>
                    </a:moveTo>
                    <a:lnTo>
                      <a:pt x="194" y="0"/>
                    </a:lnTo>
                    <a:lnTo>
                      <a:pt x="123" y="25"/>
                    </a:lnTo>
                    <a:lnTo>
                      <a:pt x="249" y="42"/>
                    </a:lnTo>
                    <a:lnTo>
                      <a:pt x="131" y="65"/>
                    </a:lnTo>
                    <a:lnTo>
                      <a:pt x="237" y="91"/>
                    </a:lnTo>
                    <a:lnTo>
                      <a:pt x="125" y="110"/>
                    </a:lnTo>
                    <a:lnTo>
                      <a:pt x="0" y="114"/>
                    </a:lnTo>
                    <a:lnTo>
                      <a:pt x="7" y="17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90" name="Freeform 346"/>
              <p:cNvSpPr>
                <a:spLocks/>
              </p:cNvSpPr>
              <p:nvPr/>
            </p:nvSpPr>
            <p:spPr bwMode="auto">
              <a:xfrm>
                <a:off x="4126" y="1557"/>
                <a:ext cx="121" cy="71"/>
              </a:xfrm>
              <a:custGeom>
                <a:avLst/>
                <a:gdLst>
                  <a:gd name="T0" fmla="*/ 4 w 241"/>
                  <a:gd name="T1" fmla="*/ 4 h 142"/>
                  <a:gd name="T2" fmla="*/ 47 w 241"/>
                  <a:gd name="T3" fmla="*/ 0 h 142"/>
                  <a:gd name="T4" fmla="*/ 38 w 241"/>
                  <a:gd name="T5" fmla="*/ 5 h 142"/>
                  <a:gd name="T6" fmla="*/ 54 w 241"/>
                  <a:gd name="T7" fmla="*/ 8 h 142"/>
                  <a:gd name="T8" fmla="*/ 39 w 241"/>
                  <a:gd name="T9" fmla="*/ 14 h 142"/>
                  <a:gd name="T10" fmla="*/ 39 w 241"/>
                  <a:gd name="T11" fmla="*/ 18 h 142"/>
                  <a:gd name="T12" fmla="*/ 61 w 241"/>
                  <a:gd name="T13" fmla="*/ 21 h 142"/>
                  <a:gd name="T14" fmla="*/ 39 w 241"/>
                  <a:gd name="T15" fmla="*/ 28 h 142"/>
                  <a:gd name="T16" fmla="*/ 59 w 241"/>
                  <a:gd name="T17" fmla="*/ 34 h 142"/>
                  <a:gd name="T18" fmla="*/ 39 w 241"/>
                  <a:gd name="T19" fmla="*/ 36 h 142"/>
                  <a:gd name="T20" fmla="*/ 0 w 241"/>
                  <a:gd name="T21" fmla="*/ 36 h 142"/>
                  <a:gd name="T22" fmla="*/ 4 w 241"/>
                  <a:gd name="T23" fmla="*/ 4 h 142"/>
                  <a:gd name="T24" fmla="*/ 4 w 241"/>
                  <a:gd name="T25" fmla="*/ 4 h 14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41"/>
                  <a:gd name="T40" fmla="*/ 0 h 142"/>
                  <a:gd name="T41" fmla="*/ 241 w 241"/>
                  <a:gd name="T42" fmla="*/ 142 h 14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41" h="142">
                    <a:moveTo>
                      <a:pt x="15" y="19"/>
                    </a:moveTo>
                    <a:lnTo>
                      <a:pt x="186" y="0"/>
                    </a:lnTo>
                    <a:lnTo>
                      <a:pt x="152" y="20"/>
                    </a:lnTo>
                    <a:lnTo>
                      <a:pt x="215" y="32"/>
                    </a:lnTo>
                    <a:lnTo>
                      <a:pt x="154" y="57"/>
                    </a:lnTo>
                    <a:lnTo>
                      <a:pt x="156" y="70"/>
                    </a:lnTo>
                    <a:lnTo>
                      <a:pt x="241" y="85"/>
                    </a:lnTo>
                    <a:lnTo>
                      <a:pt x="156" y="112"/>
                    </a:lnTo>
                    <a:lnTo>
                      <a:pt x="234" y="133"/>
                    </a:lnTo>
                    <a:lnTo>
                      <a:pt x="154" y="142"/>
                    </a:lnTo>
                    <a:lnTo>
                      <a:pt x="0" y="142"/>
                    </a:lnTo>
                    <a:lnTo>
                      <a:pt x="15" y="19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91" name="Freeform 347"/>
              <p:cNvSpPr>
                <a:spLocks/>
              </p:cNvSpPr>
              <p:nvPr/>
            </p:nvSpPr>
            <p:spPr bwMode="auto">
              <a:xfrm>
                <a:off x="4557" y="1538"/>
                <a:ext cx="121" cy="81"/>
              </a:xfrm>
              <a:custGeom>
                <a:avLst/>
                <a:gdLst>
                  <a:gd name="T0" fmla="*/ 3 w 243"/>
                  <a:gd name="T1" fmla="*/ 8 h 161"/>
                  <a:gd name="T2" fmla="*/ 54 w 243"/>
                  <a:gd name="T3" fmla="*/ 0 h 161"/>
                  <a:gd name="T4" fmla="*/ 37 w 243"/>
                  <a:gd name="T5" fmla="*/ 9 h 161"/>
                  <a:gd name="T6" fmla="*/ 60 w 243"/>
                  <a:gd name="T7" fmla="*/ 12 h 161"/>
                  <a:gd name="T8" fmla="*/ 39 w 243"/>
                  <a:gd name="T9" fmla="*/ 20 h 161"/>
                  <a:gd name="T10" fmla="*/ 60 w 243"/>
                  <a:gd name="T11" fmla="*/ 24 h 161"/>
                  <a:gd name="T12" fmla="*/ 44 w 243"/>
                  <a:gd name="T13" fmla="*/ 31 h 161"/>
                  <a:gd name="T14" fmla="*/ 55 w 243"/>
                  <a:gd name="T15" fmla="*/ 34 h 161"/>
                  <a:gd name="T16" fmla="*/ 0 w 243"/>
                  <a:gd name="T17" fmla="*/ 41 h 161"/>
                  <a:gd name="T18" fmla="*/ 3 w 243"/>
                  <a:gd name="T19" fmla="*/ 8 h 161"/>
                  <a:gd name="T20" fmla="*/ 3 w 243"/>
                  <a:gd name="T21" fmla="*/ 8 h 16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43"/>
                  <a:gd name="T34" fmla="*/ 0 h 161"/>
                  <a:gd name="T35" fmla="*/ 243 w 243"/>
                  <a:gd name="T36" fmla="*/ 161 h 16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43" h="161">
                    <a:moveTo>
                      <a:pt x="13" y="30"/>
                    </a:moveTo>
                    <a:lnTo>
                      <a:pt x="217" y="0"/>
                    </a:lnTo>
                    <a:lnTo>
                      <a:pt x="148" y="36"/>
                    </a:lnTo>
                    <a:lnTo>
                      <a:pt x="242" y="47"/>
                    </a:lnTo>
                    <a:lnTo>
                      <a:pt x="158" y="77"/>
                    </a:lnTo>
                    <a:lnTo>
                      <a:pt x="243" y="95"/>
                    </a:lnTo>
                    <a:lnTo>
                      <a:pt x="177" y="121"/>
                    </a:lnTo>
                    <a:lnTo>
                      <a:pt x="221" y="136"/>
                    </a:lnTo>
                    <a:lnTo>
                      <a:pt x="0" y="161"/>
                    </a:lnTo>
                    <a:lnTo>
                      <a:pt x="13" y="30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92" name="Freeform 348"/>
              <p:cNvSpPr>
                <a:spLocks/>
              </p:cNvSpPr>
              <p:nvPr/>
            </p:nvSpPr>
            <p:spPr bwMode="auto">
              <a:xfrm>
                <a:off x="4420" y="1652"/>
                <a:ext cx="145" cy="70"/>
              </a:xfrm>
              <a:custGeom>
                <a:avLst/>
                <a:gdLst>
                  <a:gd name="T0" fmla="*/ 7 w 291"/>
                  <a:gd name="T1" fmla="*/ 10 h 140"/>
                  <a:gd name="T2" fmla="*/ 0 w 291"/>
                  <a:gd name="T3" fmla="*/ 35 h 140"/>
                  <a:gd name="T4" fmla="*/ 19 w 291"/>
                  <a:gd name="T5" fmla="*/ 21 h 140"/>
                  <a:gd name="T6" fmla="*/ 42 w 291"/>
                  <a:gd name="T7" fmla="*/ 14 h 140"/>
                  <a:gd name="T8" fmla="*/ 70 w 291"/>
                  <a:gd name="T9" fmla="*/ 14 h 140"/>
                  <a:gd name="T10" fmla="*/ 61 w 291"/>
                  <a:gd name="T11" fmla="*/ 9 h 140"/>
                  <a:gd name="T12" fmla="*/ 72 w 291"/>
                  <a:gd name="T13" fmla="*/ 7 h 140"/>
                  <a:gd name="T14" fmla="*/ 62 w 291"/>
                  <a:gd name="T15" fmla="*/ 2 h 140"/>
                  <a:gd name="T16" fmla="*/ 71 w 291"/>
                  <a:gd name="T17" fmla="*/ 0 h 140"/>
                  <a:gd name="T18" fmla="*/ 63 w 291"/>
                  <a:gd name="T19" fmla="*/ 0 h 140"/>
                  <a:gd name="T20" fmla="*/ 43 w 291"/>
                  <a:gd name="T21" fmla="*/ 3 h 140"/>
                  <a:gd name="T22" fmla="*/ 7 w 291"/>
                  <a:gd name="T23" fmla="*/ 10 h 140"/>
                  <a:gd name="T24" fmla="*/ 7 w 291"/>
                  <a:gd name="T25" fmla="*/ 10 h 14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1"/>
                  <a:gd name="T40" fmla="*/ 0 h 140"/>
                  <a:gd name="T41" fmla="*/ 291 w 291"/>
                  <a:gd name="T42" fmla="*/ 140 h 14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1" h="140">
                    <a:moveTo>
                      <a:pt x="29" y="43"/>
                    </a:moveTo>
                    <a:lnTo>
                      <a:pt x="0" y="140"/>
                    </a:lnTo>
                    <a:lnTo>
                      <a:pt x="78" y="85"/>
                    </a:lnTo>
                    <a:lnTo>
                      <a:pt x="170" y="57"/>
                    </a:lnTo>
                    <a:lnTo>
                      <a:pt x="282" y="57"/>
                    </a:lnTo>
                    <a:lnTo>
                      <a:pt x="244" y="38"/>
                    </a:lnTo>
                    <a:lnTo>
                      <a:pt x="291" y="28"/>
                    </a:lnTo>
                    <a:lnTo>
                      <a:pt x="249" y="11"/>
                    </a:lnTo>
                    <a:lnTo>
                      <a:pt x="284" y="0"/>
                    </a:lnTo>
                    <a:lnTo>
                      <a:pt x="253" y="0"/>
                    </a:lnTo>
                    <a:lnTo>
                      <a:pt x="175" y="13"/>
                    </a:lnTo>
                    <a:lnTo>
                      <a:pt x="29" y="43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93" name="Freeform 349"/>
              <p:cNvSpPr>
                <a:spLocks/>
              </p:cNvSpPr>
              <p:nvPr/>
            </p:nvSpPr>
            <p:spPr bwMode="auto">
              <a:xfrm>
                <a:off x="4437" y="1438"/>
                <a:ext cx="193" cy="70"/>
              </a:xfrm>
              <a:custGeom>
                <a:avLst/>
                <a:gdLst>
                  <a:gd name="T0" fmla="*/ 5 w 385"/>
                  <a:gd name="T1" fmla="*/ 3 h 141"/>
                  <a:gd name="T2" fmla="*/ 0 w 385"/>
                  <a:gd name="T3" fmla="*/ 35 h 141"/>
                  <a:gd name="T4" fmla="*/ 97 w 385"/>
                  <a:gd name="T5" fmla="*/ 33 h 141"/>
                  <a:gd name="T6" fmla="*/ 60 w 385"/>
                  <a:gd name="T7" fmla="*/ 27 h 141"/>
                  <a:gd name="T8" fmla="*/ 93 w 385"/>
                  <a:gd name="T9" fmla="*/ 18 h 141"/>
                  <a:gd name="T10" fmla="*/ 62 w 385"/>
                  <a:gd name="T11" fmla="*/ 13 h 141"/>
                  <a:gd name="T12" fmla="*/ 92 w 385"/>
                  <a:gd name="T13" fmla="*/ 3 h 141"/>
                  <a:gd name="T14" fmla="*/ 62 w 385"/>
                  <a:gd name="T15" fmla="*/ 0 h 141"/>
                  <a:gd name="T16" fmla="*/ 5 w 385"/>
                  <a:gd name="T17" fmla="*/ 3 h 141"/>
                  <a:gd name="T18" fmla="*/ 5 w 385"/>
                  <a:gd name="T19" fmla="*/ 3 h 1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85"/>
                  <a:gd name="T31" fmla="*/ 0 h 141"/>
                  <a:gd name="T32" fmla="*/ 385 w 385"/>
                  <a:gd name="T33" fmla="*/ 141 h 14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85" h="141">
                    <a:moveTo>
                      <a:pt x="19" y="15"/>
                    </a:moveTo>
                    <a:lnTo>
                      <a:pt x="0" y="141"/>
                    </a:lnTo>
                    <a:lnTo>
                      <a:pt x="385" y="133"/>
                    </a:lnTo>
                    <a:lnTo>
                      <a:pt x="239" y="108"/>
                    </a:lnTo>
                    <a:lnTo>
                      <a:pt x="372" y="74"/>
                    </a:lnTo>
                    <a:lnTo>
                      <a:pt x="247" y="55"/>
                    </a:lnTo>
                    <a:lnTo>
                      <a:pt x="368" y="15"/>
                    </a:lnTo>
                    <a:lnTo>
                      <a:pt x="247" y="0"/>
                    </a:lnTo>
                    <a:lnTo>
                      <a:pt x="19" y="15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94" name="Freeform 350"/>
              <p:cNvSpPr>
                <a:spLocks/>
              </p:cNvSpPr>
              <p:nvPr/>
            </p:nvSpPr>
            <p:spPr bwMode="auto">
              <a:xfrm>
                <a:off x="4325" y="1537"/>
                <a:ext cx="196" cy="98"/>
              </a:xfrm>
              <a:custGeom>
                <a:avLst/>
                <a:gdLst>
                  <a:gd name="T0" fmla="*/ 5 w 394"/>
                  <a:gd name="T1" fmla="*/ 12 h 195"/>
                  <a:gd name="T2" fmla="*/ 0 w 394"/>
                  <a:gd name="T3" fmla="*/ 49 h 195"/>
                  <a:gd name="T4" fmla="*/ 98 w 394"/>
                  <a:gd name="T5" fmla="*/ 45 h 195"/>
                  <a:gd name="T6" fmla="*/ 65 w 394"/>
                  <a:gd name="T7" fmla="*/ 38 h 195"/>
                  <a:gd name="T8" fmla="*/ 96 w 394"/>
                  <a:gd name="T9" fmla="*/ 30 h 195"/>
                  <a:gd name="T10" fmla="*/ 61 w 394"/>
                  <a:gd name="T11" fmla="*/ 25 h 195"/>
                  <a:gd name="T12" fmla="*/ 96 w 394"/>
                  <a:gd name="T13" fmla="*/ 16 h 195"/>
                  <a:gd name="T14" fmla="*/ 60 w 394"/>
                  <a:gd name="T15" fmla="*/ 12 h 195"/>
                  <a:gd name="T16" fmla="*/ 94 w 394"/>
                  <a:gd name="T17" fmla="*/ 0 h 195"/>
                  <a:gd name="T18" fmla="*/ 49 w 394"/>
                  <a:gd name="T19" fmla="*/ 5 h 195"/>
                  <a:gd name="T20" fmla="*/ 5 w 394"/>
                  <a:gd name="T21" fmla="*/ 12 h 195"/>
                  <a:gd name="T22" fmla="*/ 5 w 394"/>
                  <a:gd name="T23" fmla="*/ 12 h 19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94"/>
                  <a:gd name="T37" fmla="*/ 0 h 195"/>
                  <a:gd name="T38" fmla="*/ 394 w 394"/>
                  <a:gd name="T39" fmla="*/ 195 h 19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94" h="195">
                    <a:moveTo>
                      <a:pt x="21" y="45"/>
                    </a:moveTo>
                    <a:lnTo>
                      <a:pt x="0" y="195"/>
                    </a:lnTo>
                    <a:lnTo>
                      <a:pt x="394" y="180"/>
                    </a:lnTo>
                    <a:lnTo>
                      <a:pt x="263" y="152"/>
                    </a:lnTo>
                    <a:lnTo>
                      <a:pt x="388" y="119"/>
                    </a:lnTo>
                    <a:lnTo>
                      <a:pt x="246" y="97"/>
                    </a:lnTo>
                    <a:lnTo>
                      <a:pt x="386" y="62"/>
                    </a:lnTo>
                    <a:lnTo>
                      <a:pt x="242" y="47"/>
                    </a:lnTo>
                    <a:lnTo>
                      <a:pt x="377" y="0"/>
                    </a:lnTo>
                    <a:lnTo>
                      <a:pt x="200" y="17"/>
                    </a:lnTo>
                    <a:lnTo>
                      <a:pt x="21" y="45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95" name="Freeform 351"/>
              <p:cNvSpPr>
                <a:spLocks/>
              </p:cNvSpPr>
              <p:nvPr/>
            </p:nvSpPr>
            <p:spPr bwMode="auto">
              <a:xfrm>
                <a:off x="4641" y="1635"/>
                <a:ext cx="196" cy="99"/>
              </a:xfrm>
              <a:custGeom>
                <a:avLst/>
                <a:gdLst>
                  <a:gd name="T0" fmla="*/ 6 w 392"/>
                  <a:gd name="T1" fmla="*/ 9 h 200"/>
                  <a:gd name="T2" fmla="*/ 0 w 392"/>
                  <a:gd name="T3" fmla="*/ 28 h 200"/>
                  <a:gd name="T4" fmla="*/ 25 w 392"/>
                  <a:gd name="T5" fmla="*/ 28 h 200"/>
                  <a:gd name="T6" fmla="*/ 26 w 392"/>
                  <a:gd name="T7" fmla="*/ 49 h 200"/>
                  <a:gd name="T8" fmla="*/ 98 w 392"/>
                  <a:gd name="T9" fmla="*/ 47 h 200"/>
                  <a:gd name="T10" fmla="*/ 66 w 392"/>
                  <a:gd name="T11" fmla="*/ 39 h 200"/>
                  <a:gd name="T12" fmla="*/ 97 w 392"/>
                  <a:gd name="T13" fmla="*/ 30 h 200"/>
                  <a:gd name="T14" fmla="*/ 62 w 392"/>
                  <a:gd name="T15" fmla="*/ 26 h 200"/>
                  <a:gd name="T16" fmla="*/ 97 w 392"/>
                  <a:gd name="T17" fmla="*/ 17 h 200"/>
                  <a:gd name="T18" fmla="*/ 61 w 392"/>
                  <a:gd name="T19" fmla="*/ 12 h 200"/>
                  <a:gd name="T20" fmla="*/ 96 w 392"/>
                  <a:gd name="T21" fmla="*/ 0 h 200"/>
                  <a:gd name="T22" fmla="*/ 52 w 392"/>
                  <a:gd name="T23" fmla="*/ 3 h 200"/>
                  <a:gd name="T24" fmla="*/ 6 w 392"/>
                  <a:gd name="T25" fmla="*/ 9 h 200"/>
                  <a:gd name="T26" fmla="*/ 6 w 392"/>
                  <a:gd name="T27" fmla="*/ 9 h 20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92"/>
                  <a:gd name="T43" fmla="*/ 0 h 200"/>
                  <a:gd name="T44" fmla="*/ 392 w 392"/>
                  <a:gd name="T45" fmla="*/ 200 h 20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92" h="200">
                    <a:moveTo>
                      <a:pt x="25" y="36"/>
                    </a:moveTo>
                    <a:lnTo>
                      <a:pt x="0" y="114"/>
                    </a:lnTo>
                    <a:lnTo>
                      <a:pt x="103" y="113"/>
                    </a:lnTo>
                    <a:lnTo>
                      <a:pt x="105" y="200"/>
                    </a:lnTo>
                    <a:lnTo>
                      <a:pt x="392" y="189"/>
                    </a:lnTo>
                    <a:lnTo>
                      <a:pt x="261" y="160"/>
                    </a:lnTo>
                    <a:lnTo>
                      <a:pt x="388" y="124"/>
                    </a:lnTo>
                    <a:lnTo>
                      <a:pt x="249" y="107"/>
                    </a:lnTo>
                    <a:lnTo>
                      <a:pt x="386" y="69"/>
                    </a:lnTo>
                    <a:lnTo>
                      <a:pt x="247" y="50"/>
                    </a:lnTo>
                    <a:lnTo>
                      <a:pt x="382" y="0"/>
                    </a:lnTo>
                    <a:lnTo>
                      <a:pt x="211" y="14"/>
                    </a:lnTo>
                    <a:lnTo>
                      <a:pt x="25" y="36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96" name="Freeform 352"/>
              <p:cNvSpPr>
                <a:spLocks/>
              </p:cNvSpPr>
              <p:nvPr/>
            </p:nvSpPr>
            <p:spPr bwMode="auto">
              <a:xfrm>
                <a:off x="4209" y="1659"/>
                <a:ext cx="184" cy="89"/>
              </a:xfrm>
              <a:custGeom>
                <a:avLst/>
                <a:gdLst>
                  <a:gd name="T0" fmla="*/ 0 w 369"/>
                  <a:gd name="T1" fmla="*/ 5 h 177"/>
                  <a:gd name="T2" fmla="*/ 89 w 369"/>
                  <a:gd name="T3" fmla="*/ 0 h 177"/>
                  <a:gd name="T4" fmla="*/ 56 w 369"/>
                  <a:gd name="T5" fmla="*/ 11 h 177"/>
                  <a:gd name="T6" fmla="*/ 88 w 369"/>
                  <a:gd name="T7" fmla="*/ 16 h 177"/>
                  <a:gd name="T8" fmla="*/ 62 w 369"/>
                  <a:gd name="T9" fmla="*/ 22 h 177"/>
                  <a:gd name="T10" fmla="*/ 89 w 369"/>
                  <a:gd name="T11" fmla="*/ 31 h 177"/>
                  <a:gd name="T12" fmla="*/ 75 w 369"/>
                  <a:gd name="T13" fmla="*/ 35 h 177"/>
                  <a:gd name="T14" fmla="*/ 92 w 369"/>
                  <a:gd name="T15" fmla="*/ 44 h 177"/>
                  <a:gd name="T16" fmla="*/ 75 w 369"/>
                  <a:gd name="T17" fmla="*/ 45 h 177"/>
                  <a:gd name="T18" fmla="*/ 71 w 369"/>
                  <a:gd name="T19" fmla="*/ 32 h 177"/>
                  <a:gd name="T20" fmla="*/ 62 w 369"/>
                  <a:gd name="T21" fmla="*/ 24 h 177"/>
                  <a:gd name="T22" fmla="*/ 53 w 369"/>
                  <a:gd name="T23" fmla="*/ 17 h 177"/>
                  <a:gd name="T24" fmla="*/ 28 w 369"/>
                  <a:gd name="T25" fmla="*/ 12 h 177"/>
                  <a:gd name="T26" fmla="*/ 0 w 369"/>
                  <a:gd name="T27" fmla="*/ 9 h 177"/>
                  <a:gd name="T28" fmla="*/ 0 w 369"/>
                  <a:gd name="T29" fmla="*/ 5 h 177"/>
                  <a:gd name="T30" fmla="*/ 0 w 369"/>
                  <a:gd name="T31" fmla="*/ 5 h 17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69"/>
                  <a:gd name="T49" fmla="*/ 0 h 177"/>
                  <a:gd name="T50" fmla="*/ 369 w 369"/>
                  <a:gd name="T51" fmla="*/ 177 h 17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69" h="177">
                    <a:moveTo>
                      <a:pt x="0" y="17"/>
                    </a:moveTo>
                    <a:lnTo>
                      <a:pt x="356" y="0"/>
                    </a:lnTo>
                    <a:lnTo>
                      <a:pt x="225" y="42"/>
                    </a:lnTo>
                    <a:lnTo>
                      <a:pt x="354" y="63"/>
                    </a:lnTo>
                    <a:lnTo>
                      <a:pt x="251" y="85"/>
                    </a:lnTo>
                    <a:lnTo>
                      <a:pt x="358" y="121"/>
                    </a:lnTo>
                    <a:lnTo>
                      <a:pt x="301" y="139"/>
                    </a:lnTo>
                    <a:lnTo>
                      <a:pt x="369" y="173"/>
                    </a:lnTo>
                    <a:lnTo>
                      <a:pt x="303" y="177"/>
                    </a:lnTo>
                    <a:lnTo>
                      <a:pt x="287" y="125"/>
                    </a:lnTo>
                    <a:lnTo>
                      <a:pt x="249" y="95"/>
                    </a:lnTo>
                    <a:lnTo>
                      <a:pt x="215" y="66"/>
                    </a:lnTo>
                    <a:lnTo>
                      <a:pt x="114" y="45"/>
                    </a:lnTo>
                    <a:lnTo>
                      <a:pt x="2" y="34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97" name="Freeform 353"/>
              <p:cNvSpPr>
                <a:spLocks/>
              </p:cNvSpPr>
              <p:nvPr/>
            </p:nvSpPr>
            <p:spPr bwMode="auto">
              <a:xfrm>
                <a:off x="4106" y="1652"/>
                <a:ext cx="14" cy="44"/>
              </a:xfrm>
              <a:custGeom>
                <a:avLst/>
                <a:gdLst>
                  <a:gd name="T0" fmla="*/ 0 w 29"/>
                  <a:gd name="T1" fmla="*/ 22 h 89"/>
                  <a:gd name="T2" fmla="*/ 7 w 29"/>
                  <a:gd name="T3" fmla="*/ 22 h 89"/>
                  <a:gd name="T4" fmla="*/ 7 w 29"/>
                  <a:gd name="T5" fmla="*/ 0 h 89"/>
                  <a:gd name="T6" fmla="*/ 0 w 29"/>
                  <a:gd name="T7" fmla="*/ 0 h 89"/>
                  <a:gd name="T8" fmla="*/ 0 w 29"/>
                  <a:gd name="T9" fmla="*/ 22 h 89"/>
                  <a:gd name="T10" fmla="*/ 0 w 29"/>
                  <a:gd name="T11" fmla="*/ 22 h 8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"/>
                  <a:gd name="T19" fmla="*/ 0 h 89"/>
                  <a:gd name="T20" fmla="*/ 29 w 29"/>
                  <a:gd name="T21" fmla="*/ 89 h 8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" h="89">
                    <a:moveTo>
                      <a:pt x="0" y="89"/>
                    </a:moveTo>
                    <a:lnTo>
                      <a:pt x="29" y="89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98" name="Freeform 354"/>
              <p:cNvSpPr>
                <a:spLocks/>
              </p:cNvSpPr>
              <p:nvPr/>
            </p:nvSpPr>
            <p:spPr bwMode="auto">
              <a:xfrm>
                <a:off x="4136" y="1652"/>
                <a:ext cx="13" cy="39"/>
              </a:xfrm>
              <a:custGeom>
                <a:avLst/>
                <a:gdLst>
                  <a:gd name="T0" fmla="*/ 0 w 27"/>
                  <a:gd name="T1" fmla="*/ 20 h 78"/>
                  <a:gd name="T2" fmla="*/ 6 w 27"/>
                  <a:gd name="T3" fmla="*/ 20 h 78"/>
                  <a:gd name="T4" fmla="*/ 6 w 27"/>
                  <a:gd name="T5" fmla="*/ 0 h 78"/>
                  <a:gd name="T6" fmla="*/ 0 w 27"/>
                  <a:gd name="T7" fmla="*/ 0 h 78"/>
                  <a:gd name="T8" fmla="*/ 0 w 27"/>
                  <a:gd name="T9" fmla="*/ 20 h 78"/>
                  <a:gd name="T10" fmla="*/ 0 w 27"/>
                  <a:gd name="T11" fmla="*/ 20 h 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"/>
                  <a:gd name="T19" fmla="*/ 0 h 78"/>
                  <a:gd name="T20" fmla="*/ 27 w 27"/>
                  <a:gd name="T21" fmla="*/ 78 h 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" h="78">
                    <a:moveTo>
                      <a:pt x="0" y="78"/>
                    </a:moveTo>
                    <a:lnTo>
                      <a:pt x="27" y="78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99" name="Freeform 355"/>
              <p:cNvSpPr>
                <a:spLocks/>
              </p:cNvSpPr>
              <p:nvPr/>
            </p:nvSpPr>
            <p:spPr bwMode="auto">
              <a:xfrm>
                <a:off x="4159" y="1650"/>
                <a:ext cx="15" cy="43"/>
              </a:xfrm>
              <a:custGeom>
                <a:avLst/>
                <a:gdLst>
                  <a:gd name="T0" fmla="*/ 0 w 28"/>
                  <a:gd name="T1" fmla="*/ 22 h 85"/>
                  <a:gd name="T2" fmla="*/ 8 w 28"/>
                  <a:gd name="T3" fmla="*/ 22 h 85"/>
                  <a:gd name="T4" fmla="*/ 8 w 28"/>
                  <a:gd name="T5" fmla="*/ 0 h 85"/>
                  <a:gd name="T6" fmla="*/ 0 w 28"/>
                  <a:gd name="T7" fmla="*/ 0 h 85"/>
                  <a:gd name="T8" fmla="*/ 0 w 28"/>
                  <a:gd name="T9" fmla="*/ 22 h 85"/>
                  <a:gd name="T10" fmla="*/ 0 w 28"/>
                  <a:gd name="T11" fmla="*/ 22 h 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"/>
                  <a:gd name="T19" fmla="*/ 0 h 85"/>
                  <a:gd name="T20" fmla="*/ 28 w 28"/>
                  <a:gd name="T21" fmla="*/ 85 h 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" h="85">
                    <a:moveTo>
                      <a:pt x="0" y="85"/>
                    </a:moveTo>
                    <a:lnTo>
                      <a:pt x="28" y="85"/>
                    </a:lnTo>
                    <a:lnTo>
                      <a:pt x="28" y="0"/>
                    </a:lnTo>
                    <a:lnTo>
                      <a:pt x="0" y="0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0" name="Freeform 356"/>
              <p:cNvSpPr>
                <a:spLocks/>
              </p:cNvSpPr>
              <p:nvPr/>
            </p:nvSpPr>
            <p:spPr bwMode="auto">
              <a:xfrm>
                <a:off x="4333" y="1552"/>
                <a:ext cx="133" cy="75"/>
              </a:xfrm>
              <a:custGeom>
                <a:avLst/>
                <a:gdLst>
                  <a:gd name="T0" fmla="*/ 3 w 267"/>
                  <a:gd name="T1" fmla="*/ 8 h 150"/>
                  <a:gd name="T2" fmla="*/ 55 w 267"/>
                  <a:gd name="T3" fmla="*/ 0 h 150"/>
                  <a:gd name="T4" fmla="*/ 44 w 267"/>
                  <a:gd name="T5" fmla="*/ 7 h 150"/>
                  <a:gd name="T6" fmla="*/ 65 w 267"/>
                  <a:gd name="T7" fmla="*/ 9 h 150"/>
                  <a:gd name="T8" fmla="*/ 44 w 267"/>
                  <a:gd name="T9" fmla="*/ 17 h 150"/>
                  <a:gd name="T10" fmla="*/ 66 w 267"/>
                  <a:gd name="T11" fmla="*/ 23 h 150"/>
                  <a:gd name="T12" fmla="*/ 45 w 267"/>
                  <a:gd name="T13" fmla="*/ 27 h 150"/>
                  <a:gd name="T14" fmla="*/ 65 w 267"/>
                  <a:gd name="T15" fmla="*/ 36 h 150"/>
                  <a:gd name="T16" fmla="*/ 0 w 267"/>
                  <a:gd name="T17" fmla="*/ 38 h 150"/>
                  <a:gd name="T18" fmla="*/ 3 w 267"/>
                  <a:gd name="T19" fmla="*/ 8 h 150"/>
                  <a:gd name="T20" fmla="*/ 3 w 267"/>
                  <a:gd name="T21" fmla="*/ 8 h 1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67"/>
                  <a:gd name="T34" fmla="*/ 0 h 150"/>
                  <a:gd name="T35" fmla="*/ 267 w 267"/>
                  <a:gd name="T36" fmla="*/ 150 h 15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67" h="150">
                    <a:moveTo>
                      <a:pt x="14" y="32"/>
                    </a:moveTo>
                    <a:lnTo>
                      <a:pt x="221" y="0"/>
                    </a:lnTo>
                    <a:lnTo>
                      <a:pt x="179" y="30"/>
                    </a:lnTo>
                    <a:lnTo>
                      <a:pt x="261" y="38"/>
                    </a:lnTo>
                    <a:lnTo>
                      <a:pt x="177" y="68"/>
                    </a:lnTo>
                    <a:lnTo>
                      <a:pt x="267" y="93"/>
                    </a:lnTo>
                    <a:lnTo>
                      <a:pt x="183" y="108"/>
                    </a:lnTo>
                    <a:lnTo>
                      <a:pt x="261" y="143"/>
                    </a:lnTo>
                    <a:lnTo>
                      <a:pt x="0" y="150"/>
                    </a:lnTo>
                    <a:lnTo>
                      <a:pt x="14" y="32"/>
                    </a:lnTo>
                    <a:close/>
                  </a:path>
                </a:pathLst>
              </a:custGeom>
              <a:solidFill>
                <a:srgbClr val="FFE5B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1" name="Freeform 357"/>
              <p:cNvSpPr>
                <a:spLocks/>
              </p:cNvSpPr>
              <p:nvPr/>
            </p:nvSpPr>
            <p:spPr bwMode="auto">
              <a:xfrm>
                <a:off x="4444" y="1445"/>
                <a:ext cx="127" cy="58"/>
              </a:xfrm>
              <a:custGeom>
                <a:avLst/>
                <a:gdLst>
                  <a:gd name="T0" fmla="*/ 5 w 253"/>
                  <a:gd name="T1" fmla="*/ 5 h 116"/>
                  <a:gd name="T2" fmla="*/ 0 w 253"/>
                  <a:gd name="T3" fmla="*/ 29 h 116"/>
                  <a:gd name="T4" fmla="*/ 56 w 253"/>
                  <a:gd name="T5" fmla="*/ 28 h 116"/>
                  <a:gd name="T6" fmla="*/ 45 w 253"/>
                  <a:gd name="T7" fmla="*/ 22 h 116"/>
                  <a:gd name="T8" fmla="*/ 61 w 253"/>
                  <a:gd name="T9" fmla="*/ 17 h 116"/>
                  <a:gd name="T10" fmla="*/ 45 w 253"/>
                  <a:gd name="T11" fmla="*/ 11 h 116"/>
                  <a:gd name="T12" fmla="*/ 64 w 253"/>
                  <a:gd name="T13" fmla="*/ 3 h 116"/>
                  <a:gd name="T14" fmla="*/ 45 w 253"/>
                  <a:gd name="T15" fmla="*/ 0 h 116"/>
                  <a:gd name="T16" fmla="*/ 5 w 253"/>
                  <a:gd name="T17" fmla="*/ 5 h 116"/>
                  <a:gd name="T18" fmla="*/ 5 w 253"/>
                  <a:gd name="T19" fmla="*/ 5 h 1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3"/>
                  <a:gd name="T31" fmla="*/ 0 h 116"/>
                  <a:gd name="T32" fmla="*/ 253 w 253"/>
                  <a:gd name="T33" fmla="*/ 116 h 1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3" h="116">
                    <a:moveTo>
                      <a:pt x="19" y="17"/>
                    </a:moveTo>
                    <a:lnTo>
                      <a:pt x="0" y="116"/>
                    </a:lnTo>
                    <a:lnTo>
                      <a:pt x="224" y="111"/>
                    </a:lnTo>
                    <a:lnTo>
                      <a:pt x="180" y="86"/>
                    </a:lnTo>
                    <a:lnTo>
                      <a:pt x="243" y="65"/>
                    </a:lnTo>
                    <a:lnTo>
                      <a:pt x="180" y="42"/>
                    </a:lnTo>
                    <a:lnTo>
                      <a:pt x="253" y="12"/>
                    </a:lnTo>
                    <a:lnTo>
                      <a:pt x="177" y="0"/>
                    </a:lnTo>
                    <a:lnTo>
                      <a:pt x="19" y="17"/>
                    </a:lnTo>
                    <a:close/>
                  </a:path>
                </a:pathLst>
              </a:custGeom>
              <a:solidFill>
                <a:srgbClr val="FFE5B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2" name="Freeform 358"/>
              <p:cNvSpPr>
                <a:spLocks/>
              </p:cNvSpPr>
              <p:nvPr/>
            </p:nvSpPr>
            <p:spPr bwMode="auto">
              <a:xfrm>
                <a:off x="4653" y="1644"/>
                <a:ext cx="131" cy="82"/>
              </a:xfrm>
              <a:custGeom>
                <a:avLst/>
                <a:gdLst>
                  <a:gd name="T0" fmla="*/ 3 w 262"/>
                  <a:gd name="T1" fmla="*/ 7 h 164"/>
                  <a:gd name="T2" fmla="*/ 0 w 262"/>
                  <a:gd name="T3" fmla="*/ 21 h 164"/>
                  <a:gd name="T4" fmla="*/ 24 w 262"/>
                  <a:gd name="T5" fmla="*/ 20 h 164"/>
                  <a:gd name="T6" fmla="*/ 24 w 262"/>
                  <a:gd name="T7" fmla="*/ 41 h 164"/>
                  <a:gd name="T8" fmla="*/ 63 w 262"/>
                  <a:gd name="T9" fmla="*/ 39 h 164"/>
                  <a:gd name="T10" fmla="*/ 49 w 262"/>
                  <a:gd name="T11" fmla="*/ 34 h 164"/>
                  <a:gd name="T12" fmla="*/ 65 w 262"/>
                  <a:gd name="T13" fmla="*/ 28 h 164"/>
                  <a:gd name="T14" fmla="*/ 46 w 262"/>
                  <a:gd name="T15" fmla="*/ 23 h 164"/>
                  <a:gd name="T16" fmla="*/ 62 w 262"/>
                  <a:gd name="T17" fmla="*/ 15 h 164"/>
                  <a:gd name="T18" fmla="*/ 40 w 262"/>
                  <a:gd name="T19" fmla="*/ 9 h 164"/>
                  <a:gd name="T20" fmla="*/ 66 w 262"/>
                  <a:gd name="T21" fmla="*/ 0 h 164"/>
                  <a:gd name="T22" fmla="*/ 3 w 262"/>
                  <a:gd name="T23" fmla="*/ 7 h 164"/>
                  <a:gd name="T24" fmla="*/ 3 w 262"/>
                  <a:gd name="T25" fmla="*/ 7 h 1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2"/>
                  <a:gd name="T40" fmla="*/ 0 h 164"/>
                  <a:gd name="T41" fmla="*/ 262 w 262"/>
                  <a:gd name="T42" fmla="*/ 164 h 1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2" h="164">
                    <a:moveTo>
                      <a:pt x="15" y="29"/>
                    </a:moveTo>
                    <a:lnTo>
                      <a:pt x="0" y="84"/>
                    </a:lnTo>
                    <a:lnTo>
                      <a:pt x="99" y="78"/>
                    </a:lnTo>
                    <a:lnTo>
                      <a:pt x="99" y="164"/>
                    </a:lnTo>
                    <a:lnTo>
                      <a:pt x="255" y="156"/>
                    </a:lnTo>
                    <a:lnTo>
                      <a:pt x="198" y="133"/>
                    </a:lnTo>
                    <a:lnTo>
                      <a:pt x="259" y="114"/>
                    </a:lnTo>
                    <a:lnTo>
                      <a:pt x="184" y="95"/>
                    </a:lnTo>
                    <a:lnTo>
                      <a:pt x="249" y="63"/>
                    </a:lnTo>
                    <a:lnTo>
                      <a:pt x="162" y="36"/>
                    </a:lnTo>
                    <a:lnTo>
                      <a:pt x="262" y="0"/>
                    </a:lnTo>
                    <a:lnTo>
                      <a:pt x="15" y="29"/>
                    </a:lnTo>
                    <a:close/>
                  </a:path>
                </a:pathLst>
              </a:custGeom>
              <a:solidFill>
                <a:srgbClr val="FFE5B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3" name="Freeform 359"/>
              <p:cNvSpPr>
                <a:spLocks/>
              </p:cNvSpPr>
              <p:nvPr/>
            </p:nvSpPr>
            <p:spPr bwMode="auto">
              <a:xfrm>
                <a:off x="4240" y="1667"/>
                <a:ext cx="107" cy="29"/>
              </a:xfrm>
              <a:custGeom>
                <a:avLst/>
                <a:gdLst>
                  <a:gd name="T0" fmla="*/ 18 w 215"/>
                  <a:gd name="T1" fmla="*/ 2 h 59"/>
                  <a:gd name="T2" fmla="*/ 44 w 215"/>
                  <a:gd name="T3" fmla="*/ 0 h 59"/>
                  <a:gd name="T4" fmla="*/ 33 w 215"/>
                  <a:gd name="T5" fmla="*/ 5 h 59"/>
                  <a:gd name="T6" fmla="*/ 53 w 215"/>
                  <a:gd name="T7" fmla="*/ 12 h 59"/>
                  <a:gd name="T8" fmla="*/ 46 w 215"/>
                  <a:gd name="T9" fmla="*/ 14 h 59"/>
                  <a:gd name="T10" fmla="*/ 38 w 215"/>
                  <a:gd name="T11" fmla="*/ 12 h 59"/>
                  <a:gd name="T12" fmla="*/ 22 w 215"/>
                  <a:gd name="T13" fmla="*/ 5 h 59"/>
                  <a:gd name="T14" fmla="*/ 0 w 215"/>
                  <a:gd name="T15" fmla="*/ 3 h 59"/>
                  <a:gd name="T16" fmla="*/ 18 w 215"/>
                  <a:gd name="T17" fmla="*/ 2 h 59"/>
                  <a:gd name="T18" fmla="*/ 18 w 215"/>
                  <a:gd name="T19" fmla="*/ 2 h 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15"/>
                  <a:gd name="T31" fmla="*/ 0 h 59"/>
                  <a:gd name="T32" fmla="*/ 215 w 215"/>
                  <a:gd name="T33" fmla="*/ 59 h 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15" h="59">
                    <a:moveTo>
                      <a:pt x="74" y="11"/>
                    </a:moveTo>
                    <a:lnTo>
                      <a:pt x="177" y="0"/>
                    </a:lnTo>
                    <a:lnTo>
                      <a:pt x="133" y="21"/>
                    </a:lnTo>
                    <a:lnTo>
                      <a:pt x="215" y="48"/>
                    </a:lnTo>
                    <a:lnTo>
                      <a:pt x="185" y="59"/>
                    </a:lnTo>
                    <a:lnTo>
                      <a:pt x="152" y="48"/>
                    </a:lnTo>
                    <a:lnTo>
                      <a:pt x="88" y="21"/>
                    </a:lnTo>
                    <a:lnTo>
                      <a:pt x="0" y="13"/>
                    </a:lnTo>
                    <a:lnTo>
                      <a:pt x="74" y="11"/>
                    </a:lnTo>
                    <a:close/>
                  </a:path>
                </a:pathLst>
              </a:custGeom>
              <a:solidFill>
                <a:srgbClr val="FFE5B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4" name="Freeform 360"/>
              <p:cNvSpPr>
                <a:spLocks/>
              </p:cNvSpPr>
              <p:nvPr/>
            </p:nvSpPr>
            <p:spPr bwMode="auto">
              <a:xfrm>
                <a:off x="4469" y="1542"/>
                <a:ext cx="52" cy="20"/>
              </a:xfrm>
              <a:custGeom>
                <a:avLst/>
                <a:gdLst>
                  <a:gd name="T0" fmla="*/ 24 w 105"/>
                  <a:gd name="T1" fmla="*/ 0 h 42"/>
                  <a:gd name="T2" fmla="*/ 0 w 105"/>
                  <a:gd name="T3" fmla="*/ 7 h 42"/>
                  <a:gd name="T4" fmla="*/ 26 w 105"/>
                  <a:gd name="T5" fmla="*/ 10 h 42"/>
                  <a:gd name="T6" fmla="*/ 24 w 105"/>
                  <a:gd name="T7" fmla="*/ 0 h 42"/>
                  <a:gd name="T8" fmla="*/ 24 w 105"/>
                  <a:gd name="T9" fmla="*/ 0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42"/>
                  <a:gd name="T17" fmla="*/ 105 w 105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42">
                    <a:moveTo>
                      <a:pt x="99" y="0"/>
                    </a:moveTo>
                    <a:lnTo>
                      <a:pt x="0" y="31"/>
                    </a:lnTo>
                    <a:lnTo>
                      <a:pt x="105" y="42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5" name="Freeform 361"/>
              <p:cNvSpPr>
                <a:spLocks/>
              </p:cNvSpPr>
              <p:nvPr/>
            </p:nvSpPr>
            <p:spPr bwMode="auto">
              <a:xfrm>
                <a:off x="4481" y="1575"/>
                <a:ext cx="41" cy="17"/>
              </a:xfrm>
              <a:custGeom>
                <a:avLst/>
                <a:gdLst>
                  <a:gd name="T0" fmla="*/ 19 w 84"/>
                  <a:gd name="T1" fmla="*/ 0 h 34"/>
                  <a:gd name="T2" fmla="*/ 0 w 84"/>
                  <a:gd name="T3" fmla="*/ 3 h 34"/>
                  <a:gd name="T4" fmla="*/ 20 w 84"/>
                  <a:gd name="T5" fmla="*/ 9 h 34"/>
                  <a:gd name="T6" fmla="*/ 19 w 84"/>
                  <a:gd name="T7" fmla="*/ 0 h 34"/>
                  <a:gd name="T8" fmla="*/ 19 w 84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34"/>
                  <a:gd name="T17" fmla="*/ 84 w 84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34">
                    <a:moveTo>
                      <a:pt x="78" y="0"/>
                    </a:moveTo>
                    <a:lnTo>
                      <a:pt x="0" y="15"/>
                    </a:lnTo>
                    <a:lnTo>
                      <a:pt x="84" y="34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6" name="Freeform 362"/>
              <p:cNvSpPr>
                <a:spLocks/>
              </p:cNvSpPr>
              <p:nvPr/>
            </p:nvSpPr>
            <p:spPr bwMode="auto">
              <a:xfrm>
                <a:off x="4485" y="1601"/>
                <a:ext cx="42" cy="19"/>
              </a:xfrm>
              <a:custGeom>
                <a:avLst/>
                <a:gdLst>
                  <a:gd name="T0" fmla="*/ 19 w 83"/>
                  <a:gd name="T1" fmla="*/ 0 h 38"/>
                  <a:gd name="T2" fmla="*/ 0 w 83"/>
                  <a:gd name="T3" fmla="*/ 5 h 38"/>
                  <a:gd name="T4" fmla="*/ 21 w 83"/>
                  <a:gd name="T5" fmla="*/ 10 h 38"/>
                  <a:gd name="T6" fmla="*/ 19 w 83"/>
                  <a:gd name="T7" fmla="*/ 0 h 38"/>
                  <a:gd name="T8" fmla="*/ 19 w 83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38"/>
                  <a:gd name="T17" fmla="*/ 83 w 83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38">
                    <a:moveTo>
                      <a:pt x="76" y="0"/>
                    </a:moveTo>
                    <a:lnTo>
                      <a:pt x="0" y="23"/>
                    </a:lnTo>
                    <a:lnTo>
                      <a:pt x="83" y="38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7" name="Freeform 363"/>
              <p:cNvSpPr>
                <a:spLocks/>
              </p:cNvSpPr>
              <p:nvPr/>
            </p:nvSpPr>
            <p:spPr bwMode="auto">
              <a:xfrm>
                <a:off x="4583" y="1480"/>
                <a:ext cx="52" cy="22"/>
              </a:xfrm>
              <a:custGeom>
                <a:avLst/>
                <a:gdLst>
                  <a:gd name="T0" fmla="*/ 23 w 105"/>
                  <a:gd name="T1" fmla="*/ 0 h 43"/>
                  <a:gd name="T2" fmla="*/ 0 w 105"/>
                  <a:gd name="T3" fmla="*/ 6 h 43"/>
                  <a:gd name="T4" fmla="*/ 26 w 105"/>
                  <a:gd name="T5" fmla="*/ 11 h 43"/>
                  <a:gd name="T6" fmla="*/ 23 w 105"/>
                  <a:gd name="T7" fmla="*/ 0 h 43"/>
                  <a:gd name="T8" fmla="*/ 23 w 105"/>
                  <a:gd name="T9" fmla="*/ 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43"/>
                  <a:gd name="T17" fmla="*/ 105 w 105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43">
                    <a:moveTo>
                      <a:pt x="92" y="0"/>
                    </a:moveTo>
                    <a:lnTo>
                      <a:pt x="0" y="21"/>
                    </a:lnTo>
                    <a:lnTo>
                      <a:pt x="105" y="43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8" name="Freeform 364"/>
              <p:cNvSpPr>
                <a:spLocks/>
              </p:cNvSpPr>
              <p:nvPr/>
            </p:nvSpPr>
            <p:spPr bwMode="auto">
              <a:xfrm>
                <a:off x="4587" y="1449"/>
                <a:ext cx="40" cy="20"/>
              </a:xfrm>
              <a:custGeom>
                <a:avLst/>
                <a:gdLst>
                  <a:gd name="T0" fmla="*/ 20 w 80"/>
                  <a:gd name="T1" fmla="*/ 0 h 40"/>
                  <a:gd name="T2" fmla="*/ 0 w 80"/>
                  <a:gd name="T3" fmla="*/ 7 h 40"/>
                  <a:gd name="T4" fmla="*/ 20 w 80"/>
                  <a:gd name="T5" fmla="*/ 10 h 40"/>
                  <a:gd name="T6" fmla="*/ 20 w 80"/>
                  <a:gd name="T7" fmla="*/ 0 h 40"/>
                  <a:gd name="T8" fmla="*/ 20 w 80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40"/>
                  <a:gd name="T17" fmla="*/ 80 w 80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40">
                    <a:moveTo>
                      <a:pt x="78" y="0"/>
                    </a:moveTo>
                    <a:lnTo>
                      <a:pt x="0" y="28"/>
                    </a:lnTo>
                    <a:lnTo>
                      <a:pt x="80" y="4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9" name="Freeform 365"/>
              <p:cNvSpPr>
                <a:spLocks/>
              </p:cNvSpPr>
              <p:nvPr/>
            </p:nvSpPr>
            <p:spPr bwMode="auto">
              <a:xfrm>
                <a:off x="4785" y="1644"/>
                <a:ext cx="47" cy="19"/>
              </a:xfrm>
              <a:custGeom>
                <a:avLst/>
                <a:gdLst>
                  <a:gd name="T0" fmla="*/ 22 w 95"/>
                  <a:gd name="T1" fmla="*/ 0 h 38"/>
                  <a:gd name="T2" fmla="*/ 0 w 95"/>
                  <a:gd name="T3" fmla="*/ 6 h 38"/>
                  <a:gd name="T4" fmla="*/ 23 w 95"/>
                  <a:gd name="T5" fmla="*/ 10 h 38"/>
                  <a:gd name="T6" fmla="*/ 22 w 95"/>
                  <a:gd name="T7" fmla="*/ 0 h 38"/>
                  <a:gd name="T8" fmla="*/ 22 w 95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38"/>
                  <a:gd name="T17" fmla="*/ 95 w 95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38">
                    <a:moveTo>
                      <a:pt x="88" y="0"/>
                    </a:moveTo>
                    <a:lnTo>
                      <a:pt x="0" y="25"/>
                    </a:lnTo>
                    <a:lnTo>
                      <a:pt x="95" y="38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10" name="Freeform 366"/>
              <p:cNvSpPr>
                <a:spLocks/>
              </p:cNvSpPr>
              <p:nvPr/>
            </p:nvSpPr>
            <p:spPr bwMode="auto">
              <a:xfrm>
                <a:off x="4790" y="1674"/>
                <a:ext cx="49" cy="19"/>
              </a:xfrm>
              <a:custGeom>
                <a:avLst/>
                <a:gdLst>
                  <a:gd name="T0" fmla="*/ 24 w 97"/>
                  <a:gd name="T1" fmla="*/ 0 h 38"/>
                  <a:gd name="T2" fmla="*/ 0 w 97"/>
                  <a:gd name="T3" fmla="*/ 6 h 38"/>
                  <a:gd name="T4" fmla="*/ 25 w 97"/>
                  <a:gd name="T5" fmla="*/ 10 h 38"/>
                  <a:gd name="T6" fmla="*/ 24 w 97"/>
                  <a:gd name="T7" fmla="*/ 0 h 38"/>
                  <a:gd name="T8" fmla="*/ 24 w 97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7"/>
                  <a:gd name="T16" fmla="*/ 0 h 38"/>
                  <a:gd name="T17" fmla="*/ 97 w 97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7" h="38">
                    <a:moveTo>
                      <a:pt x="93" y="0"/>
                    </a:moveTo>
                    <a:lnTo>
                      <a:pt x="0" y="25"/>
                    </a:lnTo>
                    <a:lnTo>
                      <a:pt x="97" y="38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11" name="Freeform 367"/>
              <p:cNvSpPr>
                <a:spLocks/>
              </p:cNvSpPr>
              <p:nvPr/>
            </p:nvSpPr>
            <p:spPr bwMode="auto">
              <a:xfrm>
                <a:off x="4792" y="1703"/>
                <a:ext cx="43" cy="21"/>
              </a:xfrm>
              <a:custGeom>
                <a:avLst/>
                <a:gdLst>
                  <a:gd name="T0" fmla="*/ 22 w 85"/>
                  <a:gd name="T1" fmla="*/ 0 h 42"/>
                  <a:gd name="T2" fmla="*/ 0 w 85"/>
                  <a:gd name="T3" fmla="*/ 5 h 42"/>
                  <a:gd name="T4" fmla="*/ 22 w 85"/>
                  <a:gd name="T5" fmla="*/ 11 h 42"/>
                  <a:gd name="T6" fmla="*/ 22 w 85"/>
                  <a:gd name="T7" fmla="*/ 0 h 42"/>
                  <a:gd name="T8" fmla="*/ 22 w 85"/>
                  <a:gd name="T9" fmla="*/ 0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5"/>
                  <a:gd name="T16" fmla="*/ 0 h 42"/>
                  <a:gd name="T17" fmla="*/ 85 w 85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5" h="42">
                    <a:moveTo>
                      <a:pt x="85" y="0"/>
                    </a:moveTo>
                    <a:lnTo>
                      <a:pt x="0" y="19"/>
                    </a:lnTo>
                    <a:lnTo>
                      <a:pt x="85" y="42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12" name="Freeform 368"/>
              <p:cNvSpPr>
                <a:spLocks/>
              </p:cNvSpPr>
              <p:nvPr/>
            </p:nvSpPr>
            <p:spPr bwMode="auto">
              <a:xfrm>
                <a:off x="4338" y="1664"/>
                <a:ext cx="46" cy="22"/>
              </a:xfrm>
              <a:custGeom>
                <a:avLst/>
                <a:gdLst>
                  <a:gd name="T0" fmla="*/ 22 w 91"/>
                  <a:gd name="T1" fmla="*/ 0 h 44"/>
                  <a:gd name="T2" fmla="*/ 0 w 91"/>
                  <a:gd name="T3" fmla="*/ 7 h 44"/>
                  <a:gd name="T4" fmla="*/ 23 w 91"/>
                  <a:gd name="T5" fmla="*/ 11 h 44"/>
                  <a:gd name="T6" fmla="*/ 22 w 91"/>
                  <a:gd name="T7" fmla="*/ 0 h 44"/>
                  <a:gd name="T8" fmla="*/ 22 w 91"/>
                  <a:gd name="T9" fmla="*/ 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"/>
                  <a:gd name="T16" fmla="*/ 0 h 44"/>
                  <a:gd name="T17" fmla="*/ 91 w 91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" h="44">
                    <a:moveTo>
                      <a:pt x="85" y="0"/>
                    </a:moveTo>
                    <a:lnTo>
                      <a:pt x="0" y="29"/>
                    </a:lnTo>
                    <a:lnTo>
                      <a:pt x="91" y="44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13" name="Freeform 369"/>
              <p:cNvSpPr>
                <a:spLocks/>
              </p:cNvSpPr>
              <p:nvPr/>
            </p:nvSpPr>
            <p:spPr bwMode="auto">
              <a:xfrm>
                <a:off x="4347" y="1699"/>
                <a:ext cx="41" cy="17"/>
              </a:xfrm>
              <a:custGeom>
                <a:avLst/>
                <a:gdLst>
                  <a:gd name="T0" fmla="*/ 20 w 82"/>
                  <a:gd name="T1" fmla="*/ 0 h 34"/>
                  <a:gd name="T2" fmla="*/ 0 w 82"/>
                  <a:gd name="T3" fmla="*/ 1 h 34"/>
                  <a:gd name="T4" fmla="*/ 21 w 82"/>
                  <a:gd name="T5" fmla="*/ 9 h 34"/>
                  <a:gd name="T6" fmla="*/ 20 w 82"/>
                  <a:gd name="T7" fmla="*/ 0 h 34"/>
                  <a:gd name="T8" fmla="*/ 20 w 82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34"/>
                  <a:gd name="T17" fmla="*/ 82 w 82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34">
                    <a:moveTo>
                      <a:pt x="80" y="0"/>
                    </a:moveTo>
                    <a:lnTo>
                      <a:pt x="0" y="7"/>
                    </a:lnTo>
                    <a:lnTo>
                      <a:pt x="82" y="34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14" name="Freeform 370"/>
              <p:cNvSpPr>
                <a:spLocks/>
              </p:cNvSpPr>
              <p:nvPr/>
            </p:nvSpPr>
            <p:spPr bwMode="auto">
              <a:xfrm>
                <a:off x="4372" y="1726"/>
                <a:ext cx="20" cy="13"/>
              </a:xfrm>
              <a:custGeom>
                <a:avLst/>
                <a:gdLst>
                  <a:gd name="T0" fmla="*/ 9 w 40"/>
                  <a:gd name="T1" fmla="*/ 0 h 26"/>
                  <a:gd name="T2" fmla="*/ 0 w 40"/>
                  <a:gd name="T3" fmla="*/ 1 h 26"/>
                  <a:gd name="T4" fmla="*/ 10 w 40"/>
                  <a:gd name="T5" fmla="*/ 7 h 26"/>
                  <a:gd name="T6" fmla="*/ 9 w 40"/>
                  <a:gd name="T7" fmla="*/ 0 h 26"/>
                  <a:gd name="T8" fmla="*/ 9 w 40"/>
                  <a:gd name="T9" fmla="*/ 0 h 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26"/>
                  <a:gd name="T17" fmla="*/ 40 w 40"/>
                  <a:gd name="T18" fmla="*/ 26 h 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26">
                    <a:moveTo>
                      <a:pt x="36" y="0"/>
                    </a:moveTo>
                    <a:lnTo>
                      <a:pt x="0" y="2"/>
                    </a:lnTo>
                    <a:lnTo>
                      <a:pt x="40" y="2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15" name="Freeform 371"/>
              <p:cNvSpPr>
                <a:spLocks/>
              </p:cNvSpPr>
              <p:nvPr/>
            </p:nvSpPr>
            <p:spPr bwMode="auto">
              <a:xfrm>
                <a:off x="4002" y="2053"/>
                <a:ext cx="72" cy="52"/>
              </a:xfrm>
              <a:custGeom>
                <a:avLst/>
                <a:gdLst>
                  <a:gd name="T0" fmla="*/ 0 w 145"/>
                  <a:gd name="T1" fmla="*/ 0 h 104"/>
                  <a:gd name="T2" fmla="*/ 6 w 145"/>
                  <a:gd name="T3" fmla="*/ 11 h 104"/>
                  <a:gd name="T4" fmla="*/ 13 w 145"/>
                  <a:gd name="T5" fmla="*/ 18 h 104"/>
                  <a:gd name="T6" fmla="*/ 19 w 145"/>
                  <a:gd name="T7" fmla="*/ 17 h 104"/>
                  <a:gd name="T8" fmla="*/ 18 w 145"/>
                  <a:gd name="T9" fmla="*/ 24 h 104"/>
                  <a:gd name="T10" fmla="*/ 29 w 145"/>
                  <a:gd name="T11" fmla="*/ 26 h 104"/>
                  <a:gd name="T12" fmla="*/ 36 w 145"/>
                  <a:gd name="T13" fmla="*/ 20 h 104"/>
                  <a:gd name="T14" fmla="*/ 27 w 145"/>
                  <a:gd name="T15" fmla="*/ 19 h 104"/>
                  <a:gd name="T16" fmla="*/ 32 w 145"/>
                  <a:gd name="T17" fmla="*/ 7 h 104"/>
                  <a:gd name="T18" fmla="*/ 22 w 145"/>
                  <a:gd name="T19" fmla="*/ 12 h 104"/>
                  <a:gd name="T20" fmla="*/ 15 w 145"/>
                  <a:gd name="T21" fmla="*/ 14 h 104"/>
                  <a:gd name="T22" fmla="*/ 9 w 145"/>
                  <a:gd name="T23" fmla="*/ 5 h 104"/>
                  <a:gd name="T24" fmla="*/ 6 w 145"/>
                  <a:gd name="T25" fmla="*/ 6 h 104"/>
                  <a:gd name="T26" fmla="*/ 0 w 145"/>
                  <a:gd name="T27" fmla="*/ 0 h 104"/>
                  <a:gd name="T28" fmla="*/ 0 w 145"/>
                  <a:gd name="T29" fmla="*/ 0 h 10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5"/>
                  <a:gd name="T46" fmla="*/ 0 h 104"/>
                  <a:gd name="T47" fmla="*/ 145 w 145"/>
                  <a:gd name="T48" fmla="*/ 104 h 10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5" h="104">
                    <a:moveTo>
                      <a:pt x="0" y="0"/>
                    </a:moveTo>
                    <a:lnTo>
                      <a:pt x="25" y="43"/>
                    </a:lnTo>
                    <a:lnTo>
                      <a:pt x="55" y="70"/>
                    </a:lnTo>
                    <a:lnTo>
                      <a:pt x="76" y="68"/>
                    </a:lnTo>
                    <a:lnTo>
                      <a:pt x="74" y="95"/>
                    </a:lnTo>
                    <a:lnTo>
                      <a:pt x="118" y="104"/>
                    </a:lnTo>
                    <a:lnTo>
                      <a:pt x="145" y="78"/>
                    </a:lnTo>
                    <a:lnTo>
                      <a:pt x="108" y="74"/>
                    </a:lnTo>
                    <a:lnTo>
                      <a:pt x="129" y="26"/>
                    </a:lnTo>
                    <a:lnTo>
                      <a:pt x="89" y="47"/>
                    </a:lnTo>
                    <a:lnTo>
                      <a:pt x="63" y="57"/>
                    </a:lnTo>
                    <a:lnTo>
                      <a:pt x="38" y="19"/>
                    </a:lnTo>
                    <a:lnTo>
                      <a:pt x="25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16" name="Freeform 372"/>
              <p:cNvSpPr>
                <a:spLocks/>
              </p:cNvSpPr>
              <p:nvPr/>
            </p:nvSpPr>
            <p:spPr bwMode="auto">
              <a:xfrm>
                <a:off x="4084" y="2062"/>
                <a:ext cx="70" cy="45"/>
              </a:xfrm>
              <a:custGeom>
                <a:avLst/>
                <a:gdLst>
                  <a:gd name="T0" fmla="*/ 0 w 139"/>
                  <a:gd name="T1" fmla="*/ 0 h 89"/>
                  <a:gd name="T2" fmla="*/ 21 w 139"/>
                  <a:gd name="T3" fmla="*/ 9 h 89"/>
                  <a:gd name="T4" fmla="*/ 34 w 139"/>
                  <a:gd name="T5" fmla="*/ 12 h 89"/>
                  <a:gd name="T6" fmla="*/ 35 w 139"/>
                  <a:gd name="T7" fmla="*/ 23 h 89"/>
                  <a:gd name="T8" fmla="*/ 29 w 139"/>
                  <a:gd name="T9" fmla="*/ 16 h 89"/>
                  <a:gd name="T10" fmla="*/ 22 w 139"/>
                  <a:gd name="T11" fmla="*/ 21 h 89"/>
                  <a:gd name="T12" fmla="*/ 18 w 139"/>
                  <a:gd name="T13" fmla="*/ 16 h 89"/>
                  <a:gd name="T14" fmla="*/ 9 w 139"/>
                  <a:gd name="T15" fmla="*/ 22 h 89"/>
                  <a:gd name="T16" fmla="*/ 8 w 139"/>
                  <a:gd name="T17" fmla="*/ 16 h 89"/>
                  <a:gd name="T18" fmla="*/ 14 w 139"/>
                  <a:gd name="T19" fmla="*/ 14 h 89"/>
                  <a:gd name="T20" fmla="*/ 4 w 139"/>
                  <a:gd name="T21" fmla="*/ 7 h 89"/>
                  <a:gd name="T22" fmla="*/ 0 w 139"/>
                  <a:gd name="T23" fmla="*/ 0 h 89"/>
                  <a:gd name="T24" fmla="*/ 0 w 139"/>
                  <a:gd name="T25" fmla="*/ 0 h 8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9"/>
                  <a:gd name="T40" fmla="*/ 0 h 89"/>
                  <a:gd name="T41" fmla="*/ 139 w 139"/>
                  <a:gd name="T42" fmla="*/ 89 h 8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9" h="89">
                    <a:moveTo>
                      <a:pt x="0" y="0"/>
                    </a:moveTo>
                    <a:lnTo>
                      <a:pt x="82" y="36"/>
                    </a:lnTo>
                    <a:lnTo>
                      <a:pt x="135" y="45"/>
                    </a:lnTo>
                    <a:lnTo>
                      <a:pt x="139" y="89"/>
                    </a:lnTo>
                    <a:lnTo>
                      <a:pt x="113" y="64"/>
                    </a:lnTo>
                    <a:lnTo>
                      <a:pt x="86" y="81"/>
                    </a:lnTo>
                    <a:lnTo>
                      <a:pt x="69" y="64"/>
                    </a:lnTo>
                    <a:lnTo>
                      <a:pt x="33" y="85"/>
                    </a:lnTo>
                    <a:lnTo>
                      <a:pt x="29" y="64"/>
                    </a:lnTo>
                    <a:lnTo>
                      <a:pt x="54" y="55"/>
                    </a:lnTo>
                    <a:lnTo>
                      <a:pt x="16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17" name="Freeform 373"/>
              <p:cNvSpPr>
                <a:spLocks/>
              </p:cNvSpPr>
              <p:nvPr/>
            </p:nvSpPr>
            <p:spPr bwMode="auto">
              <a:xfrm>
                <a:off x="4074" y="2087"/>
                <a:ext cx="16" cy="17"/>
              </a:xfrm>
              <a:custGeom>
                <a:avLst/>
                <a:gdLst>
                  <a:gd name="T0" fmla="*/ 3 w 32"/>
                  <a:gd name="T1" fmla="*/ 0 h 34"/>
                  <a:gd name="T2" fmla="*/ 0 w 32"/>
                  <a:gd name="T3" fmla="*/ 9 h 34"/>
                  <a:gd name="T4" fmla="*/ 8 w 32"/>
                  <a:gd name="T5" fmla="*/ 2 h 34"/>
                  <a:gd name="T6" fmla="*/ 3 w 32"/>
                  <a:gd name="T7" fmla="*/ 0 h 34"/>
                  <a:gd name="T8" fmla="*/ 3 w 32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34"/>
                  <a:gd name="T17" fmla="*/ 32 w 32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34">
                    <a:moveTo>
                      <a:pt x="13" y="0"/>
                    </a:moveTo>
                    <a:lnTo>
                      <a:pt x="0" y="34"/>
                    </a:lnTo>
                    <a:lnTo>
                      <a:pt x="32" y="1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18" name="Freeform 374"/>
              <p:cNvSpPr>
                <a:spLocks/>
              </p:cNvSpPr>
              <p:nvPr/>
            </p:nvSpPr>
            <p:spPr bwMode="auto">
              <a:xfrm>
                <a:off x="4089" y="2113"/>
                <a:ext cx="53" cy="41"/>
              </a:xfrm>
              <a:custGeom>
                <a:avLst/>
                <a:gdLst>
                  <a:gd name="T0" fmla="*/ 3 w 106"/>
                  <a:gd name="T1" fmla="*/ 0 h 82"/>
                  <a:gd name="T2" fmla="*/ 6 w 106"/>
                  <a:gd name="T3" fmla="*/ 12 h 82"/>
                  <a:gd name="T4" fmla="*/ 0 w 106"/>
                  <a:gd name="T5" fmla="*/ 12 h 82"/>
                  <a:gd name="T6" fmla="*/ 11 w 106"/>
                  <a:gd name="T7" fmla="*/ 18 h 82"/>
                  <a:gd name="T8" fmla="*/ 19 w 106"/>
                  <a:gd name="T9" fmla="*/ 21 h 82"/>
                  <a:gd name="T10" fmla="*/ 20 w 106"/>
                  <a:gd name="T11" fmla="*/ 15 h 82"/>
                  <a:gd name="T12" fmla="*/ 27 w 106"/>
                  <a:gd name="T13" fmla="*/ 14 h 82"/>
                  <a:gd name="T14" fmla="*/ 26 w 106"/>
                  <a:gd name="T15" fmla="*/ 9 h 82"/>
                  <a:gd name="T16" fmla="*/ 17 w 106"/>
                  <a:gd name="T17" fmla="*/ 11 h 82"/>
                  <a:gd name="T18" fmla="*/ 14 w 106"/>
                  <a:gd name="T19" fmla="*/ 3 h 82"/>
                  <a:gd name="T20" fmla="*/ 10 w 106"/>
                  <a:gd name="T21" fmla="*/ 5 h 82"/>
                  <a:gd name="T22" fmla="*/ 3 w 106"/>
                  <a:gd name="T23" fmla="*/ 0 h 82"/>
                  <a:gd name="T24" fmla="*/ 3 w 106"/>
                  <a:gd name="T25" fmla="*/ 0 h 8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06"/>
                  <a:gd name="T40" fmla="*/ 0 h 82"/>
                  <a:gd name="T41" fmla="*/ 106 w 106"/>
                  <a:gd name="T42" fmla="*/ 82 h 8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06" h="82">
                    <a:moveTo>
                      <a:pt x="15" y="0"/>
                    </a:moveTo>
                    <a:lnTo>
                      <a:pt x="21" y="48"/>
                    </a:lnTo>
                    <a:lnTo>
                      <a:pt x="0" y="48"/>
                    </a:lnTo>
                    <a:lnTo>
                      <a:pt x="42" y="71"/>
                    </a:lnTo>
                    <a:lnTo>
                      <a:pt x="76" y="82"/>
                    </a:lnTo>
                    <a:lnTo>
                      <a:pt x="80" y="63"/>
                    </a:lnTo>
                    <a:lnTo>
                      <a:pt x="106" y="57"/>
                    </a:lnTo>
                    <a:lnTo>
                      <a:pt x="103" y="33"/>
                    </a:lnTo>
                    <a:lnTo>
                      <a:pt x="68" y="44"/>
                    </a:lnTo>
                    <a:lnTo>
                      <a:pt x="59" y="14"/>
                    </a:lnTo>
                    <a:lnTo>
                      <a:pt x="38" y="1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19" name="Freeform 375"/>
              <p:cNvSpPr>
                <a:spLocks/>
              </p:cNvSpPr>
              <p:nvPr/>
            </p:nvSpPr>
            <p:spPr bwMode="auto">
              <a:xfrm>
                <a:off x="4147" y="2111"/>
                <a:ext cx="42" cy="39"/>
              </a:xfrm>
              <a:custGeom>
                <a:avLst/>
                <a:gdLst>
                  <a:gd name="T0" fmla="*/ 1 w 84"/>
                  <a:gd name="T1" fmla="*/ 1 h 77"/>
                  <a:gd name="T2" fmla="*/ 0 w 84"/>
                  <a:gd name="T3" fmla="*/ 11 h 77"/>
                  <a:gd name="T4" fmla="*/ 5 w 84"/>
                  <a:gd name="T5" fmla="*/ 9 h 77"/>
                  <a:gd name="T6" fmla="*/ 7 w 84"/>
                  <a:gd name="T7" fmla="*/ 20 h 77"/>
                  <a:gd name="T8" fmla="*/ 12 w 84"/>
                  <a:gd name="T9" fmla="*/ 18 h 77"/>
                  <a:gd name="T10" fmla="*/ 10 w 84"/>
                  <a:gd name="T11" fmla="*/ 13 h 77"/>
                  <a:gd name="T12" fmla="*/ 21 w 84"/>
                  <a:gd name="T13" fmla="*/ 12 h 77"/>
                  <a:gd name="T14" fmla="*/ 19 w 84"/>
                  <a:gd name="T15" fmla="*/ 0 h 77"/>
                  <a:gd name="T16" fmla="*/ 10 w 84"/>
                  <a:gd name="T17" fmla="*/ 9 h 77"/>
                  <a:gd name="T18" fmla="*/ 6 w 84"/>
                  <a:gd name="T19" fmla="*/ 0 h 77"/>
                  <a:gd name="T20" fmla="*/ 1 w 84"/>
                  <a:gd name="T21" fmla="*/ 1 h 77"/>
                  <a:gd name="T22" fmla="*/ 1 w 84"/>
                  <a:gd name="T23" fmla="*/ 1 h 7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4"/>
                  <a:gd name="T37" fmla="*/ 0 h 77"/>
                  <a:gd name="T38" fmla="*/ 84 w 84"/>
                  <a:gd name="T39" fmla="*/ 77 h 7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4" h="77">
                    <a:moveTo>
                      <a:pt x="7" y="1"/>
                    </a:moveTo>
                    <a:lnTo>
                      <a:pt x="0" y="43"/>
                    </a:lnTo>
                    <a:lnTo>
                      <a:pt x="19" y="36"/>
                    </a:lnTo>
                    <a:lnTo>
                      <a:pt x="30" y="77"/>
                    </a:lnTo>
                    <a:lnTo>
                      <a:pt x="51" y="72"/>
                    </a:lnTo>
                    <a:lnTo>
                      <a:pt x="38" y="51"/>
                    </a:lnTo>
                    <a:lnTo>
                      <a:pt x="84" y="45"/>
                    </a:lnTo>
                    <a:lnTo>
                      <a:pt x="74" y="0"/>
                    </a:lnTo>
                    <a:lnTo>
                      <a:pt x="40" y="36"/>
                    </a:lnTo>
                    <a:lnTo>
                      <a:pt x="25" y="0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20" name="Freeform 376"/>
              <p:cNvSpPr>
                <a:spLocks/>
              </p:cNvSpPr>
              <p:nvPr/>
            </p:nvSpPr>
            <p:spPr bwMode="auto">
              <a:xfrm>
                <a:off x="4166" y="2153"/>
                <a:ext cx="38" cy="17"/>
              </a:xfrm>
              <a:custGeom>
                <a:avLst/>
                <a:gdLst>
                  <a:gd name="T0" fmla="*/ 0 w 76"/>
                  <a:gd name="T1" fmla="*/ 1 h 34"/>
                  <a:gd name="T2" fmla="*/ 6 w 76"/>
                  <a:gd name="T3" fmla="*/ 0 h 34"/>
                  <a:gd name="T4" fmla="*/ 19 w 76"/>
                  <a:gd name="T5" fmla="*/ 7 h 34"/>
                  <a:gd name="T6" fmla="*/ 12 w 76"/>
                  <a:gd name="T7" fmla="*/ 9 h 34"/>
                  <a:gd name="T8" fmla="*/ 1 w 76"/>
                  <a:gd name="T9" fmla="*/ 7 h 34"/>
                  <a:gd name="T10" fmla="*/ 0 w 76"/>
                  <a:gd name="T11" fmla="*/ 1 h 34"/>
                  <a:gd name="T12" fmla="*/ 0 w 76"/>
                  <a:gd name="T13" fmla="*/ 1 h 3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6"/>
                  <a:gd name="T22" fmla="*/ 0 h 34"/>
                  <a:gd name="T23" fmla="*/ 76 w 76"/>
                  <a:gd name="T24" fmla="*/ 34 h 3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6" h="34">
                    <a:moveTo>
                      <a:pt x="0" y="6"/>
                    </a:moveTo>
                    <a:lnTo>
                      <a:pt x="25" y="0"/>
                    </a:lnTo>
                    <a:lnTo>
                      <a:pt x="76" y="29"/>
                    </a:lnTo>
                    <a:lnTo>
                      <a:pt x="51" y="34"/>
                    </a:lnTo>
                    <a:lnTo>
                      <a:pt x="6" y="2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21" name="Freeform 377"/>
              <p:cNvSpPr>
                <a:spLocks/>
              </p:cNvSpPr>
              <p:nvPr/>
            </p:nvSpPr>
            <p:spPr bwMode="auto">
              <a:xfrm>
                <a:off x="4192" y="2107"/>
                <a:ext cx="31" cy="51"/>
              </a:xfrm>
              <a:custGeom>
                <a:avLst/>
                <a:gdLst>
                  <a:gd name="T0" fmla="*/ 13 w 63"/>
                  <a:gd name="T1" fmla="*/ 0 h 103"/>
                  <a:gd name="T2" fmla="*/ 5 w 63"/>
                  <a:gd name="T3" fmla="*/ 11 h 103"/>
                  <a:gd name="T4" fmla="*/ 0 w 63"/>
                  <a:gd name="T5" fmla="*/ 7 h 103"/>
                  <a:gd name="T6" fmla="*/ 0 w 63"/>
                  <a:gd name="T7" fmla="*/ 13 h 103"/>
                  <a:gd name="T8" fmla="*/ 7 w 63"/>
                  <a:gd name="T9" fmla="*/ 14 h 103"/>
                  <a:gd name="T10" fmla="*/ 6 w 63"/>
                  <a:gd name="T11" fmla="*/ 25 h 103"/>
                  <a:gd name="T12" fmla="*/ 12 w 63"/>
                  <a:gd name="T13" fmla="*/ 21 h 103"/>
                  <a:gd name="T14" fmla="*/ 15 w 63"/>
                  <a:gd name="T15" fmla="*/ 24 h 103"/>
                  <a:gd name="T16" fmla="*/ 14 w 63"/>
                  <a:gd name="T17" fmla="*/ 1 h 103"/>
                  <a:gd name="T18" fmla="*/ 13 w 63"/>
                  <a:gd name="T19" fmla="*/ 0 h 103"/>
                  <a:gd name="T20" fmla="*/ 13 w 63"/>
                  <a:gd name="T21" fmla="*/ 0 h 10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3"/>
                  <a:gd name="T34" fmla="*/ 0 h 103"/>
                  <a:gd name="T35" fmla="*/ 63 w 63"/>
                  <a:gd name="T36" fmla="*/ 103 h 10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3" h="103">
                    <a:moveTo>
                      <a:pt x="52" y="0"/>
                    </a:moveTo>
                    <a:lnTo>
                      <a:pt x="23" y="47"/>
                    </a:lnTo>
                    <a:lnTo>
                      <a:pt x="0" y="30"/>
                    </a:lnTo>
                    <a:lnTo>
                      <a:pt x="0" y="55"/>
                    </a:lnTo>
                    <a:lnTo>
                      <a:pt x="31" y="57"/>
                    </a:lnTo>
                    <a:lnTo>
                      <a:pt x="27" y="103"/>
                    </a:lnTo>
                    <a:lnTo>
                      <a:pt x="48" y="87"/>
                    </a:lnTo>
                    <a:lnTo>
                      <a:pt x="63" y="99"/>
                    </a:lnTo>
                    <a:lnTo>
                      <a:pt x="57" y="4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22" name="Freeform 378"/>
              <p:cNvSpPr>
                <a:spLocks/>
              </p:cNvSpPr>
              <p:nvPr/>
            </p:nvSpPr>
            <p:spPr bwMode="auto">
              <a:xfrm>
                <a:off x="4175" y="2086"/>
                <a:ext cx="44" cy="19"/>
              </a:xfrm>
              <a:custGeom>
                <a:avLst/>
                <a:gdLst>
                  <a:gd name="T0" fmla="*/ 0 w 89"/>
                  <a:gd name="T1" fmla="*/ 1 h 38"/>
                  <a:gd name="T2" fmla="*/ 0 w 89"/>
                  <a:gd name="T3" fmla="*/ 3 h 38"/>
                  <a:gd name="T4" fmla="*/ 3 w 89"/>
                  <a:gd name="T5" fmla="*/ 3 h 38"/>
                  <a:gd name="T6" fmla="*/ 2 w 89"/>
                  <a:gd name="T7" fmla="*/ 10 h 38"/>
                  <a:gd name="T8" fmla="*/ 22 w 89"/>
                  <a:gd name="T9" fmla="*/ 3 h 38"/>
                  <a:gd name="T10" fmla="*/ 22 w 89"/>
                  <a:gd name="T11" fmla="*/ 0 h 38"/>
                  <a:gd name="T12" fmla="*/ 10 w 89"/>
                  <a:gd name="T13" fmla="*/ 3 h 38"/>
                  <a:gd name="T14" fmla="*/ 0 w 89"/>
                  <a:gd name="T15" fmla="*/ 1 h 38"/>
                  <a:gd name="T16" fmla="*/ 0 w 89"/>
                  <a:gd name="T17" fmla="*/ 1 h 3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9"/>
                  <a:gd name="T28" fmla="*/ 0 h 38"/>
                  <a:gd name="T29" fmla="*/ 89 w 89"/>
                  <a:gd name="T30" fmla="*/ 38 h 3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9" h="38">
                    <a:moveTo>
                      <a:pt x="0" y="4"/>
                    </a:moveTo>
                    <a:lnTo>
                      <a:pt x="0" y="12"/>
                    </a:lnTo>
                    <a:lnTo>
                      <a:pt x="15" y="12"/>
                    </a:lnTo>
                    <a:lnTo>
                      <a:pt x="11" y="38"/>
                    </a:lnTo>
                    <a:lnTo>
                      <a:pt x="89" y="15"/>
                    </a:lnTo>
                    <a:lnTo>
                      <a:pt x="89" y="0"/>
                    </a:lnTo>
                    <a:lnTo>
                      <a:pt x="42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23" name="Freeform 379"/>
              <p:cNvSpPr>
                <a:spLocks/>
              </p:cNvSpPr>
              <p:nvPr/>
            </p:nvSpPr>
            <p:spPr bwMode="auto">
              <a:xfrm>
                <a:off x="4207" y="2157"/>
                <a:ext cx="14" cy="16"/>
              </a:xfrm>
              <a:custGeom>
                <a:avLst/>
                <a:gdLst>
                  <a:gd name="T0" fmla="*/ 4 w 28"/>
                  <a:gd name="T1" fmla="*/ 0 h 32"/>
                  <a:gd name="T2" fmla="*/ 0 w 28"/>
                  <a:gd name="T3" fmla="*/ 2 h 32"/>
                  <a:gd name="T4" fmla="*/ 0 w 28"/>
                  <a:gd name="T5" fmla="*/ 8 h 32"/>
                  <a:gd name="T6" fmla="*/ 7 w 28"/>
                  <a:gd name="T7" fmla="*/ 7 h 32"/>
                  <a:gd name="T8" fmla="*/ 7 w 28"/>
                  <a:gd name="T9" fmla="*/ 1 h 32"/>
                  <a:gd name="T10" fmla="*/ 4 w 28"/>
                  <a:gd name="T11" fmla="*/ 0 h 32"/>
                  <a:gd name="T12" fmla="*/ 4 w 28"/>
                  <a:gd name="T13" fmla="*/ 0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8"/>
                  <a:gd name="T22" fmla="*/ 0 h 32"/>
                  <a:gd name="T23" fmla="*/ 28 w 28"/>
                  <a:gd name="T24" fmla="*/ 32 h 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8" h="32">
                    <a:moveTo>
                      <a:pt x="15" y="0"/>
                    </a:moveTo>
                    <a:lnTo>
                      <a:pt x="0" y="11"/>
                    </a:lnTo>
                    <a:lnTo>
                      <a:pt x="0" y="32"/>
                    </a:lnTo>
                    <a:lnTo>
                      <a:pt x="28" y="30"/>
                    </a:lnTo>
                    <a:lnTo>
                      <a:pt x="28" y="7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24" name="Freeform 380"/>
              <p:cNvSpPr>
                <a:spLocks/>
              </p:cNvSpPr>
              <p:nvPr/>
            </p:nvSpPr>
            <p:spPr bwMode="auto">
              <a:xfrm>
                <a:off x="4627" y="2187"/>
                <a:ext cx="32" cy="37"/>
              </a:xfrm>
              <a:custGeom>
                <a:avLst/>
                <a:gdLst>
                  <a:gd name="T0" fmla="*/ 9 w 64"/>
                  <a:gd name="T1" fmla="*/ 0 h 74"/>
                  <a:gd name="T2" fmla="*/ 5 w 64"/>
                  <a:gd name="T3" fmla="*/ 3 h 74"/>
                  <a:gd name="T4" fmla="*/ 1 w 64"/>
                  <a:gd name="T5" fmla="*/ 9 h 74"/>
                  <a:gd name="T6" fmla="*/ 0 w 64"/>
                  <a:gd name="T7" fmla="*/ 13 h 74"/>
                  <a:gd name="T8" fmla="*/ 2 w 64"/>
                  <a:gd name="T9" fmla="*/ 18 h 74"/>
                  <a:gd name="T10" fmla="*/ 6 w 64"/>
                  <a:gd name="T11" fmla="*/ 19 h 74"/>
                  <a:gd name="T12" fmla="*/ 11 w 64"/>
                  <a:gd name="T13" fmla="*/ 18 h 74"/>
                  <a:gd name="T14" fmla="*/ 15 w 64"/>
                  <a:gd name="T15" fmla="*/ 15 h 74"/>
                  <a:gd name="T16" fmla="*/ 16 w 64"/>
                  <a:gd name="T17" fmla="*/ 13 h 74"/>
                  <a:gd name="T18" fmla="*/ 12 w 64"/>
                  <a:gd name="T19" fmla="*/ 10 h 74"/>
                  <a:gd name="T20" fmla="*/ 9 w 64"/>
                  <a:gd name="T21" fmla="*/ 8 h 74"/>
                  <a:gd name="T22" fmla="*/ 8 w 64"/>
                  <a:gd name="T23" fmla="*/ 3 h 74"/>
                  <a:gd name="T24" fmla="*/ 9 w 64"/>
                  <a:gd name="T25" fmla="*/ 0 h 74"/>
                  <a:gd name="T26" fmla="*/ 9 w 64"/>
                  <a:gd name="T27" fmla="*/ 0 h 7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64"/>
                  <a:gd name="T43" fmla="*/ 0 h 74"/>
                  <a:gd name="T44" fmla="*/ 64 w 64"/>
                  <a:gd name="T45" fmla="*/ 74 h 7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64" h="74">
                    <a:moveTo>
                      <a:pt x="36" y="0"/>
                    </a:moveTo>
                    <a:lnTo>
                      <a:pt x="21" y="13"/>
                    </a:lnTo>
                    <a:lnTo>
                      <a:pt x="4" y="34"/>
                    </a:lnTo>
                    <a:lnTo>
                      <a:pt x="0" y="55"/>
                    </a:lnTo>
                    <a:lnTo>
                      <a:pt x="11" y="70"/>
                    </a:lnTo>
                    <a:lnTo>
                      <a:pt x="26" y="74"/>
                    </a:lnTo>
                    <a:lnTo>
                      <a:pt x="47" y="70"/>
                    </a:lnTo>
                    <a:lnTo>
                      <a:pt x="61" y="60"/>
                    </a:lnTo>
                    <a:lnTo>
                      <a:pt x="64" y="55"/>
                    </a:lnTo>
                    <a:lnTo>
                      <a:pt x="51" y="43"/>
                    </a:lnTo>
                    <a:lnTo>
                      <a:pt x="36" y="32"/>
                    </a:lnTo>
                    <a:lnTo>
                      <a:pt x="34" y="13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D1BD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25" name="Freeform 381"/>
              <p:cNvSpPr>
                <a:spLocks/>
              </p:cNvSpPr>
              <p:nvPr/>
            </p:nvSpPr>
            <p:spPr bwMode="auto">
              <a:xfrm>
                <a:off x="4767" y="2087"/>
                <a:ext cx="29" cy="56"/>
              </a:xfrm>
              <a:custGeom>
                <a:avLst/>
                <a:gdLst>
                  <a:gd name="T0" fmla="*/ 1 w 59"/>
                  <a:gd name="T1" fmla="*/ 3 h 112"/>
                  <a:gd name="T2" fmla="*/ 6 w 59"/>
                  <a:gd name="T3" fmla="*/ 0 h 112"/>
                  <a:gd name="T4" fmla="*/ 11 w 59"/>
                  <a:gd name="T5" fmla="*/ 2 h 112"/>
                  <a:gd name="T6" fmla="*/ 14 w 59"/>
                  <a:gd name="T7" fmla="*/ 7 h 112"/>
                  <a:gd name="T8" fmla="*/ 14 w 59"/>
                  <a:gd name="T9" fmla="*/ 14 h 112"/>
                  <a:gd name="T10" fmla="*/ 10 w 59"/>
                  <a:gd name="T11" fmla="*/ 22 h 112"/>
                  <a:gd name="T12" fmla="*/ 5 w 59"/>
                  <a:gd name="T13" fmla="*/ 26 h 112"/>
                  <a:gd name="T14" fmla="*/ 0 w 59"/>
                  <a:gd name="T15" fmla="*/ 28 h 112"/>
                  <a:gd name="T16" fmla="*/ 5 w 59"/>
                  <a:gd name="T17" fmla="*/ 23 h 112"/>
                  <a:gd name="T18" fmla="*/ 9 w 59"/>
                  <a:gd name="T19" fmla="*/ 15 h 112"/>
                  <a:gd name="T20" fmla="*/ 8 w 59"/>
                  <a:gd name="T21" fmla="*/ 9 h 112"/>
                  <a:gd name="T22" fmla="*/ 6 w 59"/>
                  <a:gd name="T23" fmla="*/ 6 h 112"/>
                  <a:gd name="T24" fmla="*/ 3 w 59"/>
                  <a:gd name="T25" fmla="*/ 5 h 112"/>
                  <a:gd name="T26" fmla="*/ 1 w 59"/>
                  <a:gd name="T27" fmla="*/ 3 h 112"/>
                  <a:gd name="T28" fmla="*/ 1 w 59"/>
                  <a:gd name="T29" fmla="*/ 3 h 11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9"/>
                  <a:gd name="T46" fmla="*/ 0 h 112"/>
                  <a:gd name="T47" fmla="*/ 59 w 59"/>
                  <a:gd name="T48" fmla="*/ 112 h 11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9" h="112">
                    <a:moveTo>
                      <a:pt x="6" y="11"/>
                    </a:moveTo>
                    <a:lnTo>
                      <a:pt x="27" y="0"/>
                    </a:lnTo>
                    <a:lnTo>
                      <a:pt x="46" y="6"/>
                    </a:lnTo>
                    <a:lnTo>
                      <a:pt x="57" y="25"/>
                    </a:lnTo>
                    <a:lnTo>
                      <a:pt x="59" y="55"/>
                    </a:lnTo>
                    <a:lnTo>
                      <a:pt x="40" y="86"/>
                    </a:lnTo>
                    <a:lnTo>
                      <a:pt x="23" y="101"/>
                    </a:lnTo>
                    <a:lnTo>
                      <a:pt x="0" y="112"/>
                    </a:lnTo>
                    <a:lnTo>
                      <a:pt x="23" y="89"/>
                    </a:lnTo>
                    <a:lnTo>
                      <a:pt x="36" y="63"/>
                    </a:lnTo>
                    <a:lnTo>
                      <a:pt x="34" y="34"/>
                    </a:lnTo>
                    <a:lnTo>
                      <a:pt x="25" y="21"/>
                    </a:lnTo>
                    <a:lnTo>
                      <a:pt x="12" y="19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E8D9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26" name="Freeform 382"/>
              <p:cNvSpPr>
                <a:spLocks/>
              </p:cNvSpPr>
              <p:nvPr/>
            </p:nvSpPr>
            <p:spPr bwMode="auto">
              <a:xfrm>
                <a:off x="4633" y="2196"/>
                <a:ext cx="21" cy="23"/>
              </a:xfrm>
              <a:custGeom>
                <a:avLst/>
                <a:gdLst>
                  <a:gd name="T0" fmla="*/ 3 w 44"/>
                  <a:gd name="T1" fmla="*/ 0 h 45"/>
                  <a:gd name="T2" fmla="*/ 0 w 44"/>
                  <a:gd name="T3" fmla="*/ 5 h 45"/>
                  <a:gd name="T4" fmla="*/ 0 w 44"/>
                  <a:gd name="T5" fmla="*/ 9 h 45"/>
                  <a:gd name="T6" fmla="*/ 4 w 44"/>
                  <a:gd name="T7" fmla="*/ 12 h 45"/>
                  <a:gd name="T8" fmla="*/ 8 w 44"/>
                  <a:gd name="T9" fmla="*/ 12 h 45"/>
                  <a:gd name="T10" fmla="*/ 10 w 44"/>
                  <a:gd name="T11" fmla="*/ 9 h 45"/>
                  <a:gd name="T12" fmla="*/ 5 w 44"/>
                  <a:gd name="T13" fmla="*/ 8 h 45"/>
                  <a:gd name="T14" fmla="*/ 3 w 44"/>
                  <a:gd name="T15" fmla="*/ 5 h 45"/>
                  <a:gd name="T16" fmla="*/ 3 w 44"/>
                  <a:gd name="T17" fmla="*/ 0 h 45"/>
                  <a:gd name="T18" fmla="*/ 3 w 44"/>
                  <a:gd name="T19" fmla="*/ 0 h 4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"/>
                  <a:gd name="T31" fmla="*/ 0 h 45"/>
                  <a:gd name="T32" fmla="*/ 44 w 44"/>
                  <a:gd name="T33" fmla="*/ 45 h 4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" h="45">
                    <a:moveTo>
                      <a:pt x="12" y="0"/>
                    </a:moveTo>
                    <a:lnTo>
                      <a:pt x="0" y="19"/>
                    </a:lnTo>
                    <a:lnTo>
                      <a:pt x="0" y="36"/>
                    </a:lnTo>
                    <a:lnTo>
                      <a:pt x="17" y="45"/>
                    </a:lnTo>
                    <a:lnTo>
                      <a:pt x="36" y="45"/>
                    </a:lnTo>
                    <a:lnTo>
                      <a:pt x="44" y="36"/>
                    </a:lnTo>
                    <a:lnTo>
                      <a:pt x="23" y="32"/>
                    </a:lnTo>
                    <a:lnTo>
                      <a:pt x="13" y="1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E8D9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27" name="Freeform 383"/>
              <p:cNvSpPr>
                <a:spLocks/>
              </p:cNvSpPr>
              <p:nvPr/>
            </p:nvSpPr>
            <p:spPr bwMode="auto">
              <a:xfrm>
                <a:off x="4655" y="2134"/>
                <a:ext cx="34" cy="31"/>
              </a:xfrm>
              <a:custGeom>
                <a:avLst/>
                <a:gdLst>
                  <a:gd name="T0" fmla="*/ 18 w 66"/>
                  <a:gd name="T1" fmla="*/ 0 h 63"/>
                  <a:gd name="T2" fmla="*/ 8 w 66"/>
                  <a:gd name="T3" fmla="*/ 3 h 63"/>
                  <a:gd name="T4" fmla="*/ 3 w 66"/>
                  <a:gd name="T5" fmla="*/ 7 h 63"/>
                  <a:gd name="T6" fmla="*/ 0 w 66"/>
                  <a:gd name="T7" fmla="*/ 11 h 63"/>
                  <a:gd name="T8" fmla="*/ 0 w 66"/>
                  <a:gd name="T9" fmla="*/ 15 h 63"/>
                  <a:gd name="T10" fmla="*/ 5 w 66"/>
                  <a:gd name="T11" fmla="*/ 13 h 63"/>
                  <a:gd name="T12" fmla="*/ 6 w 66"/>
                  <a:gd name="T13" fmla="*/ 10 h 63"/>
                  <a:gd name="T14" fmla="*/ 10 w 66"/>
                  <a:gd name="T15" fmla="*/ 6 h 63"/>
                  <a:gd name="T16" fmla="*/ 14 w 66"/>
                  <a:gd name="T17" fmla="*/ 3 h 63"/>
                  <a:gd name="T18" fmla="*/ 18 w 66"/>
                  <a:gd name="T19" fmla="*/ 0 h 63"/>
                  <a:gd name="T20" fmla="*/ 18 w 66"/>
                  <a:gd name="T21" fmla="*/ 0 h 6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6"/>
                  <a:gd name="T34" fmla="*/ 0 h 63"/>
                  <a:gd name="T35" fmla="*/ 66 w 66"/>
                  <a:gd name="T36" fmla="*/ 63 h 6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6" h="63">
                    <a:moveTo>
                      <a:pt x="66" y="0"/>
                    </a:moveTo>
                    <a:lnTo>
                      <a:pt x="32" y="13"/>
                    </a:lnTo>
                    <a:lnTo>
                      <a:pt x="11" y="29"/>
                    </a:lnTo>
                    <a:lnTo>
                      <a:pt x="0" y="46"/>
                    </a:lnTo>
                    <a:lnTo>
                      <a:pt x="0" y="63"/>
                    </a:lnTo>
                    <a:lnTo>
                      <a:pt x="19" y="53"/>
                    </a:lnTo>
                    <a:lnTo>
                      <a:pt x="21" y="40"/>
                    </a:lnTo>
                    <a:lnTo>
                      <a:pt x="38" y="25"/>
                    </a:lnTo>
                    <a:lnTo>
                      <a:pt x="55" y="15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E8D9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28" name="Freeform 384"/>
              <p:cNvSpPr>
                <a:spLocks/>
              </p:cNvSpPr>
              <p:nvPr/>
            </p:nvSpPr>
            <p:spPr bwMode="auto">
              <a:xfrm>
                <a:off x="4704" y="2131"/>
                <a:ext cx="20" cy="30"/>
              </a:xfrm>
              <a:custGeom>
                <a:avLst/>
                <a:gdLst>
                  <a:gd name="T0" fmla="*/ 9 w 40"/>
                  <a:gd name="T1" fmla="*/ 0 h 61"/>
                  <a:gd name="T2" fmla="*/ 10 w 40"/>
                  <a:gd name="T3" fmla="*/ 5 h 61"/>
                  <a:gd name="T4" fmla="*/ 8 w 40"/>
                  <a:gd name="T5" fmla="*/ 10 h 61"/>
                  <a:gd name="T6" fmla="*/ 5 w 40"/>
                  <a:gd name="T7" fmla="*/ 14 h 61"/>
                  <a:gd name="T8" fmla="*/ 1 w 40"/>
                  <a:gd name="T9" fmla="*/ 15 h 61"/>
                  <a:gd name="T10" fmla="*/ 0 w 40"/>
                  <a:gd name="T11" fmla="*/ 12 h 61"/>
                  <a:gd name="T12" fmla="*/ 3 w 40"/>
                  <a:gd name="T13" fmla="*/ 9 h 61"/>
                  <a:gd name="T14" fmla="*/ 6 w 40"/>
                  <a:gd name="T15" fmla="*/ 6 h 61"/>
                  <a:gd name="T16" fmla="*/ 9 w 40"/>
                  <a:gd name="T17" fmla="*/ 0 h 61"/>
                  <a:gd name="T18" fmla="*/ 9 w 40"/>
                  <a:gd name="T19" fmla="*/ 0 h 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0"/>
                  <a:gd name="T31" fmla="*/ 0 h 61"/>
                  <a:gd name="T32" fmla="*/ 40 w 40"/>
                  <a:gd name="T33" fmla="*/ 61 h 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0" h="61">
                    <a:moveTo>
                      <a:pt x="34" y="0"/>
                    </a:moveTo>
                    <a:lnTo>
                      <a:pt x="40" y="21"/>
                    </a:lnTo>
                    <a:lnTo>
                      <a:pt x="32" y="40"/>
                    </a:lnTo>
                    <a:lnTo>
                      <a:pt x="17" y="59"/>
                    </a:lnTo>
                    <a:lnTo>
                      <a:pt x="4" y="61"/>
                    </a:lnTo>
                    <a:lnTo>
                      <a:pt x="0" y="48"/>
                    </a:lnTo>
                    <a:lnTo>
                      <a:pt x="15" y="37"/>
                    </a:lnTo>
                    <a:lnTo>
                      <a:pt x="26" y="25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E8D9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29" name="Freeform 385"/>
              <p:cNvSpPr>
                <a:spLocks/>
              </p:cNvSpPr>
              <p:nvPr/>
            </p:nvSpPr>
            <p:spPr bwMode="auto">
              <a:xfrm>
                <a:off x="4498" y="2003"/>
                <a:ext cx="22" cy="29"/>
              </a:xfrm>
              <a:custGeom>
                <a:avLst/>
                <a:gdLst>
                  <a:gd name="T0" fmla="*/ 0 w 46"/>
                  <a:gd name="T1" fmla="*/ 0 h 57"/>
                  <a:gd name="T2" fmla="*/ 3 w 46"/>
                  <a:gd name="T3" fmla="*/ 15 h 57"/>
                  <a:gd name="T4" fmla="*/ 11 w 46"/>
                  <a:gd name="T5" fmla="*/ 12 h 57"/>
                  <a:gd name="T6" fmla="*/ 0 w 46"/>
                  <a:gd name="T7" fmla="*/ 0 h 57"/>
                  <a:gd name="T8" fmla="*/ 0 w 4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"/>
                  <a:gd name="T16" fmla="*/ 0 h 57"/>
                  <a:gd name="T17" fmla="*/ 46 w 4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" h="57">
                    <a:moveTo>
                      <a:pt x="0" y="0"/>
                    </a:moveTo>
                    <a:lnTo>
                      <a:pt x="14" y="57"/>
                    </a:lnTo>
                    <a:lnTo>
                      <a:pt x="46" y="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30" name="Freeform 386"/>
              <p:cNvSpPr>
                <a:spLocks/>
              </p:cNvSpPr>
              <p:nvPr/>
            </p:nvSpPr>
            <p:spPr bwMode="auto">
              <a:xfrm>
                <a:off x="4553" y="2005"/>
                <a:ext cx="31" cy="21"/>
              </a:xfrm>
              <a:custGeom>
                <a:avLst/>
                <a:gdLst>
                  <a:gd name="T0" fmla="*/ 11 w 62"/>
                  <a:gd name="T1" fmla="*/ 0 h 41"/>
                  <a:gd name="T2" fmla="*/ 0 w 62"/>
                  <a:gd name="T3" fmla="*/ 11 h 41"/>
                  <a:gd name="T4" fmla="*/ 16 w 62"/>
                  <a:gd name="T5" fmla="*/ 9 h 41"/>
                  <a:gd name="T6" fmla="*/ 11 w 62"/>
                  <a:gd name="T7" fmla="*/ 0 h 41"/>
                  <a:gd name="T8" fmla="*/ 11 w 62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"/>
                  <a:gd name="T16" fmla="*/ 0 h 41"/>
                  <a:gd name="T17" fmla="*/ 62 w 62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" h="41">
                    <a:moveTo>
                      <a:pt x="43" y="0"/>
                    </a:moveTo>
                    <a:lnTo>
                      <a:pt x="0" y="41"/>
                    </a:lnTo>
                    <a:lnTo>
                      <a:pt x="62" y="36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31" name="Freeform 387"/>
              <p:cNvSpPr>
                <a:spLocks/>
              </p:cNvSpPr>
              <p:nvPr/>
            </p:nvSpPr>
            <p:spPr bwMode="auto">
              <a:xfrm>
                <a:off x="4542" y="2039"/>
                <a:ext cx="15" cy="33"/>
              </a:xfrm>
              <a:custGeom>
                <a:avLst/>
                <a:gdLst>
                  <a:gd name="T0" fmla="*/ 1 w 28"/>
                  <a:gd name="T1" fmla="*/ 0 h 67"/>
                  <a:gd name="T2" fmla="*/ 0 w 28"/>
                  <a:gd name="T3" fmla="*/ 16 h 67"/>
                  <a:gd name="T4" fmla="*/ 8 w 28"/>
                  <a:gd name="T5" fmla="*/ 12 h 67"/>
                  <a:gd name="T6" fmla="*/ 1 w 28"/>
                  <a:gd name="T7" fmla="*/ 0 h 67"/>
                  <a:gd name="T8" fmla="*/ 1 w 28"/>
                  <a:gd name="T9" fmla="*/ 0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67"/>
                  <a:gd name="T17" fmla="*/ 28 w 28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67">
                    <a:moveTo>
                      <a:pt x="2" y="0"/>
                    </a:moveTo>
                    <a:lnTo>
                      <a:pt x="0" y="67"/>
                    </a:lnTo>
                    <a:lnTo>
                      <a:pt x="28" y="5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32" name="Freeform 388"/>
              <p:cNvSpPr>
                <a:spLocks/>
              </p:cNvSpPr>
              <p:nvPr/>
            </p:nvSpPr>
            <p:spPr bwMode="auto">
              <a:xfrm>
                <a:off x="4580" y="2020"/>
                <a:ext cx="18" cy="28"/>
              </a:xfrm>
              <a:custGeom>
                <a:avLst/>
                <a:gdLst>
                  <a:gd name="T0" fmla="*/ 9 w 36"/>
                  <a:gd name="T1" fmla="*/ 0 h 57"/>
                  <a:gd name="T2" fmla="*/ 0 w 36"/>
                  <a:gd name="T3" fmla="*/ 10 h 57"/>
                  <a:gd name="T4" fmla="*/ 5 w 36"/>
                  <a:gd name="T5" fmla="*/ 14 h 57"/>
                  <a:gd name="T6" fmla="*/ 9 w 36"/>
                  <a:gd name="T7" fmla="*/ 0 h 57"/>
                  <a:gd name="T8" fmla="*/ 9 w 3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57"/>
                  <a:gd name="T17" fmla="*/ 36 w 3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57">
                    <a:moveTo>
                      <a:pt x="36" y="0"/>
                    </a:moveTo>
                    <a:lnTo>
                      <a:pt x="0" y="42"/>
                    </a:lnTo>
                    <a:lnTo>
                      <a:pt x="22" y="57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33" name="Freeform 389"/>
              <p:cNvSpPr>
                <a:spLocks/>
              </p:cNvSpPr>
              <p:nvPr/>
            </p:nvSpPr>
            <p:spPr bwMode="auto">
              <a:xfrm>
                <a:off x="4516" y="2080"/>
                <a:ext cx="15" cy="17"/>
              </a:xfrm>
              <a:custGeom>
                <a:avLst/>
                <a:gdLst>
                  <a:gd name="T0" fmla="*/ 0 w 31"/>
                  <a:gd name="T1" fmla="*/ 1 h 32"/>
                  <a:gd name="T2" fmla="*/ 4 w 31"/>
                  <a:gd name="T3" fmla="*/ 9 h 32"/>
                  <a:gd name="T4" fmla="*/ 7 w 31"/>
                  <a:gd name="T5" fmla="*/ 0 h 32"/>
                  <a:gd name="T6" fmla="*/ 0 w 31"/>
                  <a:gd name="T7" fmla="*/ 1 h 32"/>
                  <a:gd name="T8" fmla="*/ 0 w 31"/>
                  <a:gd name="T9" fmla="*/ 1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2"/>
                  <a:gd name="T17" fmla="*/ 31 w 31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2">
                    <a:moveTo>
                      <a:pt x="0" y="2"/>
                    </a:moveTo>
                    <a:lnTo>
                      <a:pt x="16" y="32"/>
                    </a:lnTo>
                    <a:lnTo>
                      <a:pt x="31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34" name="Freeform 390"/>
              <p:cNvSpPr>
                <a:spLocks/>
              </p:cNvSpPr>
              <p:nvPr/>
            </p:nvSpPr>
            <p:spPr bwMode="auto">
              <a:xfrm>
                <a:off x="4450" y="2137"/>
                <a:ext cx="22" cy="23"/>
              </a:xfrm>
              <a:custGeom>
                <a:avLst/>
                <a:gdLst>
                  <a:gd name="T0" fmla="*/ 1 w 44"/>
                  <a:gd name="T1" fmla="*/ 0 h 45"/>
                  <a:gd name="T2" fmla="*/ 0 w 44"/>
                  <a:gd name="T3" fmla="*/ 7 h 45"/>
                  <a:gd name="T4" fmla="*/ 11 w 44"/>
                  <a:gd name="T5" fmla="*/ 12 h 45"/>
                  <a:gd name="T6" fmla="*/ 1 w 44"/>
                  <a:gd name="T7" fmla="*/ 0 h 45"/>
                  <a:gd name="T8" fmla="*/ 1 w 44"/>
                  <a:gd name="T9" fmla="*/ 0 h 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45"/>
                  <a:gd name="T17" fmla="*/ 44 w 44"/>
                  <a:gd name="T18" fmla="*/ 45 h 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45">
                    <a:moveTo>
                      <a:pt x="2" y="0"/>
                    </a:moveTo>
                    <a:lnTo>
                      <a:pt x="0" y="28"/>
                    </a:lnTo>
                    <a:lnTo>
                      <a:pt x="44" y="4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35" name="Freeform 391"/>
              <p:cNvSpPr>
                <a:spLocks/>
              </p:cNvSpPr>
              <p:nvPr/>
            </p:nvSpPr>
            <p:spPr bwMode="auto">
              <a:xfrm>
                <a:off x="4470" y="2123"/>
                <a:ext cx="27" cy="17"/>
              </a:xfrm>
              <a:custGeom>
                <a:avLst/>
                <a:gdLst>
                  <a:gd name="T0" fmla="*/ 10 w 53"/>
                  <a:gd name="T1" fmla="*/ 0 h 34"/>
                  <a:gd name="T2" fmla="*/ 0 w 53"/>
                  <a:gd name="T3" fmla="*/ 9 h 34"/>
                  <a:gd name="T4" fmla="*/ 14 w 53"/>
                  <a:gd name="T5" fmla="*/ 5 h 34"/>
                  <a:gd name="T6" fmla="*/ 10 w 53"/>
                  <a:gd name="T7" fmla="*/ 0 h 34"/>
                  <a:gd name="T8" fmla="*/ 10 w 53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"/>
                  <a:gd name="T16" fmla="*/ 0 h 34"/>
                  <a:gd name="T17" fmla="*/ 53 w 53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" h="34">
                    <a:moveTo>
                      <a:pt x="38" y="0"/>
                    </a:moveTo>
                    <a:lnTo>
                      <a:pt x="0" y="34"/>
                    </a:lnTo>
                    <a:lnTo>
                      <a:pt x="53" y="2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36" name="Freeform 392"/>
              <p:cNvSpPr>
                <a:spLocks/>
              </p:cNvSpPr>
              <p:nvPr/>
            </p:nvSpPr>
            <p:spPr bwMode="auto">
              <a:xfrm>
                <a:off x="4485" y="2159"/>
                <a:ext cx="14" cy="32"/>
              </a:xfrm>
              <a:custGeom>
                <a:avLst/>
                <a:gdLst>
                  <a:gd name="T0" fmla="*/ 3 w 26"/>
                  <a:gd name="T1" fmla="*/ 0 h 63"/>
                  <a:gd name="T2" fmla="*/ 0 w 26"/>
                  <a:gd name="T3" fmla="*/ 16 h 63"/>
                  <a:gd name="T4" fmla="*/ 8 w 26"/>
                  <a:gd name="T5" fmla="*/ 16 h 63"/>
                  <a:gd name="T6" fmla="*/ 3 w 26"/>
                  <a:gd name="T7" fmla="*/ 0 h 63"/>
                  <a:gd name="T8" fmla="*/ 3 w 26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63"/>
                  <a:gd name="T17" fmla="*/ 26 w 26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63">
                    <a:moveTo>
                      <a:pt x="9" y="0"/>
                    </a:moveTo>
                    <a:lnTo>
                      <a:pt x="0" y="63"/>
                    </a:lnTo>
                    <a:lnTo>
                      <a:pt x="26" y="63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37" name="Freeform 393"/>
              <p:cNvSpPr>
                <a:spLocks/>
              </p:cNvSpPr>
              <p:nvPr/>
            </p:nvSpPr>
            <p:spPr bwMode="auto">
              <a:xfrm>
                <a:off x="4453" y="2179"/>
                <a:ext cx="15" cy="26"/>
              </a:xfrm>
              <a:custGeom>
                <a:avLst/>
                <a:gdLst>
                  <a:gd name="T0" fmla="*/ 6 w 30"/>
                  <a:gd name="T1" fmla="*/ 0 h 52"/>
                  <a:gd name="T2" fmla="*/ 0 w 30"/>
                  <a:gd name="T3" fmla="*/ 10 h 52"/>
                  <a:gd name="T4" fmla="*/ 8 w 30"/>
                  <a:gd name="T5" fmla="*/ 13 h 52"/>
                  <a:gd name="T6" fmla="*/ 6 w 30"/>
                  <a:gd name="T7" fmla="*/ 0 h 52"/>
                  <a:gd name="T8" fmla="*/ 6 w 30"/>
                  <a:gd name="T9" fmla="*/ 0 h 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52"/>
                  <a:gd name="T17" fmla="*/ 30 w 30"/>
                  <a:gd name="T18" fmla="*/ 52 h 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52">
                    <a:moveTo>
                      <a:pt x="23" y="0"/>
                    </a:moveTo>
                    <a:lnTo>
                      <a:pt x="0" y="40"/>
                    </a:lnTo>
                    <a:lnTo>
                      <a:pt x="30" y="52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38" name="Freeform 394"/>
              <p:cNvSpPr>
                <a:spLocks/>
              </p:cNvSpPr>
              <p:nvPr/>
            </p:nvSpPr>
            <p:spPr bwMode="auto">
              <a:xfrm>
                <a:off x="4568" y="2185"/>
                <a:ext cx="27" cy="16"/>
              </a:xfrm>
              <a:custGeom>
                <a:avLst/>
                <a:gdLst>
                  <a:gd name="T0" fmla="*/ 7 w 53"/>
                  <a:gd name="T1" fmla="*/ 0 h 32"/>
                  <a:gd name="T2" fmla="*/ 0 w 53"/>
                  <a:gd name="T3" fmla="*/ 8 h 32"/>
                  <a:gd name="T4" fmla="*/ 14 w 53"/>
                  <a:gd name="T5" fmla="*/ 4 h 32"/>
                  <a:gd name="T6" fmla="*/ 7 w 53"/>
                  <a:gd name="T7" fmla="*/ 0 h 32"/>
                  <a:gd name="T8" fmla="*/ 7 w 53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"/>
                  <a:gd name="T16" fmla="*/ 0 h 32"/>
                  <a:gd name="T17" fmla="*/ 53 w 53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" h="32">
                    <a:moveTo>
                      <a:pt x="27" y="0"/>
                    </a:moveTo>
                    <a:lnTo>
                      <a:pt x="0" y="32"/>
                    </a:lnTo>
                    <a:lnTo>
                      <a:pt x="53" y="17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39" name="Freeform 395"/>
              <p:cNvSpPr>
                <a:spLocks/>
              </p:cNvSpPr>
              <p:nvPr/>
            </p:nvSpPr>
            <p:spPr bwMode="auto">
              <a:xfrm>
                <a:off x="4601" y="2153"/>
                <a:ext cx="25" cy="20"/>
              </a:xfrm>
              <a:custGeom>
                <a:avLst/>
                <a:gdLst>
                  <a:gd name="T0" fmla="*/ 13 w 50"/>
                  <a:gd name="T1" fmla="*/ 0 h 40"/>
                  <a:gd name="T2" fmla="*/ 0 w 50"/>
                  <a:gd name="T3" fmla="*/ 5 h 40"/>
                  <a:gd name="T4" fmla="*/ 6 w 50"/>
                  <a:gd name="T5" fmla="*/ 10 h 40"/>
                  <a:gd name="T6" fmla="*/ 13 w 50"/>
                  <a:gd name="T7" fmla="*/ 0 h 40"/>
                  <a:gd name="T8" fmla="*/ 13 w 50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0"/>
                  <a:gd name="T16" fmla="*/ 0 h 40"/>
                  <a:gd name="T17" fmla="*/ 50 w 50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0" h="40">
                    <a:moveTo>
                      <a:pt x="50" y="0"/>
                    </a:moveTo>
                    <a:lnTo>
                      <a:pt x="0" y="19"/>
                    </a:lnTo>
                    <a:lnTo>
                      <a:pt x="27" y="4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40" name="Freeform 396"/>
              <p:cNvSpPr>
                <a:spLocks/>
              </p:cNvSpPr>
              <p:nvPr/>
            </p:nvSpPr>
            <p:spPr bwMode="auto">
              <a:xfrm>
                <a:off x="4636" y="2106"/>
                <a:ext cx="13" cy="25"/>
              </a:xfrm>
              <a:custGeom>
                <a:avLst/>
                <a:gdLst>
                  <a:gd name="T0" fmla="*/ 1 w 25"/>
                  <a:gd name="T1" fmla="*/ 0 h 49"/>
                  <a:gd name="T2" fmla="*/ 0 w 25"/>
                  <a:gd name="T3" fmla="*/ 13 h 49"/>
                  <a:gd name="T4" fmla="*/ 7 w 25"/>
                  <a:gd name="T5" fmla="*/ 8 h 49"/>
                  <a:gd name="T6" fmla="*/ 1 w 25"/>
                  <a:gd name="T7" fmla="*/ 0 h 49"/>
                  <a:gd name="T8" fmla="*/ 1 w 25"/>
                  <a:gd name="T9" fmla="*/ 0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49"/>
                  <a:gd name="T17" fmla="*/ 25 w 25"/>
                  <a:gd name="T18" fmla="*/ 49 h 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49">
                    <a:moveTo>
                      <a:pt x="2" y="0"/>
                    </a:moveTo>
                    <a:lnTo>
                      <a:pt x="0" y="49"/>
                    </a:lnTo>
                    <a:lnTo>
                      <a:pt x="25" y="2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41" name="Freeform 397"/>
              <p:cNvSpPr>
                <a:spLocks/>
              </p:cNvSpPr>
              <p:nvPr/>
            </p:nvSpPr>
            <p:spPr bwMode="auto">
              <a:xfrm>
                <a:off x="4600" y="2105"/>
                <a:ext cx="12" cy="32"/>
              </a:xfrm>
              <a:custGeom>
                <a:avLst/>
                <a:gdLst>
                  <a:gd name="T0" fmla="*/ 1 w 22"/>
                  <a:gd name="T1" fmla="*/ 16 h 65"/>
                  <a:gd name="T2" fmla="*/ 7 w 22"/>
                  <a:gd name="T3" fmla="*/ 12 h 65"/>
                  <a:gd name="T4" fmla="*/ 0 w 22"/>
                  <a:gd name="T5" fmla="*/ 0 h 65"/>
                  <a:gd name="T6" fmla="*/ 1 w 22"/>
                  <a:gd name="T7" fmla="*/ 16 h 65"/>
                  <a:gd name="T8" fmla="*/ 1 w 22"/>
                  <a:gd name="T9" fmla="*/ 16 h 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65"/>
                  <a:gd name="T17" fmla="*/ 22 w 22"/>
                  <a:gd name="T18" fmla="*/ 65 h 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65">
                    <a:moveTo>
                      <a:pt x="3" y="65"/>
                    </a:moveTo>
                    <a:lnTo>
                      <a:pt x="22" y="50"/>
                    </a:lnTo>
                    <a:lnTo>
                      <a:pt x="0" y="0"/>
                    </a:lnTo>
                    <a:lnTo>
                      <a:pt x="3" y="65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42" name="Freeform 398"/>
              <p:cNvSpPr>
                <a:spLocks/>
              </p:cNvSpPr>
              <p:nvPr/>
            </p:nvSpPr>
            <p:spPr bwMode="auto">
              <a:xfrm>
                <a:off x="4625" y="2068"/>
                <a:ext cx="12" cy="30"/>
              </a:xfrm>
              <a:custGeom>
                <a:avLst/>
                <a:gdLst>
                  <a:gd name="T0" fmla="*/ 0 w 25"/>
                  <a:gd name="T1" fmla="*/ 0 h 61"/>
                  <a:gd name="T2" fmla="*/ 2 w 25"/>
                  <a:gd name="T3" fmla="*/ 15 h 61"/>
                  <a:gd name="T4" fmla="*/ 6 w 25"/>
                  <a:gd name="T5" fmla="*/ 1 h 61"/>
                  <a:gd name="T6" fmla="*/ 0 w 25"/>
                  <a:gd name="T7" fmla="*/ 0 h 61"/>
                  <a:gd name="T8" fmla="*/ 0 w 25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61"/>
                  <a:gd name="T17" fmla="*/ 25 w 25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61">
                    <a:moveTo>
                      <a:pt x="0" y="0"/>
                    </a:moveTo>
                    <a:lnTo>
                      <a:pt x="9" y="61"/>
                    </a:lnTo>
                    <a:lnTo>
                      <a:pt x="25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43" name="Freeform 399"/>
              <p:cNvSpPr>
                <a:spLocks/>
              </p:cNvSpPr>
              <p:nvPr/>
            </p:nvSpPr>
            <p:spPr bwMode="auto">
              <a:xfrm>
                <a:off x="4611" y="1967"/>
                <a:ext cx="22" cy="30"/>
              </a:xfrm>
              <a:custGeom>
                <a:avLst/>
                <a:gdLst>
                  <a:gd name="T0" fmla="*/ 0 w 44"/>
                  <a:gd name="T1" fmla="*/ 0 h 58"/>
                  <a:gd name="T2" fmla="*/ 4 w 44"/>
                  <a:gd name="T3" fmla="*/ 16 h 58"/>
                  <a:gd name="T4" fmla="*/ 11 w 44"/>
                  <a:gd name="T5" fmla="*/ 1 h 58"/>
                  <a:gd name="T6" fmla="*/ 0 w 44"/>
                  <a:gd name="T7" fmla="*/ 0 h 58"/>
                  <a:gd name="T8" fmla="*/ 0 w 44"/>
                  <a:gd name="T9" fmla="*/ 0 h 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58"/>
                  <a:gd name="T17" fmla="*/ 44 w 44"/>
                  <a:gd name="T18" fmla="*/ 58 h 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58">
                    <a:moveTo>
                      <a:pt x="0" y="0"/>
                    </a:moveTo>
                    <a:lnTo>
                      <a:pt x="16" y="58"/>
                    </a:lnTo>
                    <a:lnTo>
                      <a:pt x="44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44" name="Freeform 400"/>
              <p:cNvSpPr>
                <a:spLocks/>
              </p:cNvSpPr>
              <p:nvPr/>
            </p:nvSpPr>
            <p:spPr bwMode="auto">
              <a:xfrm>
                <a:off x="4654" y="2037"/>
                <a:ext cx="31" cy="32"/>
              </a:xfrm>
              <a:custGeom>
                <a:avLst/>
                <a:gdLst>
                  <a:gd name="T0" fmla="*/ 9 w 61"/>
                  <a:gd name="T1" fmla="*/ 0 h 65"/>
                  <a:gd name="T2" fmla="*/ 0 w 61"/>
                  <a:gd name="T3" fmla="*/ 16 h 65"/>
                  <a:gd name="T4" fmla="*/ 16 w 61"/>
                  <a:gd name="T5" fmla="*/ 9 h 65"/>
                  <a:gd name="T6" fmla="*/ 9 w 61"/>
                  <a:gd name="T7" fmla="*/ 0 h 65"/>
                  <a:gd name="T8" fmla="*/ 9 w 61"/>
                  <a:gd name="T9" fmla="*/ 0 h 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65"/>
                  <a:gd name="T17" fmla="*/ 61 w 61"/>
                  <a:gd name="T18" fmla="*/ 65 h 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65">
                    <a:moveTo>
                      <a:pt x="36" y="0"/>
                    </a:moveTo>
                    <a:lnTo>
                      <a:pt x="0" y="65"/>
                    </a:lnTo>
                    <a:lnTo>
                      <a:pt x="61" y="3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45" name="Freeform 401"/>
              <p:cNvSpPr>
                <a:spLocks/>
              </p:cNvSpPr>
              <p:nvPr/>
            </p:nvSpPr>
            <p:spPr bwMode="auto">
              <a:xfrm>
                <a:off x="4650" y="2006"/>
                <a:ext cx="33" cy="17"/>
              </a:xfrm>
              <a:custGeom>
                <a:avLst/>
                <a:gdLst>
                  <a:gd name="T0" fmla="*/ 14 w 67"/>
                  <a:gd name="T1" fmla="*/ 0 h 35"/>
                  <a:gd name="T2" fmla="*/ 0 w 67"/>
                  <a:gd name="T3" fmla="*/ 6 h 35"/>
                  <a:gd name="T4" fmla="*/ 16 w 67"/>
                  <a:gd name="T5" fmla="*/ 8 h 35"/>
                  <a:gd name="T6" fmla="*/ 14 w 67"/>
                  <a:gd name="T7" fmla="*/ 0 h 35"/>
                  <a:gd name="T8" fmla="*/ 14 w 67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35"/>
                  <a:gd name="T17" fmla="*/ 67 w 67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35">
                    <a:moveTo>
                      <a:pt x="56" y="0"/>
                    </a:moveTo>
                    <a:lnTo>
                      <a:pt x="0" y="27"/>
                    </a:lnTo>
                    <a:lnTo>
                      <a:pt x="67" y="35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46" name="Freeform 402"/>
              <p:cNvSpPr>
                <a:spLocks/>
              </p:cNvSpPr>
              <p:nvPr/>
            </p:nvSpPr>
            <p:spPr bwMode="auto">
              <a:xfrm>
                <a:off x="4704" y="2019"/>
                <a:ext cx="27" cy="16"/>
              </a:xfrm>
              <a:custGeom>
                <a:avLst/>
                <a:gdLst>
                  <a:gd name="T0" fmla="*/ 0 w 55"/>
                  <a:gd name="T1" fmla="*/ 0 h 32"/>
                  <a:gd name="T2" fmla="*/ 6 w 55"/>
                  <a:gd name="T3" fmla="*/ 8 h 32"/>
                  <a:gd name="T4" fmla="*/ 13 w 55"/>
                  <a:gd name="T5" fmla="*/ 3 h 32"/>
                  <a:gd name="T6" fmla="*/ 0 w 55"/>
                  <a:gd name="T7" fmla="*/ 0 h 32"/>
                  <a:gd name="T8" fmla="*/ 0 w 55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"/>
                  <a:gd name="T16" fmla="*/ 0 h 32"/>
                  <a:gd name="T17" fmla="*/ 55 w 55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" h="32">
                    <a:moveTo>
                      <a:pt x="0" y="0"/>
                    </a:moveTo>
                    <a:lnTo>
                      <a:pt x="24" y="32"/>
                    </a:lnTo>
                    <a:lnTo>
                      <a:pt x="55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47" name="Freeform 403"/>
              <p:cNvSpPr>
                <a:spLocks/>
              </p:cNvSpPr>
              <p:nvPr/>
            </p:nvSpPr>
            <p:spPr bwMode="auto">
              <a:xfrm>
                <a:off x="4700" y="1959"/>
                <a:ext cx="25" cy="37"/>
              </a:xfrm>
              <a:custGeom>
                <a:avLst/>
                <a:gdLst>
                  <a:gd name="T0" fmla="*/ 0 w 50"/>
                  <a:gd name="T1" fmla="*/ 16 h 75"/>
                  <a:gd name="T2" fmla="*/ 13 w 50"/>
                  <a:gd name="T3" fmla="*/ 18 h 75"/>
                  <a:gd name="T4" fmla="*/ 12 w 50"/>
                  <a:gd name="T5" fmla="*/ 0 h 75"/>
                  <a:gd name="T6" fmla="*/ 0 w 50"/>
                  <a:gd name="T7" fmla="*/ 16 h 75"/>
                  <a:gd name="T8" fmla="*/ 0 w 50"/>
                  <a:gd name="T9" fmla="*/ 16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0"/>
                  <a:gd name="T16" fmla="*/ 0 h 75"/>
                  <a:gd name="T17" fmla="*/ 50 w 50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0" h="75">
                    <a:moveTo>
                      <a:pt x="0" y="65"/>
                    </a:moveTo>
                    <a:lnTo>
                      <a:pt x="50" y="75"/>
                    </a:lnTo>
                    <a:lnTo>
                      <a:pt x="46" y="0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48" name="Freeform 404"/>
              <p:cNvSpPr>
                <a:spLocks/>
              </p:cNvSpPr>
              <p:nvPr/>
            </p:nvSpPr>
            <p:spPr bwMode="auto">
              <a:xfrm>
                <a:off x="4746" y="1992"/>
                <a:ext cx="40" cy="15"/>
              </a:xfrm>
              <a:custGeom>
                <a:avLst/>
                <a:gdLst>
                  <a:gd name="T0" fmla="*/ 0 w 80"/>
                  <a:gd name="T1" fmla="*/ 0 h 30"/>
                  <a:gd name="T2" fmla="*/ 1 w 80"/>
                  <a:gd name="T3" fmla="*/ 8 h 30"/>
                  <a:gd name="T4" fmla="*/ 20 w 80"/>
                  <a:gd name="T5" fmla="*/ 7 h 30"/>
                  <a:gd name="T6" fmla="*/ 0 w 80"/>
                  <a:gd name="T7" fmla="*/ 0 h 30"/>
                  <a:gd name="T8" fmla="*/ 0 w 80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30"/>
                  <a:gd name="T17" fmla="*/ 80 w 80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30">
                    <a:moveTo>
                      <a:pt x="0" y="0"/>
                    </a:moveTo>
                    <a:lnTo>
                      <a:pt x="4" y="30"/>
                    </a:lnTo>
                    <a:lnTo>
                      <a:pt x="80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49" name="Freeform 405"/>
              <p:cNvSpPr>
                <a:spLocks/>
              </p:cNvSpPr>
              <p:nvPr/>
            </p:nvSpPr>
            <p:spPr bwMode="auto">
              <a:xfrm>
                <a:off x="4699" y="1933"/>
                <a:ext cx="36" cy="23"/>
              </a:xfrm>
              <a:custGeom>
                <a:avLst/>
                <a:gdLst>
                  <a:gd name="T0" fmla="*/ 9 w 72"/>
                  <a:gd name="T1" fmla="*/ 0 h 46"/>
                  <a:gd name="T2" fmla="*/ 0 w 72"/>
                  <a:gd name="T3" fmla="*/ 12 h 46"/>
                  <a:gd name="T4" fmla="*/ 18 w 72"/>
                  <a:gd name="T5" fmla="*/ 5 h 46"/>
                  <a:gd name="T6" fmla="*/ 9 w 72"/>
                  <a:gd name="T7" fmla="*/ 0 h 46"/>
                  <a:gd name="T8" fmla="*/ 9 w 72"/>
                  <a:gd name="T9" fmla="*/ 0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46"/>
                  <a:gd name="T17" fmla="*/ 72 w 72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46">
                    <a:moveTo>
                      <a:pt x="34" y="0"/>
                    </a:moveTo>
                    <a:lnTo>
                      <a:pt x="0" y="46"/>
                    </a:lnTo>
                    <a:lnTo>
                      <a:pt x="72" y="1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0" name="Freeform 406"/>
              <p:cNvSpPr>
                <a:spLocks/>
              </p:cNvSpPr>
              <p:nvPr/>
            </p:nvSpPr>
            <p:spPr bwMode="auto">
              <a:xfrm>
                <a:off x="4636" y="1923"/>
                <a:ext cx="25" cy="27"/>
              </a:xfrm>
              <a:custGeom>
                <a:avLst/>
                <a:gdLst>
                  <a:gd name="T0" fmla="*/ 0 w 49"/>
                  <a:gd name="T1" fmla="*/ 10 h 55"/>
                  <a:gd name="T2" fmla="*/ 13 w 49"/>
                  <a:gd name="T3" fmla="*/ 13 h 55"/>
                  <a:gd name="T4" fmla="*/ 5 w 49"/>
                  <a:gd name="T5" fmla="*/ 0 h 55"/>
                  <a:gd name="T6" fmla="*/ 0 w 49"/>
                  <a:gd name="T7" fmla="*/ 10 h 55"/>
                  <a:gd name="T8" fmla="*/ 0 w 49"/>
                  <a:gd name="T9" fmla="*/ 10 h 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"/>
                  <a:gd name="T16" fmla="*/ 0 h 55"/>
                  <a:gd name="T17" fmla="*/ 49 w 49"/>
                  <a:gd name="T18" fmla="*/ 55 h 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" h="55">
                    <a:moveTo>
                      <a:pt x="0" y="40"/>
                    </a:moveTo>
                    <a:lnTo>
                      <a:pt x="49" y="55"/>
                    </a:lnTo>
                    <a:lnTo>
                      <a:pt x="17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1" name="Freeform 407"/>
              <p:cNvSpPr>
                <a:spLocks/>
              </p:cNvSpPr>
              <p:nvPr/>
            </p:nvSpPr>
            <p:spPr bwMode="auto">
              <a:xfrm>
                <a:off x="4664" y="1886"/>
                <a:ext cx="30" cy="28"/>
              </a:xfrm>
              <a:custGeom>
                <a:avLst/>
                <a:gdLst>
                  <a:gd name="T0" fmla="*/ 0 w 61"/>
                  <a:gd name="T1" fmla="*/ 12 h 57"/>
                  <a:gd name="T2" fmla="*/ 6 w 61"/>
                  <a:gd name="T3" fmla="*/ 14 h 57"/>
                  <a:gd name="T4" fmla="*/ 15 w 61"/>
                  <a:gd name="T5" fmla="*/ 0 h 57"/>
                  <a:gd name="T6" fmla="*/ 0 w 61"/>
                  <a:gd name="T7" fmla="*/ 12 h 57"/>
                  <a:gd name="T8" fmla="*/ 0 w 61"/>
                  <a:gd name="T9" fmla="*/ 12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57"/>
                  <a:gd name="T17" fmla="*/ 61 w 61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57">
                    <a:moveTo>
                      <a:pt x="0" y="50"/>
                    </a:moveTo>
                    <a:lnTo>
                      <a:pt x="27" y="57"/>
                    </a:lnTo>
                    <a:lnTo>
                      <a:pt x="61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2" name="Freeform 408"/>
              <p:cNvSpPr>
                <a:spLocks/>
              </p:cNvSpPr>
              <p:nvPr/>
            </p:nvSpPr>
            <p:spPr bwMode="auto">
              <a:xfrm>
                <a:off x="4693" y="1843"/>
                <a:ext cx="21" cy="25"/>
              </a:xfrm>
              <a:custGeom>
                <a:avLst/>
                <a:gdLst>
                  <a:gd name="T0" fmla="*/ 0 w 42"/>
                  <a:gd name="T1" fmla="*/ 11 h 49"/>
                  <a:gd name="T2" fmla="*/ 11 w 42"/>
                  <a:gd name="T3" fmla="*/ 13 h 49"/>
                  <a:gd name="T4" fmla="*/ 9 w 42"/>
                  <a:gd name="T5" fmla="*/ 0 h 49"/>
                  <a:gd name="T6" fmla="*/ 0 w 42"/>
                  <a:gd name="T7" fmla="*/ 11 h 49"/>
                  <a:gd name="T8" fmla="*/ 0 w 42"/>
                  <a:gd name="T9" fmla="*/ 11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"/>
                  <a:gd name="T16" fmla="*/ 0 h 49"/>
                  <a:gd name="T17" fmla="*/ 42 w 42"/>
                  <a:gd name="T18" fmla="*/ 49 h 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" h="49">
                    <a:moveTo>
                      <a:pt x="0" y="41"/>
                    </a:moveTo>
                    <a:lnTo>
                      <a:pt x="42" y="49"/>
                    </a:lnTo>
                    <a:lnTo>
                      <a:pt x="34" y="0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3" name="Freeform 409"/>
              <p:cNvSpPr>
                <a:spLocks/>
              </p:cNvSpPr>
              <p:nvPr/>
            </p:nvSpPr>
            <p:spPr bwMode="auto">
              <a:xfrm>
                <a:off x="4729" y="1830"/>
                <a:ext cx="27" cy="34"/>
              </a:xfrm>
              <a:custGeom>
                <a:avLst/>
                <a:gdLst>
                  <a:gd name="T0" fmla="*/ 0 w 55"/>
                  <a:gd name="T1" fmla="*/ 15 h 66"/>
                  <a:gd name="T2" fmla="*/ 7 w 55"/>
                  <a:gd name="T3" fmla="*/ 18 h 66"/>
                  <a:gd name="T4" fmla="*/ 13 w 55"/>
                  <a:gd name="T5" fmla="*/ 0 h 66"/>
                  <a:gd name="T6" fmla="*/ 0 w 55"/>
                  <a:gd name="T7" fmla="*/ 15 h 66"/>
                  <a:gd name="T8" fmla="*/ 0 w 55"/>
                  <a:gd name="T9" fmla="*/ 15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"/>
                  <a:gd name="T16" fmla="*/ 0 h 66"/>
                  <a:gd name="T17" fmla="*/ 55 w 55"/>
                  <a:gd name="T18" fmla="*/ 66 h 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" h="66">
                    <a:moveTo>
                      <a:pt x="0" y="59"/>
                    </a:moveTo>
                    <a:lnTo>
                      <a:pt x="31" y="66"/>
                    </a:lnTo>
                    <a:lnTo>
                      <a:pt x="55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4" name="Freeform 410"/>
              <p:cNvSpPr>
                <a:spLocks/>
              </p:cNvSpPr>
              <p:nvPr/>
            </p:nvSpPr>
            <p:spPr bwMode="auto">
              <a:xfrm>
                <a:off x="4744" y="1921"/>
                <a:ext cx="33" cy="23"/>
              </a:xfrm>
              <a:custGeom>
                <a:avLst/>
                <a:gdLst>
                  <a:gd name="T0" fmla="*/ 17 w 66"/>
                  <a:gd name="T1" fmla="*/ 0 h 48"/>
                  <a:gd name="T2" fmla="*/ 0 w 66"/>
                  <a:gd name="T3" fmla="*/ 2 h 48"/>
                  <a:gd name="T4" fmla="*/ 13 w 66"/>
                  <a:gd name="T5" fmla="*/ 11 h 48"/>
                  <a:gd name="T6" fmla="*/ 17 w 66"/>
                  <a:gd name="T7" fmla="*/ 0 h 48"/>
                  <a:gd name="T8" fmla="*/ 17 w 66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48"/>
                  <a:gd name="T17" fmla="*/ 66 w 6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48">
                    <a:moveTo>
                      <a:pt x="66" y="0"/>
                    </a:moveTo>
                    <a:lnTo>
                      <a:pt x="0" y="10"/>
                    </a:lnTo>
                    <a:lnTo>
                      <a:pt x="53" y="48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5" name="Freeform 411"/>
              <p:cNvSpPr>
                <a:spLocks/>
              </p:cNvSpPr>
              <p:nvPr/>
            </p:nvSpPr>
            <p:spPr bwMode="auto">
              <a:xfrm>
                <a:off x="4750" y="1961"/>
                <a:ext cx="29" cy="12"/>
              </a:xfrm>
              <a:custGeom>
                <a:avLst/>
                <a:gdLst>
                  <a:gd name="T0" fmla="*/ 0 w 57"/>
                  <a:gd name="T1" fmla="*/ 0 h 25"/>
                  <a:gd name="T2" fmla="*/ 0 w 57"/>
                  <a:gd name="T3" fmla="*/ 6 h 25"/>
                  <a:gd name="T4" fmla="*/ 15 w 57"/>
                  <a:gd name="T5" fmla="*/ 6 h 25"/>
                  <a:gd name="T6" fmla="*/ 0 w 57"/>
                  <a:gd name="T7" fmla="*/ 0 h 25"/>
                  <a:gd name="T8" fmla="*/ 0 w 57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25"/>
                  <a:gd name="T17" fmla="*/ 57 w 57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25">
                    <a:moveTo>
                      <a:pt x="0" y="0"/>
                    </a:moveTo>
                    <a:lnTo>
                      <a:pt x="0" y="25"/>
                    </a:lnTo>
                    <a:lnTo>
                      <a:pt x="57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6" name="Freeform 412"/>
              <p:cNvSpPr>
                <a:spLocks/>
              </p:cNvSpPr>
              <p:nvPr/>
            </p:nvSpPr>
            <p:spPr bwMode="auto">
              <a:xfrm>
                <a:off x="4773" y="1873"/>
                <a:ext cx="26" cy="34"/>
              </a:xfrm>
              <a:custGeom>
                <a:avLst/>
                <a:gdLst>
                  <a:gd name="T0" fmla="*/ 0 w 51"/>
                  <a:gd name="T1" fmla="*/ 13 h 69"/>
                  <a:gd name="T2" fmla="*/ 11 w 51"/>
                  <a:gd name="T3" fmla="*/ 17 h 69"/>
                  <a:gd name="T4" fmla="*/ 13 w 51"/>
                  <a:gd name="T5" fmla="*/ 0 h 69"/>
                  <a:gd name="T6" fmla="*/ 0 w 51"/>
                  <a:gd name="T7" fmla="*/ 13 h 69"/>
                  <a:gd name="T8" fmla="*/ 0 w 51"/>
                  <a:gd name="T9" fmla="*/ 13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"/>
                  <a:gd name="T16" fmla="*/ 0 h 69"/>
                  <a:gd name="T17" fmla="*/ 51 w 51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" h="69">
                    <a:moveTo>
                      <a:pt x="0" y="54"/>
                    </a:moveTo>
                    <a:lnTo>
                      <a:pt x="43" y="69"/>
                    </a:lnTo>
                    <a:lnTo>
                      <a:pt x="51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7" name="Freeform 413"/>
              <p:cNvSpPr>
                <a:spLocks/>
              </p:cNvSpPr>
              <p:nvPr/>
            </p:nvSpPr>
            <p:spPr bwMode="auto">
              <a:xfrm>
                <a:off x="4867" y="1958"/>
                <a:ext cx="45" cy="22"/>
              </a:xfrm>
              <a:custGeom>
                <a:avLst/>
                <a:gdLst>
                  <a:gd name="T0" fmla="*/ 19 w 89"/>
                  <a:gd name="T1" fmla="*/ 0 h 43"/>
                  <a:gd name="T2" fmla="*/ 0 w 89"/>
                  <a:gd name="T3" fmla="*/ 11 h 43"/>
                  <a:gd name="T4" fmla="*/ 23 w 89"/>
                  <a:gd name="T5" fmla="*/ 9 h 43"/>
                  <a:gd name="T6" fmla="*/ 19 w 89"/>
                  <a:gd name="T7" fmla="*/ 0 h 43"/>
                  <a:gd name="T8" fmla="*/ 19 w 89"/>
                  <a:gd name="T9" fmla="*/ 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"/>
                  <a:gd name="T16" fmla="*/ 0 h 43"/>
                  <a:gd name="T17" fmla="*/ 89 w 89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" h="43">
                    <a:moveTo>
                      <a:pt x="74" y="0"/>
                    </a:moveTo>
                    <a:lnTo>
                      <a:pt x="0" y="43"/>
                    </a:lnTo>
                    <a:lnTo>
                      <a:pt x="89" y="34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8" name="Freeform 414"/>
              <p:cNvSpPr>
                <a:spLocks/>
              </p:cNvSpPr>
              <p:nvPr/>
            </p:nvSpPr>
            <p:spPr bwMode="auto">
              <a:xfrm>
                <a:off x="4854" y="1997"/>
                <a:ext cx="22" cy="34"/>
              </a:xfrm>
              <a:custGeom>
                <a:avLst/>
                <a:gdLst>
                  <a:gd name="T0" fmla="*/ 0 w 44"/>
                  <a:gd name="T1" fmla="*/ 3 h 69"/>
                  <a:gd name="T2" fmla="*/ 11 w 44"/>
                  <a:gd name="T3" fmla="*/ 0 h 69"/>
                  <a:gd name="T4" fmla="*/ 9 w 44"/>
                  <a:gd name="T5" fmla="*/ 17 h 69"/>
                  <a:gd name="T6" fmla="*/ 0 w 44"/>
                  <a:gd name="T7" fmla="*/ 3 h 69"/>
                  <a:gd name="T8" fmla="*/ 0 w 44"/>
                  <a:gd name="T9" fmla="*/ 3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69"/>
                  <a:gd name="T17" fmla="*/ 44 w 44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69">
                    <a:moveTo>
                      <a:pt x="0" y="12"/>
                    </a:moveTo>
                    <a:lnTo>
                      <a:pt x="44" y="0"/>
                    </a:lnTo>
                    <a:lnTo>
                      <a:pt x="34" y="69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9" name="Freeform 415"/>
              <p:cNvSpPr>
                <a:spLocks/>
              </p:cNvSpPr>
              <p:nvPr/>
            </p:nvSpPr>
            <p:spPr bwMode="auto">
              <a:xfrm>
                <a:off x="4897" y="1996"/>
                <a:ext cx="27" cy="21"/>
              </a:xfrm>
              <a:custGeom>
                <a:avLst/>
                <a:gdLst>
                  <a:gd name="T0" fmla="*/ 2 w 55"/>
                  <a:gd name="T1" fmla="*/ 0 h 41"/>
                  <a:gd name="T2" fmla="*/ 0 w 55"/>
                  <a:gd name="T3" fmla="*/ 11 h 41"/>
                  <a:gd name="T4" fmla="*/ 13 w 55"/>
                  <a:gd name="T5" fmla="*/ 8 h 41"/>
                  <a:gd name="T6" fmla="*/ 2 w 55"/>
                  <a:gd name="T7" fmla="*/ 0 h 41"/>
                  <a:gd name="T8" fmla="*/ 2 w 55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"/>
                  <a:gd name="T16" fmla="*/ 0 h 41"/>
                  <a:gd name="T17" fmla="*/ 55 w 55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" h="41">
                    <a:moveTo>
                      <a:pt x="11" y="0"/>
                    </a:moveTo>
                    <a:lnTo>
                      <a:pt x="0" y="41"/>
                    </a:lnTo>
                    <a:lnTo>
                      <a:pt x="55" y="3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0" name="Freeform 416"/>
              <p:cNvSpPr>
                <a:spLocks/>
              </p:cNvSpPr>
              <p:nvPr/>
            </p:nvSpPr>
            <p:spPr bwMode="auto">
              <a:xfrm>
                <a:off x="4930" y="1933"/>
                <a:ext cx="17" cy="39"/>
              </a:xfrm>
              <a:custGeom>
                <a:avLst/>
                <a:gdLst>
                  <a:gd name="T0" fmla="*/ 0 w 34"/>
                  <a:gd name="T1" fmla="*/ 18 h 78"/>
                  <a:gd name="T2" fmla="*/ 5 w 34"/>
                  <a:gd name="T3" fmla="*/ 20 h 78"/>
                  <a:gd name="T4" fmla="*/ 9 w 34"/>
                  <a:gd name="T5" fmla="*/ 0 h 78"/>
                  <a:gd name="T6" fmla="*/ 0 w 34"/>
                  <a:gd name="T7" fmla="*/ 18 h 78"/>
                  <a:gd name="T8" fmla="*/ 0 w 34"/>
                  <a:gd name="T9" fmla="*/ 18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78"/>
                  <a:gd name="T17" fmla="*/ 34 w 34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78">
                    <a:moveTo>
                      <a:pt x="0" y="69"/>
                    </a:moveTo>
                    <a:lnTo>
                      <a:pt x="23" y="78"/>
                    </a:lnTo>
                    <a:lnTo>
                      <a:pt x="34" y="0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1" name="Freeform 417"/>
              <p:cNvSpPr>
                <a:spLocks/>
              </p:cNvSpPr>
              <p:nvPr/>
            </p:nvSpPr>
            <p:spPr bwMode="auto">
              <a:xfrm>
                <a:off x="4818" y="1847"/>
                <a:ext cx="28" cy="22"/>
              </a:xfrm>
              <a:custGeom>
                <a:avLst/>
                <a:gdLst>
                  <a:gd name="T0" fmla="*/ 1 w 57"/>
                  <a:gd name="T1" fmla="*/ 0 h 46"/>
                  <a:gd name="T2" fmla="*/ 0 w 57"/>
                  <a:gd name="T3" fmla="*/ 9 h 46"/>
                  <a:gd name="T4" fmla="*/ 14 w 57"/>
                  <a:gd name="T5" fmla="*/ 11 h 46"/>
                  <a:gd name="T6" fmla="*/ 1 w 57"/>
                  <a:gd name="T7" fmla="*/ 0 h 46"/>
                  <a:gd name="T8" fmla="*/ 1 w 57"/>
                  <a:gd name="T9" fmla="*/ 0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6"/>
                  <a:gd name="T17" fmla="*/ 57 w 57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6">
                    <a:moveTo>
                      <a:pt x="7" y="0"/>
                    </a:moveTo>
                    <a:lnTo>
                      <a:pt x="0" y="40"/>
                    </a:lnTo>
                    <a:lnTo>
                      <a:pt x="57" y="4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2" name="Freeform 418"/>
              <p:cNvSpPr>
                <a:spLocks/>
              </p:cNvSpPr>
              <p:nvPr/>
            </p:nvSpPr>
            <p:spPr bwMode="auto">
              <a:xfrm>
                <a:off x="4776" y="1818"/>
                <a:ext cx="25" cy="32"/>
              </a:xfrm>
              <a:custGeom>
                <a:avLst/>
                <a:gdLst>
                  <a:gd name="T0" fmla="*/ 0 w 50"/>
                  <a:gd name="T1" fmla="*/ 3 h 65"/>
                  <a:gd name="T2" fmla="*/ 2 w 50"/>
                  <a:gd name="T3" fmla="*/ 16 h 65"/>
                  <a:gd name="T4" fmla="*/ 13 w 50"/>
                  <a:gd name="T5" fmla="*/ 0 h 65"/>
                  <a:gd name="T6" fmla="*/ 0 w 50"/>
                  <a:gd name="T7" fmla="*/ 3 h 65"/>
                  <a:gd name="T8" fmla="*/ 0 w 50"/>
                  <a:gd name="T9" fmla="*/ 3 h 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0"/>
                  <a:gd name="T16" fmla="*/ 0 h 65"/>
                  <a:gd name="T17" fmla="*/ 50 w 50"/>
                  <a:gd name="T18" fmla="*/ 65 h 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0" h="65">
                    <a:moveTo>
                      <a:pt x="0" y="12"/>
                    </a:moveTo>
                    <a:lnTo>
                      <a:pt x="8" y="65"/>
                    </a:lnTo>
                    <a:lnTo>
                      <a:pt x="5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3" name="Freeform 419"/>
              <p:cNvSpPr>
                <a:spLocks/>
              </p:cNvSpPr>
              <p:nvPr/>
            </p:nvSpPr>
            <p:spPr bwMode="auto">
              <a:xfrm>
                <a:off x="4709" y="1791"/>
                <a:ext cx="39" cy="17"/>
              </a:xfrm>
              <a:custGeom>
                <a:avLst/>
                <a:gdLst>
                  <a:gd name="T0" fmla="*/ 20 w 78"/>
                  <a:gd name="T1" fmla="*/ 0 h 34"/>
                  <a:gd name="T2" fmla="*/ 18 w 78"/>
                  <a:gd name="T3" fmla="*/ 9 h 34"/>
                  <a:gd name="T4" fmla="*/ 0 w 78"/>
                  <a:gd name="T5" fmla="*/ 4 h 34"/>
                  <a:gd name="T6" fmla="*/ 20 w 78"/>
                  <a:gd name="T7" fmla="*/ 0 h 34"/>
                  <a:gd name="T8" fmla="*/ 20 w 78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34"/>
                  <a:gd name="T17" fmla="*/ 78 w 78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34">
                    <a:moveTo>
                      <a:pt x="78" y="0"/>
                    </a:moveTo>
                    <a:lnTo>
                      <a:pt x="71" y="34"/>
                    </a:lnTo>
                    <a:lnTo>
                      <a:pt x="0" y="17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4" name="Freeform 420"/>
              <p:cNvSpPr>
                <a:spLocks/>
              </p:cNvSpPr>
              <p:nvPr/>
            </p:nvSpPr>
            <p:spPr bwMode="auto">
              <a:xfrm>
                <a:off x="4800" y="1775"/>
                <a:ext cx="31" cy="33"/>
              </a:xfrm>
              <a:custGeom>
                <a:avLst/>
                <a:gdLst>
                  <a:gd name="T0" fmla="*/ 0 w 62"/>
                  <a:gd name="T1" fmla="*/ 9 h 64"/>
                  <a:gd name="T2" fmla="*/ 10 w 62"/>
                  <a:gd name="T3" fmla="*/ 17 h 64"/>
                  <a:gd name="T4" fmla="*/ 16 w 62"/>
                  <a:gd name="T5" fmla="*/ 0 h 64"/>
                  <a:gd name="T6" fmla="*/ 0 w 62"/>
                  <a:gd name="T7" fmla="*/ 9 h 64"/>
                  <a:gd name="T8" fmla="*/ 0 w 62"/>
                  <a:gd name="T9" fmla="*/ 9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"/>
                  <a:gd name="T16" fmla="*/ 0 h 64"/>
                  <a:gd name="T17" fmla="*/ 62 w 6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" h="64">
                    <a:moveTo>
                      <a:pt x="0" y="34"/>
                    </a:moveTo>
                    <a:lnTo>
                      <a:pt x="38" y="64"/>
                    </a:lnTo>
                    <a:lnTo>
                      <a:pt x="62" y="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5" name="Freeform 421"/>
              <p:cNvSpPr>
                <a:spLocks/>
              </p:cNvSpPr>
              <p:nvPr/>
            </p:nvSpPr>
            <p:spPr bwMode="auto">
              <a:xfrm>
                <a:off x="4843" y="1817"/>
                <a:ext cx="40" cy="20"/>
              </a:xfrm>
              <a:custGeom>
                <a:avLst/>
                <a:gdLst>
                  <a:gd name="T0" fmla="*/ 3 w 80"/>
                  <a:gd name="T1" fmla="*/ 0 h 40"/>
                  <a:gd name="T2" fmla="*/ 0 w 80"/>
                  <a:gd name="T3" fmla="*/ 10 h 40"/>
                  <a:gd name="T4" fmla="*/ 20 w 80"/>
                  <a:gd name="T5" fmla="*/ 9 h 40"/>
                  <a:gd name="T6" fmla="*/ 3 w 80"/>
                  <a:gd name="T7" fmla="*/ 0 h 40"/>
                  <a:gd name="T8" fmla="*/ 3 w 80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40"/>
                  <a:gd name="T17" fmla="*/ 80 w 80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40">
                    <a:moveTo>
                      <a:pt x="14" y="0"/>
                    </a:moveTo>
                    <a:lnTo>
                      <a:pt x="0" y="40"/>
                    </a:lnTo>
                    <a:lnTo>
                      <a:pt x="80" y="33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6" name="Freeform 422"/>
              <p:cNvSpPr>
                <a:spLocks/>
              </p:cNvSpPr>
              <p:nvPr/>
            </p:nvSpPr>
            <p:spPr bwMode="auto">
              <a:xfrm>
                <a:off x="4852" y="1775"/>
                <a:ext cx="37" cy="33"/>
              </a:xfrm>
              <a:custGeom>
                <a:avLst/>
                <a:gdLst>
                  <a:gd name="T0" fmla="*/ 9 w 74"/>
                  <a:gd name="T1" fmla="*/ 0 h 64"/>
                  <a:gd name="T2" fmla="*/ 19 w 74"/>
                  <a:gd name="T3" fmla="*/ 5 h 64"/>
                  <a:gd name="T4" fmla="*/ 0 w 74"/>
                  <a:gd name="T5" fmla="*/ 17 h 64"/>
                  <a:gd name="T6" fmla="*/ 9 w 74"/>
                  <a:gd name="T7" fmla="*/ 0 h 64"/>
                  <a:gd name="T8" fmla="*/ 9 w 74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64"/>
                  <a:gd name="T17" fmla="*/ 74 w 74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64">
                    <a:moveTo>
                      <a:pt x="33" y="0"/>
                    </a:moveTo>
                    <a:lnTo>
                      <a:pt x="74" y="17"/>
                    </a:lnTo>
                    <a:lnTo>
                      <a:pt x="0" y="64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7" name="Freeform 423"/>
              <p:cNvSpPr>
                <a:spLocks/>
              </p:cNvSpPr>
              <p:nvPr/>
            </p:nvSpPr>
            <p:spPr bwMode="auto">
              <a:xfrm>
                <a:off x="4765" y="1773"/>
                <a:ext cx="26" cy="16"/>
              </a:xfrm>
              <a:custGeom>
                <a:avLst/>
                <a:gdLst>
                  <a:gd name="T0" fmla="*/ 0 w 54"/>
                  <a:gd name="T1" fmla="*/ 0 h 30"/>
                  <a:gd name="T2" fmla="*/ 4 w 54"/>
                  <a:gd name="T3" fmla="*/ 9 h 30"/>
                  <a:gd name="T4" fmla="*/ 13 w 54"/>
                  <a:gd name="T5" fmla="*/ 2 h 30"/>
                  <a:gd name="T6" fmla="*/ 0 w 54"/>
                  <a:gd name="T7" fmla="*/ 0 h 30"/>
                  <a:gd name="T8" fmla="*/ 0 w 54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0"/>
                  <a:gd name="T17" fmla="*/ 54 w 54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0">
                    <a:moveTo>
                      <a:pt x="0" y="0"/>
                    </a:moveTo>
                    <a:lnTo>
                      <a:pt x="16" y="30"/>
                    </a:lnTo>
                    <a:lnTo>
                      <a:pt x="54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8" name="Freeform 424"/>
              <p:cNvSpPr>
                <a:spLocks/>
              </p:cNvSpPr>
              <p:nvPr/>
            </p:nvSpPr>
            <p:spPr bwMode="auto">
              <a:xfrm>
                <a:off x="4701" y="1765"/>
                <a:ext cx="74" cy="43"/>
              </a:xfrm>
              <a:custGeom>
                <a:avLst/>
                <a:gdLst>
                  <a:gd name="T0" fmla="*/ 0 w 148"/>
                  <a:gd name="T1" fmla="*/ 5 h 85"/>
                  <a:gd name="T2" fmla="*/ 2 w 148"/>
                  <a:gd name="T3" fmla="*/ 16 h 85"/>
                  <a:gd name="T4" fmla="*/ 9 w 148"/>
                  <a:gd name="T5" fmla="*/ 12 h 85"/>
                  <a:gd name="T6" fmla="*/ 15 w 148"/>
                  <a:gd name="T7" fmla="*/ 13 h 85"/>
                  <a:gd name="T8" fmla="*/ 22 w 148"/>
                  <a:gd name="T9" fmla="*/ 9 h 85"/>
                  <a:gd name="T10" fmla="*/ 25 w 148"/>
                  <a:gd name="T11" fmla="*/ 16 h 85"/>
                  <a:gd name="T12" fmla="*/ 24 w 148"/>
                  <a:gd name="T13" fmla="*/ 22 h 85"/>
                  <a:gd name="T14" fmla="*/ 37 w 148"/>
                  <a:gd name="T15" fmla="*/ 18 h 85"/>
                  <a:gd name="T16" fmla="*/ 28 w 148"/>
                  <a:gd name="T17" fmla="*/ 10 h 85"/>
                  <a:gd name="T18" fmla="*/ 28 w 148"/>
                  <a:gd name="T19" fmla="*/ 0 h 85"/>
                  <a:gd name="T20" fmla="*/ 22 w 148"/>
                  <a:gd name="T21" fmla="*/ 6 h 85"/>
                  <a:gd name="T22" fmla="*/ 14 w 148"/>
                  <a:gd name="T23" fmla="*/ 2 h 85"/>
                  <a:gd name="T24" fmla="*/ 9 w 148"/>
                  <a:gd name="T25" fmla="*/ 6 h 85"/>
                  <a:gd name="T26" fmla="*/ 0 w 148"/>
                  <a:gd name="T27" fmla="*/ 5 h 85"/>
                  <a:gd name="T28" fmla="*/ 0 w 148"/>
                  <a:gd name="T29" fmla="*/ 5 h 8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8"/>
                  <a:gd name="T46" fmla="*/ 0 h 85"/>
                  <a:gd name="T47" fmla="*/ 148 w 148"/>
                  <a:gd name="T48" fmla="*/ 85 h 8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8" h="85">
                    <a:moveTo>
                      <a:pt x="0" y="17"/>
                    </a:moveTo>
                    <a:lnTo>
                      <a:pt x="11" y="61"/>
                    </a:lnTo>
                    <a:lnTo>
                      <a:pt x="34" y="45"/>
                    </a:lnTo>
                    <a:lnTo>
                      <a:pt x="63" y="51"/>
                    </a:lnTo>
                    <a:lnTo>
                      <a:pt x="91" y="36"/>
                    </a:lnTo>
                    <a:lnTo>
                      <a:pt x="103" y="61"/>
                    </a:lnTo>
                    <a:lnTo>
                      <a:pt x="99" y="85"/>
                    </a:lnTo>
                    <a:lnTo>
                      <a:pt x="148" y="70"/>
                    </a:lnTo>
                    <a:lnTo>
                      <a:pt x="114" y="38"/>
                    </a:lnTo>
                    <a:lnTo>
                      <a:pt x="114" y="0"/>
                    </a:lnTo>
                    <a:lnTo>
                      <a:pt x="91" y="21"/>
                    </a:lnTo>
                    <a:lnTo>
                      <a:pt x="57" y="5"/>
                    </a:lnTo>
                    <a:lnTo>
                      <a:pt x="34" y="24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9" name="Freeform 425"/>
              <p:cNvSpPr>
                <a:spLocks/>
              </p:cNvSpPr>
              <p:nvPr/>
            </p:nvSpPr>
            <p:spPr bwMode="auto">
              <a:xfrm>
                <a:off x="4769" y="1760"/>
                <a:ext cx="94" cy="38"/>
              </a:xfrm>
              <a:custGeom>
                <a:avLst/>
                <a:gdLst>
                  <a:gd name="T0" fmla="*/ 9 w 188"/>
                  <a:gd name="T1" fmla="*/ 0 h 76"/>
                  <a:gd name="T2" fmla="*/ 0 w 188"/>
                  <a:gd name="T3" fmla="*/ 3 h 76"/>
                  <a:gd name="T4" fmla="*/ 19 w 188"/>
                  <a:gd name="T5" fmla="*/ 5 h 76"/>
                  <a:gd name="T6" fmla="*/ 7 w 188"/>
                  <a:gd name="T7" fmla="*/ 18 h 76"/>
                  <a:gd name="T8" fmla="*/ 29 w 188"/>
                  <a:gd name="T9" fmla="*/ 5 h 76"/>
                  <a:gd name="T10" fmla="*/ 37 w 188"/>
                  <a:gd name="T11" fmla="*/ 5 h 76"/>
                  <a:gd name="T12" fmla="*/ 35 w 188"/>
                  <a:gd name="T13" fmla="*/ 19 h 76"/>
                  <a:gd name="T14" fmla="*/ 40 w 188"/>
                  <a:gd name="T15" fmla="*/ 12 h 76"/>
                  <a:gd name="T16" fmla="*/ 43 w 188"/>
                  <a:gd name="T17" fmla="*/ 15 h 76"/>
                  <a:gd name="T18" fmla="*/ 47 w 188"/>
                  <a:gd name="T19" fmla="*/ 5 h 76"/>
                  <a:gd name="T20" fmla="*/ 33 w 188"/>
                  <a:gd name="T21" fmla="*/ 1 h 76"/>
                  <a:gd name="T22" fmla="*/ 7 w 188"/>
                  <a:gd name="T23" fmla="*/ 1 h 76"/>
                  <a:gd name="T24" fmla="*/ 9 w 188"/>
                  <a:gd name="T25" fmla="*/ 0 h 76"/>
                  <a:gd name="T26" fmla="*/ 9 w 188"/>
                  <a:gd name="T27" fmla="*/ 0 h 7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8"/>
                  <a:gd name="T43" fmla="*/ 0 h 76"/>
                  <a:gd name="T44" fmla="*/ 188 w 188"/>
                  <a:gd name="T45" fmla="*/ 76 h 7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8" h="76">
                    <a:moveTo>
                      <a:pt x="36" y="0"/>
                    </a:moveTo>
                    <a:lnTo>
                      <a:pt x="0" y="15"/>
                    </a:lnTo>
                    <a:lnTo>
                      <a:pt x="74" y="23"/>
                    </a:lnTo>
                    <a:lnTo>
                      <a:pt x="29" y="69"/>
                    </a:lnTo>
                    <a:lnTo>
                      <a:pt x="118" y="19"/>
                    </a:lnTo>
                    <a:lnTo>
                      <a:pt x="146" y="21"/>
                    </a:lnTo>
                    <a:lnTo>
                      <a:pt x="137" y="76"/>
                    </a:lnTo>
                    <a:lnTo>
                      <a:pt x="158" y="48"/>
                    </a:lnTo>
                    <a:lnTo>
                      <a:pt x="171" y="61"/>
                    </a:lnTo>
                    <a:lnTo>
                      <a:pt x="188" y="17"/>
                    </a:lnTo>
                    <a:lnTo>
                      <a:pt x="129" y="2"/>
                    </a:lnTo>
                    <a:lnTo>
                      <a:pt x="29" y="2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0" name="Freeform 426"/>
              <p:cNvSpPr>
                <a:spLocks/>
              </p:cNvSpPr>
              <p:nvPr/>
            </p:nvSpPr>
            <p:spPr bwMode="auto">
              <a:xfrm>
                <a:off x="4698" y="1806"/>
                <a:ext cx="91" cy="47"/>
              </a:xfrm>
              <a:custGeom>
                <a:avLst/>
                <a:gdLst>
                  <a:gd name="T0" fmla="*/ 5 w 183"/>
                  <a:gd name="T1" fmla="*/ 0 h 95"/>
                  <a:gd name="T2" fmla="*/ 8 w 183"/>
                  <a:gd name="T3" fmla="*/ 7 h 95"/>
                  <a:gd name="T4" fmla="*/ 0 w 183"/>
                  <a:gd name="T5" fmla="*/ 18 h 95"/>
                  <a:gd name="T6" fmla="*/ 10 w 183"/>
                  <a:gd name="T7" fmla="*/ 15 h 95"/>
                  <a:gd name="T8" fmla="*/ 10 w 183"/>
                  <a:gd name="T9" fmla="*/ 23 h 95"/>
                  <a:gd name="T10" fmla="*/ 18 w 183"/>
                  <a:gd name="T11" fmla="*/ 13 h 95"/>
                  <a:gd name="T12" fmla="*/ 22 w 183"/>
                  <a:gd name="T13" fmla="*/ 15 h 95"/>
                  <a:gd name="T14" fmla="*/ 31 w 183"/>
                  <a:gd name="T15" fmla="*/ 8 h 95"/>
                  <a:gd name="T16" fmla="*/ 32 w 183"/>
                  <a:gd name="T17" fmla="*/ 19 h 95"/>
                  <a:gd name="T18" fmla="*/ 38 w 183"/>
                  <a:gd name="T19" fmla="*/ 5 h 95"/>
                  <a:gd name="T20" fmla="*/ 45 w 183"/>
                  <a:gd name="T21" fmla="*/ 1 h 95"/>
                  <a:gd name="T22" fmla="*/ 22 w 183"/>
                  <a:gd name="T23" fmla="*/ 6 h 95"/>
                  <a:gd name="T24" fmla="*/ 13 w 183"/>
                  <a:gd name="T25" fmla="*/ 2 h 95"/>
                  <a:gd name="T26" fmla="*/ 5 w 183"/>
                  <a:gd name="T27" fmla="*/ 0 h 95"/>
                  <a:gd name="T28" fmla="*/ 5 w 183"/>
                  <a:gd name="T29" fmla="*/ 0 h 9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83"/>
                  <a:gd name="T46" fmla="*/ 0 h 95"/>
                  <a:gd name="T47" fmla="*/ 183 w 183"/>
                  <a:gd name="T48" fmla="*/ 95 h 9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83" h="95">
                    <a:moveTo>
                      <a:pt x="23" y="0"/>
                    </a:moveTo>
                    <a:lnTo>
                      <a:pt x="35" y="29"/>
                    </a:lnTo>
                    <a:lnTo>
                      <a:pt x="0" y="75"/>
                    </a:lnTo>
                    <a:lnTo>
                      <a:pt x="40" y="61"/>
                    </a:lnTo>
                    <a:lnTo>
                      <a:pt x="40" y="95"/>
                    </a:lnTo>
                    <a:lnTo>
                      <a:pt x="73" y="54"/>
                    </a:lnTo>
                    <a:lnTo>
                      <a:pt x="88" y="61"/>
                    </a:lnTo>
                    <a:lnTo>
                      <a:pt x="124" y="35"/>
                    </a:lnTo>
                    <a:lnTo>
                      <a:pt x="128" y="78"/>
                    </a:lnTo>
                    <a:lnTo>
                      <a:pt x="154" y="21"/>
                    </a:lnTo>
                    <a:lnTo>
                      <a:pt x="183" y="4"/>
                    </a:lnTo>
                    <a:lnTo>
                      <a:pt x="88" y="25"/>
                    </a:lnTo>
                    <a:lnTo>
                      <a:pt x="55" y="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1" name="Freeform 427"/>
              <p:cNvSpPr>
                <a:spLocks/>
              </p:cNvSpPr>
              <p:nvPr/>
            </p:nvSpPr>
            <p:spPr bwMode="auto">
              <a:xfrm>
                <a:off x="4783" y="1797"/>
                <a:ext cx="65" cy="56"/>
              </a:xfrm>
              <a:custGeom>
                <a:avLst/>
                <a:gdLst>
                  <a:gd name="T0" fmla="*/ 6 w 131"/>
                  <a:gd name="T1" fmla="*/ 0 h 112"/>
                  <a:gd name="T2" fmla="*/ 7 w 131"/>
                  <a:gd name="T3" fmla="*/ 5 h 112"/>
                  <a:gd name="T4" fmla="*/ 0 w 131"/>
                  <a:gd name="T5" fmla="*/ 11 h 112"/>
                  <a:gd name="T6" fmla="*/ 11 w 131"/>
                  <a:gd name="T7" fmla="*/ 9 h 112"/>
                  <a:gd name="T8" fmla="*/ 7 w 131"/>
                  <a:gd name="T9" fmla="*/ 22 h 112"/>
                  <a:gd name="T10" fmla="*/ 14 w 131"/>
                  <a:gd name="T11" fmla="*/ 19 h 112"/>
                  <a:gd name="T12" fmla="*/ 16 w 131"/>
                  <a:gd name="T13" fmla="*/ 28 h 112"/>
                  <a:gd name="T14" fmla="*/ 19 w 131"/>
                  <a:gd name="T15" fmla="*/ 22 h 112"/>
                  <a:gd name="T16" fmla="*/ 27 w 131"/>
                  <a:gd name="T17" fmla="*/ 28 h 112"/>
                  <a:gd name="T18" fmla="*/ 27 w 131"/>
                  <a:gd name="T19" fmla="*/ 20 h 112"/>
                  <a:gd name="T20" fmla="*/ 32 w 131"/>
                  <a:gd name="T21" fmla="*/ 7 h 112"/>
                  <a:gd name="T22" fmla="*/ 32 w 131"/>
                  <a:gd name="T23" fmla="*/ 0 h 112"/>
                  <a:gd name="T24" fmla="*/ 25 w 131"/>
                  <a:gd name="T25" fmla="*/ 7 h 112"/>
                  <a:gd name="T26" fmla="*/ 23 w 131"/>
                  <a:gd name="T27" fmla="*/ 0 h 112"/>
                  <a:gd name="T28" fmla="*/ 19 w 131"/>
                  <a:gd name="T29" fmla="*/ 11 h 112"/>
                  <a:gd name="T30" fmla="*/ 6 w 131"/>
                  <a:gd name="T31" fmla="*/ 0 h 112"/>
                  <a:gd name="T32" fmla="*/ 6 w 131"/>
                  <a:gd name="T33" fmla="*/ 0 h 11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31"/>
                  <a:gd name="T52" fmla="*/ 0 h 112"/>
                  <a:gd name="T53" fmla="*/ 131 w 131"/>
                  <a:gd name="T54" fmla="*/ 112 h 11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31" h="112">
                    <a:moveTo>
                      <a:pt x="24" y="0"/>
                    </a:moveTo>
                    <a:lnTo>
                      <a:pt x="30" y="19"/>
                    </a:lnTo>
                    <a:lnTo>
                      <a:pt x="0" y="42"/>
                    </a:lnTo>
                    <a:lnTo>
                      <a:pt x="47" y="36"/>
                    </a:lnTo>
                    <a:lnTo>
                      <a:pt x="28" y="88"/>
                    </a:lnTo>
                    <a:lnTo>
                      <a:pt x="58" y="73"/>
                    </a:lnTo>
                    <a:lnTo>
                      <a:pt x="64" y="109"/>
                    </a:lnTo>
                    <a:lnTo>
                      <a:pt x="79" y="86"/>
                    </a:lnTo>
                    <a:lnTo>
                      <a:pt x="110" y="112"/>
                    </a:lnTo>
                    <a:lnTo>
                      <a:pt x="110" y="80"/>
                    </a:lnTo>
                    <a:lnTo>
                      <a:pt x="131" y="27"/>
                    </a:lnTo>
                    <a:lnTo>
                      <a:pt x="131" y="0"/>
                    </a:lnTo>
                    <a:lnTo>
                      <a:pt x="102" y="27"/>
                    </a:lnTo>
                    <a:lnTo>
                      <a:pt x="93" y="0"/>
                    </a:lnTo>
                    <a:lnTo>
                      <a:pt x="76" y="4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2" name="Freeform 428"/>
              <p:cNvSpPr>
                <a:spLocks/>
              </p:cNvSpPr>
              <p:nvPr/>
            </p:nvSpPr>
            <p:spPr bwMode="auto">
              <a:xfrm>
                <a:off x="4852" y="1787"/>
                <a:ext cx="59" cy="47"/>
              </a:xfrm>
              <a:custGeom>
                <a:avLst/>
                <a:gdLst>
                  <a:gd name="T0" fmla="*/ 21 w 118"/>
                  <a:gd name="T1" fmla="*/ 0 h 95"/>
                  <a:gd name="T2" fmla="*/ 0 w 118"/>
                  <a:gd name="T3" fmla="*/ 13 h 95"/>
                  <a:gd name="T4" fmla="*/ 9 w 118"/>
                  <a:gd name="T5" fmla="*/ 13 h 95"/>
                  <a:gd name="T6" fmla="*/ 9 w 118"/>
                  <a:gd name="T7" fmla="*/ 17 h 95"/>
                  <a:gd name="T8" fmla="*/ 18 w 118"/>
                  <a:gd name="T9" fmla="*/ 17 h 95"/>
                  <a:gd name="T10" fmla="*/ 17 w 118"/>
                  <a:gd name="T11" fmla="*/ 23 h 95"/>
                  <a:gd name="T12" fmla="*/ 30 w 118"/>
                  <a:gd name="T13" fmla="*/ 9 h 95"/>
                  <a:gd name="T14" fmla="*/ 26 w 118"/>
                  <a:gd name="T15" fmla="*/ 4 h 95"/>
                  <a:gd name="T16" fmla="*/ 21 w 118"/>
                  <a:gd name="T17" fmla="*/ 0 h 95"/>
                  <a:gd name="T18" fmla="*/ 21 w 118"/>
                  <a:gd name="T19" fmla="*/ 0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8"/>
                  <a:gd name="T31" fmla="*/ 0 h 95"/>
                  <a:gd name="T32" fmla="*/ 118 w 118"/>
                  <a:gd name="T33" fmla="*/ 95 h 9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8" h="95">
                    <a:moveTo>
                      <a:pt x="82" y="0"/>
                    </a:moveTo>
                    <a:lnTo>
                      <a:pt x="0" y="54"/>
                    </a:lnTo>
                    <a:lnTo>
                      <a:pt x="36" y="54"/>
                    </a:lnTo>
                    <a:lnTo>
                      <a:pt x="36" y="71"/>
                    </a:lnTo>
                    <a:lnTo>
                      <a:pt x="71" y="71"/>
                    </a:lnTo>
                    <a:lnTo>
                      <a:pt x="67" y="95"/>
                    </a:lnTo>
                    <a:lnTo>
                      <a:pt x="118" y="38"/>
                    </a:lnTo>
                    <a:lnTo>
                      <a:pt x="101" y="16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3" name="Freeform 429"/>
              <p:cNvSpPr>
                <a:spLocks/>
              </p:cNvSpPr>
              <p:nvPr/>
            </p:nvSpPr>
            <p:spPr bwMode="auto">
              <a:xfrm>
                <a:off x="4752" y="1833"/>
                <a:ext cx="88" cy="66"/>
              </a:xfrm>
              <a:custGeom>
                <a:avLst/>
                <a:gdLst>
                  <a:gd name="T0" fmla="*/ 10 w 175"/>
                  <a:gd name="T1" fmla="*/ 0 h 131"/>
                  <a:gd name="T2" fmla="*/ 13 w 175"/>
                  <a:gd name="T3" fmla="*/ 13 h 131"/>
                  <a:gd name="T4" fmla="*/ 21 w 175"/>
                  <a:gd name="T5" fmla="*/ 5 h 131"/>
                  <a:gd name="T6" fmla="*/ 22 w 175"/>
                  <a:gd name="T7" fmla="*/ 7 h 131"/>
                  <a:gd name="T8" fmla="*/ 28 w 175"/>
                  <a:gd name="T9" fmla="*/ 4 h 131"/>
                  <a:gd name="T10" fmla="*/ 31 w 175"/>
                  <a:gd name="T11" fmla="*/ 13 h 131"/>
                  <a:gd name="T12" fmla="*/ 32 w 175"/>
                  <a:gd name="T13" fmla="*/ 20 h 131"/>
                  <a:gd name="T14" fmla="*/ 44 w 175"/>
                  <a:gd name="T15" fmla="*/ 22 h 131"/>
                  <a:gd name="T16" fmla="*/ 34 w 175"/>
                  <a:gd name="T17" fmla="*/ 27 h 131"/>
                  <a:gd name="T18" fmla="*/ 34 w 175"/>
                  <a:gd name="T19" fmla="*/ 33 h 131"/>
                  <a:gd name="T20" fmla="*/ 25 w 175"/>
                  <a:gd name="T21" fmla="*/ 26 h 131"/>
                  <a:gd name="T22" fmla="*/ 25 w 175"/>
                  <a:gd name="T23" fmla="*/ 17 h 131"/>
                  <a:gd name="T24" fmla="*/ 15 w 175"/>
                  <a:gd name="T25" fmla="*/ 26 h 131"/>
                  <a:gd name="T26" fmla="*/ 12 w 175"/>
                  <a:gd name="T27" fmla="*/ 20 h 131"/>
                  <a:gd name="T28" fmla="*/ 5 w 175"/>
                  <a:gd name="T29" fmla="*/ 23 h 131"/>
                  <a:gd name="T30" fmla="*/ 0 w 175"/>
                  <a:gd name="T31" fmla="*/ 9 h 131"/>
                  <a:gd name="T32" fmla="*/ 2 w 175"/>
                  <a:gd name="T33" fmla="*/ 5 h 131"/>
                  <a:gd name="T34" fmla="*/ 4 w 175"/>
                  <a:gd name="T35" fmla="*/ 10 h 131"/>
                  <a:gd name="T36" fmla="*/ 10 w 175"/>
                  <a:gd name="T37" fmla="*/ 0 h 131"/>
                  <a:gd name="T38" fmla="*/ 10 w 175"/>
                  <a:gd name="T39" fmla="*/ 0 h 13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75"/>
                  <a:gd name="T61" fmla="*/ 0 h 131"/>
                  <a:gd name="T62" fmla="*/ 175 w 175"/>
                  <a:gd name="T63" fmla="*/ 131 h 13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75" h="131">
                    <a:moveTo>
                      <a:pt x="38" y="0"/>
                    </a:moveTo>
                    <a:lnTo>
                      <a:pt x="49" y="51"/>
                    </a:lnTo>
                    <a:lnTo>
                      <a:pt x="81" y="17"/>
                    </a:lnTo>
                    <a:lnTo>
                      <a:pt x="85" y="28"/>
                    </a:lnTo>
                    <a:lnTo>
                      <a:pt x="112" y="15"/>
                    </a:lnTo>
                    <a:lnTo>
                      <a:pt x="121" y="51"/>
                    </a:lnTo>
                    <a:lnTo>
                      <a:pt x="125" y="79"/>
                    </a:lnTo>
                    <a:lnTo>
                      <a:pt x="175" y="85"/>
                    </a:lnTo>
                    <a:lnTo>
                      <a:pt x="135" y="106"/>
                    </a:lnTo>
                    <a:lnTo>
                      <a:pt x="135" y="131"/>
                    </a:lnTo>
                    <a:lnTo>
                      <a:pt x="97" y="102"/>
                    </a:lnTo>
                    <a:lnTo>
                      <a:pt x="97" y="66"/>
                    </a:lnTo>
                    <a:lnTo>
                      <a:pt x="59" y="102"/>
                    </a:lnTo>
                    <a:lnTo>
                      <a:pt x="45" y="78"/>
                    </a:lnTo>
                    <a:lnTo>
                      <a:pt x="17" y="91"/>
                    </a:lnTo>
                    <a:lnTo>
                      <a:pt x="0" y="34"/>
                    </a:lnTo>
                    <a:lnTo>
                      <a:pt x="5" y="17"/>
                    </a:lnTo>
                    <a:lnTo>
                      <a:pt x="13" y="38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4" name="Freeform 430"/>
              <p:cNvSpPr>
                <a:spLocks/>
              </p:cNvSpPr>
              <p:nvPr/>
            </p:nvSpPr>
            <p:spPr bwMode="auto">
              <a:xfrm>
                <a:off x="4843" y="1838"/>
                <a:ext cx="35" cy="30"/>
              </a:xfrm>
              <a:custGeom>
                <a:avLst/>
                <a:gdLst>
                  <a:gd name="T0" fmla="*/ 17 w 71"/>
                  <a:gd name="T1" fmla="*/ 0 h 61"/>
                  <a:gd name="T2" fmla="*/ 0 w 71"/>
                  <a:gd name="T3" fmla="*/ 1 h 61"/>
                  <a:gd name="T4" fmla="*/ 0 w 71"/>
                  <a:gd name="T5" fmla="*/ 7 h 61"/>
                  <a:gd name="T6" fmla="*/ 3 w 71"/>
                  <a:gd name="T7" fmla="*/ 15 h 61"/>
                  <a:gd name="T8" fmla="*/ 6 w 71"/>
                  <a:gd name="T9" fmla="*/ 6 h 61"/>
                  <a:gd name="T10" fmla="*/ 13 w 71"/>
                  <a:gd name="T11" fmla="*/ 5 h 61"/>
                  <a:gd name="T12" fmla="*/ 17 w 71"/>
                  <a:gd name="T13" fmla="*/ 0 h 61"/>
                  <a:gd name="T14" fmla="*/ 17 w 71"/>
                  <a:gd name="T15" fmla="*/ 0 h 6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1"/>
                  <a:gd name="T25" fmla="*/ 0 h 61"/>
                  <a:gd name="T26" fmla="*/ 71 w 71"/>
                  <a:gd name="T27" fmla="*/ 61 h 6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1" h="61">
                    <a:moveTo>
                      <a:pt x="71" y="0"/>
                    </a:moveTo>
                    <a:lnTo>
                      <a:pt x="2" y="6"/>
                    </a:lnTo>
                    <a:lnTo>
                      <a:pt x="0" y="29"/>
                    </a:lnTo>
                    <a:lnTo>
                      <a:pt x="15" y="61"/>
                    </a:lnTo>
                    <a:lnTo>
                      <a:pt x="27" y="25"/>
                    </a:lnTo>
                    <a:lnTo>
                      <a:pt x="52" y="21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5" name="Freeform 431"/>
              <p:cNvSpPr>
                <a:spLocks/>
              </p:cNvSpPr>
              <p:nvPr/>
            </p:nvSpPr>
            <p:spPr bwMode="auto">
              <a:xfrm>
                <a:off x="4650" y="1863"/>
                <a:ext cx="102" cy="43"/>
              </a:xfrm>
              <a:custGeom>
                <a:avLst/>
                <a:gdLst>
                  <a:gd name="T0" fmla="*/ 34 w 206"/>
                  <a:gd name="T1" fmla="*/ 0 h 88"/>
                  <a:gd name="T2" fmla="*/ 35 w 206"/>
                  <a:gd name="T3" fmla="*/ 6 h 88"/>
                  <a:gd name="T4" fmla="*/ 18 w 206"/>
                  <a:gd name="T5" fmla="*/ 1 h 88"/>
                  <a:gd name="T6" fmla="*/ 22 w 206"/>
                  <a:gd name="T7" fmla="*/ 6 h 88"/>
                  <a:gd name="T8" fmla="*/ 8 w 206"/>
                  <a:gd name="T9" fmla="*/ 10 h 88"/>
                  <a:gd name="T10" fmla="*/ 14 w 206"/>
                  <a:gd name="T11" fmla="*/ 12 h 88"/>
                  <a:gd name="T12" fmla="*/ 0 w 206"/>
                  <a:gd name="T13" fmla="*/ 21 h 88"/>
                  <a:gd name="T14" fmla="*/ 5 w 206"/>
                  <a:gd name="T15" fmla="*/ 21 h 88"/>
                  <a:gd name="T16" fmla="*/ 23 w 206"/>
                  <a:gd name="T17" fmla="*/ 9 h 88"/>
                  <a:gd name="T18" fmla="*/ 21 w 206"/>
                  <a:gd name="T19" fmla="*/ 21 h 88"/>
                  <a:gd name="T20" fmla="*/ 28 w 206"/>
                  <a:gd name="T21" fmla="*/ 13 h 88"/>
                  <a:gd name="T22" fmla="*/ 34 w 206"/>
                  <a:gd name="T23" fmla="*/ 16 h 88"/>
                  <a:gd name="T24" fmla="*/ 40 w 206"/>
                  <a:gd name="T25" fmla="*/ 12 h 88"/>
                  <a:gd name="T26" fmla="*/ 47 w 206"/>
                  <a:gd name="T27" fmla="*/ 13 h 88"/>
                  <a:gd name="T28" fmla="*/ 51 w 206"/>
                  <a:gd name="T29" fmla="*/ 1 h 88"/>
                  <a:gd name="T30" fmla="*/ 47 w 206"/>
                  <a:gd name="T31" fmla="*/ 5 h 88"/>
                  <a:gd name="T32" fmla="*/ 34 w 206"/>
                  <a:gd name="T33" fmla="*/ 0 h 88"/>
                  <a:gd name="T34" fmla="*/ 34 w 206"/>
                  <a:gd name="T35" fmla="*/ 0 h 8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6"/>
                  <a:gd name="T55" fmla="*/ 0 h 88"/>
                  <a:gd name="T56" fmla="*/ 206 w 206"/>
                  <a:gd name="T57" fmla="*/ 88 h 8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6" h="88">
                    <a:moveTo>
                      <a:pt x="137" y="0"/>
                    </a:moveTo>
                    <a:lnTo>
                      <a:pt x="141" y="25"/>
                    </a:lnTo>
                    <a:lnTo>
                      <a:pt x="75" y="6"/>
                    </a:lnTo>
                    <a:lnTo>
                      <a:pt x="88" y="25"/>
                    </a:lnTo>
                    <a:lnTo>
                      <a:pt x="35" y="40"/>
                    </a:lnTo>
                    <a:lnTo>
                      <a:pt x="57" y="50"/>
                    </a:lnTo>
                    <a:lnTo>
                      <a:pt x="0" y="88"/>
                    </a:lnTo>
                    <a:lnTo>
                      <a:pt x="23" y="88"/>
                    </a:lnTo>
                    <a:lnTo>
                      <a:pt x="95" y="39"/>
                    </a:lnTo>
                    <a:lnTo>
                      <a:pt x="86" y="86"/>
                    </a:lnTo>
                    <a:lnTo>
                      <a:pt x="114" y="56"/>
                    </a:lnTo>
                    <a:lnTo>
                      <a:pt x="139" y="67"/>
                    </a:lnTo>
                    <a:lnTo>
                      <a:pt x="162" y="52"/>
                    </a:lnTo>
                    <a:lnTo>
                      <a:pt x="189" y="56"/>
                    </a:lnTo>
                    <a:lnTo>
                      <a:pt x="206" y="4"/>
                    </a:lnTo>
                    <a:lnTo>
                      <a:pt x="189" y="2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6" name="Freeform 432"/>
              <p:cNvSpPr>
                <a:spLocks/>
              </p:cNvSpPr>
              <p:nvPr/>
            </p:nvSpPr>
            <p:spPr bwMode="auto">
              <a:xfrm>
                <a:off x="4724" y="1875"/>
                <a:ext cx="94" cy="66"/>
              </a:xfrm>
              <a:custGeom>
                <a:avLst/>
                <a:gdLst>
                  <a:gd name="T0" fmla="*/ 15 w 188"/>
                  <a:gd name="T1" fmla="*/ 0 h 131"/>
                  <a:gd name="T2" fmla="*/ 12 w 188"/>
                  <a:gd name="T3" fmla="*/ 9 h 131"/>
                  <a:gd name="T4" fmla="*/ 18 w 188"/>
                  <a:gd name="T5" fmla="*/ 10 h 131"/>
                  <a:gd name="T6" fmla="*/ 18 w 188"/>
                  <a:gd name="T7" fmla="*/ 16 h 131"/>
                  <a:gd name="T8" fmla="*/ 16 w 188"/>
                  <a:gd name="T9" fmla="*/ 20 h 131"/>
                  <a:gd name="T10" fmla="*/ 0 w 188"/>
                  <a:gd name="T11" fmla="*/ 23 h 131"/>
                  <a:gd name="T12" fmla="*/ 5 w 188"/>
                  <a:gd name="T13" fmla="*/ 30 h 131"/>
                  <a:gd name="T14" fmla="*/ 12 w 188"/>
                  <a:gd name="T15" fmla="*/ 30 h 131"/>
                  <a:gd name="T16" fmla="*/ 7 w 188"/>
                  <a:gd name="T17" fmla="*/ 24 h 131"/>
                  <a:gd name="T18" fmla="*/ 23 w 188"/>
                  <a:gd name="T19" fmla="*/ 21 h 131"/>
                  <a:gd name="T20" fmla="*/ 29 w 188"/>
                  <a:gd name="T21" fmla="*/ 21 h 131"/>
                  <a:gd name="T22" fmla="*/ 29 w 188"/>
                  <a:gd name="T23" fmla="*/ 33 h 131"/>
                  <a:gd name="T24" fmla="*/ 33 w 188"/>
                  <a:gd name="T25" fmla="*/ 24 h 131"/>
                  <a:gd name="T26" fmla="*/ 38 w 188"/>
                  <a:gd name="T27" fmla="*/ 26 h 131"/>
                  <a:gd name="T28" fmla="*/ 38 w 188"/>
                  <a:gd name="T29" fmla="*/ 21 h 131"/>
                  <a:gd name="T30" fmla="*/ 44 w 188"/>
                  <a:gd name="T31" fmla="*/ 20 h 131"/>
                  <a:gd name="T32" fmla="*/ 44 w 188"/>
                  <a:gd name="T33" fmla="*/ 17 h 131"/>
                  <a:gd name="T34" fmla="*/ 47 w 188"/>
                  <a:gd name="T35" fmla="*/ 16 h 131"/>
                  <a:gd name="T36" fmla="*/ 39 w 188"/>
                  <a:gd name="T37" fmla="*/ 8 h 131"/>
                  <a:gd name="T38" fmla="*/ 37 w 188"/>
                  <a:gd name="T39" fmla="*/ 19 h 131"/>
                  <a:gd name="T40" fmla="*/ 23 w 188"/>
                  <a:gd name="T41" fmla="*/ 14 h 131"/>
                  <a:gd name="T42" fmla="*/ 27 w 188"/>
                  <a:gd name="T43" fmla="*/ 7 h 131"/>
                  <a:gd name="T44" fmla="*/ 24 w 188"/>
                  <a:gd name="T45" fmla="*/ 1 h 131"/>
                  <a:gd name="T46" fmla="*/ 21 w 188"/>
                  <a:gd name="T47" fmla="*/ 6 h 131"/>
                  <a:gd name="T48" fmla="*/ 15 w 188"/>
                  <a:gd name="T49" fmla="*/ 0 h 131"/>
                  <a:gd name="T50" fmla="*/ 15 w 188"/>
                  <a:gd name="T51" fmla="*/ 0 h 13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88"/>
                  <a:gd name="T79" fmla="*/ 0 h 131"/>
                  <a:gd name="T80" fmla="*/ 188 w 188"/>
                  <a:gd name="T81" fmla="*/ 131 h 13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88" h="131">
                    <a:moveTo>
                      <a:pt x="60" y="0"/>
                    </a:moveTo>
                    <a:lnTo>
                      <a:pt x="49" y="34"/>
                    </a:lnTo>
                    <a:lnTo>
                      <a:pt x="70" y="40"/>
                    </a:lnTo>
                    <a:lnTo>
                      <a:pt x="72" y="61"/>
                    </a:lnTo>
                    <a:lnTo>
                      <a:pt x="64" y="80"/>
                    </a:lnTo>
                    <a:lnTo>
                      <a:pt x="0" y="90"/>
                    </a:lnTo>
                    <a:lnTo>
                      <a:pt x="19" y="120"/>
                    </a:lnTo>
                    <a:lnTo>
                      <a:pt x="49" y="120"/>
                    </a:lnTo>
                    <a:lnTo>
                      <a:pt x="28" y="95"/>
                    </a:lnTo>
                    <a:lnTo>
                      <a:pt x="89" y="84"/>
                    </a:lnTo>
                    <a:lnTo>
                      <a:pt x="116" y="84"/>
                    </a:lnTo>
                    <a:lnTo>
                      <a:pt x="116" y="131"/>
                    </a:lnTo>
                    <a:lnTo>
                      <a:pt x="131" y="93"/>
                    </a:lnTo>
                    <a:lnTo>
                      <a:pt x="150" y="103"/>
                    </a:lnTo>
                    <a:lnTo>
                      <a:pt x="150" y="84"/>
                    </a:lnTo>
                    <a:lnTo>
                      <a:pt x="173" y="78"/>
                    </a:lnTo>
                    <a:lnTo>
                      <a:pt x="175" y="67"/>
                    </a:lnTo>
                    <a:lnTo>
                      <a:pt x="188" y="63"/>
                    </a:lnTo>
                    <a:lnTo>
                      <a:pt x="156" y="29"/>
                    </a:lnTo>
                    <a:lnTo>
                      <a:pt x="146" y="76"/>
                    </a:lnTo>
                    <a:lnTo>
                      <a:pt x="89" y="55"/>
                    </a:lnTo>
                    <a:lnTo>
                      <a:pt x="108" y="25"/>
                    </a:lnTo>
                    <a:lnTo>
                      <a:pt x="99" y="4"/>
                    </a:lnTo>
                    <a:lnTo>
                      <a:pt x="83" y="2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7" name="Freeform 433"/>
              <p:cNvSpPr>
                <a:spLocks/>
              </p:cNvSpPr>
              <p:nvPr/>
            </p:nvSpPr>
            <p:spPr bwMode="auto">
              <a:xfrm>
                <a:off x="4644" y="1900"/>
                <a:ext cx="52" cy="50"/>
              </a:xfrm>
              <a:custGeom>
                <a:avLst/>
                <a:gdLst>
                  <a:gd name="T0" fmla="*/ 0 w 105"/>
                  <a:gd name="T1" fmla="*/ 9 h 100"/>
                  <a:gd name="T2" fmla="*/ 10 w 105"/>
                  <a:gd name="T3" fmla="*/ 25 h 100"/>
                  <a:gd name="T4" fmla="*/ 10 w 105"/>
                  <a:gd name="T5" fmla="*/ 21 h 100"/>
                  <a:gd name="T6" fmla="*/ 14 w 105"/>
                  <a:gd name="T7" fmla="*/ 22 h 100"/>
                  <a:gd name="T8" fmla="*/ 13 w 105"/>
                  <a:gd name="T9" fmla="*/ 17 h 100"/>
                  <a:gd name="T10" fmla="*/ 19 w 105"/>
                  <a:gd name="T11" fmla="*/ 15 h 100"/>
                  <a:gd name="T12" fmla="*/ 19 w 105"/>
                  <a:gd name="T13" fmla="*/ 11 h 100"/>
                  <a:gd name="T14" fmla="*/ 26 w 105"/>
                  <a:gd name="T15" fmla="*/ 6 h 100"/>
                  <a:gd name="T16" fmla="*/ 23 w 105"/>
                  <a:gd name="T17" fmla="*/ 5 h 100"/>
                  <a:gd name="T18" fmla="*/ 22 w 105"/>
                  <a:gd name="T19" fmla="*/ 0 h 100"/>
                  <a:gd name="T20" fmla="*/ 16 w 105"/>
                  <a:gd name="T21" fmla="*/ 10 h 100"/>
                  <a:gd name="T22" fmla="*/ 7 w 105"/>
                  <a:gd name="T23" fmla="*/ 6 h 100"/>
                  <a:gd name="T24" fmla="*/ 5 w 105"/>
                  <a:gd name="T25" fmla="*/ 5 h 100"/>
                  <a:gd name="T26" fmla="*/ 0 w 105"/>
                  <a:gd name="T27" fmla="*/ 9 h 100"/>
                  <a:gd name="T28" fmla="*/ 0 w 105"/>
                  <a:gd name="T29" fmla="*/ 9 h 10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5"/>
                  <a:gd name="T46" fmla="*/ 0 h 100"/>
                  <a:gd name="T47" fmla="*/ 105 w 105"/>
                  <a:gd name="T48" fmla="*/ 100 h 10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5" h="100">
                    <a:moveTo>
                      <a:pt x="0" y="36"/>
                    </a:moveTo>
                    <a:lnTo>
                      <a:pt x="42" y="100"/>
                    </a:lnTo>
                    <a:lnTo>
                      <a:pt x="42" y="81"/>
                    </a:lnTo>
                    <a:lnTo>
                      <a:pt x="57" y="87"/>
                    </a:lnTo>
                    <a:lnTo>
                      <a:pt x="55" y="66"/>
                    </a:lnTo>
                    <a:lnTo>
                      <a:pt x="76" y="62"/>
                    </a:lnTo>
                    <a:lnTo>
                      <a:pt x="78" y="41"/>
                    </a:lnTo>
                    <a:lnTo>
                      <a:pt x="105" y="26"/>
                    </a:lnTo>
                    <a:lnTo>
                      <a:pt x="95" y="19"/>
                    </a:lnTo>
                    <a:lnTo>
                      <a:pt x="91" y="0"/>
                    </a:lnTo>
                    <a:lnTo>
                      <a:pt x="67" y="40"/>
                    </a:lnTo>
                    <a:lnTo>
                      <a:pt x="29" y="26"/>
                    </a:lnTo>
                    <a:lnTo>
                      <a:pt x="21" y="17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8" name="Freeform 434"/>
              <p:cNvSpPr>
                <a:spLocks/>
              </p:cNvSpPr>
              <p:nvPr/>
            </p:nvSpPr>
            <p:spPr bwMode="auto">
              <a:xfrm>
                <a:off x="4746" y="1933"/>
                <a:ext cx="48" cy="46"/>
              </a:xfrm>
              <a:custGeom>
                <a:avLst/>
                <a:gdLst>
                  <a:gd name="T0" fmla="*/ 24 w 97"/>
                  <a:gd name="T1" fmla="*/ 0 h 91"/>
                  <a:gd name="T2" fmla="*/ 22 w 97"/>
                  <a:gd name="T3" fmla="*/ 12 h 91"/>
                  <a:gd name="T4" fmla="*/ 23 w 97"/>
                  <a:gd name="T5" fmla="*/ 18 h 91"/>
                  <a:gd name="T6" fmla="*/ 23 w 97"/>
                  <a:gd name="T7" fmla="*/ 23 h 91"/>
                  <a:gd name="T8" fmla="*/ 1 w 97"/>
                  <a:gd name="T9" fmla="*/ 12 h 91"/>
                  <a:gd name="T10" fmla="*/ 9 w 97"/>
                  <a:gd name="T11" fmla="*/ 13 h 91"/>
                  <a:gd name="T12" fmla="*/ 0 w 97"/>
                  <a:gd name="T13" fmla="*/ 4 h 91"/>
                  <a:gd name="T14" fmla="*/ 4 w 97"/>
                  <a:gd name="T15" fmla="*/ 3 h 91"/>
                  <a:gd name="T16" fmla="*/ 14 w 97"/>
                  <a:gd name="T17" fmla="*/ 10 h 91"/>
                  <a:gd name="T18" fmla="*/ 15 w 97"/>
                  <a:gd name="T19" fmla="*/ 6 h 91"/>
                  <a:gd name="T20" fmla="*/ 18 w 97"/>
                  <a:gd name="T21" fmla="*/ 8 h 91"/>
                  <a:gd name="T22" fmla="*/ 24 w 97"/>
                  <a:gd name="T23" fmla="*/ 0 h 91"/>
                  <a:gd name="T24" fmla="*/ 24 w 97"/>
                  <a:gd name="T25" fmla="*/ 0 h 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7"/>
                  <a:gd name="T40" fmla="*/ 0 h 91"/>
                  <a:gd name="T41" fmla="*/ 97 w 97"/>
                  <a:gd name="T42" fmla="*/ 91 h 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7" h="91">
                    <a:moveTo>
                      <a:pt x="97" y="0"/>
                    </a:moveTo>
                    <a:lnTo>
                      <a:pt x="90" y="46"/>
                    </a:lnTo>
                    <a:lnTo>
                      <a:pt x="92" y="70"/>
                    </a:lnTo>
                    <a:lnTo>
                      <a:pt x="92" y="91"/>
                    </a:lnTo>
                    <a:lnTo>
                      <a:pt x="4" y="48"/>
                    </a:lnTo>
                    <a:lnTo>
                      <a:pt x="37" y="50"/>
                    </a:lnTo>
                    <a:lnTo>
                      <a:pt x="0" y="13"/>
                    </a:lnTo>
                    <a:lnTo>
                      <a:pt x="17" y="12"/>
                    </a:lnTo>
                    <a:lnTo>
                      <a:pt x="59" y="40"/>
                    </a:lnTo>
                    <a:lnTo>
                      <a:pt x="61" y="23"/>
                    </a:lnTo>
                    <a:lnTo>
                      <a:pt x="75" y="29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9" name="Freeform 435"/>
              <p:cNvSpPr>
                <a:spLocks/>
              </p:cNvSpPr>
              <p:nvPr/>
            </p:nvSpPr>
            <p:spPr bwMode="auto">
              <a:xfrm>
                <a:off x="4654" y="1948"/>
                <a:ext cx="65" cy="69"/>
              </a:xfrm>
              <a:custGeom>
                <a:avLst/>
                <a:gdLst>
                  <a:gd name="T0" fmla="*/ 20 w 129"/>
                  <a:gd name="T1" fmla="*/ 0 h 136"/>
                  <a:gd name="T2" fmla="*/ 17 w 129"/>
                  <a:gd name="T3" fmla="*/ 11 h 136"/>
                  <a:gd name="T4" fmla="*/ 10 w 129"/>
                  <a:gd name="T5" fmla="*/ 19 h 136"/>
                  <a:gd name="T6" fmla="*/ 0 w 129"/>
                  <a:gd name="T7" fmla="*/ 29 h 136"/>
                  <a:gd name="T8" fmla="*/ 13 w 129"/>
                  <a:gd name="T9" fmla="*/ 26 h 136"/>
                  <a:gd name="T10" fmla="*/ 16 w 129"/>
                  <a:gd name="T11" fmla="*/ 35 h 136"/>
                  <a:gd name="T12" fmla="*/ 18 w 129"/>
                  <a:gd name="T13" fmla="*/ 27 h 136"/>
                  <a:gd name="T14" fmla="*/ 28 w 129"/>
                  <a:gd name="T15" fmla="*/ 30 h 136"/>
                  <a:gd name="T16" fmla="*/ 20 w 129"/>
                  <a:gd name="T17" fmla="*/ 22 h 136"/>
                  <a:gd name="T18" fmla="*/ 33 w 129"/>
                  <a:gd name="T19" fmla="*/ 5 h 136"/>
                  <a:gd name="T20" fmla="*/ 21 w 129"/>
                  <a:gd name="T21" fmla="*/ 8 h 136"/>
                  <a:gd name="T22" fmla="*/ 20 w 129"/>
                  <a:gd name="T23" fmla="*/ 0 h 136"/>
                  <a:gd name="T24" fmla="*/ 20 w 129"/>
                  <a:gd name="T25" fmla="*/ 0 h 1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9"/>
                  <a:gd name="T40" fmla="*/ 0 h 136"/>
                  <a:gd name="T41" fmla="*/ 129 w 129"/>
                  <a:gd name="T42" fmla="*/ 136 h 1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9" h="136">
                    <a:moveTo>
                      <a:pt x="78" y="0"/>
                    </a:moveTo>
                    <a:lnTo>
                      <a:pt x="65" y="41"/>
                    </a:lnTo>
                    <a:lnTo>
                      <a:pt x="40" y="74"/>
                    </a:lnTo>
                    <a:lnTo>
                      <a:pt x="0" y="114"/>
                    </a:lnTo>
                    <a:lnTo>
                      <a:pt x="49" y="100"/>
                    </a:lnTo>
                    <a:lnTo>
                      <a:pt x="63" y="136"/>
                    </a:lnTo>
                    <a:lnTo>
                      <a:pt x="70" y="104"/>
                    </a:lnTo>
                    <a:lnTo>
                      <a:pt x="112" y="117"/>
                    </a:lnTo>
                    <a:lnTo>
                      <a:pt x="80" y="87"/>
                    </a:lnTo>
                    <a:lnTo>
                      <a:pt x="129" y="19"/>
                    </a:lnTo>
                    <a:lnTo>
                      <a:pt x="84" y="3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0" name="Freeform 436"/>
              <p:cNvSpPr>
                <a:spLocks/>
              </p:cNvSpPr>
              <p:nvPr/>
            </p:nvSpPr>
            <p:spPr bwMode="auto">
              <a:xfrm>
                <a:off x="4723" y="1945"/>
                <a:ext cx="46" cy="54"/>
              </a:xfrm>
              <a:custGeom>
                <a:avLst/>
                <a:gdLst>
                  <a:gd name="T0" fmla="*/ 8 w 93"/>
                  <a:gd name="T1" fmla="*/ 0 h 106"/>
                  <a:gd name="T2" fmla="*/ 0 w 93"/>
                  <a:gd name="T3" fmla="*/ 4 h 106"/>
                  <a:gd name="T4" fmla="*/ 2 w 93"/>
                  <a:gd name="T5" fmla="*/ 28 h 106"/>
                  <a:gd name="T6" fmla="*/ 8 w 93"/>
                  <a:gd name="T7" fmla="*/ 22 h 106"/>
                  <a:gd name="T8" fmla="*/ 22 w 93"/>
                  <a:gd name="T9" fmla="*/ 26 h 106"/>
                  <a:gd name="T10" fmla="*/ 16 w 93"/>
                  <a:gd name="T11" fmla="*/ 21 h 106"/>
                  <a:gd name="T12" fmla="*/ 23 w 93"/>
                  <a:gd name="T13" fmla="*/ 17 h 106"/>
                  <a:gd name="T14" fmla="*/ 10 w 93"/>
                  <a:gd name="T15" fmla="*/ 16 h 106"/>
                  <a:gd name="T16" fmla="*/ 10 w 93"/>
                  <a:gd name="T17" fmla="*/ 4 h 106"/>
                  <a:gd name="T18" fmla="*/ 8 w 93"/>
                  <a:gd name="T19" fmla="*/ 0 h 106"/>
                  <a:gd name="T20" fmla="*/ 8 w 93"/>
                  <a:gd name="T21" fmla="*/ 0 h 10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3"/>
                  <a:gd name="T34" fmla="*/ 0 h 106"/>
                  <a:gd name="T35" fmla="*/ 93 w 93"/>
                  <a:gd name="T36" fmla="*/ 106 h 10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3" h="106">
                    <a:moveTo>
                      <a:pt x="32" y="0"/>
                    </a:moveTo>
                    <a:lnTo>
                      <a:pt x="0" y="15"/>
                    </a:lnTo>
                    <a:lnTo>
                      <a:pt x="11" y="106"/>
                    </a:lnTo>
                    <a:lnTo>
                      <a:pt x="34" y="87"/>
                    </a:lnTo>
                    <a:lnTo>
                      <a:pt x="91" y="102"/>
                    </a:lnTo>
                    <a:lnTo>
                      <a:pt x="64" y="83"/>
                    </a:lnTo>
                    <a:lnTo>
                      <a:pt x="93" y="66"/>
                    </a:lnTo>
                    <a:lnTo>
                      <a:pt x="43" y="61"/>
                    </a:lnTo>
                    <a:lnTo>
                      <a:pt x="43" y="15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1" name="Freeform 437"/>
              <p:cNvSpPr>
                <a:spLocks/>
              </p:cNvSpPr>
              <p:nvPr/>
            </p:nvSpPr>
            <p:spPr bwMode="auto">
              <a:xfrm>
                <a:off x="4702" y="1994"/>
                <a:ext cx="87" cy="58"/>
              </a:xfrm>
              <a:custGeom>
                <a:avLst/>
                <a:gdLst>
                  <a:gd name="T0" fmla="*/ 3 w 175"/>
                  <a:gd name="T1" fmla="*/ 3 h 116"/>
                  <a:gd name="T2" fmla="*/ 10 w 175"/>
                  <a:gd name="T3" fmla="*/ 3 h 116"/>
                  <a:gd name="T4" fmla="*/ 14 w 175"/>
                  <a:gd name="T5" fmla="*/ 7 h 116"/>
                  <a:gd name="T6" fmla="*/ 20 w 175"/>
                  <a:gd name="T7" fmla="*/ 0 h 116"/>
                  <a:gd name="T8" fmla="*/ 21 w 175"/>
                  <a:gd name="T9" fmla="*/ 10 h 116"/>
                  <a:gd name="T10" fmla="*/ 41 w 175"/>
                  <a:gd name="T11" fmla="*/ 9 h 116"/>
                  <a:gd name="T12" fmla="*/ 34 w 175"/>
                  <a:gd name="T13" fmla="*/ 12 h 116"/>
                  <a:gd name="T14" fmla="*/ 43 w 175"/>
                  <a:gd name="T15" fmla="*/ 16 h 116"/>
                  <a:gd name="T16" fmla="*/ 39 w 175"/>
                  <a:gd name="T17" fmla="*/ 17 h 116"/>
                  <a:gd name="T18" fmla="*/ 26 w 175"/>
                  <a:gd name="T19" fmla="*/ 14 h 116"/>
                  <a:gd name="T20" fmla="*/ 16 w 175"/>
                  <a:gd name="T21" fmla="*/ 29 h 116"/>
                  <a:gd name="T22" fmla="*/ 15 w 175"/>
                  <a:gd name="T23" fmla="*/ 22 h 116"/>
                  <a:gd name="T24" fmla="*/ 6 w 175"/>
                  <a:gd name="T25" fmla="*/ 24 h 116"/>
                  <a:gd name="T26" fmla="*/ 17 w 175"/>
                  <a:gd name="T27" fmla="*/ 16 h 116"/>
                  <a:gd name="T28" fmla="*/ 0 w 175"/>
                  <a:gd name="T29" fmla="*/ 10 h 116"/>
                  <a:gd name="T30" fmla="*/ 6 w 175"/>
                  <a:gd name="T31" fmla="*/ 8 h 116"/>
                  <a:gd name="T32" fmla="*/ 3 w 175"/>
                  <a:gd name="T33" fmla="*/ 3 h 116"/>
                  <a:gd name="T34" fmla="*/ 3 w 175"/>
                  <a:gd name="T35" fmla="*/ 3 h 1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5"/>
                  <a:gd name="T55" fmla="*/ 0 h 116"/>
                  <a:gd name="T56" fmla="*/ 175 w 175"/>
                  <a:gd name="T57" fmla="*/ 116 h 1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5" h="116">
                    <a:moveTo>
                      <a:pt x="15" y="9"/>
                    </a:moveTo>
                    <a:lnTo>
                      <a:pt x="40" y="9"/>
                    </a:lnTo>
                    <a:lnTo>
                      <a:pt x="59" y="26"/>
                    </a:lnTo>
                    <a:lnTo>
                      <a:pt x="82" y="0"/>
                    </a:lnTo>
                    <a:lnTo>
                      <a:pt x="85" y="38"/>
                    </a:lnTo>
                    <a:lnTo>
                      <a:pt x="167" y="34"/>
                    </a:lnTo>
                    <a:lnTo>
                      <a:pt x="139" y="45"/>
                    </a:lnTo>
                    <a:lnTo>
                      <a:pt x="175" y="64"/>
                    </a:lnTo>
                    <a:lnTo>
                      <a:pt x="158" y="66"/>
                    </a:lnTo>
                    <a:lnTo>
                      <a:pt x="104" y="55"/>
                    </a:lnTo>
                    <a:lnTo>
                      <a:pt x="65" y="116"/>
                    </a:lnTo>
                    <a:lnTo>
                      <a:pt x="61" y="87"/>
                    </a:lnTo>
                    <a:lnTo>
                      <a:pt x="25" y="95"/>
                    </a:lnTo>
                    <a:lnTo>
                      <a:pt x="70" y="64"/>
                    </a:lnTo>
                    <a:lnTo>
                      <a:pt x="0" y="40"/>
                    </a:lnTo>
                    <a:lnTo>
                      <a:pt x="25" y="32"/>
                    </a:lnTo>
                    <a:lnTo>
                      <a:pt x="15" y="9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2" name="Freeform 438"/>
              <p:cNvSpPr>
                <a:spLocks/>
              </p:cNvSpPr>
              <p:nvPr/>
            </p:nvSpPr>
            <p:spPr bwMode="auto">
              <a:xfrm>
                <a:off x="4765" y="1979"/>
                <a:ext cx="42" cy="57"/>
              </a:xfrm>
              <a:custGeom>
                <a:avLst/>
                <a:gdLst>
                  <a:gd name="T0" fmla="*/ 8 w 86"/>
                  <a:gd name="T1" fmla="*/ 0 h 114"/>
                  <a:gd name="T2" fmla="*/ 0 w 86"/>
                  <a:gd name="T3" fmla="*/ 5 h 114"/>
                  <a:gd name="T4" fmla="*/ 4 w 86"/>
                  <a:gd name="T5" fmla="*/ 9 h 114"/>
                  <a:gd name="T6" fmla="*/ 14 w 86"/>
                  <a:gd name="T7" fmla="*/ 15 h 114"/>
                  <a:gd name="T8" fmla="*/ 9 w 86"/>
                  <a:gd name="T9" fmla="*/ 20 h 114"/>
                  <a:gd name="T10" fmla="*/ 14 w 86"/>
                  <a:gd name="T11" fmla="*/ 24 h 114"/>
                  <a:gd name="T12" fmla="*/ 13 w 86"/>
                  <a:gd name="T13" fmla="*/ 27 h 114"/>
                  <a:gd name="T14" fmla="*/ 21 w 86"/>
                  <a:gd name="T15" fmla="*/ 29 h 114"/>
                  <a:gd name="T16" fmla="*/ 16 w 86"/>
                  <a:gd name="T17" fmla="*/ 14 h 114"/>
                  <a:gd name="T18" fmla="*/ 13 w 86"/>
                  <a:gd name="T19" fmla="*/ 2 h 114"/>
                  <a:gd name="T20" fmla="*/ 8 w 86"/>
                  <a:gd name="T21" fmla="*/ 0 h 114"/>
                  <a:gd name="T22" fmla="*/ 8 w 86"/>
                  <a:gd name="T23" fmla="*/ 0 h 11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6"/>
                  <a:gd name="T37" fmla="*/ 0 h 114"/>
                  <a:gd name="T38" fmla="*/ 86 w 86"/>
                  <a:gd name="T39" fmla="*/ 114 h 11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6" h="114">
                    <a:moveTo>
                      <a:pt x="35" y="0"/>
                    </a:moveTo>
                    <a:lnTo>
                      <a:pt x="0" y="19"/>
                    </a:lnTo>
                    <a:lnTo>
                      <a:pt x="19" y="33"/>
                    </a:lnTo>
                    <a:lnTo>
                      <a:pt x="59" y="61"/>
                    </a:lnTo>
                    <a:lnTo>
                      <a:pt x="38" y="78"/>
                    </a:lnTo>
                    <a:lnTo>
                      <a:pt x="59" y="95"/>
                    </a:lnTo>
                    <a:lnTo>
                      <a:pt x="54" y="105"/>
                    </a:lnTo>
                    <a:lnTo>
                      <a:pt x="86" y="114"/>
                    </a:lnTo>
                    <a:lnTo>
                      <a:pt x="67" y="59"/>
                    </a:lnTo>
                    <a:lnTo>
                      <a:pt x="54" y="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3" name="Freeform 439"/>
              <p:cNvSpPr>
                <a:spLocks/>
              </p:cNvSpPr>
              <p:nvPr/>
            </p:nvSpPr>
            <p:spPr bwMode="auto">
              <a:xfrm>
                <a:off x="4896" y="1915"/>
                <a:ext cx="61" cy="66"/>
              </a:xfrm>
              <a:custGeom>
                <a:avLst/>
                <a:gdLst>
                  <a:gd name="T0" fmla="*/ 28 w 121"/>
                  <a:gd name="T1" fmla="*/ 0 h 131"/>
                  <a:gd name="T2" fmla="*/ 0 w 121"/>
                  <a:gd name="T3" fmla="*/ 19 h 131"/>
                  <a:gd name="T4" fmla="*/ 6 w 121"/>
                  <a:gd name="T5" fmla="*/ 18 h 131"/>
                  <a:gd name="T6" fmla="*/ 10 w 121"/>
                  <a:gd name="T7" fmla="*/ 33 h 131"/>
                  <a:gd name="T8" fmla="*/ 10 w 121"/>
                  <a:gd name="T9" fmla="*/ 27 h 131"/>
                  <a:gd name="T10" fmla="*/ 19 w 121"/>
                  <a:gd name="T11" fmla="*/ 31 h 131"/>
                  <a:gd name="T12" fmla="*/ 15 w 121"/>
                  <a:gd name="T13" fmla="*/ 25 h 131"/>
                  <a:gd name="T14" fmla="*/ 27 w 121"/>
                  <a:gd name="T15" fmla="*/ 7 h 131"/>
                  <a:gd name="T16" fmla="*/ 27 w 121"/>
                  <a:gd name="T17" fmla="*/ 18 h 131"/>
                  <a:gd name="T18" fmla="*/ 31 w 121"/>
                  <a:gd name="T19" fmla="*/ 18 h 131"/>
                  <a:gd name="T20" fmla="*/ 31 w 121"/>
                  <a:gd name="T21" fmla="*/ 8 h 131"/>
                  <a:gd name="T22" fmla="*/ 28 w 121"/>
                  <a:gd name="T23" fmla="*/ 0 h 131"/>
                  <a:gd name="T24" fmla="*/ 28 w 121"/>
                  <a:gd name="T25" fmla="*/ 0 h 13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1"/>
                  <a:gd name="T40" fmla="*/ 0 h 131"/>
                  <a:gd name="T41" fmla="*/ 121 w 121"/>
                  <a:gd name="T42" fmla="*/ 131 h 13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1" h="131">
                    <a:moveTo>
                      <a:pt x="110" y="0"/>
                    </a:moveTo>
                    <a:lnTo>
                      <a:pt x="0" y="74"/>
                    </a:lnTo>
                    <a:lnTo>
                      <a:pt x="23" y="72"/>
                    </a:lnTo>
                    <a:lnTo>
                      <a:pt x="38" y="131"/>
                    </a:lnTo>
                    <a:lnTo>
                      <a:pt x="40" y="108"/>
                    </a:lnTo>
                    <a:lnTo>
                      <a:pt x="76" y="124"/>
                    </a:lnTo>
                    <a:lnTo>
                      <a:pt x="57" y="99"/>
                    </a:lnTo>
                    <a:lnTo>
                      <a:pt x="108" y="25"/>
                    </a:lnTo>
                    <a:lnTo>
                      <a:pt x="108" y="72"/>
                    </a:lnTo>
                    <a:lnTo>
                      <a:pt x="121" y="72"/>
                    </a:lnTo>
                    <a:lnTo>
                      <a:pt x="121" y="29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4" name="Freeform 440"/>
              <p:cNvSpPr>
                <a:spLocks/>
              </p:cNvSpPr>
              <p:nvPr/>
            </p:nvSpPr>
            <p:spPr bwMode="auto">
              <a:xfrm>
                <a:off x="4844" y="1955"/>
                <a:ext cx="59" cy="61"/>
              </a:xfrm>
              <a:custGeom>
                <a:avLst/>
                <a:gdLst>
                  <a:gd name="T0" fmla="*/ 24 w 118"/>
                  <a:gd name="T1" fmla="*/ 0 h 121"/>
                  <a:gd name="T2" fmla="*/ 9 w 118"/>
                  <a:gd name="T3" fmla="*/ 10 h 121"/>
                  <a:gd name="T4" fmla="*/ 3 w 118"/>
                  <a:gd name="T5" fmla="*/ 13 h 121"/>
                  <a:gd name="T6" fmla="*/ 0 w 118"/>
                  <a:gd name="T7" fmla="*/ 19 h 121"/>
                  <a:gd name="T8" fmla="*/ 1 w 118"/>
                  <a:gd name="T9" fmla="*/ 24 h 121"/>
                  <a:gd name="T10" fmla="*/ 18 w 118"/>
                  <a:gd name="T11" fmla="*/ 19 h 121"/>
                  <a:gd name="T12" fmla="*/ 18 w 118"/>
                  <a:gd name="T13" fmla="*/ 31 h 121"/>
                  <a:gd name="T14" fmla="*/ 22 w 118"/>
                  <a:gd name="T15" fmla="*/ 22 h 121"/>
                  <a:gd name="T16" fmla="*/ 28 w 118"/>
                  <a:gd name="T17" fmla="*/ 25 h 121"/>
                  <a:gd name="T18" fmla="*/ 30 w 118"/>
                  <a:gd name="T19" fmla="*/ 17 h 121"/>
                  <a:gd name="T20" fmla="*/ 27 w 118"/>
                  <a:gd name="T21" fmla="*/ 14 h 121"/>
                  <a:gd name="T22" fmla="*/ 10 w 118"/>
                  <a:gd name="T23" fmla="*/ 15 h 121"/>
                  <a:gd name="T24" fmla="*/ 12 w 118"/>
                  <a:gd name="T25" fmla="*/ 11 h 121"/>
                  <a:gd name="T26" fmla="*/ 26 w 118"/>
                  <a:gd name="T27" fmla="*/ 2 h 121"/>
                  <a:gd name="T28" fmla="*/ 24 w 118"/>
                  <a:gd name="T29" fmla="*/ 0 h 121"/>
                  <a:gd name="T30" fmla="*/ 24 w 118"/>
                  <a:gd name="T31" fmla="*/ 0 h 12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18"/>
                  <a:gd name="T49" fmla="*/ 0 h 121"/>
                  <a:gd name="T50" fmla="*/ 118 w 118"/>
                  <a:gd name="T51" fmla="*/ 121 h 12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18" h="121">
                    <a:moveTo>
                      <a:pt x="95" y="0"/>
                    </a:moveTo>
                    <a:lnTo>
                      <a:pt x="34" y="38"/>
                    </a:lnTo>
                    <a:lnTo>
                      <a:pt x="12" y="51"/>
                    </a:lnTo>
                    <a:lnTo>
                      <a:pt x="0" y="74"/>
                    </a:lnTo>
                    <a:lnTo>
                      <a:pt x="4" y="95"/>
                    </a:lnTo>
                    <a:lnTo>
                      <a:pt x="72" y="76"/>
                    </a:lnTo>
                    <a:lnTo>
                      <a:pt x="72" y="121"/>
                    </a:lnTo>
                    <a:lnTo>
                      <a:pt x="88" y="87"/>
                    </a:lnTo>
                    <a:lnTo>
                      <a:pt x="109" y="99"/>
                    </a:lnTo>
                    <a:lnTo>
                      <a:pt x="118" y="66"/>
                    </a:lnTo>
                    <a:lnTo>
                      <a:pt x="107" y="53"/>
                    </a:lnTo>
                    <a:lnTo>
                      <a:pt x="40" y="57"/>
                    </a:lnTo>
                    <a:lnTo>
                      <a:pt x="48" y="42"/>
                    </a:lnTo>
                    <a:lnTo>
                      <a:pt x="103" y="7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5" name="Freeform 441"/>
              <p:cNvSpPr>
                <a:spLocks/>
              </p:cNvSpPr>
              <p:nvPr/>
            </p:nvSpPr>
            <p:spPr bwMode="auto">
              <a:xfrm>
                <a:off x="4904" y="1956"/>
                <a:ext cx="48" cy="55"/>
              </a:xfrm>
              <a:custGeom>
                <a:avLst/>
                <a:gdLst>
                  <a:gd name="T0" fmla="*/ 23 w 95"/>
                  <a:gd name="T1" fmla="*/ 0 h 110"/>
                  <a:gd name="T2" fmla="*/ 19 w 95"/>
                  <a:gd name="T3" fmla="*/ 11 h 110"/>
                  <a:gd name="T4" fmla="*/ 15 w 95"/>
                  <a:gd name="T5" fmla="*/ 12 h 110"/>
                  <a:gd name="T6" fmla="*/ 8 w 95"/>
                  <a:gd name="T7" fmla="*/ 9 h 110"/>
                  <a:gd name="T8" fmla="*/ 8 w 95"/>
                  <a:gd name="T9" fmla="*/ 14 h 110"/>
                  <a:gd name="T10" fmla="*/ 0 w 95"/>
                  <a:gd name="T11" fmla="*/ 13 h 110"/>
                  <a:gd name="T12" fmla="*/ 3 w 95"/>
                  <a:gd name="T13" fmla="*/ 19 h 110"/>
                  <a:gd name="T14" fmla="*/ 13 w 95"/>
                  <a:gd name="T15" fmla="*/ 28 h 110"/>
                  <a:gd name="T16" fmla="*/ 12 w 95"/>
                  <a:gd name="T17" fmla="*/ 22 h 110"/>
                  <a:gd name="T18" fmla="*/ 20 w 95"/>
                  <a:gd name="T19" fmla="*/ 19 h 110"/>
                  <a:gd name="T20" fmla="*/ 20 w 95"/>
                  <a:gd name="T21" fmla="*/ 14 h 110"/>
                  <a:gd name="T22" fmla="*/ 24 w 95"/>
                  <a:gd name="T23" fmla="*/ 9 h 110"/>
                  <a:gd name="T24" fmla="*/ 23 w 95"/>
                  <a:gd name="T25" fmla="*/ 0 h 110"/>
                  <a:gd name="T26" fmla="*/ 23 w 95"/>
                  <a:gd name="T27" fmla="*/ 0 h 11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95"/>
                  <a:gd name="T43" fmla="*/ 0 h 110"/>
                  <a:gd name="T44" fmla="*/ 95 w 95"/>
                  <a:gd name="T45" fmla="*/ 110 h 11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95" h="110">
                    <a:moveTo>
                      <a:pt x="91" y="0"/>
                    </a:moveTo>
                    <a:lnTo>
                      <a:pt x="74" y="43"/>
                    </a:lnTo>
                    <a:lnTo>
                      <a:pt x="57" y="47"/>
                    </a:lnTo>
                    <a:lnTo>
                      <a:pt x="32" y="36"/>
                    </a:lnTo>
                    <a:lnTo>
                      <a:pt x="30" y="53"/>
                    </a:lnTo>
                    <a:lnTo>
                      <a:pt x="0" y="51"/>
                    </a:lnTo>
                    <a:lnTo>
                      <a:pt x="9" y="74"/>
                    </a:lnTo>
                    <a:lnTo>
                      <a:pt x="49" y="110"/>
                    </a:lnTo>
                    <a:lnTo>
                      <a:pt x="45" y="87"/>
                    </a:lnTo>
                    <a:lnTo>
                      <a:pt x="78" y="76"/>
                    </a:lnTo>
                    <a:lnTo>
                      <a:pt x="78" y="57"/>
                    </a:lnTo>
                    <a:lnTo>
                      <a:pt x="95" y="34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6" name="Freeform 442"/>
              <p:cNvSpPr>
                <a:spLocks/>
              </p:cNvSpPr>
              <p:nvPr/>
            </p:nvSpPr>
            <p:spPr bwMode="auto">
              <a:xfrm>
                <a:off x="4847" y="2005"/>
                <a:ext cx="81" cy="49"/>
              </a:xfrm>
              <a:custGeom>
                <a:avLst/>
                <a:gdLst>
                  <a:gd name="T0" fmla="*/ 21 w 161"/>
                  <a:gd name="T1" fmla="*/ 2 h 96"/>
                  <a:gd name="T2" fmla="*/ 18 w 161"/>
                  <a:gd name="T3" fmla="*/ 10 h 96"/>
                  <a:gd name="T4" fmla="*/ 15 w 161"/>
                  <a:gd name="T5" fmla="*/ 9 h 96"/>
                  <a:gd name="T6" fmla="*/ 13 w 161"/>
                  <a:gd name="T7" fmla="*/ 17 h 96"/>
                  <a:gd name="T8" fmla="*/ 2 w 161"/>
                  <a:gd name="T9" fmla="*/ 0 h 96"/>
                  <a:gd name="T10" fmla="*/ 0 w 161"/>
                  <a:gd name="T11" fmla="*/ 1 h 96"/>
                  <a:gd name="T12" fmla="*/ 4 w 161"/>
                  <a:gd name="T13" fmla="*/ 21 h 96"/>
                  <a:gd name="T14" fmla="*/ 22 w 161"/>
                  <a:gd name="T15" fmla="*/ 25 h 96"/>
                  <a:gd name="T16" fmla="*/ 26 w 161"/>
                  <a:gd name="T17" fmla="*/ 21 h 96"/>
                  <a:gd name="T18" fmla="*/ 41 w 161"/>
                  <a:gd name="T19" fmla="*/ 6 h 96"/>
                  <a:gd name="T20" fmla="*/ 22 w 161"/>
                  <a:gd name="T21" fmla="*/ 10 h 96"/>
                  <a:gd name="T22" fmla="*/ 21 w 161"/>
                  <a:gd name="T23" fmla="*/ 2 h 96"/>
                  <a:gd name="T24" fmla="*/ 21 w 161"/>
                  <a:gd name="T25" fmla="*/ 2 h 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1"/>
                  <a:gd name="T40" fmla="*/ 0 h 96"/>
                  <a:gd name="T41" fmla="*/ 161 w 161"/>
                  <a:gd name="T42" fmla="*/ 96 h 9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1" h="96">
                    <a:moveTo>
                      <a:pt x="83" y="5"/>
                    </a:moveTo>
                    <a:lnTo>
                      <a:pt x="70" y="38"/>
                    </a:lnTo>
                    <a:lnTo>
                      <a:pt x="59" y="34"/>
                    </a:lnTo>
                    <a:lnTo>
                      <a:pt x="49" y="66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15" y="81"/>
                    </a:lnTo>
                    <a:lnTo>
                      <a:pt x="85" y="96"/>
                    </a:lnTo>
                    <a:lnTo>
                      <a:pt x="104" y="83"/>
                    </a:lnTo>
                    <a:lnTo>
                      <a:pt x="161" y="22"/>
                    </a:lnTo>
                    <a:lnTo>
                      <a:pt x="85" y="38"/>
                    </a:lnTo>
                    <a:lnTo>
                      <a:pt x="83" y="5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7" name="Freeform 443"/>
              <p:cNvSpPr>
                <a:spLocks/>
              </p:cNvSpPr>
              <p:nvPr/>
            </p:nvSpPr>
            <p:spPr bwMode="auto">
              <a:xfrm>
                <a:off x="4629" y="2006"/>
                <a:ext cx="101" cy="54"/>
              </a:xfrm>
              <a:custGeom>
                <a:avLst/>
                <a:gdLst>
                  <a:gd name="T0" fmla="*/ 7 w 201"/>
                  <a:gd name="T1" fmla="*/ 9 h 109"/>
                  <a:gd name="T2" fmla="*/ 29 w 201"/>
                  <a:gd name="T3" fmla="*/ 12 h 109"/>
                  <a:gd name="T4" fmla="*/ 34 w 201"/>
                  <a:gd name="T5" fmla="*/ 0 h 109"/>
                  <a:gd name="T6" fmla="*/ 35 w 201"/>
                  <a:gd name="T7" fmla="*/ 1 h 109"/>
                  <a:gd name="T8" fmla="*/ 35 w 201"/>
                  <a:gd name="T9" fmla="*/ 9 h 109"/>
                  <a:gd name="T10" fmla="*/ 43 w 201"/>
                  <a:gd name="T11" fmla="*/ 15 h 109"/>
                  <a:gd name="T12" fmla="*/ 41 w 201"/>
                  <a:gd name="T13" fmla="*/ 19 h 109"/>
                  <a:gd name="T14" fmla="*/ 50 w 201"/>
                  <a:gd name="T15" fmla="*/ 17 h 109"/>
                  <a:gd name="T16" fmla="*/ 51 w 201"/>
                  <a:gd name="T17" fmla="*/ 27 h 109"/>
                  <a:gd name="T18" fmla="*/ 42 w 201"/>
                  <a:gd name="T19" fmla="*/ 24 h 109"/>
                  <a:gd name="T20" fmla="*/ 33 w 201"/>
                  <a:gd name="T21" fmla="*/ 25 h 109"/>
                  <a:gd name="T22" fmla="*/ 31 w 201"/>
                  <a:gd name="T23" fmla="*/ 27 h 109"/>
                  <a:gd name="T24" fmla="*/ 23 w 201"/>
                  <a:gd name="T25" fmla="*/ 14 h 109"/>
                  <a:gd name="T26" fmla="*/ 20 w 201"/>
                  <a:gd name="T27" fmla="*/ 14 h 109"/>
                  <a:gd name="T28" fmla="*/ 15 w 201"/>
                  <a:gd name="T29" fmla="*/ 25 h 109"/>
                  <a:gd name="T30" fmla="*/ 0 w 201"/>
                  <a:gd name="T31" fmla="*/ 22 h 109"/>
                  <a:gd name="T32" fmla="*/ 8 w 201"/>
                  <a:gd name="T33" fmla="*/ 17 h 109"/>
                  <a:gd name="T34" fmla="*/ 5 w 201"/>
                  <a:gd name="T35" fmla="*/ 12 h 109"/>
                  <a:gd name="T36" fmla="*/ 7 w 201"/>
                  <a:gd name="T37" fmla="*/ 9 h 109"/>
                  <a:gd name="T38" fmla="*/ 7 w 201"/>
                  <a:gd name="T39" fmla="*/ 9 h 10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01"/>
                  <a:gd name="T61" fmla="*/ 0 h 109"/>
                  <a:gd name="T62" fmla="*/ 201 w 201"/>
                  <a:gd name="T63" fmla="*/ 109 h 10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01" h="109">
                    <a:moveTo>
                      <a:pt x="28" y="37"/>
                    </a:moveTo>
                    <a:lnTo>
                      <a:pt x="114" y="50"/>
                    </a:lnTo>
                    <a:lnTo>
                      <a:pt x="133" y="0"/>
                    </a:lnTo>
                    <a:lnTo>
                      <a:pt x="140" y="4"/>
                    </a:lnTo>
                    <a:lnTo>
                      <a:pt x="138" y="37"/>
                    </a:lnTo>
                    <a:lnTo>
                      <a:pt x="169" y="61"/>
                    </a:lnTo>
                    <a:lnTo>
                      <a:pt x="163" y="78"/>
                    </a:lnTo>
                    <a:lnTo>
                      <a:pt x="199" y="71"/>
                    </a:lnTo>
                    <a:lnTo>
                      <a:pt x="201" y="109"/>
                    </a:lnTo>
                    <a:lnTo>
                      <a:pt x="167" y="99"/>
                    </a:lnTo>
                    <a:lnTo>
                      <a:pt x="129" y="103"/>
                    </a:lnTo>
                    <a:lnTo>
                      <a:pt x="123" y="109"/>
                    </a:lnTo>
                    <a:lnTo>
                      <a:pt x="89" y="56"/>
                    </a:lnTo>
                    <a:lnTo>
                      <a:pt x="78" y="57"/>
                    </a:lnTo>
                    <a:lnTo>
                      <a:pt x="57" y="101"/>
                    </a:lnTo>
                    <a:lnTo>
                      <a:pt x="0" y="90"/>
                    </a:lnTo>
                    <a:lnTo>
                      <a:pt x="30" y="69"/>
                    </a:lnTo>
                    <a:lnTo>
                      <a:pt x="17" y="48"/>
                    </a:lnTo>
                    <a:lnTo>
                      <a:pt x="28" y="37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8" name="Freeform 444"/>
              <p:cNvSpPr>
                <a:spLocks/>
              </p:cNvSpPr>
              <p:nvPr/>
            </p:nvSpPr>
            <p:spPr bwMode="auto">
              <a:xfrm>
                <a:off x="4620" y="2058"/>
                <a:ext cx="59" cy="52"/>
              </a:xfrm>
              <a:custGeom>
                <a:avLst/>
                <a:gdLst>
                  <a:gd name="T0" fmla="*/ 30 w 118"/>
                  <a:gd name="T1" fmla="*/ 2 h 105"/>
                  <a:gd name="T2" fmla="*/ 17 w 118"/>
                  <a:gd name="T3" fmla="*/ 9 h 105"/>
                  <a:gd name="T4" fmla="*/ 15 w 118"/>
                  <a:gd name="T5" fmla="*/ 1 h 105"/>
                  <a:gd name="T6" fmla="*/ 0 w 118"/>
                  <a:gd name="T7" fmla="*/ 0 h 105"/>
                  <a:gd name="T8" fmla="*/ 6 w 118"/>
                  <a:gd name="T9" fmla="*/ 2 h 105"/>
                  <a:gd name="T10" fmla="*/ 0 w 118"/>
                  <a:gd name="T11" fmla="*/ 4 h 105"/>
                  <a:gd name="T12" fmla="*/ 12 w 118"/>
                  <a:gd name="T13" fmla="*/ 5 h 105"/>
                  <a:gd name="T14" fmla="*/ 7 w 118"/>
                  <a:gd name="T15" fmla="*/ 22 h 105"/>
                  <a:gd name="T16" fmla="*/ 14 w 118"/>
                  <a:gd name="T17" fmla="*/ 18 h 105"/>
                  <a:gd name="T18" fmla="*/ 14 w 118"/>
                  <a:gd name="T19" fmla="*/ 24 h 105"/>
                  <a:gd name="T20" fmla="*/ 18 w 118"/>
                  <a:gd name="T21" fmla="*/ 18 h 105"/>
                  <a:gd name="T22" fmla="*/ 19 w 118"/>
                  <a:gd name="T23" fmla="*/ 26 h 105"/>
                  <a:gd name="T24" fmla="*/ 21 w 118"/>
                  <a:gd name="T25" fmla="*/ 14 h 105"/>
                  <a:gd name="T26" fmla="*/ 28 w 118"/>
                  <a:gd name="T27" fmla="*/ 5 h 105"/>
                  <a:gd name="T28" fmla="*/ 30 w 118"/>
                  <a:gd name="T29" fmla="*/ 2 h 105"/>
                  <a:gd name="T30" fmla="*/ 30 w 118"/>
                  <a:gd name="T31" fmla="*/ 2 h 10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18"/>
                  <a:gd name="T49" fmla="*/ 0 h 105"/>
                  <a:gd name="T50" fmla="*/ 118 w 118"/>
                  <a:gd name="T51" fmla="*/ 105 h 10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18" h="105">
                    <a:moveTo>
                      <a:pt x="118" y="10"/>
                    </a:moveTo>
                    <a:lnTo>
                      <a:pt x="67" y="36"/>
                    </a:lnTo>
                    <a:lnTo>
                      <a:pt x="59" y="6"/>
                    </a:lnTo>
                    <a:lnTo>
                      <a:pt x="0" y="0"/>
                    </a:lnTo>
                    <a:lnTo>
                      <a:pt x="21" y="10"/>
                    </a:lnTo>
                    <a:lnTo>
                      <a:pt x="0" y="17"/>
                    </a:lnTo>
                    <a:lnTo>
                      <a:pt x="46" y="23"/>
                    </a:lnTo>
                    <a:lnTo>
                      <a:pt x="25" y="91"/>
                    </a:lnTo>
                    <a:lnTo>
                      <a:pt x="54" y="72"/>
                    </a:lnTo>
                    <a:lnTo>
                      <a:pt x="54" y="99"/>
                    </a:lnTo>
                    <a:lnTo>
                      <a:pt x="71" y="72"/>
                    </a:lnTo>
                    <a:lnTo>
                      <a:pt x="75" y="105"/>
                    </a:lnTo>
                    <a:lnTo>
                      <a:pt x="84" y="59"/>
                    </a:lnTo>
                    <a:lnTo>
                      <a:pt x="111" y="23"/>
                    </a:lnTo>
                    <a:lnTo>
                      <a:pt x="118" y="1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9" name="Freeform 445"/>
              <p:cNvSpPr>
                <a:spLocks/>
              </p:cNvSpPr>
              <p:nvPr/>
            </p:nvSpPr>
            <p:spPr bwMode="auto">
              <a:xfrm>
                <a:off x="4579" y="2069"/>
                <a:ext cx="53" cy="56"/>
              </a:xfrm>
              <a:custGeom>
                <a:avLst/>
                <a:gdLst>
                  <a:gd name="T0" fmla="*/ 20 w 104"/>
                  <a:gd name="T1" fmla="*/ 0 h 112"/>
                  <a:gd name="T2" fmla="*/ 24 w 104"/>
                  <a:gd name="T3" fmla="*/ 18 h 112"/>
                  <a:gd name="T4" fmla="*/ 27 w 104"/>
                  <a:gd name="T5" fmla="*/ 26 h 112"/>
                  <a:gd name="T6" fmla="*/ 21 w 104"/>
                  <a:gd name="T7" fmla="*/ 23 h 112"/>
                  <a:gd name="T8" fmla="*/ 21 w 104"/>
                  <a:gd name="T9" fmla="*/ 27 h 112"/>
                  <a:gd name="T10" fmla="*/ 15 w 104"/>
                  <a:gd name="T11" fmla="*/ 23 h 112"/>
                  <a:gd name="T12" fmla="*/ 10 w 104"/>
                  <a:gd name="T13" fmla="*/ 14 h 112"/>
                  <a:gd name="T14" fmla="*/ 9 w 104"/>
                  <a:gd name="T15" fmla="*/ 28 h 112"/>
                  <a:gd name="T16" fmla="*/ 6 w 104"/>
                  <a:gd name="T17" fmla="*/ 23 h 112"/>
                  <a:gd name="T18" fmla="*/ 4 w 104"/>
                  <a:gd name="T19" fmla="*/ 27 h 112"/>
                  <a:gd name="T20" fmla="*/ 0 w 104"/>
                  <a:gd name="T21" fmla="*/ 17 h 112"/>
                  <a:gd name="T22" fmla="*/ 8 w 104"/>
                  <a:gd name="T23" fmla="*/ 10 h 112"/>
                  <a:gd name="T24" fmla="*/ 16 w 104"/>
                  <a:gd name="T25" fmla="*/ 2 h 112"/>
                  <a:gd name="T26" fmla="*/ 20 w 104"/>
                  <a:gd name="T27" fmla="*/ 0 h 112"/>
                  <a:gd name="T28" fmla="*/ 20 w 104"/>
                  <a:gd name="T29" fmla="*/ 0 h 11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4"/>
                  <a:gd name="T46" fmla="*/ 0 h 112"/>
                  <a:gd name="T47" fmla="*/ 104 w 104"/>
                  <a:gd name="T48" fmla="*/ 112 h 11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4" h="112">
                    <a:moveTo>
                      <a:pt x="78" y="0"/>
                    </a:moveTo>
                    <a:lnTo>
                      <a:pt x="95" y="70"/>
                    </a:lnTo>
                    <a:lnTo>
                      <a:pt x="104" y="103"/>
                    </a:lnTo>
                    <a:lnTo>
                      <a:pt x="81" y="89"/>
                    </a:lnTo>
                    <a:lnTo>
                      <a:pt x="81" y="108"/>
                    </a:lnTo>
                    <a:lnTo>
                      <a:pt x="57" y="91"/>
                    </a:lnTo>
                    <a:lnTo>
                      <a:pt x="38" y="57"/>
                    </a:lnTo>
                    <a:lnTo>
                      <a:pt x="36" y="112"/>
                    </a:lnTo>
                    <a:lnTo>
                      <a:pt x="21" y="91"/>
                    </a:lnTo>
                    <a:lnTo>
                      <a:pt x="15" y="108"/>
                    </a:lnTo>
                    <a:lnTo>
                      <a:pt x="0" y="68"/>
                    </a:lnTo>
                    <a:lnTo>
                      <a:pt x="32" y="40"/>
                    </a:lnTo>
                    <a:lnTo>
                      <a:pt x="61" y="6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90" name="Freeform 446"/>
              <p:cNvSpPr>
                <a:spLocks/>
              </p:cNvSpPr>
              <p:nvPr/>
            </p:nvSpPr>
            <p:spPr bwMode="auto">
              <a:xfrm>
                <a:off x="4578" y="2124"/>
                <a:ext cx="51" cy="71"/>
              </a:xfrm>
              <a:custGeom>
                <a:avLst/>
                <a:gdLst>
                  <a:gd name="T0" fmla="*/ 17 w 101"/>
                  <a:gd name="T1" fmla="*/ 0 h 143"/>
                  <a:gd name="T2" fmla="*/ 19 w 101"/>
                  <a:gd name="T3" fmla="*/ 8 h 143"/>
                  <a:gd name="T4" fmla="*/ 12 w 101"/>
                  <a:gd name="T5" fmla="*/ 10 h 143"/>
                  <a:gd name="T6" fmla="*/ 8 w 101"/>
                  <a:gd name="T7" fmla="*/ 2 h 143"/>
                  <a:gd name="T8" fmla="*/ 5 w 101"/>
                  <a:gd name="T9" fmla="*/ 4 h 143"/>
                  <a:gd name="T10" fmla="*/ 7 w 101"/>
                  <a:gd name="T11" fmla="*/ 13 h 143"/>
                  <a:gd name="T12" fmla="*/ 6 w 101"/>
                  <a:gd name="T13" fmla="*/ 22 h 143"/>
                  <a:gd name="T14" fmla="*/ 0 w 101"/>
                  <a:gd name="T15" fmla="*/ 26 h 143"/>
                  <a:gd name="T16" fmla="*/ 13 w 101"/>
                  <a:gd name="T17" fmla="*/ 35 h 143"/>
                  <a:gd name="T18" fmla="*/ 17 w 101"/>
                  <a:gd name="T19" fmla="*/ 33 h 143"/>
                  <a:gd name="T20" fmla="*/ 24 w 101"/>
                  <a:gd name="T21" fmla="*/ 29 h 143"/>
                  <a:gd name="T22" fmla="*/ 25 w 101"/>
                  <a:gd name="T23" fmla="*/ 23 h 143"/>
                  <a:gd name="T24" fmla="*/ 18 w 101"/>
                  <a:gd name="T25" fmla="*/ 27 h 143"/>
                  <a:gd name="T26" fmla="*/ 9 w 101"/>
                  <a:gd name="T27" fmla="*/ 18 h 143"/>
                  <a:gd name="T28" fmla="*/ 15 w 101"/>
                  <a:gd name="T29" fmla="*/ 14 h 143"/>
                  <a:gd name="T30" fmla="*/ 26 w 101"/>
                  <a:gd name="T31" fmla="*/ 12 h 143"/>
                  <a:gd name="T32" fmla="*/ 26 w 101"/>
                  <a:gd name="T33" fmla="*/ 0 h 143"/>
                  <a:gd name="T34" fmla="*/ 22 w 101"/>
                  <a:gd name="T35" fmla="*/ 2 h 143"/>
                  <a:gd name="T36" fmla="*/ 17 w 101"/>
                  <a:gd name="T37" fmla="*/ 0 h 143"/>
                  <a:gd name="T38" fmla="*/ 17 w 101"/>
                  <a:gd name="T39" fmla="*/ 0 h 14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01"/>
                  <a:gd name="T61" fmla="*/ 0 h 143"/>
                  <a:gd name="T62" fmla="*/ 101 w 101"/>
                  <a:gd name="T63" fmla="*/ 143 h 14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01" h="143">
                    <a:moveTo>
                      <a:pt x="66" y="2"/>
                    </a:moveTo>
                    <a:lnTo>
                      <a:pt x="76" y="32"/>
                    </a:lnTo>
                    <a:lnTo>
                      <a:pt x="47" y="40"/>
                    </a:lnTo>
                    <a:lnTo>
                      <a:pt x="30" y="8"/>
                    </a:lnTo>
                    <a:lnTo>
                      <a:pt x="19" y="19"/>
                    </a:lnTo>
                    <a:lnTo>
                      <a:pt x="26" y="53"/>
                    </a:lnTo>
                    <a:lnTo>
                      <a:pt x="23" y="89"/>
                    </a:lnTo>
                    <a:lnTo>
                      <a:pt x="0" y="107"/>
                    </a:lnTo>
                    <a:lnTo>
                      <a:pt x="49" y="143"/>
                    </a:lnTo>
                    <a:lnTo>
                      <a:pt x="66" y="135"/>
                    </a:lnTo>
                    <a:lnTo>
                      <a:pt x="93" y="118"/>
                    </a:lnTo>
                    <a:lnTo>
                      <a:pt x="97" y="93"/>
                    </a:lnTo>
                    <a:lnTo>
                      <a:pt x="72" y="110"/>
                    </a:lnTo>
                    <a:lnTo>
                      <a:pt x="34" y="74"/>
                    </a:lnTo>
                    <a:lnTo>
                      <a:pt x="59" y="59"/>
                    </a:lnTo>
                    <a:lnTo>
                      <a:pt x="101" y="51"/>
                    </a:lnTo>
                    <a:lnTo>
                      <a:pt x="101" y="0"/>
                    </a:lnTo>
                    <a:lnTo>
                      <a:pt x="87" y="8"/>
                    </a:lnTo>
                    <a:lnTo>
                      <a:pt x="66" y="2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91" name="Freeform 447"/>
              <p:cNvSpPr>
                <a:spLocks/>
              </p:cNvSpPr>
              <p:nvPr/>
            </p:nvSpPr>
            <p:spPr bwMode="auto">
              <a:xfrm>
                <a:off x="4628" y="2125"/>
                <a:ext cx="23" cy="48"/>
              </a:xfrm>
              <a:custGeom>
                <a:avLst/>
                <a:gdLst>
                  <a:gd name="T0" fmla="*/ 11 w 45"/>
                  <a:gd name="T1" fmla="*/ 0 h 95"/>
                  <a:gd name="T2" fmla="*/ 3 w 45"/>
                  <a:gd name="T3" fmla="*/ 6 h 95"/>
                  <a:gd name="T4" fmla="*/ 0 w 45"/>
                  <a:gd name="T5" fmla="*/ 20 h 95"/>
                  <a:gd name="T6" fmla="*/ 3 w 45"/>
                  <a:gd name="T7" fmla="*/ 24 h 95"/>
                  <a:gd name="T8" fmla="*/ 5 w 45"/>
                  <a:gd name="T9" fmla="*/ 10 h 95"/>
                  <a:gd name="T10" fmla="*/ 12 w 45"/>
                  <a:gd name="T11" fmla="*/ 4 h 95"/>
                  <a:gd name="T12" fmla="*/ 11 w 45"/>
                  <a:gd name="T13" fmla="*/ 0 h 95"/>
                  <a:gd name="T14" fmla="*/ 11 w 45"/>
                  <a:gd name="T15" fmla="*/ 0 h 9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5"/>
                  <a:gd name="T25" fmla="*/ 0 h 95"/>
                  <a:gd name="T26" fmla="*/ 45 w 45"/>
                  <a:gd name="T27" fmla="*/ 95 h 9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5" h="95">
                    <a:moveTo>
                      <a:pt x="43" y="0"/>
                    </a:moveTo>
                    <a:lnTo>
                      <a:pt x="9" y="23"/>
                    </a:lnTo>
                    <a:lnTo>
                      <a:pt x="0" y="80"/>
                    </a:lnTo>
                    <a:lnTo>
                      <a:pt x="9" y="95"/>
                    </a:lnTo>
                    <a:lnTo>
                      <a:pt x="17" y="38"/>
                    </a:lnTo>
                    <a:lnTo>
                      <a:pt x="45" y="1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92" name="Freeform 448"/>
              <p:cNvSpPr>
                <a:spLocks/>
              </p:cNvSpPr>
              <p:nvPr/>
            </p:nvSpPr>
            <p:spPr bwMode="auto">
              <a:xfrm>
                <a:off x="4499" y="2019"/>
                <a:ext cx="46" cy="81"/>
              </a:xfrm>
              <a:custGeom>
                <a:avLst/>
                <a:gdLst>
                  <a:gd name="T0" fmla="*/ 0 w 93"/>
                  <a:gd name="T1" fmla="*/ 8 h 164"/>
                  <a:gd name="T2" fmla="*/ 4 w 93"/>
                  <a:gd name="T3" fmla="*/ 40 h 164"/>
                  <a:gd name="T4" fmla="*/ 10 w 93"/>
                  <a:gd name="T5" fmla="*/ 40 h 164"/>
                  <a:gd name="T6" fmla="*/ 6 w 93"/>
                  <a:gd name="T7" fmla="*/ 27 h 164"/>
                  <a:gd name="T8" fmla="*/ 21 w 93"/>
                  <a:gd name="T9" fmla="*/ 31 h 164"/>
                  <a:gd name="T10" fmla="*/ 16 w 93"/>
                  <a:gd name="T11" fmla="*/ 21 h 164"/>
                  <a:gd name="T12" fmla="*/ 20 w 93"/>
                  <a:gd name="T13" fmla="*/ 17 h 164"/>
                  <a:gd name="T14" fmla="*/ 15 w 93"/>
                  <a:gd name="T15" fmla="*/ 13 h 164"/>
                  <a:gd name="T16" fmla="*/ 23 w 93"/>
                  <a:gd name="T17" fmla="*/ 6 h 164"/>
                  <a:gd name="T18" fmla="*/ 15 w 93"/>
                  <a:gd name="T19" fmla="*/ 8 h 164"/>
                  <a:gd name="T20" fmla="*/ 14 w 93"/>
                  <a:gd name="T21" fmla="*/ 0 h 164"/>
                  <a:gd name="T22" fmla="*/ 11 w 93"/>
                  <a:gd name="T23" fmla="*/ 7 h 164"/>
                  <a:gd name="T24" fmla="*/ 0 w 93"/>
                  <a:gd name="T25" fmla="*/ 8 h 164"/>
                  <a:gd name="T26" fmla="*/ 0 w 93"/>
                  <a:gd name="T27" fmla="*/ 8 h 16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93"/>
                  <a:gd name="T43" fmla="*/ 0 h 164"/>
                  <a:gd name="T44" fmla="*/ 93 w 93"/>
                  <a:gd name="T45" fmla="*/ 164 h 16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93" h="164">
                    <a:moveTo>
                      <a:pt x="0" y="34"/>
                    </a:moveTo>
                    <a:lnTo>
                      <a:pt x="19" y="164"/>
                    </a:lnTo>
                    <a:lnTo>
                      <a:pt x="42" y="164"/>
                    </a:lnTo>
                    <a:lnTo>
                      <a:pt x="25" y="110"/>
                    </a:lnTo>
                    <a:lnTo>
                      <a:pt x="86" y="126"/>
                    </a:lnTo>
                    <a:lnTo>
                      <a:pt x="67" y="86"/>
                    </a:lnTo>
                    <a:lnTo>
                      <a:pt x="80" y="69"/>
                    </a:lnTo>
                    <a:lnTo>
                      <a:pt x="63" y="55"/>
                    </a:lnTo>
                    <a:lnTo>
                      <a:pt x="93" y="25"/>
                    </a:lnTo>
                    <a:lnTo>
                      <a:pt x="61" y="34"/>
                    </a:lnTo>
                    <a:lnTo>
                      <a:pt x="59" y="0"/>
                    </a:lnTo>
                    <a:lnTo>
                      <a:pt x="46" y="29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93" name="Freeform 449"/>
              <p:cNvSpPr>
                <a:spLocks/>
              </p:cNvSpPr>
              <p:nvPr/>
            </p:nvSpPr>
            <p:spPr bwMode="auto">
              <a:xfrm>
                <a:off x="4481" y="2000"/>
                <a:ext cx="15" cy="15"/>
              </a:xfrm>
              <a:custGeom>
                <a:avLst/>
                <a:gdLst>
                  <a:gd name="T0" fmla="*/ 0 w 30"/>
                  <a:gd name="T1" fmla="*/ 0 h 31"/>
                  <a:gd name="T2" fmla="*/ 8 w 30"/>
                  <a:gd name="T3" fmla="*/ 7 h 31"/>
                  <a:gd name="T4" fmla="*/ 7 w 30"/>
                  <a:gd name="T5" fmla="*/ 0 h 31"/>
                  <a:gd name="T6" fmla="*/ 0 w 30"/>
                  <a:gd name="T7" fmla="*/ 0 h 31"/>
                  <a:gd name="T8" fmla="*/ 0 w 30"/>
                  <a:gd name="T9" fmla="*/ 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1"/>
                  <a:gd name="T17" fmla="*/ 30 w 30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1">
                    <a:moveTo>
                      <a:pt x="0" y="0"/>
                    </a:moveTo>
                    <a:lnTo>
                      <a:pt x="30" y="31"/>
                    </a:lnTo>
                    <a:lnTo>
                      <a:pt x="27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94" name="Freeform 450"/>
              <p:cNvSpPr>
                <a:spLocks/>
              </p:cNvSpPr>
              <p:nvPr/>
            </p:nvSpPr>
            <p:spPr bwMode="auto">
              <a:xfrm>
                <a:off x="4502" y="1998"/>
                <a:ext cx="76" cy="31"/>
              </a:xfrm>
              <a:custGeom>
                <a:avLst/>
                <a:gdLst>
                  <a:gd name="T0" fmla="*/ 0 w 152"/>
                  <a:gd name="T1" fmla="*/ 2 h 63"/>
                  <a:gd name="T2" fmla="*/ 10 w 152"/>
                  <a:gd name="T3" fmla="*/ 12 h 63"/>
                  <a:gd name="T4" fmla="*/ 12 w 152"/>
                  <a:gd name="T5" fmla="*/ 8 h 63"/>
                  <a:gd name="T6" fmla="*/ 15 w 152"/>
                  <a:gd name="T7" fmla="*/ 15 h 63"/>
                  <a:gd name="T8" fmla="*/ 23 w 152"/>
                  <a:gd name="T9" fmla="*/ 15 h 63"/>
                  <a:gd name="T10" fmla="*/ 22 w 152"/>
                  <a:gd name="T11" fmla="*/ 13 h 63"/>
                  <a:gd name="T12" fmla="*/ 38 w 152"/>
                  <a:gd name="T13" fmla="*/ 0 h 63"/>
                  <a:gd name="T14" fmla="*/ 25 w 152"/>
                  <a:gd name="T15" fmla="*/ 2 h 63"/>
                  <a:gd name="T16" fmla="*/ 14 w 152"/>
                  <a:gd name="T17" fmla="*/ 0 h 63"/>
                  <a:gd name="T18" fmla="*/ 10 w 152"/>
                  <a:gd name="T19" fmla="*/ 4 h 63"/>
                  <a:gd name="T20" fmla="*/ 0 w 152"/>
                  <a:gd name="T21" fmla="*/ 2 h 63"/>
                  <a:gd name="T22" fmla="*/ 0 w 152"/>
                  <a:gd name="T23" fmla="*/ 2 h 6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52"/>
                  <a:gd name="T37" fmla="*/ 0 h 63"/>
                  <a:gd name="T38" fmla="*/ 152 w 152"/>
                  <a:gd name="T39" fmla="*/ 63 h 6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52" h="63">
                    <a:moveTo>
                      <a:pt x="0" y="8"/>
                    </a:moveTo>
                    <a:lnTo>
                      <a:pt x="38" y="48"/>
                    </a:lnTo>
                    <a:lnTo>
                      <a:pt x="51" y="33"/>
                    </a:lnTo>
                    <a:lnTo>
                      <a:pt x="61" y="63"/>
                    </a:lnTo>
                    <a:lnTo>
                      <a:pt x="93" y="63"/>
                    </a:lnTo>
                    <a:lnTo>
                      <a:pt x="91" y="54"/>
                    </a:lnTo>
                    <a:lnTo>
                      <a:pt x="152" y="0"/>
                    </a:lnTo>
                    <a:lnTo>
                      <a:pt x="102" y="10"/>
                    </a:lnTo>
                    <a:lnTo>
                      <a:pt x="59" y="0"/>
                    </a:lnTo>
                    <a:lnTo>
                      <a:pt x="38" y="1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95" name="Freeform 451"/>
              <p:cNvSpPr>
                <a:spLocks/>
              </p:cNvSpPr>
              <p:nvPr/>
            </p:nvSpPr>
            <p:spPr bwMode="auto">
              <a:xfrm>
                <a:off x="4523" y="2029"/>
                <a:ext cx="79" cy="77"/>
              </a:xfrm>
              <a:custGeom>
                <a:avLst/>
                <a:gdLst>
                  <a:gd name="T0" fmla="*/ 12 w 157"/>
                  <a:gd name="T1" fmla="*/ 3 h 154"/>
                  <a:gd name="T2" fmla="*/ 20 w 157"/>
                  <a:gd name="T3" fmla="*/ 19 h 154"/>
                  <a:gd name="T4" fmla="*/ 11 w 157"/>
                  <a:gd name="T5" fmla="*/ 23 h 154"/>
                  <a:gd name="T6" fmla="*/ 12 w 157"/>
                  <a:gd name="T7" fmla="*/ 28 h 154"/>
                  <a:gd name="T8" fmla="*/ 6 w 157"/>
                  <a:gd name="T9" fmla="*/ 27 h 154"/>
                  <a:gd name="T10" fmla="*/ 0 w 157"/>
                  <a:gd name="T11" fmla="*/ 37 h 154"/>
                  <a:gd name="T12" fmla="*/ 4 w 157"/>
                  <a:gd name="T13" fmla="*/ 39 h 154"/>
                  <a:gd name="T14" fmla="*/ 8 w 157"/>
                  <a:gd name="T15" fmla="*/ 33 h 154"/>
                  <a:gd name="T16" fmla="*/ 16 w 157"/>
                  <a:gd name="T17" fmla="*/ 30 h 154"/>
                  <a:gd name="T18" fmla="*/ 20 w 157"/>
                  <a:gd name="T19" fmla="*/ 30 h 154"/>
                  <a:gd name="T20" fmla="*/ 34 w 157"/>
                  <a:gd name="T21" fmla="*/ 17 h 154"/>
                  <a:gd name="T22" fmla="*/ 40 w 157"/>
                  <a:gd name="T23" fmla="*/ 10 h 154"/>
                  <a:gd name="T24" fmla="*/ 33 w 157"/>
                  <a:gd name="T25" fmla="*/ 12 h 154"/>
                  <a:gd name="T26" fmla="*/ 27 w 157"/>
                  <a:gd name="T27" fmla="*/ 5 h 154"/>
                  <a:gd name="T28" fmla="*/ 29 w 157"/>
                  <a:gd name="T29" fmla="*/ 0 h 154"/>
                  <a:gd name="T30" fmla="*/ 21 w 157"/>
                  <a:gd name="T31" fmla="*/ 2 h 154"/>
                  <a:gd name="T32" fmla="*/ 15 w 157"/>
                  <a:gd name="T33" fmla="*/ 1 h 154"/>
                  <a:gd name="T34" fmla="*/ 12 w 157"/>
                  <a:gd name="T35" fmla="*/ 3 h 154"/>
                  <a:gd name="T36" fmla="*/ 12 w 157"/>
                  <a:gd name="T37" fmla="*/ 3 h 1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7"/>
                  <a:gd name="T58" fmla="*/ 0 h 154"/>
                  <a:gd name="T59" fmla="*/ 157 w 157"/>
                  <a:gd name="T60" fmla="*/ 154 h 15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7" h="154">
                    <a:moveTo>
                      <a:pt x="47" y="15"/>
                    </a:moveTo>
                    <a:lnTo>
                      <a:pt x="78" y="78"/>
                    </a:lnTo>
                    <a:lnTo>
                      <a:pt x="41" y="93"/>
                    </a:lnTo>
                    <a:lnTo>
                      <a:pt x="45" y="114"/>
                    </a:lnTo>
                    <a:lnTo>
                      <a:pt x="22" y="110"/>
                    </a:lnTo>
                    <a:lnTo>
                      <a:pt x="0" y="146"/>
                    </a:lnTo>
                    <a:lnTo>
                      <a:pt x="13" y="154"/>
                    </a:lnTo>
                    <a:lnTo>
                      <a:pt x="30" y="131"/>
                    </a:lnTo>
                    <a:lnTo>
                      <a:pt x="64" y="122"/>
                    </a:lnTo>
                    <a:lnTo>
                      <a:pt x="79" y="120"/>
                    </a:lnTo>
                    <a:lnTo>
                      <a:pt x="136" y="67"/>
                    </a:lnTo>
                    <a:lnTo>
                      <a:pt x="157" y="40"/>
                    </a:lnTo>
                    <a:lnTo>
                      <a:pt x="131" y="48"/>
                    </a:lnTo>
                    <a:lnTo>
                      <a:pt x="106" y="23"/>
                    </a:lnTo>
                    <a:lnTo>
                      <a:pt x="116" y="0"/>
                    </a:lnTo>
                    <a:lnTo>
                      <a:pt x="81" y="8"/>
                    </a:lnTo>
                    <a:lnTo>
                      <a:pt x="60" y="2"/>
                    </a:lnTo>
                    <a:lnTo>
                      <a:pt x="47" y="15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96" name="Freeform 452"/>
              <p:cNvSpPr>
                <a:spLocks/>
              </p:cNvSpPr>
              <p:nvPr/>
            </p:nvSpPr>
            <p:spPr bwMode="auto">
              <a:xfrm>
                <a:off x="4577" y="1979"/>
                <a:ext cx="48" cy="69"/>
              </a:xfrm>
              <a:custGeom>
                <a:avLst/>
                <a:gdLst>
                  <a:gd name="T0" fmla="*/ 0 w 97"/>
                  <a:gd name="T1" fmla="*/ 12 h 139"/>
                  <a:gd name="T2" fmla="*/ 5 w 97"/>
                  <a:gd name="T3" fmla="*/ 23 h 139"/>
                  <a:gd name="T4" fmla="*/ 12 w 97"/>
                  <a:gd name="T5" fmla="*/ 18 h 139"/>
                  <a:gd name="T6" fmla="*/ 12 w 97"/>
                  <a:gd name="T7" fmla="*/ 28 h 139"/>
                  <a:gd name="T8" fmla="*/ 10 w 97"/>
                  <a:gd name="T9" fmla="*/ 34 h 139"/>
                  <a:gd name="T10" fmla="*/ 16 w 97"/>
                  <a:gd name="T11" fmla="*/ 31 h 139"/>
                  <a:gd name="T12" fmla="*/ 19 w 97"/>
                  <a:gd name="T13" fmla="*/ 25 h 139"/>
                  <a:gd name="T14" fmla="*/ 22 w 97"/>
                  <a:gd name="T15" fmla="*/ 17 h 139"/>
                  <a:gd name="T16" fmla="*/ 24 w 97"/>
                  <a:gd name="T17" fmla="*/ 13 h 139"/>
                  <a:gd name="T18" fmla="*/ 15 w 97"/>
                  <a:gd name="T19" fmla="*/ 15 h 139"/>
                  <a:gd name="T20" fmla="*/ 14 w 97"/>
                  <a:gd name="T21" fmla="*/ 5 h 139"/>
                  <a:gd name="T22" fmla="*/ 7 w 97"/>
                  <a:gd name="T23" fmla="*/ 10 h 139"/>
                  <a:gd name="T24" fmla="*/ 7 w 97"/>
                  <a:gd name="T25" fmla="*/ 0 h 139"/>
                  <a:gd name="T26" fmla="*/ 0 w 97"/>
                  <a:gd name="T27" fmla="*/ 12 h 139"/>
                  <a:gd name="T28" fmla="*/ 0 w 97"/>
                  <a:gd name="T29" fmla="*/ 12 h 13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7"/>
                  <a:gd name="T46" fmla="*/ 0 h 139"/>
                  <a:gd name="T47" fmla="*/ 97 w 97"/>
                  <a:gd name="T48" fmla="*/ 139 h 13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7" h="139">
                    <a:moveTo>
                      <a:pt x="0" y="48"/>
                    </a:moveTo>
                    <a:lnTo>
                      <a:pt x="23" y="92"/>
                    </a:lnTo>
                    <a:lnTo>
                      <a:pt x="49" y="73"/>
                    </a:lnTo>
                    <a:lnTo>
                      <a:pt x="48" y="114"/>
                    </a:lnTo>
                    <a:lnTo>
                      <a:pt x="40" y="139"/>
                    </a:lnTo>
                    <a:lnTo>
                      <a:pt x="65" y="126"/>
                    </a:lnTo>
                    <a:lnTo>
                      <a:pt x="76" y="101"/>
                    </a:lnTo>
                    <a:lnTo>
                      <a:pt x="91" y="69"/>
                    </a:lnTo>
                    <a:lnTo>
                      <a:pt x="97" y="54"/>
                    </a:lnTo>
                    <a:lnTo>
                      <a:pt x="63" y="63"/>
                    </a:lnTo>
                    <a:lnTo>
                      <a:pt x="57" y="21"/>
                    </a:lnTo>
                    <a:lnTo>
                      <a:pt x="30" y="40"/>
                    </a:lnTo>
                    <a:lnTo>
                      <a:pt x="30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97" name="Freeform 453"/>
              <p:cNvSpPr>
                <a:spLocks/>
              </p:cNvSpPr>
              <p:nvPr/>
            </p:nvSpPr>
            <p:spPr bwMode="auto">
              <a:xfrm>
                <a:off x="4608" y="1926"/>
                <a:ext cx="42" cy="43"/>
              </a:xfrm>
              <a:custGeom>
                <a:avLst/>
                <a:gdLst>
                  <a:gd name="T0" fmla="*/ 14 w 83"/>
                  <a:gd name="T1" fmla="*/ 0 h 85"/>
                  <a:gd name="T2" fmla="*/ 0 w 83"/>
                  <a:gd name="T3" fmla="*/ 18 h 85"/>
                  <a:gd name="T4" fmla="*/ 16 w 83"/>
                  <a:gd name="T5" fmla="*/ 22 h 85"/>
                  <a:gd name="T6" fmla="*/ 12 w 83"/>
                  <a:gd name="T7" fmla="*/ 16 h 85"/>
                  <a:gd name="T8" fmla="*/ 21 w 83"/>
                  <a:gd name="T9" fmla="*/ 15 h 85"/>
                  <a:gd name="T10" fmla="*/ 12 w 83"/>
                  <a:gd name="T11" fmla="*/ 10 h 85"/>
                  <a:gd name="T12" fmla="*/ 14 w 83"/>
                  <a:gd name="T13" fmla="*/ 0 h 85"/>
                  <a:gd name="T14" fmla="*/ 14 w 83"/>
                  <a:gd name="T15" fmla="*/ 0 h 8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3"/>
                  <a:gd name="T25" fmla="*/ 0 h 85"/>
                  <a:gd name="T26" fmla="*/ 83 w 83"/>
                  <a:gd name="T27" fmla="*/ 85 h 8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3" h="85">
                    <a:moveTo>
                      <a:pt x="55" y="0"/>
                    </a:moveTo>
                    <a:lnTo>
                      <a:pt x="0" y="72"/>
                    </a:lnTo>
                    <a:lnTo>
                      <a:pt x="62" y="85"/>
                    </a:lnTo>
                    <a:lnTo>
                      <a:pt x="45" y="64"/>
                    </a:lnTo>
                    <a:lnTo>
                      <a:pt x="83" y="57"/>
                    </a:lnTo>
                    <a:lnTo>
                      <a:pt x="45" y="3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98" name="Freeform 454"/>
              <p:cNvSpPr>
                <a:spLocks/>
              </p:cNvSpPr>
              <p:nvPr/>
            </p:nvSpPr>
            <p:spPr bwMode="auto">
              <a:xfrm>
                <a:off x="4623" y="1953"/>
                <a:ext cx="42" cy="50"/>
              </a:xfrm>
              <a:custGeom>
                <a:avLst/>
                <a:gdLst>
                  <a:gd name="T0" fmla="*/ 21 w 84"/>
                  <a:gd name="T1" fmla="*/ 0 h 101"/>
                  <a:gd name="T2" fmla="*/ 14 w 84"/>
                  <a:gd name="T3" fmla="*/ 14 h 101"/>
                  <a:gd name="T4" fmla="*/ 10 w 84"/>
                  <a:gd name="T5" fmla="*/ 19 h 101"/>
                  <a:gd name="T6" fmla="*/ 3 w 84"/>
                  <a:gd name="T7" fmla="*/ 25 h 101"/>
                  <a:gd name="T8" fmla="*/ 3 w 84"/>
                  <a:gd name="T9" fmla="*/ 20 h 101"/>
                  <a:gd name="T10" fmla="*/ 0 w 84"/>
                  <a:gd name="T11" fmla="*/ 22 h 101"/>
                  <a:gd name="T12" fmla="*/ 5 w 84"/>
                  <a:gd name="T13" fmla="*/ 10 h 101"/>
                  <a:gd name="T14" fmla="*/ 11 w 84"/>
                  <a:gd name="T15" fmla="*/ 9 h 101"/>
                  <a:gd name="T16" fmla="*/ 9 w 84"/>
                  <a:gd name="T17" fmla="*/ 4 h 101"/>
                  <a:gd name="T18" fmla="*/ 15 w 84"/>
                  <a:gd name="T19" fmla="*/ 2 h 101"/>
                  <a:gd name="T20" fmla="*/ 18 w 84"/>
                  <a:gd name="T21" fmla="*/ 0 h 101"/>
                  <a:gd name="T22" fmla="*/ 21 w 84"/>
                  <a:gd name="T23" fmla="*/ 0 h 101"/>
                  <a:gd name="T24" fmla="*/ 21 w 84"/>
                  <a:gd name="T25" fmla="*/ 0 h 10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4"/>
                  <a:gd name="T40" fmla="*/ 0 h 101"/>
                  <a:gd name="T41" fmla="*/ 84 w 84"/>
                  <a:gd name="T42" fmla="*/ 101 h 10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4" h="101">
                    <a:moveTo>
                      <a:pt x="84" y="2"/>
                    </a:moveTo>
                    <a:lnTo>
                      <a:pt x="57" y="57"/>
                    </a:lnTo>
                    <a:lnTo>
                      <a:pt x="38" y="78"/>
                    </a:lnTo>
                    <a:lnTo>
                      <a:pt x="13" y="101"/>
                    </a:lnTo>
                    <a:lnTo>
                      <a:pt x="13" y="80"/>
                    </a:lnTo>
                    <a:lnTo>
                      <a:pt x="0" y="89"/>
                    </a:lnTo>
                    <a:lnTo>
                      <a:pt x="23" y="40"/>
                    </a:lnTo>
                    <a:lnTo>
                      <a:pt x="42" y="38"/>
                    </a:lnTo>
                    <a:lnTo>
                      <a:pt x="36" y="19"/>
                    </a:lnTo>
                    <a:lnTo>
                      <a:pt x="61" y="11"/>
                    </a:lnTo>
                    <a:lnTo>
                      <a:pt x="69" y="0"/>
                    </a:lnTo>
                    <a:lnTo>
                      <a:pt x="84" y="2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99" name="Freeform 455"/>
              <p:cNvSpPr>
                <a:spLocks/>
              </p:cNvSpPr>
              <p:nvPr/>
            </p:nvSpPr>
            <p:spPr bwMode="auto">
              <a:xfrm>
                <a:off x="4595" y="1967"/>
                <a:ext cx="22" cy="37"/>
              </a:xfrm>
              <a:custGeom>
                <a:avLst/>
                <a:gdLst>
                  <a:gd name="T0" fmla="*/ 4 w 46"/>
                  <a:gd name="T1" fmla="*/ 0 h 74"/>
                  <a:gd name="T2" fmla="*/ 0 w 46"/>
                  <a:gd name="T3" fmla="*/ 6 h 74"/>
                  <a:gd name="T4" fmla="*/ 0 w 46"/>
                  <a:gd name="T5" fmla="*/ 11 h 74"/>
                  <a:gd name="T6" fmla="*/ 6 w 46"/>
                  <a:gd name="T7" fmla="*/ 9 h 74"/>
                  <a:gd name="T8" fmla="*/ 7 w 46"/>
                  <a:gd name="T9" fmla="*/ 19 h 74"/>
                  <a:gd name="T10" fmla="*/ 11 w 46"/>
                  <a:gd name="T11" fmla="*/ 18 h 74"/>
                  <a:gd name="T12" fmla="*/ 6 w 46"/>
                  <a:gd name="T13" fmla="*/ 1 h 74"/>
                  <a:gd name="T14" fmla="*/ 5 w 46"/>
                  <a:gd name="T15" fmla="*/ 1 h 74"/>
                  <a:gd name="T16" fmla="*/ 4 w 46"/>
                  <a:gd name="T17" fmla="*/ 0 h 74"/>
                  <a:gd name="T18" fmla="*/ 4 w 46"/>
                  <a:gd name="T19" fmla="*/ 0 h 7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6"/>
                  <a:gd name="T31" fmla="*/ 0 h 74"/>
                  <a:gd name="T32" fmla="*/ 46 w 46"/>
                  <a:gd name="T33" fmla="*/ 74 h 7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6" h="74">
                    <a:moveTo>
                      <a:pt x="17" y="0"/>
                    </a:moveTo>
                    <a:lnTo>
                      <a:pt x="0" y="24"/>
                    </a:lnTo>
                    <a:lnTo>
                      <a:pt x="0" y="45"/>
                    </a:lnTo>
                    <a:lnTo>
                      <a:pt x="27" y="36"/>
                    </a:lnTo>
                    <a:lnTo>
                      <a:pt x="32" y="74"/>
                    </a:lnTo>
                    <a:lnTo>
                      <a:pt x="46" y="70"/>
                    </a:lnTo>
                    <a:lnTo>
                      <a:pt x="27" y="3"/>
                    </a:lnTo>
                    <a:lnTo>
                      <a:pt x="21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00" name="Freeform 456"/>
              <p:cNvSpPr>
                <a:spLocks/>
              </p:cNvSpPr>
              <p:nvPr/>
            </p:nvSpPr>
            <p:spPr bwMode="auto">
              <a:xfrm>
                <a:off x="4456" y="2103"/>
                <a:ext cx="73" cy="37"/>
              </a:xfrm>
              <a:custGeom>
                <a:avLst/>
                <a:gdLst>
                  <a:gd name="T0" fmla="*/ 26 w 146"/>
                  <a:gd name="T1" fmla="*/ 1 h 74"/>
                  <a:gd name="T2" fmla="*/ 30 w 146"/>
                  <a:gd name="T3" fmla="*/ 0 h 74"/>
                  <a:gd name="T4" fmla="*/ 37 w 146"/>
                  <a:gd name="T5" fmla="*/ 5 h 74"/>
                  <a:gd name="T6" fmla="*/ 30 w 146"/>
                  <a:gd name="T7" fmla="*/ 5 h 74"/>
                  <a:gd name="T8" fmla="*/ 25 w 146"/>
                  <a:gd name="T9" fmla="*/ 10 h 74"/>
                  <a:gd name="T10" fmla="*/ 22 w 146"/>
                  <a:gd name="T11" fmla="*/ 13 h 74"/>
                  <a:gd name="T12" fmla="*/ 18 w 146"/>
                  <a:gd name="T13" fmla="*/ 9 h 74"/>
                  <a:gd name="T14" fmla="*/ 12 w 146"/>
                  <a:gd name="T15" fmla="*/ 10 h 74"/>
                  <a:gd name="T16" fmla="*/ 5 w 146"/>
                  <a:gd name="T17" fmla="*/ 19 h 74"/>
                  <a:gd name="T18" fmla="*/ 0 w 146"/>
                  <a:gd name="T19" fmla="*/ 15 h 74"/>
                  <a:gd name="T20" fmla="*/ 20 w 146"/>
                  <a:gd name="T21" fmla="*/ 5 h 74"/>
                  <a:gd name="T22" fmla="*/ 26 w 146"/>
                  <a:gd name="T23" fmla="*/ 1 h 74"/>
                  <a:gd name="T24" fmla="*/ 26 w 146"/>
                  <a:gd name="T25" fmla="*/ 1 h 7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6"/>
                  <a:gd name="T40" fmla="*/ 0 h 74"/>
                  <a:gd name="T41" fmla="*/ 146 w 146"/>
                  <a:gd name="T42" fmla="*/ 74 h 7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6" h="74">
                    <a:moveTo>
                      <a:pt x="106" y="4"/>
                    </a:moveTo>
                    <a:lnTo>
                      <a:pt x="123" y="0"/>
                    </a:lnTo>
                    <a:lnTo>
                      <a:pt x="146" y="17"/>
                    </a:lnTo>
                    <a:lnTo>
                      <a:pt x="123" y="23"/>
                    </a:lnTo>
                    <a:lnTo>
                      <a:pt x="100" y="40"/>
                    </a:lnTo>
                    <a:lnTo>
                      <a:pt x="89" y="54"/>
                    </a:lnTo>
                    <a:lnTo>
                      <a:pt x="72" y="35"/>
                    </a:lnTo>
                    <a:lnTo>
                      <a:pt x="49" y="40"/>
                    </a:lnTo>
                    <a:lnTo>
                      <a:pt x="17" y="74"/>
                    </a:lnTo>
                    <a:lnTo>
                      <a:pt x="0" y="61"/>
                    </a:lnTo>
                    <a:lnTo>
                      <a:pt x="83" y="21"/>
                    </a:lnTo>
                    <a:lnTo>
                      <a:pt x="106" y="4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01" name="Freeform 457"/>
              <p:cNvSpPr>
                <a:spLocks/>
              </p:cNvSpPr>
              <p:nvPr/>
            </p:nvSpPr>
            <p:spPr bwMode="auto">
              <a:xfrm>
                <a:off x="4466" y="2138"/>
                <a:ext cx="31" cy="59"/>
              </a:xfrm>
              <a:custGeom>
                <a:avLst/>
                <a:gdLst>
                  <a:gd name="T0" fmla="*/ 14 w 60"/>
                  <a:gd name="T1" fmla="*/ 0 h 117"/>
                  <a:gd name="T2" fmla="*/ 0 w 60"/>
                  <a:gd name="T3" fmla="*/ 4 h 117"/>
                  <a:gd name="T4" fmla="*/ 5 w 60"/>
                  <a:gd name="T5" fmla="*/ 9 h 117"/>
                  <a:gd name="T6" fmla="*/ 1 w 60"/>
                  <a:gd name="T7" fmla="*/ 15 h 117"/>
                  <a:gd name="T8" fmla="*/ 4 w 60"/>
                  <a:gd name="T9" fmla="*/ 30 h 117"/>
                  <a:gd name="T10" fmla="*/ 7 w 60"/>
                  <a:gd name="T11" fmla="*/ 22 h 117"/>
                  <a:gd name="T12" fmla="*/ 9 w 60"/>
                  <a:gd name="T13" fmla="*/ 24 h 117"/>
                  <a:gd name="T14" fmla="*/ 11 w 60"/>
                  <a:gd name="T15" fmla="*/ 9 h 117"/>
                  <a:gd name="T16" fmla="*/ 16 w 60"/>
                  <a:gd name="T17" fmla="*/ 16 h 117"/>
                  <a:gd name="T18" fmla="*/ 16 w 60"/>
                  <a:gd name="T19" fmla="*/ 8 h 117"/>
                  <a:gd name="T20" fmla="*/ 14 w 60"/>
                  <a:gd name="T21" fmla="*/ 0 h 117"/>
                  <a:gd name="T22" fmla="*/ 14 w 60"/>
                  <a:gd name="T23" fmla="*/ 0 h 11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0"/>
                  <a:gd name="T37" fmla="*/ 0 h 117"/>
                  <a:gd name="T38" fmla="*/ 60 w 60"/>
                  <a:gd name="T39" fmla="*/ 117 h 11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0" h="117">
                    <a:moveTo>
                      <a:pt x="55" y="0"/>
                    </a:moveTo>
                    <a:lnTo>
                      <a:pt x="0" y="13"/>
                    </a:lnTo>
                    <a:lnTo>
                      <a:pt x="17" y="34"/>
                    </a:lnTo>
                    <a:lnTo>
                      <a:pt x="1" y="60"/>
                    </a:lnTo>
                    <a:lnTo>
                      <a:pt x="15" y="117"/>
                    </a:lnTo>
                    <a:lnTo>
                      <a:pt x="28" y="85"/>
                    </a:lnTo>
                    <a:lnTo>
                      <a:pt x="32" y="93"/>
                    </a:lnTo>
                    <a:lnTo>
                      <a:pt x="43" y="34"/>
                    </a:lnTo>
                    <a:lnTo>
                      <a:pt x="60" y="64"/>
                    </a:lnTo>
                    <a:lnTo>
                      <a:pt x="60" y="3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02" name="Freeform 458"/>
              <p:cNvSpPr>
                <a:spLocks/>
              </p:cNvSpPr>
              <p:nvPr/>
            </p:nvSpPr>
            <p:spPr bwMode="auto">
              <a:xfrm>
                <a:off x="4469" y="2172"/>
                <a:ext cx="41" cy="38"/>
              </a:xfrm>
              <a:custGeom>
                <a:avLst/>
                <a:gdLst>
                  <a:gd name="T0" fmla="*/ 21 w 82"/>
                  <a:gd name="T1" fmla="*/ 19 h 76"/>
                  <a:gd name="T2" fmla="*/ 15 w 82"/>
                  <a:gd name="T3" fmla="*/ 0 h 76"/>
                  <a:gd name="T4" fmla="*/ 15 w 82"/>
                  <a:gd name="T5" fmla="*/ 3 h 76"/>
                  <a:gd name="T6" fmla="*/ 17 w 82"/>
                  <a:gd name="T7" fmla="*/ 11 h 76"/>
                  <a:gd name="T8" fmla="*/ 7 w 82"/>
                  <a:gd name="T9" fmla="*/ 11 h 76"/>
                  <a:gd name="T10" fmla="*/ 6 w 82"/>
                  <a:gd name="T11" fmla="*/ 9 h 76"/>
                  <a:gd name="T12" fmla="*/ 5 w 82"/>
                  <a:gd name="T13" fmla="*/ 15 h 76"/>
                  <a:gd name="T14" fmla="*/ 1 w 82"/>
                  <a:gd name="T15" fmla="*/ 15 h 76"/>
                  <a:gd name="T16" fmla="*/ 0 w 82"/>
                  <a:gd name="T17" fmla="*/ 18 h 76"/>
                  <a:gd name="T18" fmla="*/ 9 w 82"/>
                  <a:gd name="T19" fmla="*/ 19 h 76"/>
                  <a:gd name="T20" fmla="*/ 21 w 82"/>
                  <a:gd name="T21" fmla="*/ 19 h 76"/>
                  <a:gd name="T22" fmla="*/ 21 w 82"/>
                  <a:gd name="T23" fmla="*/ 19 h 7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2"/>
                  <a:gd name="T37" fmla="*/ 0 h 76"/>
                  <a:gd name="T38" fmla="*/ 82 w 82"/>
                  <a:gd name="T39" fmla="*/ 76 h 7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2" h="76">
                    <a:moveTo>
                      <a:pt x="82" y="76"/>
                    </a:moveTo>
                    <a:lnTo>
                      <a:pt x="63" y="0"/>
                    </a:lnTo>
                    <a:lnTo>
                      <a:pt x="61" y="15"/>
                    </a:lnTo>
                    <a:lnTo>
                      <a:pt x="67" y="46"/>
                    </a:lnTo>
                    <a:lnTo>
                      <a:pt x="31" y="44"/>
                    </a:lnTo>
                    <a:lnTo>
                      <a:pt x="25" y="36"/>
                    </a:lnTo>
                    <a:lnTo>
                      <a:pt x="17" y="61"/>
                    </a:lnTo>
                    <a:lnTo>
                      <a:pt x="2" y="61"/>
                    </a:lnTo>
                    <a:lnTo>
                      <a:pt x="0" y="70"/>
                    </a:lnTo>
                    <a:lnTo>
                      <a:pt x="34" y="74"/>
                    </a:lnTo>
                    <a:lnTo>
                      <a:pt x="82" y="76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03" name="Freeform 459"/>
              <p:cNvSpPr>
                <a:spLocks/>
              </p:cNvSpPr>
              <p:nvPr/>
            </p:nvSpPr>
            <p:spPr bwMode="auto">
              <a:xfrm>
                <a:off x="4444" y="2140"/>
                <a:ext cx="21" cy="54"/>
              </a:xfrm>
              <a:custGeom>
                <a:avLst/>
                <a:gdLst>
                  <a:gd name="T0" fmla="*/ 0 w 42"/>
                  <a:gd name="T1" fmla="*/ 0 h 109"/>
                  <a:gd name="T2" fmla="*/ 3 w 42"/>
                  <a:gd name="T3" fmla="*/ 27 h 109"/>
                  <a:gd name="T4" fmla="*/ 10 w 42"/>
                  <a:gd name="T5" fmla="*/ 17 h 109"/>
                  <a:gd name="T6" fmla="*/ 10 w 42"/>
                  <a:gd name="T7" fmla="*/ 13 h 109"/>
                  <a:gd name="T8" fmla="*/ 11 w 42"/>
                  <a:gd name="T9" fmla="*/ 12 h 109"/>
                  <a:gd name="T10" fmla="*/ 3 w 42"/>
                  <a:gd name="T11" fmla="*/ 7 h 109"/>
                  <a:gd name="T12" fmla="*/ 1 w 42"/>
                  <a:gd name="T13" fmla="*/ 0 h 109"/>
                  <a:gd name="T14" fmla="*/ 0 w 42"/>
                  <a:gd name="T15" fmla="*/ 0 h 109"/>
                  <a:gd name="T16" fmla="*/ 0 w 42"/>
                  <a:gd name="T17" fmla="*/ 0 h 10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2"/>
                  <a:gd name="T28" fmla="*/ 0 h 109"/>
                  <a:gd name="T29" fmla="*/ 42 w 42"/>
                  <a:gd name="T30" fmla="*/ 109 h 10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2" h="109">
                    <a:moveTo>
                      <a:pt x="0" y="0"/>
                    </a:moveTo>
                    <a:lnTo>
                      <a:pt x="13" y="109"/>
                    </a:lnTo>
                    <a:lnTo>
                      <a:pt x="38" y="71"/>
                    </a:lnTo>
                    <a:lnTo>
                      <a:pt x="38" y="54"/>
                    </a:lnTo>
                    <a:lnTo>
                      <a:pt x="42" y="48"/>
                    </a:lnTo>
                    <a:lnTo>
                      <a:pt x="9" y="31"/>
                    </a:lnTo>
                    <a:lnTo>
                      <a:pt x="7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04" name="Freeform 460"/>
              <p:cNvSpPr>
                <a:spLocks/>
              </p:cNvSpPr>
              <p:nvPr/>
            </p:nvSpPr>
            <p:spPr bwMode="auto">
              <a:xfrm>
                <a:off x="4559" y="2190"/>
                <a:ext cx="38" cy="19"/>
              </a:xfrm>
              <a:custGeom>
                <a:avLst/>
                <a:gdLst>
                  <a:gd name="T0" fmla="*/ 17 w 76"/>
                  <a:gd name="T1" fmla="*/ 3 h 38"/>
                  <a:gd name="T2" fmla="*/ 5 w 76"/>
                  <a:gd name="T3" fmla="*/ 7 h 38"/>
                  <a:gd name="T4" fmla="*/ 2 w 76"/>
                  <a:gd name="T5" fmla="*/ 7 h 38"/>
                  <a:gd name="T6" fmla="*/ 5 w 76"/>
                  <a:gd name="T7" fmla="*/ 0 h 38"/>
                  <a:gd name="T8" fmla="*/ 0 w 76"/>
                  <a:gd name="T9" fmla="*/ 9 h 38"/>
                  <a:gd name="T10" fmla="*/ 0 w 76"/>
                  <a:gd name="T11" fmla="*/ 10 h 38"/>
                  <a:gd name="T12" fmla="*/ 5 w 76"/>
                  <a:gd name="T13" fmla="*/ 9 h 38"/>
                  <a:gd name="T14" fmla="*/ 11 w 76"/>
                  <a:gd name="T15" fmla="*/ 6 h 38"/>
                  <a:gd name="T16" fmla="*/ 19 w 76"/>
                  <a:gd name="T17" fmla="*/ 5 h 38"/>
                  <a:gd name="T18" fmla="*/ 17 w 76"/>
                  <a:gd name="T19" fmla="*/ 3 h 38"/>
                  <a:gd name="T20" fmla="*/ 17 w 76"/>
                  <a:gd name="T21" fmla="*/ 3 h 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6"/>
                  <a:gd name="T34" fmla="*/ 0 h 38"/>
                  <a:gd name="T35" fmla="*/ 76 w 76"/>
                  <a:gd name="T36" fmla="*/ 38 h 3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6" h="38">
                    <a:moveTo>
                      <a:pt x="68" y="12"/>
                    </a:moveTo>
                    <a:lnTo>
                      <a:pt x="21" y="29"/>
                    </a:lnTo>
                    <a:lnTo>
                      <a:pt x="11" y="29"/>
                    </a:lnTo>
                    <a:lnTo>
                      <a:pt x="23" y="0"/>
                    </a:lnTo>
                    <a:lnTo>
                      <a:pt x="0" y="34"/>
                    </a:lnTo>
                    <a:lnTo>
                      <a:pt x="0" y="38"/>
                    </a:lnTo>
                    <a:lnTo>
                      <a:pt x="23" y="34"/>
                    </a:lnTo>
                    <a:lnTo>
                      <a:pt x="47" y="27"/>
                    </a:lnTo>
                    <a:lnTo>
                      <a:pt x="76" y="17"/>
                    </a:lnTo>
                    <a:lnTo>
                      <a:pt x="68" y="12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05" name="Freeform 461"/>
              <p:cNvSpPr>
                <a:spLocks/>
              </p:cNvSpPr>
              <p:nvPr/>
            </p:nvSpPr>
            <p:spPr bwMode="auto">
              <a:xfrm>
                <a:off x="4120" y="1767"/>
                <a:ext cx="61" cy="31"/>
              </a:xfrm>
              <a:custGeom>
                <a:avLst/>
                <a:gdLst>
                  <a:gd name="T0" fmla="*/ 0 w 121"/>
                  <a:gd name="T1" fmla="*/ 7 h 62"/>
                  <a:gd name="T2" fmla="*/ 6 w 121"/>
                  <a:gd name="T3" fmla="*/ 3 h 62"/>
                  <a:gd name="T4" fmla="*/ 13 w 121"/>
                  <a:gd name="T5" fmla="*/ 1 h 62"/>
                  <a:gd name="T6" fmla="*/ 19 w 121"/>
                  <a:gd name="T7" fmla="*/ 0 h 62"/>
                  <a:gd name="T8" fmla="*/ 25 w 121"/>
                  <a:gd name="T9" fmla="*/ 2 h 62"/>
                  <a:gd name="T10" fmla="*/ 29 w 121"/>
                  <a:gd name="T11" fmla="*/ 6 h 62"/>
                  <a:gd name="T12" fmla="*/ 31 w 121"/>
                  <a:gd name="T13" fmla="*/ 10 h 62"/>
                  <a:gd name="T14" fmla="*/ 30 w 121"/>
                  <a:gd name="T15" fmla="*/ 14 h 62"/>
                  <a:gd name="T16" fmla="*/ 26 w 121"/>
                  <a:gd name="T17" fmla="*/ 16 h 62"/>
                  <a:gd name="T18" fmla="*/ 22 w 121"/>
                  <a:gd name="T19" fmla="*/ 14 h 62"/>
                  <a:gd name="T20" fmla="*/ 15 w 121"/>
                  <a:gd name="T21" fmla="*/ 11 h 62"/>
                  <a:gd name="T22" fmla="*/ 9 w 121"/>
                  <a:gd name="T23" fmla="*/ 10 h 62"/>
                  <a:gd name="T24" fmla="*/ 5 w 121"/>
                  <a:gd name="T25" fmla="*/ 9 h 62"/>
                  <a:gd name="T26" fmla="*/ 0 w 121"/>
                  <a:gd name="T27" fmla="*/ 7 h 62"/>
                  <a:gd name="T28" fmla="*/ 0 w 121"/>
                  <a:gd name="T29" fmla="*/ 7 h 6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1"/>
                  <a:gd name="T46" fmla="*/ 0 h 62"/>
                  <a:gd name="T47" fmla="*/ 121 w 121"/>
                  <a:gd name="T48" fmla="*/ 62 h 6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1" h="62">
                    <a:moveTo>
                      <a:pt x="0" y="28"/>
                    </a:moveTo>
                    <a:lnTo>
                      <a:pt x="22" y="11"/>
                    </a:lnTo>
                    <a:lnTo>
                      <a:pt x="51" y="3"/>
                    </a:lnTo>
                    <a:lnTo>
                      <a:pt x="74" y="0"/>
                    </a:lnTo>
                    <a:lnTo>
                      <a:pt x="99" y="7"/>
                    </a:lnTo>
                    <a:lnTo>
                      <a:pt x="116" y="22"/>
                    </a:lnTo>
                    <a:lnTo>
                      <a:pt x="121" y="38"/>
                    </a:lnTo>
                    <a:lnTo>
                      <a:pt x="118" y="53"/>
                    </a:lnTo>
                    <a:lnTo>
                      <a:pt x="104" y="62"/>
                    </a:lnTo>
                    <a:lnTo>
                      <a:pt x="85" y="55"/>
                    </a:lnTo>
                    <a:lnTo>
                      <a:pt x="60" y="41"/>
                    </a:lnTo>
                    <a:lnTo>
                      <a:pt x="36" y="38"/>
                    </a:lnTo>
                    <a:lnTo>
                      <a:pt x="17" y="36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E8D9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06" name="Freeform 462"/>
              <p:cNvSpPr>
                <a:spLocks/>
              </p:cNvSpPr>
              <p:nvPr/>
            </p:nvSpPr>
            <p:spPr bwMode="auto">
              <a:xfrm>
                <a:off x="4101" y="1799"/>
                <a:ext cx="67" cy="16"/>
              </a:xfrm>
              <a:custGeom>
                <a:avLst/>
                <a:gdLst>
                  <a:gd name="T0" fmla="*/ 0 w 133"/>
                  <a:gd name="T1" fmla="*/ 5 h 32"/>
                  <a:gd name="T2" fmla="*/ 6 w 133"/>
                  <a:gd name="T3" fmla="*/ 1 h 32"/>
                  <a:gd name="T4" fmla="*/ 14 w 133"/>
                  <a:gd name="T5" fmla="*/ 1 h 32"/>
                  <a:gd name="T6" fmla="*/ 21 w 133"/>
                  <a:gd name="T7" fmla="*/ 0 h 32"/>
                  <a:gd name="T8" fmla="*/ 29 w 133"/>
                  <a:gd name="T9" fmla="*/ 1 h 32"/>
                  <a:gd name="T10" fmla="*/ 33 w 133"/>
                  <a:gd name="T11" fmla="*/ 4 h 32"/>
                  <a:gd name="T12" fmla="*/ 34 w 133"/>
                  <a:gd name="T13" fmla="*/ 6 h 32"/>
                  <a:gd name="T14" fmla="*/ 30 w 133"/>
                  <a:gd name="T15" fmla="*/ 8 h 32"/>
                  <a:gd name="T16" fmla="*/ 19 w 133"/>
                  <a:gd name="T17" fmla="*/ 7 h 32"/>
                  <a:gd name="T18" fmla="*/ 13 w 133"/>
                  <a:gd name="T19" fmla="*/ 6 h 32"/>
                  <a:gd name="T20" fmla="*/ 5 w 133"/>
                  <a:gd name="T21" fmla="*/ 6 h 32"/>
                  <a:gd name="T22" fmla="*/ 0 w 133"/>
                  <a:gd name="T23" fmla="*/ 5 h 32"/>
                  <a:gd name="T24" fmla="*/ 0 w 133"/>
                  <a:gd name="T25" fmla="*/ 5 h 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3"/>
                  <a:gd name="T40" fmla="*/ 0 h 32"/>
                  <a:gd name="T41" fmla="*/ 133 w 133"/>
                  <a:gd name="T42" fmla="*/ 32 h 3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3" h="32">
                    <a:moveTo>
                      <a:pt x="0" y="23"/>
                    </a:moveTo>
                    <a:lnTo>
                      <a:pt x="22" y="6"/>
                    </a:lnTo>
                    <a:lnTo>
                      <a:pt x="55" y="2"/>
                    </a:lnTo>
                    <a:lnTo>
                      <a:pt x="83" y="0"/>
                    </a:lnTo>
                    <a:lnTo>
                      <a:pt x="114" y="6"/>
                    </a:lnTo>
                    <a:lnTo>
                      <a:pt x="131" y="17"/>
                    </a:lnTo>
                    <a:lnTo>
                      <a:pt x="133" y="27"/>
                    </a:lnTo>
                    <a:lnTo>
                      <a:pt x="117" y="32"/>
                    </a:lnTo>
                    <a:lnTo>
                      <a:pt x="74" y="29"/>
                    </a:lnTo>
                    <a:lnTo>
                      <a:pt x="49" y="27"/>
                    </a:lnTo>
                    <a:lnTo>
                      <a:pt x="19" y="27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E8D9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07" name="Freeform 463"/>
              <p:cNvSpPr>
                <a:spLocks/>
              </p:cNvSpPr>
              <p:nvPr/>
            </p:nvSpPr>
            <p:spPr bwMode="auto">
              <a:xfrm>
                <a:off x="4210" y="1774"/>
                <a:ext cx="36" cy="34"/>
              </a:xfrm>
              <a:custGeom>
                <a:avLst/>
                <a:gdLst>
                  <a:gd name="T0" fmla="*/ 0 w 73"/>
                  <a:gd name="T1" fmla="*/ 1 h 66"/>
                  <a:gd name="T2" fmla="*/ 6 w 73"/>
                  <a:gd name="T3" fmla="*/ 0 h 66"/>
                  <a:gd name="T4" fmla="*/ 9 w 73"/>
                  <a:gd name="T5" fmla="*/ 1 h 66"/>
                  <a:gd name="T6" fmla="*/ 12 w 73"/>
                  <a:gd name="T7" fmla="*/ 3 h 66"/>
                  <a:gd name="T8" fmla="*/ 15 w 73"/>
                  <a:gd name="T9" fmla="*/ 7 h 66"/>
                  <a:gd name="T10" fmla="*/ 17 w 73"/>
                  <a:gd name="T11" fmla="*/ 11 h 66"/>
                  <a:gd name="T12" fmla="*/ 18 w 73"/>
                  <a:gd name="T13" fmla="*/ 14 h 66"/>
                  <a:gd name="T14" fmla="*/ 18 w 73"/>
                  <a:gd name="T15" fmla="*/ 16 h 66"/>
                  <a:gd name="T16" fmla="*/ 13 w 73"/>
                  <a:gd name="T17" fmla="*/ 18 h 66"/>
                  <a:gd name="T18" fmla="*/ 8 w 73"/>
                  <a:gd name="T19" fmla="*/ 11 h 66"/>
                  <a:gd name="T20" fmla="*/ 5 w 73"/>
                  <a:gd name="T21" fmla="*/ 7 h 66"/>
                  <a:gd name="T22" fmla="*/ 2 w 73"/>
                  <a:gd name="T23" fmla="*/ 6 h 66"/>
                  <a:gd name="T24" fmla="*/ 0 w 73"/>
                  <a:gd name="T25" fmla="*/ 1 h 66"/>
                  <a:gd name="T26" fmla="*/ 0 w 73"/>
                  <a:gd name="T27" fmla="*/ 1 h 6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3"/>
                  <a:gd name="T43" fmla="*/ 0 h 66"/>
                  <a:gd name="T44" fmla="*/ 73 w 73"/>
                  <a:gd name="T45" fmla="*/ 66 h 6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3" h="66">
                    <a:moveTo>
                      <a:pt x="0" y="4"/>
                    </a:moveTo>
                    <a:lnTo>
                      <a:pt x="25" y="0"/>
                    </a:lnTo>
                    <a:lnTo>
                      <a:pt x="38" y="4"/>
                    </a:lnTo>
                    <a:lnTo>
                      <a:pt x="50" y="11"/>
                    </a:lnTo>
                    <a:lnTo>
                      <a:pt x="63" y="26"/>
                    </a:lnTo>
                    <a:lnTo>
                      <a:pt x="71" y="40"/>
                    </a:lnTo>
                    <a:lnTo>
                      <a:pt x="73" y="55"/>
                    </a:lnTo>
                    <a:lnTo>
                      <a:pt x="73" y="62"/>
                    </a:lnTo>
                    <a:lnTo>
                      <a:pt x="52" y="66"/>
                    </a:lnTo>
                    <a:lnTo>
                      <a:pt x="33" y="42"/>
                    </a:lnTo>
                    <a:lnTo>
                      <a:pt x="21" y="26"/>
                    </a:lnTo>
                    <a:lnTo>
                      <a:pt x="10" y="21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E8D9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08" name="Freeform 464"/>
              <p:cNvSpPr>
                <a:spLocks/>
              </p:cNvSpPr>
              <p:nvPr/>
            </p:nvSpPr>
            <p:spPr bwMode="auto">
              <a:xfrm>
                <a:off x="4253" y="1787"/>
                <a:ext cx="37" cy="18"/>
              </a:xfrm>
              <a:custGeom>
                <a:avLst/>
                <a:gdLst>
                  <a:gd name="T0" fmla="*/ 19 w 74"/>
                  <a:gd name="T1" fmla="*/ 2 h 37"/>
                  <a:gd name="T2" fmla="*/ 11 w 74"/>
                  <a:gd name="T3" fmla="*/ 0 h 37"/>
                  <a:gd name="T4" fmla="*/ 6 w 74"/>
                  <a:gd name="T5" fmla="*/ 2 h 37"/>
                  <a:gd name="T6" fmla="*/ 2 w 74"/>
                  <a:gd name="T7" fmla="*/ 4 h 37"/>
                  <a:gd name="T8" fmla="*/ 0 w 74"/>
                  <a:gd name="T9" fmla="*/ 7 h 37"/>
                  <a:gd name="T10" fmla="*/ 0 w 74"/>
                  <a:gd name="T11" fmla="*/ 9 h 37"/>
                  <a:gd name="T12" fmla="*/ 6 w 74"/>
                  <a:gd name="T13" fmla="*/ 6 h 37"/>
                  <a:gd name="T14" fmla="*/ 12 w 74"/>
                  <a:gd name="T15" fmla="*/ 3 h 37"/>
                  <a:gd name="T16" fmla="*/ 19 w 74"/>
                  <a:gd name="T17" fmla="*/ 2 h 37"/>
                  <a:gd name="T18" fmla="*/ 19 w 74"/>
                  <a:gd name="T19" fmla="*/ 2 h 3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4"/>
                  <a:gd name="T31" fmla="*/ 0 h 37"/>
                  <a:gd name="T32" fmla="*/ 74 w 74"/>
                  <a:gd name="T33" fmla="*/ 37 h 3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4" h="37">
                    <a:moveTo>
                      <a:pt x="74" y="10"/>
                    </a:moveTo>
                    <a:lnTo>
                      <a:pt x="45" y="0"/>
                    </a:lnTo>
                    <a:lnTo>
                      <a:pt x="26" y="8"/>
                    </a:lnTo>
                    <a:lnTo>
                      <a:pt x="11" y="19"/>
                    </a:lnTo>
                    <a:lnTo>
                      <a:pt x="0" y="31"/>
                    </a:lnTo>
                    <a:lnTo>
                      <a:pt x="0" y="37"/>
                    </a:lnTo>
                    <a:lnTo>
                      <a:pt x="24" y="27"/>
                    </a:lnTo>
                    <a:lnTo>
                      <a:pt x="49" y="14"/>
                    </a:lnTo>
                    <a:lnTo>
                      <a:pt x="74" y="10"/>
                    </a:lnTo>
                    <a:close/>
                  </a:path>
                </a:pathLst>
              </a:custGeom>
              <a:solidFill>
                <a:srgbClr val="E8D9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09" name="Freeform 465"/>
              <p:cNvSpPr>
                <a:spLocks/>
              </p:cNvSpPr>
              <p:nvPr/>
            </p:nvSpPr>
            <p:spPr bwMode="auto">
              <a:xfrm>
                <a:off x="4129" y="1772"/>
                <a:ext cx="47" cy="18"/>
              </a:xfrm>
              <a:custGeom>
                <a:avLst/>
                <a:gdLst>
                  <a:gd name="T0" fmla="*/ 23 w 95"/>
                  <a:gd name="T1" fmla="*/ 7 h 36"/>
                  <a:gd name="T2" fmla="*/ 19 w 95"/>
                  <a:gd name="T3" fmla="*/ 2 h 36"/>
                  <a:gd name="T4" fmla="*/ 15 w 95"/>
                  <a:gd name="T5" fmla="*/ 0 h 36"/>
                  <a:gd name="T6" fmla="*/ 6 w 95"/>
                  <a:gd name="T7" fmla="*/ 1 h 36"/>
                  <a:gd name="T8" fmla="*/ 0 w 95"/>
                  <a:gd name="T9" fmla="*/ 3 h 36"/>
                  <a:gd name="T10" fmla="*/ 4 w 95"/>
                  <a:gd name="T11" fmla="*/ 5 h 36"/>
                  <a:gd name="T12" fmla="*/ 11 w 95"/>
                  <a:gd name="T13" fmla="*/ 5 h 36"/>
                  <a:gd name="T14" fmla="*/ 15 w 95"/>
                  <a:gd name="T15" fmla="*/ 6 h 36"/>
                  <a:gd name="T16" fmla="*/ 21 w 95"/>
                  <a:gd name="T17" fmla="*/ 9 h 36"/>
                  <a:gd name="T18" fmla="*/ 23 w 95"/>
                  <a:gd name="T19" fmla="*/ 7 h 36"/>
                  <a:gd name="T20" fmla="*/ 23 w 95"/>
                  <a:gd name="T21" fmla="*/ 7 h 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5"/>
                  <a:gd name="T34" fmla="*/ 0 h 36"/>
                  <a:gd name="T35" fmla="*/ 95 w 95"/>
                  <a:gd name="T36" fmla="*/ 36 h 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5" h="36">
                    <a:moveTo>
                      <a:pt x="95" y="30"/>
                    </a:moveTo>
                    <a:lnTo>
                      <a:pt x="78" y="10"/>
                    </a:lnTo>
                    <a:lnTo>
                      <a:pt x="62" y="0"/>
                    </a:lnTo>
                    <a:lnTo>
                      <a:pt x="24" y="2"/>
                    </a:lnTo>
                    <a:lnTo>
                      <a:pt x="0" y="15"/>
                    </a:lnTo>
                    <a:lnTo>
                      <a:pt x="19" y="21"/>
                    </a:lnTo>
                    <a:lnTo>
                      <a:pt x="47" y="21"/>
                    </a:lnTo>
                    <a:lnTo>
                      <a:pt x="61" y="27"/>
                    </a:lnTo>
                    <a:lnTo>
                      <a:pt x="85" y="36"/>
                    </a:lnTo>
                    <a:lnTo>
                      <a:pt x="95" y="30"/>
                    </a:lnTo>
                    <a:close/>
                  </a:path>
                </a:pathLst>
              </a:custGeom>
              <a:solidFill>
                <a:srgbClr val="FFEDE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10" name="Freeform 466"/>
              <p:cNvSpPr>
                <a:spLocks/>
              </p:cNvSpPr>
              <p:nvPr/>
            </p:nvSpPr>
            <p:spPr bwMode="auto">
              <a:xfrm>
                <a:off x="4113" y="1802"/>
                <a:ext cx="48" cy="10"/>
              </a:xfrm>
              <a:custGeom>
                <a:avLst/>
                <a:gdLst>
                  <a:gd name="T0" fmla="*/ 24 w 97"/>
                  <a:gd name="T1" fmla="*/ 3 h 21"/>
                  <a:gd name="T2" fmla="*/ 15 w 97"/>
                  <a:gd name="T3" fmla="*/ 0 h 21"/>
                  <a:gd name="T4" fmla="*/ 8 w 97"/>
                  <a:gd name="T5" fmla="*/ 0 h 21"/>
                  <a:gd name="T6" fmla="*/ 0 w 97"/>
                  <a:gd name="T7" fmla="*/ 2 h 21"/>
                  <a:gd name="T8" fmla="*/ 7 w 97"/>
                  <a:gd name="T9" fmla="*/ 3 h 21"/>
                  <a:gd name="T10" fmla="*/ 15 w 97"/>
                  <a:gd name="T11" fmla="*/ 3 h 21"/>
                  <a:gd name="T12" fmla="*/ 20 w 97"/>
                  <a:gd name="T13" fmla="*/ 4 h 21"/>
                  <a:gd name="T14" fmla="*/ 23 w 97"/>
                  <a:gd name="T15" fmla="*/ 5 h 21"/>
                  <a:gd name="T16" fmla="*/ 24 w 97"/>
                  <a:gd name="T17" fmla="*/ 3 h 21"/>
                  <a:gd name="T18" fmla="*/ 24 w 97"/>
                  <a:gd name="T19" fmla="*/ 3 h 2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7"/>
                  <a:gd name="T31" fmla="*/ 0 h 21"/>
                  <a:gd name="T32" fmla="*/ 97 w 97"/>
                  <a:gd name="T33" fmla="*/ 21 h 2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7" h="21">
                    <a:moveTo>
                      <a:pt x="97" y="15"/>
                    </a:moveTo>
                    <a:lnTo>
                      <a:pt x="63" y="0"/>
                    </a:lnTo>
                    <a:lnTo>
                      <a:pt x="35" y="0"/>
                    </a:lnTo>
                    <a:lnTo>
                      <a:pt x="0" y="9"/>
                    </a:lnTo>
                    <a:lnTo>
                      <a:pt x="29" y="15"/>
                    </a:lnTo>
                    <a:lnTo>
                      <a:pt x="61" y="15"/>
                    </a:lnTo>
                    <a:lnTo>
                      <a:pt x="80" y="17"/>
                    </a:lnTo>
                    <a:lnTo>
                      <a:pt x="95" y="21"/>
                    </a:lnTo>
                    <a:lnTo>
                      <a:pt x="97" y="15"/>
                    </a:lnTo>
                    <a:close/>
                  </a:path>
                </a:pathLst>
              </a:custGeom>
              <a:solidFill>
                <a:srgbClr val="FFEDE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11" name="Freeform 467"/>
              <p:cNvSpPr>
                <a:spLocks/>
              </p:cNvSpPr>
              <p:nvPr/>
            </p:nvSpPr>
            <p:spPr bwMode="auto">
              <a:xfrm>
                <a:off x="4215" y="1779"/>
                <a:ext cx="25" cy="24"/>
              </a:xfrm>
              <a:custGeom>
                <a:avLst/>
                <a:gdLst>
                  <a:gd name="T0" fmla="*/ 6 w 49"/>
                  <a:gd name="T1" fmla="*/ 0 h 48"/>
                  <a:gd name="T2" fmla="*/ 11 w 49"/>
                  <a:gd name="T3" fmla="*/ 3 h 48"/>
                  <a:gd name="T4" fmla="*/ 13 w 49"/>
                  <a:gd name="T5" fmla="*/ 9 h 48"/>
                  <a:gd name="T6" fmla="*/ 11 w 49"/>
                  <a:gd name="T7" fmla="*/ 12 h 48"/>
                  <a:gd name="T8" fmla="*/ 8 w 49"/>
                  <a:gd name="T9" fmla="*/ 9 h 48"/>
                  <a:gd name="T10" fmla="*/ 4 w 49"/>
                  <a:gd name="T11" fmla="*/ 3 h 48"/>
                  <a:gd name="T12" fmla="*/ 0 w 49"/>
                  <a:gd name="T13" fmla="*/ 1 h 48"/>
                  <a:gd name="T14" fmla="*/ 6 w 49"/>
                  <a:gd name="T15" fmla="*/ 0 h 48"/>
                  <a:gd name="T16" fmla="*/ 6 w 49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9"/>
                  <a:gd name="T28" fmla="*/ 0 h 48"/>
                  <a:gd name="T29" fmla="*/ 49 w 49"/>
                  <a:gd name="T30" fmla="*/ 48 h 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9" h="48">
                    <a:moveTo>
                      <a:pt x="21" y="0"/>
                    </a:moveTo>
                    <a:lnTo>
                      <a:pt x="42" y="15"/>
                    </a:lnTo>
                    <a:lnTo>
                      <a:pt x="49" y="34"/>
                    </a:lnTo>
                    <a:lnTo>
                      <a:pt x="43" y="48"/>
                    </a:lnTo>
                    <a:lnTo>
                      <a:pt x="30" y="34"/>
                    </a:lnTo>
                    <a:lnTo>
                      <a:pt x="15" y="12"/>
                    </a:lnTo>
                    <a:lnTo>
                      <a:pt x="0" y="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EDE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12" name="Freeform 468"/>
              <p:cNvSpPr>
                <a:spLocks/>
              </p:cNvSpPr>
              <p:nvPr/>
            </p:nvSpPr>
            <p:spPr bwMode="auto">
              <a:xfrm>
                <a:off x="4213" y="1394"/>
                <a:ext cx="221" cy="20"/>
              </a:xfrm>
              <a:custGeom>
                <a:avLst/>
                <a:gdLst>
                  <a:gd name="T0" fmla="*/ 0 w 441"/>
                  <a:gd name="T1" fmla="*/ 10 h 39"/>
                  <a:gd name="T2" fmla="*/ 1 w 441"/>
                  <a:gd name="T3" fmla="*/ 3 h 39"/>
                  <a:gd name="T4" fmla="*/ 7 w 441"/>
                  <a:gd name="T5" fmla="*/ 1 h 39"/>
                  <a:gd name="T6" fmla="*/ 16 w 441"/>
                  <a:gd name="T7" fmla="*/ 0 h 39"/>
                  <a:gd name="T8" fmla="*/ 27 w 441"/>
                  <a:gd name="T9" fmla="*/ 3 h 39"/>
                  <a:gd name="T10" fmla="*/ 40 w 441"/>
                  <a:gd name="T11" fmla="*/ 6 h 39"/>
                  <a:gd name="T12" fmla="*/ 50 w 441"/>
                  <a:gd name="T13" fmla="*/ 5 h 39"/>
                  <a:gd name="T14" fmla="*/ 57 w 441"/>
                  <a:gd name="T15" fmla="*/ 5 h 39"/>
                  <a:gd name="T16" fmla="*/ 67 w 441"/>
                  <a:gd name="T17" fmla="*/ 6 h 39"/>
                  <a:gd name="T18" fmla="*/ 75 w 441"/>
                  <a:gd name="T19" fmla="*/ 7 h 39"/>
                  <a:gd name="T20" fmla="*/ 84 w 441"/>
                  <a:gd name="T21" fmla="*/ 7 h 39"/>
                  <a:gd name="T22" fmla="*/ 91 w 441"/>
                  <a:gd name="T23" fmla="*/ 5 h 39"/>
                  <a:gd name="T24" fmla="*/ 102 w 441"/>
                  <a:gd name="T25" fmla="*/ 0 h 39"/>
                  <a:gd name="T26" fmla="*/ 108 w 441"/>
                  <a:gd name="T27" fmla="*/ 0 h 39"/>
                  <a:gd name="T28" fmla="*/ 111 w 441"/>
                  <a:gd name="T29" fmla="*/ 4 h 39"/>
                  <a:gd name="T30" fmla="*/ 110 w 441"/>
                  <a:gd name="T31" fmla="*/ 8 h 39"/>
                  <a:gd name="T32" fmla="*/ 102 w 441"/>
                  <a:gd name="T33" fmla="*/ 10 h 39"/>
                  <a:gd name="T34" fmla="*/ 87 w 441"/>
                  <a:gd name="T35" fmla="*/ 10 h 39"/>
                  <a:gd name="T36" fmla="*/ 46 w 441"/>
                  <a:gd name="T37" fmla="*/ 10 h 39"/>
                  <a:gd name="T38" fmla="*/ 15 w 441"/>
                  <a:gd name="T39" fmla="*/ 10 h 39"/>
                  <a:gd name="T40" fmla="*/ 0 w 441"/>
                  <a:gd name="T41" fmla="*/ 10 h 39"/>
                  <a:gd name="T42" fmla="*/ 0 w 441"/>
                  <a:gd name="T43" fmla="*/ 10 h 3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41"/>
                  <a:gd name="T67" fmla="*/ 0 h 39"/>
                  <a:gd name="T68" fmla="*/ 441 w 441"/>
                  <a:gd name="T69" fmla="*/ 39 h 3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41" h="39">
                    <a:moveTo>
                      <a:pt x="0" y="39"/>
                    </a:moveTo>
                    <a:lnTo>
                      <a:pt x="2" y="9"/>
                    </a:lnTo>
                    <a:lnTo>
                      <a:pt x="28" y="1"/>
                    </a:lnTo>
                    <a:lnTo>
                      <a:pt x="63" y="0"/>
                    </a:lnTo>
                    <a:lnTo>
                      <a:pt x="108" y="9"/>
                    </a:lnTo>
                    <a:lnTo>
                      <a:pt x="158" y="22"/>
                    </a:lnTo>
                    <a:lnTo>
                      <a:pt x="198" y="17"/>
                    </a:lnTo>
                    <a:lnTo>
                      <a:pt x="228" y="17"/>
                    </a:lnTo>
                    <a:lnTo>
                      <a:pt x="266" y="24"/>
                    </a:lnTo>
                    <a:lnTo>
                      <a:pt x="300" y="26"/>
                    </a:lnTo>
                    <a:lnTo>
                      <a:pt x="333" y="26"/>
                    </a:lnTo>
                    <a:lnTo>
                      <a:pt x="363" y="17"/>
                    </a:lnTo>
                    <a:lnTo>
                      <a:pt x="405" y="0"/>
                    </a:lnTo>
                    <a:lnTo>
                      <a:pt x="431" y="0"/>
                    </a:lnTo>
                    <a:lnTo>
                      <a:pt x="441" y="15"/>
                    </a:lnTo>
                    <a:lnTo>
                      <a:pt x="437" y="32"/>
                    </a:lnTo>
                    <a:lnTo>
                      <a:pt x="407" y="39"/>
                    </a:lnTo>
                    <a:lnTo>
                      <a:pt x="346" y="38"/>
                    </a:lnTo>
                    <a:lnTo>
                      <a:pt x="184" y="39"/>
                    </a:lnTo>
                    <a:lnTo>
                      <a:pt x="59" y="3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E8D9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13" name="Freeform 469"/>
              <p:cNvSpPr>
                <a:spLocks/>
              </p:cNvSpPr>
              <p:nvPr/>
            </p:nvSpPr>
            <p:spPr bwMode="auto">
              <a:xfrm>
                <a:off x="4435" y="1390"/>
                <a:ext cx="200" cy="24"/>
              </a:xfrm>
              <a:custGeom>
                <a:avLst/>
                <a:gdLst>
                  <a:gd name="T0" fmla="*/ 0 w 401"/>
                  <a:gd name="T1" fmla="*/ 5 h 49"/>
                  <a:gd name="T2" fmla="*/ 4 w 401"/>
                  <a:gd name="T3" fmla="*/ 7 h 49"/>
                  <a:gd name="T4" fmla="*/ 17 w 401"/>
                  <a:gd name="T5" fmla="*/ 9 h 49"/>
                  <a:gd name="T6" fmla="*/ 25 w 401"/>
                  <a:gd name="T7" fmla="*/ 8 h 49"/>
                  <a:gd name="T8" fmla="*/ 35 w 401"/>
                  <a:gd name="T9" fmla="*/ 7 h 49"/>
                  <a:gd name="T10" fmla="*/ 44 w 401"/>
                  <a:gd name="T11" fmla="*/ 4 h 49"/>
                  <a:gd name="T12" fmla="*/ 52 w 401"/>
                  <a:gd name="T13" fmla="*/ 3 h 49"/>
                  <a:gd name="T14" fmla="*/ 59 w 401"/>
                  <a:gd name="T15" fmla="*/ 2 h 49"/>
                  <a:gd name="T16" fmla="*/ 67 w 401"/>
                  <a:gd name="T17" fmla="*/ 3 h 49"/>
                  <a:gd name="T18" fmla="*/ 70 w 401"/>
                  <a:gd name="T19" fmla="*/ 5 h 49"/>
                  <a:gd name="T20" fmla="*/ 74 w 401"/>
                  <a:gd name="T21" fmla="*/ 7 h 49"/>
                  <a:gd name="T22" fmla="*/ 79 w 401"/>
                  <a:gd name="T23" fmla="*/ 6 h 49"/>
                  <a:gd name="T24" fmla="*/ 83 w 401"/>
                  <a:gd name="T25" fmla="*/ 3 h 49"/>
                  <a:gd name="T26" fmla="*/ 89 w 401"/>
                  <a:gd name="T27" fmla="*/ 2 h 49"/>
                  <a:gd name="T28" fmla="*/ 95 w 401"/>
                  <a:gd name="T29" fmla="*/ 0 h 49"/>
                  <a:gd name="T30" fmla="*/ 99 w 401"/>
                  <a:gd name="T31" fmla="*/ 2 h 49"/>
                  <a:gd name="T32" fmla="*/ 100 w 401"/>
                  <a:gd name="T33" fmla="*/ 6 h 49"/>
                  <a:gd name="T34" fmla="*/ 99 w 401"/>
                  <a:gd name="T35" fmla="*/ 8 h 49"/>
                  <a:gd name="T36" fmla="*/ 93 w 401"/>
                  <a:gd name="T37" fmla="*/ 10 h 49"/>
                  <a:gd name="T38" fmla="*/ 80 w 401"/>
                  <a:gd name="T39" fmla="*/ 11 h 49"/>
                  <a:gd name="T40" fmla="*/ 59 w 401"/>
                  <a:gd name="T41" fmla="*/ 11 h 49"/>
                  <a:gd name="T42" fmla="*/ 30 w 401"/>
                  <a:gd name="T43" fmla="*/ 12 h 49"/>
                  <a:gd name="T44" fmla="*/ 0 w 401"/>
                  <a:gd name="T45" fmla="*/ 12 h 49"/>
                  <a:gd name="T46" fmla="*/ 0 w 401"/>
                  <a:gd name="T47" fmla="*/ 5 h 49"/>
                  <a:gd name="T48" fmla="*/ 0 w 401"/>
                  <a:gd name="T49" fmla="*/ 5 h 4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01"/>
                  <a:gd name="T76" fmla="*/ 0 h 49"/>
                  <a:gd name="T77" fmla="*/ 401 w 401"/>
                  <a:gd name="T78" fmla="*/ 49 h 4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01" h="49">
                    <a:moveTo>
                      <a:pt x="2" y="23"/>
                    </a:moveTo>
                    <a:lnTo>
                      <a:pt x="19" y="29"/>
                    </a:lnTo>
                    <a:lnTo>
                      <a:pt x="70" y="36"/>
                    </a:lnTo>
                    <a:lnTo>
                      <a:pt x="101" y="34"/>
                    </a:lnTo>
                    <a:lnTo>
                      <a:pt x="140" y="29"/>
                    </a:lnTo>
                    <a:lnTo>
                      <a:pt x="177" y="19"/>
                    </a:lnTo>
                    <a:lnTo>
                      <a:pt x="211" y="13"/>
                    </a:lnTo>
                    <a:lnTo>
                      <a:pt x="237" y="11"/>
                    </a:lnTo>
                    <a:lnTo>
                      <a:pt x="268" y="13"/>
                    </a:lnTo>
                    <a:lnTo>
                      <a:pt x="283" y="21"/>
                    </a:lnTo>
                    <a:lnTo>
                      <a:pt x="296" y="29"/>
                    </a:lnTo>
                    <a:lnTo>
                      <a:pt x="317" y="25"/>
                    </a:lnTo>
                    <a:lnTo>
                      <a:pt x="334" y="13"/>
                    </a:lnTo>
                    <a:lnTo>
                      <a:pt x="359" y="8"/>
                    </a:lnTo>
                    <a:lnTo>
                      <a:pt x="380" y="0"/>
                    </a:lnTo>
                    <a:lnTo>
                      <a:pt x="397" y="10"/>
                    </a:lnTo>
                    <a:lnTo>
                      <a:pt x="401" y="25"/>
                    </a:lnTo>
                    <a:lnTo>
                      <a:pt x="397" y="34"/>
                    </a:lnTo>
                    <a:lnTo>
                      <a:pt x="372" y="42"/>
                    </a:lnTo>
                    <a:lnTo>
                      <a:pt x="321" y="44"/>
                    </a:lnTo>
                    <a:lnTo>
                      <a:pt x="239" y="46"/>
                    </a:lnTo>
                    <a:lnTo>
                      <a:pt x="123" y="49"/>
                    </a:lnTo>
                    <a:lnTo>
                      <a:pt x="0" y="49"/>
                    </a:lnTo>
                    <a:lnTo>
                      <a:pt x="2" y="23"/>
                    </a:lnTo>
                    <a:close/>
                  </a:path>
                </a:pathLst>
              </a:custGeom>
              <a:solidFill>
                <a:srgbClr val="E8D9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14" name="Freeform 470"/>
              <p:cNvSpPr>
                <a:spLocks/>
              </p:cNvSpPr>
              <p:nvPr/>
            </p:nvSpPr>
            <p:spPr bwMode="auto">
              <a:xfrm>
                <a:off x="4580" y="1393"/>
                <a:ext cx="52" cy="15"/>
              </a:xfrm>
              <a:custGeom>
                <a:avLst/>
                <a:gdLst>
                  <a:gd name="T0" fmla="*/ 19 w 102"/>
                  <a:gd name="T1" fmla="*/ 8 h 28"/>
                  <a:gd name="T2" fmla="*/ 25 w 102"/>
                  <a:gd name="T3" fmla="*/ 6 h 28"/>
                  <a:gd name="T4" fmla="*/ 27 w 102"/>
                  <a:gd name="T5" fmla="*/ 4 h 28"/>
                  <a:gd name="T6" fmla="*/ 25 w 102"/>
                  <a:gd name="T7" fmla="*/ 1 h 28"/>
                  <a:gd name="T8" fmla="*/ 19 w 102"/>
                  <a:gd name="T9" fmla="*/ 0 h 28"/>
                  <a:gd name="T10" fmla="*/ 11 w 102"/>
                  <a:gd name="T11" fmla="*/ 5 h 28"/>
                  <a:gd name="T12" fmla="*/ 6 w 102"/>
                  <a:gd name="T13" fmla="*/ 7 h 28"/>
                  <a:gd name="T14" fmla="*/ 0 w 102"/>
                  <a:gd name="T15" fmla="*/ 8 h 28"/>
                  <a:gd name="T16" fmla="*/ 13 w 102"/>
                  <a:gd name="T17" fmla="*/ 8 h 28"/>
                  <a:gd name="T18" fmla="*/ 19 w 102"/>
                  <a:gd name="T19" fmla="*/ 8 h 28"/>
                  <a:gd name="T20" fmla="*/ 19 w 102"/>
                  <a:gd name="T21" fmla="*/ 8 h 2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2"/>
                  <a:gd name="T34" fmla="*/ 0 h 28"/>
                  <a:gd name="T35" fmla="*/ 102 w 102"/>
                  <a:gd name="T36" fmla="*/ 28 h 2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2" h="28">
                    <a:moveTo>
                      <a:pt x="74" y="26"/>
                    </a:moveTo>
                    <a:lnTo>
                      <a:pt x="97" y="22"/>
                    </a:lnTo>
                    <a:lnTo>
                      <a:pt x="102" y="15"/>
                    </a:lnTo>
                    <a:lnTo>
                      <a:pt x="97" y="2"/>
                    </a:lnTo>
                    <a:lnTo>
                      <a:pt x="74" y="0"/>
                    </a:lnTo>
                    <a:lnTo>
                      <a:pt x="41" y="19"/>
                    </a:lnTo>
                    <a:lnTo>
                      <a:pt x="21" y="24"/>
                    </a:lnTo>
                    <a:lnTo>
                      <a:pt x="0" y="28"/>
                    </a:lnTo>
                    <a:lnTo>
                      <a:pt x="49" y="28"/>
                    </a:lnTo>
                    <a:lnTo>
                      <a:pt x="74" y="26"/>
                    </a:lnTo>
                    <a:close/>
                  </a:path>
                </a:pathLst>
              </a:custGeom>
              <a:solidFill>
                <a:srgbClr val="FFEDE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15" name="Freeform 471"/>
              <p:cNvSpPr>
                <a:spLocks/>
              </p:cNvSpPr>
              <p:nvPr/>
            </p:nvSpPr>
            <p:spPr bwMode="auto">
              <a:xfrm>
                <a:off x="4485" y="1399"/>
                <a:ext cx="90" cy="12"/>
              </a:xfrm>
              <a:custGeom>
                <a:avLst/>
                <a:gdLst>
                  <a:gd name="T0" fmla="*/ 46 w 178"/>
                  <a:gd name="T1" fmla="*/ 3 h 25"/>
                  <a:gd name="T2" fmla="*/ 37 w 178"/>
                  <a:gd name="T3" fmla="*/ 0 h 25"/>
                  <a:gd name="T4" fmla="*/ 29 w 178"/>
                  <a:gd name="T5" fmla="*/ 0 h 25"/>
                  <a:gd name="T6" fmla="*/ 22 w 178"/>
                  <a:gd name="T7" fmla="*/ 2 h 25"/>
                  <a:gd name="T8" fmla="*/ 15 w 178"/>
                  <a:gd name="T9" fmla="*/ 2 h 25"/>
                  <a:gd name="T10" fmla="*/ 8 w 178"/>
                  <a:gd name="T11" fmla="*/ 4 h 25"/>
                  <a:gd name="T12" fmla="*/ 0 w 178"/>
                  <a:gd name="T13" fmla="*/ 5 h 25"/>
                  <a:gd name="T14" fmla="*/ 7 w 178"/>
                  <a:gd name="T15" fmla="*/ 6 h 25"/>
                  <a:gd name="T16" fmla="*/ 20 w 178"/>
                  <a:gd name="T17" fmla="*/ 4 h 25"/>
                  <a:gd name="T18" fmla="*/ 31 w 178"/>
                  <a:gd name="T19" fmla="*/ 2 h 25"/>
                  <a:gd name="T20" fmla="*/ 35 w 178"/>
                  <a:gd name="T21" fmla="*/ 3 h 25"/>
                  <a:gd name="T22" fmla="*/ 39 w 178"/>
                  <a:gd name="T23" fmla="*/ 4 h 25"/>
                  <a:gd name="T24" fmla="*/ 43 w 178"/>
                  <a:gd name="T25" fmla="*/ 4 h 25"/>
                  <a:gd name="T26" fmla="*/ 46 w 178"/>
                  <a:gd name="T27" fmla="*/ 3 h 25"/>
                  <a:gd name="T28" fmla="*/ 46 w 178"/>
                  <a:gd name="T29" fmla="*/ 3 h 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78"/>
                  <a:gd name="T46" fmla="*/ 0 h 25"/>
                  <a:gd name="T47" fmla="*/ 178 w 178"/>
                  <a:gd name="T48" fmla="*/ 25 h 2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78" h="25">
                    <a:moveTo>
                      <a:pt x="178" y="13"/>
                    </a:moveTo>
                    <a:lnTo>
                      <a:pt x="144" y="0"/>
                    </a:lnTo>
                    <a:lnTo>
                      <a:pt x="114" y="2"/>
                    </a:lnTo>
                    <a:lnTo>
                      <a:pt x="87" y="8"/>
                    </a:lnTo>
                    <a:lnTo>
                      <a:pt x="60" y="11"/>
                    </a:lnTo>
                    <a:lnTo>
                      <a:pt x="32" y="17"/>
                    </a:lnTo>
                    <a:lnTo>
                      <a:pt x="0" y="23"/>
                    </a:lnTo>
                    <a:lnTo>
                      <a:pt x="28" y="25"/>
                    </a:lnTo>
                    <a:lnTo>
                      <a:pt x="79" y="19"/>
                    </a:lnTo>
                    <a:lnTo>
                      <a:pt x="121" y="11"/>
                    </a:lnTo>
                    <a:lnTo>
                      <a:pt x="138" y="13"/>
                    </a:lnTo>
                    <a:lnTo>
                      <a:pt x="155" y="17"/>
                    </a:lnTo>
                    <a:lnTo>
                      <a:pt x="171" y="17"/>
                    </a:lnTo>
                    <a:lnTo>
                      <a:pt x="178" y="13"/>
                    </a:lnTo>
                    <a:close/>
                  </a:path>
                </a:pathLst>
              </a:custGeom>
              <a:solidFill>
                <a:srgbClr val="FFEDE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16" name="Freeform 472"/>
              <p:cNvSpPr>
                <a:spLocks/>
              </p:cNvSpPr>
              <p:nvPr/>
            </p:nvSpPr>
            <p:spPr bwMode="auto">
              <a:xfrm>
                <a:off x="4384" y="1396"/>
                <a:ext cx="45" cy="14"/>
              </a:xfrm>
              <a:custGeom>
                <a:avLst/>
                <a:gdLst>
                  <a:gd name="T0" fmla="*/ 18 w 91"/>
                  <a:gd name="T1" fmla="*/ 5 h 29"/>
                  <a:gd name="T2" fmla="*/ 22 w 91"/>
                  <a:gd name="T3" fmla="*/ 4 h 29"/>
                  <a:gd name="T4" fmla="*/ 22 w 91"/>
                  <a:gd name="T5" fmla="*/ 1 h 29"/>
                  <a:gd name="T6" fmla="*/ 20 w 91"/>
                  <a:gd name="T7" fmla="*/ 0 h 29"/>
                  <a:gd name="T8" fmla="*/ 16 w 91"/>
                  <a:gd name="T9" fmla="*/ 0 h 29"/>
                  <a:gd name="T10" fmla="*/ 11 w 91"/>
                  <a:gd name="T11" fmla="*/ 3 h 29"/>
                  <a:gd name="T12" fmla="*/ 5 w 91"/>
                  <a:gd name="T13" fmla="*/ 4 h 29"/>
                  <a:gd name="T14" fmla="*/ 0 w 91"/>
                  <a:gd name="T15" fmla="*/ 7 h 29"/>
                  <a:gd name="T16" fmla="*/ 7 w 91"/>
                  <a:gd name="T17" fmla="*/ 7 h 29"/>
                  <a:gd name="T18" fmla="*/ 13 w 91"/>
                  <a:gd name="T19" fmla="*/ 4 h 29"/>
                  <a:gd name="T20" fmla="*/ 16 w 91"/>
                  <a:gd name="T21" fmla="*/ 4 h 29"/>
                  <a:gd name="T22" fmla="*/ 18 w 91"/>
                  <a:gd name="T23" fmla="*/ 5 h 29"/>
                  <a:gd name="T24" fmla="*/ 18 w 91"/>
                  <a:gd name="T25" fmla="*/ 5 h 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1"/>
                  <a:gd name="T40" fmla="*/ 0 h 29"/>
                  <a:gd name="T41" fmla="*/ 91 w 91"/>
                  <a:gd name="T42" fmla="*/ 29 h 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1" h="29">
                    <a:moveTo>
                      <a:pt x="72" y="23"/>
                    </a:moveTo>
                    <a:lnTo>
                      <a:pt x="90" y="19"/>
                    </a:lnTo>
                    <a:lnTo>
                      <a:pt x="91" y="6"/>
                    </a:lnTo>
                    <a:lnTo>
                      <a:pt x="80" y="0"/>
                    </a:lnTo>
                    <a:lnTo>
                      <a:pt x="67" y="2"/>
                    </a:lnTo>
                    <a:lnTo>
                      <a:pt x="44" y="12"/>
                    </a:lnTo>
                    <a:lnTo>
                      <a:pt x="23" y="19"/>
                    </a:lnTo>
                    <a:lnTo>
                      <a:pt x="0" y="29"/>
                    </a:lnTo>
                    <a:lnTo>
                      <a:pt x="31" y="29"/>
                    </a:lnTo>
                    <a:lnTo>
                      <a:pt x="55" y="19"/>
                    </a:lnTo>
                    <a:lnTo>
                      <a:pt x="67" y="17"/>
                    </a:lnTo>
                    <a:lnTo>
                      <a:pt x="72" y="23"/>
                    </a:lnTo>
                    <a:close/>
                  </a:path>
                </a:pathLst>
              </a:custGeom>
              <a:solidFill>
                <a:srgbClr val="FFEDE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17" name="Freeform 473"/>
              <p:cNvSpPr>
                <a:spLocks/>
              </p:cNvSpPr>
              <p:nvPr/>
            </p:nvSpPr>
            <p:spPr bwMode="auto">
              <a:xfrm>
                <a:off x="4217" y="1399"/>
                <a:ext cx="125" cy="12"/>
              </a:xfrm>
              <a:custGeom>
                <a:avLst/>
                <a:gdLst>
                  <a:gd name="T0" fmla="*/ 63 w 249"/>
                  <a:gd name="T1" fmla="*/ 5 h 25"/>
                  <a:gd name="T2" fmla="*/ 57 w 249"/>
                  <a:gd name="T3" fmla="*/ 4 h 25"/>
                  <a:gd name="T4" fmla="*/ 51 w 249"/>
                  <a:gd name="T5" fmla="*/ 2 h 25"/>
                  <a:gd name="T6" fmla="*/ 44 w 249"/>
                  <a:gd name="T7" fmla="*/ 3 h 25"/>
                  <a:gd name="T8" fmla="*/ 40 w 249"/>
                  <a:gd name="T9" fmla="*/ 5 h 25"/>
                  <a:gd name="T10" fmla="*/ 35 w 249"/>
                  <a:gd name="T11" fmla="*/ 4 h 25"/>
                  <a:gd name="T12" fmla="*/ 29 w 249"/>
                  <a:gd name="T13" fmla="*/ 2 h 25"/>
                  <a:gd name="T14" fmla="*/ 20 w 249"/>
                  <a:gd name="T15" fmla="*/ 1 h 25"/>
                  <a:gd name="T16" fmla="*/ 13 w 249"/>
                  <a:gd name="T17" fmla="*/ 0 h 25"/>
                  <a:gd name="T18" fmla="*/ 6 w 249"/>
                  <a:gd name="T19" fmla="*/ 0 h 25"/>
                  <a:gd name="T20" fmla="*/ 1 w 249"/>
                  <a:gd name="T21" fmla="*/ 2 h 25"/>
                  <a:gd name="T22" fmla="*/ 0 w 249"/>
                  <a:gd name="T23" fmla="*/ 4 h 25"/>
                  <a:gd name="T24" fmla="*/ 2 w 249"/>
                  <a:gd name="T25" fmla="*/ 5 h 25"/>
                  <a:gd name="T26" fmla="*/ 10 w 249"/>
                  <a:gd name="T27" fmla="*/ 5 h 25"/>
                  <a:gd name="T28" fmla="*/ 17 w 249"/>
                  <a:gd name="T29" fmla="*/ 4 h 25"/>
                  <a:gd name="T30" fmla="*/ 24 w 249"/>
                  <a:gd name="T31" fmla="*/ 4 h 25"/>
                  <a:gd name="T32" fmla="*/ 28 w 249"/>
                  <a:gd name="T33" fmla="*/ 5 h 25"/>
                  <a:gd name="T34" fmla="*/ 32 w 249"/>
                  <a:gd name="T35" fmla="*/ 6 h 25"/>
                  <a:gd name="T36" fmla="*/ 39 w 249"/>
                  <a:gd name="T37" fmla="*/ 6 h 25"/>
                  <a:gd name="T38" fmla="*/ 44 w 249"/>
                  <a:gd name="T39" fmla="*/ 5 h 25"/>
                  <a:gd name="T40" fmla="*/ 49 w 249"/>
                  <a:gd name="T41" fmla="*/ 4 h 25"/>
                  <a:gd name="T42" fmla="*/ 54 w 249"/>
                  <a:gd name="T43" fmla="*/ 5 h 25"/>
                  <a:gd name="T44" fmla="*/ 58 w 249"/>
                  <a:gd name="T45" fmla="*/ 6 h 25"/>
                  <a:gd name="T46" fmla="*/ 63 w 249"/>
                  <a:gd name="T47" fmla="*/ 5 h 25"/>
                  <a:gd name="T48" fmla="*/ 63 w 249"/>
                  <a:gd name="T49" fmla="*/ 5 h 2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49"/>
                  <a:gd name="T76" fmla="*/ 0 h 25"/>
                  <a:gd name="T77" fmla="*/ 249 w 249"/>
                  <a:gd name="T78" fmla="*/ 25 h 2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49" h="25">
                    <a:moveTo>
                      <a:pt x="249" y="21"/>
                    </a:moveTo>
                    <a:lnTo>
                      <a:pt x="226" y="17"/>
                    </a:lnTo>
                    <a:lnTo>
                      <a:pt x="203" y="11"/>
                    </a:lnTo>
                    <a:lnTo>
                      <a:pt x="174" y="15"/>
                    </a:lnTo>
                    <a:lnTo>
                      <a:pt x="157" y="21"/>
                    </a:lnTo>
                    <a:lnTo>
                      <a:pt x="138" y="19"/>
                    </a:lnTo>
                    <a:lnTo>
                      <a:pt x="115" y="11"/>
                    </a:lnTo>
                    <a:lnTo>
                      <a:pt x="77" y="4"/>
                    </a:lnTo>
                    <a:lnTo>
                      <a:pt x="51" y="0"/>
                    </a:lnTo>
                    <a:lnTo>
                      <a:pt x="24" y="0"/>
                    </a:lnTo>
                    <a:lnTo>
                      <a:pt x="1" y="8"/>
                    </a:lnTo>
                    <a:lnTo>
                      <a:pt x="0" y="17"/>
                    </a:lnTo>
                    <a:lnTo>
                      <a:pt x="7" y="23"/>
                    </a:lnTo>
                    <a:lnTo>
                      <a:pt x="38" y="23"/>
                    </a:lnTo>
                    <a:lnTo>
                      <a:pt x="66" y="17"/>
                    </a:lnTo>
                    <a:lnTo>
                      <a:pt x="93" y="17"/>
                    </a:lnTo>
                    <a:lnTo>
                      <a:pt x="110" y="21"/>
                    </a:lnTo>
                    <a:lnTo>
                      <a:pt x="125" y="25"/>
                    </a:lnTo>
                    <a:lnTo>
                      <a:pt x="154" y="25"/>
                    </a:lnTo>
                    <a:lnTo>
                      <a:pt x="176" y="21"/>
                    </a:lnTo>
                    <a:lnTo>
                      <a:pt x="195" y="19"/>
                    </a:lnTo>
                    <a:lnTo>
                      <a:pt x="214" y="23"/>
                    </a:lnTo>
                    <a:lnTo>
                      <a:pt x="231" y="25"/>
                    </a:lnTo>
                    <a:lnTo>
                      <a:pt x="249" y="21"/>
                    </a:lnTo>
                    <a:close/>
                  </a:path>
                </a:pathLst>
              </a:custGeom>
              <a:solidFill>
                <a:srgbClr val="FFEDE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18" name="Freeform 474"/>
              <p:cNvSpPr>
                <a:spLocks/>
              </p:cNvSpPr>
              <p:nvPr/>
            </p:nvSpPr>
            <p:spPr bwMode="auto">
              <a:xfrm>
                <a:off x="4103" y="2034"/>
                <a:ext cx="52" cy="21"/>
              </a:xfrm>
              <a:custGeom>
                <a:avLst/>
                <a:gdLst>
                  <a:gd name="T0" fmla="*/ 0 w 105"/>
                  <a:gd name="T1" fmla="*/ 0 h 41"/>
                  <a:gd name="T2" fmla="*/ 11 w 105"/>
                  <a:gd name="T3" fmla="*/ 5 h 41"/>
                  <a:gd name="T4" fmla="*/ 26 w 105"/>
                  <a:gd name="T5" fmla="*/ 6 h 41"/>
                  <a:gd name="T6" fmla="*/ 22 w 105"/>
                  <a:gd name="T7" fmla="*/ 7 h 41"/>
                  <a:gd name="T8" fmla="*/ 23 w 105"/>
                  <a:gd name="T9" fmla="*/ 11 h 41"/>
                  <a:gd name="T10" fmla="*/ 14 w 105"/>
                  <a:gd name="T11" fmla="*/ 8 h 41"/>
                  <a:gd name="T12" fmla="*/ 2 w 105"/>
                  <a:gd name="T13" fmla="*/ 5 h 41"/>
                  <a:gd name="T14" fmla="*/ 0 w 105"/>
                  <a:gd name="T15" fmla="*/ 3 h 41"/>
                  <a:gd name="T16" fmla="*/ 0 w 105"/>
                  <a:gd name="T17" fmla="*/ 0 h 41"/>
                  <a:gd name="T18" fmla="*/ 0 w 105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5"/>
                  <a:gd name="T31" fmla="*/ 0 h 41"/>
                  <a:gd name="T32" fmla="*/ 105 w 105"/>
                  <a:gd name="T33" fmla="*/ 41 h 4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5" h="41">
                    <a:moveTo>
                      <a:pt x="0" y="0"/>
                    </a:moveTo>
                    <a:lnTo>
                      <a:pt x="46" y="17"/>
                    </a:lnTo>
                    <a:lnTo>
                      <a:pt x="105" y="24"/>
                    </a:lnTo>
                    <a:lnTo>
                      <a:pt x="90" y="28"/>
                    </a:lnTo>
                    <a:lnTo>
                      <a:pt x="95" y="41"/>
                    </a:lnTo>
                    <a:lnTo>
                      <a:pt x="57" y="30"/>
                    </a:lnTo>
                    <a:lnTo>
                      <a:pt x="10" y="17"/>
                    </a:lnTo>
                    <a:lnTo>
                      <a:pt x="2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E5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19" name="Line 475"/>
              <p:cNvSpPr>
                <a:spLocks noChangeShapeType="1"/>
              </p:cNvSpPr>
              <p:nvPr/>
            </p:nvSpPr>
            <p:spPr bwMode="auto">
              <a:xfrm flipV="1">
                <a:off x="4338" y="1687"/>
                <a:ext cx="147" cy="1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20" name="Line 476"/>
              <p:cNvSpPr>
                <a:spLocks noChangeShapeType="1"/>
              </p:cNvSpPr>
              <p:nvPr/>
            </p:nvSpPr>
            <p:spPr bwMode="auto">
              <a:xfrm flipV="1">
                <a:off x="4566" y="1691"/>
                <a:ext cx="115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21" name="Line 477"/>
              <p:cNvSpPr>
                <a:spLocks noChangeShapeType="1"/>
              </p:cNvSpPr>
              <p:nvPr/>
            </p:nvSpPr>
            <p:spPr bwMode="auto">
              <a:xfrm>
                <a:off x="4493" y="1687"/>
                <a:ext cx="1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22" name="Line 478"/>
              <p:cNvSpPr>
                <a:spLocks noChangeShapeType="1"/>
              </p:cNvSpPr>
              <p:nvPr/>
            </p:nvSpPr>
            <p:spPr bwMode="auto">
              <a:xfrm>
                <a:off x="4673" y="1710"/>
                <a:ext cx="25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23" name="Line 479"/>
              <p:cNvSpPr>
                <a:spLocks noChangeShapeType="1"/>
              </p:cNvSpPr>
              <p:nvPr/>
            </p:nvSpPr>
            <p:spPr bwMode="auto">
              <a:xfrm>
                <a:off x="4323" y="1830"/>
                <a:ext cx="79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98" name="Group 480"/>
            <p:cNvGrpSpPr>
              <a:grpSpLocks/>
            </p:cNvGrpSpPr>
            <p:nvPr/>
          </p:nvGrpSpPr>
          <p:grpSpPr bwMode="auto">
            <a:xfrm flipH="1">
              <a:off x="778" y="1570"/>
              <a:ext cx="873" cy="830"/>
              <a:chOff x="3577" y="2675"/>
              <a:chExt cx="1768" cy="1359"/>
            </a:xfrm>
          </p:grpSpPr>
          <p:sp>
            <p:nvSpPr>
              <p:cNvPr id="6299" name="Freeform 481"/>
              <p:cNvSpPr>
                <a:spLocks/>
              </p:cNvSpPr>
              <p:nvPr/>
            </p:nvSpPr>
            <p:spPr bwMode="auto">
              <a:xfrm>
                <a:off x="4917" y="3621"/>
                <a:ext cx="428" cy="348"/>
              </a:xfrm>
              <a:custGeom>
                <a:avLst/>
                <a:gdLst>
                  <a:gd name="T0" fmla="*/ 0 w 857"/>
                  <a:gd name="T1" fmla="*/ 34 h 695"/>
                  <a:gd name="T2" fmla="*/ 20 w 857"/>
                  <a:gd name="T3" fmla="*/ 76 h 695"/>
                  <a:gd name="T4" fmla="*/ 38 w 857"/>
                  <a:gd name="T5" fmla="*/ 111 h 695"/>
                  <a:gd name="T6" fmla="*/ 56 w 857"/>
                  <a:gd name="T7" fmla="*/ 137 h 695"/>
                  <a:gd name="T8" fmla="*/ 76 w 857"/>
                  <a:gd name="T9" fmla="*/ 155 h 695"/>
                  <a:gd name="T10" fmla="*/ 100 w 857"/>
                  <a:gd name="T11" fmla="*/ 167 h 695"/>
                  <a:gd name="T12" fmla="*/ 129 w 857"/>
                  <a:gd name="T13" fmla="*/ 173 h 695"/>
                  <a:gd name="T14" fmla="*/ 166 w 857"/>
                  <a:gd name="T15" fmla="*/ 174 h 695"/>
                  <a:gd name="T16" fmla="*/ 214 w 857"/>
                  <a:gd name="T17" fmla="*/ 171 h 695"/>
                  <a:gd name="T18" fmla="*/ 167 w 857"/>
                  <a:gd name="T19" fmla="*/ 170 h 695"/>
                  <a:gd name="T20" fmla="*/ 130 w 857"/>
                  <a:gd name="T21" fmla="*/ 164 h 695"/>
                  <a:gd name="T22" fmla="*/ 101 w 857"/>
                  <a:gd name="T23" fmla="*/ 152 h 695"/>
                  <a:gd name="T24" fmla="*/ 79 w 857"/>
                  <a:gd name="T25" fmla="*/ 135 h 695"/>
                  <a:gd name="T26" fmla="*/ 60 w 857"/>
                  <a:gd name="T27" fmla="*/ 112 h 695"/>
                  <a:gd name="T28" fmla="*/ 46 w 857"/>
                  <a:gd name="T29" fmla="*/ 82 h 695"/>
                  <a:gd name="T30" fmla="*/ 33 w 857"/>
                  <a:gd name="T31" fmla="*/ 45 h 695"/>
                  <a:gd name="T32" fmla="*/ 20 w 857"/>
                  <a:gd name="T33" fmla="*/ 0 h 695"/>
                  <a:gd name="T34" fmla="*/ 18 w 857"/>
                  <a:gd name="T35" fmla="*/ 4 h 695"/>
                  <a:gd name="T36" fmla="*/ 15 w 857"/>
                  <a:gd name="T37" fmla="*/ 8 h 695"/>
                  <a:gd name="T38" fmla="*/ 12 w 857"/>
                  <a:gd name="T39" fmla="*/ 12 h 695"/>
                  <a:gd name="T40" fmla="*/ 10 w 857"/>
                  <a:gd name="T41" fmla="*/ 17 h 695"/>
                  <a:gd name="T42" fmla="*/ 7 w 857"/>
                  <a:gd name="T43" fmla="*/ 21 h 695"/>
                  <a:gd name="T44" fmla="*/ 5 w 857"/>
                  <a:gd name="T45" fmla="*/ 26 h 695"/>
                  <a:gd name="T46" fmla="*/ 2 w 857"/>
                  <a:gd name="T47" fmla="*/ 30 h 695"/>
                  <a:gd name="T48" fmla="*/ 0 w 857"/>
                  <a:gd name="T49" fmla="*/ 34 h 69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57"/>
                  <a:gd name="T76" fmla="*/ 0 h 695"/>
                  <a:gd name="T77" fmla="*/ 857 w 857"/>
                  <a:gd name="T78" fmla="*/ 695 h 69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57" h="695">
                    <a:moveTo>
                      <a:pt x="0" y="134"/>
                    </a:moveTo>
                    <a:lnTo>
                      <a:pt x="80" y="304"/>
                    </a:lnTo>
                    <a:lnTo>
                      <a:pt x="154" y="441"/>
                    </a:lnTo>
                    <a:lnTo>
                      <a:pt x="226" y="545"/>
                    </a:lnTo>
                    <a:lnTo>
                      <a:pt x="306" y="620"/>
                    </a:lnTo>
                    <a:lnTo>
                      <a:pt x="400" y="667"/>
                    </a:lnTo>
                    <a:lnTo>
                      <a:pt x="518" y="692"/>
                    </a:lnTo>
                    <a:lnTo>
                      <a:pt x="666" y="695"/>
                    </a:lnTo>
                    <a:lnTo>
                      <a:pt x="857" y="683"/>
                    </a:lnTo>
                    <a:lnTo>
                      <a:pt x="670" y="678"/>
                    </a:lnTo>
                    <a:lnTo>
                      <a:pt x="522" y="654"/>
                    </a:lnTo>
                    <a:lnTo>
                      <a:pt x="405" y="608"/>
                    </a:lnTo>
                    <a:lnTo>
                      <a:pt x="316" y="539"/>
                    </a:lnTo>
                    <a:lnTo>
                      <a:pt x="243" y="445"/>
                    </a:lnTo>
                    <a:lnTo>
                      <a:pt x="186" y="325"/>
                    </a:lnTo>
                    <a:lnTo>
                      <a:pt x="133" y="177"/>
                    </a:lnTo>
                    <a:lnTo>
                      <a:pt x="83" y="0"/>
                    </a:lnTo>
                    <a:lnTo>
                      <a:pt x="72" y="14"/>
                    </a:lnTo>
                    <a:lnTo>
                      <a:pt x="60" y="30"/>
                    </a:lnTo>
                    <a:lnTo>
                      <a:pt x="50" y="48"/>
                    </a:lnTo>
                    <a:lnTo>
                      <a:pt x="41" y="66"/>
                    </a:lnTo>
                    <a:lnTo>
                      <a:pt x="30" y="84"/>
                    </a:lnTo>
                    <a:lnTo>
                      <a:pt x="20" y="101"/>
                    </a:lnTo>
                    <a:lnTo>
                      <a:pt x="10" y="118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0" name="Freeform 482"/>
              <p:cNvSpPr>
                <a:spLocks/>
              </p:cNvSpPr>
              <p:nvPr/>
            </p:nvSpPr>
            <p:spPr bwMode="auto">
              <a:xfrm>
                <a:off x="3616" y="3042"/>
                <a:ext cx="119" cy="113"/>
              </a:xfrm>
              <a:custGeom>
                <a:avLst/>
                <a:gdLst>
                  <a:gd name="T0" fmla="*/ 0 w 238"/>
                  <a:gd name="T1" fmla="*/ 0 h 226"/>
                  <a:gd name="T2" fmla="*/ 7 w 238"/>
                  <a:gd name="T3" fmla="*/ 1 h 226"/>
                  <a:gd name="T4" fmla="*/ 17 w 238"/>
                  <a:gd name="T5" fmla="*/ 6 h 226"/>
                  <a:gd name="T6" fmla="*/ 26 w 238"/>
                  <a:gd name="T7" fmla="*/ 13 h 226"/>
                  <a:gd name="T8" fmla="*/ 36 w 238"/>
                  <a:gd name="T9" fmla="*/ 21 h 226"/>
                  <a:gd name="T10" fmla="*/ 44 w 238"/>
                  <a:gd name="T11" fmla="*/ 30 h 226"/>
                  <a:gd name="T12" fmla="*/ 51 w 238"/>
                  <a:gd name="T13" fmla="*/ 40 h 226"/>
                  <a:gd name="T14" fmla="*/ 56 w 238"/>
                  <a:gd name="T15" fmla="*/ 49 h 226"/>
                  <a:gd name="T16" fmla="*/ 60 w 238"/>
                  <a:gd name="T17" fmla="*/ 57 h 22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38"/>
                  <a:gd name="T28" fmla="*/ 0 h 226"/>
                  <a:gd name="T29" fmla="*/ 238 w 238"/>
                  <a:gd name="T30" fmla="*/ 226 h 22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38" h="226">
                    <a:moveTo>
                      <a:pt x="0" y="0"/>
                    </a:moveTo>
                    <a:lnTo>
                      <a:pt x="31" y="4"/>
                    </a:lnTo>
                    <a:lnTo>
                      <a:pt x="68" y="21"/>
                    </a:lnTo>
                    <a:lnTo>
                      <a:pt x="104" y="49"/>
                    </a:lnTo>
                    <a:lnTo>
                      <a:pt x="142" y="84"/>
                    </a:lnTo>
                    <a:lnTo>
                      <a:pt x="174" y="120"/>
                    </a:lnTo>
                    <a:lnTo>
                      <a:pt x="203" y="159"/>
                    </a:lnTo>
                    <a:lnTo>
                      <a:pt x="224" y="194"/>
                    </a:lnTo>
                    <a:lnTo>
                      <a:pt x="238" y="22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1" name="Freeform 483"/>
              <p:cNvSpPr>
                <a:spLocks/>
              </p:cNvSpPr>
              <p:nvPr/>
            </p:nvSpPr>
            <p:spPr bwMode="auto">
              <a:xfrm>
                <a:off x="3577" y="3113"/>
                <a:ext cx="147" cy="44"/>
              </a:xfrm>
              <a:custGeom>
                <a:avLst/>
                <a:gdLst>
                  <a:gd name="T0" fmla="*/ 0 w 294"/>
                  <a:gd name="T1" fmla="*/ 1 h 88"/>
                  <a:gd name="T2" fmla="*/ 9 w 294"/>
                  <a:gd name="T3" fmla="*/ 0 h 88"/>
                  <a:gd name="T4" fmla="*/ 19 w 294"/>
                  <a:gd name="T5" fmla="*/ 1 h 88"/>
                  <a:gd name="T6" fmla="*/ 30 w 294"/>
                  <a:gd name="T7" fmla="*/ 1 h 88"/>
                  <a:gd name="T8" fmla="*/ 42 w 294"/>
                  <a:gd name="T9" fmla="*/ 4 h 88"/>
                  <a:gd name="T10" fmla="*/ 53 w 294"/>
                  <a:gd name="T11" fmla="*/ 6 h 88"/>
                  <a:gd name="T12" fmla="*/ 62 w 294"/>
                  <a:gd name="T13" fmla="*/ 11 h 88"/>
                  <a:gd name="T14" fmla="*/ 70 w 294"/>
                  <a:gd name="T15" fmla="*/ 15 h 88"/>
                  <a:gd name="T16" fmla="*/ 74 w 294"/>
                  <a:gd name="T17" fmla="*/ 22 h 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94"/>
                  <a:gd name="T28" fmla="*/ 0 h 88"/>
                  <a:gd name="T29" fmla="*/ 294 w 294"/>
                  <a:gd name="T30" fmla="*/ 88 h 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94" h="88">
                    <a:moveTo>
                      <a:pt x="0" y="2"/>
                    </a:moveTo>
                    <a:lnTo>
                      <a:pt x="34" y="0"/>
                    </a:lnTo>
                    <a:lnTo>
                      <a:pt x="77" y="2"/>
                    </a:lnTo>
                    <a:lnTo>
                      <a:pt x="122" y="7"/>
                    </a:lnTo>
                    <a:lnTo>
                      <a:pt x="169" y="16"/>
                    </a:lnTo>
                    <a:lnTo>
                      <a:pt x="212" y="27"/>
                    </a:lnTo>
                    <a:lnTo>
                      <a:pt x="250" y="44"/>
                    </a:lnTo>
                    <a:lnTo>
                      <a:pt x="277" y="63"/>
                    </a:lnTo>
                    <a:lnTo>
                      <a:pt x="294" y="88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2" name="Freeform 484"/>
              <p:cNvSpPr>
                <a:spLocks/>
              </p:cNvSpPr>
              <p:nvPr/>
            </p:nvSpPr>
            <p:spPr bwMode="auto">
              <a:xfrm>
                <a:off x="4618" y="3879"/>
                <a:ext cx="370" cy="152"/>
              </a:xfrm>
              <a:custGeom>
                <a:avLst/>
                <a:gdLst>
                  <a:gd name="T0" fmla="*/ 54 w 740"/>
                  <a:gd name="T1" fmla="*/ 70 h 305"/>
                  <a:gd name="T2" fmla="*/ 58 w 740"/>
                  <a:gd name="T3" fmla="*/ 65 h 305"/>
                  <a:gd name="T4" fmla="*/ 62 w 740"/>
                  <a:gd name="T5" fmla="*/ 62 h 305"/>
                  <a:gd name="T6" fmla="*/ 66 w 740"/>
                  <a:gd name="T7" fmla="*/ 60 h 305"/>
                  <a:gd name="T8" fmla="*/ 69 w 740"/>
                  <a:gd name="T9" fmla="*/ 57 h 305"/>
                  <a:gd name="T10" fmla="*/ 72 w 740"/>
                  <a:gd name="T11" fmla="*/ 54 h 305"/>
                  <a:gd name="T12" fmla="*/ 76 w 740"/>
                  <a:gd name="T13" fmla="*/ 51 h 305"/>
                  <a:gd name="T14" fmla="*/ 80 w 740"/>
                  <a:gd name="T15" fmla="*/ 48 h 305"/>
                  <a:gd name="T16" fmla="*/ 85 w 740"/>
                  <a:gd name="T17" fmla="*/ 45 h 305"/>
                  <a:gd name="T18" fmla="*/ 93 w 740"/>
                  <a:gd name="T19" fmla="*/ 41 h 305"/>
                  <a:gd name="T20" fmla="*/ 103 w 740"/>
                  <a:gd name="T21" fmla="*/ 38 h 305"/>
                  <a:gd name="T22" fmla="*/ 116 w 740"/>
                  <a:gd name="T23" fmla="*/ 34 h 305"/>
                  <a:gd name="T24" fmla="*/ 130 w 740"/>
                  <a:gd name="T25" fmla="*/ 31 h 305"/>
                  <a:gd name="T26" fmla="*/ 143 w 740"/>
                  <a:gd name="T27" fmla="*/ 28 h 305"/>
                  <a:gd name="T28" fmla="*/ 156 w 740"/>
                  <a:gd name="T29" fmla="*/ 26 h 305"/>
                  <a:gd name="T30" fmla="*/ 167 w 740"/>
                  <a:gd name="T31" fmla="*/ 24 h 305"/>
                  <a:gd name="T32" fmla="*/ 176 w 740"/>
                  <a:gd name="T33" fmla="*/ 25 h 305"/>
                  <a:gd name="T34" fmla="*/ 181 w 740"/>
                  <a:gd name="T35" fmla="*/ 24 h 305"/>
                  <a:gd name="T36" fmla="*/ 184 w 740"/>
                  <a:gd name="T37" fmla="*/ 23 h 305"/>
                  <a:gd name="T38" fmla="*/ 185 w 740"/>
                  <a:gd name="T39" fmla="*/ 20 h 305"/>
                  <a:gd name="T40" fmla="*/ 185 w 740"/>
                  <a:gd name="T41" fmla="*/ 18 h 305"/>
                  <a:gd name="T42" fmla="*/ 183 w 740"/>
                  <a:gd name="T43" fmla="*/ 14 h 305"/>
                  <a:gd name="T44" fmla="*/ 182 w 740"/>
                  <a:gd name="T45" fmla="*/ 11 h 305"/>
                  <a:gd name="T46" fmla="*/ 180 w 740"/>
                  <a:gd name="T47" fmla="*/ 8 h 305"/>
                  <a:gd name="T48" fmla="*/ 180 w 740"/>
                  <a:gd name="T49" fmla="*/ 5 h 305"/>
                  <a:gd name="T50" fmla="*/ 167 w 740"/>
                  <a:gd name="T51" fmla="*/ 1 h 305"/>
                  <a:gd name="T52" fmla="*/ 152 w 740"/>
                  <a:gd name="T53" fmla="*/ 0 h 305"/>
                  <a:gd name="T54" fmla="*/ 136 w 740"/>
                  <a:gd name="T55" fmla="*/ 0 h 305"/>
                  <a:gd name="T56" fmla="*/ 119 w 740"/>
                  <a:gd name="T57" fmla="*/ 3 h 305"/>
                  <a:gd name="T58" fmla="*/ 102 w 740"/>
                  <a:gd name="T59" fmla="*/ 6 h 305"/>
                  <a:gd name="T60" fmla="*/ 87 w 740"/>
                  <a:gd name="T61" fmla="*/ 11 h 305"/>
                  <a:gd name="T62" fmla="*/ 72 w 740"/>
                  <a:gd name="T63" fmla="*/ 16 h 305"/>
                  <a:gd name="T64" fmla="*/ 57 w 740"/>
                  <a:gd name="T65" fmla="*/ 21 h 305"/>
                  <a:gd name="T66" fmla="*/ 50 w 740"/>
                  <a:gd name="T67" fmla="*/ 26 h 305"/>
                  <a:gd name="T68" fmla="*/ 44 w 740"/>
                  <a:gd name="T69" fmla="*/ 30 h 305"/>
                  <a:gd name="T70" fmla="*/ 38 w 740"/>
                  <a:gd name="T71" fmla="*/ 35 h 305"/>
                  <a:gd name="T72" fmla="*/ 30 w 740"/>
                  <a:gd name="T73" fmla="*/ 39 h 305"/>
                  <a:gd name="T74" fmla="*/ 24 w 740"/>
                  <a:gd name="T75" fmla="*/ 44 h 305"/>
                  <a:gd name="T76" fmla="*/ 18 w 740"/>
                  <a:gd name="T77" fmla="*/ 48 h 305"/>
                  <a:gd name="T78" fmla="*/ 11 w 740"/>
                  <a:gd name="T79" fmla="*/ 53 h 305"/>
                  <a:gd name="T80" fmla="*/ 5 w 740"/>
                  <a:gd name="T81" fmla="*/ 58 h 305"/>
                  <a:gd name="T82" fmla="*/ 1 w 740"/>
                  <a:gd name="T83" fmla="*/ 64 h 305"/>
                  <a:gd name="T84" fmla="*/ 0 w 740"/>
                  <a:gd name="T85" fmla="*/ 70 h 305"/>
                  <a:gd name="T86" fmla="*/ 3 w 740"/>
                  <a:gd name="T87" fmla="*/ 73 h 305"/>
                  <a:gd name="T88" fmla="*/ 9 w 740"/>
                  <a:gd name="T89" fmla="*/ 75 h 305"/>
                  <a:gd name="T90" fmla="*/ 17 w 740"/>
                  <a:gd name="T91" fmla="*/ 76 h 305"/>
                  <a:gd name="T92" fmla="*/ 27 w 740"/>
                  <a:gd name="T93" fmla="*/ 75 h 305"/>
                  <a:gd name="T94" fmla="*/ 40 w 740"/>
                  <a:gd name="T95" fmla="*/ 73 h 305"/>
                  <a:gd name="T96" fmla="*/ 54 w 740"/>
                  <a:gd name="T97" fmla="*/ 70 h 30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740"/>
                  <a:gd name="T148" fmla="*/ 0 h 305"/>
                  <a:gd name="T149" fmla="*/ 740 w 740"/>
                  <a:gd name="T150" fmla="*/ 305 h 30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740" h="305">
                    <a:moveTo>
                      <a:pt x="216" y="280"/>
                    </a:moveTo>
                    <a:lnTo>
                      <a:pt x="232" y="263"/>
                    </a:lnTo>
                    <a:lnTo>
                      <a:pt x="248" y="251"/>
                    </a:lnTo>
                    <a:lnTo>
                      <a:pt x="262" y="240"/>
                    </a:lnTo>
                    <a:lnTo>
                      <a:pt x="276" y="230"/>
                    </a:lnTo>
                    <a:lnTo>
                      <a:pt x="288" y="218"/>
                    </a:lnTo>
                    <a:lnTo>
                      <a:pt x="302" y="207"/>
                    </a:lnTo>
                    <a:lnTo>
                      <a:pt x="317" y="194"/>
                    </a:lnTo>
                    <a:lnTo>
                      <a:pt x="337" y="181"/>
                    </a:lnTo>
                    <a:lnTo>
                      <a:pt x="370" y="166"/>
                    </a:lnTo>
                    <a:lnTo>
                      <a:pt x="415" y="152"/>
                    </a:lnTo>
                    <a:lnTo>
                      <a:pt x="465" y="138"/>
                    </a:lnTo>
                    <a:lnTo>
                      <a:pt x="519" y="124"/>
                    </a:lnTo>
                    <a:lnTo>
                      <a:pt x="572" y="112"/>
                    </a:lnTo>
                    <a:lnTo>
                      <a:pt x="622" y="104"/>
                    </a:lnTo>
                    <a:lnTo>
                      <a:pt x="665" y="99"/>
                    </a:lnTo>
                    <a:lnTo>
                      <a:pt x="701" y="103"/>
                    </a:lnTo>
                    <a:lnTo>
                      <a:pt x="722" y="99"/>
                    </a:lnTo>
                    <a:lnTo>
                      <a:pt x="735" y="93"/>
                    </a:lnTo>
                    <a:lnTo>
                      <a:pt x="740" y="83"/>
                    </a:lnTo>
                    <a:lnTo>
                      <a:pt x="738" y="73"/>
                    </a:lnTo>
                    <a:lnTo>
                      <a:pt x="732" y="59"/>
                    </a:lnTo>
                    <a:lnTo>
                      <a:pt x="726" y="45"/>
                    </a:lnTo>
                    <a:lnTo>
                      <a:pt x="720" y="32"/>
                    </a:lnTo>
                    <a:lnTo>
                      <a:pt x="717" y="22"/>
                    </a:lnTo>
                    <a:lnTo>
                      <a:pt x="665" y="5"/>
                    </a:lnTo>
                    <a:lnTo>
                      <a:pt x="607" y="0"/>
                    </a:lnTo>
                    <a:lnTo>
                      <a:pt x="543" y="3"/>
                    </a:lnTo>
                    <a:lnTo>
                      <a:pt x="478" y="13"/>
                    </a:lnTo>
                    <a:lnTo>
                      <a:pt x="411" y="27"/>
                    </a:lnTo>
                    <a:lnTo>
                      <a:pt x="346" y="45"/>
                    </a:lnTo>
                    <a:lnTo>
                      <a:pt x="285" y="65"/>
                    </a:lnTo>
                    <a:lnTo>
                      <a:pt x="229" y="87"/>
                    </a:lnTo>
                    <a:lnTo>
                      <a:pt x="202" y="104"/>
                    </a:lnTo>
                    <a:lnTo>
                      <a:pt x="175" y="122"/>
                    </a:lnTo>
                    <a:lnTo>
                      <a:pt x="149" y="141"/>
                    </a:lnTo>
                    <a:lnTo>
                      <a:pt x="123" y="159"/>
                    </a:lnTo>
                    <a:lnTo>
                      <a:pt x="96" y="177"/>
                    </a:lnTo>
                    <a:lnTo>
                      <a:pt x="70" y="194"/>
                    </a:lnTo>
                    <a:lnTo>
                      <a:pt x="44" y="213"/>
                    </a:lnTo>
                    <a:lnTo>
                      <a:pt x="19" y="232"/>
                    </a:lnTo>
                    <a:lnTo>
                      <a:pt x="1" y="258"/>
                    </a:lnTo>
                    <a:lnTo>
                      <a:pt x="0" y="280"/>
                    </a:lnTo>
                    <a:lnTo>
                      <a:pt x="10" y="295"/>
                    </a:lnTo>
                    <a:lnTo>
                      <a:pt x="34" y="303"/>
                    </a:lnTo>
                    <a:lnTo>
                      <a:pt x="66" y="305"/>
                    </a:lnTo>
                    <a:lnTo>
                      <a:pt x="109" y="302"/>
                    </a:lnTo>
                    <a:lnTo>
                      <a:pt x="158" y="293"/>
                    </a:lnTo>
                    <a:lnTo>
                      <a:pt x="216" y="280"/>
                    </a:lnTo>
                    <a:close/>
                  </a:path>
                </a:pathLst>
              </a:custGeom>
              <a:solidFill>
                <a:srgbClr val="7A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3" name="Freeform 485"/>
              <p:cNvSpPr>
                <a:spLocks/>
              </p:cNvSpPr>
              <p:nvPr/>
            </p:nvSpPr>
            <p:spPr bwMode="auto">
              <a:xfrm>
                <a:off x="4095" y="3677"/>
                <a:ext cx="287" cy="294"/>
              </a:xfrm>
              <a:custGeom>
                <a:avLst/>
                <a:gdLst>
                  <a:gd name="T0" fmla="*/ 1 w 573"/>
                  <a:gd name="T1" fmla="*/ 0 h 588"/>
                  <a:gd name="T2" fmla="*/ 10 w 573"/>
                  <a:gd name="T3" fmla="*/ 8 h 588"/>
                  <a:gd name="T4" fmla="*/ 19 w 573"/>
                  <a:gd name="T5" fmla="*/ 16 h 588"/>
                  <a:gd name="T6" fmla="*/ 29 w 573"/>
                  <a:gd name="T7" fmla="*/ 24 h 588"/>
                  <a:gd name="T8" fmla="*/ 38 w 573"/>
                  <a:gd name="T9" fmla="*/ 32 h 588"/>
                  <a:gd name="T10" fmla="*/ 47 w 573"/>
                  <a:gd name="T11" fmla="*/ 40 h 588"/>
                  <a:gd name="T12" fmla="*/ 57 w 573"/>
                  <a:gd name="T13" fmla="*/ 48 h 588"/>
                  <a:gd name="T14" fmla="*/ 66 w 573"/>
                  <a:gd name="T15" fmla="*/ 56 h 588"/>
                  <a:gd name="T16" fmla="*/ 76 w 573"/>
                  <a:gd name="T17" fmla="*/ 64 h 588"/>
                  <a:gd name="T18" fmla="*/ 81 w 573"/>
                  <a:gd name="T19" fmla="*/ 72 h 588"/>
                  <a:gd name="T20" fmla="*/ 87 w 573"/>
                  <a:gd name="T21" fmla="*/ 79 h 588"/>
                  <a:gd name="T22" fmla="*/ 92 w 573"/>
                  <a:gd name="T23" fmla="*/ 87 h 588"/>
                  <a:gd name="T24" fmla="*/ 98 w 573"/>
                  <a:gd name="T25" fmla="*/ 94 h 588"/>
                  <a:gd name="T26" fmla="*/ 104 w 573"/>
                  <a:gd name="T27" fmla="*/ 101 h 588"/>
                  <a:gd name="T28" fmla="*/ 112 w 573"/>
                  <a:gd name="T29" fmla="*/ 107 h 588"/>
                  <a:gd name="T30" fmla="*/ 120 w 573"/>
                  <a:gd name="T31" fmla="*/ 112 h 588"/>
                  <a:gd name="T32" fmla="*/ 131 w 573"/>
                  <a:gd name="T33" fmla="*/ 116 h 588"/>
                  <a:gd name="T34" fmla="*/ 138 w 573"/>
                  <a:gd name="T35" fmla="*/ 125 h 588"/>
                  <a:gd name="T36" fmla="*/ 142 w 573"/>
                  <a:gd name="T37" fmla="*/ 133 h 588"/>
                  <a:gd name="T38" fmla="*/ 143 w 573"/>
                  <a:gd name="T39" fmla="*/ 138 h 588"/>
                  <a:gd name="T40" fmla="*/ 144 w 573"/>
                  <a:gd name="T41" fmla="*/ 141 h 588"/>
                  <a:gd name="T42" fmla="*/ 142 w 573"/>
                  <a:gd name="T43" fmla="*/ 144 h 588"/>
                  <a:gd name="T44" fmla="*/ 140 w 573"/>
                  <a:gd name="T45" fmla="*/ 145 h 588"/>
                  <a:gd name="T46" fmla="*/ 137 w 573"/>
                  <a:gd name="T47" fmla="*/ 146 h 588"/>
                  <a:gd name="T48" fmla="*/ 135 w 573"/>
                  <a:gd name="T49" fmla="*/ 147 h 588"/>
                  <a:gd name="T50" fmla="*/ 118 w 573"/>
                  <a:gd name="T51" fmla="*/ 143 h 588"/>
                  <a:gd name="T52" fmla="*/ 104 w 573"/>
                  <a:gd name="T53" fmla="*/ 136 h 588"/>
                  <a:gd name="T54" fmla="*/ 91 w 573"/>
                  <a:gd name="T55" fmla="*/ 125 h 588"/>
                  <a:gd name="T56" fmla="*/ 79 w 573"/>
                  <a:gd name="T57" fmla="*/ 114 h 588"/>
                  <a:gd name="T58" fmla="*/ 67 w 573"/>
                  <a:gd name="T59" fmla="*/ 102 h 588"/>
                  <a:gd name="T60" fmla="*/ 57 w 573"/>
                  <a:gd name="T61" fmla="*/ 90 h 588"/>
                  <a:gd name="T62" fmla="*/ 46 w 573"/>
                  <a:gd name="T63" fmla="*/ 77 h 588"/>
                  <a:gd name="T64" fmla="*/ 35 w 573"/>
                  <a:gd name="T65" fmla="*/ 67 h 588"/>
                  <a:gd name="T66" fmla="*/ 30 w 573"/>
                  <a:gd name="T67" fmla="*/ 59 h 588"/>
                  <a:gd name="T68" fmla="*/ 25 w 573"/>
                  <a:gd name="T69" fmla="*/ 53 h 588"/>
                  <a:gd name="T70" fmla="*/ 21 w 573"/>
                  <a:gd name="T71" fmla="*/ 46 h 588"/>
                  <a:gd name="T72" fmla="*/ 18 w 573"/>
                  <a:gd name="T73" fmla="*/ 40 h 588"/>
                  <a:gd name="T74" fmla="*/ 14 w 573"/>
                  <a:gd name="T75" fmla="*/ 34 h 588"/>
                  <a:gd name="T76" fmla="*/ 10 w 573"/>
                  <a:gd name="T77" fmla="*/ 26 h 588"/>
                  <a:gd name="T78" fmla="*/ 5 w 573"/>
                  <a:gd name="T79" fmla="*/ 20 h 588"/>
                  <a:gd name="T80" fmla="*/ 1 w 573"/>
                  <a:gd name="T81" fmla="*/ 14 h 588"/>
                  <a:gd name="T82" fmla="*/ 1 w 573"/>
                  <a:gd name="T83" fmla="*/ 12 h 588"/>
                  <a:gd name="T84" fmla="*/ 1 w 573"/>
                  <a:gd name="T85" fmla="*/ 10 h 588"/>
                  <a:gd name="T86" fmla="*/ 1 w 573"/>
                  <a:gd name="T87" fmla="*/ 9 h 588"/>
                  <a:gd name="T88" fmla="*/ 1 w 573"/>
                  <a:gd name="T89" fmla="*/ 7 h 588"/>
                  <a:gd name="T90" fmla="*/ 0 w 573"/>
                  <a:gd name="T91" fmla="*/ 5 h 588"/>
                  <a:gd name="T92" fmla="*/ 0 w 573"/>
                  <a:gd name="T93" fmla="*/ 3 h 588"/>
                  <a:gd name="T94" fmla="*/ 0 w 573"/>
                  <a:gd name="T95" fmla="*/ 1 h 588"/>
                  <a:gd name="T96" fmla="*/ 1 w 573"/>
                  <a:gd name="T97" fmla="*/ 0 h 58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573"/>
                  <a:gd name="T148" fmla="*/ 0 h 588"/>
                  <a:gd name="T149" fmla="*/ 573 w 573"/>
                  <a:gd name="T150" fmla="*/ 588 h 58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573" h="588">
                    <a:moveTo>
                      <a:pt x="3" y="0"/>
                    </a:moveTo>
                    <a:lnTo>
                      <a:pt x="39" y="32"/>
                    </a:lnTo>
                    <a:lnTo>
                      <a:pt x="75" y="64"/>
                    </a:lnTo>
                    <a:lnTo>
                      <a:pt x="113" y="96"/>
                    </a:lnTo>
                    <a:lnTo>
                      <a:pt x="150" y="128"/>
                    </a:lnTo>
                    <a:lnTo>
                      <a:pt x="188" y="160"/>
                    </a:lnTo>
                    <a:lnTo>
                      <a:pt x="226" y="192"/>
                    </a:lnTo>
                    <a:lnTo>
                      <a:pt x="263" y="224"/>
                    </a:lnTo>
                    <a:lnTo>
                      <a:pt x="301" y="256"/>
                    </a:lnTo>
                    <a:lnTo>
                      <a:pt x="324" y="286"/>
                    </a:lnTo>
                    <a:lnTo>
                      <a:pt x="346" y="318"/>
                    </a:lnTo>
                    <a:lnTo>
                      <a:pt x="367" y="349"/>
                    </a:lnTo>
                    <a:lnTo>
                      <a:pt x="391" y="379"/>
                    </a:lnTo>
                    <a:lnTo>
                      <a:pt x="416" y="405"/>
                    </a:lnTo>
                    <a:lnTo>
                      <a:pt x="446" y="430"/>
                    </a:lnTo>
                    <a:lnTo>
                      <a:pt x="480" y="449"/>
                    </a:lnTo>
                    <a:lnTo>
                      <a:pt x="522" y="464"/>
                    </a:lnTo>
                    <a:lnTo>
                      <a:pt x="549" y="502"/>
                    </a:lnTo>
                    <a:lnTo>
                      <a:pt x="566" y="531"/>
                    </a:lnTo>
                    <a:lnTo>
                      <a:pt x="572" y="551"/>
                    </a:lnTo>
                    <a:lnTo>
                      <a:pt x="573" y="564"/>
                    </a:lnTo>
                    <a:lnTo>
                      <a:pt x="567" y="573"/>
                    </a:lnTo>
                    <a:lnTo>
                      <a:pt x="557" y="578"/>
                    </a:lnTo>
                    <a:lnTo>
                      <a:pt x="547" y="583"/>
                    </a:lnTo>
                    <a:lnTo>
                      <a:pt x="537" y="588"/>
                    </a:lnTo>
                    <a:lnTo>
                      <a:pt x="472" y="569"/>
                    </a:lnTo>
                    <a:lnTo>
                      <a:pt x="415" y="541"/>
                    </a:lnTo>
                    <a:lnTo>
                      <a:pt x="362" y="503"/>
                    </a:lnTo>
                    <a:lnTo>
                      <a:pt x="315" y="459"/>
                    </a:lnTo>
                    <a:lnTo>
                      <a:pt x="268" y="410"/>
                    </a:lnTo>
                    <a:lnTo>
                      <a:pt x="226" y="360"/>
                    </a:lnTo>
                    <a:lnTo>
                      <a:pt x="181" y="310"/>
                    </a:lnTo>
                    <a:lnTo>
                      <a:pt x="137" y="265"/>
                    </a:lnTo>
                    <a:lnTo>
                      <a:pt x="118" y="239"/>
                    </a:lnTo>
                    <a:lnTo>
                      <a:pt x="100" y="212"/>
                    </a:lnTo>
                    <a:lnTo>
                      <a:pt x="84" y="186"/>
                    </a:lnTo>
                    <a:lnTo>
                      <a:pt x="69" y="160"/>
                    </a:lnTo>
                    <a:lnTo>
                      <a:pt x="53" y="133"/>
                    </a:lnTo>
                    <a:lnTo>
                      <a:pt x="38" y="107"/>
                    </a:lnTo>
                    <a:lnTo>
                      <a:pt x="20" y="81"/>
                    </a:lnTo>
                    <a:lnTo>
                      <a:pt x="3" y="56"/>
                    </a:lnTo>
                    <a:lnTo>
                      <a:pt x="3" y="48"/>
                    </a:lnTo>
                    <a:lnTo>
                      <a:pt x="4" y="41"/>
                    </a:lnTo>
                    <a:lnTo>
                      <a:pt x="3" y="34"/>
                    </a:lnTo>
                    <a:lnTo>
                      <a:pt x="1" y="28"/>
                    </a:lnTo>
                    <a:lnTo>
                      <a:pt x="0" y="21"/>
                    </a:lnTo>
                    <a:lnTo>
                      <a:pt x="0" y="14"/>
                    </a:lnTo>
                    <a:lnTo>
                      <a:pt x="0" y="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7A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4" name="Freeform 486"/>
              <p:cNvSpPr>
                <a:spLocks/>
              </p:cNvSpPr>
              <p:nvPr/>
            </p:nvSpPr>
            <p:spPr bwMode="auto">
              <a:xfrm>
                <a:off x="4151" y="3641"/>
                <a:ext cx="419" cy="249"/>
              </a:xfrm>
              <a:custGeom>
                <a:avLst/>
                <a:gdLst>
                  <a:gd name="T0" fmla="*/ 134 w 837"/>
                  <a:gd name="T1" fmla="*/ 0 h 498"/>
                  <a:gd name="T2" fmla="*/ 120 w 837"/>
                  <a:gd name="T3" fmla="*/ 5 h 498"/>
                  <a:gd name="T4" fmla="*/ 108 w 837"/>
                  <a:gd name="T5" fmla="*/ 10 h 498"/>
                  <a:gd name="T6" fmla="*/ 99 w 837"/>
                  <a:gd name="T7" fmla="*/ 14 h 498"/>
                  <a:gd name="T8" fmla="*/ 92 w 837"/>
                  <a:gd name="T9" fmla="*/ 19 h 498"/>
                  <a:gd name="T10" fmla="*/ 85 w 837"/>
                  <a:gd name="T11" fmla="*/ 24 h 498"/>
                  <a:gd name="T12" fmla="*/ 78 w 837"/>
                  <a:gd name="T13" fmla="*/ 31 h 498"/>
                  <a:gd name="T14" fmla="*/ 70 w 837"/>
                  <a:gd name="T15" fmla="*/ 40 h 498"/>
                  <a:gd name="T16" fmla="*/ 61 w 837"/>
                  <a:gd name="T17" fmla="*/ 52 h 498"/>
                  <a:gd name="T18" fmla="*/ 57 w 837"/>
                  <a:gd name="T19" fmla="*/ 49 h 498"/>
                  <a:gd name="T20" fmla="*/ 53 w 837"/>
                  <a:gd name="T21" fmla="*/ 46 h 498"/>
                  <a:gd name="T22" fmla="*/ 49 w 837"/>
                  <a:gd name="T23" fmla="*/ 43 h 498"/>
                  <a:gd name="T24" fmla="*/ 45 w 837"/>
                  <a:gd name="T25" fmla="*/ 40 h 498"/>
                  <a:gd name="T26" fmla="*/ 41 w 837"/>
                  <a:gd name="T27" fmla="*/ 37 h 498"/>
                  <a:gd name="T28" fmla="*/ 37 w 837"/>
                  <a:gd name="T29" fmla="*/ 34 h 498"/>
                  <a:gd name="T30" fmla="*/ 33 w 837"/>
                  <a:gd name="T31" fmla="*/ 30 h 498"/>
                  <a:gd name="T32" fmla="*/ 29 w 837"/>
                  <a:gd name="T33" fmla="*/ 27 h 498"/>
                  <a:gd name="T34" fmla="*/ 27 w 837"/>
                  <a:gd name="T35" fmla="*/ 29 h 498"/>
                  <a:gd name="T36" fmla="*/ 24 w 837"/>
                  <a:gd name="T37" fmla="*/ 31 h 498"/>
                  <a:gd name="T38" fmla="*/ 19 w 837"/>
                  <a:gd name="T39" fmla="*/ 34 h 498"/>
                  <a:gd name="T40" fmla="*/ 15 w 837"/>
                  <a:gd name="T41" fmla="*/ 37 h 498"/>
                  <a:gd name="T42" fmla="*/ 10 w 837"/>
                  <a:gd name="T43" fmla="*/ 40 h 498"/>
                  <a:gd name="T44" fmla="*/ 6 w 837"/>
                  <a:gd name="T45" fmla="*/ 43 h 498"/>
                  <a:gd name="T46" fmla="*/ 2 w 837"/>
                  <a:gd name="T47" fmla="*/ 45 h 498"/>
                  <a:gd name="T48" fmla="*/ 0 w 837"/>
                  <a:gd name="T49" fmla="*/ 48 h 498"/>
                  <a:gd name="T50" fmla="*/ 10 w 837"/>
                  <a:gd name="T51" fmla="*/ 57 h 498"/>
                  <a:gd name="T52" fmla="*/ 22 w 837"/>
                  <a:gd name="T53" fmla="*/ 68 h 498"/>
                  <a:gd name="T54" fmla="*/ 33 w 837"/>
                  <a:gd name="T55" fmla="*/ 79 h 498"/>
                  <a:gd name="T56" fmla="*/ 45 w 837"/>
                  <a:gd name="T57" fmla="*/ 90 h 498"/>
                  <a:gd name="T58" fmla="*/ 57 w 837"/>
                  <a:gd name="T59" fmla="*/ 100 h 498"/>
                  <a:gd name="T60" fmla="*/ 70 w 837"/>
                  <a:gd name="T61" fmla="*/ 109 h 498"/>
                  <a:gd name="T62" fmla="*/ 81 w 837"/>
                  <a:gd name="T63" fmla="*/ 117 h 498"/>
                  <a:gd name="T64" fmla="*/ 93 w 837"/>
                  <a:gd name="T65" fmla="*/ 123 h 498"/>
                  <a:gd name="T66" fmla="*/ 102 w 837"/>
                  <a:gd name="T67" fmla="*/ 125 h 498"/>
                  <a:gd name="T68" fmla="*/ 110 w 837"/>
                  <a:gd name="T69" fmla="*/ 124 h 498"/>
                  <a:gd name="T70" fmla="*/ 115 w 837"/>
                  <a:gd name="T71" fmla="*/ 121 h 498"/>
                  <a:gd name="T72" fmla="*/ 120 w 837"/>
                  <a:gd name="T73" fmla="*/ 116 h 498"/>
                  <a:gd name="T74" fmla="*/ 122 w 837"/>
                  <a:gd name="T75" fmla="*/ 108 h 498"/>
                  <a:gd name="T76" fmla="*/ 123 w 837"/>
                  <a:gd name="T77" fmla="*/ 100 h 498"/>
                  <a:gd name="T78" fmla="*/ 121 w 837"/>
                  <a:gd name="T79" fmla="*/ 89 h 498"/>
                  <a:gd name="T80" fmla="*/ 118 w 837"/>
                  <a:gd name="T81" fmla="*/ 77 h 498"/>
                  <a:gd name="T82" fmla="*/ 129 w 837"/>
                  <a:gd name="T83" fmla="*/ 62 h 498"/>
                  <a:gd name="T84" fmla="*/ 140 w 837"/>
                  <a:gd name="T85" fmla="*/ 53 h 498"/>
                  <a:gd name="T86" fmla="*/ 149 w 837"/>
                  <a:gd name="T87" fmla="*/ 49 h 498"/>
                  <a:gd name="T88" fmla="*/ 159 w 837"/>
                  <a:gd name="T89" fmla="*/ 49 h 498"/>
                  <a:gd name="T90" fmla="*/ 169 w 837"/>
                  <a:gd name="T91" fmla="*/ 51 h 498"/>
                  <a:gd name="T92" fmla="*/ 181 w 837"/>
                  <a:gd name="T93" fmla="*/ 54 h 498"/>
                  <a:gd name="T94" fmla="*/ 194 w 837"/>
                  <a:gd name="T95" fmla="*/ 57 h 498"/>
                  <a:gd name="T96" fmla="*/ 210 w 837"/>
                  <a:gd name="T97" fmla="*/ 58 h 498"/>
                  <a:gd name="T98" fmla="*/ 200 w 837"/>
                  <a:gd name="T99" fmla="*/ 51 h 498"/>
                  <a:gd name="T100" fmla="*/ 191 w 837"/>
                  <a:gd name="T101" fmla="*/ 44 h 498"/>
                  <a:gd name="T102" fmla="*/ 181 w 837"/>
                  <a:gd name="T103" fmla="*/ 36 h 498"/>
                  <a:gd name="T104" fmla="*/ 172 w 837"/>
                  <a:gd name="T105" fmla="*/ 29 h 498"/>
                  <a:gd name="T106" fmla="*/ 162 w 837"/>
                  <a:gd name="T107" fmla="*/ 21 h 498"/>
                  <a:gd name="T108" fmla="*/ 153 w 837"/>
                  <a:gd name="T109" fmla="*/ 14 h 498"/>
                  <a:gd name="T110" fmla="*/ 143 w 837"/>
                  <a:gd name="T111" fmla="*/ 7 h 498"/>
                  <a:gd name="T112" fmla="*/ 134 w 837"/>
                  <a:gd name="T113" fmla="*/ 0 h 49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98"/>
                  <a:gd name="T173" fmla="*/ 837 w 837"/>
                  <a:gd name="T174" fmla="*/ 498 h 498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98">
                    <a:moveTo>
                      <a:pt x="535" y="0"/>
                    </a:moveTo>
                    <a:lnTo>
                      <a:pt x="477" y="20"/>
                    </a:lnTo>
                    <a:lnTo>
                      <a:pt x="432" y="39"/>
                    </a:lnTo>
                    <a:lnTo>
                      <a:pt x="395" y="55"/>
                    </a:lnTo>
                    <a:lnTo>
                      <a:pt x="366" y="74"/>
                    </a:lnTo>
                    <a:lnTo>
                      <a:pt x="337" y="94"/>
                    </a:lnTo>
                    <a:lnTo>
                      <a:pt x="309" y="123"/>
                    </a:lnTo>
                    <a:lnTo>
                      <a:pt x="279" y="159"/>
                    </a:lnTo>
                    <a:lnTo>
                      <a:pt x="244" y="208"/>
                    </a:lnTo>
                    <a:lnTo>
                      <a:pt x="228" y="196"/>
                    </a:lnTo>
                    <a:lnTo>
                      <a:pt x="212" y="183"/>
                    </a:lnTo>
                    <a:lnTo>
                      <a:pt x="195" y="170"/>
                    </a:lnTo>
                    <a:lnTo>
                      <a:pt x="180" y="158"/>
                    </a:lnTo>
                    <a:lnTo>
                      <a:pt x="164" y="145"/>
                    </a:lnTo>
                    <a:lnTo>
                      <a:pt x="148" y="133"/>
                    </a:lnTo>
                    <a:lnTo>
                      <a:pt x="131" y="120"/>
                    </a:lnTo>
                    <a:lnTo>
                      <a:pt x="116" y="108"/>
                    </a:lnTo>
                    <a:lnTo>
                      <a:pt x="106" y="114"/>
                    </a:lnTo>
                    <a:lnTo>
                      <a:pt x="94" y="125"/>
                    </a:lnTo>
                    <a:lnTo>
                      <a:pt x="75" y="135"/>
                    </a:lnTo>
                    <a:lnTo>
                      <a:pt x="57" y="148"/>
                    </a:lnTo>
                    <a:lnTo>
                      <a:pt x="38" y="159"/>
                    </a:lnTo>
                    <a:lnTo>
                      <a:pt x="21" y="170"/>
                    </a:lnTo>
                    <a:lnTo>
                      <a:pt x="7" y="180"/>
                    </a:lnTo>
                    <a:lnTo>
                      <a:pt x="0" y="189"/>
                    </a:lnTo>
                    <a:lnTo>
                      <a:pt x="40" y="228"/>
                    </a:lnTo>
                    <a:lnTo>
                      <a:pt x="85" y="271"/>
                    </a:lnTo>
                    <a:lnTo>
                      <a:pt x="131" y="313"/>
                    </a:lnTo>
                    <a:lnTo>
                      <a:pt x="180" y="357"/>
                    </a:lnTo>
                    <a:lnTo>
                      <a:pt x="228" y="397"/>
                    </a:lnTo>
                    <a:lnTo>
                      <a:pt x="277" y="435"/>
                    </a:lnTo>
                    <a:lnTo>
                      <a:pt x="324" y="466"/>
                    </a:lnTo>
                    <a:lnTo>
                      <a:pt x="372" y="491"/>
                    </a:lnTo>
                    <a:lnTo>
                      <a:pt x="407" y="498"/>
                    </a:lnTo>
                    <a:lnTo>
                      <a:pt x="437" y="495"/>
                    </a:lnTo>
                    <a:lnTo>
                      <a:pt x="460" y="481"/>
                    </a:lnTo>
                    <a:lnTo>
                      <a:pt x="477" y="461"/>
                    </a:lnTo>
                    <a:lnTo>
                      <a:pt x="486" y="432"/>
                    </a:lnTo>
                    <a:lnTo>
                      <a:pt x="489" y="397"/>
                    </a:lnTo>
                    <a:lnTo>
                      <a:pt x="484" y="355"/>
                    </a:lnTo>
                    <a:lnTo>
                      <a:pt x="471" y="308"/>
                    </a:lnTo>
                    <a:lnTo>
                      <a:pt x="516" y="246"/>
                    </a:lnTo>
                    <a:lnTo>
                      <a:pt x="558" y="211"/>
                    </a:lnTo>
                    <a:lnTo>
                      <a:pt x="595" y="194"/>
                    </a:lnTo>
                    <a:lnTo>
                      <a:pt x="634" y="194"/>
                    </a:lnTo>
                    <a:lnTo>
                      <a:pt x="674" y="202"/>
                    </a:lnTo>
                    <a:lnTo>
                      <a:pt x="721" y="214"/>
                    </a:lnTo>
                    <a:lnTo>
                      <a:pt x="773" y="226"/>
                    </a:lnTo>
                    <a:lnTo>
                      <a:pt x="837" y="231"/>
                    </a:lnTo>
                    <a:lnTo>
                      <a:pt x="800" y="203"/>
                    </a:lnTo>
                    <a:lnTo>
                      <a:pt x="763" y="174"/>
                    </a:lnTo>
                    <a:lnTo>
                      <a:pt x="724" y="144"/>
                    </a:lnTo>
                    <a:lnTo>
                      <a:pt x="687" y="114"/>
                    </a:lnTo>
                    <a:lnTo>
                      <a:pt x="647" y="83"/>
                    </a:lnTo>
                    <a:lnTo>
                      <a:pt x="609" y="54"/>
                    </a:lnTo>
                    <a:lnTo>
                      <a:pt x="570" y="25"/>
                    </a:lnTo>
                    <a:lnTo>
                      <a:pt x="535" y="0"/>
                    </a:lnTo>
                    <a:close/>
                  </a:path>
                </a:pathLst>
              </a:custGeom>
              <a:solidFill>
                <a:srgbClr val="8C9E9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5" name="Freeform 487"/>
              <p:cNvSpPr>
                <a:spLocks/>
              </p:cNvSpPr>
              <p:nvPr/>
            </p:nvSpPr>
            <p:spPr bwMode="auto">
              <a:xfrm>
                <a:off x="4151" y="3644"/>
                <a:ext cx="419" cy="245"/>
              </a:xfrm>
              <a:custGeom>
                <a:avLst/>
                <a:gdLst>
                  <a:gd name="T0" fmla="*/ 137 w 837"/>
                  <a:gd name="T1" fmla="*/ 0 h 489"/>
                  <a:gd name="T2" fmla="*/ 122 w 837"/>
                  <a:gd name="T3" fmla="*/ 6 h 489"/>
                  <a:gd name="T4" fmla="*/ 111 w 837"/>
                  <a:gd name="T5" fmla="*/ 10 h 489"/>
                  <a:gd name="T6" fmla="*/ 101 w 837"/>
                  <a:gd name="T7" fmla="*/ 15 h 489"/>
                  <a:gd name="T8" fmla="*/ 93 w 837"/>
                  <a:gd name="T9" fmla="*/ 20 h 489"/>
                  <a:gd name="T10" fmla="*/ 86 w 837"/>
                  <a:gd name="T11" fmla="*/ 26 h 489"/>
                  <a:gd name="T12" fmla="*/ 79 w 837"/>
                  <a:gd name="T13" fmla="*/ 33 h 489"/>
                  <a:gd name="T14" fmla="*/ 71 w 837"/>
                  <a:gd name="T15" fmla="*/ 42 h 489"/>
                  <a:gd name="T16" fmla="*/ 63 w 837"/>
                  <a:gd name="T17" fmla="*/ 54 h 489"/>
                  <a:gd name="T18" fmla="*/ 58 w 837"/>
                  <a:gd name="T19" fmla="*/ 51 h 489"/>
                  <a:gd name="T20" fmla="*/ 54 w 837"/>
                  <a:gd name="T21" fmla="*/ 48 h 489"/>
                  <a:gd name="T22" fmla="*/ 49 w 837"/>
                  <a:gd name="T23" fmla="*/ 44 h 489"/>
                  <a:gd name="T24" fmla="*/ 45 w 837"/>
                  <a:gd name="T25" fmla="*/ 41 h 489"/>
                  <a:gd name="T26" fmla="*/ 40 w 837"/>
                  <a:gd name="T27" fmla="*/ 37 h 489"/>
                  <a:gd name="T28" fmla="*/ 36 w 837"/>
                  <a:gd name="T29" fmla="*/ 34 h 489"/>
                  <a:gd name="T30" fmla="*/ 31 w 837"/>
                  <a:gd name="T31" fmla="*/ 31 h 489"/>
                  <a:gd name="T32" fmla="*/ 27 w 837"/>
                  <a:gd name="T33" fmla="*/ 28 h 489"/>
                  <a:gd name="T34" fmla="*/ 25 w 837"/>
                  <a:gd name="T35" fmla="*/ 30 h 489"/>
                  <a:gd name="T36" fmla="*/ 22 w 837"/>
                  <a:gd name="T37" fmla="*/ 32 h 489"/>
                  <a:gd name="T38" fmla="*/ 18 w 837"/>
                  <a:gd name="T39" fmla="*/ 34 h 489"/>
                  <a:gd name="T40" fmla="*/ 14 w 837"/>
                  <a:gd name="T41" fmla="*/ 37 h 489"/>
                  <a:gd name="T42" fmla="*/ 9 w 837"/>
                  <a:gd name="T43" fmla="*/ 39 h 489"/>
                  <a:gd name="T44" fmla="*/ 5 w 837"/>
                  <a:gd name="T45" fmla="*/ 42 h 489"/>
                  <a:gd name="T46" fmla="*/ 2 w 837"/>
                  <a:gd name="T47" fmla="*/ 44 h 489"/>
                  <a:gd name="T48" fmla="*/ 0 w 837"/>
                  <a:gd name="T49" fmla="*/ 46 h 489"/>
                  <a:gd name="T50" fmla="*/ 10 w 837"/>
                  <a:gd name="T51" fmla="*/ 56 h 489"/>
                  <a:gd name="T52" fmla="*/ 22 w 837"/>
                  <a:gd name="T53" fmla="*/ 67 h 489"/>
                  <a:gd name="T54" fmla="*/ 33 w 837"/>
                  <a:gd name="T55" fmla="*/ 77 h 489"/>
                  <a:gd name="T56" fmla="*/ 45 w 837"/>
                  <a:gd name="T57" fmla="*/ 88 h 489"/>
                  <a:gd name="T58" fmla="*/ 57 w 837"/>
                  <a:gd name="T59" fmla="*/ 98 h 489"/>
                  <a:gd name="T60" fmla="*/ 70 w 837"/>
                  <a:gd name="T61" fmla="*/ 107 h 489"/>
                  <a:gd name="T62" fmla="*/ 81 w 837"/>
                  <a:gd name="T63" fmla="*/ 115 h 489"/>
                  <a:gd name="T64" fmla="*/ 93 w 837"/>
                  <a:gd name="T65" fmla="*/ 121 h 489"/>
                  <a:gd name="T66" fmla="*/ 102 w 837"/>
                  <a:gd name="T67" fmla="*/ 123 h 489"/>
                  <a:gd name="T68" fmla="*/ 109 w 837"/>
                  <a:gd name="T69" fmla="*/ 122 h 489"/>
                  <a:gd name="T70" fmla="*/ 115 w 837"/>
                  <a:gd name="T71" fmla="*/ 119 h 489"/>
                  <a:gd name="T72" fmla="*/ 119 w 837"/>
                  <a:gd name="T73" fmla="*/ 114 h 489"/>
                  <a:gd name="T74" fmla="*/ 122 w 837"/>
                  <a:gd name="T75" fmla="*/ 107 h 489"/>
                  <a:gd name="T76" fmla="*/ 122 w 837"/>
                  <a:gd name="T77" fmla="*/ 98 h 489"/>
                  <a:gd name="T78" fmla="*/ 121 w 837"/>
                  <a:gd name="T79" fmla="*/ 88 h 489"/>
                  <a:gd name="T80" fmla="*/ 118 w 837"/>
                  <a:gd name="T81" fmla="*/ 76 h 489"/>
                  <a:gd name="T82" fmla="*/ 129 w 837"/>
                  <a:gd name="T83" fmla="*/ 60 h 489"/>
                  <a:gd name="T84" fmla="*/ 140 w 837"/>
                  <a:gd name="T85" fmla="*/ 52 h 489"/>
                  <a:gd name="T86" fmla="*/ 149 w 837"/>
                  <a:gd name="T87" fmla="*/ 47 h 489"/>
                  <a:gd name="T88" fmla="*/ 159 w 837"/>
                  <a:gd name="T89" fmla="*/ 47 h 489"/>
                  <a:gd name="T90" fmla="*/ 169 w 837"/>
                  <a:gd name="T91" fmla="*/ 49 h 489"/>
                  <a:gd name="T92" fmla="*/ 181 w 837"/>
                  <a:gd name="T93" fmla="*/ 52 h 489"/>
                  <a:gd name="T94" fmla="*/ 194 w 837"/>
                  <a:gd name="T95" fmla="*/ 55 h 489"/>
                  <a:gd name="T96" fmla="*/ 210 w 837"/>
                  <a:gd name="T97" fmla="*/ 57 h 489"/>
                  <a:gd name="T98" fmla="*/ 201 w 837"/>
                  <a:gd name="T99" fmla="*/ 50 h 489"/>
                  <a:gd name="T100" fmla="*/ 192 w 837"/>
                  <a:gd name="T101" fmla="*/ 43 h 489"/>
                  <a:gd name="T102" fmla="*/ 182 w 837"/>
                  <a:gd name="T103" fmla="*/ 36 h 489"/>
                  <a:gd name="T104" fmla="*/ 173 w 837"/>
                  <a:gd name="T105" fmla="*/ 28 h 489"/>
                  <a:gd name="T106" fmla="*/ 164 w 837"/>
                  <a:gd name="T107" fmla="*/ 21 h 489"/>
                  <a:gd name="T108" fmla="*/ 155 w 837"/>
                  <a:gd name="T109" fmla="*/ 14 h 489"/>
                  <a:gd name="T110" fmla="*/ 145 w 837"/>
                  <a:gd name="T111" fmla="*/ 7 h 489"/>
                  <a:gd name="T112" fmla="*/ 137 w 837"/>
                  <a:gd name="T113" fmla="*/ 0 h 48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89"/>
                  <a:gd name="T173" fmla="*/ 837 w 837"/>
                  <a:gd name="T174" fmla="*/ 489 h 489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89">
                    <a:moveTo>
                      <a:pt x="545" y="0"/>
                    </a:moveTo>
                    <a:lnTo>
                      <a:pt x="487" y="22"/>
                    </a:lnTo>
                    <a:lnTo>
                      <a:pt x="441" y="40"/>
                    </a:lnTo>
                    <a:lnTo>
                      <a:pt x="403" y="58"/>
                    </a:lnTo>
                    <a:lnTo>
                      <a:pt x="372" y="78"/>
                    </a:lnTo>
                    <a:lnTo>
                      <a:pt x="343" y="101"/>
                    </a:lnTo>
                    <a:lnTo>
                      <a:pt x="316" y="129"/>
                    </a:lnTo>
                    <a:lnTo>
                      <a:pt x="284" y="167"/>
                    </a:lnTo>
                    <a:lnTo>
                      <a:pt x="249" y="216"/>
                    </a:lnTo>
                    <a:lnTo>
                      <a:pt x="232" y="202"/>
                    </a:lnTo>
                    <a:lnTo>
                      <a:pt x="214" y="190"/>
                    </a:lnTo>
                    <a:lnTo>
                      <a:pt x="195" y="176"/>
                    </a:lnTo>
                    <a:lnTo>
                      <a:pt x="178" y="163"/>
                    </a:lnTo>
                    <a:lnTo>
                      <a:pt x="159" y="148"/>
                    </a:lnTo>
                    <a:lnTo>
                      <a:pt x="141" y="136"/>
                    </a:lnTo>
                    <a:lnTo>
                      <a:pt x="123" y="122"/>
                    </a:lnTo>
                    <a:lnTo>
                      <a:pt x="107" y="111"/>
                    </a:lnTo>
                    <a:lnTo>
                      <a:pt x="99" y="117"/>
                    </a:lnTo>
                    <a:lnTo>
                      <a:pt x="86" y="126"/>
                    </a:lnTo>
                    <a:lnTo>
                      <a:pt x="70" y="134"/>
                    </a:lnTo>
                    <a:lnTo>
                      <a:pt x="54" y="146"/>
                    </a:lnTo>
                    <a:lnTo>
                      <a:pt x="35" y="156"/>
                    </a:lnTo>
                    <a:lnTo>
                      <a:pt x="20" y="166"/>
                    </a:lnTo>
                    <a:lnTo>
                      <a:pt x="7" y="174"/>
                    </a:lnTo>
                    <a:lnTo>
                      <a:pt x="0" y="183"/>
                    </a:lnTo>
                    <a:lnTo>
                      <a:pt x="40" y="222"/>
                    </a:lnTo>
                    <a:lnTo>
                      <a:pt x="85" y="265"/>
                    </a:lnTo>
                    <a:lnTo>
                      <a:pt x="131" y="307"/>
                    </a:lnTo>
                    <a:lnTo>
                      <a:pt x="180" y="350"/>
                    </a:lnTo>
                    <a:lnTo>
                      <a:pt x="228" y="390"/>
                    </a:lnTo>
                    <a:lnTo>
                      <a:pt x="277" y="428"/>
                    </a:lnTo>
                    <a:lnTo>
                      <a:pt x="324" y="458"/>
                    </a:lnTo>
                    <a:lnTo>
                      <a:pt x="372" y="483"/>
                    </a:lnTo>
                    <a:lnTo>
                      <a:pt x="406" y="489"/>
                    </a:lnTo>
                    <a:lnTo>
                      <a:pt x="436" y="487"/>
                    </a:lnTo>
                    <a:lnTo>
                      <a:pt x="459" y="474"/>
                    </a:lnTo>
                    <a:lnTo>
                      <a:pt x="476" y="454"/>
                    </a:lnTo>
                    <a:lnTo>
                      <a:pt x="485" y="425"/>
                    </a:lnTo>
                    <a:lnTo>
                      <a:pt x="487" y="391"/>
                    </a:lnTo>
                    <a:lnTo>
                      <a:pt x="482" y="349"/>
                    </a:lnTo>
                    <a:lnTo>
                      <a:pt x="471" y="302"/>
                    </a:lnTo>
                    <a:lnTo>
                      <a:pt x="516" y="240"/>
                    </a:lnTo>
                    <a:lnTo>
                      <a:pt x="558" y="205"/>
                    </a:lnTo>
                    <a:lnTo>
                      <a:pt x="595" y="188"/>
                    </a:lnTo>
                    <a:lnTo>
                      <a:pt x="634" y="188"/>
                    </a:lnTo>
                    <a:lnTo>
                      <a:pt x="674" y="196"/>
                    </a:lnTo>
                    <a:lnTo>
                      <a:pt x="721" y="208"/>
                    </a:lnTo>
                    <a:lnTo>
                      <a:pt x="773" y="220"/>
                    </a:lnTo>
                    <a:lnTo>
                      <a:pt x="837" y="225"/>
                    </a:lnTo>
                    <a:lnTo>
                      <a:pt x="801" y="197"/>
                    </a:lnTo>
                    <a:lnTo>
                      <a:pt x="765" y="169"/>
                    </a:lnTo>
                    <a:lnTo>
                      <a:pt x="727" y="141"/>
                    </a:lnTo>
                    <a:lnTo>
                      <a:pt x="691" y="112"/>
                    </a:lnTo>
                    <a:lnTo>
                      <a:pt x="653" y="82"/>
                    </a:lnTo>
                    <a:lnTo>
                      <a:pt x="617" y="54"/>
                    </a:lnTo>
                    <a:lnTo>
                      <a:pt x="579" y="25"/>
                    </a:lnTo>
                    <a:lnTo>
                      <a:pt x="545" y="0"/>
                    </a:lnTo>
                    <a:close/>
                  </a:path>
                </a:pathLst>
              </a:custGeom>
              <a:solidFill>
                <a:srgbClr val="91A3A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6" name="Freeform 488"/>
              <p:cNvSpPr>
                <a:spLocks/>
              </p:cNvSpPr>
              <p:nvPr/>
            </p:nvSpPr>
            <p:spPr bwMode="auto">
              <a:xfrm>
                <a:off x="4151" y="3648"/>
                <a:ext cx="419" cy="239"/>
              </a:xfrm>
              <a:custGeom>
                <a:avLst/>
                <a:gdLst>
                  <a:gd name="T0" fmla="*/ 139 w 837"/>
                  <a:gd name="T1" fmla="*/ 0 h 479"/>
                  <a:gd name="T2" fmla="*/ 124 w 837"/>
                  <a:gd name="T3" fmla="*/ 5 h 479"/>
                  <a:gd name="T4" fmla="*/ 113 w 837"/>
                  <a:gd name="T5" fmla="*/ 10 h 479"/>
                  <a:gd name="T6" fmla="*/ 103 w 837"/>
                  <a:gd name="T7" fmla="*/ 14 h 479"/>
                  <a:gd name="T8" fmla="*/ 96 w 837"/>
                  <a:gd name="T9" fmla="*/ 20 h 479"/>
                  <a:gd name="T10" fmla="*/ 88 w 837"/>
                  <a:gd name="T11" fmla="*/ 26 h 479"/>
                  <a:gd name="T12" fmla="*/ 81 w 837"/>
                  <a:gd name="T13" fmla="*/ 33 h 479"/>
                  <a:gd name="T14" fmla="*/ 73 w 837"/>
                  <a:gd name="T15" fmla="*/ 43 h 479"/>
                  <a:gd name="T16" fmla="*/ 64 w 837"/>
                  <a:gd name="T17" fmla="*/ 55 h 479"/>
                  <a:gd name="T18" fmla="*/ 59 w 837"/>
                  <a:gd name="T19" fmla="*/ 52 h 479"/>
                  <a:gd name="T20" fmla="*/ 55 w 837"/>
                  <a:gd name="T21" fmla="*/ 48 h 479"/>
                  <a:gd name="T22" fmla="*/ 49 w 837"/>
                  <a:gd name="T23" fmla="*/ 44 h 479"/>
                  <a:gd name="T24" fmla="*/ 44 w 837"/>
                  <a:gd name="T25" fmla="*/ 41 h 479"/>
                  <a:gd name="T26" fmla="*/ 39 w 837"/>
                  <a:gd name="T27" fmla="*/ 37 h 479"/>
                  <a:gd name="T28" fmla="*/ 34 w 837"/>
                  <a:gd name="T29" fmla="*/ 34 h 479"/>
                  <a:gd name="T30" fmla="*/ 29 w 837"/>
                  <a:gd name="T31" fmla="*/ 30 h 479"/>
                  <a:gd name="T32" fmla="*/ 25 w 837"/>
                  <a:gd name="T33" fmla="*/ 27 h 479"/>
                  <a:gd name="T34" fmla="*/ 23 w 837"/>
                  <a:gd name="T35" fmla="*/ 29 h 479"/>
                  <a:gd name="T36" fmla="*/ 20 w 837"/>
                  <a:gd name="T37" fmla="*/ 31 h 479"/>
                  <a:gd name="T38" fmla="*/ 16 w 837"/>
                  <a:gd name="T39" fmla="*/ 33 h 479"/>
                  <a:gd name="T40" fmla="*/ 13 w 837"/>
                  <a:gd name="T41" fmla="*/ 35 h 479"/>
                  <a:gd name="T42" fmla="*/ 8 w 837"/>
                  <a:gd name="T43" fmla="*/ 37 h 479"/>
                  <a:gd name="T44" fmla="*/ 5 w 837"/>
                  <a:gd name="T45" fmla="*/ 39 h 479"/>
                  <a:gd name="T46" fmla="*/ 2 w 837"/>
                  <a:gd name="T47" fmla="*/ 41 h 479"/>
                  <a:gd name="T48" fmla="*/ 0 w 837"/>
                  <a:gd name="T49" fmla="*/ 43 h 479"/>
                  <a:gd name="T50" fmla="*/ 10 w 837"/>
                  <a:gd name="T51" fmla="*/ 53 h 479"/>
                  <a:gd name="T52" fmla="*/ 22 w 837"/>
                  <a:gd name="T53" fmla="*/ 63 h 479"/>
                  <a:gd name="T54" fmla="*/ 33 w 837"/>
                  <a:gd name="T55" fmla="*/ 74 h 479"/>
                  <a:gd name="T56" fmla="*/ 45 w 837"/>
                  <a:gd name="T57" fmla="*/ 85 h 479"/>
                  <a:gd name="T58" fmla="*/ 57 w 837"/>
                  <a:gd name="T59" fmla="*/ 95 h 479"/>
                  <a:gd name="T60" fmla="*/ 70 w 837"/>
                  <a:gd name="T61" fmla="*/ 104 h 479"/>
                  <a:gd name="T62" fmla="*/ 81 w 837"/>
                  <a:gd name="T63" fmla="*/ 112 h 479"/>
                  <a:gd name="T64" fmla="*/ 94 w 837"/>
                  <a:gd name="T65" fmla="*/ 118 h 479"/>
                  <a:gd name="T66" fmla="*/ 102 w 837"/>
                  <a:gd name="T67" fmla="*/ 119 h 479"/>
                  <a:gd name="T68" fmla="*/ 109 w 837"/>
                  <a:gd name="T69" fmla="*/ 119 h 479"/>
                  <a:gd name="T70" fmla="*/ 114 w 837"/>
                  <a:gd name="T71" fmla="*/ 115 h 479"/>
                  <a:gd name="T72" fmla="*/ 119 w 837"/>
                  <a:gd name="T73" fmla="*/ 111 h 479"/>
                  <a:gd name="T74" fmla="*/ 121 w 837"/>
                  <a:gd name="T75" fmla="*/ 104 h 479"/>
                  <a:gd name="T76" fmla="*/ 122 w 837"/>
                  <a:gd name="T77" fmla="*/ 95 h 479"/>
                  <a:gd name="T78" fmla="*/ 121 w 837"/>
                  <a:gd name="T79" fmla="*/ 85 h 479"/>
                  <a:gd name="T80" fmla="*/ 118 w 837"/>
                  <a:gd name="T81" fmla="*/ 73 h 479"/>
                  <a:gd name="T82" fmla="*/ 129 w 837"/>
                  <a:gd name="T83" fmla="*/ 58 h 479"/>
                  <a:gd name="T84" fmla="*/ 140 w 837"/>
                  <a:gd name="T85" fmla="*/ 49 h 479"/>
                  <a:gd name="T86" fmla="*/ 149 w 837"/>
                  <a:gd name="T87" fmla="*/ 45 h 479"/>
                  <a:gd name="T88" fmla="*/ 159 w 837"/>
                  <a:gd name="T89" fmla="*/ 45 h 479"/>
                  <a:gd name="T90" fmla="*/ 169 w 837"/>
                  <a:gd name="T91" fmla="*/ 47 h 479"/>
                  <a:gd name="T92" fmla="*/ 181 w 837"/>
                  <a:gd name="T93" fmla="*/ 50 h 479"/>
                  <a:gd name="T94" fmla="*/ 194 w 837"/>
                  <a:gd name="T95" fmla="*/ 53 h 479"/>
                  <a:gd name="T96" fmla="*/ 210 w 837"/>
                  <a:gd name="T97" fmla="*/ 54 h 479"/>
                  <a:gd name="T98" fmla="*/ 201 w 837"/>
                  <a:gd name="T99" fmla="*/ 47 h 479"/>
                  <a:gd name="T100" fmla="*/ 192 w 837"/>
                  <a:gd name="T101" fmla="*/ 40 h 479"/>
                  <a:gd name="T102" fmla="*/ 183 w 837"/>
                  <a:gd name="T103" fmla="*/ 33 h 479"/>
                  <a:gd name="T104" fmla="*/ 174 w 837"/>
                  <a:gd name="T105" fmla="*/ 27 h 479"/>
                  <a:gd name="T106" fmla="*/ 165 w 837"/>
                  <a:gd name="T107" fmla="*/ 19 h 479"/>
                  <a:gd name="T108" fmla="*/ 156 w 837"/>
                  <a:gd name="T109" fmla="*/ 12 h 479"/>
                  <a:gd name="T110" fmla="*/ 147 w 837"/>
                  <a:gd name="T111" fmla="*/ 6 h 479"/>
                  <a:gd name="T112" fmla="*/ 139 w 837"/>
                  <a:gd name="T113" fmla="*/ 0 h 47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79"/>
                  <a:gd name="T173" fmla="*/ 837 w 837"/>
                  <a:gd name="T174" fmla="*/ 479 h 479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79">
                    <a:moveTo>
                      <a:pt x="554" y="0"/>
                    </a:moveTo>
                    <a:lnTo>
                      <a:pt x="496" y="21"/>
                    </a:lnTo>
                    <a:lnTo>
                      <a:pt x="450" y="41"/>
                    </a:lnTo>
                    <a:lnTo>
                      <a:pt x="412" y="59"/>
                    </a:lnTo>
                    <a:lnTo>
                      <a:pt x="381" y="80"/>
                    </a:lnTo>
                    <a:lnTo>
                      <a:pt x="349" y="104"/>
                    </a:lnTo>
                    <a:lnTo>
                      <a:pt x="321" y="134"/>
                    </a:lnTo>
                    <a:lnTo>
                      <a:pt x="289" y="172"/>
                    </a:lnTo>
                    <a:lnTo>
                      <a:pt x="254" y="222"/>
                    </a:lnTo>
                    <a:lnTo>
                      <a:pt x="235" y="208"/>
                    </a:lnTo>
                    <a:lnTo>
                      <a:pt x="217" y="194"/>
                    </a:lnTo>
                    <a:lnTo>
                      <a:pt x="196" y="179"/>
                    </a:lnTo>
                    <a:lnTo>
                      <a:pt x="176" y="165"/>
                    </a:lnTo>
                    <a:lnTo>
                      <a:pt x="155" y="150"/>
                    </a:lnTo>
                    <a:lnTo>
                      <a:pt x="135" y="136"/>
                    </a:lnTo>
                    <a:lnTo>
                      <a:pt x="115" y="121"/>
                    </a:lnTo>
                    <a:lnTo>
                      <a:pt x="99" y="110"/>
                    </a:lnTo>
                    <a:lnTo>
                      <a:pt x="90" y="116"/>
                    </a:lnTo>
                    <a:lnTo>
                      <a:pt x="79" y="124"/>
                    </a:lnTo>
                    <a:lnTo>
                      <a:pt x="64" y="133"/>
                    </a:lnTo>
                    <a:lnTo>
                      <a:pt x="49" y="143"/>
                    </a:lnTo>
                    <a:lnTo>
                      <a:pt x="32" y="150"/>
                    </a:lnTo>
                    <a:lnTo>
                      <a:pt x="18" y="159"/>
                    </a:lnTo>
                    <a:lnTo>
                      <a:pt x="7" y="166"/>
                    </a:lnTo>
                    <a:lnTo>
                      <a:pt x="0" y="175"/>
                    </a:lnTo>
                    <a:lnTo>
                      <a:pt x="40" y="214"/>
                    </a:lnTo>
                    <a:lnTo>
                      <a:pt x="85" y="255"/>
                    </a:lnTo>
                    <a:lnTo>
                      <a:pt x="131" y="298"/>
                    </a:lnTo>
                    <a:lnTo>
                      <a:pt x="180" y="341"/>
                    </a:lnTo>
                    <a:lnTo>
                      <a:pt x="228" y="381"/>
                    </a:lnTo>
                    <a:lnTo>
                      <a:pt x="277" y="417"/>
                    </a:lnTo>
                    <a:lnTo>
                      <a:pt x="324" y="448"/>
                    </a:lnTo>
                    <a:lnTo>
                      <a:pt x="373" y="474"/>
                    </a:lnTo>
                    <a:lnTo>
                      <a:pt x="406" y="479"/>
                    </a:lnTo>
                    <a:lnTo>
                      <a:pt x="435" y="476"/>
                    </a:lnTo>
                    <a:lnTo>
                      <a:pt x="456" y="463"/>
                    </a:lnTo>
                    <a:lnTo>
                      <a:pt x="475" y="445"/>
                    </a:lnTo>
                    <a:lnTo>
                      <a:pt x="484" y="417"/>
                    </a:lnTo>
                    <a:lnTo>
                      <a:pt x="487" y="382"/>
                    </a:lnTo>
                    <a:lnTo>
                      <a:pt x="482" y="341"/>
                    </a:lnTo>
                    <a:lnTo>
                      <a:pt x="471" y="294"/>
                    </a:lnTo>
                    <a:lnTo>
                      <a:pt x="516" y="232"/>
                    </a:lnTo>
                    <a:lnTo>
                      <a:pt x="558" y="197"/>
                    </a:lnTo>
                    <a:lnTo>
                      <a:pt x="595" y="180"/>
                    </a:lnTo>
                    <a:lnTo>
                      <a:pt x="634" y="180"/>
                    </a:lnTo>
                    <a:lnTo>
                      <a:pt x="674" y="188"/>
                    </a:lnTo>
                    <a:lnTo>
                      <a:pt x="721" y="200"/>
                    </a:lnTo>
                    <a:lnTo>
                      <a:pt x="773" y="212"/>
                    </a:lnTo>
                    <a:lnTo>
                      <a:pt x="837" y="217"/>
                    </a:lnTo>
                    <a:lnTo>
                      <a:pt x="801" y="189"/>
                    </a:lnTo>
                    <a:lnTo>
                      <a:pt x="766" y="163"/>
                    </a:lnTo>
                    <a:lnTo>
                      <a:pt x="731" y="135"/>
                    </a:lnTo>
                    <a:lnTo>
                      <a:pt x="696" y="108"/>
                    </a:lnTo>
                    <a:lnTo>
                      <a:pt x="659" y="79"/>
                    </a:lnTo>
                    <a:lnTo>
                      <a:pt x="624" y="51"/>
                    </a:lnTo>
                    <a:lnTo>
                      <a:pt x="588" y="25"/>
                    </a:lnTo>
                    <a:lnTo>
                      <a:pt x="554" y="0"/>
                    </a:lnTo>
                    <a:close/>
                  </a:path>
                </a:pathLst>
              </a:custGeom>
              <a:solidFill>
                <a:srgbClr val="96A8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7" name="Freeform 489"/>
              <p:cNvSpPr>
                <a:spLocks/>
              </p:cNvSpPr>
              <p:nvPr/>
            </p:nvSpPr>
            <p:spPr bwMode="auto">
              <a:xfrm>
                <a:off x="4151" y="3651"/>
                <a:ext cx="419" cy="235"/>
              </a:xfrm>
              <a:custGeom>
                <a:avLst/>
                <a:gdLst>
                  <a:gd name="T0" fmla="*/ 142 w 837"/>
                  <a:gd name="T1" fmla="*/ 0 h 470"/>
                  <a:gd name="T2" fmla="*/ 127 w 837"/>
                  <a:gd name="T3" fmla="*/ 6 h 470"/>
                  <a:gd name="T4" fmla="*/ 115 w 837"/>
                  <a:gd name="T5" fmla="*/ 11 h 470"/>
                  <a:gd name="T6" fmla="*/ 105 w 837"/>
                  <a:gd name="T7" fmla="*/ 15 h 470"/>
                  <a:gd name="T8" fmla="*/ 97 w 837"/>
                  <a:gd name="T9" fmla="*/ 21 h 470"/>
                  <a:gd name="T10" fmla="*/ 89 w 837"/>
                  <a:gd name="T11" fmla="*/ 28 h 470"/>
                  <a:gd name="T12" fmla="*/ 82 w 837"/>
                  <a:gd name="T13" fmla="*/ 35 h 470"/>
                  <a:gd name="T14" fmla="*/ 74 w 837"/>
                  <a:gd name="T15" fmla="*/ 45 h 470"/>
                  <a:gd name="T16" fmla="*/ 65 w 837"/>
                  <a:gd name="T17" fmla="*/ 58 h 470"/>
                  <a:gd name="T18" fmla="*/ 60 w 837"/>
                  <a:gd name="T19" fmla="*/ 54 h 470"/>
                  <a:gd name="T20" fmla="*/ 55 w 837"/>
                  <a:gd name="T21" fmla="*/ 51 h 470"/>
                  <a:gd name="T22" fmla="*/ 49 w 837"/>
                  <a:gd name="T23" fmla="*/ 47 h 470"/>
                  <a:gd name="T24" fmla="*/ 44 w 837"/>
                  <a:gd name="T25" fmla="*/ 43 h 470"/>
                  <a:gd name="T26" fmla="*/ 38 w 837"/>
                  <a:gd name="T27" fmla="*/ 39 h 470"/>
                  <a:gd name="T28" fmla="*/ 32 w 837"/>
                  <a:gd name="T29" fmla="*/ 35 h 470"/>
                  <a:gd name="T30" fmla="*/ 27 w 837"/>
                  <a:gd name="T31" fmla="*/ 31 h 470"/>
                  <a:gd name="T32" fmla="*/ 23 w 837"/>
                  <a:gd name="T33" fmla="*/ 29 h 470"/>
                  <a:gd name="T34" fmla="*/ 21 w 837"/>
                  <a:gd name="T35" fmla="*/ 29 h 470"/>
                  <a:gd name="T36" fmla="*/ 18 w 837"/>
                  <a:gd name="T37" fmla="*/ 31 h 470"/>
                  <a:gd name="T38" fmla="*/ 15 w 837"/>
                  <a:gd name="T39" fmla="*/ 34 h 470"/>
                  <a:gd name="T40" fmla="*/ 12 w 837"/>
                  <a:gd name="T41" fmla="*/ 35 h 470"/>
                  <a:gd name="T42" fmla="*/ 8 w 837"/>
                  <a:gd name="T43" fmla="*/ 37 h 470"/>
                  <a:gd name="T44" fmla="*/ 5 w 837"/>
                  <a:gd name="T45" fmla="*/ 39 h 470"/>
                  <a:gd name="T46" fmla="*/ 2 w 837"/>
                  <a:gd name="T47" fmla="*/ 41 h 470"/>
                  <a:gd name="T48" fmla="*/ 0 w 837"/>
                  <a:gd name="T49" fmla="*/ 43 h 470"/>
                  <a:gd name="T50" fmla="*/ 10 w 837"/>
                  <a:gd name="T51" fmla="*/ 52 h 470"/>
                  <a:gd name="T52" fmla="*/ 22 w 837"/>
                  <a:gd name="T53" fmla="*/ 62 h 470"/>
                  <a:gd name="T54" fmla="*/ 33 w 837"/>
                  <a:gd name="T55" fmla="*/ 73 h 470"/>
                  <a:gd name="T56" fmla="*/ 45 w 837"/>
                  <a:gd name="T57" fmla="*/ 84 h 470"/>
                  <a:gd name="T58" fmla="*/ 57 w 837"/>
                  <a:gd name="T59" fmla="*/ 94 h 470"/>
                  <a:gd name="T60" fmla="*/ 70 w 837"/>
                  <a:gd name="T61" fmla="*/ 103 h 470"/>
                  <a:gd name="T62" fmla="*/ 81 w 837"/>
                  <a:gd name="T63" fmla="*/ 110 h 470"/>
                  <a:gd name="T64" fmla="*/ 94 w 837"/>
                  <a:gd name="T65" fmla="*/ 117 h 470"/>
                  <a:gd name="T66" fmla="*/ 102 w 837"/>
                  <a:gd name="T67" fmla="*/ 118 h 470"/>
                  <a:gd name="T68" fmla="*/ 108 w 837"/>
                  <a:gd name="T69" fmla="*/ 117 h 470"/>
                  <a:gd name="T70" fmla="*/ 114 w 837"/>
                  <a:gd name="T71" fmla="*/ 114 h 470"/>
                  <a:gd name="T72" fmla="*/ 118 w 837"/>
                  <a:gd name="T73" fmla="*/ 110 h 470"/>
                  <a:gd name="T74" fmla="*/ 121 w 837"/>
                  <a:gd name="T75" fmla="*/ 103 h 470"/>
                  <a:gd name="T76" fmla="*/ 122 w 837"/>
                  <a:gd name="T77" fmla="*/ 95 h 470"/>
                  <a:gd name="T78" fmla="*/ 121 w 837"/>
                  <a:gd name="T79" fmla="*/ 84 h 470"/>
                  <a:gd name="T80" fmla="*/ 118 w 837"/>
                  <a:gd name="T81" fmla="*/ 72 h 470"/>
                  <a:gd name="T82" fmla="*/ 129 w 837"/>
                  <a:gd name="T83" fmla="*/ 57 h 470"/>
                  <a:gd name="T84" fmla="*/ 140 w 837"/>
                  <a:gd name="T85" fmla="*/ 48 h 470"/>
                  <a:gd name="T86" fmla="*/ 149 w 837"/>
                  <a:gd name="T87" fmla="*/ 44 h 470"/>
                  <a:gd name="T88" fmla="*/ 159 w 837"/>
                  <a:gd name="T89" fmla="*/ 44 h 470"/>
                  <a:gd name="T90" fmla="*/ 169 w 837"/>
                  <a:gd name="T91" fmla="*/ 46 h 470"/>
                  <a:gd name="T92" fmla="*/ 181 w 837"/>
                  <a:gd name="T93" fmla="*/ 49 h 470"/>
                  <a:gd name="T94" fmla="*/ 194 w 837"/>
                  <a:gd name="T95" fmla="*/ 52 h 470"/>
                  <a:gd name="T96" fmla="*/ 210 w 837"/>
                  <a:gd name="T97" fmla="*/ 53 h 470"/>
                  <a:gd name="T98" fmla="*/ 201 w 837"/>
                  <a:gd name="T99" fmla="*/ 46 h 470"/>
                  <a:gd name="T100" fmla="*/ 192 w 837"/>
                  <a:gd name="T101" fmla="*/ 40 h 470"/>
                  <a:gd name="T102" fmla="*/ 184 w 837"/>
                  <a:gd name="T103" fmla="*/ 33 h 470"/>
                  <a:gd name="T104" fmla="*/ 176 w 837"/>
                  <a:gd name="T105" fmla="*/ 27 h 470"/>
                  <a:gd name="T106" fmla="*/ 167 w 837"/>
                  <a:gd name="T107" fmla="*/ 20 h 470"/>
                  <a:gd name="T108" fmla="*/ 159 w 837"/>
                  <a:gd name="T109" fmla="*/ 13 h 470"/>
                  <a:gd name="T110" fmla="*/ 150 w 837"/>
                  <a:gd name="T111" fmla="*/ 7 h 470"/>
                  <a:gd name="T112" fmla="*/ 142 w 837"/>
                  <a:gd name="T113" fmla="*/ 0 h 47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70"/>
                  <a:gd name="T173" fmla="*/ 837 w 837"/>
                  <a:gd name="T174" fmla="*/ 470 h 47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70">
                    <a:moveTo>
                      <a:pt x="565" y="0"/>
                    </a:moveTo>
                    <a:lnTo>
                      <a:pt x="506" y="21"/>
                    </a:lnTo>
                    <a:lnTo>
                      <a:pt x="460" y="43"/>
                    </a:lnTo>
                    <a:lnTo>
                      <a:pt x="420" y="61"/>
                    </a:lnTo>
                    <a:lnTo>
                      <a:pt x="387" y="84"/>
                    </a:lnTo>
                    <a:lnTo>
                      <a:pt x="356" y="109"/>
                    </a:lnTo>
                    <a:lnTo>
                      <a:pt x="327" y="140"/>
                    </a:lnTo>
                    <a:lnTo>
                      <a:pt x="294" y="179"/>
                    </a:lnTo>
                    <a:lnTo>
                      <a:pt x="259" y="229"/>
                    </a:lnTo>
                    <a:lnTo>
                      <a:pt x="240" y="214"/>
                    </a:lnTo>
                    <a:lnTo>
                      <a:pt x="220" y="201"/>
                    </a:lnTo>
                    <a:lnTo>
                      <a:pt x="196" y="186"/>
                    </a:lnTo>
                    <a:lnTo>
                      <a:pt x="174" y="171"/>
                    </a:lnTo>
                    <a:lnTo>
                      <a:pt x="150" y="154"/>
                    </a:lnTo>
                    <a:lnTo>
                      <a:pt x="128" y="139"/>
                    </a:lnTo>
                    <a:lnTo>
                      <a:pt x="106" y="125"/>
                    </a:lnTo>
                    <a:lnTo>
                      <a:pt x="90" y="113"/>
                    </a:lnTo>
                    <a:lnTo>
                      <a:pt x="81" y="119"/>
                    </a:lnTo>
                    <a:lnTo>
                      <a:pt x="71" y="127"/>
                    </a:lnTo>
                    <a:lnTo>
                      <a:pt x="57" y="133"/>
                    </a:lnTo>
                    <a:lnTo>
                      <a:pt x="45" y="140"/>
                    </a:lnTo>
                    <a:lnTo>
                      <a:pt x="30" y="147"/>
                    </a:lnTo>
                    <a:lnTo>
                      <a:pt x="17" y="154"/>
                    </a:lnTo>
                    <a:lnTo>
                      <a:pt x="6" y="162"/>
                    </a:lnTo>
                    <a:lnTo>
                      <a:pt x="0" y="169"/>
                    </a:lnTo>
                    <a:lnTo>
                      <a:pt x="40" y="208"/>
                    </a:lnTo>
                    <a:lnTo>
                      <a:pt x="85" y="249"/>
                    </a:lnTo>
                    <a:lnTo>
                      <a:pt x="131" y="292"/>
                    </a:lnTo>
                    <a:lnTo>
                      <a:pt x="180" y="335"/>
                    </a:lnTo>
                    <a:lnTo>
                      <a:pt x="228" y="374"/>
                    </a:lnTo>
                    <a:lnTo>
                      <a:pt x="277" y="410"/>
                    </a:lnTo>
                    <a:lnTo>
                      <a:pt x="324" y="440"/>
                    </a:lnTo>
                    <a:lnTo>
                      <a:pt x="373" y="465"/>
                    </a:lnTo>
                    <a:lnTo>
                      <a:pt x="405" y="470"/>
                    </a:lnTo>
                    <a:lnTo>
                      <a:pt x="432" y="468"/>
                    </a:lnTo>
                    <a:lnTo>
                      <a:pt x="454" y="456"/>
                    </a:lnTo>
                    <a:lnTo>
                      <a:pt x="472" y="439"/>
                    </a:lnTo>
                    <a:lnTo>
                      <a:pt x="482" y="411"/>
                    </a:lnTo>
                    <a:lnTo>
                      <a:pt x="486" y="377"/>
                    </a:lnTo>
                    <a:lnTo>
                      <a:pt x="482" y="336"/>
                    </a:lnTo>
                    <a:lnTo>
                      <a:pt x="471" y="288"/>
                    </a:lnTo>
                    <a:lnTo>
                      <a:pt x="516" y="226"/>
                    </a:lnTo>
                    <a:lnTo>
                      <a:pt x="558" y="191"/>
                    </a:lnTo>
                    <a:lnTo>
                      <a:pt x="595" y="174"/>
                    </a:lnTo>
                    <a:lnTo>
                      <a:pt x="634" y="174"/>
                    </a:lnTo>
                    <a:lnTo>
                      <a:pt x="674" y="182"/>
                    </a:lnTo>
                    <a:lnTo>
                      <a:pt x="721" y="194"/>
                    </a:lnTo>
                    <a:lnTo>
                      <a:pt x="773" y="206"/>
                    </a:lnTo>
                    <a:lnTo>
                      <a:pt x="837" y="211"/>
                    </a:lnTo>
                    <a:lnTo>
                      <a:pt x="802" y="184"/>
                    </a:lnTo>
                    <a:lnTo>
                      <a:pt x="768" y="158"/>
                    </a:lnTo>
                    <a:lnTo>
                      <a:pt x="734" y="132"/>
                    </a:lnTo>
                    <a:lnTo>
                      <a:pt x="701" y="105"/>
                    </a:lnTo>
                    <a:lnTo>
                      <a:pt x="667" y="78"/>
                    </a:lnTo>
                    <a:lnTo>
                      <a:pt x="633" y="51"/>
                    </a:lnTo>
                    <a:lnTo>
                      <a:pt x="599" y="25"/>
                    </a:lnTo>
                    <a:lnTo>
                      <a:pt x="565" y="0"/>
                    </a:lnTo>
                    <a:close/>
                  </a:path>
                </a:pathLst>
              </a:custGeom>
              <a:solidFill>
                <a:srgbClr val="9E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8" name="Freeform 490"/>
              <p:cNvSpPr>
                <a:spLocks/>
              </p:cNvSpPr>
              <p:nvPr/>
            </p:nvSpPr>
            <p:spPr bwMode="auto">
              <a:xfrm>
                <a:off x="4151" y="3655"/>
                <a:ext cx="419" cy="230"/>
              </a:xfrm>
              <a:custGeom>
                <a:avLst/>
                <a:gdLst>
                  <a:gd name="T0" fmla="*/ 144 w 837"/>
                  <a:gd name="T1" fmla="*/ 0 h 460"/>
                  <a:gd name="T2" fmla="*/ 129 w 837"/>
                  <a:gd name="T3" fmla="*/ 6 h 460"/>
                  <a:gd name="T4" fmla="*/ 117 w 837"/>
                  <a:gd name="T5" fmla="*/ 11 h 460"/>
                  <a:gd name="T6" fmla="*/ 107 w 837"/>
                  <a:gd name="T7" fmla="*/ 15 h 460"/>
                  <a:gd name="T8" fmla="*/ 99 w 837"/>
                  <a:gd name="T9" fmla="*/ 22 h 460"/>
                  <a:gd name="T10" fmla="*/ 91 w 837"/>
                  <a:gd name="T11" fmla="*/ 28 h 460"/>
                  <a:gd name="T12" fmla="*/ 83 w 837"/>
                  <a:gd name="T13" fmla="*/ 36 h 460"/>
                  <a:gd name="T14" fmla="*/ 75 w 837"/>
                  <a:gd name="T15" fmla="*/ 46 h 460"/>
                  <a:gd name="T16" fmla="*/ 66 w 837"/>
                  <a:gd name="T17" fmla="*/ 58 h 460"/>
                  <a:gd name="T18" fmla="*/ 61 w 837"/>
                  <a:gd name="T19" fmla="*/ 55 h 460"/>
                  <a:gd name="T20" fmla="*/ 56 w 837"/>
                  <a:gd name="T21" fmla="*/ 51 h 460"/>
                  <a:gd name="T22" fmla="*/ 49 w 837"/>
                  <a:gd name="T23" fmla="*/ 47 h 460"/>
                  <a:gd name="T24" fmla="*/ 44 w 837"/>
                  <a:gd name="T25" fmla="*/ 44 h 460"/>
                  <a:gd name="T26" fmla="*/ 37 w 837"/>
                  <a:gd name="T27" fmla="*/ 39 h 460"/>
                  <a:gd name="T28" fmla="*/ 31 w 837"/>
                  <a:gd name="T29" fmla="*/ 35 h 460"/>
                  <a:gd name="T30" fmla="*/ 25 w 837"/>
                  <a:gd name="T31" fmla="*/ 31 h 460"/>
                  <a:gd name="T32" fmla="*/ 21 w 837"/>
                  <a:gd name="T33" fmla="*/ 28 h 460"/>
                  <a:gd name="T34" fmla="*/ 19 w 837"/>
                  <a:gd name="T35" fmla="*/ 29 h 460"/>
                  <a:gd name="T36" fmla="*/ 16 w 837"/>
                  <a:gd name="T37" fmla="*/ 30 h 460"/>
                  <a:gd name="T38" fmla="*/ 13 w 837"/>
                  <a:gd name="T39" fmla="*/ 33 h 460"/>
                  <a:gd name="T40" fmla="*/ 10 w 837"/>
                  <a:gd name="T41" fmla="*/ 34 h 460"/>
                  <a:gd name="T42" fmla="*/ 7 w 837"/>
                  <a:gd name="T43" fmla="*/ 35 h 460"/>
                  <a:gd name="T44" fmla="*/ 4 w 837"/>
                  <a:gd name="T45" fmla="*/ 37 h 460"/>
                  <a:gd name="T46" fmla="*/ 2 w 837"/>
                  <a:gd name="T47" fmla="*/ 39 h 460"/>
                  <a:gd name="T48" fmla="*/ 0 w 837"/>
                  <a:gd name="T49" fmla="*/ 40 h 460"/>
                  <a:gd name="T50" fmla="*/ 10 w 837"/>
                  <a:gd name="T51" fmla="*/ 50 h 460"/>
                  <a:gd name="T52" fmla="*/ 22 w 837"/>
                  <a:gd name="T53" fmla="*/ 60 h 460"/>
                  <a:gd name="T54" fmla="*/ 33 w 837"/>
                  <a:gd name="T55" fmla="*/ 71 h 460"/>
                  <a:gd name="T56" fmla="*/ 45 w 837"/>
                  <a:gd name="T57" fmla="*/ 81 h 460"/>
                  <a:gd name="T58" fmla="*/ 57 w 837"/>
                  <a:gd name="T59" fmla="*/ 91 h 460"/>
                  <a:gd name="T60" fmla="*/ 70 w 837"/>
                  <a:gd name="T61" fmla="*/ 100 h 460"/>
                  <a:gd name="T62" fmla="*/ 81 w 837"/>
                  <a:gd name="T63" fmla="*/ 108 h 460"/>
                  <a:gd name="T64" fmla="*/ 94 w 837"/>
                  <a:gd name="T65" fmla="*/ 114 h 460"/>
                  <a:gd name="T66" fmla="*/ 101 w 837"/>
                  <a:gd name="T67" fmla="*/ 115 h 460"/>
                  <a:gd name="T68" fmla="*/ 108 w 837"/>
                  <a:gd name="T69" fmla="*/ 115 h 460"/>
                  <a:gd name="T70" fmla="*/ 113 w 837"/>
                  <a:gd name="T71" fmla="*/ 112 h 460"/>
                  <a:gd name="T72" fmla="*/ 118 w 837"/>
                  <a:gd name="T73" fmla="*/ 108 h 460"/>
                  <a:gd name="T74" fmla="*/ 120 w 837"/>
                  <a:gd name="T75" fmla="*/ 101 h 460"/>
                  <a:gd name="T76" fmla="*/ 122 w 837"/>
                  <a:gd name="T77" fmla="*/ 93 h 460"/>
                  <a:gd name="T78" fmla="*/ 121 w 837"/>
                  <a:gd name="T79" fmla="*/ 82 h 460"/>
                  <a:gd name="T80" fmla="*/ 118 w 837"/>
                  <a:gd name="T81" fmla="*/ 70 h 460"/>
                  <a:gd name="T82" fmla="*/ 129 w 837"/>
                  <a:gd name="T83" fmla="*/ 55 h 460"/>
                  <a:gd name="T84" fmla="*/ 140 w 837"/>
                  <a:gd name="T85" fmla="*/ 46 h 460"/>
                  <a:gd name="T86" fmla="*/ 149 w 837"/>
                  <a:gd name="T87" fmla="*/ 42 h 460"/>
                  <a:gd name="T88" fmla="*/ 159 w 837"/>
                  <a:gd name="T89" fmla="*/ 42 h 460"/>
                  <a:gd name="T90" fmla="*/ 169 w 837"/>
                  <a:gd name="T91" fmla="*/ 44 h 460"/>
                  <a:gd name="T92" fmla="*/ 181 w 837"/>
                  <a:gd name="T93" fmla="*/ 47 h 460"/>
                  <a:gd name="T94" fmla="*/ 194 w 837"/>
                  <a:gd name="T95" fmla="*/ 50 h 460"/>
                  <a:gd name="T96" fmla="*/ 210 w 837"/>
                  <a:gd name="T97" fmla="*/ 51 h 460"/>
                  <a:gd name="T98" fmla="*/ 201 w 837"/>
                  <a:gd name="T99" fmla="*/ 44 h 460"/>
                  <a:gd name="T100" fmla="*/ 193 w 837"/>
                  <a:gd name="T101" fmla="*/ 38 h 460"/>
                  <a:gd name="T102" fmla="*/ 185 w 837"/>
                  <a:gd name="T103" fmla="*/ 31 h 460"/>
                  <a:gd name="T104" fmla="*/ 177 w 837"/>
                  <a:gd name="T105" fmla="*/ 25 h 460"/>
                  <a:gd name="T106" fmla="*/ 169 w 837"/>
                  <a:gd name="T107" fmla="*/ 19 h 460"/>
                  <a:gd name="T108" fmla="*/ 160 w 837"/>
                  <a:gd name="T109" fmla="*/ 13 h 460"/>
                  <a:gd name="T110" fmla="*/ 152 w 837"/>
                  <a:gd name="T111" fmla="*/ 6 h 460"/>
                  <a:gd name="T112" fmla="*/ 144 w 837"/>
                  <a:gd name="T113" fmla="*/ 0 h 46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60"/>
                  <a:gd name="T173" fmla="*/ 837 w 837"/>
                  <a:gd name="T174" fmla="*/ 460 h 46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60">
                    <a:moveTo>
                      <a:pt x="573" y="0"/>
                    </a:moveTo>
                    <a:lnTo>
                      <a:pt x="514" y="21"/>
                    </a:lnTo>
                    <a:lnTo>
                      <a:pt x="467" y="42"/>
                    </a:lnTo>
                    <a:lnTo>
                      <a:pt x="427" y="61"/>
                    </a:lnTo>
                    <a:lnTo>
                      <a:pt x="395" y="85"/>
                    </a:lnTo>
                    <a:lnTo>
                      <a:pt x="362" y="111"/>
                    </a:lnTo>
                    <a:lnTo>
                      <a:pt x="332" y="144"/>
                    </a:lnTo>
                    <a:lnTo>
                      <a:pt x="299" y="183"/>
                    </a:lnTo>
                    <a:lnTo>
                      <a:pt x="263" y="234"/>
                    </a:lnTo>
                    <a:lnTo>
                      <a:pt x="244" y="219"/>
                    </a:lnTo>
                    <a:lnTo>
                      <a:pt x="222" y="204"/>
                    </a:lnTo>
                    <a:lnTo>
                      <a:pt x="196" y="188"/>
                    </a:lnTo>
                    <a:lnTo>
                      <a:pt x="173" y="173"/>
                    </a:lnTo>
                    <a:lnTo>
                      <a:pt x="146" y="155"/>
                    </a:lnTo>
                    <a:lnTo>
                      <a:pt x="121" y="139"/>
                    </a:lnTo>
                    <a:lnTo>
                      <a:pt x="100" y="124"/>
                    </a:lnTo>
                    <a:lnTo>
                      <a:pt x="82" y="111"/>
                    </a:lnTo>
                    <a:lnTo>
                      <a:pt x="74" y="116"/>
                    </a:lnTo>
                    <a:lnTo>
                      <a:pt x="64" y="123"/>
                    </a:lnTo>
                    <a:lnTo>
                      <a:pt x="51" y="129"/>
                    </a:lnTo>
                    <a:lnTo>
                      <a:pt x="40" y="135"/>
                    </a:lnTo>
                    <a:lnTo>
                      <a:pt x="27" y="140"/>
                    </a:lnTo>
                    <a:lnTo>
                      <a:pt x="16" y="146"/>
                    </a:lnTo>
                    <a:lnTo>
                      <a:pt x="6" y="153"/>
                    </a:lnTo>
                    <a:lnTo>
                      <a:pt x="0" y="160"/>
                    </a:lnTo>
                    <a:lnTo>
                      <a:pt x="40" y="199"/>
                    </a:lnTo>
                    <a:lnTo>
                      <a:pt x="85" y="240"/>
                    </a:lnTo>
                    <a:lnTo>
                      <a:pt x="131" y="282"/>
                    </a:lnTo>
                    <a:lnTo>
                      <a:pt x="180" y="324"/>
                    </a:lnTo>
                    <a:lnTo>
                      <a:pt x="228" y="363"/>
                    </a:lnTo>
                    <a:lnTo>
                      <a:pt x="277" y="398"/>
                    </a:lnTo>
                    <a:lnTo>
                      <a:pt x="324" y="430"/>
                    </a:lnTo>
                    <a:lnTo>
                      <a:pt x="373" y="455"/>
                    </a:lnTo>
                    <a:lnTo>
                      <a:pt x="403" y="460"/>
                    </a:lnTo>
                    <a:lnTo>
                      <a:pt x="431" y="457"/>
                    </a:lnTo>
                    <a:lnTo>
                      <a:pt x="452" y="447"/>
                    </a:lnTo>
                    <a:lnTo>
                      <a:pt x="470" y="430"/>
                    </a:lnTo>
                    <a:lnTo>
                      <a:pt x="480" y="403"/>
                    </a:lnTo>
                    <a:lnTo>
                      <a:pt x="485" y="370"/>
                    </a:lnTo>
                    <a:lnTo>
                      <a:pt x="481" y="328"/>
                    </a:lnTo>
                    <a:lnTo>
                      <a:pt x="471" y="279"/>
                    </a:lnTo>
                    <a:lnTo>
                      <a:pt x="516" y="217"/>
                    </a:lnTo>
                    <a:lnTo>
                      <a:pt x="558" y="182"/>
                    </a:lnTo>
                    <a:lnTo>
                      <a:pt x="595" y="165"/>
                    </a:lnTo>
                    <a:lnTo>
                      <a:pt x="634" y="165"/>
                    </a:lnTo>
                    <a:lnTo>
                      <a:pt x="674" y="173"/>
                    </a:lnTo>
                    <a:lnTo>
                      <a:pt x="721" y="185"/>
                    </a:lnTo>
                    <a:lnTo>
                      <a:pt x="773" y="197"/>
                    </a:lnTo>
                    <a:lnTo>
                      <a:pt x="837" y="202"/>
                    </a:lnTo>
                    <a:lnTo>
                      <a:pt x="802" y="175"/>
                    </a:lnTo>
                    <a:lnTo>
                      <a:pt x="770" y="150"/>
                    </a:lnTo>
                    <a:lnTo>
                      <a:pt x="737" y="124"/>
                    </a:lnTo>
                    <a:lnTo>
                      <a:pt x="706" y="99"/>
                    </a:lnTo>
                    <a:lnTo>
                      <a:pt x="673" y="73"/>
                    </a:lnTo>
                    <a:lnTo>
                      <a:pt x="640" y="49"/>
                    </a:lnTo>
                    <a:lnTo>
                      <a:pt x="607" y="24"/>
                    </a:lnTo>
                    <a:lnTo>
                      <a:pt x="573" y="0"/>
                    </a:lnTo>
                    <a:close/>
                  </a:path>
                </a:pathLst>
              </a:custGeom>
              <a:solidFill>
                <a:srgbClr val="A3B3B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9" name="Freeform 491"/>
              <p:cNvSpPr>
                <a:spLocks/>
              </p:cNvSpPr>
              <p:nvPr/>
            </p:nvSpPr>
            <p:spPr bwMode="auto">
              <a:xfrm>
                <a:off x="4151" y="3659"/>
                <a:ext cx="419" cy="225"/>
              </a:xfrm>
              <a:custGeom>
                <a:avLst/>
                <a:gdLst>
                  <a:gd name="T0" fmla="*/ 146 w 837"/>
                  <a:gd name="T1" fmla="*/ 0 h 450"/>
                  <a:gd name="T2" fmla="*/ 132 w 837"/>
                  <a:gd name="T3" fmla="*/ 6 h 450"/>
                  <a:gd name="T4" fmla="*/ 120 w 837"/>
                  <a:gd name="T5" fmla="*/ 11 h 450"/>
                  <a:gd name="T6" fmla="*/ 109 w 837"/>
                  <a:gd name="T7" fmla="*/ 15 h 450"/>
                  <a:gd name="T8" fmla="*/ 101 w 837"/>
                  <a:gd name="T9" fmla="*/ 22 h 450"/>
                  <a:gd name="T10" fmla="*/ 92 w 837"/>
                  <a:gd name="T11" fmla="*/ 29 h 450"/>
                  <a:gd name="T12" fmla="*/ 85 w 837"/>
                  <a:gd name="T13" fmla="*/ 38 h 450"/>
                  <a:gd name="T14" fmla="*/ 76 w 837"/>
                  <a:gd name="T15" fmla="*/ 48 h 450"/>
                  <a:gd name="T16" fmla="*/ 67 w 837"/>
                  <a:gd name="T17" fmla="*/ 60 h 450"/>
                  <a:gd name="T18" fmla="*/ 62 w 837"/>
                  <a:gd name="T19" fmla="*/ 56 h 450"/>
                  <a:gd name="T20" fmla="*/ 57 w 837"/>
                  <a:gd name="T21" fmla="*/ 53 h 450"/>
                  <a:gd name="T22" fmla="*/ 50 w 837"/>
                  <a:gd name="T23" fmla="*/ 48 h 450"/>
                  <a:gd name="T24" fmla="*/ 43 w 837"/>
                  <a:gd name="T25" fmla="*/ 44 h 450"/>
                  <a:gd name="T26" fmla="*/ 36 w 837"/>
                  <a:gd name="T27" fmla="*/ 40 h 450"/>
                  <a:gd name="T28" fmla="*/ 29 w 837"/>
                  <a:gd name="T29" fmla="*/ 36 h 450"/>
                  <a:gd name="T30" fmla="*/ 23 w 837"/>
                  <a:gd name="T31" fmla="*/ 31 h 450"/>
                  <a:gd name="T32" fmla="*/ 19 w 837"/>
                  <a:gd name="T33" fmla="*/ 28 h 450"/>
                  <a:gd name="T34" fmla="*/ 17 w 837"/>
                  <a:gd name="T35" fmla="*/ 29 h 450"/>
                  <a:gd name="T36" fmla="*/ 14 w 837"/>
                  <a:gd name="T37" fmla="*/ 30 h 450"/>
                  <a:gd name="T38" fmla="*/ 12 w 837"/>
                  <a:gd name="T39" fmla="*/ 31 h 450"/>
                  <a:gd name="T40" fmla="*/ 9 w 837"/>
                  <a:gd name="T41" fmla="*/ 33 h 450"/>
                  <a:gd name="T42" fmla="*/ 7 w 837"/>
                  <a:gd name="T43" fmla="*/ 34 h 450"/>
                  <a:gd name="T44" fmla="*/ 4 w 837"/>
                  <a:gd name="T45" fmla="*/ 36 h 450"/>
                  <a:gd name="T46" fmla="*/ 2 w 837"/>
                  <a:gd name="T47" fmla="*/ 37 h 450"/>
                  <a:gd name="T48" fmla="*/ 0 w 837"/>
                  <a:gd name="T49" fmla="*/ 39 h 450"/>
                  <a:gd name="T50" fmla="*/ 10 w 837"/>
                  <a:gd name="T51" fmla="*/ 48 h 450"/>
                  <a:gd name="T52" fmla="*/ 22 w 837"/>
                  <a:gd name="T53" fmla="*/ 58 h 450"/>
                  <a:gd name="T54" fmla="*/ 33 w 837"/>
                  <a:gd name="T55" fmla="*/ 69 h 450"/>
                  <a:gd name="T56" fmla="*/ 45 w 837"/>
                  <a:gd name="T57" fmla="*/ 79 h 450"/>
                  <a:gd name="T58" fmla="*/ 58 w 837"/>
                  <a:gd name="T59" fmla="*/ 89 h 450"/>
                  <a:gd name="T60" fmla="*/ 70 w 837"/>
                  <a:gd name="T61" fmla="*/ 98 h 450"/>
                  <a:gd name="T62" fmla="*/ 82 w 837"/>
                  <a:gd name="T63" fmla="*/ 106 h 450"/>
                  <a:gd name="T64" fmla="*/ 94 w 837"/>
                  <a:gd name="T65" fmla="*/ 112 h 450"/>
                  <a:gd name="T66" fmla="*/ 101 w 837"/>
                  <a:gd name="T67" fmla="*/ 113 h 450"/>
                  <a:gd name="T68" fmla="*/ 107 w 837"/>
                  <a:gd name="T69" fmla="*/ 113 h 450"/>
                  <a:gd name="T70" fmla="*/ 113 w 837"/>
                  <a:gd name="T71" fmla="*/ 110 h 450"/>
                  <a:gd name="T72" fmla="*/ 118 w 837"/>
                  <a:gd name="T73" fmla="*/ 106 h 450"/>
                  <a:gd name="T74" fmla="*/ 120 w 837"/>
                  <a:gd name="T75" fmla="*/ 99 h 450"/>
                  <a:gd name="T76" fmla="*/ 121 w 837"/>
                  <a:gd name="T77" fmla="*/ 91 h 450"/>
                  <a:gd name="T78" fmla="*/ 121 w 837"/>
                  <a:gd name="T79" fmla="*/ 81 h 450"/>
                  <a:gd name="T80" fmla="*/ 118 w 837"/>
                  <a:gd name="T81" fmla="*/ 68 h 450"/>
                  <a:gd name="T82" fmla="*/ 129 w 837"/>
                  <a:gd name="T83" fmla="*/ 53 h 450"/>
                  <a:gd name="T84" fmla="*/ 140 w 837"/>
                  <a:gd name="T85" fmla="*/ 44 h 450"/>
                  <a:gd name="T86" fmla="*/ 149 w 837"/>
                  <a:gd name="T87" fmla="*/ 40 h 450"/>
                  <a:gd name="T88" fmla="*/ 159 w 837"/>
                  <a:gd name="T89" fmla="*/ 40 h 450"/>
                  <a:gd name="T90" fmla="*/ 169 w 837"/>
                  <a:gd name="T91" fmla="*/ 42 h 450"/>
                  <a:gd name="T92" fmla="*/ 181 w 837"/>
                  <a:gd name="T93" fmla="*/ 45 h 450"/>
                  <a:gd name="T94" fmla="*/ 194 w 837"/>
                  <a:gd name="T95" fmla="*/ 48 h 450"/>
                  <a:gd name="T96" fmla="*/ 210 w 837"/>
                  <a:gd name="T97" fmla="*/ 49 h 450"/>
                  <a:gd name="T98" fmla="*/ 201 w 837"/>
                  <a:gd name="T99" fmla="*/ 42 h 450"/>
                  <a:gd name="T100" fmla="*/ 193 w 837"/>
                  <a:gd name="T101" fmla="*/ 36 h 450"/>
                  <a:gd name="T102" fmla="*/ 186 w 837"/>
                  <a:gd name="T103" fmla="*/ 29 h 450"/>
                  <a:gd name="T104" fmla="*/ 178 w 837"/>
                  <a:gd name="T105" fmla="*/ 24 h 450"/>
                  <a:gd name="T106" fmla="*/ 170 w 837"/>
                  <a:gd name="T107" fmla="*/ 18 h 450"/>
                  <a:gd name="T108" fmla="*/ 163 w 837"/>
                  <a:gd name="T109" fmla="*/ 12 h 450"/>
                  <a:gd name="T110" fmla="*/ 155 w 837"/>
                  <a:gd name="T111" fmla="*/ 6 h 450"/>
                  <a:gd name="T112" fmla="*/ 146 w 837"/>
                  <a:gd name="T113" fmla="*/ 0 h 45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50"/>
                  <a:gd name="T173" fmla="*/ 837 w 837"/>
                  <a:gd name="T174" fmla="*/ 450 h 45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50">
                    <a:moveTo>
                      <a:pt x="584" y="0"/>
                    </a:moveTo>
                    <a:lnTo>
                      <a:pt x="525" y="22"/>
                    </a:lnTo>
                    <a:lnTo>
                      <a:pt x="477" y="43"/>
                    </a:lnTo>
                    <a:lnTo>
                      <a:pt x="436" y="63"/>
                    </a:lnTo>
                    <a:lnTo>
                      <a:pt x="402" y="88"/>
                    </a:lnTo>
                    <a:lnTo>
                      <a:pt x="368" y="116"/>
                    </a:lnTo>
                    <a:lnTo>
                      <a:pt x="337" y="150"/>
                    </a:lnTo>
                    <a:lnTo>
                      <a:pt x="304" y="190"/>
                    </a:lnTo>
                    <a:lnTo>
                      <a:pt x="268" y="241"/>
                    </a:lnTo>
                    <a:lnTo>
                      <a:pt x="248" y="226"/>
                    </a:lnTo>
                    <a:lnTo>
                      <a:pt x="225" y="210"/>
                    </a:lnTo>
                    <a:lnTo>
                      <a:pt x="198" y="192"/>
                    </a:lnTo>
                    <a:lnTo>
                      <a:pt x="170" y="176"/>
                    </a:lnTo>
                    <a:lnTo>
                      <a:pt x="141" y="157"/>
                    </a:lnTo>
                    <a:lnTo>
                      <a:pt x="115" y="141"/>
                    </a:lnTo>
                    <a:lnTo>
                      <a:pt x="91" y="126"/>
                    </a:lnTo>
                    <a:lnTo>
                      <a:pt x="74" y="113"/>
                    </a:lnTo>
                    <a:lnTo>
                      <a:pt x="65" y="118"/>
                    </a:lnTo>
                    <a:lnTo>
                      <a:pt x="56" y="123"/>
                    </a:lnTo>
                    <a:lnTo>
                      <a:pt x="46" y="127"/>
                    </a:lnTo>
                    <a:lnTo>
                      <a:pt x="36" y="132"/>
                    </a:lnTo>
                    <a:lnTo>
                      <a:pt x="25" y="136"/>
                    </a:lnTo>
                    <a:lnTo>
                      <a:pt x="15" y="141"/>
                    </a:lnTo>
                    <a:lnTo>
                      <a:pt x="6" y="146"/>
                    </a:lnTo>
                    <a:lnTo>
                      <a:pt x="0" y="153"/>
                    </a:lnTo>
                    <a:lnTo>
                      <a:pt x="40" y="191"/>
                    </a:lnTo>
                    <a:lnTo>
                      <a:pt x="85" y="232"/>
                    </a:lnTo>
                    <a:lnTo>
                      <a:pt x="131" y="274"/>
                    </a:lnTo>
                    <a:lnTo>
                      <a:pt x="180" y="316"/>
                    </a:lnTo>
                    <a:lnTo>
                      <a:pt x="229" y="355"/>
                    </a:lnTo>
                    <a:lnTo>
                      <a:pt x="278" y="391"/>
                    </a:lnTo>
                    <a:lnTo>
                      <a:pt x="326" y="421"/>
                    </a:lnTo>
                    <a:lnTo>
                      <a:pt x="373" y="447"/>
                    </a:lnTo>
                    <a:lnTo>
                      <a:pt x="402" y="450"/>
                    </a:lnTo>
                    <a:lnTo>
                      <a:pt x="428" y="449"/>
                    </a:lnTo>
                    <a:lnTo>
                      <a:pt x="450" y="438"/>
                    </a:lnTo>
                    <a:lnTo>
                      <a:pt x="469" y="421"/>
                    </a:lnTo>
                    <a:lnTo>
                      <a:pt x="479" y="395"/>
                    </a:lnTo>
                    <a:lnTo>
                      <a:pt x="484" y="363"/>
                    </a:lnTo>
                    <a:lnTo>
                      <a:pt x="481" y="321"/>
                    </a:lnTo>
                    <a:lnTo>
                      <a:pt x="471" y="272"/>
                    </a:lnTo>
                    <a:lnTo>
                      <a:pt x="516" y="210"/>
                    </a:lnTo>
                    <a:lnTo>
                      <a:pt x="558" y="175"/>
                    </a:lnTo>
                    <a:lnTo>
                      <a:pt x="595" y="158"/>
                    </a:lnTo>
                    <a:lnTo>
                      <a:pt x="634" y="158"/>
                    </a:lnTo>
                    <a:lnTo>
                      <a:pt x="674" y="166"/>
                    </a:lnTo>
                    <a:lnTo>
                      <a:pt x="721" y="178"/>
                    </a:lnTo>
                    <a:lnTo>
                      <a:pt x="773" y="190"/>
                    </a:lnTo>
                    <a:lnTo>
                      <a:pt x="837" y="195"/>
                    </a:lnTo>
                    <a:lnTo>
                      <a:pt x="802" y="168"/>
                    </a:lnTo>
                    <a:lnTo>
                      <a:pt x="771" y="144"/>
                    </a:lnTo>
                    <a:lnTo>
                      <a:pt x="741" y="119"/>
                    </a:lnTo>
                    <a:lnTo>
                      <a:pt x="711" y="96"/>
                    </a:lnTo>
                    <a:lnTo>
                      <a:pt x="679" y="72"/>
                    </a:lnTo>
                    <a:lnTo>
                      <a:pt x="649" y="48"/>
                    </a:lnTo>
                    <a:lnTo>
                      <a:pt x="617" y="24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rgbClr val="ABB8B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0" name="Freeform 492"/>
              <p:cNvSpPr>
                <a:spLocks/>
              </p:cNvSpPr>
              <p:nvPr/>
            </p:nvSpPr>
            <p:spPr bwMode="auto">
              <a:xfrm>
                <a:off x="4151" y="3662"/>
                <a:ext cx="419" cy="221"/>
              </a:xfrm>
              <a:custGeom>
                <a:avLst/>
                <a:gdLst>
                  <a:gd name="T0" fmla="*/ 149 w 837"/>
                  <a:gd name="T1" fmla="*/ 0 h 441"/>
                  <a:gd name="T2" fmla="*/ 134 w 837"/>
                  <a:gd name="T3" fmla="*/ 6 h 441"/>
                  <a:gd name="T4" fmla="*/ 122 w 837"/>
                  <a:gd name="T5" fmla="*/ 11 h 441"/>
                  <a:gd name="T6" fmla="*/ 111 w 837"/>
                  <a:gd name="T7" fmla="*/ 17 h 441"/>
                  <a:gd name="T8" fmla="*/ 102 w 837"/>
                  <a:gd name="T9" fmla="*/ 23 h 441"/>
                  <a:gd name="T10" fmla="*/ 94 w 837"/>
                  <a:gd name="T11" fmla="*/ 30 h 441"/>
                  <a:gd name="T12" fmla="*/ 86 w 837"/>
                  <a:gd name="T13" fmla="*/ 39 h 441"/>
                  <a:gd name="T14" fmla="*/ 78 w 837"/>
                  <a:gd name="T15" fmla="*/ 49 h 441"/>
                  <a:gd name="T16" fmla="*/ 69 w 837"/>
                  <a:gd name="T17" fmla="*/ 62 h 441"/>
                  <a:gd name="T18" fmla="*/ 63 w 837"/>
                  <a:gd name="T19" fmla="*/ 58 h 441"/>
                  <a:gd name="T20" fmla="*/ 57 w 837"/>
                  <a:gd name="T21" fmla="*/ 54 h 441"/>
                  <a:gd name="T22" fmla="*/ 50 w 837"/>
                  <a:gd name="T23" fmla="*/ 50 h 441"/>
                  <a:gd name="T24" fmla="*/ 42 w 837"/>
                  <a:gd name="T25" fmla="*/ 45 h 441"/>
                  <a:gd name="T26" fmla="*/ 34 w 837"/>
                  <a:gd name="T27" fmla="*/ 41 h 441"/>
                  <a:gd name="T28" fmla="*/ 27 w 837"/>
                  <a:gd name="T29" fmla="*/ 36 h 441"/>
                  <a:gd name="T30" fmla="*/ 21 w 837"/>
                  <a:gd name="T31" fmla="*/ 32 h 441"/>
                  <a:gd name="T32" fmla="*/ 17 w 837"/>
                  <a:gd name="T33" fmla="*/ 29 h 441"/>
                  <a:gd name="T34" fmla="*/ 14 w 837"/>
                  <a:gd name="T35" fmla="*/ 30 h 441"/>
                  <a:gd name="T36" fmla="*/ 13 w 837"/>
                  <a:gd name="T37" fmla="*/ 31 h 441"/>
                  <a:gd name="T38" fmla="*/ 10 w 837"/>
                  <a:gd name="T39" fmla="*/ 32 h 441"/>
                  <a:gd name="T40" fmla="*/ 8 w 837"/>
                  <a:gd name="T41" fmla="*/ 33 h 441"/>
                  <a:gd name="T42" fmla="*/ 6 w 837"/>
                  <a:gd name="T43" fmla="*/ 33 h 441"/>
                  <a:gd name="T44" fmla="*/ 4 w 837"/>
                  <a:gd name="T45" fmla="*/ 34 h 441"/>
                  <a:gd name="T46" fmla="*/ 2 w 837"/>
                  <a:gd name="T47" fmla="*/ 35 h 441"/>
                  <a:gd name="T48" fmla="*/ 0 w 837"/>
                  <a:gd name="T49" fmla="*/ 37 h 441"/>
                  <a:gd name="T50" fmla="*/ 10 w 837"/>
                  <a:gd name="T51" fmla="*/ 46 h 441"/>
                  <a:gd name="T52" fmla="*/ 22 w 837"/>
                  <a:gd name="T53" fmla="*/ 57 h 441"/>
                  <a:gd name="T54" fmla="*/ 33 w 837"/>
                  <a:gd name="T55" fmla="*/ 67 h 441"/>
                  <a:gd name="T56" fmla="*/ 45 w 837"/>
                  <a:gd name="T57" fmla="*/ 78 h 441"/>
                  <a:gd name="T58" fmla="*/ 58 w 837"/>
                  <a:gd name="T59" fmla="*/ 87 h 441"/>
                  <a:gd name="T60" fmla="*/ 70 w 837"/>
                  <a:gd name="T61" fmla="*/ 96 h 441"/>
                  <a:gd name="T62" fmla="*/ 82 w 837"/>
                  <a:gd name="T63" fmla="*/ 103 h 441"/>
                  <a:gd name="T64" fmla="*/ 94 w 837"/>
                  <a:gd name="T65" fmla="*/ 110 h 441"/>
                  <a:gd name="T66" fmla="*/ 101 w 837"/>
                  <a:gd name="T67" fmla="*/ 111 h 441"/>
                  <a:gd name="T68" fmla="*/ 107 w 837"/>
                  <a:gd name="T69" fmla="*/ 110 h 441"/>
                  <a:gd name="T70" fmla="*/ 113 w 837"/>
                  <a:gd name="T71" fmla="*/ 108 h 441"/>
                  <a:gd name="T72" fmla="*/ 117 w 837"/>
                  <a:gd name="T73" fmla="*/ 104 h 441"/>
                  <a:gd name="T74" fmla="*/ 120 w 837"/>
                  <a:gd name="T75" fmla="*/ 98 h 441"/>
                  <a:gd name="T76" fmla="*/ 121 w 837"/>
                  <a:gd name="T77" fmla="*/ 90 h 441"/>
                  <a:gd name="T78" fmla="*/ 121 w 837"/>
                  <a:gd name="T79" fmla="*/ 79 h 441"/>
                  <a:gd name="T80" fmla="*/ 118 w 837"/>
                  <a:gd name="T81" fmla="*/ 67 h 441"/>
                  <a:gd name="T82" fmla="*/ 129 w 837"/>
                  <a:gd name="T83" fmla="*/ 51 h 441"/>
                  <a:gd name="T84" fmla="*/ 140 w 837"/>
                  <a:gd name="T85" fmla="*/ 42 h 441"/>
                  <a:gd name="T86" fmla="*/ 149 w 837"/>
                  <a:gd name="T87" fmla="*/ 38 h 441"/>
                  <a:gd name="T88" fmla="*/ 159 w 837"/>
                  <a:gd name="T89" fmla="*/ 38 h 441"/>
                  <a:gd name="T90" fmla="*/ 169 w 837"/>
                  <a:gd name="T91" fmla="*/ 40 h 441"/>
                  <a:gd name="T92" fmla="*/ 181 w 837"/>
                  <a:gd name="T93" fmla="*/ 43 h 441"/>
                  <a:gd name="T94" fmla="*/ 194 w 837"/>
                  <a:gd name="T95" fmla="*/ 46 h 441"/>
                  <a:gd name="T96" fmla="*/ 210 w 837"/>
                  <a:gd name="T97" fmla="*/ 47 h 441"/>
                  <a:gd name="T98" fmla="*/ 201 w 837"/>
                  <a:gd name="T99" fmla="*/ 41 h 441"/>
                  <a:gd name="T100" fmla="*/ 193 w 837"/>
                  <a:gd name="T101" fmla="*/ 35 h 441"/>
                  <a:gd name="T102" fmla="*/ 186 w 837"/>
                  <a:gd name="T103" fmla="*/ 29 h 441"/>
                  <a:gd name="T104" fmla="*/ 179 w 837"/>
                  <a:gd name="T105" fmla="*/ 23 h 441"/>
                  <a:gd name="T106" fmla="*/ 172 w 837"/>
                  <a:gd name="T107" fmla="*/ 18 h 441"/>
                  <a:gd name="T108" fmla="*/ 165 w 837"/>
                  <a:gd name="T109" fmla="*/ 12 h 441"/>
                  <a:gd name="T110" fmla="*/ 157 w 837"/>
                  <a:gd name="T111" fmla="*/ 6 h 441"/>
                  <a:gd name="T112" fmla="*/ 149 w 837"/>
                  <a:gd name="T113" fmla="*/ 0 h 44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41"/>
                  <a:gd name="T173" fmla="*/ 837 w 837"/>
                  <a:gd name="T174" fmla="*/ 441 h 44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41">
                    <a:moveTo>
                      <a:pt x="593" y="0"/>
                    </a:moveTo>
                    <a:lnTo>
                      <a:pt x="534" y="21"/>
                    </a:lnTo>
                    <a:lnTo>
                      <a:pt x="485" y="44"/>
                    </a:lnTo>
                    <a:lnTo>
                      <a:pt x="444" y="66"/>
                    </a:lnTo>
                    <a:lnTo>
                      <a:pt x="408" y="92"/>
                    </a:lnTo>
                    <a:lnTo>
                      <a:pt x="375" y="120"/>
                    </a:lnTo>
                    <a:lnTo>
                      <a:pt x="343" y="155"/>
                    </a:lnTo>
                    <a:lnTo>
                      <a:pt x="309" y="196"/>
                    </a:lnTo>
                    <a:lnTo>
                      <a:pt x="273" y="247"/>
                    </a:lnTo>
                    <a:lnTo>
                      <a:pt x="252" y="231"/>
                    </a:lnTo>
                    <a:lnTo>
                      <a:pt x="228" y="216"/>
                    </a:lnTo>
                    <a:lnTo>
                      <a:pt x="198" y="198"/>
                    </a:lnTo>
                    <a:lnTo>
                      <a:pt x="168" y="180"/>
                    </a:lnTo>
                    <a:lnTo>
                      <a:pt x="136" y="161"/>
                    </a:lnTo>
                    <a:lnTo>
                      <a:pt x="107" y="143"/>
                    </a:lnTo>
                    <a:lnTo>
                      <a:pt x="82" y="126"/>
                    </a:lnTo>
                    <a:lnTo>
                      <a:pt x="65" y="114"/>
                    </a:lnTo>
                    <a:lnTo>
                      <a:pt x="56" y="117"/>
                    </a:lnTo>
                    <a:lnTo>
                      <a:pt x="49" y="122"/>
                    </a:lnTo>
                    <a:lnTo>
                      <a:pt x="40" y="125"/>
                    </a:lnTo>
                    <a:lnTo>
                      <a:pt x="31" y="129"/>
                    </a:lnTo>
                    <a:lnTo>
                      <a:pt x="21" y="131"/>
                    </a:lnTo>
                    <a:lnTo>
                      <a:pt x="13" y="135"/>
                    </a:lnTo>
                    <a:lnTo>
                      <a:pt x="5" y="139"/>
                    </a:lnTo>
                    <a:lnTo>
                      <a:pt x="0" y="146"/>
                    </a:lnTo>
                    <a:lnTo>
                      <a:pt x="40" y="184"/>
                    </a:lnTo>
                    <a:lnTo>
                      <a:pt x="85" y="225"/>
                    </a:lnTo>
                    <a:lnTo>
                      <a:pt x="131" y="267"/>
                    </a:lnTo>
                    <a:lnTo>
                      <a:pt x="180" y="309"/>
                    </a:lnTo>
                    <a:lnTo>
                      <a:pt x="229" y="347"/>
                    </a:lnTo>
                    <a:lnTo>
                      <a:pt x="278" y="383"/>
                    </a:lnTo>
                    <a:lnTo>
                      <a:pt x="326" y="412"/>
                    </a:lnTo>
                    <a:lnTo>
                      <a:pt x="373" y="437"/>
                    </a:lnTo>
                    <a:lnTo>
                      <a:pt x="401" y="441"/>
                    </a:lnTo>
                    <a:lnTo>
                      <a:pt x="427" y="440"/>
                    </a:lnTo>
                    <a:lnTo>
                      <a:pt x="449" y="431"/>
                    </a:lnTo>
                    <a:lnTo>
                      <a:pt x="466" y="414"/>
                    </a:lnTo>
                    <a:lnTo>
                      <a:pt x="477" y="389"/>
                    </a:lnTo>
                    <a:lnTo>
                      <a:pt x="484" y="357"/>
                    </a:lnTo>
                    <a:lnTo>
                      <a:pt x="481" y="314"/>
                    </a:lnTo>
                    <a:lnTo>
                      <a:pt x="471" y="265"/>
                    </a:lnTo>
                    <a:lnTo>
                      <a:pt x="516" y="203"/>
                    </a:lnTo>
                    <a:lnTo>
                      <a:pt x="558" y="168"/>
                    </a:lnTo>
                    <a:lnTo>
                      <a:pt x="595" y="151"/>
                    </a:lnTo>
                    <a:lnTo>
                      <a:pt x="634" y="151"/>
                    </a:lnTo>
                    <a:lnTo>
                      <a:pt x="674" y="159"/>
                    </a:lnTo>
                    <a:lnTo>
                      <a:pt x="721" y="171"/>
                    </a:lnTo>
                    <a:lnTo>
                      <a:pt x="773" y="183"/>
                    </a:lnTo>
                    <a:lnTo>
                      <a:pt x="837" y="188"/>
                    </a:lnTo>
                    <a:lnTo>
                      <a:pt x="802" y="161"/>
                    </a:lnTo>
                    <a:lnTo>
                      <a:pt x="772" y="137"/>
                    </a:lnTo>
                    <a:lnTo>
                      <a:pt x="742" y="115"/>
                    </a:lnTo>
                    <a:lnTo>
                      <a:pt x="714" y="92"/>
                    </a:lnTo>
                    <a:lnTo>
                      <a:pt x="686" y="69"/>
                    </a:lnTo>
                    <a:lnTo>
                      <a:pt x="657" y="46"/>
                    </a:lnTo>
                    <a:lnTo>
                      <a:pt x="625" y="22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B0BD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1" name="Freeform 493"/>
              <p:cNvSpPr>
                <a:spLocks/>
              </p:cNvSpPr>
              <p:nvPr/>
            </p:nvSpPr>
            <p:spPr bwMode="auto">
              <a:xfrm>
                <a:off x="4151" y="3666"/>
                <a:ext cx="419" cy="216"/>
              </a:xfrm>
              <a:custGeom>
                <a:avLst/>
                <a:gdLst>
                  <a:gd name="T0" fmla="*/ 151 w 837"/>
                  <a:gd name="T1" fmla="*/ 0 h 433"/>
                  <a:gd name="T2" fmla="*/ 136 w 837"/>
                  <a:gd name="T3" fmla="*/ 5 h 433"/>
                  <a:gd name="T4" fmla="*/ 124 w 837"/>
                  <a:gd name="T5" fmla="*/ 11 h 433"/>
                  <a:gd name="T6" fmla="*/ 113 w 837"/>
                  <a:gd name="T7" fmla="*/ 17 h 433"/>
                  <a:gd name="T8" fmla="*/ 104 w 837"/>
                  <a:gd name="T9" fmla="*/ 23 h 433"/>
                  <a:gd name="T10" fmla="*/ 96 w 837"/>
                  <a:gd name="T11" fmla="*/ 31 h 433"/>
                  <a:gd name="T12" fmla="*/ 87 w 837"/>
                  <a:gd name="T13" fmla="*/ 40 h 433"/>
                  <a:gd name="T14" fmla="*/ 79 w 837"/>
                  <a:gd name="T15" fmla="*/ 50 h 433"/>
                  <a:gd name="T16" fmla="*/ 70 w 837"/>
                  <a:gd name="T17" fmla="*/ 63 h 433"/>
                  <a:gd name="T18" fmla="*/ 64 w 837"/>
                  <a:gd name="T19" fmla="*/ 59 h 433"/>
                  <a:gd name="T20" fmla="*/ 58 w 837"/>
                  <a:gd name="T21" fmla="*/ 55 h 433"/>
                  <a:gd name="T22" fmla="*/ 50 w 837"/>
                  <a:gd name="T23" fmla="*/ 50 h 433"/>
                  <a:gd name="T24" fmla="*/ 42 w 837"/>
                  <a:gd name="T25" fmla="*/ 46 h 433"/>
                  <a:gd name="T26" fmla="*/ 34 w 837"/>
                  <a:gd name="T27" fmla="*/ 41 h 433"/>
                  <a:gd name="T28" fmla="*/ 26 w 837"/>
                  <a:gd name="T29" fmla="*/ 36 h 433"/>
                  <a:gd name="T30" fmla="*/ 19 w 837"/>
                  <a:gd name="T31" fmla="*/ 32 h 433"/>
                  <a:gd name="T32" fmla="*/ 14 w 837"/>
                  <a:gd name="T33" fmla="*/ 28 h 433"/>
                  <a:gd name="T34" fmla="*/ 13 w 837"/>
                  <a:gd name="T35" fmla="*/ 29 h 433"/>
                  <a:gd name="T36" fmla="*/ 11 w 837"/>
                  <a:gd name="T37" fmla="*/ 30 h 433"/>
                  <a:gd name="T38" fmla="*/ 9 w 837"/>
                  <a:gd name="T39" fmla="*/ 30 h 433"/>
                  <a:gd name="T40" fmla="*/ 7 w 837"/>
                  <a:gd name="T41" fmla="*/ 31 h 433"/>
                  <a:gd name="T42" fmla="*/ 5 w 837"/>
                  <a:gd name="T43" fmla="*/ 31 h 433"/>
                  <a:gd name="T44" fmla="*/ 3 w 837"/>
                  <a:gd name="T45" fmla="*/ 32 h 433"/>
                  <a:gd name="T46" fmla="*/ 2 w 837"/>
                  <a:gd name="T47" fmla="*/ 33 h 433"/>
                  <a:gd name="T48" fmla="*/ 0 w 837"/>
                  <a:gd name="T49" fmla="*/ 34 h 433"/>
                  <a:gd name="T50" fmla="*/ 10 w 837"/>
                  <a:gd name="T51" fmla="*/ 44 h 433"/>
                  <a:gd name="T52" fmla="*/ 22 w 837"/>
                  <a:gd name="T53" fmla="*/ 54 h 433"/>
                  <a:gd name="T54" fmla="*/ 34 w 837"/>
                  <a:gd name="T55" fmla="*/ 65 h 433"/>
                  <a:gd name="T56" fmla="*/ 46 w 837"/>
                  <a:gd name="T57" fmla="*/ 75 h 433"/>
                  <a:gd name="T58" fmla="*/ 58 w 837"/>
                  <a:gd name="T59" fmla="*/ 84 h 433"/>
                  <a:gd name="T60" fmla="*/ 70 w 837"/>
                  <a:gd name="T61" fmla="*/ 93 h 433"/>
                  <a:gd name="T62" fmla="*/ 82 w 837"/>
                  <a:gd name="T63" fmla="*/ 101 h 433"/>
                  <a:gd name="T64" fmla="*/ 94 w 837"/>
                  <a:gd name="T65" fmla="*/ 107 h 433"/>
                  <a:gd name="T66" fmla="*/ 100 w 837"/>
                  <a:gd name="T67" fmla="*/ 108 h 433"/>
                  <a:gd name="T68" fmla="*/ 107 w 837"/>
                  <a:gd name="T69" fmla="*/ 107 h 433"/>
                  <a:gd name="T70" fmla="*/ 112 w 837"/>
                  <a:gd name="T71" fmla="*/ 105 h 433"/>
                  <a:gd name="T72" fmla="*/ 117 w 837"/>
                  <a:gd name="T73" fmla="*/ 101 h 433"/>
                  <a:gd name="T74" fmla="*/ 119 w 837"/>
                  <a:gd name="T75" fmla="*/ 95 h 433"/>
                  <a:gd name="T76" fmla="*/ 121 w 837"/>
                  <a:gd name="T77" fmla="*/ 87 h 433"/>
                  <a:gd name="T78" fmla="*/ 120 w 837"/>
                  <a:gd name="T79" fmla="*/ 76 h 433"/>
                  <a:gd name="T80" fmla="*/ 118 w 837"/>
                  <a:gd name="T81" fmla="*/ 64 h 433"/>
                  <a:gd name="T82" fmla="*/ 129 w 837"/>
                  <a:gd name="T83" fmla="*/ 49 h 433"/>
                  <a:gd name="T84" fmla="*/ 140 w 837"/>
                  <a:gd name="T85" fmla="*/ 40 h 433"/>
                  <a:gd name="T86" fmla="*/ 149 w 837"/>
                  <a:gd name="T87" fmla="*/ 36 h 433"/>
                  <a:gd name="T88" fmla="*/ 159 w 837"/>
                  <a:gd name="T89" fmla="*/ 36 h 433"/>
                  <a:gd name="T90" fmla="*/ 169 w 837"/>
                  <a:gd name="T91" fmla="*/ 38 h 433"/>
                  <a:gd name="T92" fmla="*/ 181 w 837"/>
                  <a:gd name="T93" fmla="*/ 41 h 433"/>
                  <a:gd name="T94" fmla="*/ 194 w 837"/>
                  <a:gd name="T95" fmla="*/ 44 h 433"/>
                  <a:gd name="T96" fmla="*/ 210 w 837"/>
                  <a:gd name="T97" fmla="*/ 45 h 433"/>
                  <a:gd name="T98" fmla="*/ 201 w 837"/>
                  <a:gd name="T99" fmla="*/ 39 h 433"/>
                  <a:gd name="T100" fmla="*/ 194 w 837"/>
                  <a:gd name="T101" fmla="*/ 33 h 433"/>
                  <a:gd name="T102" fmla="*/ 187 w 837"/>
                  <a:gd name="T103" fmla="*/ 27 h 433"/>
                  <a:gd name="T104" fmla="*/ 180 w 837"/>
                  <a:gd name="T105" fmla="*/ 22 h 433"/>
                  <a:gd name="T106" fmla="*/ 173 w 837"/>
                  <a:gd name="T107" fmla="*/ 17 h 433"/>
                  <a:gd name="T108" fmla="*/ 166 w 837"/>
                  <a:gd name="T109" fmla="*/ 11 h 433"/>
                  <a:gd name="T110" fmla="*/ 159 w 837"/>
                  <a:gd name="T111" fmla="*/ 5 h 433"/>
                  <a:gd name="T112" fmla="*/ 151 w 837"/>
                  <a:gd name="T113" fmla="*/ 0 h 433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33"/>
                  <a:gd name="T173" fmla="*/ 837 w 837"/>
                  <a:gd name="T174" fmla="*/ 433 h 433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33">
                    <a:moveTo>
                      <a:pt x="603" y="0"/>
                    </a:moveTo>
                    <a:lnTo>
                      <a:pt x="544" y="23"/>
                    </a:lnTo>
                    <a:lnTo>
                      <a:pt x="494" y="45"/>
                    </a:lnTo>
                    <a:lnTo>
                      <a:pt x="451" y="68"/>
                    </a:lnTo>
                    <a:lnTo>
                      <a:pt x="416" y="95"/>
                    </a:lnTo>
                    <a:lnTo>
                      <a:pt x="381" y="125"/>
                    </a:lnTo>
                    <a:lnTo>
                      <a:pt x="348" y="161"/>
                    </a:lnTo>
                    <a:lnTo>
                      <a:pt x="313" y="203"/>
                    </a:lnTo>
                    <a:lnTo>
                      <a:pt x="277" y="253"/>
                    </a:lnTo>
                    <a:lnTo>
                      <a:pt x="255" y="238"/>
                    </a:lnTo>
                    <a:lnTo>
                      <a:pt x="230" y="222"/>
                    </a:lnTo>
                    <a:lnTo>
                      <a:pt x="199" y="203"/>
                    </a:lnTo>
                    <a:lnTo>
                      <a:pt x="166" y="184"/>
                    </a:lnTo>
                    <a:lnTo>
                      <a:pt x="133" y="164"/>
                    </a:lnTo>
                    <a:lnTo>
                      <a:pt x="101" y="146"/>
                    </a:lnTo>
                    <a:lnTo>
                      <a:pt x="75" y="128"/>
                    </a:lnTo>
                    <a:lnTo>
                      <a:pt x="56" y="115"/>
                    </a:lnTo>
                    <a:lnTo>
                      <a:pt x="49" y="119"/>
                    </a:lnTo>
                    <a:lnTo>
                      <a:pt x="42" y="122"/>
                    </a:lnTo>
                    <a:lnTo>
                      <a:pt x="35" y="123"/>
                    </a:lnTo>
                    <a:lnTo>
                      <a:pt x="27" y="125"/>
                    </a:lnTo>
                    <a:lnTo>
                      <a:pt x="20" y="127"/>
                    </a:lnTo>
                    <a:lnTo>
                      <a:pt x="12" y="129"/>
                    </a:lnTo>
                    <a:lnTo>
                      <a:pt x="5" y="132"/>
                    </a:lnTo>
                    <a:lnTo>
                      <a:pt x="0" y="139"/>
                    </a:lnTo>
                    <a:lnTo>
                      <a:pt x="40" y="177"/>
                    </a:lnTo>
                    <a:lnTo>
                      <a:pt x="85" y="218"/>
                    </a:lnTo>
                    <a:lnTo>
                      <a:pt x="133" y="260"/>
                    </a:lnTo>
                    <a:lnTo>
                      <a:pt x="181" y="301"/>
                    </a:lnTo>
                    <a:lnTo>
                      <a:pt x="230" y="339"/>
                    </a:lnTo>
                    <a:lnTo>
                      <a:pt x="279" y="374"/>
                    </a:lnTo>
                    <a:lnTo>
                      <a:pt x="327" y="404"/>
                    </a:lnTo>
                    <a:lnTo>
                      <a:pt x="375" y="429"/>
                    </a:lnTo>
                    <a:lnTo>
                      <a:pt x="400" y="433"/>
                    </a:lnTo>
                    <a:lnTo>
                      <a:pt x="425" y="430"/>
                    </a:lnTo>
                    <a:lnTo>
                      <a:pt x="446" y="421"/>
                    </a:lnTo>
                    <a:lnTo>
                      <a:pt x="465" y="406"/>
                    </a:lnTo>
                    <a:lnTo>
                      <a:pt x="476" y="381"/>
                    </a:lnTo>
                    <a:lnTo>
                      <a:pt x="482" y="350"/>
                    </a:lnTo>
                    <a:lnTo>
                      <a:pt x="480" y="307"/>
                    </a:lnTo>
                    <a:lnTo>
                      <a:pt x="471" y="258"/>
                    </a:lnTo>
                    <a:lnTo>
                      <a:pt x="516" y="196"/>
                    </a:lnTo>
                    <a:lnTo>
                      <a:pt x="558" y="161"/>
                    </a:lnTo>
                    <a:lnTo>
                      <a:pt x="595" y="144"/>
                    </a:lnTo>
                    <a:lnTo>
                      <a:pt x="634" y="144"/>
                    </a:lnTo>
                    <a:lnTo>
                      <a:pt x="674" y="152"/>
                    </a:lnTo>
                    <a:lnTo>
                      <a:pt x="721" y="164"/>
                    </a:lnTo>
                    <a:lnTo>
                      <a:pt x="773" y="176"/>
                    </a:lnTo>
                    <a:lnTo>
                      <a:pt x="837" y="181"/>
                    </a:lnTo>
                    <a:lnTo>
                      <a:pt x="803" y="156"/>
                    </a:lnTo>
                    <a:lnTo>
                      <a:pt x="773" y="133"/>
                    </a:lnTo>
                    <a:lnTo>
                      <a:pt x="746" y="110"/>
                    </a:lnTo>
                    <a:lnTo>
                      <a:pt x="719" y="89"/>
                    </a:lnTo>
                    <a:lnTo>
                      <a:pt x="692" y="68"/>
                    </a:lnTo>
                    <a:lnTo>
                      <a:pt x="664" y="47"/>
                    </a:lnTo>
                    <a:lnTo>
                      <a:pt x="634" y="23"/>
                    </a:lnTo>
                    <a:lnTo>
                      <a:pt x="603" y="0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2" name="Freeform 494"/>
              <p:cNvSpPr>
                <a:spLocks/>
              </p:cNvSpPr>
              <p:nvPr/>
            </p:nvSpPr>
            <p:spPr bwMode="auto">
              <a:xfrm>
                <a:off x="3659" y="2675"/>
                <a:ext cx="1059" cy="612"/>
              </a:xfrm>
              <a:custGeom>
                <a:avLst/>
                <a:gdLst>
                  <a:gd name="T0" fmla="*/ 188 w 2117"/>
                  <a:gd name="T1" fmla="*/ 144 h 1224"/>
                  <a:gd name="T2" fmla="*/ 151 w 2117"/>
                  <a:gd name="T3" fmla="*/ 176 h 1224"/>
                  <a:gd name="T4" fmla="*/ 114 w 2117"/>
                  <a:gd name="T5" fmla="*/ 199 h 1224"/>
                  <a:gd name="T6" fmla="*/ 88 w 2117"/>
                  <a:gd name="T7" fmla="*/ 200 h 1224"/>
                  <a:gd name="T8" fmla="*/ 69 w 2117"/>
                  <a:gd name="T9" fmla="*/ 207 h 1224"/>
                  <a:gd name="T10" fmla="*/ 33 w 2117"/>
                  <a:gd name="T11" fmla="*/ 235 h 1224"/>
                  <a:gd name="T12" fmla="*/ 6 w 2117"/>
                  <a:gd name="T13" fmla="*/ 257 h 1224"/>
                  <a:gd name="T14" fmla="*/ 1 w 2117"/>
                  <a:gd name="T15" fmla="*/ 283 h 1224"/>
                  <a:gd name="T16" fmla="*/ 20 w 2117"/>
                  <a:gd name="T17" fmla="*/ 304 h 1224"/>
                  <a:gd name="T18" fmla="*/ 50 w 2117"/>
                  <a:gd name="T19" fmla="*/ 300 h 1224"/>
                  <a:gd name="T20" fmla="*/ 80 w 2117"/>
                  <a:gd name="T21" fmla="*/ 297 h 1224"/>
                  <a:gd name="T22" fmla="*/ 156 w 2117"/>
                  <a:gd name="T23" fmla="*/ 295 h 1224"/>
                  <a:gd name="T24" fmla="*/ 231 w 2117"/>
                  <a:gd name="T25" fmla="*/ 290 h 1224"/>
                  <a:gd name="T26" fmla="*/ 299 w 2117"/>
                  <a:gd name="T27" fmla="*/ 286 h 1224"/>
                  <a:gd name="T28" fmla="*/ 332 w 2117"/>
                  <a:gd name="T29" fmla="*/ 284 h 1224"/>
                  <a:gd name="T30" fmla="*/ 361 w 2117"/>
                  <a:gd name="T31" fmla="*/ 269 h 1224"/>
                  <a:gd name="T32" fmla="*/ 396 w 2117"/>
                  <a:gd name="T33" fmla="*/ 249 h 1224"/>
                  <a:gd name="T34" fmla="*/ 420 w 2117"/>
                  <a:gd name="T35" fmla="*/ 230 h 1224"/>
                  <a:gd name="T36" fmla="*/ 421 w 2117"/>
                  <a:gd name="T37" fmla="*/ 169 h 1224"/>
                  <a:gd name="T38" fmla="*/ 441 w 2117"/>
                  <a:gd name="T39" fmla="*/ 167 h 1224"/>
                  <a:gd name="T40" fmla="*/ 459 w 2117"/>
                  <a:gd name="T41" fmla="*/ 181 h 1224"/>
                  <a:gd name="T42" fmla="*/ 508 w 2117"/>
                  <a:gd name="T43" fmla="*/ 170 h 1224"/>
                  <a:gd name="T44" fmla="*/ 526 w 2117"/>
                  <a:gd name="T45" fmla="*/ 103 h 1224"/>
                  <a:gd name="T46" fmla="*/ 474 w 2117"/>
                  <a:gd name="T47" fmla="*/ 65 h 1224"/>
                  <a:gd name="T48" fmla="*/ 444 w 2117"/>
                  <a:gd name="T49" fmla="*/ 82 h 1224"/>
                  <a:gd name="T50" fmla="*/ 432 w 2117"/>
                  <a:gd name="T51" fmla="*/ 100 h 1224"/>
                  <a:gd name="T52" fmla="*/ 413 w 2117"/>
                  <a:gd name="T53" fmla="*/ 104 h 1224"/>
                  <a:gd name="T54" fmla="*/ 406 w 2117"/>
                  <a:gd name="T55" fmla="*/ 97 h 1224"/>
                  <a:gd name="T56" fmla="*/ 401 w 2117"/>
                  <a:gd name="T57" fmla="*/ 93 h 1224"/>
                  <a:gd name="T58" fmla="*/ 401 w 2117"/>
                  <a:gd name="T59" fmla="*/ 85 h 1224"/>
                  <a:gd name="T60" fmla="*/ 418 w 2117"/>
                  <a:gd name="T61" fmla="*/ 82 h 1224"/>
                  <a:gd name="T62" fmla="*/ 432 w 2117"/>
                  <a:gd name="T63" fmla="*/ 77 h 1224"/>
                  <a:gd name="T64" fmla="*/ 450 w 2117"/>
                  <a:gd name="T65" fmla="*/ 27 h 1224"/>
                  <a:gd name="T66" fmla="*/ 387 w 2117"/>
                  <a:gd name="T67" fmla="*/ 0 h 1224"/>
                  <a:gd name="T68" fmla="*/ 329 w 2117"/>
                  <a:gd name="T69" fmla="*/ 36 h 1224"/>
                  <a:gd name="T70" fmla="*/ 330 w 2117"/>
                  <a:gd name="T71" fmla="*/ 49 h 1224"/>
                  <a:gd name="T72" fmla="*/ 331 w 2117"/>
                  <a:gd name="T73" fmla="*/ 62 h 1224"/>
                  <a:gd name="T74" fmla="*/ 327 w 2117"/>
                  <a:gd name="T75" fmla="*/ 73 h 1224"/>
                  <a:gd name="T76" fmla="*/ 316 w 2117"/>
                  <a:gd name="T77" fmla="*/ 75 h 1224"/>
                  <a:gd name="T78" fmla="*/ 305 w 2117"/>
                  <a:gd name="T79" fmla="*/ 77 h 1224"/>
                  <a:gd name="T80" fmla="*/ 287 w 2117"/>
                  <a:gd name="T81" fmla="*/ 83 h 1224"/>
                  <a:gd name="T82" fmla="*/ 266 w 2117"/>
                  <a:gd name="T83" fmla="*/ 91 h 1224"/>
                  <a:gd name="T84" fmla="*/ 246 w 2117"/>
                  <a:gd name="T85" fmla="*/ 98 h 1224"/>
                  <a:gd name="T86" fmla="*/ 235 w 2117"/>
                  <a:gd name="T87" fmla="*/ 108 h 1224"/>
                  <a:gd name="T88" fmla="*/ 224 w 2117"/>
                  <a:gd name="T89" fmla="*/ 117 h 122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117"/>
                  <a:gd name="T136" fmla="*/ 0 h 1224"/>
                  <a:gd name="T137" fmla="*/ 2117 w 2117"/>
                  <a:gd name="T138" fmla="*/ 1224 h 1224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117" h="1224">
                    <a:moveTo>
                      <a:pt x="864" y="496"/>
                    </a:moveTo>
                    <a:lnTo>
                      <a:pt x="806" y="531"/>
                    </a:lnTo>
                    <a:lnTo>
                      <a:pt x="752" y="574"/>
                    </a:lnTo>
                    <a:lnTo>
                      <a:pt x="700" y="618"/>
                    </a:lnTo>
                    <a:lnTo>
                      <a:pt x="653" y="663"/>
                    </a:lnTo>
                    <a:lnTo>
                      <a:pt x="604" y="704"/>
                    </a:lnTo>
                    <a:lnTo>
                      <a:pt x="556" y="743"/>
                    </a:lnTo>
                    <a:lnTo>
                      <a:pt x="506" y="774"/>
                    </a:lnTo>
                    <a:lnTo>
                      <a:pt x="456" y="797"/>
                    </a:lnTo>
                    <a:lnTo>
                      <a:pt x="412" y="797"/>
                    </a:lnTo>
                    <a:lnTo>
                      <a:pt x="378" y="799"/>
                    </a:lnTo>
                    <a:lnTo>
                      <a:pt x="349" y="802"/>
                    </a:lnTo>
                    <a:lnTo>
                      <a:pt x="324" y="809"/>
                    </a:lnTo>
                    <a:lnTo>
                      <a:pt x="299" y="818"/>
                    </a:lnTo>
                    <a:lnTo>
                      <a:pt x="274" y="831"/>
                    </a:lnTo>
                    <a:lnTo>
                      <a:pt x="244" y="846"/>
                    </a:lnTo>
                    <a:lnTo>
                      <a:pt x="209" y="868"/>
                    </a:lnTo>
                    <a:lnTo>
                      <a:pt x="131" y="942"/>
                    </a:lnTo>
                    <a:lnTo>
                      <a:pt x="77" y="987"/>
                    </a:lnTo>
                    <a:lnTo>
                      <a:pt x="41" y="1011"/>
                    </a:lnTo>
                    <a:lnTo>
                      <a:pt x="22" y="1027"/>
                    </a:lnTo>
                    <a:lnTo>
                      <a:pt x="10" y="1045"/>
                    </a:lnTo>
                    <a:lnTo>
                      <a:pt x="7" y="1076"/>
                    </a:lnTo>
                    <a:lnTo>
                      <a:pt x="3" y="1131"/>
                    </a:lnTo>
                    <a:lnTo>
                      <a:pt x="0" y="1224"/>
                    </a:lnTo>
                    <a:lnTo>
                      <a:pt x="39" y="1219"/>
                    </a:lnTo>
                    <a:lnTo>
                      <a:pt x="79" y="1214"/>
                    </a:lnTo>
                    <a:lnTo>
                      <a:pt x="118" y="1209"/>
                    </a:lnTo>
                    <a:lnTo>
                      <a:pt x="160" y="1205"/>
                    </a:lnTo>
                    <a:lnTo>
                      <a:pt x="199" y="1200"/>
                    </a:lnTo>
                    <a:lnTo>
                      <a:pt x="239" y="1195"/>
                    </a:lnTo>
                    <a:lnTo>
                      <a:pt x="278" y="1191"/>
                    </a:lnTo>
                    <a:lnTo>
                      <a:pt x="319" y="1188"/>
                    </a:lnTo>
                    <a:lnTo>
                      <a:pt x="419" y="1185"/>
                    </a:lnTo>
                    <a:lnTo>
                      <a:pt x="521" y="1183"/>
                    </a:lnTo>
                    <a:lnTo>
                      <a:pt x="621" y="1178"/>
                    </a:lnTo>
                    <a:lnTo>
                      <a:pt x="723" y="1173"/>
                    </a:lnTo>
                    <a:lnTo>
                      <a:pt x="823" y="1165"/>
                    </a:lnTo>
                    <a:lnTo>
                      <a:pt x="923" y="1158"/>
                    </a:lnTo>
                    <a:lnTo>
                      <a:pt x="1025" y="1149"/>
                    </a:lnTo>
                    <a:lnTo>
                      <a:pt x="1128" y="1141"/>
                    </a:lnTo>
                    <a:lnTo>
                      <a:pt x="1194" y="1144"/>
                    </a:lnTo>
                    <a:lnTo>
                      <a:pt x="1246" y="1144"/>
                    </a:lnTo>
                    <a:lnTo>
                      <a:pt x="1288" y="1141"/>
                    </a:lnTo>
                    <a:lnTo>
                      <a:pt x="1326" y="1135"/>
                    </a:lnTo>
                    <a:lnTo>
                      <a:pt x="1360" y="1123"/>
                    </a:lnTo>
                    <a:lnTo>
                      <a:pt x="1399" y="1102"/>
                    </a:lnTo>
                    <a:lnTo>
                      <a:pt x="1444" y="1075"/>
                    </a:lnTo>
                    <a:lnTo>
                      <a:pt x="1502" y="1041"/>
                    </a:lnTo>
                    <a:lnTo>
                      <a:pt x="1542" y="1013"/>
                    </a:lnTo>
                    <a:lnTo>
                      <a:pt x="1583" y="996"/>
                    </a:lnTo>
                    <a:lnTo>
                      <a:pt x="1621" y="978"/>
                    </a:lnTo>
                    <a:lnTo>
                      <a:pt x="1655" y="957"/>
                    </a:lnTo>
                    <a:lnTo>
                      <a:pt x="1678" y="922"/>
                    </a:lnTo>
                    <a:lnTo>
                      <a:pt x="1693" y="868"/>
                    </a:lnTo>
                    <a:lnTo>
                      <a:pt x="1696" y="789"/>
                    </a:lnTo>
                    <a:lnTo>
                      <a:pt x="1683" y="678"/>
                    </a:lnTo>
                    <a:lnTo>
                      <a:pt x="1713" y="659"/>
                    </a:lnTo>
                    <a:lnTo>
                      <a:pt x="1740" y="658"/>
                    </a:lnTo>
                    <a:lnTo>
                      <a:pt x="1762" y="669"/>
                    </a:lnTo>
                    <a:lnTo>
                      <a:pt x="1785" y="688"/>
                    </a:lnTo>
                    <a:lnTo>
                      <a:pt x="1808" y="708"/>
                    </a:lnTo>
                    <a:lnTo>
                      <a:pt x="1835" y="725"/>
                    </a:lnTo>
                    <a:lnTo>
                      <a:pt x="1868" y="735"/>
                    </a:lnTo>
                    <a:lnTo>
                      <a:pt x="1910" y="734"/>
                    </a:lnTo>
                    <a:lnTo>
                      <a:pt x="2029" y="683"/>
                    </a:lnTo>
                    <a:lnTo>
                      <a:pt x="2097" y="604"/>
                    </a:lnTo>
                    <a:lnTo>
                      <a:pt x="2117" y="508"/>
                    </a:lnTo>
                    <a:lnTo>
                      <a:pt x="2101" y="414"/>
                    </a:lnTo>
                    <a:lnTo>
                      <a:pt x="2052" y="332"/>
                    </a:lnTo>
                    <a:lnTo>
                      <a:pt x="1981" y="277"/>
                    </a:lnTo>
                    <a:lnTo>
                      <a:pt x="1893" y="260"/>
                    </a:lnTo>
                    <a:lnTo>
                      <a:pt x="1797" y="300"/>
                    </a:lnTo>
                    <a:lnTo>
                      <a:pt x="1786" y="310"/>
                    </a:lnTo>
                    <a:lnTo>
                      <a:pt x="1775" y="331"/>
                    </a:lnTo>
                    <a:lnTo>
                      <a:pt x="1760" y="354"/>
                    </a:lnTo>
                    <a:lnTo>
                      <a:pt x="1745" y="381"/>
                    </a:lnTo>
                    <a:lnTo>
                      <a:pt x="1725" y="402"/>
                    </a:lnTo>
                    <a:lnTo>
                      <a:pt x="1703" y="420"/>
                    </a:lnTo>
                    <a:lnTo>
                      <a:pt x="1678" y="425"/>
                    </a:lnTo>
                    <a:lnTo>
                      <a:pt x="1652" y="417"/>
                    </a:lnTo>
                    <a:lnTo>
                      <a:pt x="1639" y="406"/>
                    </a:lnTo>
                    <a:lnTo>
                      <a:pt x="1632" y="398"/>
                    </a:lnTo>
                    <a:lnTo>
                      <a:pt x="1624" y="391"/>
                    </a:lnTo>
                    <a:lnTo>
                      <a:pt x="1618" y="386"/>
                    </a:lnTo>
                    <a:lnTo>
                      <a:pt x="1611" y="378"/>
                    </a:lnTo>
                    <a:lnTo>
                      <a:pt x="1604" y="372"/>
                    </a:lnTo>
                    <a:lnTo>
                      <a:pt x="1596" y="364"/>
                    </a:lnTo>
                    <a:lnTo>
                      <a:pt x="1584" y="356"/>
                    </a:lnTo>
                    <a:lnTo>
                      <a:pt x="1602" y="342"/>
                    </a:lnTo>
                    <a:lnTo>
                      <a:pt x="1623" y="336"/>
                    </a:lnTo>
                    <a:lnTo>
                      <a:pt x="1646" y="332"/>
                    </a:lnTo>
                    <a:lnTo>
                      <a:pt x="1671" y="331"/>
                    </a:lnTo>
                    <a:lnTo>
                      <a:pt x="1692" y="327"/>
                    </a:lnTo>
                    <a:lnTo>
                      <a:pt x="1712" y="321"/>
                    </a:lnTo>
                    <a:lnTo>
                      <a:pt x="1726" y="308"/>
                    </a:lnTo>
                    <a:lnTo>
                      <a:pt x="1735" y="288"/>
                    </a:lnTo>
                    <a:lnTo>
                      <a:pt x="1800" y="189"/>
                    </a:lnTo>
                    <a:lnTo>
                      <a:pt x="1797" y="110"/>
                    </a:lnTo>
                    <a:lnTo>
                      <a:pt x="1741" y="49"/>
                    </a:lnTo>
                    <a:lnTo>
                      <a:pt x="1653" y="12"/>
                    </a:lnTo>
                    <a:lnTo>
                      <a:pt x="1548" y="0"/>
                    </a:lnTo>
                    <a:lnTo>
                      <a:pt x="1445" y="16"/>
                    </a:lnTo>
                    <a:lnTo>
                      <a:pt x="1361" y="62"/>
                    </a:lnTo>
                    <a:lnTo>
                      <a:pt x="1316" y="143"/>
                    </a:lnTo>
                    <a:lnTo>
                      <a:pt x="1316" y="160"/>
                    </a:lnTo>
                    <a:lnTo>
                      <a:pt x="1316" y="179"/>
                    </a:lnTo>
                    <a:lnTo>
                      <a:pt x="1317" y="196"/>
                    </a:lnTo>
                    <a:lnTo>
                      <a:pt x="1318" y="214"/>
                    </a:lnTo>
                    <a:lnTo>
                      <a:pt x="1320" y="230"/>
                    </a:lnTo>
                    <a:lnTo>
                      <a:pt x="1321" y="248"/>
                    </a:lnTo>
                    <a:lnTo>
                      <a:pt x="1322" y="267"/>
                    </a:lnTo>
                    <a:lnTo>
                      <a:pt x="1325" y="287"/>
                    </a:lnTo>
                    <a:lnTo>
                      <a:pt x="1306" y="289"/>
                    </a:lnTo>
                    <a:lnTo>
                      <a:pt x="1291" y="293"/>
                    </a:lnTo>
                    <a:lnTo>
                      <a:pt x="1276" y="297"/>
                    </a:lnTo>
                    <a:lnTo>
                      <a:pt x="1262" y="300"/>
                    </a:lnTo>
                    <a:lnTo>
                      <a:pt x="1247" y="303"/>
                    </a:lnTo>
                    <a:lnTo>
                      <a:pt x="1233" y="307"/>
                    </a:lnTo>
                    <a:lnTo>
                      <a:pt x="1217" y="310"/>
                    </a:lnTo>
                    <a:lnTo>
                      <a:pt x="1201" y="314"/>
                    </a:lnTo>
                    <a:lnTo>
                      <a:pt x="1173" y="324"/>
                    </a:lnTo>
                    <a:lnTo>
                      <a:pt x="1145" y="334"/>
                    </a:lnTo>
                    <a:lnTo>
                      <a:pt x="1118" y="344"/>
                    </a:lnTo>
                    <a:lnTo>
                      <a:pt x="1091" y="354"/>
                    </a:lnTo>
                    <a:lnTo>
                      <a:pt x="1064" y="364"/>
                    </a:lnTo>
                    <a:lnTo>
                      <a:pt x="1036" y="374"/>
                    </a:lnTo>
                    <a:lnTo>
                      <a:pt x="1010" y="384"/>
                    </a:lnTo>
                    <a:lnTo>
                      <a:pt x="984" y="394"/>
                    </a:lnTo>
                    <a:lnTo>
                      <a:pt x="969" y="407"/>
                    </a:lnTo>
                    <a:lnTo>
                      <a:pt x="954" y="420"/>
                    </a:lnTo>
                    <a:lnTo>
                      <a:pt x="938" y="432"/>
                    </a:lnTo>
                    <a:lnTo>
                      <a:pt x="923" y="445"/>
                    </a:lnTo>
                    <a:lnTo>
                      <a:pt x="908" y="457"/>
                    </a:lnTo>
                    <a:lnTo>
                      <a:pt x="893" y="470"/>
                    </a:lnTo>
                    <a:lnTo>
                      <a:pt x="878" y="482"/>
                    </a:lnTo>
                    <a:lnTo>
                      <a:pt x="864" y="496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3" name="Freeform 495"/>
              <p:cNvSpPr>
                <a:spLocks/>
              </p:cNvSpPr>
              <p:nvPr/>
            </p:nvSpPr>
            <p:spPr bwMode="auto">
              <a:xfrm>
                <a:off x="3693" y="2684"/>
                <a:ext cx="1024" cy="586"/>
              </a:xfrm>
              <a:custGeom>
                <a:avLst/>
                <a:gdLst>
                  <a:gd name="T0" fmla="*/ 171 w 2048"/>
                  <a:gd name="T1" fmla="*/ 139 h 1171"/>
                  <a:gd name="T2" fmla="*/ 138 w 2048"/>
                  <a:gd name="T3" fmla="*/ 171 h 1171"/>
                  <a:gd name="T4" fmla="*/ 103 w 2048"/>
                  <a:gd name="T5" fmla="*/ 194 h 1171"/>
                  <a:gd name="T6" fmla="*/ 77 w 2048"/>
                  <a:gd name="T7" fmla="*/ 195 h 1171"/>
                  <a:gd name="T8" fmla="*/ 59 w 2048"/>
                  <a:gd name="T9" fmla="*/ 203 h 1171"/>
                  <a:gd name="T10" fmla="*/ 25 w 2048"/>
                  <a:gd name="T11" fmla="*/ 231 h 1171"/>
                  <a:gd name="T12" fmla="*/ 1 w 2048"/>
                  <a:gd name="T13" fmla="*/ 251 h 1171"/>
                  <a:gd name="T14" fmla="*/ 1 w 2048"/>
                  <a:gd name="T15" fmla="*/ 274 h 1171"/>
                  <a:gd name="T16" fmla="*/ 18 w 2048"/>
                  <a:gd name="T17" fmla="*/ 291 h 1171"/>
                  <a:gd name="T18" fmla="*/ 46 w 2048"/>
                  <a:gd name="T19" fmla="*/ 289 h 1171"/>
                  <a:gd name="T20" fmla="*/ 75 w 2048"/>
                  <a:gd name="T21" fmla="*/ 286 h 1171"/>
                  <a:gd name="T22" fmla="*/ 144 w 2048"/>
                  <a:gd name="T23" fmla="*/ 285 h 1171"/>
                  <a:gd name="T24" fmla="*/ 218 w 2048"/>
                  <a:gd name="T25" fmla="*/ 282 h 1171"/>
                  <a:gd name="T26" fmla="*/ 284 w 2048"/>
                  <a:gd name="T27" fmla="*/ 278 h 1171"/>
                  <a:gd name="T28" fmla="*/ 318 w 2048"/>
                  <a:gd name="T29" fmla="*/ 276 h 1171"/>
                  <a:gd name="T30" fmla="*/ 345 w 2048"/>
                  <a:gd name="T31" fmla="*/ 263 h 1171"/>
                  <a:gd name="T32" fmla="*/ 378 w 2048"/>
                  <a:gd name="T33" fmla="*/ 245 h 1171"/>
                  <a:gd name="T34" fmla="*/ 402 w 2048"/>
                  <a:gd name="T35" fmla="*/ 226 h 1171"/>
                  <a:gd name="T36" fmla="*/ 403 w 2048"/>
                  <a:gd name="T37" fmla="*/ 165 h 1171"/>
                  <a:gd name="T38" fmla="*/ 423 w 2048"/>
                  <a:gd name="T39" fmla="*/ 163 h 1171"/>
                  <a:gd name="T40" fmla="*/ 441 w 2048"/>
                  <a:gd name="T41" fmla="*/ 177 h 1171"/>
                  <a:gd name="T42" fmla="*/ 490 w 2048"/>
                  <a:gd name="T43" fmla="*/ 166 h 1171"/>
                  <a:gd name="T44" fmla="*/ 507 w 2048"/>
                  <a:gd name="T45" fmla="*/ 100 h 1171"/>
                  <a:gd name="T46" fmla="*/ 454 w 2048"/>
                  <a:gd name="T47" fmla="*/ 62 h 1171"/>
                  <a:gd name="T48" fmla="*/ 425 w 2048"/>
                  <a:gd name="T49" fmla="*/ 80 h 1171"/>
                  <a:gd name="T50" fmla="*/ 413 w 2048"/>
                  <a:gd name="T51" fmla="*/ 97 h 1171"/>
                  <a:gd name="T52" fmla="*/ 396 w 2048"/>
                  <a:gd name="T53" fmla="*/ 100 h 1171"/>
                  <a:gd name="T54" fmla="*/ 389 w 2048"/>
                  <a:gd name="T55" fmla="*/ 93 h 1171"/>
                  <a:gd name="T56" fmla="*/ 383 w 2048"/>
                  <a:gd name="T57" fmla="*/ 88 h 1171"/>
                  <a:gd name="T58" fmla="*/ 382 w 2048"/>
                  <a:gd name="T59" fmla="*/ 80 h 1171"/>
                  <a:gd name="T60" fmla="*/ 397 w 2048"/>
                  <a:gd name="T61" fmla="*/ 77 h 1171"/>
                  <a:gd name="T62" fmla="*/ 409 w 2048"/>
                  <a:gd name="T63" fmla="*/ 71 h 1171"/>
                  <a:gd name="T64" fmla="*/ 424 w 2048"/>
                  <a:gd name="T65" fmla="*/ 25 h 1171"/>
                  <a:gd name="T66" fmla="*/ 365 w 2048"/>
                  <a:gd name="T67" fmla="*/ 0 h 1171"/>
                  <a:gd name="T68" fmla="*/ 313 w 2048"/>
                  <a:gd name="T69" fmla="*/ 33 h 1171"/>
                  <a:gd name="T70" fmla="*/ 313 w 2048"/>
                  <a:gd name="T71" fmla="*/ 46 h 1171"/>
                  <a:gd name="T72" fmla="*/ 313 w 2048"/>
                  <a:gd name="T73" fmla="*/ 58 h 1171"/>
                  <a:gd name="T74" fmla="*/ 309 w 2048"/>
                  <a:gd name="T75" fmla="*/ 68 h 1171"/>
                  <a:gd name="T76" fmla="*/ 298 w 2048"/>
                  <a:gd name="T77" fmla="*/ 71 h 1171"/>
                  <a:gd name="T78" fmla="*/ 287 w 2048"/>
                  <a:gd name="T79" fmla="*/ 73 h 1171"/>
                  <a:gd name="T80" fmla="*/ 269 w 2048"/>
                  <a:gd name="T81" fmla="*/ 79 h 1171"/>
                  <a:gd name="T82" fmla="*/ 249 w 2048"/>
                  <a:gd name="T83" fmla="*/ 87 h 1171"/>
                  <a:gd name="T84" fmla="*/ 229 w 2048"/>
                  <a:gd name="T85" fmla="*/ 94 h 1171"/>
                  <a:gd name="T86" fmla="*/ 217 w 2048"/>
                  <a:gd name="T87" fmla="*/ 104 h 1171"/>
                  <a:gd name="T88" fmla="*/ 206 w 2048"/>
                  <a:gd name="T89" fmla="*/ 113 h 117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048"/>
                  <a:gd name="T136" fmla="*/ 0 h 1171"/>
                  <a:gd name="T137" fmla="*/ 2048 w 2048"/>
                  <a:gd name="T138" fmla="*/ 1171 h 117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048" h="1171">
                    <a:moveTo>
                      <a:pt x="796" y="477"/>
                    </a:moveTo>
                    <a:lnTo>
                      <a:pt x="739" y="512"/>
                    </a:lnTo>
                    <a:lnTo>
                      <a:pt x="687" y="553"/>
                    </a:lnTo>
                    <a:lnTo>
                      <a:pt x="640" y="597"/>
                    </a:lnTo>
                    <a:lnTo>
                      <a:pt x="597" y="641"/>
                    </a:lnTo>
                    <a:lnTo>
                      <a:pt x="553" y="682"/>
                    </a:lnTo>
                    <a:lnTo>
                      <a:pt x="509" y="720"/>
                    </a:lnTo>
                    <a:lnTo>
                      <a:pt x="463" y="751"/>
                    </a:lnTo>
                    <a:lnTo>
                      <a:pt x="413" y="774"/>
                    </a:lnTo>
                    <a:lnTo>
                      <a:pt x="370" y="774"/>
                    </a:lnTo>
                    <a:lnTo>
                      <a:pt x="337" y="776"/>
                    </a:lnTo>
                    <a:lnTo>
                      <a:pt x="310" y="780"/>
                    </a:lnTo>
                    <a:lnTo>
                      <a:pt x="286" y="788"/>
                    </a:lnTo>
                    <a:lnTo>
                      <a:pt x="262" y="798"/>
                    </a:lnTo>
                    <a:lnTo>
                      <a:pt x="238" y="812"/>
                    </a:lnTo>
                    <a:lnTo>
                      <a:pt x="208" y="829"/>
                    </a:lnTo>
                    <a:lnTo>
                      <a:pt x="173" y="852"/>
                    </a:lnTo>
                    <a:lnTo>
                      <a:pt x="102" y="922"/>
                    </a:lnTo>
                    <a:lnTo>
                      <a:pt x="53" y="964"/>
                    </a:lnTo>
                    <a:lnTo>
                      <a:pt x="21" y="987"/>
                    </a:lnTo>
                    <a:lnTo>
                      <a:pt x="6" y="1003"/>
                    </a:lnTo>
                    <a:lnTo>
                      <a:pt x="0" y="1018"/>
                    </a:lnTo>
                    <a:lnTo>
                      <a:pt x="0" y="1046"/>
                    </a:lnTo>
                    <a:lnTo>
                      <a:pt x="1" y="1093"/>
                    </a:lnTo>
                    <a:lnTo>
                      <a:pt x="3" y="1171"/>
                    </a:lnTo>
                    <a:lnTo>
                      <a:pt x="38" y="1166"/>
                    </a:lnTo>
                    <a:lnTo>
                      <a:pt x="74" y="1162"/>
                    </a:lnTo>
                    <a:lnTo>
                      <a:pt x="109" y="1160"/>
                    </a:lnTo>
                    <a:lnTo>
                      <a:pt x="147" y="1157"/>
                    </a:lnTo>
                    <a:lnTo>
                      <a:pt x="185" y="1154"/>
                    </a:lnTo>
                    <a:lnTo>
                      <a:pt x="222" y="1151"/>
                    </a:lnTo>
                    <a:lnTo>
                      <a:pt x="260" y="1147"/>
                    </a:lnTo>
                    <a:lnTo>
                      <a:pt x="301" y="1144"/>
                    </a:lnTo>
                    <a:lnTo>
                      <a:pt x="391" y="1144"/>
                    </a:lnTo>
                    <a:lnTo>
                      <a:pt x="484" y="1144"/>
                    </a:lnTo>
                    <a:lnTo>
                      <a:pt x="578" y="1140"/>
                    </a:lnTo>
                    <a:lnTo>
                      <a:pt x="676" y="1137"/>
                    </a:lnTo>
                    <a:lnTo>
                      <a:pt x="773" y="1131"/>
                    </a:lnTo>
                    <a:lnTo>
                      <a:pt x="872" y="1125"/>
                    </a:lnTo>
                    <a:lnTo>
                      <a:pt x="971" y="1117"/>
                    </a:lnTo>
                    <a:lnTo>
                      <a:pt x="1072" y="1111"/>
                    </a:lnTo>
                    <a:lnTo>
                      <a:pt x="1138" y="1112"/>
                    </a:lnTo>
                    <a:lnTo>
                      <a:pt x="1191" y="1112"/>
                    </a:lnTo>
                    <a:lnTo>
                      <a:pt x="1234" y="1110"/>
                    </a:lnTo>
                    <a:lnTo>
                      <a:pt x="1272" y="1104"/>
                    </a:lnTo>
                    <a:lnTo>
                      <a:pt x="1306" y="1091"/>
                    </a:lnTo>
                    <a:lnTo>
                      <a:pt x="1342" y="1075"/>
                    </a:lnTo>
                    <a:lnTo>
                      <a:pt x="1382" y="1052"/>
                    </a:lnTo>
                    <a:lnTo>
                      <a:pt x="1434" y="1022"/>
                    </a:lnTo>
                    <a:lnTo>
                      <a:pt x="1474" y="994"/>
                    </a:lnTo>
                    <a:lnTo>
                      <a:pt x="1515" y="977"/>
                    </a:lnTo>
                    <a:lnTo>
                      <a:pt x="1553" y="959"/>
                    </a:lnTo>
                    <a:lnTo>
                      <a:pt x="1587" y="938"/>
                    </a:lnTo>
                    <a:lnTo>
                      <a:pt x="1610" y="903"/>
                    </a:lnTo>
                    <a:lnTo>
                      <a:pt x="1625" y="849"/>
                    </a:lnTo>
                    <a:lnTo>
                      <a:pt x="1628" y="770"/>
                    </a:lnTo>
                    <a:lnTo>
                      <a:pt x="1615" y="659"/>
                    </a:lnTo>
                    <a:lnTo>
                      <a:pt x="1645" y="640"/>
                    </a:lnTo>
                    <a:lnTo>
                      <a:pt x="1672" y="639"/>
                    </a:lnTo>
                    <a:lnTo>
                      <a:pt x="1694" y="650"/>
                    </a:lnTo>
                    <a:lnTo>
                      <a:pt x="1717" y="669"/>
                    </a:lnTo>
                    <a:lnTo>
                      <a:pt x="1740" y="689"/>
                    </a:lnTo>
                    <a:lnTo>
                      <a:pt x="1767" y="706"/>
                    </a:lnTo>
                    <a:lnTo>
                      <a:pt x="1800" y="716"/>
                    </a:lnTo>
                    <a:lnTo>
                      <a:pt x="1842" y="715"/>
                    </a:lnTo>
                    <a:lnTo>
                      <a:pt x="1961" y="664"/>
                    </a:lnTo>
                    <a:lnTo>
                      <a:pt x="2028" y="585"/>
                    </a:lnTo>
                    <a:lnTo>
                      <a:pt x="2048" y="492"/>
                    </a:lnTo>
                    <a:lnTo>
                      <a:pt x="2030" y="399"/>
                    </a:lnTo>
                    <a:lnTo>
                      <a:pt x="1980" y="318"/>
                    </a:lnTo>
                    <a:lnTo>
                      <a:pt x="1908" y="263"/>
                    </a:lnTo>
                    <a:lnTo>
                      <a:pt x="1819" y="248"/>
                    </a:lnTo>
                    <a:lnTo>
                      <a:pt x="1722" y="288"/>
                    </a:lnTo>
                    <a:lnTo>
                      <a:pt x="1712" y="298"/>
                    </a:lnTo>
                    <a:lnTo>
                      <a:pt x="1701" y="317"/>
                    </a:lnTo>
                    <a:lnTo>
                      <a:pt x="1687" y="340"/>
                    </a:lnTo>
                    <a:lnTo>
                      <a:pt x="1673" y="365"/>
                    </a:lnTo>
                    <a:lnTo>
                      <a:pt x="1654" y="385"/>
                    </a:lnTo>
                    <a:lnTo>
                      <a:pt x="1634" y="402"/>
                    </a:lnTo>
                    <a:lnTo>
                      <a:pt x="1610" y="406"/>
                    </a:lnTo>
                    <a:lnTo>
                      <a:pt x="1584" y="398"/>
                    </a:lnTo>
                    <a:lnTo>
                      <a:pt x="1571" y="387"/>
                    </a:lnTo>
                    <a:lnTo>
                      <a:pt x="1564" y="379"/>
                    </a:lnTo>
                    <a:lnTo>
                      <a:pt x="1556" y="372"/>
                    </a:lnTo>
                    <a:lnTo>
                      <a:pt x="1550" y="365"/>
                    </a:lnTo>
                    <a:lnTo>
                      <a:pt x="1543" y="358"/>
                    </a:lnTo>
                    <a:lnTo>
                      <a:pt x="1535" y="350"/>
                    </a:lnTo>
                    <a:lnTo>
                      <a:pt x="1526" y="342"/>
                    </a:lnTo>
                    <a:lnTo>
                      <a:pt x="1515" y="333"/>
                    </a:lnTo>
                    <a:lnTo>
                      <a:pt x="1530" y="319"/>
                    </a:lnTo>
                    <a:lnTo>
                      <a:pt x="1550" y="312"/>
                    </a:lnTo>
                    <a:lnTo>
                      <a:pt x="1569" y="307"/>
                    </a:lnTo>
                    <a:lnTo>
                      <a:pt x="1590" y="305"/>
                    </a:lnTo>
                    <a:lnTo>
                      <a:pt x="1608" y="300"/>
                    </a:lnTo>
                    <a:lnTo>
                      <a:pt x="1625" y="294"/>
                    </a:lnTo>
                    <a:lnTo>
                      <a:pt x="1638" y="281"/>
                    </a:lnTo>
                    <a:lnTo>
                      <a:pt x="1647" y="264"/>
                    </a:lnTo>
                    <a:lnTo>
                      <a:pt x="1702" y="172"/>
                    </a:lnTo>
                    <a:lnTo>
                      <a:pt x="1696" y="100"/>
                    </a:lnTo>
                    <a:lnTo>
                      <a:pt x="1643" y="43"/>
                    </a:lnTo>
                    <a:lnTo>
                      <a:pt x="1561" y="11"/>
                    </a:lnTo>
                    <a:lnTo>
                      <a:pt x="1462" y="0"/>
                    </a:lnTo>
                    <a:lnTo>
                      <a:pt x="1368" y="15"/>
                    </a:lnTo>
                    <a:lnTo>
                      <a:pt x="1293" y="57"/>
                    </a:lnTo>
                    <a:lnTo>
                      <a:pt x="1252" y="130"/>
                    </a:lnTo>
                    <a:lnTo>
                      <a:pt x="1252" y="147"/>
                    </a:lnTo>
                    <a:lnTo>
                      <a:pt x="1252" y="165"/>
                    </a:lnTo>
                    <a:lnTo>
                      <a:pt x="1252" y="181"/>
                    </a:lnTo>
                    <a:lnTo>
                      <a:pt x="1253" y="197"/>
                    </a:lnTo>
                    <a:lnTo>
                      <a:pt x="1253" y="213"/>
                    </a:lnTo>
                    <a:lnTo>
                      <a:pt x="1254" y="230"/>
                    </a:lnTo>
                    <a:lnTo>
                      <a:pt x="1254" y="248"/>
                    </a:lnTo>
                    <a:lnTo>
                      <a:pt x="1257" y="268"/>
                    </a:lnTo>
                    <a:lnTo>
                      <a:pt x="1238" y="270"/>
                    </a:lnTo>
                    <a:lnTo>
                      <a:pt x="1223" y="274"/>
                    </a:lnTo>
                    <a:lnTo>
                      <a:pt x="1208" y="278"/>
                    </a:lnTo>
                    <a:lnTo>
                      <a:pt x="1194" y="281"/>
                    </a:lnTo>
                    <a:lnTo>
                      <a:pt x="1179" y="284"/>
                    </a:lnTo>
                    <a:lnTo>
                      <a:pt x="1165" y="288"/>
                    </a:lnTo>
                    <a:lnTo>
                      <a:pt x="1149" y="291"/>
                    </a:lnTo>
                    <a:lnTo>
                      <a:pt x="1133" y="295"/>
                    </a:lnTo>
                    <a:lnTo>
                      <a:pt x="1105" y="305"/>
                    </a:lnTo>
                    <a:lnTo>
                      <a:pt x="1077" y="315"/>
                    </a:lnTo>
                    <a:lnTo>
                      <a:pt x="1050" y="325"/>
                    </a:lnTo>
                    <a:lnTo>
                      <a:pt x="1023" y="335"/>
                    </a:lnTo>
                    <a:lnTo>
                      <a:pt x="996" y="345"/>
                    </a:lnTo>
                    <a:lnTo>
                      <a:pt x="968" y="355"/>
                    </a:lnTo>
                    <a:lnTo>
                      <a:pt x="942" y="365"/>
                    </a:lnTo>
                    <a:lnTo>
                      <a:pt x="916" y="375"/>
                    </a:lnTo>
                    <a:lnTo>
                      <a:pt x="901" y="388"/>
                    </a:lnTo>
                    <a:lnTo>
                      <a:pt x="886" y="401"/>
                    </a:lnTo>
                    <a:lnTo>
                      <a:pt x="870" y="413"/>
                    </a:lnTo>
                    <a:lnTo>
                      <a:pt x="855" y="426"/>
                    </a:lnTo>
                    <a:lnTo>
                      <a:pt x="840" y="438"/>
                    </a:lnTo>
                    <a:lnTo>
                      <a:pt x="825" y="451"/>
                    </a:lnTo>
                    <a:lnTo>
                      <a:pt x="810" y="463"/>
                    </a:lnTo>
                    <a:lnTo>
                      <a:pt x="796" y="477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4" name="Freeform 496"/>
              <p:cNvSpPr>
                <a:spLocks/>
              </p:cNvSpPr>
              <p:nvPr/>
            </p:nvSpPr>
            <p:spPr bwMode="auto">
              <a:xfrm>
                <a:off x="3723" y="2694"/>
                <a:ext cx="993" cy="561"/>
              </a:xfrm>
              <a:custGeom>
                <a:avLst/>
                <a:gdLst>
                  <a:gd name="T0" fmla="*/ 158 w 1985"/>
                  <a:gd name="T1" fmla="*/ 134 h 1121"/>
                  <a:gd name="T2" fmla="*/ 128 w 1985"/>
                  <a:gd name="T3" fmla="*/ 165 h 1121"/>
                  <a:gd name="T4" fmla="*/ 95 w 1985"/>
                  <a:gd name="T5" fmla="*/ 188 h 1121"/>
                  <a:gd name="T6" fmla="*/ 70 w 1985"/>
                  <a:gd name="T7" fmla="*/ 190 h 1121"/>
                  <a:gd name="T8" fmla="*/ 53 w 1985"/>
                  <a:gd name="T9" fmla="*/ 199 h 1121"/>
                  <a:gd name="T10" fmla="*/ 20 w 1985"/>
                  <a:gd name="T11" fmla="*/ 225 h 1121"/>
                  <a:gd name="T12" fmla="*/ 1 w 1985"/>
                  <a:gd name="T13" fmla="*/ 245 h 1121"/>
                  <a:gd name="T14" fmla="*/ 3 w 1985"/>
                  <a:gd name="T15" fmla="*/ 264 h 1121"/>
                  <a:gd name="T16" fmla="*/ 20 w 1985"/>
                  <a:gd name="T17" fmla="*/ 279 h 1121"/>
                  <a:gd name="T18" fmla="*/ 45 w 1985"/>
                  <a:gd name="T19" fmla="*/ 277 h 1121"/>
                  <a:gd name="T20" fmla="*/ 73 w 1985"/>
                  <a:gd name="T21" fmla="*/ 275 h 1121"/>
                  <a:gd name="T22" fmla="*/ 137 w 1985"/>
                  <a:gd name="T23" fmla="*/ 276 h 1121"/>
                  <a:gd name="T24" fmla="*/ 207 w 1985"/>
                  <a:gd name="T25" fmla="*/ 273 h 1121"/>
                  <a:gd name="T26" fmla="*/ 273 w 1985"/>
                  <a:gd name="T27" fmla="*/ 271 h 1121"/>
                  <a:gd name="T28" fmla="*/ 307 w 1985"/>
                  <a:gd name="T29" fmla="*/ 268 h 1121"/>
                  <a:gd name="T30" fmla="*/ 333 w 1985"/>
                  <a:gd name="T31" fmla="*/ 257 h 1121"/>
                  <a:gd name="T32" fmla="*/ 364 w 1985"/>
                  <a:gd name="T33" fmla="*/ 240 h 1121"/>
                  <a:gd name="T34" fmla="*/ 388 w 1985"/>
                  <a:gd name="T35" fmla="*/ 221 h 1121"/>
                  <a:gd name="T36" fmla="*/ 389 w 1985"/>
                  <a:gd name="T37" fmla="*/ 160 h 1121"/>
                  <a:gd name="T38" fmla="*/ 409 w 1985"/>
                  <a:gd name="T39" fmla="*/ 158 h 1121"/>
                  <a:gd name="T40" fmla="*/ 427 w 1985"/>
                  <a:gd name="T41" fmla="*/ 172 h 1121"/>
                  <a:gd name="T42" fmla="*/ 476 w 1985"/>
                  <a:gd name="T43" fmla="*/ 161 h 1121"/>
                  <a:gd name="T44" fmla="*/ 492 w 1985"/>
                  <a:gd name="T45" fmla="*/ 96 h 1121"/>
                  <a:gd name="T46" fmla="*/ 438 w 1985"/>
                  <a:gd name="T47" fmla="*/ 59 h 1121"/>
                  <a:gd name="T48" fmla="*/ 409 w 1985"/>
                  <a:gd name="T49" fmla="*/ 76 h 1121"/>
                  <a:gd name="T50" fmla="*/ 398 w 1985"/>
                  <a:gd name="T51" fmla="*/ 92 h 1121"/>
                  <a:gd name="T52" fmla="*/ 381 w 1985"/>
                  <a:gd name="T53" fmla="*/ 95 h 1121"/>
                  <a:gd name="T54" fmla="*/ 374 w 1985"/>
                  <a:gd name="T55" fmla="*/ 88 h 1121"/>
                  <a:gd name="T56" fmla="*/ 369 w 1985"/>
                  <a:gd name="T57" fmla="*/ 82 h 1121"/>
                  <a:gd name="T58" fmla="*/ 367 w 1985"/>
                  <a:gd name="T59" fmla="*/ 74 h 1121"/>
                  <a:gd name="T60" fmla="*/ 380 w 1985"/>
                  <a:gd name="T61" fmla="*/ 70 h 1121"/>
                  <a:gd name="T62" fmla="*/ 390 w 1985"/>
                  <a:gd name="T63" fmla="*/ 64 h 1121"/>
                  <a:gd name="T64" fmla="*/ 401 w 1985"/>
                  <a:gd name="T65" fmla="*/ 23 h 1121"/>
                  <a:gd name="T66" fmla="*/ 347 w 1985"/>
                  <a:gd name="T67" fmla="*/ 0 h 1121"/>
                  <a:gd name="T68" fmla="*/ 299 w 1985"/>
                  <a:gd name="T69" fmla="*/ 29 h 1121"/>
                  <a:gd name="T70" fmla="*/ 299 w 1985"/>
                  <a:gd name="T71" fmla="*/ 41 h 1121"/>
                  <a:gd name="T72" fmla="*/ 299 w 1985"/>
                  <a:gd name="T73" fmla="*/ 53 h 1121"/>
                  <a:gd name="T74" fmla="*/ 295 w 1985"/>
                  <a:gd name="T75" fmla="*/ 63 h 1121"/>
                  <a:gd name="T76" fmla="*/ 284 w 1985"/>
                  <a:gd name="T77" fmla="*/ 66 h 1121"/>
                  <a:gd name="T78" fmla="*/ 273 w 1985"/>
                  <a:gd name="T79" fmla="*/ 68 h 1121"/>
                  <a:gd name="T80" fmla="*/ 255 w 1985"/>
                  <a:gd name="T81" fmla="*/ 74 h 1121"/>
                  <a:gd name="T82" fmla="*/ 234 w 1985"/>
                  <a:gd name="T83" fmla="*/ 82 h 1121"/>
                  <a:gd name="T84" fmla="*/ 214 w 1985"/>
                  <a:gd name="T85" fmla="*/ 89 h 1121"/>
                  <a:gd name="T86" fmla="*/ 203 w 1985"/>
                  <a:gd name="T87" fmla="*/ 99 h 1121"/>
                  <a:gd name="T88" fmla="*/ 192 w 1985"/>
                  <a:gd name="T89" fmla="*/ 108 h 112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985"/>
                  <a:gd name="T136" fmla="*/ 0 h 1121"/>
                  <a:gd name="T137" fmla="*/ 1985 w 1985"/>
                  <a:gd name="T138" fmla="*/ 1121 h 112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985" h="1121">
                    <a:moveTo>
                      <a:pt x="736" y="457"/>
                    </a:moveTo>
                    <a:lnTo>
                      <a:pt x="680" y="492"/>
                    </a:lnTo>
                    <a:lnTo>
                      <a:pt x="632" y="533"/>
                    </a:lnTo>
                    <a:lnTo>
                      <a:pt x="590" y="576"/>
                    </a:lnTo>
                    <a:lnTo>
                      <a:pt x="551" y="620"/>
                    </a:lnTo>
                    <a:lnTo>
                      <a:pt x="511" y="660"/>
                    </a:lnTo>
                    <a:lnTo>
                      <a:pt x="472" y="698"/>
                    </a:lnTo>
                    <a:lnTo>
                      <a:pt x="428" y="728"/>
                    </a:lnTo>
                    <a:lnTo>
                      <a:pt x="380" y="750"/>
                    </a:lnTo>
                    <a:lnTo>
                      <a:pt x="338" y="750"/>
                    </a:lnTo>
                    <a:lnTo>
                      <a:pt x="305" y="754"/>
                    </a:lnTo>
                    <a:lnTo>
                      <a:pt x="279" y="759"/>
                    </a:lnTo>
                    <a:lnTo>
                      <a:pt x="256" y="768"/>
                    </a:lnTo>
                    <a:lnTo>
                      <a:pt x="234" y="778"/>
                    </a:lnTo>
                    <a:lnTo>
                      <a:pt x="210" y="793"/>
                    </a:lnTo>
                    <a:lnTo>
                      <a:pt x="181" y="810"/>
                    </a:lnTo>
                    <a:lnTo>
                      <a:pt x="146" y="833"/>
                    </a:lnTo>
                    <a:lnTo>
                      <a:pt x="79" y="899"/>
                    </a:lnTo>
                    <a:lnTo>
                      <a:pt x="37" y="939"/>
                    </a:lnTo>
                    <a:lnTo>
                      <a:pt x="12" y="962"/>
                    </a:lnTo>
                    <a:lnTo>
                      <a:pt x="2" y="977"/>
                    </a:lnTo>
                    <a:lnTo>
                      <a:pt x="0" y="991"/>
                    </a:lnTo>
                    <a:lnTo>
                      <a:pt x="5" y="1015"/>
                    </a:lnTo>
                    <a:lnTo>
                      <a:pt x="10" y="1055"/>
                    </a:lnTo>
                    <a:lnTo>
                      <a:pt x="14" y="1121"/>
                    </a:lnTo>
                    <a:lnTo>
                      <a:pt x="44" y="1116"/>
                    </a:lnTo>
                    <a:lnTo>
                      <a:pt x="77" y="1114"/>
                    </a:lnTo>
                    <a:lnTo>
                      <a:pt x="109" y="1111"/>
                    </a:lnTo>
                    <a:lnTo>
                      <a:pt x="143" y="1110"/>
                    </a:lnTo>
                    <a:lnTo>
                      <a:pt x="177" y="1107"/>
                    </a:lnTo>
                    <a:lnTo>
                      <a:pt x="214" y="1106"/>
                    </a:lnTo>
                    <a:lnTo>
                      <a:pt x="251" y="1102"/>
                    </a:lnTo>
                    <a:lnTo>
                      <a:pt x="291" y="1100"/>
                    </a:lnTo>
                    <a:lnTo>
                      <a:pt x="372" y="1102"/>
                    </a:lnTo>
                    <a:lnTo>
                      <a:pt x="457" y="1104"/>
                    </a:lnTo>
                    <a:lnTo>
                      <a:pt x="546" y="1104"/>
                    </a:lnTo>
                    <a:lnTo>
                      <a:pt x="637" y="1101"/>
                    </a:lnTo>
                    <a:lnTo>
                      <a:pt x="730" y="1096"/>
                    </a:lnTo>
                    <a:lnTo>
                      <a:pt x="827" y="1092"/>
                    </a:lnTo>
                    <a:lnTo>
                      <a:pt x="925" y="1086"/>
                    </a:lnTo>
                    <a:lnTo>
                      <a:pt x="1024" y="1081"/>
                    </a:lnTo>
                    <a:lnTo>
                      <a:pt x="1090" y="1082"/>
                    </a:lnTo>
                    <a:lnTo>
                      <a:pt x="1144" y="1082"/>
                    </a:lnTo>
                    <a:lnTo>
                      <a:pt x="1188" y="1079"/>
                    </a:lnTo>
                    <a:lnTo>
                      <a:pt x="1227" y="1072"/>
                    </a:lnTo>
                    <a:lnTo>
                      <a:pt x="1259" y="1061"/>
                    </a:lnTo>
                    <a:lnTo>
                      <a:pt x="1293" y="1046"/>
                    </a:lnTo>
                    <a:lnTo>
                      <a:pt x="1330" y="1026"/>
                    </a:lnTo>
                    <a:lnTo>
                      <a:pt x="1374" y="1002"/>
                    </a:lnTo>
                    <a:lnTo>
                      <a:pt x="1414" y="974"/>
                    </a:lnTo>
                    <a:lnTo>
                      <a:pt x="1455" y="957"/>
                    </a:lnTo>
                    <a:lnTo>
                      <a:pt x="1493" y="939"/>
                    </a:lnTo>
                    <a:lnTo>
                      <a:pt x="1527" y="918"/>
                    </a:lnTo>
                    <a:lnTo>
                      <a:pt x="1550" y="883"/>
                    </a:lnTo>
                    <a:lnTo>
                      <a:pt x="1565" y="829"/>
                    </a:lnTo>
                    <a:lnTo>
                      <a:pt x="1568" y="750"/>
                    </a:lnTo>
                    <a:lnTo>
                      <a:pt x="1555" y="639"/>
                    </a:lnTo>
                    <a:lnTo>
                      <a:pt x="1585" y="620"/>
                    </a:lnTo>
                    <a:lnTo>
                      <a:pt x="1612" y="619"/>
                    </a:lnTo>
                    <a:lnTo>
                      <a:pt x="1634" y="630"/>
                    </a:lnTo>
                    <a:lnTo>
                      <a:pt x="1657" y="649"/>
                    </a:lnTo>
                    <a:lnTo>
                      <a:pt x="1680" y="669"/>
                    </a:lnTo>
                    <a:lnTo>
                      <a:pt x="1707" y="686"/>
                    </a:lnTo>
                    <a:lnTo>
                      <a:pt x="1740" y="696"/>
                    </a:lnTo>
                    <a:lnTo>
                      <a:pt x="1782" y="695"/>
                    </a:lnTo>
                    <a:lnTo>
                      <a:pt x="1901" y="644"/>
                    </a:lnTo>
                    <a:lnTo>
                      <a:pt x="1967" y="566"/>
                    </a:lnTo>
                    <a:lnTo>
                      <a:pt x="1985" y="473"/>
                    </a:lnTo>
                    <a:lnTo>
                      <a:pt x="1967" y="382"/>
                    </a:lnTo>
                    <a:lnTo>
                      <a:pt x="1915" y="300"/>
                    </a:lnTo>
                    <a:lnTo>
                      <a:pt x="1841" y="246"/>
                    </a:lnTo>
                    <a:lnTo>
                      <a:pt x="1752" y="233"/>
                    </a:lnTo>
                    <a:lnTo>
                      <a:pt x="1656" y="273"/>
                    </a:lnTo>
                    <a:lnTo>
                      <a:pt x="1646" y="283"/>
                    </a:lnTo>
                    <a:lnTo>
                      <a:pt x="1636" y="303"/>
                    </a:lnTo>
                    <a:lnTo>
                      <a:pt x="1623" y="324"/>
                    </a:lnTo>
                    <a:lnTo>
                      <a:pt x="1609" y="348"/>
                    </a:lnTo>
                    <a:lnTo>
                      <a:pt x="1592" y="368"/>
                    </a:lnTo>
                    <a:lnTo>
                      <a:pt x="1573" y="382"/>
                    </a:lnTo>
                    <a:lnTo>
                      <a:pt x="1550" y="387"/>
                    </a:lnTo>
                    <a:lnTo>
                      <a:pt x="1524" y="378"/>
                    </a:lnTo>
                    <a:lnTo>
                      <a:pt x="1511" y="367"/>
                    </a:lnTo>
                    <a:lnTo>
                      <a:pt x="1503" y="358"/>
                    </a:lnTo>
                    <a:lnTo>
                      <a:pt x="1495" y="350"/>
                    </a:lnTo>
                    <a:lnTo>
                      <a:pt x="1489" y="343"/>
                    </a:lnTo>
                    <a:lnTo>
                      <a:pt x="1481" y="334"/>
                    </a:lnTo>
                    <a:lnTo>
                      <a:pt x="1474" y="327"/>
                    </a:lnTo>
                    <a:lnTo>
                      <a:pt x="1464" y="318"/>
                    </a:lnTo>
                    <a:lnTo>
                      <a:pt x="1454" y="309"/>
                    </a:lnTo>
                    <a:lnTo>
                      <a:pt x="1468" y="295"/>
                    </a:lnTo>
                    <a:lnTo>
                      <a:pt x="1485" y="288"/>
                    </a:lnTo>
                    <a:lnTo>
                      <a:pt x="1501" y="282"/>
                    </a:lnTo>
                    <a:lnTo>
                      <a:pt x="1518" y="278"/>
                    </a:lnTo>
                    <a:lnTo>
                      <a:pt x="1532" y="273"/>
                    </a:lnTo>
                    <a:lnTo>
                      <a:pt x="1547" y="265"/>
                    </a:lnTo>
                    <a:lnTo>
                      <a:pt x="1557" y="253"/>
                    </a:lnTo>
                    <a:lnTo>
                      <a:pt x="1564" y="236"/>
                    </a:lnTo>
                    <a:lnTo>
                      <a:pt x="1611" y="155"/>
                    </a:lnTo>
                    <a:lnTo>
                      <a:pt x="1602" y="89"/>
                    </a:lnTo>
                    <a:lnTo>
                      <a:pt x="1552" y="38"/>
                    </a:lnTo>
                    <a:lnTo>
                      <a:pt x="1475" y="10"/>
                    </a:lnTo>
                    <a:lnTo>
                      <a:pt x="1386" y="0"/>
                    </a:lnTo>
                    <a:lnTo>
                      <a:pt x="1301" y="12"/>
                    </a:lnTo>
                    <a:lnTo>
                      <a:pt x="1231" y="50"/>
                    </a:lnTo>
                    <a:lnTo>
                      <a:pt x="1194" y="115"/>
                    </a:lnTo>
                    <a:lnTo>
                      <a:pt x="1194" y="132"/>
                    </a:lnTo>
                    <a:lnTo>
                      <a:pt x="1194" y="149"/>
                    </a:lnTo>
                    <a:lnTo>
                      <a:pt x="1194" y="164"/>
                    </a:lnTo>
                    <a:lnTo>
                      <a:pt x="1195" y="180"/>
                    </a:lnTo>
                    <a:lnTo>
                      <a:pt x="1194" y="195"/>
                    </a:lnTo>
                    <a:lnTo>
                      <a:pt x="1194" y="211"/>
                    </a:lnTo>
                    <a:lnTo>
                      <a:pt x="1194" y="228"/>
                    </a:lnTo>
                    <a:lnTo>
                      <a:pt x="1197" y="248"/>
                    </a:lnTo>
                    <a:lnTo>
                      <a:pt x="1178" y="250"/>
                    </a:lnTo>
                    <a:lnTo>
                      <a:pt x="1163" y="254"/>
                    </a:lnTo>
                    <a:lnTo>
                      <a:pt x="1148" y="258"/>
                    </a:lnTo>
                    <a:lnTo>
                      <a:pt x="1134" y="261"/>
                    </a:lnTo>
                    <a:lnTo>
                      <a:pt x="1119" y="264"/>
                    </a:lnTo>
                    <a:lnTo>
                      <a:pt x="1105" y="268"/>
                    </a:lnTo>
                    <a:lnTo>
                      <a:pt x="1089" y="271"/>
                    </a:lnTo>
                    <a:lnTo>
                      <a:pt x="1073" y="275"/>
                    </a:lnTo>
                    <a:lnTo>
                      <a:pt x="1045" y="285"/>
                    </a:lnTo>
                    <a:lnTo>
                      <a:pt x="1017" y="295"/>
                    </a:lnTo>
                    <a:lnTo>
                      <a:pt x="990" y="305"/>
                    </a:lnTo>
                    <a:lnTo>
                      <a:pt x="963" y="315"/>
                    </a:lnTo>
                    <a:lnTo>
                      <a:pt x="936" y="325"/>
                    </a:lnTo>
                    <a:lnTo>
                      <a:pt x="908" y="335"/>
                    </a:lnTo>
                    <a:lnTo>
                      <a:pt x="882" y="345"/>
                    </a:lnTo>
                    <a:lnTo>
                      <a:pt x="856" y="355"/>
                    </a:lnTo>
                    <a:lnTo>
                      <a:pt x="841" y="368"/>
                    </a:lnTo>
                    <a:lnTo>
                      <a:pt x="826" y="381"/>
                    </a:lnTo>
                    <a:lnTo>
                      <a:pt x="810" y="393"/>
                    </a:lnTo>
                    <a:lnTo>
                      <a:pt x="795" y="406"/>
                    </a:lnTo>
                    <a:lnTo>
                      <a:pt x="780" y="418"/>
                    </a:lnTo>
                    <a:lnTo>
                      <a:pt x="765" y="431"/>
                    </a:lnTo>
                    <a:lnTo>
                      <a:pt x="750" y="443"/>
                    </a:lnTo>
                    <a:lnTo>
                      <a:pt x="736" y="457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5" name="Freeform 497"/>
              <p:cNvSpPr>
                <a:spLocks/>
              </p:cNvSpPr>
              <p:nvPr/>
            </p:nvSpPr>
            <p:spPr bwMode="auto">
              <a:xfrm>
                <a:off x="3751" y="2703"/>
                <a:ext cx="963" cy="536"/>
              </a:xfrm>
              <a:custGeom>
                <a:avLst/>
                <a:gdLst>
                  <a:gd name="T0" fmla="*/ 145 w 1927"/>
                  <a:gd name="T1" fmla="*/ 129 h 1072"/>
                  <a:gd name="T2" fmla="*/ 118 w 1927"/>
                  <a:gd name="T3" fmla="*/ 160 h 1072"/>
                  <a:gd name="T4" fmla="*/ 88 w 1927"/>
                  <a:gd name="T5" fmla="*/ 182 h 1072"/>
                  <a:gd name="T6" fmla="*/ 63 w 1927"/>
                  <a:gd name="T7" fmla="*/ 184 h 1072"/>
                  <a:gd name="T8" fmla="*/ 46 w 1927"/>
                  <a:gd name="T9" fmla="*/ 194 h 1072"/>
                  <a:gd name="T10" fmla="*/ 15 w 1927"/>
                  <a:gd name="T11" fmla="*/ 219 h 1072"/>
                  <a:gd name="T12" fmla="*/ 0 w 1927"/>
                  <a:gd name="T13" fmla="*/ 238 h 1072"/>
                  <a:gd name="T14" fmla="*/ 5 w 1927"/>
                  <a:gd name="T15" fmla="*/ 254 h 1072"/>
                  <a:gd name="T16" fmla="*/ 20 w 1927"/>
                  <a:gd name="T17" fmla="*/ 267 h 1072"/>
                  <a:gd name="T18" fmla="*/ 43 w 1927"/>
                  <a:gd name="T19" fmla="*/ 266 h 1072"/>
                  <a:gd name="T20" fmla="*/ 71 w 1927"/>
                  <a:gd name="T21" fmla="*/ 265 h 1072"/>
                  <a:gd name="T22" fmla="*/ 128 w 1927"/>
                  <a:gd name="T23" fmla="*/ 267 h 1072"/>
                  <a:gd name="T24" fmla="*/ 196 w 1927"/>
                  <a:gd name="T25" fmla="*/ 266 h 1072"/>
                  <a:gd name="T26" fmla="*/ 261 w 1927"/>
                  <a:gd name="T27" fmla="*/ 264 h 1072"/>
                  <a:gd name="T28" fmla="*/ 296 w 1927"/>
                  <a:gd name="T29" fmla="*/ 262 h 1072"/>
                  <a:gd name="T30" fmla="*/ 320 w 1927"/>
                  <a:gd name="T31" fmla="*/ 251 h 1072"/>
                  <a:gd name="T32" fmla="*/ 349 w 1927"/>
                  <a:gd name="T33" fmla="*/ 235 h 1072"/>
                  <a:gd name="T34" fmla="*/ 373 w 1927"/>
                  <a:gd name="T35" fmla="*/ 216 h 1072"/>
                  <a:gd name="T36" fmla="*/ 374 w 1927"/>
                  <a:gd name="T37" fmla="*/ 155 h 1072"/>
                  <a:gd name="T38" fmla="*/ 394 w 1927"/>
                  <a:gd name="T39" fmla="*/ 153 h 1072"/>
                  <a:gd name="T40" fmla="*/ 412 w 1927"/>
                  <a:gd name="T41" fmla="*/ 167 h 1072"/>
                  <a:gd name="T42" fmla="*/ 461 w 1927"/>
                  <a:gd name="T43" fmla="*/ 156 h 1072"/>
                  <a:gd name="T44" fmla="*/ 476 w 1927"/>
                  <a:gd name="T45" fmla="*/ 92 h 1072"/>
                  <a:gd name="T46" fmla="*/ 422 w 1927"/>
                  <a:gd name="T47" fmla="*/ 55 h 1072"/>
                  <a:gd name="T48" fmla="*/ 393 w 1927"/>
                  <a:gd name="T49" fmla="*/ 72 h 1072"/>
                  <a:gd name="T50" fmla="*/ 383 w 1927"/>
                  <a:gd name="T51" fmla="*/ 88 h 1072"/>
                  <a:gd name="T52" fmla="*/ 367 w 1927"/>
                  <a:gd name="T53" fmla="*/ 90 h 1072"/>
                  <a:gd name="T54" fmla="*/ 359 w 1927"/>
                  <a:gd name="T55" fmla="*/ 83 h 1072"/>
                  <a:gd name="T56" fmla="*/ 354 w 1927"/>
                  <a:gd name="T57" fmla="*/ 77 h 1072"/>
                  <a:gd name="T58" fmla="*/ 352 w 1927"/>
                  <a:gd name="T59" fmla="*/ 68 h 1072"/>
                  <a:gd name="T60" fmla="*/ 362 w 1927"/>
                  <a:gd name="T61" fmla="*/ 63 h 1072"/>
                  <a:gd name="T62" fmla="*/ 369 w 1927"/>
                  <a:gd name="T63" fmla="*/ 57 h 1072"/>
                  <a:gd name="T64" fmla="*/ 378 w 1927"/>
                  <a:gd name="T65" fmla="*/ 20 h 1072"/>
                  <a:gd name="T66" fmla="*/ 328 w 1927"/>
                  <a:gd name="T67" fmla="*/ 0 h 1072"/>
                  <a:gd name="T68" fmla="*/ 285 w 1927"/>
                  <a:gd name="T69" fmla="*/ 25 h 1072"/>
                  <a:gd name="T70" fmla="*/ 285 w 1927"/>
                  <a:gd name="T71" fmla="*/ 37 h 1072"/>
                  <a:gd name="T72" fmla="*/ 284 w 1927"/>
                  <a:gd name="T73" fmla="*/ 48 h 1072"/>
                  <a:gd name="T74" fmla="*/ 280 w 1927"/>
                  <a:gd name="T75" fmla="*/ 58 h 1072"/>
                  <a:gd name="T76" fmla="*/ 269 w 1927"/>
                  <a:gd name="T77" fmla="*/ 61 h 1072"/>
                  <a:gd name="T78" fmla="*/ 258 w 1927"/>
                  <a:gd name="T79" fmla="*/ 63 h 1072"/>
                  <a:gd name="T80" fmla="*/ 240 w 1927"/>
                  <a:gd name="T81" fmla="*/ 69 h 1072"/>
                  <a:gd name="T82" fmla="*/ 220 w 1927"/>
                  <a:gd name="T83" fmla="*/ 77 h 1072"/>
                  <a:gd name="T84" fmla="*/ 200 w 1927"/>
                  <a:gd name="T85" fmla="*/ 84 h 1072"/>
                  <a:gd name="T86" fmla="*/ 188 w 1927"/>
                  <a:gd name="T87" fmla="*/ 94 h 1072"/>
                  <a:gd name="T88" fmla="*/ 177 w 1927"/>
                  <a:gd name="T89" fmla="*/ 103 h 107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927"/>
                  <a:gd name="T136" fmla="*/ 0 h 1072"/>
                  <a:gd name="T137" fmla="*/ 1927 w 1927"/>
                  <a:gd name="T138" fmla="*/ 1072 h 107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927" h="1072">
                    <a:moveTo>
                      <a:pt x="680" y="440"/>
                    </a:moveTo>
                    <a:lnTo>
                      <a:pt x="625" y="475"/>
                    </a:lnTo>
                    <a:lnTo>
                      <a:pt x="580" y="515"/>
                    </a:lnTo>
                    <a:lnTo>
                      <a:pt x="541" y="558"/>
                    </a:lnTo>
                    <a:lnTo>
                      <a:pt x="509" y="602"/>
                    </a:lnTo>
                    <a:lnTo>
                      <a:pt x="475" y="642"/>
                    </a:lnTo>
                    <a:lnTo>
                      <a:pt x="440" y="678"/>
                    </a:lnTo>
                    <a:lnTo>
                      <a:pt x="400" y="707"/>
                    </a:lnTo>
                    <a:lnTo>
                      <a:pt x="352" y="729"/>
                    </a:lnTo>
                    <a:lnTo>
                      <a:pt x="309" y="729"/>
                    </a:lnTo>
                    <a:lnTo>
                      <a:pt x="278" y="733"/>
                    </a:lnTo>
                    <a:lnTo>
                      <a:pt x="252" y="739"/>
                    </a:lnTo>
                    <a:lnTo>
                      <a:pt x="230" y="749"/>
                    </a:lnTo>
                    <a:lnTo>
                      <a:pt x="209" y="761"/>
                    </a:lnTo>
                    <a:lnTo>
                      <a:pt x="186" y="777"/>
                    </a:lnTo>
                    <a:lnTo>
                      <a:pt x="158" y="795"/>
                    </a:lnTo>
                    <a:lnTo>
                      <a:pt x="124" y="817"/>
                    </a:lnTo>
                    <a:lnTo>
                      <a:pt x="63" y="879"/>
                    </a:lnTo>
                    <a:lnTo>
                      <a:pt x="26" y="919"/>
                    </a:lnTo>
                    <a:lnTo>
                      <a:pt x="5" y="941"/>
                    </a:lnTo>
                    <a:lnTo>
                      <a:pt x="0" y="955"/>
                    </a:lnTo>
                    <a:lnTo>
                      <a:pt x="2" y="966"/>
                    </a:lnTo>
                    <a:lnTo>
                      <a:pt x="11" y="985"/>
                    </a:lnTo>
                    <a:lnTo>
                      <a:pt x="21" y="1016"/>
                    </a:lnTo>
                    <a:lnTo>
                      <a:pt x="28" y="1072"/>
                    </a:lnTo>
                    <a:lnTo>
                      <a:pt x="55" y="1067"/>
                    </a:lnTo>
                    <a:lnTo>
                      <a:pt x="82" y="1065"/>
                    </a:lnTo>
                    <a:lnTo>
                      <a:pt x="111" y="1065"/>
                    </a:lnTo>
                    <a:lnTo>
                      <a:pt x="142" y="1065"/>
                    </a:lnTo>
                    <a:lnTo>
                      <a:pt x="174" y="1064"/>
                    </a:lnTo>
                    <a:lnTo>
                      <a:pt x="209" y="1064"/>
                    </a:lnTo>
                    <a:lnTo>
                      <a:pt x="245" y="1062"/>
                    </a:lnTo>
                    <a:lnTo>
                      <a:pt x="285" y="1059"/>
                    </a:lnTo>
                    <a:lnTo>
                      <a:pt x="356" y="1063"/>
                    </a:lnTo>
                    <a:lnTo>
                      <a:pt x="432" y="1068"/>
                    </a:lnTo>
                    <a:lnTo>
                      <a:pt x="515" y="1068"/>
                    </a:lnTo>
                    <a:lnTo>
                      <a:pt x="603" y="1069"/>
                    </a:lnTo>
                    <a:lnTo>
                      <a:pt x="692" y="1067"/>
                    </a:lnTo>
                    <a:lnTo>
                      <a:pt x="786" y="1064"/>
                    </a:lnTo>
                    <a:lnTo>
                      <a:pt x="882" y="1059"/>
                    </a:lnTo>
                    <a:lnTo>
                      <a:pt x="980" y="1054"/>
                    </a:lnTo>
                    <a:lnTo>
                      <a:pt x="1047" y="1054"/>
                    </a:lnTo>
                    <a:lnTo>
                      <a:pt x="1102" y="1054"/>
                    </a:lnTo>
                    <a:lnTo>
                      <a:pt x="1146" y="1050"/>
                    </a:lnTo>
                    <a:lnTo>
                      <a:pt x="1185" y="1045"/>
                    </a:lnTo>
                    <a:lnTo>
                      <a:pt x="1217" y="1034"/>
                    </a:lnTo>
                    <a:lnTo>
                      <a:pt x="1249" y="1021"/>
                    </a:lnTo>
                    <a:lnTo>
                      <a:pt x="1281" y="1005"/>
                    </a:lnTo>
                    <a:lnTo>
                      <a:pt x="1318" y="985"/>
                    </a:lnTo>
                    <a:lnTo>
                      <a:pt x="1358" y="957"/>
                    </a:lnTo>
                    <a:lnTo>
                      <a:pt x="1399" y="940"/>
                    </a:lnTo>
                    <a:lnTo>
                      <a:pt x="1437" y="922"/>
                    </a:lnTo>
                    <a:lnTo>
                      <a:pt x="1471" y="901"/>
                    </a:lnTo>
                    <a:lnTo>
                      <a:pt x="1494" y="866"/>
                    </a:lnTo>
                    <a:lnTo>
                      <a:pt x="1509" y="812"/>
                    </a:lnTo>
                    <a:lnTo>
                      <a:pt x="1512" y="733"/>
                    </a:lnTo>
                    <a:lnTo>
                      <a:pt x="1499" y="622"/>
                    </a:lnTo>
                    <a:lnTo>
                      <a:pt x="1529" y="603"/>
                    </a:lnTo>
                    <a:lnTo>
                      <a:pt x="1556" y="602"/>
                    </a:lnTo>
                    <a:lnTo>
                      <a:pt x="1578" y="613"/>
                    </a:lnTo>
                    <a:lnTo>
                      <a:pt x="1601" y="632"/>
                    </a:lnTo>
                    <a:lnTo>
                      <a:pt x="1624" y="652"/>
                    </a:lnTo>
                    <a:lnTo>
                      <a:pt x="1651" y="669"/>
                    </a:lnTo>
                    <a:lnTo>
                      <a:pt x="1684" y="679"/>
                    </a:lnTo>
                    <a:lnTo>
                      <a:pt x="1726" y="678"/>
                    </a:lnTo>
                    <a:lnTo>
                      <a:pt x="1844" y="627"/>
                    </a:lnTo>
                    <a:lnTo>
                      <a:pt x="1909" y="550"/>
                    </a:lnTo>
                    <a:lnTo>
                      <a:pt x="1927" y="459"/>
                    </a:lnTo>
                    <a:lnTo>
                      <a:pt x="1907" y="369"/>
                    </a:lnTo>
                    <a:lnTo>
                      <a:pt x="1854" y="288"/>
                    </a:lnTo>
                    <a:lnTo>
                      <a:pt x="1780" y="237"/>
                    </a:lnTo>
                    <a:lnTo>
                      <a:pt x="1690" y="223"/>
                    </a:lnTo>
                    <a:lnTo>
                      <a:pt x="1593" y="263"/>
                    </a:lnTo>
                    <a:lnTo>
                      <a:pt x="1583" y="273"/>
                    </a:lnTo>
                    <a:lnTo>
                      <a:pt x="1575" y="291"/>
                    </a:lnTo>
                    <a:lnTo>
                      <a:pt x="1562" y="311"/>
                    </a:lnTo>
                    <a:lnTo>
                      <a:pt x="1551" y="335"/>
                    </a:lnTo>
                    <a:lnTo>
                      <a:pt x="1534" y="352"/>
                    </a:lnTo>
                    <a:lnTo>
                      <a:pt x="1516" y="366"/>
                    </a:lnTo>
                    <a:lnTo>
                      <a:pt x="1493" y="370"/>
                    </a:lnTo>
                    <a:lnTo>
                      <a:pt x="1468" y="361"/>
                    </a:lnTo>
                    <a:lnTo>
                      <a:pt x="1455" y="350"/>
                    </a:lnTo>
                    <a:lnTo>
                      <a:pt x="1447" y="341"/>
                    </a:lnTo>
                    <a:lnTo>
                      <a:pt x="1439" y="332"/>
                    </a:lnTo>
                    <a:lnTo>
                      <a:pt x="1432" y="325"/>
                    </a:lnTo>
                    <a:lnTo>
                      <a:pt x="1424" y="316"/>
                    </a:lnTo>
                    <a:lnTo>
                      <a:pt x="1417" y="308"/>
                    </a:lnTo>
                    <a:lnTo>
                      <a:pt x="1407" y="298"/>
                    </a:lnTo>
                    <a:lnTo>
                      <a:pt x="1395" y="288"/>
                    </a:lnTo>
                    <a:lnTo>
                      <a:pt x="1409" y="275"/>
                    </a:lnTo>
                    <a:lnTo>
                      <a:pt x="1424" y="266"/>
                    </a:lnTo>
                    <a:lnTo>
                      <a:pt x="1437" y="258"/>
                    </a:lnTo>
                    <a:lnTo>
                      <a:pt x="1450" y="254"/>
                    </a:lnTo>
                    <a:lnTo>
                      <a:pt x="1460" y="247"/>
                    </a:lnTo>
                    <a:lnTo>
                      <a:pt x="1471" y="239"/>
                    </a:lnTo>
                    <a:lnTo>
                      <a:pt x="1479" y="228"/>
                    </a:lnTo>
                    <a:lnTo>
                      <a:pt x="1487" y="213"/>
                    </a:lnTo>
                    <a:lnTo>
                      <a:pt x="1523" y="139"/>
                    </a:lnTo>
                    <a:lnTo>
                      <a:pt x="1512" y="80"/>
                    </a:lnTo>
                    <a:lnTo>
                      <a:pt x="1464" y="35"/>
                    </a:lnTo>
                    <a:lnTo>
                      <a:pt x="1394" y="10"/>
                    </a:lnTo>
                    <a:lnTo>
                      <a:pt x="1313" y="0"/>
                    </a:lnTo>
                    <a:lnTo>
                      <a:pt x="1236" y="13"/>
                    </a:lnTo>
                    <a:lnTo>
                      <a:pt x="1173" y="45"/>
                    </a:lnTo>
                    <a:lnTo>
                      <a:pt x="1142" y="103"/>
                    </a:lnTo>
                    <a:lnTo>
                      <a:pt x="1142" y="119"/>
                    </a:lnTo>
                    <a:lnTo>
                      <a:pt x="1142" y="135"/>
                    </a:lnTo>
                    <a:lnTo>
                      <a:pt x="1141" y="150"/>
                    </a:lnTo>
                    <a:lnTo>
                      <a:pt x="1141" y="166"/>
                    </a:lnTo>
                    <a:lnTo>
                      <a:pt x="1139" y="179"/>
                    </a:lnTo>
                    <a:lnTo>
                      <a:pt x="1138" y="194"/>
                    </a:lnTo>
                    <a:lnTo>
                      <a:pt x="1138" y="211"/>
                    </a:lnTo>
                    <a:lnTo>
                      <a:pt x="1141" y="231"/>
                    </a:lnTo>
                    <a:lnTo>
                      <a:pt x="1122" y="233"/>
                    </a:lnTo>
                    <a:lnTo>
                      <a:pt x="1107" y="237"/>
                    </a:lnTo>
                    <a:lnTo>
                      <a:pt x="1092" y="241"/>
                    </a:lnTo>
                    <a:lnTo>
                      <a:pt x="1078" y="244"/>
                    </a:lnTo>
                    <a:lnTo>
                      <a:pt x="1063" y="247"/>
                    </a:lnTo>
                    <a:lnTo>
                      <a:pt x="1049" y="251"/>
                    </a:lnTo>
                    <a:lnTo>
                      <a:pt x="1033" y="254"/>
                    </a:lnTo>
                    <a:lnTo>
                      <a:pt x="1017" y="258"/>
                    </a:lnTo>
                    <a:lnTo>
                      <a:pt x="989" y="268"/>
                    </a:lnTo>
                    <a:lnTo>
                      <a:pt x="961" y="278"/>
                    </a:lnTo>
                    <a:lnTo>
                      <a:pt x="934" y="288"/>
                    </a:lnTo>
                    <a:lnTo>
                      <a:pt x="907" y="298"/>
                    </a:lnTo>
                    <a:lnTo>
                      <a:pt x="880" y="308"/>
                    </a:lnTo>
                    <a:lnTo>
                      <a:pt x="852" y="318"/>
                    </a:lnTo>
                    <a:lnTo>
                      <a:pt x="826" y="328"/>
                    </a:lnTo>
                    <a:lnTo>
                      <a:pt x="800" y="338"/>
                    </a:lnTo>
                    <a:lnTo>
                      <a:pt x="785" y="351"/>
                    </a:lnTo>
                    <a:lnTo>
                      <a:pt x="770" y="364"/>
                    </a:lnTo>
                    <a:lnTo>
                      <a:pt x="754" y="376"/>
                    </a:lnTo>
                    <a:lnTo>
                      <a:pt x="739" y="389"/>
                    </a:lnTo>
                    <a:lnTo>
                      <a:pt x="724" y="401"/>
                    </a:lnTo>
                    <a:lnTo>
                      <a:pt x="709" y="414"/>
                    </a:lnTo>
                    <a:lnTo>
                      <a:pt x="694" y="426"/>
                    </a:lnTo>
                    <a:lnTo>
                      <a:pt x="680" y="440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6" name="Freeform 498"/>
              <p:cNvSpPr>
                <a:spLocks/>
              </p:cNvSpPr>
              <p:nvPr/>
            </p:nvSpPr>
            <p:spPr bwMode="auto">
              <a:xfrm>
                <a:off x="3778" y="2712"/>
                <a:ext cx="936" cy="517"/>
              </a:xfrm>
              <a:custGeom>
                <a:avLst/>
                <a:gdLst>
                  <a:gd name="T0" fmla="*/ 133 w 1871"/>
                  <a:gd name="T1" fmla="*/ 124 h 1034"/>
                  <a:gd name="T2" fmla="*/ 110 w 1871"/>
                  <a:gd name="T3" fmla="*/ 155 h 1034"/>
                  <a:gd name="T4" fmla="*/ 82 w 1871"/>
                  <a:gd name="T5" fmla="*/ 177 h 1034"/>
                  <a:gd name="T6" fmla="*/ 57 w 1871"/>
                  <a:gd name="T7" fmla="*/ 179 h 1034"/>
                  <a:gd name="T8" fmla="*/ 41 w 1871"/>
                  <a:gd name="T9" fmla="*/ 189 h 1034"/>
                  <a:gd name="T10" fmla="*/ 12 w 1871"/>
                  <a:gd name="T11" fmla="*/ 214 h 1034"/>
                  <a:gd name="T12" fmla="*/ 0 w 1871"/>
                  <a:gd name="T13" fmla="*/ 232 h 1034"/>
                  <a:gd name="T14" fmla="*/ 8 w 1871"/>
                  <a:gd name="T15" fmla="*/ 244 h 1034"/>
                  <a:gd name="T16" fmla="*/ 23 w 1871"/>
                  <a:gd name="T17" fmla="*/ 254 h 1034"/>
                  <a:gd name="T18" fmla="*/ 43 w 1871"/>
                  <a:gd name="T19" fmla="*/ 254 h 1034"/>
                  <a:gd name="T20" fmla="*/ 71 w 1871"/>
                  <a:gd name="T21" fmla="*/ 254 h 1034"/>
                  <a:gd name="T22" fmla="*/ 122 w 1871"/>
                  <a:gd name="T23" fmla="*/ 258 h 1034"/>
                  <a:gd name="T24" fmla="*/ 187 w 1871"/>
                  <a:gd name="T25" fmla="*/ 258 h 1034"/>
                  <a:gd name="T26" fmla="*/ 251 w 1871"/>
                  <a:gd name="T27" fmla="*/ 257 h 1034"/>
                  <a:gd name="T28" fmla="*/ 287 w 1871"/>
                  <a:gd name="T29" fmla="*/ 254 h 1034"/>
                  <a:gd name="T30" fmla="*/ 308 w 1871"/>
                  <a:gd name="T31" fmla="*/ 245 h 1034"/>
                  <a:gd name="T32" fmla="*/ 336 w 1871"/>
                  <a:gd name="T33" fmla="*/ 230 h 1034"/>
                  <a:gd name="T34" fmla="*/ 360 w 1871"/>
                  <a:gd name="T35" fmla="*/ 211 h 1034"/>
                  <a:gd name="T36" fmla="*/ 361 w 1871"/>
                  <a:gd name="T37" fmla="*/ 150 h 1034"/>
                  <a:gd name="T38" fmla="*/ 381 w 1871"/>
                  <a:gd name="T39" fmla="*/ 148 h 1034"/>
                  <a:gd name="T40" fmla="*/ 399 w 1871"/>
                  <a:gd name="T41" fmla="*/ 162 h 1034"/>
                  <a:gd name="T42" fmla="*/ 448 w 1871"/>
                  <a:gd name="T43" fmla="*/ 152 h 1034"/>
                  <a:gd name="T44" fmla="*/ 463 w 1871"/>
                  <a:gd name="T45" fmla="*/ 88 h 1034"/>
                  <a:gd name="T46" fmla="*/ 408 w 1871"/>
                  <a:gd name="T47" fmla="*/ 52 h 1034"/>
                  <a:gd name="T48" fmla="*/ 379 w 1871"/>
                  <a:gd name="T49" fmla="*/ 69 h 1034"/>
                  <a:gd name="T50" fmla="*/ 370 w 1871"/>
                  <a:gd name="T51" fmla="*/ 84 h 1034"/>
                  <a:gd name="T52" fmla="*/ 354 w 1871"/>
                  <a:gd name="T53" fmla="*/ 85 h 1034"/>
                  <a:gd name="T54" fmla="*/ 346 w 1871"/>
                  <a:gd name="T55" fmla="*/ 78 h 1034"/>
                  <a:gd name="T56" fmla="*/ 340 w 1871"/>
                  <a:gd name="T57" fmla="*/ 71 h 1034"/>
                  <a:gd name="T58" fmla="*/ 339 w 1871"/>
                  <a:gd name="T59" fmla="*/ 63 h 1034"/>
                  <a:gd name="T60" fmla="*/ 346 w 1871"/>
                  <a:gd name="T61" fmla="*/ 57 h 1034"/>
                  <a:gd name="T62" fmla="*/ 351 w 1871"/>
                  <a:gd name="T63" fmla="*/ 50 h 1034"/>
                  <a:gd name="T64" fmla="*/ 356 w 1871"/>
                  <a:gd name="T65" fmla="*/ 17 h 1034"/>
                  <a:gd name="T66" fmla="*/ 311 w 1871"/>
                  <a:gd name="T67" fmla="*/ 0 h 1034"/>
                  <a:gd name="T68" fmla="*/ 273 w 1871"/>
                  <a:gd name="T69" fmla="*/ 22 h 1034"/>
                  <a:gd name="T70" fmla="*/ 273 w 1871"/>
                  <a:gd name="T71" fmla="*/ 33 h 1034"/>
                  <a:gd name="T72" fmla="*/ 271 w 1871"/>
                  <a:gd name="T73" fmla="*/ 44 h 1034"/>
                  <a:gd name="T74" fmla="*/ 267 w 1871"/>
                  <a:gd name="T75" fmla="*/ 53 h 1034"/>
                  <a:gd name="T76" fmla="*/ 256 w 1871"/>
                  <a:gd name="T77" fmla="*/ 56 h 1034"/>
                  <a:gd name="T78" fmla="*/ 245 w 1871"/>
                  <a:gd name="T79" fmla="*/ 58 h 1034"/>
                  <a:gd name="T80" fmla="*/ 227 w 1871"/>
                  <a:gd name="T81" fmla="*/ 65 h 1034"/>
                  <a:gd name="T82" fmla="*/ 207 w 1871"/>
                  <a:gd name="T83" fmla="*/ 72 h 1034"/>
                  <a:gd name="T84" fmla="*/ 187 w 1871"/>
                  <a:gd name="T85" fmla="*/ 79 h 1034"/>
                  <a:gd name="T86" fmla="*/ 175 w 1871"/>
                  <a:gd name="T87" fmla="*/ 89 h 1034"/>
                  <a:gd name="T88" fmla="*/ 164 w 1871"/>
                  <a:gd name="T89" fmla="*/ 98 h 103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871"/>
                  <a:gd name="T136" fmla="*/ 0 h 1034"/>
                  <a:gd name="T137" fmla="*/ 1871 w 1871"/>
                  <a:gd name="T138" fmla="*/ 1034 h 1034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871" h="1034">
                    <a:moveTo>
                      <a:pt x="625" y="421"/>
                    </a:moveTo>
                    <a:lnTo>
                      <a:pt x="572" y="456"/>
                    </a:lnTo>
                    <a:lnTo>
                      <a:pt x="530" y="496"/>
                    </a:lnTo>
                    <a:lnTo>
                      <a:pt x="496" y="539"/>
                    </a:lnTo>
                    <a:lnTo>
                      <a:pt x="467" y="581"/>
                    </a:lnTo>
                    <a:lnTo>
                      <a:pt x="439" y="620"/>
                    </a:lnTo>
                    <a:lnTo>
                      <a:pt x="407" y="657"/>
                    </a:lnTo>
                    <a:lnTo>
                      <a:pt x="371" y="685"/>
                    </a:lnTo>
                    <a:lnTo>
                      <a:pt x="325" y="708"/>
                    </a:lnTo>
                    <a:lnTo>
                      <a:pt x="282" y="708"/>
                    </a:lnTo>
                    <a:lnTo>
                      <a:pt x="251" y="713"/>
                    </a:lnTo>
                    <a:lnTo>
                      <a:pt x="225" y="719"/>
                    </a:lnTo>
                    <a:lnTo>
                      <a:pt x="205" y="729"/>
                    </a:lnTo>
                    <a:lnTo>
                      <a:pt x="184" y="742"/>
                    </a:lnTo>
                    <a:lnTo>
                      <a:pt x="163" y="758"/>
                    </a:lnTo>
                    <a:lnTo>
                      <a:pt x="135" y="777"/>
                    </a:lnTo>
                    <a:lnTo>
                      <a:pt x="101" y="801"/>
                    </a:lnTo>
                    <a:lnTo>
                      <a:pt x="46" y="858"/>
                    </a:lnTo>
                    <a:lnTo>
                      <a:pt x="15" y="896"/>
                    </a:lnTo>
                    <a:lnTo>
                      <a:pt x="0" y="917"/>
                    </a:lnTo>
                    <a:lnTo>
                      <a:pt x="0" y="931"/>
                    </a:lnTo>
                    <a:lnTo>
                      <a:pt x="6" y="940"/>
                    </a:lnTo>
                    <a:lnTo>
                      <a:pt x="20" y="955"/>
                    </a:lnTo>
                    <a:lnTo>
                      <a:pt x="32" y="979"/>
                    </a:lnTo>
                    <a:lnTo>
                      <a:pt x="44" y="1021"/>
                    </a:lnTo>
                    <a:lnTo>
                      <a:pt x="65" y="1016"/>
                    </a:lnTo>
                    <a:lnTo>
                      <a:pt x="89" y="1016"/>
                    </a:lnTo>
                    <a:lnTo>
                      <a:pt x="115" y="1016"/>
                    </a:lnTo>
                    <a:lnTo>
                      <a:pt x="143" y="1017"/>
                    </a:lnTo>
                    <a:lnTo>
                      <a:pt x="172" y="1017"/>
                    </a:lnTo>
                    <a:lnTo>
                      <a:pt x="205" y="1019"/>
                    </a:lnTo>
                    <a:lnTo>
                      <a:pt x="240" y="1017"/>
                    </a:lnTo>
                    <a:lnTo>
                      <a:pt x="281" y="1016"/>
                    </a:lnTo>
                    <a:lnTo>
                      <a:pt x="340" y="1022"/>
                    </a:lnTo>
                    <a:lnTo>
                      <a:pt x="410" y="1029"/>
                    </a:lnTo>
                    <a:lnTo>
                      <a:pt x="485" y="1031"/>
                    </a:lnTo>
                    <a:lnTo>
                      <a:pt x="569" y="1034"/>
                    </a:lnTo>
                    <a:lnTo>
                      <a:pt x="656" y="1032"/>
                    </a:lnTo>
                    <a:lnTo>
                      <a:pt x="747" y="1031"/>
                    </a:lnTo>
                    <a:lnTo>
                      <a:pt x="841" y="1027"/>
                    </a:lnTo>
                    <a:lnTo>
                      <a:pt x="938" y="1025"/>
                    </a:lnTo>
                    <a:lnTo>
                      <a:pt x="1004" y="1026"/>
                    </a:lnTo>
                    <a:lnTo>
                      <a:pt x="1061" y="1026"/>
                    </a:lnTo>
                    <a:lnTo>
                      <a:pt x="1106" y="1021"/>
                    </a:lnTo>
                    <a:lnTo>
                      <a:pt x="1145" y="1016"/>
                    </a:lnTo>
                    <a:lnTo>
                      <a:pt x="1176" y="1006"/>
                    </a:lnTo>
                    <a:lnTo>
                      <a:pt x="1205" y="995"/>
                    </a:lnTo>
                    <a:lnTo>
                      <a:pt x="1232" y="981"/>
                    </a:lnTo>
                    <a:lnTo>
                      <a:pt x="1263" y="966"/>
                    </a:lnTo>
                    <a:lnTo>
                      <a:pt x="1303" y="938"/>
                    </a:lnTo>
                    <a:lnTo>
                      <a:pt x="1344" y="921"/>
                    </a:lnTo>
                    <a:lnTo>
                      <a:pt x="1382" y="903"/>
                    </a:lnTo>
                    <a:lnTo>
                      <a:pt x="1416" y="882"/>
                    </a:lnTo>
                    <a:lnTo>
                      <a:pt x="1439" y="847"/>
                    </a:lnTo>
                    <a:lnTo>
                      <a:pt x="1454" y="793"/>
                    </a:lnTo>
                    <a:lnTo>
                      <a:pt x="1457" y="714"/>
                    </a:lnTo>
                    <a:lnTo>
                      <a:pt x="1444" y="603"/>
                    </a:lnTo>
                    <a:lnTo>
                      <a:pt x="1474" y="584"/>
                    </a:lnTo>
                    <a:lnTo>
                      <a:pt x="1501" y="583"/>
                    </a:lnTo>
                    <a:lnTo>
                      <a:pt x="1523" y="594"/>
                    </a:lnTo>
                    <a:lnTo>
                      <a:pt x="1546" y="613"/>
                    </a:lnTo>
                    <a:lnTo>
                      <a:pt x="1569" y="633"/>
                    </a:lnTo>
                    <a:lnTo>
                      <a:pt x="1596" y="650"/>
                    </a:lnTo>
                    <a:lnTo>
                      <a:pt x="1629" y="660"/>
                    </a:lnTo>
                    <a:lnTo>
                      <a:pt x="1671" y="659"/>
                    </a:lnTo>
                    <a:lnTo>
                      <a:pt x="1789" y="609"/>
                    </a:lnTo>
                    <a:lnTo>
                      <a:pt x="1854" y="532"/>
                    </a:lnTo>
                    <a:lnTo>
                      <a:pt x="1871" y="442"/>
                    </a:lnTo>
                    <a:lnTo>
                      <a:pt x="1849" y="352"/>
                    </a:lnTo>
                    <a:lnTo>
                      <a:pt x="1795" y="273"/>
                    </a:lnTo>
                    <a:lnTo>
                      <a:pt x="1720" y="222"/>
                    </a:lnTo>
                    <a:lnTo>
                      <a:pt x="1629" y="209"/>
                    </a:lnTo>
                    <a:lnTo>
                      <a:pt x="1532" y="251"/>
                    </a:lnTo>
                    <a:lnTo>
                      <a:pt x="1522" y="259"/>
                    </a:lnTo>
                    <a:lnTo>
                      <a:pt x="1513" y="277"/>
                    </a:lnTo>
                    <a:lnTo>
                      <a:pt x="1503" y="297"/>
                    </a:lnTo>
                    <a:lnTo>
                      <a:pt x="1492" y="318"/>
                    </a:lnTo>
                    <a:lnTo>
                      <a:pt x="1477" y="336"/>
                    </a:lnTo>
                    <a:lnTo>
                      <a:pt x="1459" y="348"/>
                    </a:lnTo>
                    <a:lnTo>
                      <a:pt x="1438" y="351"/>
                    </a:lnTo>
                    <a:lnTo>
                      <a:pt x="1413" y="342"/>
                    </a:lnTo>
                    <a:lnTo>
                      <a:pt x="1400" y="331"/>
                    </a:lnTo>
                    <a:lnTo>
                      <a:pt x="1392" y="321"/>
                    </a:lnTo>
                    <a:lnTo>
                      <a:pt x="1384" y="312"/>
                    </a:lnTo>
                    <a:lnTo>
                      <a:pt x="1377" y="304"/>
                    </a:lnTo>
                    <a:lnTo>
                      <a:pt x="1368" y="296"/>
                    </a:lnTo>
                    <a:lnTo>
                      <a:pt x="1360" y="287"/>
                    </a:lnTo>
                    <a:lnTo>
                      <a:pt x="1350" y="277"/>
                    </a:lnTo>
                    <a:lnTo>
                      <a:pt x="1340" y="267"/>
                    </a:lnTo>
                    <a:lnTo>
                      <a:pt x="1353" y="252"/>
                    </a:lnTo>
                    <a:lnTo>
                      <a:pt x="1364" y="243"/>
                    </a:lnTo>
                    <a:lnTo>
                      <a:pt x="1374" y="234"/>
                    </a:lnTo>
                    <a:lnTo>
                      <a:pt x="1383" y="229"/>
                    </a:lnTo>
                    <a:lnTo>
                      <a:pt x="1389" y="220"/>
                    </a:lnTo>
                    <a:lnTo>
                      <a:pt x="1397" y="213"/>
                    </a:lnTo>
                    <a:lnTo>
                      <a:pt x="1403" y="202"/>
                    </a:lnTo>
                    <a:lnTo>
                      <a:pt x="1409" y="187"/>
                    </a:lnTo>
                    <a:lnTo>
                      <a:pt x="1437" y="121"/>
                    </a:lnTo>
                    <a:lnTo>
                      <a:pt x="1423" y="69"/>
                    </a:lnTo>
                    <a:lnTo>
                      <a:pt x="1378" y="31"/>
                    </a:lnTo>
                    <a:lnTo>
                      <a:pt x="1314" y="9"/>
                    </a:lnTo>
                    <a:lnTo>
                      <a:pt x="1241" y="0"/>
                    </a:lnTo>
                    <a:lnTo>
                      <a:pt x="1173" y="10"/>
                    </a:lnTo>
                    <a:lnTo>
                      <a:pt x="1120" y="39"/>
                    </a:lnTo>
                    <a:lnTo>
                      <a:pt x="1092" y="88"/>
                    </a:lnTo>
                    <a:lnTo>
                      <a:pt x="1091" y="104"/>
                    </a:lnTo>
                    <a:lnTo>
                      <a:pt x="1091" y="120"/>
                    </a:lnTo>
                    <a:lnTo>
                      <a:pt x="1089" y="134"/>
                    </a:lnTo>
                    <a:lnTo>
                      <a:pt x="1088" y="149"/>
                    </a:lnTo>
                    <a:lnTo>
                      <a:pt x="1086" y="162"/>
                    </a:lnTo>
                    <a:lnTo>
                      <a:pt x="1084" y="177"/>
                    </a:lnTo>
                    <a:lnTo>
                      <a:pt x="1084" y="192"/>
                    </a:lnTo>
                    <a:lnTo>
                      <a:pt x="1086" y="212"/>
                    </a:lnTo>
                    <a:lnTo>
                      <a:pt x="1067" y="214"/>
                    </a:lnTo>
                    <a:lnTo>
                      <a:pt x="1052" y="218"/>
                    </a:lnTo>
                    <a:lnTo>
                      <a:pt x="1037" y="222"/>
                    </a:lnTo>
                    <a:lnTo>
                      <a:pt x="1023" y="225"/>
                    </a:lnTo>
                    <a:lnTo>
                      <a:pt x="1008" y="228"/>
                    </a:lnTo>
                    <a:lnTo>
                      <a:pt x="994" y="232"/>
                    </a:lnTo>
                    <a:lnTo>
                      <a:pt x="978" y="235"/>
                    </a:lnTo>
                    <a:lnTo>
                      <a:pt x="962" y="239"/>
                    </a:lnTo>
                    <a:lnTo>
                      <a:pt x="934" y="249"/>
                    </a:lnTo>
                    <a:lnTo>
                      <a:pt x="906" y="259"/>
                    </a:lnTo>
                    <a:lnTo>
                      <a:pt x="879" y="269"/>
                    </a:lnTo>
                    <a:lnTo>
                      <a:pt x="852" y="279"/>
                    </a:lnTo>
                    <a:lnTo>
                      <a:pt x="825" y="289"/>
                    </a:lnTo>
                    <a:lnTo>
                      <a:pt x="797" y="299"/>
                    </a:lnTo>
                    <a:lnTo>
                      <a:pt x="771" y="309"/>
                    </a:lnTo>
                    <a:lnTo>
                      <a:pt x="745" y="319"/>
                    </a:lnTo>
                    <a:lnTo>
                      <a:pt x="730" y="332"/>
                    </a:lnTo>
                    <a:lnTo>
                      <a:pt x="715" y="345"/>
                    </a:lnTo>
                    <a:lnTo>
                      <a:pt x="699" y="357"/>
                    </a:lnTo>
                    <a:lnTo>
                      <a:pt x="684" y="370"/>
                    </a:lnTo>
                    <a:lnTo>
                      <a:pt x="669" y="382"/>
                    </a:lnTo>
                    <a:lnTo>
                      <a:pt x="654" y="395"/>
                    </a:lnTo>
                    <a:lnTo>
                      <a:pt x="639" y="407"/>
                    </a:lnTo>
                    <a:lnTo>
                      <a:pt x="625" y="421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7" name="Freeform 499"/>
              <p:cNvSpPr>
                <a:spLocks/>
              </p:cNvSpPr>
              <p:nvPr/>
            </p:nvSpPr>
            <p:spPr bwMode="auto">
              <a:xfrm>
                <a:off x="3803" y="2722"/>
                <a:ext cx="910" cy="500"/>
              </a:xfrm>
              <a:custGeom>
                <a:avLst/>
                <a:gdLst>
                  <a:gd name="T0" fmla="*/ 121 w 1818"/>
                  <a:gd name="T1" fmla="*/ 119 h 999"/>
                  <a:gd name="T2" fmla="*/ 102 w 1818"/>
                  <a:gd name="T3" fmla="*/ 150 h 999"/>
                  <a:gd name="T4" fmla="*/ 76 w 1818"/>
                  <a:gd name="T5" fmla="*/ 171 h 999"/>
                  <a:gd name="T6" fmla="*/ 51 w 1818"/>
                  <a:gd name="T7" fmla="*/ 175 h 999"/>
                  <a:gd name="T8" fmla="*/ 36 w 1818"/>
                  <a:gd name="T9" fmla="*/ 185 h 999"/>
                  <a:gd name="T10" fmla="*/ 9 w 1818"/>
                  <a:gd name="T11" fmla="*/ 209 h 999"/>
                  <a:gd name="T12" fmla="*/ 2 w 1818"/>
                  <a:gd name="T13" fmla="*/ 227 h 999"/>
                  <a:gd name="T14" fmla="*/ 13 w 1818"/>
                  <a:gd name="T15" fmla="*/ 235 h 999"/>
                  <a:gd name="T16" fmla="*/ 26 w 1818"/>
                  <a:gd name="T17" fmla="*/ 242 h 999"/>
                  <a:gd name="T18" fmla="*/ 45 w 1818"/>
                  <a:gd name="T19" fmla="*/ 243 h 999"/>
                  <a:gd name="T20" fmla="*/ 71 w 1818"/>
                  <a:gd name="T21" fmla="*/ 243 h 999"/>
                  <a:gd name="T22" fmla="*/ 116 w 1818"/>
                  <a:gd name="T23" fmla="*/ 249 h 999"/>
                  <a:gd name="T24" fmla="*/ 178 w 1818"/>
                  <a:gd name="T25" fmla="*/ 250 h 999"/>
                  <a:gd name="T26" fmla="*/ 242 w 1818"/>
                  <a:gd name="T27" fmla="*/ 249 h 999"/>
                  <a:gd name="T28" fmla="*/ 278 w 1818"/>
                  <a:gd name="T29" fmla="*/ 247 h 999"/>
                  <a:gd name="T30" fmla="*/ 298 w 1818"/>
                  <a:gd name="T31" fmla="*/ 239 h 999"/>
                  <a:gd name="T32" fmla="*/ 324 w 1818"/>
                  <a:gd name="T33" fmla="*/ 226 h 999"/>
                  <a:gd name="T34" fmla="*/ 348 w 1818"/>
                  <a:gd name="T35" fmla="*/ 207 h 999"/>
                  <a:gd name="T36" fmla="*/ 349 w 1818"/>
                  <a:gd name="T37" fmla="*/ 146 h 999"/>
                  <a:gd name="T38" fmla="*/ 369 w 1818"/>
                  <a:gd name="T39" fmla="*/ 144 h 999"/>
                  <a:gd name="T40" fmla="*/ 387 w 1818"/>
                  <a:gd name="T41" fmla="*/ 158 h 999"/>
                  <a:gd name="T42" fmla="*/ 435 w 1818"/>
                  <a:gd name="T43" fmla="*/ 148 h 999"/>
                  <a:gd name="T44" fmla="*/ 450 w 1818"/>
                  <a:gd name="T45" fmla="*/ 84 h 999"/>
                  <a:gd name="T46" fmla="*/ 394 w 1818"/>
                  <a:gd name="T47" fmla="*/ 49 h 999"/>
                  <a:gd name="T48" fmla="*/ 365 w 1818"/>
                  <a:gd name="T49" fmla="*/ 66 h 999"/>
                  <a:gd name="T50" fmla="*/ 357 w 1818"/>
                  <a:gd name="T51" fmla="*/ 80 h 999"/>
                  <a:gd name="T52" fmla="*/ 341 w 1818"/>
                  <a:gd name="T53" fmla="*/ 81 h 999"/>
                  <a:gd name="T54" fmla="*/ 334 w 1818"/>
                  <a:gd name="T55" fmla="*/ 73 h 999"/>
                  <a:gd name="T56" fmla="*/ 328 w 1818"/>
                  <a:gd name="T57" fmla="*/ 66 h 999"/>
                  <a:gd name="T58" fmla="*/ 326 w 1818"/>
                  <a:gd name="T59" fmla="*/ 58 h 999"/>
                  <a:gd name="T60" fmla="*/ 331 w 1818"/>
                  <a:gd name="T61" fmla="*/ 51 h 999"/>
                  <a:gd name="T62" fmla="*/ 334 w 1818"/>
                  <a:gd name="T63" fmla="*/ 44 h 999"/>
                  <a:gd name="T64" fmla="*/ 335 w 1818"/>
                  <a:gd name="T65" fmla="*/ 15 h 999"/>
                  <a:gd name="T66" fmla="*/ 294 w 1818"/>
                  <a:gd name="T67" fmla="*/ 0 h 999"/>
                  <a:gd name="T68" fmla="*/ 262 w 1818"/>
                  <a:gd name="T69" fmla="*/ 19 h 999"/>
                  <a:gd name="T70" fmla="*/ 261 w 1818"/>
                  <a:gd name="T71" fmla="*/ 30 h 999"/>
                  <a:gd name="T72" fmla="*/ 260 w 1818"/>
                  <a:gd name="T73" fmla="*/ 40 h 999"/>
                  <a:gd name="T74" fmla="*/ 255 w 1818"/>
                  <a:gd name="T75" fmla="*/ 49 h 999"/>
                  <a:gd name="T76" fmla="*/ 244 w 1818"/>
                  <a:gd name="T77" fmla="*/ 52 h 999"/>
                  <a:gd name="T78" fmla="*/ 233 w 1818"/>
                  <a:gd name="T79" fmla="*/ 54 h 999"/>
                  <a:gd name="T80" fmla="*/ 214 w 1818"/>
                  <a:gd name="T81" fmla="*/ 60 h 999"/>
                  <a:gd name="T82" fmla="*/ 194 w 1818"/>
                  <a:gd name="T83" fmla="*/ 68 h 999"/>
                  <a:gd name="T84" fmla="*/ 174 w 1818"/>
                  <a:gd name="T85" fmla="*/ 75 h 999"/>
                  <a:gd name="T86" fmla="*/ 163 w 1818"/>
                  <a:gd name="T87" fmla="*/ 85 h 999"/>
                  <a:gd name="T88" fmla="*/ 151 w 1818"/>
                  <a:gd name="T89" fmla="*/ 94 h 999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818"/>
                  <a:gd name="T136" fmla="*/ 0 h 999"/>
                  <a:gd name="T137" fmla="*/ 1818 w 1818"/>
                  <a:gd name="T138" fmla="*/ 999 h 999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818" h="999">
                    <a:moveTo>
                      <a:pt x="575" y="401"/>
                    </a:moveTo>
                    <a:lnTo>
                      <a:pt x="523" y="436"/>
                    </a:lnTo>
                    <a:lnTo>
                      <a:pt x="484" y="476"/>
                    </a:lnTo>
                    <a:lnTo>
                      <a:pt x="454" y="516"/>
                    </a:lnTo>
                    <a:lnTo>
                      <a:pt x="430" y="559"/>
                    </a:lnTo>
                    <a:lnTo>
                      <a:pt x="406" y="598"/>
                    </a:lnTo>
                    <a:lnTo>
                      <a:pt x="380" y="634"/>
                    </a:lnTo>
                    <a:lnTo>
                      <a:pt x="346" y="663"/>
                    </a:lnTo>
                    <a:lnTo>
                      <a:pt x="301" y="684"/>
                    </a:lnTo>
                    <a:lnTo>
                      <a:pt x="259" y="684"/>
                    </a:lnTo>
                    <a:lnTo>
                      <a:pt x="228" y="689"/>
                    </a:lnTo>
                    <a:lnTo>
                      <a:pt x="204" y="697"/>
                    </a:lnTo>
                    <a:lnTo>
                      <a:pt x="185" y="708"/>
                    </a:lnTo>
                    <a:lnTo>
                      <a:pt x="165" y="722"/>
                    </a:lnTo>
                    <a:lnTo>
                      <a:pt x="144" y="739"/>
                    </a:lnTo>
                    <a:lnTo>
                      <a:pt x="118" y="758"/>
                    </a:lnTo>
                    <a:lnTo>
                      <a:pt x="84" y="782"/>
                    </a:lnTo>
                    <a:lnTo>
                      <a:pt x="35" y="836"/>
                    </a:lnTo>
                    <a:lnTo>
                      <a:pt x="10" y="871"/>
                    </a:lnTo>
                    <a:lnTo>
                      <a:pt x="0" y="892"/>
                    </a:lnTo>
                    <a:lnTo>
                      <a:pt x="5" y="905"/>
                    </a:lnTo>
                    <a:lnTo>
                      <a:pt x="16" y="912"/>
                    </a:lnTo>
                    <a:lnTo>
                      <a:pt x="34" y="924"/>
                    </a:lnTo>
                    <a:lnTo>
                      <a:pt x="51" y="940"/>
                    </a:lnTo>
                    <a:lnTo>
                      <a:pt x="66" y="969"/>
                    </a:lnTo>
                    <a:lnTo>
                      <a:pt x="83" y="965"/>
                    </a:lnTo>
                    <a:lnTo>
                      <a:pt x="103" y="965"/>
                    </a:lnTo>
                    <a:lnTo>
                      <a:pt x="124" y="966"/>
                    </a:lnTo>
                    <a:lnTo>
                      <a:pt x="150" y="970"/>
                    </a:lnTo>
                    <a:lnTo>
                      <a:pt x="177" y="971"/>
                    </a:lnTo>
                    <a:lnTo>
                      <a:pt x="208" y="974"/>
                    </a:lnTo>
                    <a:lnTo>
                      <a:pt x="242" y="974"/>
                    </a:lnTo>
                    <a:lnTo>
                      <a:pt x="281" y="971"/>
                    </a:lnTo>
                    <a:lnTo>
                      <a:pt x="330" y="980"/>
                    </a:lnTo>
                    <a:lnTo>
                      <a:pt x="391" y="989"/>
                    </a:lnTo>
                    <a:lnTo>
                      <a:pt x="461" y="994"/>
                    </a:lnTo>
                    <a:lnTo>
                      <a:pt x="539" y="997"/>
                    </a:lnTo>
                    <a:lnTo>
                      <a:pt x="622" y="999"/>
                    </a:lnTo>
                    <a:lnTo>
                      <a:pt x="711" y="999"/>
                    </a:lnTo>
                    <a:lnTo>
                      <a:pt x="804" y="996"/>
                    </a:lnTo>
                    <a:lnTo>
                      <a:pt x="899" y="994"/>
                    </a:lnTo>
                    <a:lnTo>
                      <a:pt x="967" y="995"/>
                    </a:lnTo>
                    <a:lnTo>
                      <a:pt x="1023" y="994"/>
                    </a:lnTo>
                    <a:lnTo>
                      <a:pt x="1070" y="990"/>
                    </a:lnTo>
                    <a:lnTo>
                      <a:pt x="1108" y="985"/>
                    </a:lnTo>
                    <a:lnTo>
                      <a:pt x="1140" y="976"/>
                    </a:lnTo>
                    <a:lnTo>
                      <a:pt x="1167" y="966"/>
                    </a:lnTo>
                    <a:lnTo>
                      <a:pt x="1190" y="956"/>
                    </a:lnTo>
                    <a:lnTo>
                      <a:pt x="1213" y="946"/>
                    </a:lnTo>
                    <a:lnTo>
                      <a:pt x="1253" y="918"/>
                    </a:lnTo>
                    <a:lnTo>
                      <a:pt x="1294" y="901"/>
                    </a:lnTo>
                    <a:lnTo>
                      <a:pt x="1332" y="883"/>
                    </a:lnTo>
                    <a:lnTo>
                      <a:pt x="1366" y="862"/>
                    </a:lnTo>
                    <a:lnTo>
                      <a:pt x="1389" y="827"/>
                    </a:lnTo>
                    <a:lnTo>
                      <a:pt x="1404" y="773"/>
                    </a:lnTo>
                    <a:lnTo>
                      <a:pt x="1407" y="694"/>
                    </a:lnTo>
                    <a:lnTo>
                      <a:pt x="1394" y="583"/>
                    </a:lnTo>
                    <a:lnTo>
                      <a:pt x="1424" y="564"/>
                    </a:lnTo>
                    <a:lnTo>
                      <a:pt x="1451" y="563"/>
                    </a:lnTo>
                    <a:lnTo>
                      <a:pt x="1473" y="574"/>
                    </a:lnTo>
                    <a:lnTo>
                      <a:pt x="1496" y="593"/>
                    </a:lnTo>
                    <a:lnTo>
                      <a:pt x="1519" y="613"/>
                    </a:lnTo>
                    <a:lnTo>
                      <a:pt x="1546" y="630"/>
                    </a:lnTo>
                    <a:lnTo>
                      <a:pt x="1579" y="640"/>
                    </a:lnTo>
                    <a:lnTo>
                      <a:pt x="1621" y="639"/>
                    </a:lnTo>
                    <a:lnTo>
                      <a:pt x="1739" y="589"/>
                    </a:lnTo>
                    <a:lnTo>
                      <a:pt x="1803" y="512"/>
                    </a:lnTo>
                    <a:lnTo>
                      <a:pt x="1818" y="424"/>
                    </a:lnTo>
                    <a:lnTo>
                      <a:pt x="1796" y="335"/>
                    </a:lnTo>
                    <a:lnTo>
                      <a:pt x="1740" y="257"/>
                    </a:lnTo>
                    <a:lnTo>
                      <a:pt x="1664" y="207"/>
                    </a:lnTo>
                    <a:lnTo>
                      <a:pt x="1572" y="194"/>
                    </a:lnTo>
                    <a:lnTo>
                      <a:pt x="1475" y="236"/>
                    </a:lnTo>
                    <a:lnTo>
                      <a:pt x="1466" y="244"/>
                    </a:lnTo>
                    <a:lnTo>
                      <a:pt x="1458" y="262"/>
                    </a:lnTo>
                    <a:lnTo>
                      <a:pt x="1448" y="282"/>
                    </a:lnTo>
                    <a:lnTo>
                      <a:pt x="1440" y="302"/>
                    </a:lnTo>
                    <a:lnTo>
                      <a:pt x="1424" y="318"/>
                    </a:lnTo>
                    <a:lnTo>
                      <a:pt x="1408" y="330"/>
                    </a:lnTo>
                    <a:lnTo>
                      <a:pt x="1388" y="331"/>
                    </a:lnTo>
                    <a:lnTo>
                      <a:pt x="1363" y="322"/>
                    </a:lnTo>
                    <a:lnTo>
                      <a:pt x="1350" y="311"/>
                    </a:lnTo>
                    <a:lnTo>
                      <a:pt x="1342" y="301"/>
                    </a:lnTo>
                    <a:lnTo>
                      <a:pt x="1333" y="292"/>
                    </a:lnTo>
                    <a:lnTo>
                      <a:pt x="1325" y="283"/>
                    </a:lnTo>
                    <a:lnTo>
                      <a:pt x="1317" y="273"/>
                    </a:lnTo>
                    <a:lnTo>
                      <a:pt x="1309" y="263"/>
                    </a:lnTo>
                    <a:lnTo>
                      <a:pt x="1299" y="253"/>
                    </a:lnTo>
                    <a:lnTo>
                      <a:pt x="1289" y="243"/>
                    </a:lnTo>
                    <a:lnTo>
                      <a:pt x="1300" y="229"/>
                    </a:lnTo>
                    <a:lnTo>
                      <a:pt x="1309" y="218"/>
                    </a:lnTo>
                    <a:lnTo>
                      <a:pt x="1315" y="209"/>
                    </a:lnTo>
                    <a:lnTo>
                      <a:pt x="1322" y="202"/>
                    </a:lnTo>
                    <a:lnTo>
                      <a:pt x="1324" y="193"/>
                    </a:lnTo>
                    <a:lnTo>
                      <a:pt x="1328" y="185"/>
                    </a:lnTo>
                    <a:lnTo>
                      <a:pt x="1333" y="174"/>
                    </a:lnTo>
                    <a:lnTo>
                      <a:pt x="1339" y="162"/>
                    </a:lnTo>
                    <a:lnTo>
                      <a:pt x="1355" y="104"/>
                    </a:lnTo>
                    <a:lnTo>
                      <a:pt x="1339" y="59"/>
                    </a:lnTo>
                    <a:lnTo>
                      <a:pt x="1297" y="25"/>
                    </a:lnTo>
                    <a:lnTo>
                      <a:pt x="1239" y="6"/>
                    </a:lnTo>
                    <a:lnTo>
                      <a:pt x="1175" y="0"/>
                    </a:lnTo>
                    <a:lnTo>
                      <a:pt x="1115" y="9"/>
                    </a:lnTo>
                    <a:lnTo>
                      <a:pt x="1068" y="31"/>
                    </a:lnTo>
                    <a:lnTo>
                      <a:pt x="1046" y="73"/>
                    </a:lnTo>
                    <a:lnTo>
                      <a:pt x="1044" y="89"/>
                    </a:lnTo>
                    <a:lnTo>
                      <a:pt x="1044" y="104"/>
                    </a:lnTo>
                    <a:lnTo>
                      <a:pt x="1042" y="118"/>
                    </a:lnTo>
                    <a:lnTo>
                      <a:pt x="1041" y="132"/>
                    </a:lnTo>
                    <a:lnTo>
                      <a:pt x="1037" y="143"/>
                    </a:lnTo>
                    <a:lnTo>
                      <a:pt x="1036" y="158"/>
                    </a:lnTo>
                    <a:lnTo>
                      <a:pt x="1034" y="173"/>
                    </a:lnTo>
                    <a:lnTo>
                      <a:pt x="1036" y="192"/>
                    </a:lnTo>
                    <a:lnTo>
                      <a:pt x="1017" y="194"/>
                    </a:lnTo>
                    <a:lnTo>
                      <a:pt x="1002" y="198"/>
                    </a:lnTo>
                    <a:lnTo>
                      <a:pt x="987" y="202"/>
                    </a:lnTo>
                    <a:lnTo>
                      <a:pt x="973" y="205"/>
                    </a:lnTo>
                    <a:lnTo>
                      <a:pt x="958" y="208"/>
                    </a:lnTo>
                    <a:lnTo>
                      <a:pt x="944" y="212"/>
                    </a:lnTo>
                    <a:lnTo>
                      <a:pt x="928" y="215"/>
                    </a:lnTo>
                    <a:lnTo>
                      <a:pt x="912" y="219"/>
                    </a:lnTo>
                    <a:lnTo>
                      <a:pt x="884" y="229"/>
                    </a:lnTo>
                    <a:lnTo>
                      <a:pt x="856" y="239"/>
                    </a:lnTo>
                    <a:lnTo>
                      <a:pt x="829" y="249"/>
                    </a:lnTo>
                    <a:lnTo>
                      <a:pt x="802" y="259"/>
                    </a:lnTo>
                    <a:lnTo>
                      <a:pt x="775" y="269"/>
                    </a:lnTo>
                    <a:lnTo>
                      <a:pt x="747" y="279"/>
                    </a:lnTo>
                    <a:lnTo>
                      <a:pt x="721" y="289"/>
                    </a:lnTo>
                    <a:lnTo>
                      <a:pt x="695" y="299"/>
                    </a:lnTo>
                    <a:lnTo>
                      <a:pt x="680" y="312"/>
                    </a:lnTo>
                    <a:lnTo>
                      <a:pt x="665" y="325"/>
                    </a:lnTo>
                    <a:lnTo>
                      <a:pt x="649" y="337"/>
                    </a:lnTo>
                    <a:lnTo>
                      <a:pt x="634" y="350"/>
                    </a:lnTo>
                    <a:lnTo>
                      <a:pt x="619" y="362"/>
                    </a:lnTo>
                    <a:lnTo>
                      <a:pt x="604" y="375"/>
                    </a:lnTo>
                    <a:lnTo>
                      <a:pt x="589" y="387"/>
                    </a:lnTo>
                    <a:lnTo>
                      <a:pt x="575" y="401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8" name="Freeform 500"/>
              <p:cNvSpPr>
                <a:spLocks/>
              </p:cNvSpPr>
              <p:nvPr/>
            </p:nvSpPr>
            <p:spPr bwMode="auto">
              <a:xfrm>
                <a:off x="3828" y="2732"/>
                <a:ext cx="884" cy="484"/>
              </a:xfrm>
              <a:custGeom>
                <a:avLst/>
                <a:gdLst>
                  <a:gd name="T0" fmla="*/ 110 w 1768"/>
                  <a:gd name="T1" fmla="*/ 114 h 967"/>
                  <a:gd name="T2" fmla="*/ 94 w 1768"/>
                  <a:gd name="T3" fmla="*/ 145 h 967"/>
                  <a:gd name="T4" fmla="*/ 70 w 1768"/>
                  <a:gd name="T5" fmla="*/ 166 h 967"/>
                  <a:gd name="T6" fmla="*/ 46 w 1768"/>
                  <a:gd name="T7" fmla="*/ 169 h 967"/>
                  <a:gd name="T8" fmla="*/ 32 w 1768"/>
                  <a:gd name="T9" fmla="*/ 180 h 967"/>
                  <a:gd name="T10" fmla="*/ 7 w 1768"/>
                  <a:gd name="T11" fmla="*/ 204 h 967"/>
                  <a:gd name="T12" fmla="*/ 3 w 1768"/>
                  <a:gd name="T13" fmla="*/ 220 h 967"/>
                  <a:gd name="T14" fmla="*/ 17 w 1768"/>
                  <a:gd name="T15" fmla="*/ 226 h 967"/>
                  <a:gd name="T16" fmla="*/ 29 w 1768"/>
                  <a:gd name="T17" fmla="*/ 229 h 967"/>
                  <a:gd name="T18" fmla="*/ 46 w 1768"/>
                  <a:gd name="T19" fmla="*/ 232 h 967"/>
                  <a:gd name="T20" fmla="*/ 71 w 1768"/>
                  <a:gd name="T21" fmla="*/ 233 h 967"/>
                  <a:gd name="T22" fmla="*/ 110 w 1768"/>
                  <a:gd name="T23" fmla="*/ 240 h 967"/>
                  <a:gd name="T24" fmla="*/ 170 w 1768"/>
                  <a:gd name="T25" fmla="*/ 242 h 967"/>
                  <a:gd name="T26" fmla="*/ 232 w 1768"/>
                  <a:gd name="T27" fmla="*/ 242 h 967"/>
                  <a:gd name="T28" fmla="*/ 269 w 1768"/>
                  <a:gd name="T29" fmla="*/ 239 h 967"/>
                  <a:gd name="T30" fmla="*/ 287 w 1768"/>
                  <a:gd name="T31" fmla="*/ 233 h 967"/>
                  <a:gd name="T32" fmla="*/ 312 w 1768"/>
                  <a:gd name="T33" fmla="*/ 221 h 967"/>
                  <a:gd name="T34" fmla="*/ 335 w 1768"/>
                  <a:gd name="T35" fmla="*/ 202 h 967"/>
                  <a:gd name="T36" fmla="*/ 337 w 1768"/>
                  <a:gd name="T37" fmla="*/ 141 h 967"/>
                  <a:gd name="T38" fmla="*/ 356 w 1768"/>
                  <a:gd name="T39" fmla="*/ 139 h 967"/>
                  <a:gd name="T40" fmla="*/ 375 w 1768"/>
                  <a:gd name="T41" fmla="*/ 153 h 967"/>
                  <a:gd name="T42" fmla="*/ 423 w 1768"/>
                  <a:gd name="T43" fmla="*/ 143 h 967"/>
                  <a:gd name="T44" fmla="*/ 436 w 1768"/>
                  <a:gd name="T45" fmla="*/ 80 h 967"/>
                  <a:gd name="T46" fmla="*/ 380 w 1768"/>
                  <a:gd name="T47" fmla="*/ 46 h 967"/>
                  <a:gd name="T48" fmla="*/ 351 w 1768"/>
                  <a:gd name="T49" fmla="*/ 62 h 967"/>
                  <a:gd name="T50" fmla="*/ 344 w 1768"/>
                  <a:gd name="T51" fmla="*/ 75 h 967"/>
                  <a:gd name="T52" fmla="*/ 329 w 1768"/>
                  <a:gd name="T53" fmla="*/ 76 h 967"/>
                  <a:gd name="T54" fmla="*/ 321 w 1768"/>
                  <a:gd name="T55" fmla="*/ 68 h 967"/>
                  <a:gd name="T56" fmla="*/ 315 w 1768"/>
                  <a:gd name="T57" fmla="*/ 61 h 967"/>
                  <a:gd name="T58" fmla="*/ 312 w 1768"/>
                  <a:gd name="T59" fmla="*/ 52 h 967"/>
                  <a:gd name="T60" fmla="*/ 315 w 1768"/>
                  <a:gd name="T61" fmla="*/ 44 h 967"/>
                  <a:gd name="T62" fmla="*/ 316 w 1768"/>
                  <a:gd name="T63" fmla="*/ 37 h 967"/>
                  <a:gd name="T64" fmla="*/ 314 w 1768"/>
                  <a:gd name="T65" fmla="*/ 13 h 967"/>
                  <a:gd name="T66" fmla="*/ 277 w 1768"/>
                  <a:gd name="T67" fmla="*/ 0 h 967"/>
                  <a:gd name="T68" fmla="*/ 250 w 1768"/>
                  <a:gd name="T69" fmla="*/ 15 h 967"/>
                  <a:gd name="T70" fmla="*/ 248 w 1768"/>
                  <a:gd name="T71" fmla="*/ 26 h 967"/>
                  <a:gd name="T72" fmla="*/ 246 w 1768"/>
                  <a:gd name="T73" fmla="*/ 35 h 967"/>
                  <a:gd name="T74" fmla="*/ 242 w 1768"/>
                  <a:gd name="T75" fmla="*/ 44 h 967"/>
                  <a:gd name="T76" fmla="*/ 231 w 1768"/>
                  <a:gd name="T77" fmla="*/ 47 h 967"/>
                  <a:gd name="T78" fmla="*/ 220 w 1768"/>
                  <a:gd name="T79" fmla="*/ 49 h 967"/>
                  <a:gd name="T80" fmla="*/ 202 w 1768"/>
                  <a:gd name="T81" fmla="*/ 55 h 967"/>
                  <a:gd name="T82" fmla="*/ 182 w 1768"/>
                  <a:gd name="T83" fmla="*/ 63 h 967"/>
                  <a:gd name="T84" fmla="*/ 162 w 1768"/>
                  <a:gd name="T85" fmla="*/ 70 h 967"/>
                  <a:gd name="T86" fmla="*/ 150 w 1768"/>
                  <a:gd name="T87" fmla="*/ 80 h 967"/>
                  <a:gd name="T88" fmla="*/ 139 w 1768"/>
                  <a:gd name="T89" fmla="*/ 89 h 96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768"/>
                  <a:gd name="T136" fmla="*/ 0 h 967"/>
                  <a:gd name="T137" fmla="*/ 1768 w 1768"/>
                  <a:gd name="T138" fmla="*/ 967 h 96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768" h="967">
                    <a:moveTo>
                      <a:pt x="526" y="382"/>
                    </a:moveTo>
                    <a:lnTo>
                      <a:pt x="475" y="417"/>
                    </a:lnTo>
                    <a:lnTo>
                      <a:pt x="440" y="456"/>
                    </a:lnTo>
                    <a:lnTo>
                      <a:pt x="414" y="497"/>
                    </a:lnTo>
                    <a:lnTo>
                      <a:pt x="395" y="539"/>
                    </a:lnTo>
                    <a:lnTo>
                      <a:pt x="376" y="577"/>
                    </a:lnTo>
                    <a:lnTo>
                      <a:pt x="353" y="613"/>
                    </a:lnTo>
                    <a:lnTo>
                      <a:pt x="323" y="641"/>
                    </a:lnTo>
                    <a:lnTo>
                      <a:pt x="279" y="663"/>
                    </a:lnTo>
                    <a:lnTo>
                      <a:pt x="238" y="664"/>
                    </a:lnTo>
                    <a:lnTo>
                      <a:pt x="208" y="669"/>
                    </a:lnTo>
                    <a:lnTo>
                      <a:pt x="184" y="676"/>
                    </a:lnTo>
                    <a:lnTo>
                      <a:pt x="167" y="689"/>
                    </a:lnTo>
                    <a:lnTo>
                      <a:pt x="148" y="703"/>
                    </a:lnTo>
                    <a:lnTo>
                      <a:pt x="128" y="720"/>
                    </a:lnTo>
                    <a:lnTo>
                      <a:pt x="101" y="739"/>
                    </a:lnTo>
                    <a:lnTo>
                      <a:pt x="67" y="763"/>
                    </a:lnTo>
                    <a:lnTo>
                      <a:pt x="25" y="813"/>
                    </a:lnTo>
                    <a:lnTo>
                      <a:pt x="4" y="847"/>
                    </a:lnTo>
                    <a:lnTo>
                      <a:pt x="0" y="867"/>
                    </a:lnTo>
                    <a:lnTo>
                      <a:pt x="9" y="879"/>
                    </a:lnTo>
                    <a:lnTo>
                      <a:pt x="25" y="886"/>
                    </a:lnTo>
                    <a:lnTo>
                      <a:pt x="47" y="893"/>
                    </a:lnTo>
                    <a:lnTo>
                      <a:pt x="67" y="902"/>
                    </a:lnTo>
                    <a:lnTo>
                      <a:pt x="86" y="918"/>
                    </a:lnTo>
                    <a:lnTo>
                      <a:pt x="100" y="915"/>
                    </a:lnTo>
                    <a:lnTo>
                      <a:pt x="116" y="916"/>
                    </a:lnTo>
                    <a:lnTo>
                      <a:pt x="135" y="918"/>
                    </a:lnTo>
                    <a:lnTo>
                      <a:pt x="158" y="923"/>
                    </a:lnTo>
                    <a:lnTo>
                      <a:pt x="182" y="927"/>
                    </a:lnTo>
                    <a:lnTo>
                      <a:pt x="210" y="931"/>
                    </a:lnTo>
                    <a:lnTo>
                      <a:pt x="243" y="932"/>
                    </a:lnTo>
                    <a:lnTo>
                      <a:pt x="281" y="931"/>
                    </a:lnTo>
                    <a:lnTo>
                      <a:pt x="321" y="941"/>
                    </a:lnTo>
                    <a:lnTo>
                      <a:pt x="373" y="951"/>
                    </a:lnTo>
                    <a:lnTo>
                      <a:pt x="437" y="957"/>
                    </a:lnTo>
                    <a:lnTo>
                      <a:pt x="513" y="963"/>
                    </a:lnTo>
                    <a:lnTo>
                      <a:pt x="593" y="966"/>
                    </a:lnTo>
                    <a:lnTo>
                      <a:pt x="679" y="967"/>
                    </a:lnTo>
                    <a:lnTo>
                      <a:pt x="769" y="966"/>
                    </a:lnTo>
                    <a:lnTo>
                      <a:pt x="863" y="965"/>
                    </a:lnTo>
                    <a:lnTo>
                      <a:pt x="930" y="966"/>
                    </a:lnTo>
                    <a:lnTo>
                      <a:pt x="988" y="963"/>
                    </a:lnTo>
                    <a:lnTo>
                      <a:pt x="1034" y="958"/>
                    </a:lnTo>
                    <a:lnTo>
                      <a:pt x="1074" y="953"/>
                    </a:lnTo>
                    <a:lnTo>
                      <a:pt x="1105" y="946"/>
                    </a:lnTo>
                    <a:lnTo>
                      <a:pt x="1130" y="938"/>
                    </a:lnTo>
                    <a:lnTo>
                      <a:pt x="1148" y="931"/>
                    </a:lnTo>
                    <a:lnTo>
                      <a:pt x="1164" y="927"/>
                    </a:lnTo>
                    <a:lnTo>
                      <a:pt x="1204" y="899"/>
                    </a:lnTo>
                    <a:lnTo>
                      <a:pt x="1245" y="882"/>
                    </a:lnTo>
                    <a:lnTo>
                      <a:pt x="1283" y="864"/>
                    </a:lnTo>
                    <a:lnTo>
                      <a:pt x="1317" y="843"/>
                    </a:lnTo>
                    <a:lnTo>
                      <a:pt x="1340" y="808"/>
                    </a:lnTo>
                    <a:lnTo>
                      <a:pt x="1355" y="754"/>
                    </a:lnTo>
                    <a:lnTo>
                      <a:pt x="1358" y="675"/>
                    </a:lnTo>
                    <a:lnTo>
                      <a:pt x="1345" y="564"/>
                    </a:lnTo>
                    <a:lnTo>
                      <a:pt x="1375" y="545"/>
                    </a:lnTo>
                    <a:lnTo>
                      <a:pt x="1402" y="544"/>
                    </a:lnTo>
                    <a:lnTo>
                      <a:pt x="1424" y="555"/>
                    </a:lnTo>
                    <a:lnTo>
                      <a:pt x="1447" y="574"/>
                    </a:lnTo>
                    <a:lnTo>
                      <a:pt x="1470" y="594"/>
                    </a:lnTo>
                    <a:lnTo>
                      <a:pt x="1497" y="611"/>
                    </a:lnTo>
                    <a:lnTo>
                      <a:pt x="1530" y="621"/>
                    </a:lnTo>
                    <a:lnTo>
                      <a:pt x="1572" y="620"/>
                    </a:lnTo>
                    <a:lnTo>
                      <a:pt x="1690" y="570"/>
                    </a:lnTo>
                    <a:lnTo>
                      <a:pt x="1753" y="496"/>
                    </a:lnTo>
                    <a:lnTo>
                      <a:pt x="1768" y="407"/>
                    </a:lnTo>
                    <a:lnTo>
                      <a:pt x="1744" y="319"/>
                    </a:lnTo>
                    <a:lnTo>
                      <a:pt x="1688" y="243"/>
                    </a:lnTo>
                    <a:lnTo>
                      <a:pt x="1610" y="194"/>
                    </a:lnTo>
                    <a:lnTo>
                      <a:pt x="1517" y="183"/>
                    </a:lnTo>
                    <a:lnTo>
                      <a:pt x="1419" y="224"/>
                    </a:lnTo>
                    <a:lnTo>
                      <a:pt x="1411" y="233"/>
                    </a:lnTo>
                    <a:lnTo>
                      <a:pt x="1403" y="248"/>
                    </a:lnTo>
                    <a:lnTo>
                      <a:pt x="1394" y="265"/>
                    </a:lnTo>
                    <a:lnTo>
                      <a:pt x="1387" y="285"/>
                    </a:lnTo>
                    <a:lnTo>
                      <a:pt x="1374" y="300"/>
                    </a:lnTo>
                    <a:lnTo>
                      <a:pt x="1359" y="311"/>
                    </a:lnTo>
                    <a:lnTo>
                      <a:pt x="1338" y="312"/>
                    </a:lnTo>
                    <a:lnTo>
                      <a:pt x="1314" y="303"/>
                    </a:lnTo>
                    <a:lnTo>
                      <a:pt x="1301" y="292"/>
                    </a:lnTo>
                    <a:lnTo>
                      <a:pt x="1293" y="282"/>
                    </a:lnTo>
                    <a:lnTo>
                      <a:pt x="1283" y="270"/>
                    </a:lnTo>
                    <a:lnTo>
                      <a:pt x="1275" y="262"/>
                    </a:lnTo>
                    <a:lnTo>
                      <a:pt x="1266" y="252"/>
                    </a:lnTo>
                    <a:lnTo>
                      <a:pt x="1258" y="242"/>
                    </a:lnTo>
                    <a:lnTo>
                      <a:pt x="1248" y="232"/>
                    </a:lnTo>
                    <a:lnTo>
                      <a:pt x="1236" y="222"/>
                    </a:lnTo>
                    <a:lnTo>
                      <a:pt x="1248" y="207"/>
                    </a:lnTo>
                    <a:lnTo>
                      <a:pt x="1255" y="195"/>
                    </a:lnTo>
                    <a:lnTo>
                      <a:pt x="1258" y="185"/>
                    </a:lnTo>
                    <a:lnTo>
                      <a:pt x="1260" y="176"/>
                    </a:lnTo>
                    <a:lnTo>
                      <a:pt x="1259" y="168"/>
                    </a:lnTo>
                    <a:lnTo>
                      <a:pt x="1260" y="159"/>
                    </a:lnTo>
                    <a:lnTo>
                      <a:pt x="1263" y="148"/>
                    </a:lnTo>
                    <a:lnTo>
                      <a:pt x="1269" y="136"/>
                    </a:lnTo>
                    <a:lnTo>
                      <a:pt x="1276" y="86"/>
                    </a:lnTo>
                    <a:lnTo>
                      <a:pt x="1256" y="49"/>
                    </a:lnTo>
                    <a:lnTo>
                      <a:pt x="1216" y="21"/>
                    </a:lnTo>
                    <a:lnTo>
                      <a:pt x="1165" y="5"/>
                    </a:lnTo>
                    <a:lnTo>
                      <a:pt x="1108" y="0"/>
                    </a:lnTo>
                    <a:lnTo>
                      <a:pt x="1057" y="7"/>
                    </a:lnTo>
                    <a:lnTo>
                      <a:pt x="1018" y="26"/>
                    </a:lnTo>
                    <a:lnTo>
                      <a:pt x="1000" y="59"/>
                    </a:lnTo>
                    <a:lnTo>
                      <a:pt x="999" y="75"/>
                    </a:lnTo>
                    <a:lnTo>
                      <a:pt x="998" y="90"/>
                    </a:lnTo>
                    <a:lnTo>
                      <a:pt x="995" y="102"/>
                    </a:lnTo>
                    <a:lnTo>
                      <a:pt x="993" y="115"/>
                    </a:lnTo>
                    <a:lnTo>
                      <a:pt x="989" y="126"/>
                    </a:lnTo>
                    <a:lnTo>
                      <a:pt x="987" y="139"/>
                    </a:lnTo>
                    <a:lnTo>
                      <a:pt x="985" y="154"/>
                    </a:lnTo>
                    <a:lnTo>
                      <a:pt x="987" y="173"/>
                    </a:lnTo>
                    <a:lnTo>
                      <a:pt x="968" y="175"/>
                    </a:lnTo>
                    <a:lnTo>
                      <a:pt x="953" y="179"/>
                    </a:lnTo>
                    <a:lnTo>
                      <a:pt x="938" y="183"/>
                    </a:lnTo>
                    <a:lnTo>
                      <a:pt x="924" y="186"/>
                    </a:lnTo>
                    <a:lnTo>
                      <a:pt x="909" y="189"/>
                    </a:lnTo>
                    <a:lnTo>
                      <a:pt x="895" y="193"/>
                    </a:lnTo>
                    <a:lnTo>
                      <a:pt x="879" y="196"/>
                    </a:lnTo>
                    <a:lnTo>
                      <a:pt x="863" y="200"/>
                    </a:lnTo>
                    <a:lnTo>
                      <a:pt x="835" y="210"/>
                    </a:lnTo>
                    <a:lnTo>
                      <a:pt x="807" y="220"/>
                    </a:lnTo>
                    <a:lnTo>
                      <a:pt x="780" y="230"/>
                    </a:lnTo>
                    <a:lnTo>
                      <a:pt x="753" y="240"/>
                    </a:lnTo>
                    <a:lnTo>
                      <a:pt x="726" y="250"/>
                    </a:lnTo>
                    <a:lnTo>
                      <a:pt x="698" y="260"/>
                    </a:lnTo>
                    <a:lnTo>
                      <a:pt x="672" y="270"/>
                    </a:lnTo>
                    <a:lnTo>
                      <a:pt x="646" y="280"/>
                    </a:lnTo>
                    <a:lnTo>
                      <a:pt x="631" y="293"/>
                    </a:lnTo>
                    <a:lnTo>
                      <a:pt x="616" y="306"/>
                    </a:lnTo>
                    <a:lnTo>
                      <a:pt x="600" y="318"/>
                    </a:lnTo>
                    <a:lnTo>
                      <a:pt x="585" y="331"/>
                    </a:lnTo>
                    <a:lnTo>
                      <a:pt x="570" y="343"/>
                    </a:lnTo>
                    <a:lnTo>
                      <a:pt x="555" y="356"/>
                    </a:lnTo>
                    <a:lnTo>
                      <a:pt x="540" y="368"/>
                    </a:lnTo>
                    <a:lnTo>
                      <a:pt x="526" y="382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9" name="Freeform 501"/>
              <p:cNvSpPr>
                <a:spLocks/>
              </p:cNvSpPr>
              <p:nvPr/>
            </p:nvSpPr>
            <p:spPr bwMode="auto">
              <a:xfrm>
                <a:off x="3852" y="2741"/>
                <a:ext cx="858" cy="468"/>
              </a:xfrm>
              <a:custGeom>
                <a:avLst/>
                <a:gdLst>
                  <a:gd name="T0" fmla="*/ 99 w 1715"/>
                  <a:gd name="T1" fmla="*/ 109 h 938"/>
                  <a:gd name="T2" fmla="*/ 87 w 1715"/>
                  <a:gd name="T3" fmla="*/ 139 h 938"/>
                  <a:gd name="T4" fmla="*/ 65 w 1715"/>
                  <a:gd name="T5" fmla="*/ 160 h 938"/>
                  <a:gd name="T6" fmla="*/ 41 w 1715"/>
                  <a:gd name="T7" fmla="*/ 164 h 938"/>
                  <a:gd name="T8" fmla="*/ 28 w 1715"/>
                  <a:gd name="T9" fmla="*/ 176 h 938"/>
                  <a:gd name="T10" fmla="*/ 4 w 1715"/>
                  <a:gd name="T11" fmla="*/ 198 h 938"/>
                  <a:gd name="T12" fmla="*/ 4 w 1715"/>
                  <a:gd name="T13" fmla="*/ 214 h 938"/>
                  <a:gd name="T14" fmla="*/ 22 w 1715"/>
                  <a:gd name="T15" fmla="*/ 215 h 938"/>
                  <a:gd name="T16" fmla="*/ 33 w 1715"/>
                  <a:gd name="T17" fmla="*/ 216 h 938"/>
                  <a:gd name="T18" fmla="*/ 47 w 1715"/>
                  <a:gd name="T19" fmla="*/ 220 h 938"/>
                  <a:gd name="T20" fmla="*/ 71 w 1715"/>
                  <a:gd name="T21" fmla="*/ 221 h 938"/>
                  <a:gd name="T22" fmla="*/ 104 w 1715"/>
                  <a:gd name="T23" fmla="*/ 230 h 938"/>
                  <a:gd name="T24" fmla="*/ 162 w 1715"/>
                  <a:gd name="T25" fmla="*/ 234 h 938"/>
                  <a:gd name="T26" fmla="*/ 224 w 1715"/>
                  <a:gd name="T27" fmla="*/ 234 h 938"/>
                  <a:gd name="T28" fmla="*/ 261 w 1715"/>
                  <a:gd name="T29" fmla="*/ 231 h 938"/>
                  <a:gd name="T30" fmla="*/ 277 w 1715"/>
                  <a:gd name="T31" fmla="*/ 227 h 938"/>
                  <a:gd name="T32" fmla="*/ 299 w 1715"/>
                  <a:gd name="T33" fmla="*/ 216 h 938"/>
                  <a:gd name="T34" fmla="*/ 323 w 1715"/>
                  <a:gd name="T35" fmla="*/ 197 h 938"/>
                  <a:gd name="T36" fmla="*/ 324 w 1715"/>
                  <a:gd name="T37" fmla="*/ 136 h 938"/>
                  <a:gd name="T38" fmla="*/ 344 w 1715"/>
                  <a:gd name="T39" fmla="*/ 134 h 938"/>
                  <a:gd name="T40" fmla="*/ 362 w 1715"/>
                  <a:gd name="T41" fmla="*/ 148 h 938"/>
                  <a:gd name="T42" fmla="*/ 411 w 1715"/>
                  <a:gd name="T43" fmla="*/ 138 h 938"/>
                  <a:gd name="T44" fmla="*/ 423 w 1715"/>
                  <a:gd name="T45" fmla="*/ 76 h 938"/>
                  <a:gd name="T46" fmla="*/ 366 w 1715"/>
                  <a:gd name="T47" fmla="*/ 43 h 938"/>
                  <a:gd name="T48" fmla="*/ 338 w 1715"/>
                  <a:gd name="T49" fmla="*/ 59 h 938"/>
                  <a:gd name="T50" fmla="*/ 331 w 1715"/>
                  <a:gd name="T51" fmla="*/ 71 h 938"/>
                  <a:gd name="T52" fmla="*/ 317 w 1715"/>
                  <a:gd name="T53" fmla="*/ 71 h 938"/>
                  <a:gd name="T54" fmla="*/ 309 w 1715"/>
                  <a:gd name="T55" fmla="*/ 63 h 938"/>
                  <a:gd name="T56" fmla="*/ 303 w 1715"/>
                  <a:gd name="T57" fmla="*/ 55 h 938"/>
                  <a:gd name="T58" fmla="*/ 299 w 1715"/>
                  <a:gd name="T59" fmla="*/ 46 h 938"/>
                  <a:gd name="T60" fmla="*/ 300 w 1715"/>
                  <a:gd name="T61" fmla="*/ 38 h 938"/>
                  <a:gd name="T62" fmla="*/ 298 w 1715"/>
                  <a:gd name="T63" fmla="*/ 30 h 938"/>
                  <a:gd name="T64" fmla="*/ 293 w 1715"/>
                  <a:gd name="T65" fmla="*/ 9 h 938"/>
                  <a:gd name="T66" fmla="*/ 261 w 1715"/>
                  <a:gd name="T67" fmla="*/ 0 h 938"/>
                  <a:gd name="T68" fmla="*/ 240 w 1715"/>
                  <a:gd name="T69" fmla="*/ 11 h 938"/>
                  <a:gd name="T70" fmla="*/ 238 w 1715"/>
                  <a:gd name="T71" fmla="*/ 21 h 938"/>
                  <a:gd name="T72" fmla="*/ 235 w 1715"/>
                  <a:gd name="T73" fmla="*/ 30 h 938"/>
                  <a:gd name="T74" fmla="*/ 230 w 1715"/>
                  <a:gd name="T75" fmla="*/ 39 h 938"/>
                  <a:gd name="T76" fmla="*/ 219 w 1715"/>
                  <a:gd name="T77" fmla="*/ 42 h 938"/>
                  <a:gd name="T78" fmla="*/ 208 w 1715"/>
                  <a:gd name="T79" fmla="*/ 44 h 938"/>
                  <a:gd name="T80" fmla="*/ 190 w 1715"/>
                  <a:gd name="T81" fmla="*/ 50 h 938"/>
                  <a:gd name="T82" fmla="*/ 170 w 1715"/>
                  <a:gd name="T83" fmla="*/ 58 h 938"/>
                  <a:gd name="T84" fmla="*/ 150 w 1715"/>
                  <a:gd name="T85" fmla="*/ 65 h 938"/>
                  <a:gd name="T86" fmla="*/ 138 w 1715"/>
                  <a:gd name="T87" fmla="*/ 75 h 938"/>
                  <a:gd name="T88" fmla="*/ 127 w 1715"/>
                  <a:gd name="T89" fmla="*/ 84 h 938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715"/>
                  <a:gd name="T136" fmla="*/ 0 h 938"/>
                  <a:gd name="T137" fmla="*/ 1715 w 1715"/>
                  <a:gd name="T138" fmla="*/ 938 h 938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715" h="938">
                    <a:moveTo>
                      <a:pt x="477" y="365"/>
                    </a:moveTo>
                    <a:lnTo>
                      <a:pt x="427" y="399"/>
                    </a:lnTo>
                    <a:lnTo>
                      <a:pt x="395" y="439"/>
                    </a:lnTo>
                    <a:lnTo>
                      <a:pt x="373" y="479"/>
                    </a:lnTo>
                    <a:lnTo>
                      <a:pt x="360" y="520"/>
                    </a:lnTo>
                    <a:lnTo>
                      <a:pt x="346" y="558"/>
                    </a:lnTo>
                    <a:lnTo>
                      <a:pt x="328" y="593"/>
                    </a:lnTo>
                    <a:lnTo>
                      <a:pt x="301" y="622"/>
                    </a:lnTo>
                    <a:lnTo>
                      <a:pt x="258" y="643"/>
                    </a:lnTo>
                    <a:lnTo>
                      <a:pt x="217" y="644"/>
                    </a:lnTo>
                    <a:lnTo>
                      <a:pt x="187" y="649"/>
                    </a:lnTo>
                    <a:lnTo>
                      <a:pt x="164" y="658"/>
                    </a:lnTo>
                    <a:lnTo>
                      <a:pt x="146" y="672"/>
                    </a:lnTo>
                    <a:lnTo>
                      <a:pt x="129" y="686"/>
                    </a:lnTo>
                    <a:lnTo>
                      <a:pt x="110" y="705"/>
                    </a:lnTo>
                    <a:lnTo>
                      <a:pt x="84" y="726"/>
                    </a:lnTo>
                    <a:lnTo>
                      <a:pt x="51" y="750"/>
                    </a:lnTo>
                    <a:lnTo>
                      <a:pt x="15" y="795"/>
                    </a:lnTo>
                    <a:lnTo>
                      <a:pt x="0" y="826"/>
                    </a:lnTo>
                    <a:lnTo>
                      <a:pt x="1" y="845"/>
                    </a:lnTo>
                    <a:lnTo>
                      <a:pt x="15" y="857"/>
                    </a:lnTo>
                    <a:lnTo>
                      <a:pt x="36" y="861"/>
                    </a:lnTo>
                    <a:lnTo>
                      <a:pt x="62" y="864"/>
                    </a:lnTo>
                    <a:lnTo>
                      <a:pt x="87" y="864"/>
                    </a:lnTo>
                    <a:lnTo>
                      <a:pt x="110" y="869"/>
                    </a:lnTo>
                    <a:lnTo>
                      <a:pt x="119" y="865"/>
                    </a:lnTo>
                    <a:lnTo>
                      <a:pt x="131" y="867"/>
                    </a:lnTo>
                    <a:lnTo>
                      <a:pt x="145" y="871"/>
                    </a:lnTo>
                    <a:lnTo>
                      <a:pt x="164" y="877"/>
                    </a:lnTo>
                    <a:lnTo>
                      <a:pt x="187" y="882"/>
                    </a:lnTo>
                    <a:lnTo>
                      <a:pt x="213" y="888"/>
                    </a:lnTo>
                    <a:lnTo>
                      <a:pt x="244" y="889"/>
                    </a:lnTo>
                    <a:lnTo>
                      <a:pt x="282" y="888"/>
                    </a:lnTo>
                    <a:lnTo>
                      <a:pt x="311" y="900"/>
                    </a:lnTo>
                    <a:lnTo>
                      <a:pt x="356" y="913"/>
                    </a:lnTo>
                    <a:lnTo>
                      <a:pt x="414" y="921"/>
                    </a:lnTo>
                    <a:lnTo>
                      <a:pt x="484" y="930"/>
                    </a:lnTo>
                    <a:lnTo>
                      <a:pt x="560" y="934"/>
                    </a:lnTo>
                    <a:lnTo>
                      <a:pt x="646" y="938"/>
                    </a:lnTo>
                    <a:lnTo>
                      <a:pt x="733" y="938"/>
                    </a:lnTo>
                    <a:lnTo>
                      <a:pt x="825" y="938"/>
                    </a:lnTo>
                    <a:lnTo>
                      <a:pt x="893" y="938"/>
                    </a:lnTo>
                    <a:lnTo>
                      <a:pt x="951" y="935"/>
                    </a:lnTo>
                    <a:lnTo>
                      <a:pt x="1000" y="930"/>
                    </a:lnTo>
                    <a:lnTo>
                      <a:pt x="1041" y="925"/>
                    </a:lnTo>
                    <a:lnTo>
                      <a:pt x="1069" y="918"/>
                    </a:lnTo>
                    <a:lnTo>
                      <a:pt x="1092" y="913"/>
                    </a:lnTo>
                    <a:lnTo>
                      <a:pt x="1107" y="909"/>
                    </a:lnTo>
                    <a:lnTo>
                      <a:pt x="1115" y="910"/>
                    </a:lnTo>
                    <a:lnTo>
                      <a:pt x="1155" y="882"/>
                    </a:lnTo>
                    <a:lnTo>
                      <a:pt x="1196" y="865"/>
                    </a:lnTo>
                    <a:lnTo>
                      <a:pt x="1234" y="847"/>
                    </a:lnTo>
                    <a:lnTo>
                      <a:pt x="1268" y="826"/>
                    </a:lnTo>
                    <a:lnTo>
                      <a:pt x="1291" y="791"/>
                    </a:lnTo>
                    <a:lnTo>
                      <a:pt x="1306" y="737"/>
                    </a:lnTo>
                    <a:lnTo>
                      <a:pt x="1309" y="658"/>
                    </a:lnTo>
                    <a:lnTo>
                      <a:pt x="1296" y="547"/>
                    </a:lnTo>
                    <a:lnTo>
                      <a:pt x="1326" y="528"/>
                    </a:lnTo>
                    <a:lnTo>
                      <a:pt x="1353" y="527"/>
                    </a:lnTo>
                    <a:lnTo>
                      <a:pt x="1375" y="538"/>
                    </a:lnTo>
                    <a:lnTo>
                      <a:pt x="1398" y="557"/>
                    </a:lnTo>
                    <a:lnTo>
                      <a:pt x="1421" y="577"/>
                    </a:lnTo>
                    <a:lnTo>
                      <a:pt x="1448" y="594"/>
                    </a:lnTo>
                    <a:lnTo>
                      <a:pt x="1481" y="604"/>
                    </a:lnTo>
                    <a:lnTo>
                      <a:pt x="1523" y="603"/>
                    </a:lnTo>
                    <a:lnTo>
                      <a:pt x="1641" y="553"/>
                    </a:lnTo>
                    <a:lnTo>
                      <a:pt x="1703" y="479"/>
                    </a:lnTo>
                    <a:lnTo>
                      <a:pt x="1715" y="393"/>
                    </a:lnTo>
                    <a:lnTo>
                      <a:pt x="1691" y="306"/>
                    </a:lnTo>
                    <a:lnTo>
                      <a:pt x="1634" y="231"/>
                    </a:lnTo>
                    <a:lnTo>
                      <a:pt x="1556" y="182"/>
                    </a:lnTo>
                    <a:lnTo>
                      <a:pt x="1462" y="172"/>
                    </a:lnTo>
                    <a:lnTo>
                      <a:pt x="1365" y="213"/>
                    </a:lnTo>
                    <a:lnTo>
                      <a:pt x="1357" y="222"/>
                    </a:lnTo>
                    <a:lnTo>
                      <a:pt x="1350" y="237"/>
                    </a:lnTo>
                    <a:lnTo>
                      <a:pt x="1343" y="255"/>
                    </a:lnTo>
                    <a:lnTo>
                      <a:pt x="1335" y="272"/>
                    </a:lnTo>
                    <a:lnTo>
                      <a:pt x="1324" y="285"/>
                    </a:lnTo>
                    <a:lnTo>
                      <a:pt x="1309" y="295"/>
                    </a:lnTo>
                    <a:lnTo>
                      <a:pt x="1289" y="296"/>
                    </a:lnTo>
                    <a:lnTo>
                      <a:pt x="1265" y="286"/>
                    </a:lnTo>
                    <a:lnTo>
                      <a:pt x="1252" y="275"/>
                    </a:lnTo>
                    <a:lnTo>
                      <a:pt x="1244" y="263"/>
                    </a:lnTo>
                    <a:lnTo>
                      <a:pt x="1234" y="253"/>
                    </a:lnTo>
                    <a:lnTo>
                      <a:pt x="1226" y="243"/>
                    </a:lnTo>
                    <a:lnTo>
                      <a:pt x="1217" y="232"/>
                    </a:lnTo>
                    <a:lnTo>
                      <a:pt x="1209" y="222"/>
                    </a:lnTo>
                    <a:lnTo>
                      <a:pt x="1197" y="212"/>
                    </a:lnTo>
                    <a:lnTo>
                      <a:pt x="1187" y="202"/>
                    </a:lnTo>
                    <a:lnTo>
                      <a:pt x="1196" y="186"/>
                    </a:lnTo>
                    <a:lnTo>
                      <a:pt x="1201" y="174"/>
                    </a:lnTo>
                    <a:lnTo>
                      <a:pt x="1201" y="163"/>
                    </a:lnTo>
                    <a:lnTo>
                      <a:pt x="1199" y="153"/>
                    </a:lnTo>
                    <a:lnTo>
                      <a:pt x="1194" y="142"/>
                    </a:lnTo>
                    <a:lnTo>
                      <a:pt x="1192" y="133"/>
                    </a:lnTo>
                    <a:lnTo>
                      <a:pt x="1192" y="122"/>
                    </a:lnTo>
                    <a:lnTo>
                      <a:pt x="1197" y="112"/>
                    </a:lnTo>
                    <a:lnTo>
                      <a:pt x="1195" y="70"/>
                    </a:lnTo>
                    <a:lnTo>
                      <a:pt x="1172" y="39"/>
                    </a:lnTo>
                    <a:lnTo>
                      <a:pt x="1135" y="17"/>
                    </a:lnTo>
                    <a:lnTo>
                      <a:pt x="1091" y="5"/>
                    </a:lnTo>
                    <a:lnTo>
                      <a:pt x="1042" y="0"/>
                    </a:lnTo>
                    <a:lnTo>
                      <a:pt x="1000" y="7"/>
                    </a:lnTo>
                    <a:lnTo>
                      <a:pt x="969" y="20"/>
                    </a:lnTo>
                    <a:lnTo>
                      <a:pt x="957" y="45"/>
                    </a:lnTo>
                    <a:lnTo>
                      <a:pt x="955" y="62"/>
                    </a:lnTo>
                    <a:lnTo>
                      <a:pt x="953" y="75"/>
                    </a:lnTo>
                    <a:lnTo>
                      <a:pt x="949" y="87"/>
                    </a:lnTo>
                    <a:lnTo>
                      <a:pt x="945" y="99"/>
                    </a:lnTo>
                    <a:lnTo>
                      <a:pt x="941" y="111"/>
                    </a:lnTo>
                    <a:lnTo>
                      <a:pt x="938" y="123"/>
                    </a:lnTo>
                    <a:lnTo>
                      <a:pt x="936" y="137"/>
                    </a:lnTo>
                    <a:lnTo>
                      <a:pt x="938" y="156"/>
                    </a:lnTo>
                    <a:lnTo>
                      <a:pt x="919" y="158"/>
                    </a:lnTo>
                    <a:lnTo>
                      <a:pt x="904" y="162"/>
                    </a:lnTo>
                    <a:lnTo>
                      <a:pt x="889" y="166"/>
                    </a:lnTo>
                    <a:lnTo>
                      <a:pt x="875" y="169"/>
                    </a:lnTo>
                    <a:lnTo>
                      <a:pt x="860" y="172"/>
                    </a:lnTo>
                    <a:lnTo>
                      <a:pt x="846" y="176"/>
                    </a:lnTo>
                    <a:lnTo>
                      <a:pt x="830" y="179"/>
                    </a:lnTo>
                    <a:lnTo>
                      <a:pt x="814" y="183"/>
                    </a:lnTo>
                    <a:lnTo>
                      <a:pt x="786" y="193"/>
                    </a:lnTo>
                    <a:lnTo>
                      <a:pt x="758" y="203"/>
                    </a:lnTo>
                    <a:lnTo>
                      <a:pt x="731" y="213"/>
                    </a:lnTo>
                    <a:lnTo>
                      <a:pt x="704" y="223"/>
                    </a:lnTo>
                    <a:lnTo>
                      <a:pt x="677" y="233"/>
                    </a:lnTo>
                    <a:lnTo>
                      <a:pt x="649" y="243"/>
                    </a:lnTo>
                    <a:lnTo>
                      <a:pt x="623" y="253"/>
                    </a:lnTo>
                    <a:lnTo>
                      <a:pt x="597" y="263"/>
                    </a:lnTo>
                    <a:lnTo>
                      <a:pt x="582" y="276"/>
                    </a:lnTo>
                    <a:lnTo>
                      <a:pt x="567" y="289"/>
                    </a:lnTo>
                    <a:lnTo>
                      <a:pt x="551" y="301"/>
                    </a:lnTo>
                    <a:lnTo>
                      <a:pt x="536" y="314"/>
                    </a:lnTo>
                    <a:lnTo>
                      <a:pt x="521" y="326"/>
                    </a:lnTo>
                    <a:lnTo>
                      <a:pt x="506" y="339"/>
                    </a:lnTo>
                    <a:lnTo>
                      <a:pt x="491" y="351"/>
                    </a:lnTo>
                    <a:lnTo>
                      <a:pt x="477" y="365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0" name="Freeform 502"/>
              <p:cNvSpPr>
                <a:spLocks/>
              </p:cNvSpPr>
              <p:nvPr/>
            </p:nvSpPr>
            <p:spPr bwMode="auto">
              <a:xfrm>
                <a:off x="3586" y="3162"/>
                <a:ext cx="125" cy="124"/>
              </a:xfrm>
              <a:custGeom>
                <a:avLst/>
                <a:gdLst>
                  <a:gd name="T0" fmla="*/ 28 w 251"/>
                  <a:gd name="T1" fmla="*/ 60 h 249"/>
                  <a:gd name="T2" fmla="*/ 34 w 251"/>
                  <a:gd name="T3" fmla="*/ 61 h 249"/>
                  <a:gd name="T4" fmla="*/ 41 w 251"/>
                  <a:gd name="T5" fmla="*/ 61 h 249"/>
                  <a:gd name="T6" fmla="*/ 48 w 251"/>
                  <a:gd name="T7" fmla="*/ 62 h 249"/>
                  <a:gd name="T8" fmla="*/ 54 w 251"/>
                  <a:gd name="T9" fmla="*/ 61 h 249"/>
                  <a:gd name="T10" fmla="*/ 59 w 251"/>
                  <a:gd name="T11" fmla="*/ 58 h 249"/>
                  <a:gd name="T12" fmla="*/ 62 w 251"/>
                  <a:gd name="T13" fmla="*/ 54 h 249"/>
                  <a:gd name="T14" fmla="*/ 62 w 251"/>
                  <a:gd name="T15" fmla="*/ 45 h 249"/>
                  <a:gd name="T16" fmla="*/ 59 w 251"/>
                  <a:gd name="T17" fmla="*/ 35 h 249"/>
                  <a:gd name="T18" fmla="*/ 56 w 251"/>
                  <a:gd name="T19" fmla="*/ 30 h 249"/>
                  <a:gd name="T20" fmla="*/ 54 w 251"/>
                  <a:gd name="T21" fmla="*/ 26 h 249"/>
                  <a:gd name="T22" fmla="*/ 51 w 251"/>
                  <a:gd name="T23" fmla="*/ 22 h 249"/>
                  <a:gd name="T24" fmla="*/ 49 w 251"/>
                  <a:gd name="T25" fmla="*/ 18 h 249"/>
                  <a:gd name="T26" fmla="*/ 46 w 251"/>
                  <a:gd name="T27" fmla="*/ 13 h 249"/>
                  <a:gd name="T28" fmla="*/ 43 w 251"/>
                  <a:gd name="T29" fmla="*/ 9 h 249"/>
                  <a:gd name="T30" fmla="*/ 41 w 251"/>
                  <a:gd name="T31" fmla="*/ 5 h 249"/>
                  <a:gd name="T32" fmla="*/ 38 w 251"/>
                  <a:gd name="T33" fmla="*/ 1 h 249"/>
                  <a:gd name="T34" fmla="*/ 23 w 251"/>
                  <a:gd name="T35" fmla="*/ 0 h 249"/>
                  <a:gd name="T36" fmla="*/ 11 w 251"/>
                  <a:gd name="T37" fmla="*/ 3 h 249"/>
                  <a:gd name="T38" fmla="*/ 3 w 251"/>
                  <a:gd name="T39" fmla="*/ 10 h 249"/>
                  <a:gd name="T40" fmla="*/ 0 w 251"/>
                  <a:gd name="T41" fmla="*/ 19 h 249"/>
                  <a:gd name="T42" fmla="*/ 0 w 251"/>
                  <a:gd name="T43" fmla="*/ 30 h 249"/>
                  <a:gd name="T44" fmla="*/ 4 w 251"/>
                  <a:gd name="T45" fmla="*/ 41 h 249"/>
                  <a:gd name="T46" fmla="*/ 14 w 251"/>
                  <a:gd name="T47" fmla="*/ 51 h 249"/>
                  <a:gd name="T48" fmla="*/ 28 w 251"/>
                  <a:gd name="T49" fmla="*/ 60 h 24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51"/>
                  <a:gd name="T76" fmla="*/ 0 h 249"/>
                  <a:gd name="T77" fmla="*/ 251 w 251"/>
                  <a:gd name="T78" fmla="*/ 249 h 24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51" h="249">
                    <a:moveTo>
                      <a:pt x="115" y="242"/>
                    </a:moveTo>
                    <a:lnTo>
                      <a:pt x="139" y="245"/>
                    </a:lnTo>
                    <a:lnTo>
                      <a:pt x="167" y="247"/>
                    </a:lnTo>
                    <a:lnTo>
                      <a:pt x="194" y="249"/>
                    </a:lnTo>
                    <a:lnTo>
                      <a:pt x="219" y="246"/>
                    </a:lnTo>
                    <a:lnTo>
                      <a:pt x="238" y="235"/>
                    </a:lnTo>
                    <a:lnTo>
                      <a:pt x="251" y="216"/>
                    </a:lnTo>
                    <a:lnTo>
                      <a:pt x="251" y="183"/>
                    </a:lnTo>
                    <a:lnTo>
                      <a:pt x="238" y="141"/>
                    </a:lnTo>
                    <a:lnTo>
                      <a:pt x="227" y="123"/>
                    </a:lnTo>
                    <a:lnTo>
                      <a:pt x="217" y="106"/>
                    </a:lnTo>
                    <a:lnTo>
                      <a:pt x="207" y="88"/>
                    </a:lnTo>
                    <a:lnTo>
                      <a:pt x="197" y="72"/>
                    </a:lnTo>
                    <a:lnTo>
                      <a:pt x="185" y="54"/>
                    </a:lnTo>
                    <a:lnTo>
                      <a:pt x="175" y="38"/>
                    </a:lnTo>
                    <a:lnTo>
                      <a:pt x="165" y="20"/>
                    </a:lnTo>
                    <a:lnTo>
                      <a:pt x="155" y="4"/>
                    </a:lnTo>
                    <a:lnTo>
                      <a:pt x="94" y="0"/>
                    </a:lnTo>
                    <a:lnTo>
                      <a:pt x="47" y="14"/>
                    </a:lnTo>
                    <a:lnTo>
                      <a:pt x="15" y="42"/>
                    </a:lnTo>
                    <a:lnTo>
                      <a:pt x="0" y="79"/>
                    </a:lnTo>
                    <a:lnTo>
                      <a:pt x="0" y="121"/>
                    </a:lnTo>
                    <a:lnTo>
                      <a:pt x="19" y="166"/>
                    </a:lnTo>
                    <a:lnTo>
                      <a:pt x="56" y="207"/>
                    </a:lnTo>
                    <a:lnTo>
                      <a:pt x="115" y="2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1" name="Freeform 503"/>
              <p:cNvSpPr>
                <a:spLocks/>
              </p:cNvSpPr>
              <p:nvPr/>
            </p:nvSpPr>
            <p:spPr bwMode="auto">
              <a:xfrm>
                <a:off x="4057" y="2832"/>
                <a:ext cx="442" cy="196"/>
              </a:xfrm>
              <a:custGeom>
                <a:avLst/>
                <a:gdLst>
                  <a:gd name="T0" fmla="*/ 0 w 883"/>
                  <a:gd name="T1" fmla="*/ 56 h 392"/>
                  <a:gd name="T2" fmla="*/ 4 w 883"/>
                  <a:gd name="T3" fmla="*/ 55 h 392"/>
                  <a:gd name="T4" fmla="*/ 9 w 883"/>
                  <a:gd name="T5" fmla="*/ 54 h 392"/>
                  <a:gd name="T6" fmla="*/ 14 w 883"/>
                  <a:gd name="T7" fmla="*/ 53 h 392"/>
                  <a:gd name="T8" fmla="*/ 19 w 883"/>
                  <a:gd name="T9" fmla="*/ 53 h 392"/>
                  <a:gd name="T10" fmla="*/ 24 w 883"/>
                  <a:gd name="T11" fmla="*/ 53 h 392"/>
                  <a:gd name="T12" fmla="*/ 30 w 883"/>
                  <a:gd name="T13" fmla="*/ 54 h 392"/>
                  <a:gd name="T14" fmla="*/ 34 w 883"/>
                  <a:gd name="T15" fmla="*/ 55 h 392"/>
                  <a:gd name="T16" fmla="*/ 39 w 883"/>
                  <a:gd name="T17" fmla="*/ 56 h 392"/>
                  <a:gd name="T18" fmla="*/ 50 w 883"/>
                  <a:gd name="T19" fmla="*/ 73 h 392"/>
                  <a:gd name="T20" fmla="*/ 60 w 883"/>
                  <a:gd name="T21" fmla="*/ 84 h 392"/>
                  <a:gd name="T22" fmla="*/ 71 w 883"/>
                  <a:gd name="T23" fmla="*/ 91 h 392"/>
                  <a:gd name="T24" fmla="*/ 83 w 883"/>
                  <a:gd name="T25" fmla="*/ 96 h 392"/>
                  <a:gd name="T26" fmla="*/ 96 w 883"/>
                  <a:gd name="T27" fmla="*/ 98 h 392"/>
                  <a:gd name="T28" fmla="*/ 111 w 883"/>
                  <a:gd name="T29" fmla="*/ 98 h 392"/>
                  <a:gd name="T30" fmla="*/ 128 w 883"/>
                  <a:gd name="T31" fmla="*/ 98 h 392"/>
                  <a:gd name="T32" fmla="*/ 149 w 883"/>
                  <a:gd name="T33" fmla="*/ 98 h 392"/>
                  <a:gd name="T34" fmla="*/ 159 w 883"/>
                  <a:gd name="T35" fmla="*/ 91 h 392"/>
                  <a:gd name="T36" fmla="*/ 169 w 883"/>
                  <a:gd name="T37" fmla="*/ 84 h 392"/>
                  <a:gd name="T38" fmla="*/ 178 w 883"/>
                  <a:gd name="T39" fmla="*/ 77 h 392"/>
                  <a:gd name="T40" fmla="*/ 188 w 883"/>
                  <a:gd name="T41" fmla="*/ 70 h 392"/>
                  <a:gd name="T42" fmla="*/ 197 w 883"/>
                  <a:gd name="T43" fmla="*/ 60 h 392"/>
                  <a:gd name="T44" fmla="*/ 206 w 883"/>
                  <a:gd name="T45" fmla="*/ 50 h 392"/>
                  <a:gd name="T46" fmla="*/ 213 w 883"/>
                  <a:gd name="T47" fmla="*/ 40 h 392"/>
                  <a:gd name="T48" fmla="*/ 221 w 883"/>
                  <a:gd name="T49" fmla="*/ 27 h 392"/>
                  <a:gd name="T50" fmla="*/ 182 w 883"/>
                  <a:gd name="T51" fmla="*/ 37 h 392"/>
                  <a:gd name="T52" fmla="*/ 146 w 883"/>
                  <a:gd name="T53" fmla="*/ 39 h 392"/>
                  <a:gd name="T54" fmla="*/ 115 w 883"/>
                  <a:gd name="T55" fmla="*/ 35 h 392"/>
                  <a:gd name="T56" fmla="*/ 89 w 883"/>
                  <a:gd name="T57" fmla="*/ 27 h 392"/>
                  <a:gd name="T58" fmla="*/ 68 w 883"/>
                  <a:gd name="T59" fmla="*/ 19 h 392"/>
                  <a:gd name="T60" fmla="*/ 53 w 883"/>
                  <a:gd name="T61" fmla="*/ 10 h 392"/>
                  <a:gd name="T62" fmla="*/ 43 w 883"/>
                  <a:gd name="T63" fmla="*/ 3 h 392"/>
                  <a:gd name="T64" fmla="*/ 40 w 883"/>
                  <a:gd name="T65" fmla="*/ 0 h 392"/>
                  <a:gd name="T66" fmla="*/ 32 w 883"/>
                  <a:gd name="T67" fmla="*/ 5 h 392"/>
                  <a:gd name="T68" fmla="*/ 25 w 883"/>
                  <a:gd name="T69" fmla="*/ 11 h 392"/>
                  <a:gd name="T70" fmla="*/ 19 w 883"/>
                  <a:gd name="T71" fmla="*/ 17 h 392"/>
                  <a:gd name="T72" fmla="*/ 14 w 883"/>
                  <a:gd name="T73" fmla="*/ 23 h 392"/>
                  <a:gd name="T74" fmla="*/ 9 w 883"/>
                  <a:gd name="T75" fmla="*/ 29 h 392"/>
                  <a:gd name="T76" fmla="*/ 6 w 883"/>
                  <a:gd name="T77" fmla="*/ 38 h 392"/>
                  <a:gd name="T78" fmla="*/ 3 w 883"/>
                  <a:gd name="T79" fmla="*/ 47 h 392"/>
                  <a:gd name="T80" fmla="*/ 0 w 883"/>
                  <a:gd name="T81" fmla="*/ 56 h 39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883"/>
                  <a:gd name="T124" fmla="*/ 0 h 392"/>
                  <a:gd name="T125" fmla="*/ 883 w 883"/>
                  <a:gd name="T126" fmla="*/ 392 h 39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883" h="392">
                    <a:moveTo>
                      <a:pt x="0" y="227"/>
                    </a:moveTo>
                    <a:lnTo>
                      <a:pt x="15" y="221"/>
                    </a:lnTo>
                    <a:lnTo>
                      <a:pt x="35" y="217"/>
                    </a:lnTo>
                    <a:lnTo>
                      <a:pt x="55" y="213"/>
                    </a:lnTo>
                    <a:lnTo>
                      <a:pt x="76" y="213"/>
                    </a:lnTo>
                    <a:lnTo>
                      <a:pt x="96" y="213"/>
                    </a:lnTo>
                    <a:lnTo>
                      <a:pt x="118" y="216"/>
                    </a:lnTo>
                    <a:lnTo>
                      <a:pt x="136" y="220"/>
                    </a:lnTo>
                    <a:lnTo>
                      <a:pt x="153" y="227"/>
                    </a:lnTo>
                    <a:lnTo>
                      <a:pt x="197" y="290"/>
                    </a:lnTo>
                    <a:lnTo>
                      <a:pt x="239" y="335"/>
                    </a:lnTo>
                    <a:lnTo>
                      <a:pt x="283" y="364"/>
                    </a:lnTo>
                    <a:lnTo>
                      <a:pt x="331" y="382"/>
                    </a:lnTo>
                    <a:lnTo>
                      <a:pt x="382" y="390"/>
                    </a:lnTo>
                    <a:lnTo>
                      <a:pt x="441" y="392"/>
                    </a:lnTo>
                    <a:lnTo>
                      <a:pt x="511" y="391"/>
                    </a:lnTo>
                    <a:lnTo>
                      <a:pt x="594" y="391"/>
                    </a:lnTo>
                    <a:lnTo>
                      <a:pt x="634" y="362"/>
                    </a:lnTo>
                    <a:lnTo>
                      <a:pt x="674" y="336"/>
                    </a:lnTo>
                    <a:lnTo>
                      <a:pt x="712" y="307"/>
                    </a:lnTo>
                    <a:lnTo>
                      <a:pt x="751" y="277"/>
                    </a:lnTo>
                    <a:lnTo>
                      <a:pt x="787" y="242"/>
                    </a:lnTo>
                    <a:lnTo>
                      <a:pt x="821" y="203"/>
                    </a:lnTo>
                    <a:lnTo>
                      <a:pt x="852" y="158"/>
                    </a:lnTo>
                    <a:lnTo>
                      <a:pt x="883" y="108"/>
                    </a:lnTo>
                    <a:lnTo>
                      <a:pt x="725" y="146"/>
                    </a:lnTo>
                    <a:lnTo>
                      <a:pt x="583" y="154"/>
                    </a:lnTo>
                    <a:lnTo>
                      <a:pt x="459" y="139"/>
                    </a:lnTo>
                    <a:lnTo>
                      <a:pt x="355" y="111"/>
                    </a:lnTo>
                    <a:lnTo>
                      <a:pt x="271" y="74"/>
                    </a:lnTo>
                    <a:lnTo>
                      <a:pt x="209" y="38"/>
                    </a:lnTo>
                    <a:lnTo>
                      <a:pt x="172" y="10"/>
                    </a:lnTo>
                    <a:lnTo>
                      <a:pt x="159" y="0"/>
                    </a:lnTo>
                    <a:lnTo>
                      <a:pt x="125" y="20"/>
                    </a:lnTo>
                    <a:lnTo>
                      <a:pt x="99" y="43"/>
                    </a:lnTo>
                    <a:lnTo>
                      <a:pt x="75" y="65"/>
                    </a:lnTo>
                    <a:lnTo>
                      <a:pt x="55" y="92"/>
                    </a:lnTo>
                    <a:lnTo>
                      <a:pt x="36" y="119"/>
                    </a:lnTo>
                    <a:lnTo>
                      <a:pt x="22" y="151"/>
                    </a:lnTo>
                    <a:lnTo>
                      <a:pt x="10" y="186"/>
                    </a:lnTo>
                    <a:lnTo>
                      <a:pt x="0" y="2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2" name="Freeform 504"/>
              <p:cNvSpPr>
                <a:spLocks/>
              </p:cNvSpPr>
              <p:nvPr/>
            </p:nvSpPr>
            <p:spPr bwMode="auto">
              <a:xfrm>
                <a:off x="4187" y="2909"/>
                <a:ext cx="100" cy="94"/>
              </a:xfrm>
              <a:custGeom>
                <a:avLst/>
                <a:gdLst>
                  <a:gd name="T0" fmla="*/ 0 w 201"/>
                  <a:gd name="T1" fmla="*/ 27 h 188"/>
                  <a:gd name="T2" fmla="*/ 3 w 201"/>
                  <a:gd name="T3" fmla="*/ 37 h 188"/>
                  <a:gd name="T4" fmla="*/ 10 w 201"/>
                  <a:gd name="T5" fmla="*/ 43 h 188"/>
                  <a:gd name="T6" fmla="*/ 18 w 201"/>
                  <a:gd name="T7" fmla="*/ 47 h 188"/>
                  <a:gd name="T8" fmla="*/ 27 w 201"/>
                  <a:gd name="T9" fmla="*/ 47 h 188"/>
                  <a:gd name="T10" fmla="*/ 35 w 201"/>
                  <a:gd name="T11" fmla="*/ 44 h 188"/>
                  <a:gd name="T12" fmla="*/ 43 w 201"/>
                  <a:gd name="T13" fmla="*/ 38 h 188"/>
                  <a:gd name="T14" fmla="*/ 48 w 201"/>
                  <a:gd name="T15" fmla="*/ 27 h 188"/>
                  <a:gd name="T16" fmla="*/ 50 w 201"/>
                  <a:gd name="T17" fmla="*/ 13 h 188"/>
                  <a:gd name="T18" fmla="*/ 41 w 201"/>
                  <a:gd name="T19" fmla="*/ 6 h 188"/>
                  <a:gd name="T20" fmla="*/ 32 w 201"/>
                  <a:gd name="T21" fmla="*/ 3 h 188"/>
                  <a:gd name="T22" fmla="*/ 23 w 201"/>
                  <a:gd name="T23" fmla="*/ 0 h 188"/>
                  <a:gd name="T24" fmla="*/ 16 w 201"/>
                  <a:gd name="T25" fmla="*/ 1 h 188"/>
                  <a:gd name="T26" fmla="*/ 9 w 201"/>
                  <a:gd name="T27" fmla="*/ 3 h 188"/>
                  <a:gd name="T28" fmla="*/ 4 w 201"/>
                  <a:gd name="T29" fmla="*/ 9 h 188"/>
                  <a:gd name="T30" fmla="*/ 0 w 201"/>
                  <a:gd name="T31" fmla="*/ 17 h 188"/>
                  <a:gd name="T32" fmla="*/ 0 w 201"/>
                  <a:gd name="T33" fmla="*/ 27 h 18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1"/>
                  <a:gd name="T52" fmla="*/ 0 h 188"/>
                  <a:gd name="T53" fmla="*/ 201 w 201"/>
                  <a:gd name="T54" fmla="*/ 188 h 18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1" h="188">
                    <a:moveTo>
                      <a:pt x="0" y="109"/>
                    </a:moveTo>
                    <a:lnTo>
                      <a:pt x="15" y="146"/>
                    </a:lnTo>
                    <a:lnTo>
                      <a:pt x="41" y="172"/>
                    </a:lnTo>
                    <a:lnTo>
                      <a:pt x="73" y="186"/>
                    </a:lnTo>
                    <a:lnTo>
                      <a:pt x="109" y="188"/>
                    </a:lnTo>
                    <a:lnTo>
                      <a:pt x="143" y="176"/>
                    </a:lnTo>
                    <a:lnTo>
                      <a:pt x="172" y="150"/>
                    </a:lnTo>
                    <a:lnTo>
                      <a:pt x="192" y="109"/>
                    </a:lnTo>
                    <a:lnTo>
                      <a:pt x="201" y="54"/>
                    </a:lnTo>
                    <a:lnTo>
                      <a:pt x="164" y="27"/>
                    </a:lnTo>
                    <a:lnTo>
                      <a:pt x="129" y="9"/>
                    </a:lnTo>
                    <a:lnTo>
                      <a:pt x="95" y="0"/>
                    </a:lnTo>
                    <a:lnTo>
                      <a:pt x="65" y="2"/>
                    </a:lnTo>
                    <a:lnTo>
                      <a:pt x="38" y="12"/>
                    </a:lnTo>
                    <a:lnTo>
                      <a:pt x="18" y="34"/>
                    </a:lnTo>
                    <a:lnTo>
                      <a:pt x="3" y="66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F0F0F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3" name="Freeform 505"/>
              <p:cNvSpPr>
                <a:spLocks/>
              </p:cNvSpPr>
              <p:nvPr/>
            </p:nvSpPr>
            <p:spPr bwMode="auto">
              <a:xfrm>
                <a:off x="4085" y="2857"/>
                <a:ext cx="73" cy="69"/>
              </a:xfrm>
              <a:custGeom>
                <a:avLst/>
                <a:gdLst>
                  <a:gd name="T0" fmla="*/ 3 w 145"/>
                  <a:gd name="T1" fmla="*/ 18 h 138"/>
                  <a:gd name="T2" fmla="*/ 0 w 145"/>
                  <a:gd name="T3" fmla="*/ 26 h 138"/>
                  <a:gd name="T4" fmla="*/ 1 w 145"/>
                  <a:gd name="T5" fmla="*/ 31 h 138"/>
                  <a:gd name="T6" fmla="*/ 5 w 145"/>
                  <a:gd name="T7" fmla="*/ 34 h 138"/>
                  <a:gd name="T8" fmla="*/ 10 w 145"/>
                  <a:gd name="T9" fmla="*/ 35 h 138"/>
                  <a:gd name="T10" fmla="*/ 17 w 145"/>
                  <a:gd name="T11" fmla="*/ 33 h 138"/>
                  <a:gd name="T12" fmla="*/ 24 w 145"/>
                  <a:gd name="T13" fmla="*/ 30 h 138"/>
                  <a:gd name="T14" fmla="*/ 31 w 145"/>
                  <a:gd name="T15" fmla="*/ 26 h 138"/>
                  <a:gd name="T16" fmla="*/ 37 w 145"/>
                  <a:gd name="T17" fmla="*/ 22 h 138"/>
                  <a:gd name="T18" fmla="*/ 35 w 145"/>
                  <a:gd name="T19" fmla="*/ 13 h 138"/>
                  <a:gd name="T20" fmla="*/ 33 w 145"/>
                  <a:gd name="T21" fmla="*/ 6 h 138"/>
                  <a:gd name="T22" fmla="*/ 29 w 145"/>
                  <a:gd name="T23" fmla="*/ 2 h 138"/>
                  <a:gd name="T24" fmla="*/ 25 w 145"/>
                  <a:gd name="T25" fmla="*/ 0 h 138"/>
                  <a:gd name="T26" fmla="*/ 20 w 145"/>
                  <a:gd name="T27" fmla="*/ 0 h 138"/>
                  <a:gd name="T28" fmla="*/ 14 w 145"/>
                  <a:gd name="T29" fmla="*/ 3 h 138"/>
                  <a:gd name="T30" fmla="*/ 9 w 145"/>
                  <a:gd name="T31" fmla="*/ 9 h 138"/>
                  <a:gd name="T32" fmla="*/ 3 w 145"/>
                  <a:gd name="T33" fmla="*/ 18 h 1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45"/>
                  <a:gd name="T52" fmla="*/ 0 h 138"/>
                  <a:gd name="T53" fmla="*/ 145 w 145"/>
                  <a:gd name="T54" fmla="*/ 138 h 13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45" h="138">
                    <a:moveTo>
                      <a:pt x="10" y="74"/>
                    </a:moveTo>
                    <a:lnTo>
                      <a:pt x="0" y="106"/>
                    </a:lnTo>
                    <a:lnTo>
                      <a:pt x="4" y="127"/>
                    </a:lnTo>
                    <a:lnTo>
                      <a:pt x="17" y="136"/>
                    </a:lnTo>
                    <a:lnTo>
                      <a:pt x="40" y="138"/>
                    </a:lnTo>
                    <a:lnTo>
                      <a:pt x="65" y="131"/>
                    </a:lnTo>
                    <a:lnTo>
                      <a:pt x="94" y="121"/>
                    </a:lnTo>
                    <a:lnTo>
                      <a:pt x="122" y="106"/>
                    </a:lnTo>
                    <a:lnTo>
                      <a:pt x="145" y="89"/>
                    </a:lnTo>
                    <a:lnTo>
                      <a:pt x="139" y="53"/>
                    </a:lnTo>
                    <a:lnTo>
                      <a:pt x="129" y="27"/>
                    </a:lnTo>
                    <a:lnTo>
                      <a:pt x="114" y="8"/>
                    </a:lnTo>
                    <a:lnTo>
                      <a:pt x="98" y="0"/>
                    </a:lnTo>
                    <a:lnTo>
                      <a:pt x="78" y="0"/>
                    </a:lnTo>
                    <a:lnTo>
                      <a:pt x="56" y="13"/>
                    </a:lnTo>
                    <a:lnTo>
                      <a:pt x="33" y="37"/>
                    </a:lnTo>
                    <a:lnTo>
                      <a:pt x="10" y="74"/>
                    </a:lnTo>
                    <a:close/>
                  </a:path>
                </a:pathLst>
              </a:custGeom>
              <a:solidFill>
                <a:srgbClr val="F0F0F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4" name="Freeform 506"/>
              <p:cNvSpPr>
                <a:spLocks/>
              </p:cNvSpPr>
              <p:nvPr/>
            </p:nvSpPr>
            <p:spPr bwMode="auto">
              <a:xfrm>
                <a:off x="4368" y="2842"/>
                <a:ext cx="602" cy="916"/>
              </a:xfrm>
              <a:custGeom>
                <a:avLst/>
                <a:gdLst>
                  <a:gd name="T0" fmla="*/ 40 w 1204"/>
                  <a:gd name="T1" fmla="*/ 0 h 1832"/>
                  <a:gd name="T2" fmla="*/ 76 w 1204"/>
                  <a:gd name="T3" fmla="*/ 14 h 1832"/>
                  <a:gd name="T4" fmla="*/ 111 w 1204"/>
                  <a:gd name="T5" fmla="*/ 31 h 1832"/>
                  <a:gd name="T6" fmla="*/ 144 w 1204"/>
                  <a:gd name="T7" fmla="*/ 53 h 1832"/>
                  <a:gd name="T8" fmla="*/ 173 w 1204"/>
                  <a:gd name="T9" fmla="*/ 78 h 1832"/>
                  <a:gd name="T10" fmla="*/ 201 w 1204"/>
                  <a:gd name="T11" fmla="*/ 105 h 1832"/>
                  <a:gd name="T12" fmla="*/ 228 w 1204"/>
                  <a:gd name="T13" fmla="*/ 135 h 1832"/>
                  <a:gd name="T14" fmla="*/ 253 w 1204"/>
                  <a:gd name="T15" fmla="*/ 168 h 1832"/>
                  <a:gd name="T16" fmla="*/ 278 w 1204"/>
                  <a:gd name="T17" fmla="*/ 202 h 1832"/>
                  <a:gd name="T18" fmla="*/ 287 w 1204"/>
                  <a:gd name="T19" fmla="*/ 234 h 1832"/>
                  <a:gd name="T20" fmla="*/ 294 w 1204"/>
                  <a:gd name="T21" fmla="*/ 263 h 1832"/>
                  <a:gd name="T22" fmla="*/ 299 w 1204"/>
                  <a:gd name="T23" fmla="*/ 288 h 1832"/>
                  <a:gd name="T24" fmla="*/ 301 w 1204"/>
                  <a:gd name="T25" fmla="*/ 312 h 1832"/>
                  <a:gd name="T26" fmla="*/ 301 w 1204"/>
                  <a:gd name="T27" fmla="*/ 336 h 1832"/>
                  <a:gd name="T28" fmla="*/ 299 w 1204"/>
                  <a:gd name="T29" fmla="*/ 362 h 1832"/>
                  <a:gd name="T30" fmla="*/ 296 w 1204"/>
                  <a:gd name="T31" fmla="*/ 390 h 1832"/>
                  <a:gd name="T32" fmla="*/ 291 w 1204"/>
                  <a:gd name="T33" fmla="*/ 424 h 1832"/>
                  <a:gd name="T34" fmla="*/ 236 w 1204"/>
                  <a:gd name="T35" fmla="*/ 440 h 1832"/>
                  <a:gd name="T36" fmla="*/ 181 w 1204"/>
                  <a:gd name="T37" fmla="*/ 452 h 1832"/>
                  <a:gd name="T38" fmla="*/ 129 w 1204"/>
                  <a:gd name="T39" fmla="*/ 458 h 1832"/>
                  <a:gd name="T40" fmla="*/ 81 w 1204"/>
                  <a:gd name="T41" fmla="*/ 455 h 1832"/>
                  <a:gd name="T42" fmla="*/ 41 w 1204"/>
                  <a:gd name="T43" fmla="*/ 437 h 1832"/>
                  <a:gd name="T44" fmla="*/ 13 w 1204"/>
                  <a:gd name="T45" fmla="*/ 404 h 1832"/>
                  <a:gd name="T46" fmla="*/ 0 w 1204"/>
                  <a:gd name="T47" fmla="*/ 351 h 1832"/>
                  <a:gd name="T48" fmla="*/ 5 w 1204"/>
                  <a:gd name="T49" fmla="*/ 275 h 1832"/>
                  <a:gd name="T50" fmla="*/ 8 w 1204"/>
                  <a:gd name="T51" fmla="*/ 271 h 1832"/>
                  <a:gd name="T52" fmla="*/ 12 w 1204"/>
                  <a:gd name="T53" fmla="*/ 267 h 1832"/>
                  <a:gd name="T54" fmla="*/ 17 w 1204"/>
                  <a:gd name="T55" fmla="*/ 263 h 1832"/>
                  <a:gd name="T56" fmla="*/ 20 w 1204"/>
                  <a:gd name="T57" fmla="*/ 259 h 1832"/>
                  <a:gd name="T58" fmla="*/ 24 w 1204"/>
                  <a:gd name="T59" fmla="*/ 254 h 1832"/>
                  <a:gd name="T60" fmla="*/ 28 w 1204"/>
                  <a:gd name="T61" fmla="*/ 250 h 1832"/>
                  <a:gd name="T62" fmla="*/ 33 w 1204"/>
                  <a:gd name="T63" fmla="*/ 246 h 1832"/>
                  <a:gd name="T64" fmla="*/ 37 w 1204"/>
                  <a:gd name="T65" fmla="*/ 242 h 1832"/>
                  <a:gd name="T66" fmla="*/ 33 w 1204"/>
                  <a:gd name="T67" fmla="*/ 233 h 1832"/>
                  <a:gd name="T68" fmla="*/ 28 w 1204"/>
                  <a:gd name="T69" fmla="*/ 224 h 1832"/>
                  <a:gd name="T70" fmla="*/ 24 w 1204"/>
                  <a:gd name="T71" fmla="*/ 214 h 1832"/>
                  <a:gd name="T72" fmla="*/ 20 w 1204"/>
                  <a:gd name="T73" fmla="*/ 205 h 1832"/>
                  <a:gd name="T74" fmla="*/ 17 w 1204"/>
                  <a:gd name="T75" fmla="*/ 195 h 1832"/>
                  <a:gd name="T76" fmla="*/ 12 w 1204"/>
                  <a:gd name="T77" fmla="*/ 185 h 1832"/>
                  <a:gd name="T78" fmla="*/ 8 w 1204"/>
                  <a:gd name="T79" fmla="*/ 176 h 1832"/>
                  <a:gd name="T80" fmla="*/ 5 w 1204"/>
                  <a:gd name="T81" fmla="*/ 166 h 1832"/>
                  <a:gd name="T82" fmla="*/ 7 w 1204"/>
                  <a:gd name="T83" fmla="*/ 157 h 1832"/>
                  <a:gd name="T84" fmla="*/ 11 w 1204"/>
                  <a:gd name="T85" fmla="*/ 148 h 1832"/>
                  <a:gd name="T86" fmla="*/ 15 w 1204"/>
                  <a:gd name="T87" fmla="*/ 139 h 1832"/>
                  <a:gd name="T88" fmla="*/ 19 w 1204"/>
                  <a:gd name="T89" fmla="*/ 131 h 1832"/>
                  <a:gd name="T90" fmla="*/ 22 w 1204"/>
                  <a:gd name="T91" fmla="*/ 121 h 1832"/>
                  <a:gd name="T92" fmla="*/ 26 w 1204"/>
                  <a:gd name="T93" fmla="*/ 113 h 1832"/>
                  <a:gd name="T94" fmla="*/ 30 w 1204"/>
                  <a:gd name="T95" fmla="*/ 104 h 1832"/>
                  <a:gd name="T96" fmla="*/ 34 w 1204"/>
                  <a:gd name="T97" fmla="*/ 96 h 1832"/>
                  <a:gd name="T98" fmla="*/ 36 w 1204"/>
                  <a:gd name="T99" fmla="*/ 84 h 1832"/>
                  <a:gd name="T100" fmla="*/ 37 w 1204"/>
                  <a:gd name="T101" fmla="*/ 72 h 1832"/>
                  <a:gd name="T102" fmla="*/ 37 w 1204"/>
                  <a:gd name="T103" fmla="*/ 59 h 1832"/>
                  <a:gd name="T104" fmla="*/ 38 w 1204"/>
                  <a:gd name="T105" fmla="*/ 48 h 1832"/>
                  <a:gd name="T106" fmla="*/ 38 w 1204"/>
                  <a:gd name="T107" fmla="*/ 35 h 1832"/>
                  <a:gd name="T108" fmla="*/ 38 w 1204"/>
                  <a:gd name="T109" fmla="*/ 23 h 1832"/>
                  <a:gd name="T110" fmla="*/ 38 w 1204"/>
                  <a:gd name="T111" fmla="*/ 11 h 1832"/>
                  <a:gd name="T112" fmla="*/ 40 w 1204"/>
                  <a:gd name="T113" fmla="*/ 0 h 183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204"/>
                  <a:gd name="T172" fmla="*/ 0 h 1832"/>
                  <a:gd name="T173" fmla="*/ 1204 w 1204"/>
                  <a:gd name="T174" fmla="*/ 1832 h 183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204" h="1832">
                    <a:moveTo>
                      <a:pt x="163" y="0"/>
                    </a:moveTo>
                    <a:lnTo>
                      <a:pt x="307" y="54"/>
                    </a:lnTo>
                    <a:lnTo>
                      <a:pt x="445" y="125"/>
                    </a:lnTo>
                    <a:lnTo>
                      <a:pt x="573" y="211"/>
                    </a:lnTo>
                    <a:lnTo>
                      <a:pt x="693" y="310"/>
                    </a:lnTo>
                    <a:lnTo>
                      <a:pt x="806" y="420"/>
                    </a:lnTo>
                    <a:lnTo>
                      <a:pt x="913" y="540"/>
                    </a:lnTo>
                    <a:lnTo>
                      <a:pt x="1013" y="670"/>
                    </a:lnTo>
                    <a:lnTo>
                      <a:pt x="1110" y="808"/>
                    </a:lnTo>
                    <a:lnTo>
                      <a:pt x="1148" y="937"/>
                    </a:lnTo>
                    <a:lnTo>
                      <a:pt x="1176" y="1050"/>
                    </a:lnTo>
                    <a:lnTo>
                      <a:pt x="1194" y="1150"/>
                    </a:lnTo>
                    <a:lnTo>
                      <a:pt x="1204" y="1247"/>
                    </a:lnTo>
                    <a:lnTo>
                      <a:pt x="1202" y="1342"/>
                    </a:lnTo>
                    <a:lnTo>
                      <a:pt x="1196" y="1445"/>
                    </a:lnTo>
                    <a:lnTo>
                      <a:pt x="1181" y="1560"/>
                    </a:lnTo>
                    <a:lnTo>
                      <a:pt x="1162" y="1696"/>
                    </a:lnTo>
                    <a:lnTo>
                      <a:pt x="947" y="1758"/>
                    </a:lnTo>
                    <a:lnTo>
                      <a:pt x="727" y="1808"/>
                    </a:lnTo>
                    <a:lnTo>
                      <a:pt x="515" y="1832"/>
                    </a:lnTo>
                    <a:lnTo>
                      <a:pt x="325" y="1817"/>
                    </a:lnTo>
                    <a:lnTo>
                      <a:pt x="165" y="1747"/>
                    </a:lnTo>
                    <a:lnTo>
                      <a:pt x="54" y="1614"/>
                    </a:lnTo>
                    <a:lnTo>
                      <a:pt x="0" y="1401"/>
                    </a:lnTo>
                    <a:lnTo>
                      <a:pt x="17" y="1099"/>
                    </a:lnTo>
                    <a:lnTo>
                      <a:pt x="32" y="1083"/>
                    </a:lnTo>
                    <a:lnTo>
                      <a:pt x="49" y="1066"/>
                    </a:lnTo>
                    <a:lnTo>
                      <a:pt x="65" y="1050"/>
                    </a:lnTo>
                    <a:lnTo>
                      <a:pt x="81" y="1035"/>
                    </a:lnTo>
                    <a:lnTo>
                      <a:pt x="96" y="1019"/>
                    </a:lnTo>
                    <a:lnTo>
                      <a:pt x="113" y="1003"/>
                    </a:lnTo>
                    <a:lnTo>
                      <a:pt x="129" y="986"/>
                    </a:lnTo>
                    <a:lnTo>
                      <a:pt x="145" y="971"/>
                    </a:lnTo>
                    <a:lnTo>
                      <a:pt x="129" y="932"/>
                    </a:lnTo>
                    <a:lnTo>
                      <a:pt x="113" y="894"/>
                    </a:lnTo>
                    <a:lnTo>
                      <a:pt x="96" y="855"/>
                    </a:lnTo>
                    <a:lnTo>
                      <a:pt x="81" y="817"/>
                    </a:lnTo>
                    <a:lnTo>
                      <a:pt x="65" y="778"/>
                    </a:lnTo>
                    <a:lnTo>
                      <a:pt x="49" y="739"/>
                    </a:lnTo>
                    <a:lnTo>
                      <a:pt x="32" y="701"/>
                    </a:lnTo>
                    <a:lnTo>
                      <a:pt x="17" y="663"/>
                    </a:lnTo>
                    <a:lnTo>
                      <a:pt x="31" y="627"/>
                    </a:lnTo>
                    <a:lnTo>
                      <a:pt x="46" y="592"/>
                    </a:lnTo>
                    <a:lnTo>
                      <a:pt x="61" y="555"/>
                    </a:lnTo>
                    <a:lnTo>
                      <a:pt x="76" y="521"/>
                    </a:lnTo>
                    <a:lnTo>
                      <a:pt x="91" y="485"/>
                    </a:lnTo>
                    <a:lnTo>
                      <a:pt x="106" y="450"/>
                    </a:lnTo>
                    <a:lnTo>
                      <a:pt x="121" y="415"/>
                    </a:lnTo>
                    <a:lnTo>
                      <a:pt x="136" y="381"/>
                    </a:lnTo>
                    <a:lnTo>
                      <a:pt x="144" y="336"/>
                    </a:lnTo>
                    <a:lnTo>
                      <a:pt x="148" y="288"/>
                    </a:lnTo>
                    <a:lnTo>
                      <a:pt x="148" y="239"/>
                    </a:lnTo>
                    <a:lnTo>
                      <a:pt x="149" y="191"/>
                    </a:lnTo>
                    <a:lnTo>
                      <a:pt x="149" y="140"/>
                    </a:lnTo>
                    <a:lnTo>
                      <a:pt x="150" y="92"/>
                    </a:lnTo>
                    <a:lnTo>
                      <a:pt x="154" y="44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5" name="Freeform 507"/>
              <p:cNvSpPr>
                <a:spLocks/>
              </p:cNvSpPr>
              <p:nvPr/>
            </p:nvSpPr>
            <p:spPr bwMode="auto">
              <a:xfrm>
                <a:off x="4377" y="2842"/>
                <a:ext cx="588" cy="902"/>
              </a:xfrm>
              <a:custGeom>
                <a:avLst/>
                <a:gdLst>
                  <a:gd name="T0" fmla="*/ 36 w 1177"/>
                  <a:gd name="T1" fmla="*/ 0 h 1806"/>
                  <a:gd name="T2" fmla="*/ 72 w 1177"/>
                  <a:gd name="T3" fmla="*/ 13 h 1806"/>
                  <a:gd name="T4" fmla="*/ 106 w 1177"/>
                  <a:gd name="T5" fmla="*/ 31 h 1806"/>
                  <a:gd name="T6" fmla="*/ 138 w 1177"/>
                  <a:gd name="T7" fmla="*/ 52 h 1806"/>
                  <a:gd name="T8" fmla="*/ 167 w 1177"/>
                  <a:gd name="T9" fmla="*/ 77 h 1806"/>
                  <a:gd name="T10" fmla="*/ 195 w 1177"/>
                  <a:gd name="T11" fmla="*/ 104 h 1806"/>
                  <a:gd name="T12" fmla="*/ 222 w 1177"/>
                  <a:gd name="T13" fmla="*/ 134 h 1806"/>
                  <a:gd name="T14" fmla="*/ 246 w 1177"/>
                  <a:gd name="T15" fmla="*/ 167 h 1806"/>
                  <a:gd name="T16" fmla="*/ 271 w 1177"/>
                  <a:gd name="T17" fmla="*/ 201 h 1806"/>
                  <a:gd name="T18" fmla="*/ 280 w 1177"/>
                  <a:gd name="T19" fmla="*/ 233 h 1806"/>
                  <a:gd name="T20" fmla="*/ 287 w 1177"/>
                  <a:gd name="T21" fmla="*/ 261 h 1806"/>
                  <a:gd name="T22" fmla="*/ 292 w 1177"/>
                  <a:gd name="T23" fmla="*/ 285 h 1806"/>
                  <a:gd name="T24" fmla="*/ 294 w 1177"/>
                  <a:gd name="T25" fmla="*/ 309 h 1806"/>
                  <a:gd name="T26" fmla="*/ 294 w 1177"/>
                  <a:gd name="T27" fmla="*/ 332 h 1806"/>
                  <a:gd name="T28" fmla="*/ 292 w 1177"/>
                  <a:gd name="T29" fmla="*/ 358 h 1806"/>
                  <a:gd name="T30" fmla="*/ 288 w 1177"/>
                  <a:gd name="T31" fmla="*/ 386 h 1806"/>
                  <a:gd name="T32" fmla="*/ 284 w 1177"/>
                  <a:gd name="T33" fmla="*/ 420 h 1806"/>
                  <a:gd name="T34" fmla="*/ 230 w 1177"/>
                  <a:gd name="T35" fmla="*/ 436 h 1806"/>
                  <a:gd name="T36" fmla="*/ 177 w 1177"/>
                  <a:gd name="T37" fmla="*/ 447 h 1806"/>
                  <a:gd name="T38" fmla="*/ 125 w 1177"/>
                  <a:gd name="T39" fmla="*/ 451 h 1806"/>
                  <a:gd name="T40" fmla="*/ 80 w 1177"/>
                  <a:gd name="T41" fmla="*/ 445 h 1806"/>
                  <a:gd name="T42" fmla="*/ 41 w 1177"/>
                  <a:gd name="T43" fmla="*/ 427 h 1806"/>
                  <a:gd name="T44" fmla="*/ 15 w 1177"/>
                  <a:gd name="T45" fmla="*/ 393 h 1806"/>
                  <a:gd name="T46" fmla="*/ 2 w 1177"/>
                  <a:gd name="T47" fmla="*/ 342 h 1806"/>
                  <a:gd name="T48" fmla="*/ 5 w 1177"/>
                  <a:gd name="T49" fmla="*/ 272 h 1806"/>
                  <a:gd name="T50" fmla="*/ 9 w 1177"/>
                  <a:gd name="T51" fmla="*/ 267 h 1806"/>
                  <a:gd name="T52" fmla="*/ 12 w 1177"/>
                  <a:gd name="T53" fmla="*/ 264 h 1806"/>
                  <a:gd name="T54" fmla="*/ 15 w 1177"/>
                  <a:gd name="T55" fmla="*/ 260 h 1806"/>
                  <a:gd name="T56" fmla="*/ 19 w 1177"/>
                  <a:gd name="T57" fmla="*/ 257 h 1806"/>
                  <a:gd name="T58" fmla="*/ 21 w 1177"/>
                  <a:gd name="T59" fmla="*/ 253 h 1806"/>
                  <a:gd name="T60" fmla="*/ 24 w 1177"/>
                  <a:gd name="T61" fmla="*/ 250 h 1806"/>
                  <a:gd name="T62" fmla="*/ 28 w 1177"/>
                  <a:gd name="T63" fmla="*/ 246 h 1806"/>
                  <a:gd name="T64" fmla="*/ 32 w 1177"/>
                  <a:gd name="T65" fmla="*/ 242 h 1806"/>
                  <a:gd name="T66" fmla="*/ 28 w 1177"/>
                  <a:gd name="T67" fmla="*/ 232 h 1806"/>
                  <a:gd name="T68" fmla="*/ 24 w 1177"/>
                  <a:gd name="T69" fmla="*/ 223 h 1806"/>
                  <a:gd name="T70" fmla="*/ 19 w 1177"/>
                  <a:gd name="T71" fmla="*/ 213 h 1806"/>
                  <a:gd name="T72" fmla="*/ 16 w 1177"/>
                  <a:gd name="T73" fmla="*/ 204 h 1806"/>
                  <a:gd name="T74" fmla="*/ 12 w 1177"/>
                  <a:gd name="T75" fmla="*/ 194 h 1806"/>
                  <a:gd name="T76" fmla="*/ 8 w 1177"/>
                  <a:gd name="T77" fmla="*/ 184 h 1806"/>
                  <a:gd name="T78" fmla="*/ 3 w 1177"/>
                  <a:gd name="T79" fmla="*/ 175 h 1806"/>
                  <a:gd name="T80" fmla="*/ 0 w 1177"/>
                  <a:gd name="T81" fmla="*/ 165 h 1806"/>
                  <a:gd name="T82" fmla="*/ 3 w 1177"/>
                  <a:gd name="T83" fmla="*/ 156 h 1806"/>
                  <a:gd name="T84" fmla="*/ 7 w 1177"/>
                  <a:gd name="T85" fmla="*/ 148 h 1806"/>
                  <a:gd name="T86" fmla="*/ 11 w 1177"/>
                  <a:gd name="T87" fmla="*/ 138 h 1806"/>
                  <a:gd name="T88" fmla="*/ 14 w 1177"/>
                  <a:gd name="T89" fmla="*/ 130 h 1806"/>
                  <a:gd name="T90" fmla="*/ 18 w 1177"/>
                  <a:gd name="T91" fmla="*/ 121 h 1806"/>
                  <a:gd name="T92" fmla="*/ 22 w 1177"/>
                  <a:gd name="T93" fmla="*/ 112 h 1806"/>
                  <a:gd name="T94" fmla="*/ 26 w 1177"/>
                  <a:gd name="T95" fmla="*/ 103 h 1806"/>
                  <a:gd name="T96" fmla="*/ 29 w 1177"/>
                  <a:gd name="T97" fmla="*/ 95 h 1806"/>
                  <a:gd name="T98" fmla="*/ 31 w 1177"/>
                  <a:gd name="T99" fmla="*/ 84 h 1806"/>
                  <a:gd name="T100" fmla="*/ 32 w 1177"/>
                  <a:gd name="T101" fmla="*/ 72 h 1806"/>
                  <a:gd name="T102" fmla="*/ 32 w 1177"/>
                  <a:gd name="T103" fmla="*/ 59 h 1806"/>
                  <a:gd name="T104" fmla="*/ 33 w 1177"/>
                  <a:gd name="T105" fmla="*/ 47 h 1806"/>
                  <a:gd name="T106" fmla="*/ 33 w 1177"/>
                  <a:gd name="T107" fmla="*/ 35 h 1806"/>
                  <a:gd name="T108" fmla="*/ 33 w 1177"/>
                  <a:gd name="T109" fmla="*/ 23 h 1806"/>
                  <a:gd name="T110" fmla="*/ 34 w 1177"/>
                  <a:gd name="T111" fmla="*/ 11 h 1806"/>
                  <a:gd name="T112" fmla="*/ 36 w 1177"/>
                  <a:gd name="T113" fmla="*/ 0 h 18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77"/>
                  <a:gd name="T172" fmla="*/ 0 h 1806"/>
                  <a:gd name="T173" fmla="*/ 1177 w 1177"/>
                  <a:gd name="T174" fmla="*/ 1806 h 18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77" h="1806">
                    <a:moveTo>
                      <a:pt x="146" y="0"/>
                    </a:moveTo>
                    <a:lnTo>
                      <a:pt x="290" y="54"/>
                    </a:lnTo>
                    <a:lnTo>
                      <a:pt x="425" y="125"/>
                    </a:lnTo>
                    <a:lnTo>
                      <a:pt x="552" y="211"/>
                    </a:lnTo>
                    <a:lnTo>
                      <a:pt x="671" y="310"/>
                    </a:lnTo>
                    <a:lnTo>
                      <a:pt x="783" y="419"/>
                    </a:lnTo>
                    <a:lnTo>
                      <a:pt x="888" y="539"/>
                    </a:lnTo>
                    <a:lnTo>
                      <a:pt x="987" y="668"/>
                    </a:lnTo>
                    <a:lnTo>
                      <a:pt x="1084" y="806"/>
                    </a:lnTo>
                    <a:lnTo>
                      <a:pt x="1121" y="935"/>
                    </a:lnTo>
                    <a:lnTo>
                      <a:pt x="1150" y="1046"/>
                    </a:lnTo>
                    <a:lnTo>
                      <a:pt x="1168" y="1144"/>
                    </a:lnTo>
                    <a:lnTo>
                      <a:pt x="1177" y="1239"/>
                    </a:lnTo>
                    <a:lnTo>
                      <a:pt x="1177" y="1332"/>
                    </a:lnTo>
                    <a:lnTo>
                      <a:pt x="1169" y="1434"/>
                    </a:lnTo>
                    <a:lnTo>
                      <a:pt x="1155" y="1548"/>
                    </a:lnTo>
                    <a:lnTo>
                      <a:pt x="1136" y="1683"/>
                    </a:lnTo>
                    <a:lnTo>
                      <a:pt x="922" y="1746"/>
                    </a:lnTo>
                    <a:lnTo>
                      <a:pt x="709" y="1791"/>
                    </a:lnTo>
                    <a:lnTo>
                      <a:pt x="503" y="1806"/>
                    </a:lnTo>
                    <a:lnTo>
                      <a:pt x="320" y="1783"/>
                    </a:lnTo>
                    <a:lnTo>
                      <a:pt x="167" y="1709"/>
                    </a:lnTo>
                    <a:lnTo>
                      <a:pt x="61" y="1576"/>
                    </a:lnTo>
                    <a:lnTo>
                      <a:pt x="8" y="1372"/>
                    </a:lnTo>
                    <a:lnTo>
                      <a:pt x="23" y="1089"/>
                    </a:lnTo>
                    <a:lnTo>
                      <a:pt x="37" y="1071"/>
                    </a:lnTo>
                    <a:lnTo>
                      <a:pt x="50" y="1058"/>
                    </a:lnTo>
                    <a:lnTo>
                      <a:pt x="63" y="1043"/>
                    </a:lnTo>
                    <a:lnTo>
                      <a:pt x="76" y="1030"/>
                    </a:lnTo>
                    <a:lnTo>
                      <a:pt x="87" y="1015"/>
                    </a:lnTo>
                    <a:lnTo>
                      <a:pt x="99" y="1001"/>
                    </a:lnTo>
                    <a:lnTo>
                      <a:pt x="112" y="986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6" name="Freeform 508"/>
              <p:cNvSpPr>
                <a:spLocks/>
              </p:cNvSpPr>
              <p:nvPr/>
            </p:nvSpPr>
            <p:spPr bwMode="auto">
              <a:xfrm>
                <a:off x="4377" y="2842"/>
                <a:ext cx="584" cy="889"/>
              </a:xfrm>
              <a:custGeom>
                <a:avLst/>
                <a:gdLst>
                  <a:gd name="T0" fmla="*/ 37 w 1168"/>
                  <a:gd name="T1" fmla="*/ 0 h 1779"/>
                  <a:gd name="T2" fmla="*/ 73 w 1168"/>
                  <a:gd name="T3" fmla="*/ 13 h 1779"/>
                  <a:gd name="T4" fmla="*/ 106 w 1168"/>
                  <a:gd name="T5" fmla="*/ 31 h 1779"/>
                  <a:gd name="T6" fmla="*/ 138 w 1168"/>
                  <a:gd name="T7" fmla="*/ 52 h 1779"/>
                  <a:gd name="T8" fmla="*/ 166 w 1168"/>
                  <a:gd name="T9" fmla="*/ 77 h 1779"/>
                  <a:gd name="T10" fmla="*/ 194 w 1168"/>
                  <a:gd name="T11" fmla="*/ 104 h 1779"/>
                  <a:gd name="T12" fmla="*/ 219 w 1168"/>
                  <a:gd name="T13" fmla="*/ 134 h 1779"/>
                  <a:gd name="T14" fmla="*/ 244 w 1168"/>
                  <a:gd name="T15" fmla="*/ 166 h 1779"/>
                  <a:gd name="T16" fmla="*/ 269 w 1168"/>
                  <a:gd name="T17" fmla="*/ 201 h 1779"/>
                  <a:gd name="T18" fmla="*/ 278 w 1168"/>
                  <a:gd name="T19" fmla="*/ 233 h 1779"/>
                  <a:gd name="T20" fmla="*/ 285 w 1168"/>
                  <a:gd name="T21" fmla="*/ 260 h 1779"/>
                  <a:gd name="T22" fmla="*/ 290 w 1168"/>
                  <a:gd name="T23" fmla="*/ 285 h 1779"/>
                  <a:gd name="T24" fmla="*/ 292 w 1168"/>
                  <a:gd name="T25" fmla="*/ 308 h 1779"/>
                  <a:gd name="T26" fmla="*/ 292 w 1168"/>
                  <a:gd name="T27" fmla="*/ 331 h 1779"/>
                  <a:gd name="T28" fmla="*/ 290 w 1168"/>
                  <a:gd name="T29" fmla="*/ 356 h 1779"/>
                  <a:gd name="T30" fmla="*/ 287 w 1168"/>
                  <a:gd name="T31" fmla="*/ 384 h 1779"/>
                  <a:gd name="T32" fmla="*/ 282 w 1168"/>
                  <a:gd name="T33" fmla="*/ 417 h 1779"/>
                  <a:gd name="T34" fmla="*/ 229 w 1168"/>
                  <a:gd name="T35" fmla="*/ 433 h 1779"/>
                  <a:gd name="T36" fmla="*/ 176 w 1168"/>
                  <a:gd name="T37" fmla="*/ 443 h 1779"/>
                  <a:gd name="T38" fmla="*/ 126 w 1168"/>
                  <a:gd name="T39" fmla="*/ 444 h 1779"/>
                  <a:gd name="T40" fmla="*/ 82 w 1168"/>
                  <a:gd name="T41" fmla="*/ 437 h 1779"/>
                  <a:gd name="T42" fmla="*/ 46 w 1168"/>
                  <a:gd name="T43" fmla="*/ 417 h 1779"/>
                  <a:gd name="T44" fmla="*/ 20 w 1168"/>
                  <a:gd name="T45" fmla="*/ 384 h 1779"/>
                  <a:gd name="T46" fmla="*/ 8 w 1168"/>
                  <a:gd name="T47" fmla="*/ 335 h 1779"/>
                  <a:gd name="T48" fmla="*/ 11 w 1168"/>
                  <a:gd name="T49" fmla="*/ 269 h 1779"/>
                  <a:gd name="T50" fmla="*/ 14 w 1168"/>
                  <a:gd name="T51" fmla="*/ 265 h 1779"/>
                  <a:gd name="T52" fmla="*/ 17 w 1168"/>
                  <a:gd name="T53" fmla="*/ 262 h 1779"/>
                  <a:gd name="T54" fmla="*/ 19 w 1168"/>
                  <a:gd name="T55" fmla="*/ 258 h 1779"/>
                  <a:gd name="T56" fmla="*/ 21 w 1168"/>
                  <a:gd name="T57" fmla="*/ 256 h 1779"/>
                  <a:gd name="T58" fmla="*/ 23 w 1168"/>
                  <a:gd name="T59" fmla="*/ 252 h 1779"/>
                  <a:gd name="T60" fmla="*/ 25 w 1168"/>
                  <a:gd name="T61" fmla="*/ 249 h 1779"/>
                  <a:gd name="T62" fmla="*/ 28 w 1168"/>
                  <a:gd name="T63" fmla="*/ 246 h 1779"/>
                  <a:gd name="T64" fmla="*/ 32 w 1168"/>
                  <a:gd name="T65" fmla="*/ 242 h 1779"/>
                  <a:gd name="T66" fmla="*/ 28 w 1168"/>
                  <a:gd name="T67" fmla="*/ 233 h 1779"/>
                  <a:gd name="T68" fmla="*/ 24 w 1168"/>
                  <a:gd name="T69" fmla="*/ 223 h 1779"/>
                  <a:gd name="T70" fmla="*/ 19 w 1168"/>
                  <a:gd name="T71" fmla="*/ 213 h 1779"/>
                  <a:gd name="T72" fmla="*/ 16 w 1168"/>
                  <a:gd name="T73" fmla="*/ 204 h 1779"/>
                  <a:gd name="T74" fmla="*/ 12 w 1168"/>
                  <a:gd name="T75" fmla="*/ 194 h 1779"/>
                  <a:gd name="T76" fmla="*/ 8 w 1168"/>
                  <a:gd name="T77" fmla="*/ 184 h 1779"/>
                  <a:gd name="T78" fmla="*/ 3 w 1168"/>
                  <a:gd name="T79" fmla="*/ 175 h 1779"/>
                  <a:gd name="T80" fmla="*/ 0 w 1168"/>
                  <a:gd name="T81" fmla="*/ 165 h 1779"/>
                  <a:gd name="T82" fmla="*/ 3 w 1168"/>
                  <a:gd name="T83" fmla="*/ 156 h 1779"/>
                  <a:gd name="T84" fmla="*/ 7 w 1168"/>
                  <a:gd name="T85" fmla="*/ 148 h 1779"/>
                  <a:gd name="T86" fmla="*/ 11 w 1168"/>
                  <a:gd name="T87" fmla="*/ 138 h 1779"/>
                  <a:gd name="T88" fmla="*/ 14 w 1168"/>
                  <a:gd name="T89" fmla="*/ 130 h 1779"/>
                  <a:gd name="T90" fmla="*/ 18 w 1168"/>
                  <a:gd name="T91" fmla="*/ 121 h 1779"/>
                  <a:gd name="T92" fmla="*/ 22 w 1168"/>
                  <a:gd name="T93" fmla="*/ 112 h 1779"/>
                  <a:gd name="T94" fmla="*/ 26 w 1168"/>
                  <a:gd name="T95" fmla="*/ 103 h 1779"/>
                  <a:gd name="T96" fmla="*/ 29 w 1168"/>
                  <a:gd name="T97" fmla="*/ 95 h 1779"/>
                  <a:gd name="T98" fmla="*/ 31 w 1168"/>
                  <a:gd name="T99" fmla="*/ 84 h 1779"/>
                  <a:gd name="T100" fmla="*/ 33 w 1168"/>
                  <a:gd name="T101" fmla="*/ 72 h 1779"/>
                  <a:gd name="T102" fmla="*/ 33 w 1168"/>
                  <a:gd name="T103" fmla="*/ 59 h 1779"/>
                  <a:gd name="T104" fmla="*/ 33 w 1168"/>
                  <a:gd name="T105" fmla="*/ 47 h 1779"/>
                  <a:gd name="T106" fmla="*/ 33 w 1168"/>
                  <a:gd name="T107" fmla="*/ 35 h 1779"/>
                  <a:gd name="T108" fmla="*/ 34 w 1168"/>
                  <a:gd name="T109" fmla="*/ 23 h 1779"/>
                  <a:gd name="T110" fmla="*/ 35 w 1168"/>
                  <a:gd name="T111" fmla="*/ 11 h 1779"/>
                  <a:gd name="T112" fmla="*/ 37 w 1168"/>
                  <a:gd name="T113" fmla="*/ 0 h 177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68"/>
                  <a:gd name="T172" fmla="*/ 0 h 1779"/>
                  <a:gd name="T173" fmla="*/ 1168 w 1168"/>
                  <a:gd name="T174" fmla="*/ 1779 h 1779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68" h="1779">
                    <a:moveTo>
                      <a:pt x="146" y="0"/>
                    </a:moveTo>
                    <a:lnTo>
                      <a:pt x="290" y="54"/>
                    </a:lnTo>
                    <a:lnTo>
                      <a:pt x="424" y="124"/>
                    </a:lnTo>
                    <a:lnTo>
                      <a:pt x="550" y="209"/>
                    </a:lnTo>
                    <a:lnTo>
                      <a:pt x="667" y="308"/>
                    </a:lnTo>
                    <a:lnTo>
                      <a:pt x="777" y="417"/>
                    </a:lnTo>
                    <a:lnTo>
                      <a:pt x="879" y="538"/>
                    </a:lnTo>
                    <a:lnTo>
                      <a:pt x="977" y="667"/>
                    </a:lnTo>
                    <a:lnTo>
                      <a:pt x="1073" y="805"/>
                    </a:lnTo>
                    <a:lnTo>
                      <a:pt x="1111" y="932"/>
                    </a:lnTo>
                    <a:lnTo>
                      <a:pt x="1140" y="1043"/>
                    </a:lnTo>
                    <a:lnTo>
                      <a:pt x="1158" y="1140"/>
                    </a:lnTo>
                    <a:lnTo>
                      <a:pt x="1168" y="1233"/>
                    </a:lnTo>
                    <a:lnTo>
                      <a:pt x="1168" y="1325"/>
                    </a:lnTo>
                    <a:lnTo>
                      <a:pt x="1160" y="1424"/>
                    </a:lnTo>
                    <a:lnTo>
                      <a:pt x="1147" y="1536"/>
                    </a:lnTo>
                    <a:lnTo>
                      <a:pt x="1128" y="1670"/>
                    </a:lnTo>
                    <a:lnTo>
                      <a:pt x="916" y="1733"/>
                    </a:lnTo>
                    <a:lnTo>
                      <a:pt x="706" y="1773"/>
                    </a:lnTo>
                    <a:lnTo>
                      <a:pt x="507" y="1779"/>
                    </a:lnTo>
                    <a:lnTo>
                      <a:pt x="331" y="1749"/>
                    </a:lnTo>
                    <a:lnTo>
                      <a:pt x="185" y="1669"/>
                    </a:lnTo>
                    <a:lnTo>
                      <a:pt x="82" y="1536"/>
                    </a:lnTo>
                    <a:lnTo>
                      <a:pt x="32" y="1341"/>
                    </a:lnTo>
                    <a:lnTo>
                      <a:pt x="44" y="1078"/>
                    </a:lnTo>
                    <a:lnTo>
                      <a:pt x="57" y="1061"/>
                    </a:lnTo>
                    <a:lnTo>
                      <a:pt x="68" y="1049"/>
                    </a:lnTo>
                    <a:lnTo>
                      <a:pt x="77" y="1035"/>
                    </a:lnTo>
                    <a:lnTo>
                      <a:pt x="86" y="1024"/>
                    </a:lnTo>
                    <a:lnTo>
                      <a:pt x="93" y="1011"/>
                    </a:lnTo>
                    <a:lnTo>
                      <a:pt x="103" y="999"/>
                    </a:lnTo>
                    <a:lnTo>
                      <a:pt x="113" y="985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7" name="Freeform 509"/>
              <p:cNvSpPr>
                <a:spLocks/>
              </p:cNvSpPr>
              <p:nvPr/>
            </p:nvSpPr>
            <p:spPr bwMode="auto">
              <a:xfrm>
                <a:off x="4377" y="2842"/>
                <a:ext cx="580" cy="877"/>
              </a:xfrm>
              <a:custGeom>
                <a:avLst/>
                <a:gdLst>
                  <a:gd name="T0" fmla="*/ 37 w 1159"/>
                  <a:gd name="T1" fmla="*/ 0 h 1756"/>
                  <a:gd name="T2" fmla="*/ 73 w 1159"/>
                  <a:gd name="T3" fmla="*/ 13 h 1756"/>
                  <a:gd name="T4" fmla="*/ 106 w 1159"/>
                  <a:gd name="T5" fmla="*/ 31 h 1756"/>
                  <a:gd name="T6" fmla="*/ 137 w 1159"/>
                  <a:gd name="T7" fmla="*/ 52 h 1756"/>
                  <a:gd name="T8" fmla="*/ 166 w 1159"/>
                  <a:gd name="T9" fmla="*/ 76 h 1756"/>
                  <a:gd name="T10" fmla="*/ 193 w 1159"/>
                  <a:gd name="T11" fmla="*/ 104 h 1756"/>
                  <a:gd name="T12" fmla="*/ 218 w 1159"/>
                  <a:gd name="T13" fmla="*/ 134 h 1756"/>
                  <a:gd name="T14" fmla="*/ 243 w 1159"/>
                  <a:gd name="T15" fmla="*/ 166 h 1756"/>
                  <a:gd name="T16" fmla="*/ 267 w 1159"/>
                  <a:gd name="T17" fmla="*/ 200 h 1756"/>
                  <a:gd name="T18" fmla="*/ 276 w 1159"/>
                  <a:gd name="T19" fmla="*/ 232 h 1756"/>
                  <a:gd name="T20" fmla="*/ 283 w 1159"/>
                  <a:gd name="T21" fmla="*/ 259 h 1756"/>
                  <a:gd name="T22" fmla="*/ 288 w 1159"/>
                  <a:gd name="T23" fmla="*/ 283 h 1756"/>
                  <a:gd name="T24" fmla="*/ 290 w 1159"/>
                  <a:gd name="T25" fmla="*/ 306 h 1756"/>
                  <a:gd name="T26" fmla="*/ 290 w 1159"/>
                  <a:gd name="T27" fmla="*/ 328 h 1756"/>
                  <a:gd name="T28" fmla="*/ 289 w 1159"/>
                  <a:gd name="T29" fmla="*/ 353 h 1756"/>
                  <a:gd name="T30" fmla="*/ 285 w 1159"/>
                  <a:gd name="T31" fmla="*/ 381 h 1756"/>
                  <a:gd name="T32" fmla="*/ 280 w 1159"/>
                  <a:gd name="T33" fmla="*/ 414 h 1756"/>
                  <a:gd name="T34" fmla="*/ 228 w 1159"/>
                  <a:gd name="T35" fmla="*/ 430 h 1756"/>
                  <a:gd name="T36" fmla="*/ 177 w 1159"/>
                  <a:gd name="T37" fmla="*/ 438 h 1756"/>
                  <a:gd name="T38" fmla="*/ 128 w 1159"/>
                  <a:gd name="T39" fmla="*/ 438 h 1756"/>
                  <a:gd name="T40" fmla="*/ 86 w 1159"/>
                  <a:gd name="T41" fmla="*/ 428 h 1756"/>
                  <a:gd name="T42" fmla="*/ 51 w 1159"/>
                  <a:gd name="T43" fmla="*/ 407 h 1756"/>
                  <a:gd name="T44" fmla="*/ 26 w 1159"/>
                  <a:gd name="T45" fmla="*/ 374 h 1756"/>
                  <a:gd name="T46" fmla="*/ 14 w 1159"/>
                  <a:gd name="T47" fmla="*/ 327 h 1756"/>
                  <a:gd name="T48" fmla="*/ 17 w 1159"/>
                  <a:gd name="T49" fmla="*/ 266 h 1756"/>
                  <a:gd name="T50" fmla="*/ 20 w 1159"/>
                  <a:gd name="T51" fmla="*/ 262 h 1756"/>
                  <a:gd name="T52" fmla="*/ 22 w 1159"/>
                  <a:gd name="T53" fmla="*/ 259 h 1756"/>
                  <a:gd name="T54" fmla="*/ 23 w 1159"/>
                  <a:gd name="T55" fmla="*/ 257 h 1756"/>
                  <a:gd name="T56" fmla="*/ 25 w 1159"/>
                  <a:gd name="T57" fmla="*/ 254 h 1756"/>
                  <a:gd name="T58" fmla="*/ 26 w 1159"/>
                  <a:gd name="T59" fmla="*/ 251 h 1756"/>
                  <a:gd name="T60" fmla="*/ 27 w 1159"/>
                  <a:gd name="T61" fmla="*/ 249 h 1756"/>
                  <a:gd name="T62" fmla="*/ 29 w 1159"/>
                  <a:gd name="T63" fmla="*/ 246 h 1756"/>
                  <a:gd name="T64" fmla="*/ 32 w 1159"/>
                  <a:gd name="T65" fmla="*/ 242 h 1756"/>
                  <a:gd name="T66" fmla="*/ 28 w 1159"/>
                  <a:gd name="T67" fmla="*/ 232 h 1756"/>
                  <a:gd name="T68" fmla="*/ 24 w 1159"/>
                  <a:gd name="T69" fmla="*/ 223 h 1756"/>
                  <a:gd name="T70" fmla="*/ 20 w 1159"/>
                  <a:gd name="T71" fmla="*/ 213 h 1756"/>
                  <a:gd name="T72" fmla="*/ 16 w 1159"/>
                  <a:gd name="T73" fmla="*/ 204 h 1756"/>
                  <a:gd name="T74" fmla="*/ 12 w 1159"/>
                  <a:gd name="T75" fmla="*/ 194 h 1756"/>
                  <a:gd name="T76" fmla="*/ 8 w 1159"/>
                  <a:gd name="T77" fmla="*/ 184 h 1756"/>
                  <a:gd name="T78" fmla="*/ 4 w 1159"/>
                  <a:gd name="T79" fmla="*/ 175 h 1756"/>
                  <a:gd name="T80" fmla="*/ 0 w 1159"/>
                  <a:gd name="T81" fmla="*/ 165 h 1756"/>
                  <a:gd name="T82" fmla="*/ 4 w 1159"/>
                  <a:gd name="T83" fmla="*/ 156 h 1756"/>
                  <a:gd name="T84" fmla="*/ 8 w 1159"/>
                  <a:gd name="T85" fmla="*/ 148 h 1756"/>
                  <a:gd name="T86" fmla="*/ 11 w 1159"/>
                  <a:gd name="T87" fmla="*/ 138 h 1756"/>
                  <a:gd name="T88" fmla="*/ 15 w 1159"/>
                  <a:gd name="T89" fmla="*/ 130 h 1756"/>
                  <a:gd name="T90" fmla="*/ 19 w 1159"/>
                  <a:gd name="T91" fmla="*/ 121 h 1756"/>
                  <a:gd name="T92" fmla="*/ 23 w 1159"/>
                  <a:gd name="T93" fmla="*/ 112 h 1756"/>
                  <a:gd name="T94" fmla="*/ 26 w 1159"/>
                  <a:gd name="T95" fmla="*/ 103 h 1756"/>
                  <a:gd name="T96" fmla="*/ 30 w 1159"/>
                  <a:gd name="T97" fmla="*/ 95 h 1756"/>
                  <a:gd name="T98" fmla="*/ 32 w 1159"/>
                  <a:gd name="T99" fmla="*/ 84 h 1756"/>
                  <a:gd name="T100" fmla="*/ 33 w 1159"/>
                  <a:gd name="T101" fmla="*/ 72 h 1756"/>
                  <a:gd name="T102" fmla="*/ 33 w 1159"/>
                  <a:gd name="T103" fmla="*/ 59 h 1756"/>
                  <a:gd name="T104" fmla="*/ 33 w 1159"/>
                  <a:gd name="T105" fmla="*/ 47 h 1756"/>
                  <a:gd name="T106" fmla="*/ 33 w 1159"/>
                  <a:gd name="T107" fmla="*/ 35 h 1756"/>
                  <a:gd name="T108" fmla="*/ 34 w 1159"/>
                  <a:gd name="T109" fmla="*/ 23 h 1756"/>
                  <a:gd name="T110" fmla="*/ 35 w 1159"/>
                  <a:gd name="T111" fmla="*/ 11 h 1756"/>
                  <a:gd name="T112" fmla="*/ 37 w 1159"/>
                  <a:gd name="T113" fmla="*/ 0 h 175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59"/>
                  <a:gd name="T172" fmla="*/ 0 h 1756"/>
                  <a:gd name="T173" fmla="*/ 1159 w 1159"/>
                  <a:gd name="T174" fmla="*/ 1756 h 175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59" h="1756">
                    <a:moveTo>
                      <a:pt x="146" y="0"/>
                    </a:moveTo>
                    <a:lnTo>
                      <a:pt x="290" y="54"/>
                    </a:lnTo>
                    <a:lnTo>
                      <a:pt x="423" y="124"/>
                    </a:lnTo>
                    <a:lnTo>
                      <a:pt x="546" y="209"/>
                    </a:lnTo>
                    <a:lnTo>
                      <a:pt x="662" y="307"/>
                    </a:lnTo>
                    <a:lnTo>
                      <a:pt x="769" y="416"/>
                    </a:lnTo>
                    <a:lnTo>
                      <a:pt x="872" y="536"/>
                    </a:lnTo>
                    <a:lnTo>
                      <a:pt x="970" y="664"/>
                    </a:lnTo>
                    <a:lnTo>
                      <a:pt x="1065" y="802"/>
                    </a:lnTo>
                    <a:lnTo>
                      <a:pt x="1103" y="930"/>
                    </a:lnTo>
                    <a:lnTo>
                      <a:pt x="1131" y="1040"/>
                    </a:lnTo>
                    <a:lnTo>
                      <a:pt x="1149" y="1135"/>
                    </a:lnTo>
                    <a:lnTo>
                      <a:pt x="1159" y="1227"/>
                    </a:lnTo>
                    <a:lnTo>
                      <a:pt x="1159" y="1316"/>
                    </a:lnTo>
                    <a:lnTo>
                      <a:pt x="1153" y="1414"/>
                    </a:lnTo>
                    <a:lnTo>
                      <a:pt x="1139" y="1526"/>
                    </a:lnTo>
                    <a:lnTo>
                      <a:pt x="1120" y="1660"/>
                    </a:lnTo>
                    <a:lnTo>
                      <a:pt x="911" y="1722"/>
                    </a:lnTo>
                    <a:lnTo>
                      <a:pt x="705" y="1756"/>
                    </a:lnTo>
                    <a:lnTo>
                      <a:pt x="512" y="1754"/>
                    </a:lnTo>
                    <a:lnTo>
                      <a:pt x="343" y="1716"/>
                    </a:lnTo>
                    <a:lnTo>
                      <a:pt x="202" y="1630"/>
                    </a:lnTo>
                    <a:lnTo>
                      <a:pt x="104" y="1499"/>
                    </a:lnTo>
                    <a:lnTo>
                      <a:pt x="54" y="1311"/>
                    </a:lnTo>
                    <a:lnTo>
                      <a:pt x="66" y="1068"/>
                    </a:lnTo>
                    <a:lnTo>
                      <a:pt x="78" y="1051"/>
                    </a:lnTo>
                    <a:lnTo>
                      <a:pt x="87" y="1040"/>
                    </a:lnTo>
                    <a:lnTo>
                      <a:pt x="92" y="1029"/>
                    </a:lnTo>
                    <a:lnTo>
                      <a:pt x="97" y="1019"/>
                    </a:lnTo>
                    <a:lnTo>
                      <a:pt x="101" y="1008"/>
                    </a:lnTo>
                    <a:lnTo>
                      <a:pt x="106" y="998"/>
                    </a:lnTo>
                    <a:lnTo>
                      <a:pt x="114" y="985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8" name="Freeform 510"/>
              <p:cNvSpPr>
                <a:spLocks/>
              </p:cNvSpPr>
              <p:nvPr/>
            </p:nvSpPr>
            <p:spPr bwMode="auto">
              <a:xfrm>
                <a:off x="4377" y="2842"/>
                <a:ext cx="575" cy="869"/>
              </a:xfrm>
              <a:custGeom>
                <a:avLst/>
                <a:gdLst>
                  <a:gd name="T0" fmla="*/ 37 w 1149"/>
                  <a:gd name="T1" fmla="*/ 0 h 1738"/>
                  <a:gd name="T2" fmla="*/ 73 w 1149"/>
                  <a:gd name="T3" fmla="*/ 14 h 1738"/>
                  <a:gd name="T4" fmla="*/ 106 w 1149"/>
                  <a:gd name="T5" fmla="*/ 31 h 1738"/>
                  <a:gd name="T6" fmla="*/ 136 w 1149"/>
                  <a:gd name="T7" fmla="*/ 53 h 1738"/>
                  <a:gd name="T8" fmla="*/ 165 w 1149"/>
                  <a:gd name="T9" fmla="*/ 77 h 1738"/>
                  <a:gd name="T10" fmla="*/ 191 w 1149"/>
                  <a:gd name="T11" fmla="*/ 104 h 1738"/>
                  <a:gd name="T12" fmla="*/ 216 w 1149"/>
                  <a:gd name="T13" fmla="*/ 134 h 1738"/>
                  <a:gd name="T14" fmla="*/ 240 w 1149"/>
                  <a:gd name="T15" fmla="*/ 166 h 1738"/>
                  <a:gd name="T16" fmla="*/ 264 w 1149"/>
                  <a:gd name="T17" fmla="*/ 201 h 1738"/>
                  <a:gd name="T18" fmla="*/ 273 w 1149"/>
                  <a:gd name="T19" fmla="*/ 232 h 1738"/>
                  <a:gd name="T20" fmla="*/ 280 w 1149"/>
                  <a:gd name="T21" fmla="*/ 259 h 1738"/>
                  <a:gd name="T22" fmla="*/ 285 w 1149"/>
                  <a:gd name="T23" fmla="*/ 283 h 1738"/>
                  <a:gd name="T24" fmla="*/ 287 w 1149"/>
                  <a:gd name="T25" fmla="*/ 305 h 1738"/>
                  <a:gd name="T26" fmla="*/ 288 w 1149"/>
                  <a:gd name="T27" fmla="*/ 327 h 1738"/>
                  <a:gd name="T28" fmla="*/ 286 w 1149"/>
                  <a:gd name="T29" fmla="*/ 351 h 1738"/>
                  <a:gd name="T30" fmla="*/ 283 w 1149"/>
                  <a:gd name="T31" fmla="*/ 379 h 1738"/>
                  <a:gd name="T32" fmla="*/ 278 w 1149"/>
                  <a:gd name="T33" fmla="*/ 413 h 1738"/>
                  <a:gd name="T34" fmla="*/ 226 w 1149"/>
                  <a:gd name="T35" fmla="*/ 428 h 1738"/>
                  <a:gd name="T36" fmla="*/ 176 w 1149"/>
                  <a:gd name="T37" fmla="*/ 435 h 1738"/>
                  <a:gd name="T38" fmla="*/ 129 w 1149"/>
                  <a:gd name="T39" fmla="*/ 432 h 1738"/>
                  <a:gd name="T40" fmla="*/ 89 w 1149"/>
                  <a:gd name="T41" fmla="*/ 421 h 1738"/>
                  <a:gd name="T42" fmla="*/ 55 w 1149"/>
                  <a:gd name="T43" fmla="*/ 398 h 1738"/>
                  <a:gd name="T44" fmla="*/ 32 w 1149"/>
                  <a:gd name="T45" fmla="*/ 365 h 1738"/>
                  <a:gd name="T46" fmla="*/ 20 w 1149"/>
                  <a:gd name="T47" fmla="*/ 321 h 1738"/>
                  <a:gd name="T48" fmla="*/ 22 w 1149"/>
                  <a:gd name="T49" fmla="*/ 265 h 1738"/>
                  <a:gd name="T50" fmla="*/ 25 w 1149"/>
                  <a:gd name="T51" fmla="*/ 261 h 1738"/>
                  <a:gd name="T52" fmla="*/ 27 w 1149"/>
                  <a:gd name="T53" fmla="*/ 258 h 1738"/>
                  <a:gd name="T54" fmla="*/ 27 w 1149"/>
                  <a:gd name="T55" fmla="*/ 255 h 1738"/>
                  <a:gd name="T56" fmla="*/ 27 w 1149"/>
                  <a:gd name="T57" fmla="*/ 253 h 1738"/>
                  <a:gd name="T58" fmla="*/ 27 w 1149"/>
                  <a:gd name="T59" fmla="*/ 251 h 1738"/>
                  <a:gd name="T60" fmla="*/ 28 w 1149"/>
                  <a:gd name="T61" fmla="*/ 249 h 1738"/>
                  <a:gd name="T62" fmla="*/ 29 w 1149"/>
                  <a:gd name="T63" fmla="*/ 246 h 1738"/>
                  <a:gd name="T64" fmla="*/ 32 w 1149"/>
                  <a:gd name="T65" fmla="*/ 242 h 1738"/>
                  <a:gd name="T66" fmla="*/ 28 w 1149"/>
                  <a:gd name="T67" fmla="*/ 233 h 1738"/>
                  <a:gd name="T68" fmla="*/ 24 w 1149"/>
                  <a:gd name="T69" fmla="*/ 223 h 1738"/>
                  <a:gd name="T70" fmla="*/ 20 w 1149"/>
                  <a:gd name="T71" fmla="*/ 214 h 1738"/>
                  <a:gd name="T72" fmla="*/ 16 w 1149"/>
                  <a:gd name="T73" fmla="*/ 205 h 1738"/>
                  <a:gd name="T74" fmla="*/ 12 w 1149"/>
                  <a:gd name="T75" fmla="*/ 195 h 1738"/>
                  <a:gd name="T76" fmla="*/ 8 w 1149"/>
                  <a:gd name="T77" fmla="*/ 185 h 1738"/>
                  <a:gd name="T78" fmla="*/ 4 w 1149"/>
                  <a:gd name="T79" fmla="*/ 176 h 1738"/>
                  <a:gd name="T80" fmla="*/ 0 w 1149"/>
                  <a:gd name="T81" fmla="*/ 166 h 1738"/>
                  <a:gd name="T82" fmla="*/ 4 w 1149"/>
                  <a:gd name="T83" fmla="*/ 157 h 1738"/>
                  <a:gd name="T84" fmla="*/ 8 w 1149"/>
                  <a:gd name="T85" fmla="*/ 148 h 1738"/>
                  <a:gd name="T86" fmla="*/ 11 w 1149"/>
                  <a:gd name="T87" fmla="*/ 139 h 1738"/>
                  <a:gd name="T88" fmla="*/ 15 w 1149"/>
                  <a:gd name="T89" fmla="*/ 131 h 1738"/>
                  <a:gd name="T90" fmla="*/ 19 w 1149"/>
                  <a:gd name="T91" fmla="*/ 121 h 1738"/>
                  <a:gd name="T92" fmla="*/ 23 w 1149"/>
                  <a:gd name="T93" fmla="*/ 112 h 1738"/>
                  <a:gd name="T94" fmla="*/ 26 w 1149"/>
                  <a:gd name="T95" fmla="*/ 104 h 1738"/>
                  <a:gd name="T96" fmla="*/ 30 w 1149"/>
                  <a:gd name="T97" fmla="*/ 96 h 1738"/>
                  <a:gd name="T98" fmla="*/ 32 w 1149"/>
                  <a:gd name="T99" fmla="*/ 84 h 1738"/>
                  <a:gd name="T100" fmla="*/ 33 w 1149"/>
                  <a:gd name="T101" fmla="*/ 72 h 1738"/>
                  <a:gd name="T102" fmla="*/ 33 w 1149"/>
                  <a:gd name="T103" fmla="*/ 59 h 1738"/>
                  <a:gd name="T104" fmla="*/ 33 w 1149"/>
                  <a:gd name="T105" fmla="*/ 48 h 1738"/>
                  <a:gd name="T106" fmla="*/ 33 w 1149"/>
                  <a:gd name="T107" fmla="*/ 35 h 1738"/>
                  <a:gd name="T108" fmla="*/ 34 w 1149"/>
                  <a:gd name="T109" fmla="*/ 23 h 1738"/>
                  <a:gd name="T110" fmla="*/ 35 w 1149"/>
                  <a:gd name="T111" fmla="*/ 11 h 1738"/>
                  <a:gd name="T112" fmla="*/ 37 w 1149"/>
                  <a:gd name="T113" fmla="*/ 0 h 173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49"/>
                  <a:gd name="T172" fmla="*/ 0 h 1738"/>
                  <a:gd name="T173" fmla="*/ 1149 w 1149"/>
                  <a:gd name="T174" fmla="*/ 1738 h 1738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49" h="1738">
                    <a:moveTo>
                      <a:pt x="146" y="0"/>
                    </a:moveTo>
                    <a:lnTo>
                      <a:pt x="289" y="54"/>
                    </a:lnTo>
                    <a:lnTo>
                      <a:pt x="422" y="124"/>
                    </a:lnTo>
                    <a:lnTo>
                      <a:pt x="543" y="209"/>
                    </a:lnTo>
                    <a:lnTo>
                      <a:pt x="657" y="307"/>
                    </a:lnTo>
                    <a:lnTo>
                      <a:pt x="763" y="415"/>
                    </a:lnTo>
                    <a:lnTo>
                      <a:pt x="864" y="535"/>
                    </a:lnTo>
                    <a:lnTo>
                      <a:pt x="960" y="664"/>
                    </a:lnTo>
                    <a:lnTo>
                      <a:pt x="1054" y="802"/>
                    </a:lnTo>
                    <a:lnTo>
                      <a:pt x="1091" y="930"/>
                    </a:lnTo>
                    <a:lnTo>
                      <a:pt x="1120" y="1036"/>
                    </a:lnTo>
                    <a:lnTo>
                      <a:pt x="1138" y="1130"/>
                    </a:lnTo>
                    <a:lnTo>
                      <a:pt x="1148" y="1219"/>
                    </a:lnTo>
                    <a:lnTo>
                      <a:pt x="1149" y="1307"/>
                    </a:lnTo>
                    <a:lnTo>
                      <a:pt x="1143" y="1404"/>
                    </a:lnTo>
                    <a:lnTo>
                      <a:pt x="1129" y="1514"/>
                    </a:lnTo>
                    <a:lnTo>
                      <a:pt x="1111" y="1649"/>
                    </a:lnTo>
                    <a:lnTo>
                      <a:pt x="903" y="1711"/>
                    </a:lnTo>
                    <a:lnTo>
                      <a:pt x="703" y="1738"/>
                    </a:lnTo>
                    <a:lnTo>
                      <a:pt x="516" y="1728"/>
                    </a:lnTo>
                    <a:lnTo>
                      <a:pt x="353" y="1682"/>
                    </a:lnTo>
                    <a:lnTo>
                      <a:pt x="220" y="1592"/>
                    </a:lnTo>
                    <a:lnTo>
                      <a:pt x="126" y="1460"/>
                    </a:lnTo>
                    <a:lnTo>
                      <a:pt x="78" y="1282"/>
                    </a:lnTo>
                    <a:lnTo>
                      <a:pt x="88" y="1058"/>
                    </a:lnTo>
                    <a:lnTo>
                      <a:pt x="99" y="1043"/>
                    </a:lnTo>
                    <a:lnTo>
                      <a:pt x="106" y="1031"/>
                    </a:lnTo>
                    <a:lnTo>
                      <a:pt x="107" y="1021"/>
                    </a:lnTo>
                    <a:lnTo>
                      <a:pt x="108" y="1014"/>
                    </a:lnTo>
                    <a:lnTo>
                      <a:pt x="107" y="1005"/>
                    </a:lnTo>
                    <a:lnTo>
                      <a:pt x="109" y="996"/>
                    </a:lnTo>
                    <a:lnTo>
                      <a:pt x="114" y="985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9" name="Freeform 511"/>
              <p:cNvSpPr>
                <a:spLocks/>
              </p:cNvSpPr>
              <p:nvPr/>
            </p:nvSpPr>
            <p:spPr bwMode="auto">
              <a:xfrm>
                <a:off x="4377" y="2842"/>
                <a:ext cx="570" cy="860"/>
              </a:xfrm>
              <a:custGeom>
                <a:avLst/>
                <a:gdLst>
                  <a:gd name="T0" fmla="*/ 36 w 1140"/>
                  <a:gd name="T1" fmla="*/ 0 h 1721"/>
                  <a:gd name="T2" fmla="*/ 72 w 1140"/>
                  <a:gd name="T3" fmla="*/ 13 h 1721"/>
                  <a:gd name="T4" fmla="*/ 104 w 1140"/>
                  <a:gd name="T5" fmla="*/ 31 h 1721"/>
                  <a:gd name="T6" fmla="*/ 135 w 1140"/>
                  <a:gd name="T7" fmla="*/ 52 h 1721"/>
                  <a:gd name="T8" fmla="*/ 163 w 1140"/>
                  <a:gd name="T9" fmla="*/ 76 h 1721"/>
                  <a:gd name="T10" fmla="*/ 188 w 1140"/>
                  <a:gd name="T11" fmla="*/ 103 h 1721"/>
                  <a:gd name="T12" fmla="*/ 214 w 1140"/>
                  <a:gd name="T13" fmla="*/ 133 h 1721"/>
                  <a:gd name="T14" fmla="*/ 237 w 1140"/>
                  <a:gd name="T15" fmla="*/ 165 h 1721"/>
                  <a:gd name="T16" fmla="*/ 262 w 1140"/>
                  <a:gd name="T17" fmla="*/ 200 h 1721"/>
                  <a:gd name="T18" fmla="*/ 271 w 1140"/>
                  <a:gd name="T19" fmla="*/ 231 h 1721"/>
                  <a:gd name="T20" fmla="*/ 278 w 1140"/>
                  <a:gd name="T21" fmla="*/ 258 h 1721"/>
                  <a:gd name="T22" fmla="*/ 283 w 1140"/>
                  <a:gd name="T23" fmla="*/ 281 h 1721"/>
                  <a:gd name="T24" fmla="*/ 285 w 1140"/>
                  <a:gd name="T25" fmla="*/ 303 h 1721"/>
                  <a:gd name="T26" fmla="*/ 285 w 1140"/>
                  <a:gd name="T27" fmla="*/ 324 h 1721"/>
                  <a:gd name="T28" fmla="*/ 284 w 1140"/>
                  <a:gd name="T29" fmla="*/ 348 h 1721"/>
                  <a:gd name="T30" fmla="*/ 280 w 1140"/>
                  <a:gd name="T31" fmla="*/ 376 h 1721"/>
                  <a:gd name="T32" fmla="*/ 276 w 1140"/>
                  <a:gd name="T33" fmla="*/ 409 h 1721"/>
                  <a:gd name="T34" fmla="*/ 224 w 1140"/>
                  <a:gd name="T35" fmla="*/ 424 h 1721"/>
                  <a:gd name="T36" fmla="*/ 175 w 1140"/>
                  <a:gd name="T37" fmla="*/ 430 h 1721"/>
                  <a:gd name="T38" fmla="*/ 131 w 1140"/>
                  <a:gd name="T39" fmla="*/ 425 h 1721"/>
                  <a:gd name="T40" fmla="*/ 91 w 1140"/>
                  <a:gd name="T41" fmla="*/ 412 h 1721"/>
                  <a:gd name="T42" fmla="*/ 59 w 1140"/>
                  <a:gd name="T43" fmla="*/ 388 h 1721"/>
                  <a:gd name="T44" fmla="*/ 37 w 1140"/>
                  <a:gd name="T45" fmla="*/ 355 h 1721"/>
                  <a:gd name="T46" fmla="*/ 25 w 1140"/>
                  <a:gd name="T47" fmla="*/ 313 h 1721"/>
                  <a:gd name="T48" fmla="*/ 27 w 1140"/>
                  <a:gd name="T49" fmla="*/ 262 h 1721"/>
                  <a:gd name="T50" fmla="*/ 29 w 1140"/>
                  <a:gd name="T51" fmla="*/ 258 h 1721"/>
                  <a:gd name="T52" fmla="*/ 30 w 1140"/>
                  <a:gd name="T53" fmla="*/ 255 h 1721"/>
                  <a:gd name="T54" fmla="*/ 30 w 1140"/>
                  <a:gd name="T55" fmla="*/ 253 h 1721"/>
                  <a:gd name="T56" fmla="*/ 29 w 1140"/>
                  <a:gd name="T57" fmla="*/ 252 h 1721"/>
                  <a:gd name="T58" fmla="*/ 28 w 1140"/>
                  <a:gd name="T59" fmla="*/ 250 h 1721"/>
                  <a:gd name="T60" fmla="*/ 28 w 1140"/>
                  <a:gd name="T61" fmla="*/ 248 h 1721"/>
                  <a:gd name="T62" fmla="*/ 29 w 1140"/>
                  <a:gd name="T63" fmla="*/ 246 h 1721"/>
                  <a:gd name="T64" fmla="*/ 32 w 1140"/>
                  <a:gd name="T65" fmla="*/ 242 h 1721"/>
                  <a:gd name="T66" fmla="*/ 28 w 1140"/>
                  <a:gd name="T67" fmla="*/ 233 h 1721"/>
                  <a:gd name="T68" fmla="*/ 24 w 1140"/>
                  <a:gd name="T69" fmla="*/ 223 h 1721"/>
                  <a:gd name="T70" fmla="*/ 19 w 1140"/>
                  <a:gd name="T71" fmla="*/ 213 h 1721"/>
                  <a:gd name="T72" fmla="*/ 16 w 1140"/>
                  <a:gd name="T73" fmla="*/ 204 h 1721"/>
                  <a:gd name="T74" fmla="*/ 12 w 1140"/>
                  <a:gd name="T75" fmla="*/ 194 h 1721"/>
                  <a:gd name="T76" fmla="*/ 8 w 1140"/>
                  <a:gd name="T77" fmla="*/ 184 h 1721"/>
                  <a:gd name="T78" fmla="*/ 3 w 1140"/>
                  <a:gd name="T79" fmla="*/ 175 h 1721"/>
                  <a:gd name="T80" fmla="*/ 0 w 1140"/>
                  <a:gd name="T81" fmla="*/ 165 h 1721"/>
                  <a:gd name="T82" fmla="*/ 3 w 1140"/>
                  <a:gd name="T83" fmla="*/ 156 h 1721"/>
                  <a:gd name="T84" fmla="*/ 7 w 1140"/>
                  <a:gd name="T85" fmla="*/ 148 h 1721"/>
                  <a:gd name="T86" fmla="*/ 11 w 1140"/>
                  <a:gd name="T87" fmla="*/ 138 h 1721"/>
                  <a:gd name="T88" fmla="*/ 14 w 1140"/>
                  <a:gd name="T89" fmla="*/ 130 h 1721"/>
                  <a:gd name="T90" fmla="*/ 18 w 1140"/>
                  <a:gd name="T91" fmla="*/ 121 h 1721"/>
                  <a:gd name="T92" fmla="*/ 22 w 1140"/>
                  <a:gd name="T93" fmla="*/ 112 h 1721"/>
                  <a:gd name="T94" fmla="*/ 26 w 1140"/>
                  <a:gd name="T95" fmla="*/ 103 h 1721"/>
                  <a:gd name="T96" fmla="*/ 29 w 1140"/>
                  <a:gd name="T97" fmla="*/ 95 h 1721"/>
                  <a:gd name="T98" fmla="*/ 31 w 1140"/>
                  <a:gd name="T99" fmla="*/ 84 h 1721"/>
                  <a:gd name="T100" fmla="*/ 33 w 1140"/>
                  <a:gd name="T101" fmla="*/ 72 h 1721"/>
                  <a:gd name="T102" fmla="*/ 33 w 1140"/>
                  <a:gd name="T103" fmla="*/ 59 h 1721"/>
                  <a:gd name="T104" fmla="*/ 33 w 1140"/>
                  <a:gd name="T105" fmla="*/ 47 h 1721"/>
                  <a:gd name="T106" fmla="*/ 33 w 1140"/>
                  <a:gd name="T107" fmla="*/ 35 h 1721"/>
                  <a:gd name="T108" fmla="*/ 34 w 1140"/>
                  <a:gd name="T109" fmla="*/ 23 h 1721"/>
                  <a:gd name="T110" fmla="*/ 35 w 1140"/>
                  <a:gd name="T111" fmla="*/ 11 h 1721"/>
                  <a:gd name="T112" fmla="*/ 36 w 1140"/>
                  <a:gd name="T113" fmla="*/ 0 h 172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40"/>
                  <a:gd name="T172" fmla="*/ 0 h 1721"/>
                  <a:gd name="T173" fmla="*/ 1140 w 1140"/>
                  <a:gd name="T174" fmla="*/ 1721 h 172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40" h="1721">
                    <a:moveTo>
                      <a:pt x="146" y="0"/>
                    </a:moveTo>
                    <a:lnTo>
                      <a:pt x="289" y="54"/>
                    </a:lnTo>
                    <a:lnTo>
                      <a:pt x="419" y="124"/>
                    </a:lnTo>
                    <a:lnTo>
                      <a:pt x="540" y="208"/>
                    </a:lnTo>
                    <a:lnTo>
                      <a:pt x="652" y="306"/>
                    </a:lnTo>
                    <a:lnTo>
                      <a:pt x="755" y="415"/>
                    </a:lnTo>
                    <a:lnTo>
                      <a:pt x="856" y="535"/>
                    </a:lnTo>
                    <a:lnTo>
                      <a:pt x="950" y="663"/>
                    </a:lnTo>
                    <a:lnTo>
                      <a:pt x="1045" y="801"/>
                    </a:lnTo>
                    <a:lnTo>
                      <a:pt x="1083" y="927"/>
                    </a:lnTo>
                    <a:lnTo>
                      <a:pt x="1111" y="1035"/>
                    </a:lnTo>
                    <a:lnTo>
                      <a:pt x="1129" y="1127"/>
                    </a:lnTo>
                    <a:lnTo>
                      <a:pt x="1140" y="1213"/>
                    </a:lnTo>
                    <a:lnTo>
                      <a:pt x="1140" y="1298"/>
                    </a:lnTo>
                    <a:lnTo>
                      <a:pt x="1134" y="1394"/>
                    </a:lnTo>
                    <a:lnTo>
                      <a:pt x="1120" y="1504"/>
                    </a:lnTo>
                    <a:lnTo>
                      <a:pt x="1103" y="1637"/>
                    </a:lnTo>
                    <a:lnTo>
                      <a:pt x="896" y="1698"/>
                    </a:lnTo>
                    <a:lnTo>
                      <a:pt x="700" y="1721"/>
                    </a:lnTo>
                    <a:lnTo>
                      <a:pt x="521" y="1703"/>
                    </a:lnTo>
                    <a:lnTo>
                      <a:pt x="365" y="1648"/>
                    </a:lnTo>
                    <a:lnTo>
                      <a:pt x="237" y="1554"/>
                    </a:lnTo>
                    <a:lnTo>
                      <a:pt x="148" y="1422"/>
                    </a:lnTo>
                    <a:lnTo>
                      <a:pt x="103" y="1253"/>
                    </a:lnTo>
                    <a:lnTo>
                      <a:pt x="109" y="1048"/>
                    </a:lnTo>
                    <a:lnTo>
                      <a:pt x="119" y="1033"/>
                    </a:lnTo>
                    <a:lnTo>
                      <a:pt x="123" y="1023"/>
                    </a:lnTo>
                    <a:lnTo>
                      <a:pt x="121" y="1014"/>
                    </a:lnTo>
                    <a:lnTo>
                      <a:pt x="118" y="1009"/>
                    </a:lnTo>
                    <a:lnTo>
                      <a:pt x="113" y="1001"/>
                    </a:lnTo>
                    <a:lnTo>
                      <a:pt x="113" y="995"/>
                    </a:lnTo>
                    <a:lnTo>
                      <a:pt x="116" y="984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0" name="Freeform 512"/>
              <p:cNvSpPr>
                <a:spLocks/>
              </p:cNvSpPr>
              <p:nvPr/>
            </p:nvSpPr>
            <p:spPr bwMode="auto">
              <a:xfrm>
                <a:off x="4377" y="2842"/>
                <a:ext cx="566" cy="851"/>
              </a:xfrm>
              <a:custGeom>
                <a:avLst/>
                <a:gdLst>
                  <a:gd name="T0" fmla="*/ 37 w 1131"/>
                  <a:gd name="T1" fmla="*/ 0 h 1703"/>
                  <a:gd name="T2" fmla="*/ 73 w 1131"/>
                  <a:gd name="T3" fmla="*/ 13 h 1703"/>
                  <a:gd name="T4" fmla="*/ 105 w 1131"/>
                  <a:gd name="T5" fmla="*/ 31 h 1703"/>
                  <a:gd name="T6" fmla="*/ 135 w 1131"/>
                  <a:gd name="T7" fmla="*/ 52 h 1703"/>
                  <a:gd name="T8" fmla="*/ 163 w 1131"/>
                  <a:gd name="T9" fmla="*/ 76 h 1703"/>
                  <a:gd name="T10" fmla="*/ 188 w 1131"/>
                  <a:gd name="T11" fmla="*/ 103 h 1703"/>
                  <a:gd name="T12" fmla="*/ 212 w 1131"/>
                  <a:gd name="T13" fmla="*/ 133 h 1703"/>
                  <a:gd name="T14" fmla="*/ 236 w 1131"/>
                  <a:gd name="T15" fmla="*/ 165 h 1703"/>
                  <a:gd name="T16" fmla="*/ 259 w 1131"/>
                  <a:gd name="T17" fmla="*/ 200 h 1703"/>
                  <a:gd name="T18" fmla="*/ 269 w 1131"/>
                  <a:gd name="T19" fmla="*/ 231 h 1703"/>
                  <a:gd name="T20" fmla="*/ 276 w 1131"/>
                  <a:gd name="T21" fmla="*/ 257 h 1703"/>
                  <a:gd name="T22" fmla="*/ 280 w 1131"/>
                  <a:gd name="T23" fmla="*/ 280 h 1703"/>
                  <a:gd name="T24" fmla="*/ 283 w 1131"/>
                  <a:gd name="T25" fmla="*/ 301 h 1703"/>
                  <a:gd name="T26" fmla="*/ 283 w 1131"/>
                  <a:gd name="T27" fmla="*/ 322 h 1703"/>
                  <a:gd name="T28" fmla="*/ 282 w 1131"/>
                  <a:gd name="T29" fmla="*/ 345 h 1703"/>
                  <a:gd name="T30" fmla="*/ 278 w 1131"/>
                  <a:gd name="T31" fmla="*/ 372 h 1703"/>
                  <a:gd name="T32" fmla="*/ 274 w 1131"/>
                  <a:gd name="T33" fmla="*/ 406 h 1703"/>
                  <a:gd name="T34" fmla="*/ 223 w 1131"/>
                  <a:gd name="T35" fmla="*/ 421 h 1703"/>
                  <a:gd name="T36" fmla="*/ 175 w 1131"/>
                  <a:gd name="T37" fmla="*/ 425 h 1703"/>
                  <a:gd name="T38" fmla="*/ 131 w 1131"/>
                  <a:gd name="T39" fmla="*/ 419 h 1703"/>
                  <a:gd name="T40" fmla="*/ 94 w 1131"/>
                  <a:gd name="T41" fmla="*/ 403 h 1703"/>
                  <a:gd name="T42" fmla="*/ 64 w 1131"/>
                  <a:gd name="T43" fmla="*/ 378 h 1703"/>
                  <a:gd name="T44" fmla="*/ 43 w 1131"/>
                  <a:gd name="T45" fmla="*/ 346 h 1703"/>
                  <a:gd name="T46" fmla="*/ 32 w 1131"/>
                  <a:gd name="T47" fmla="*/ 305 h 1703"/>
                  <a:gd name="T48" fmla="*/ 33 w 1131"/>
                  <a:gd name="T49" fmla="*/ 259 h 1703"/>
                  <a:gd name="T50" fmla="*/ 35 w 1131"/>
                  <a:gd name="T51" fmla="*/ 255 h 1703"/>
                  <a:gd name="T52" fmla="*/ 36 w 1131"/>
                  <a:gd name="T53" fmla="*/ 253 h 1703"/>
                  <a:gd name="T54" fmla="*/ 34 w 1131"/>
                  <a:gd name="T55" fmla="*/ 252 h 1703"/>
                  <a:gd name="T56" fmla="*/ 33 w 1131"/>
                  <a:gd name="T57" fmla="*/ 251 h 1703"/>
                  <a:gd name="T58" fmla="*/ 31 w 1131"/>
                  <a:gd name="T59" fmla="*/ 249 h 1703"/>
                  <a:gd name="T60" fmla="*/ 29 w 1131"/>
                  <a:gd name="T61" fmla="*/ 248 h 1703"/>
                  <a:gd name="T62" fmla="*/ 30 w 1131"/>
                  <a:gd name="T63" fmla="*/ 246 h 1703"/>
                  <a:gd name="T64" fmla="*/ 32 w 1131"/>
                  <a:gd name="T65" fmla="*/ 242 h 1703"/>
                  <a:gd name="T66" fmla="*/ 28 w 1131"/>
                  <a:gd name="T67" fmla="*/ 233 h 1703"/>
                  <a:gd name="T68" fmla="*/ 24 w 1131"/>
                  <a:gd name="T69" fmla="*/ 223 h 1703"/>
                  <a:gd name="T70" fmla="*/ 20 w 1131"/>
                  <a:gd name="T71" fmla="*/ 213 h 1703"/>
                  <a:gd name="T72" fmla="*/ 16 w 1131"/>
                  <a:gd name="T73" fmla="*/ 204 h 1703"/>
                  <a:gd name="T74" fmla="*/ 12 w 1131"/>
                  <a:gd name="T75" fmla="*/ 194 h 1703"/>
                  <a:gd name="T76" fmla="*/ 8 w 1131"/>
                  <a:gd name="T77" fmla="*/ 184 h 1703"/>
                  <a:gd name="T78" fmla="*/ 4 w 1131"/>
                  <a:gd name="T79" fmla="*/ 175 h 1703"/>
                  <a:gd name="T80" fmla="*/ 0 w 1131"/>
                  <a:gd name="T81" fmla="*/ 165 h 1703"/>
                  <a:gd name="T82" fmla="*/ 4 w 1131"/>
                  <a:gd name="T83" fmla="*/ 156 h 1703"/>
                  <a:gd name="T84" fmla="*/ 8 w 1131"/>
                  <a:gd name="T85" fmla="*/ 148 h 1703"/>
                  <a:gd name="T86" fmla="*/ 11 w 1131"/>
                  <a:gd name="T87" fmla="*/ 138 h 1703"/>
                  <a:gd name="T88" fmla="*/ 15 w 1131"/>
                  <a:gd name="T89" fmla="*/ 130 h 1703"/>
                  <a:gd name="T90" fmla="*/ 19 w 1131"/>
                  <a:gd name="T91" fmla="*/ 121 h 1703"/>
                  <a:gd name="T92" fmla="*/ 23 w 1131"/>
                  <a:gd name="T93" fmla="*/ 112 h 1703"/>
                  <a:gd name="T94" fmla="*/ 26 w 1131"/>
                  <a:gd name="T95" fmla="*/ 103 h 1703"/>
                  <a:gd name="T96" fmla="*/ 30 w 1131"/>
                  <a:gd name="T97" fmla="*/ 95 h 1703"/>
                  <a:gd name="T98" fmla="*/ 32 w 1131"/>
                  <a:gd name="T99" fmla="*/ 84 h 1703"/>
                  <a:gd name="T100" fmla="*/ 33 w 1131"/>
                  <a:gd name="T101" fmla="*/ 72 h 1703"/>
                  <a:gd name="T102" fmla="*/ 33 w 1131"/>
                  <a:gd name="T103" fmla="*/ 59 h 1703"/>
                  <a:gd name="T104" fmla="*/ 33 w 1131"/>
                  <a:gd name="T105" fmla="*/ 47 h 1703"/>
                  <a:gd name="T106" fmla="*/ 33 w 1131"/>
                  <a:gd name="T107" fmla="*/ 35 h 1703"/>
                  <a:gd name="T108" fmla="*/ 34 w 1131"/>
                  <a:gd name="T109" fmla="*/ 23 h 1703"/>
                  <a:gd name="T110" fmla="*/ 35 w 1131"/>
                  <a:gd name="T111" fmla="*/ 11 h 1703"/>
                  <a:gd name="T112" fmla="*/ 37 w 1131"/>
                  <a:gd name="T113" fmla="*/ 0 h 1703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31"/>
                  <a:gd name="T172" fmla="*/ 0 h 1703"/>
                  <a:gd name="T173" fmla="*/ 1131 w 1131"/>
                  <a:gd name="T174" fmla="*/ 1703 h 1703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31" h="1703">
                    <a:moveTo>
                      <a:pt x="146" y="0"/>
                    </a:moveTo>
                    <a:lnTo>
                      <a:pt x="289" y="54"/>
                    </a:lnTo>
                    <a:lnTo>
                      <a:pt x="419" y="124"/>
                    </a:lnTo>
                    <a:lnTo>
                      <a:pt x="537" y="208"/>
                    </a:lnTo>
                    <a:lnTo>
                      <a:pt x="649" y="306"/>
                    </a:lnTo>
                    <a:lnTo>
                      <a:pt x="750" y="414"/>
                    </a:lnTo>
                    <a:lnTo>
                      <a:pt x="848" y="533"/>
                    </a:lnTo>
                    <a:lnTo>
                      <a:pt x="942" y="662"/>
                    </a:lnTo>
                    <a:lnTo>
                      <a:pt x="1035" y="800"/>
                    </a:lnTo>
                    <a:lnTo>
                      <a:pt x="1073" y="926"/>
                    </a:lnTo>
                    <a:lnTo>
                      <a:pt x="1101" y="1031"/>
                    </a:lnTo>
                    <a:lnTo>
                      <a:pt x="1120" y="1122"/>
                    </a:lnTo>
                    <a:lnTo>
                      <a:pt x="1130" y="1206"/>
                    </a:lnTo>
                    <a:lnTo>
                      <a:pt x="1131" y="1290"/>
                    </a:lnTo>
                    <a:lnTo>
                      <a:pt x="1125" y="1382"/>
                    </a:lnTo>
                    <a:lnTo>
                      <a:pt x="1111" y="1491"/>
                    </a:lnTo>
                    <a:lnTo>
                      <a:pt x="1093" y="1624"/>
                    </a:lnTo>
                    <a:lnTo>
                      <a:pt x="889" y="1686"/>
                    </a:lnTo>
                    <a:lnTo>
                      <a:pt x="698" y="1703"/>
                    </a:lnTo>
                    <a:lnTo>
                      <a:pt x="524" y="1677"/>
                    </a:lnTo>
                    <a:lnTo>
                      <a:pt x="375" y="1614"/>
                    </a:lnTo>
                    <a:lnTo>
                      <a:pt x="255" y="1514"/>
                    </a:lnTo>
                    <a:lnTo>
                      <a:pt x="170" y="1384"/>
                    </a:lnTo>
                    <a:lnTo>
                      <a:pt x="126" y="1222"/>
                    </a:lnTo>
                    <a:lnTo>
                      <a:pt x="129" y="1036"/>
                    </a:lnTo>
                    <a:lnTo>
                      <a:pt x="138" y="1023"/>
                    </a:lnTo>
                    <a:lnTo>
                      <a:pt x="141" y="1014"/>
                    </a:lnTo>
                    <a:lnTo>
                      <a:pt x="136" y="1008"/>
                    </a:lnTo>
                    <a:lnTo>
                      <a:pt x="129" y="1004"/>
                    </a:lnTo>
                    <a:lnTo>
                      <a:pt x="121" y="999"/>
                    </a:lnTo>
                    <a:lnTo>
                      <a:pt x="116" y="993"/>
                    </a:lnTo>
                    <a:lnTo>
                      <a:pt x="117" y="984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1" name="Freeform 513"/>
              <p:cNvSpPr>
                <a:spLocks/>
              </p:cNvSpPr>
              <p:nvPr/>
            </p:nvSpPr>
            <p:spPr bwMode="auto">
              <a:xfrm>
                <a:off x="4377" y="2842"/>
                <a:ext cx="561" cy="842"/>
              </a:xfrm>
              <a:custGeom>
                <a:avLst/>
                <a:gdLst>
                  <a:gd name="T0" fmla="*/ 36 w 1123"/>
                  <a:gd name="T1" fmla="*/ 0 h 1684"/>
                  <a:gd name="T2" fmla="*/ 71 w 1123"/>
                  <a:gd name="T3" fmla="*/ 13 h 1684"/>
                  <a:gd name="T4" fmla="*/ 104 w 1123"/>
                  <a:gd name="T5" fmla="*/ 31 h 1684"/>
                  <a:gd name="T6" fmla="*/ 133 w 1123"/>
                  <a:gd name="T7" fmla="*/ 52 h 1684"/>
                  <a:gd name="T8" fmla="*/ 160 w 1123"/>
                  <a:gd name="T9" fmla="*/ 77 h 1684"/>
                  <a:gd name="T10" fmla="*/ 185 w 1123"/>
                  <a:gd name="T11" fmla="*/ 103 h 1684"/>
                  <a:gd name="T12" fmla="*/ 209 w 1123"/>
                  <a:gd name="T13" fmla="*/ 133 h 1684"/>
                  <a:gd name="T14" fmla="*/ 233 w 1123"/>
                  <a:gd name="T15" fmla="*/ 165 h 1684"/>
                  <a:gd name="T16" fmla="*/ 256 w 1123"/>
                  <a:gd name="T17" fmla="*/ 200 h 1684"/>
                  <a:gd name="T18" fmla="*/ 266 w 1123"/>
                  <a:gd name="T19" fmla="*/ 231 h 1684"/>
                  <a:gd name="T20" fmla="*/ 273 w 1123"/>
                  <a:gd name="T21" fmla="*/ 257 h 1684"/>
                  <a:gd name="T22" fmla="*/ 277 w 1123"/>
                  <a:gd name="T23" fmla="*/ 280 h 1684"/>
                  <a:gd name="T24" fmla="*/ 280 w 1123"/>
                  <a:gd name="T25" fmla="*/ 300 h 1684"/>
                  <a:gd name="T26" fmla="*/ 280 w 1123"/>
                  <a:gd name="T27" fmla="*/ 321 h 1684"/>
                  <a:gd name="T28" fmla="*/ 279 w 1123"/>
                  <a:gd name="T29" fmla="*/ 343 h 1684"/>
                  <a:gd name="T30" fmla="*/ 275 w 1123"/>
                  <a:gd name="T31" fmla="*/ 370 h 1684"/>
                  <a:gd name="T32" fmla="*/ 271 w 1123"/>
                  <a:gd name="T33" fmla="*/ 404 h 1684"/>
                  <a:gd name="T34" fmla="*/ 220 w 1123"/>
                  <a:gd name="T35" fmla="*/ 419 h 1684"/>
                  <a:gd name="T36" fmla="*/ 174 w 1123"/>
                  <a:gd name="T37" fmla="*/ 421 h 1684"/>
                  <a:gd name="T38" fmla="*/ 132 w 1123"/>
                  <a:gd name="T39" fmla="*/ 413 h 1684"/>
                  <a:gd name="T40" fmla="*/ 97 w 1123"/>
                  <a:gd name="T41" fmla="*/ 395 h 1684"/>
                  <a:gd name="T42" fmla="*/ 68 w 1123"/>
                  <a:gd name="T43" fmla="*/ 369 h 1684"/>
                  <a:gd name="T44" fmla="*/ 48 w 1123"/>
                  <a:gd name="T45" fmla="*/ 337 h 1684"/>
                  <a:gd name="T46" fmla="*/ 37 w 1123"/>
                  <a:gd name="T47" fmla="*/ 298 h 1684"/>
                  <a:gd name="T48" fmla="*/ 38 w 1123"/>
                  <a:gd name="T49" fmla="*/ 257 h 1684"/>
                  <a:gd name="T50" fmla="*/ 40 w 1123"/>
                  <a:gd name="T51" fmla="*/ 253 h 1684"/>
                  <a:gd name="T52" fmla="*/ 39 w 1123"/>
                  <a:gd name="T53" fmla="*/ 251 h 1684"/>
                  <a:gd name="T54" fmla="*/ 37 w 1123"/>
                  <a:gd name="T55" fmla="*/ 250 h 1684"/>
                  <a:gd name="T56" fmla="*/ 35 w 1123"/>
                  <a:gd name="T57" fmla="*/ 249 h 1684"/>
                  <a:gd name="T58" fmla="*/ 31 w 1123"/>
                  <a:gd name="T59" fmla="*/ 248 h 1684"/>
                  <a:gd name="T60" fmla="*/ 29 w 1123"/>
                  <a:gd name="T61" fmla="*/ 247 h 1684"/>
                  <a:gd name="T62" fmla="*/ 29 w 1123"/>
                  <a:gd name="T63" fmla="*/ 245 h 1684"/>
                  <a:gd name="T64" fmla="*/ 32 w 1123"/>
                  <a:gd name="T65" fmla="*/ 242 h 1684"/>
                  <a:gd name="T66" fmla="*/ 28 w 1123"/>
                  <a:gd name="T67" fmla="*/ 233 h 1684"/>
                  <a:gd name="T68" fmla="*/ 24 w 1123"/>
                  <a:gd name="T69" fmla="*/ 223 h 1684"/>
                  <a:gd name="T70" fmla="*/ 19 w 1123"/>
                  <a:gd name="T71" fmla="*/ 213 h 1684"/>
                  <a:gd name="T72" fmla="*/ 16 w 1123"/>
                  <a:gd name="T73" fmla="*/ 205 h 1684"/>
                  <a:gd name="T74" fmla="*/ 12 w 1123"/>
                  <a:gd name="T75" fmla="*/ 195 h 1684"/>
                  <a:gd name="T76" fmla="*/ 8 w 1123"/>
                  <a:gd name="T77" fmla="*/ 185 h 1684"/>
                  <a:gd name="T78" fmla="*/ 3 w 1123"/>
                  <a:gd name="T79" fmla="*/ 176 h 1684"/>
                  <a:gd name="T80" fmla="*/ 0 w 1123"/>
                  <a:gd name="T81" fmla="*/ 166 h 1684"/>
                  <a:gd name="T82" fmla="*/ 3 w 1123"/>
                  <a:gd name="T83" fmla="*/ 157 h 1684"/>
                  <a:gd name="T84" fmla="*/ 7 w 1123"/>
                  <a:gd name="T85" fmla="*/ 148 h 1684"/>
                  <a:gd name="T86" fmla="*/ 11 w 1123"/>
                  <a:gd name="T87" fmla="*/ 139 h 1684"/>
                  <a:gd name="T88" fmla="*/ 14 w 1123"/>
                  <a:gd name="T89" fmla="*/ 131 h 1684"/>
                  <a:gd name="T90" fmla="*/ 18 w 1123"/>
                  <a:gd name="T91" fmla="*/ 121 h 1684"/>
                  <a:gd name="T92" fmla="*/ 22 w 1123"/>
                  <a:gd name="T93" fmla="*/ 112 h 1684"/>
                  <a:gd name="T94" fmla="*/ 26 w 1123"/>
                  <a:gd name="T95" fmla="*/ 104 h 1684"/>
                  <a:gd name="T96" fmla="*/ 29 w 1123"/>
                  <a:gd name="T97" fmla="*/ 96 h 1684"/>
                  <a:gd name="T98" fmla="*/ 31 w 1123"/>
                  <a:gd name="T99" fmla="*/ 84 h 1684"/>
                  <a:gd name="T100" fmla="*/ 32 w 1123"/>
                  <a:gd name="T101" fmla="*/ 72 h 1684"/>
                  <a:gd name="T102" fmla="*/ 32 w 1123"/>
                  <a:gd name="T103" fmla="*/ 59 h 1684"/>
                  <a:gd name="T104" fmla="*/ 33 w 1123"/>
                  <a:gd name="T105" fmla="*/ 48 h 1684"/>
                  <a:gd name="T106" fmla="*/ 33 w 1123"/>
                  <a:gd name="T107" fmla="*/ 35 h 1684"/>
                  <a:gd name="T108" fmla="*/ 33 w 1123"/>
                  <a:gd name="T109" fmla="*/ 23 h 1684"/>
                  <a:gd name="T110" fmla="*/ 34 w 1123"/>
                  <a:gd name="T111" fmla="*/ 11 h 1684"/>
                  <a:gd name="T112" fmla="*/ 36 w 1123"/>
                  <a:gd name="T113" fmla="*/ 0 h 168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23"/>
                  <a:gd name="T172" fmla="*/ 0 h 1684"/>
                  <a:gd name="T173" fmla="*/ 1123 w 1123"/>
                  <a:gd name="T174" fmla="*/ 1684 h 168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23" h="1684">
                    <a:moveTo>
                      <a:pt x="146" y="0"/>
                    </a:moveTo>
                    <a:lnTo>
                      <a:pt x="287" y="54"/>
                    </a:lnTo>
                    <a:lnTo>
                      <a:pt x="417" y="124"/>
                    </a:lnTo>
                    <a:lnTo>
                      <a:pt x="535" y="207"/>
                    </a:lnTo>
                    <a:lnTo>
                      <a:pt x="642" y="305"/>
                    </a:lnTo>
                    <a:lnTo>
                      <a:pt x="743" y="412"/>
                    </a:lnTo>
                    <a:lnTo>
                      <a:pt x="839" y="531"/>
                    </a:lnTo>
                    <a:lnTo>
                      <a:pt x="932" y="659"/>
                    </a:lnTo>
                    <a:lnTo>
                      <a:pt x="1026" y="797"/>
                    </a:lnTo>
                    <a:lnTo>
                      <a:pt x="1064" y="924"/>
                    </a:lnTo>
                    <a:lnTo>
                      <a:pt x="1093" y="1028"/>
                    </a:lnTo>
                    <a:lnTo>
                      <a:pt x="1111" y="1117"/>
                    </a:lnTo>
                    <a:lnTo>
                      <a:pt x="1121" y="1199"/>
                    </a:lnTo>
                    <a:lnTo>
                      <a:pt x="1123" y="1281"/>
                    </a:lnTo>
                    <a:lnTo>
                      <a:pt x="1116" y="1372"/>
                    </a:lnTo>
                    <a:lnTo>
                      <a:pt x="1103" y="1480"/>
                    </a:lnTo>
                    <a:lnTo>
                      <a:pt x="1084" y="1613"/>
                    </a:lnTo>
                    <a:lnTo>
                      <a:pt x="882" y="1673"/>
                    </a:lnTo>
                    <a:lnTo>
                      <a:pt x="696" y="1684"/>
                    </a:lnTo>
                    <a:lnTo>
                      <a:pt x="530" y="1650"/>
                    </a:lnTo>
                    <a:lnTo>
                      <a:pt x="388" y="1580"/>
                    </a:lnTo>
                    <a:lnTo>
                      <a:pt x="274" y="1475"/>
                    </a:lnTo>
                    <a:lnTo>
                      <a:pt x="193" y="1345"/>
                    </a:lnTo>
                    <a:lnTo>
                      <a:pt x="151" y="1192"/>
                    </a:lnTo>
                    <a:lnTo>
                      <a:pt x="152" y="1026"/>
                    </a:lnTo>
                    <a:lnTo>
                      <a:pt x="160" y="1013"/>
                    </a:lnTo>
                    <a:lnTo>
                      <a:pt x="158" y="1005"/>
                    </a:lnTo>
                    <a:lnTo>
                      <a:pt x="151" y="1000"/>
                    </a:lnTo>
                    <a:lnTo>
                      <a:pt x="140" y="999"/>
                    </a:lnTo>
                    <a:lnTo>
                      <a:pt x="127" y="995"/>
                    </a:lnTo>
                    <a:lnTo>
                      <a:pt x="119" y="991"/>
                    </a:lnTo>
                    <a:lnTo>
                      <a:pt x="118" y="982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2" name="Freeform 514"/>
              <p:cNvSpPr>
                <a:spLocks/>
              </p:cNvSpPr>
              <p:nvPr/>
            </p:nvSpPr>
            <p:spPr bwMode="auto">
              <a:xfrm>
                <a:off x="4668" y="3628"/>
                <a:ext cx="267" cy="363"/>
              </a:xfrm>
              <a:custGeom>
                <a:avLst/>
                <a:gdLst>
                  <a:gd name="T0" fmla="*/ 39 w 534"/>
                  <a:gd name="T1" fmla="*/ 16 h 724"/>
                  <a:gd name="T2" fmla="*/ 28 w 534"/>
                  <a:gd name="T3" fmla="*/ 35 h 724"/>
                  <a:gd name="T4" fmla="*/ 19 w 534"/>
                  <a:gd name="T5" fmla="*/ 53 h 724"/>
                  <a:gd name="T6" fmla="*/ 13 w 534"/>
                  <a:gd name="T7" fmla="*/ 67 h 724"/>
                  <a:gd name="T8" fmla="*/ 10 w 534"/>
                  <a:gd name="T9" fmla="*/ 80 h 724"/>
                  <a:gd name="T10" fmla="*/ 11 w 534"/>
                  <a:gd name="T11" fmla="*/ 91 h 724"/>
                  <a:gd name="T12" fmla="*/ 17 w 534"/>
                  <a:gd name="T13" fmla="*/ 103 h 724"/>
                  <a:gd name="T14" fmla="*/ 30 w 534"/>
                  <a:gd name="T15" fmla="*/ 114 h 724"/>
                  <a:gd name="T16" fmla="*/ 50 w 534"/>
                  <a:gd name="T17" fmla="*/ 127 h 724"/>
                  <a:gd name="T18" fmla="*/ 44 w 534"/>
                  <a:gd name="T19" fmla="*/ 130 h 724"/>
                  <a:gd name="T20" fmla="*/ 38 w 534"/>
                  <a:gd name="T21" fmla="*/ 133 h 724"/>
                  <a:gd name="T22" fmla="*/ 31 w 534"/>
                  <a:gd name="T23" fmla="*/ 138 h 724"/>
                  <a:gd name="T24" fmla="*/ 25 w 534"/>
                  <a:gd name="T25" fmla="*/ 143 h 724"/>
                  <a:gd name="T26" fmla="*/ 18 w 534"/>
                  <a:gd name="T27" fmla="*/ 147 h 724"/>
                  <a:gd name="T28" fmla="*/ 11 w 534"/>
                  <a:gd name="T29" fmla="*/ 151 h 724"/>
                  <a:gd name="T30" fmla="*/ 5 w 534"/>
                  <a:gd name="T31" fmla="*/ 155 h 724"/>
                  <a:gd name="T32" fmla="*/ 0 w 534"/>
                  <a:gd name="T33" fmla="*/ 158 h 724"/>
                  <a:gd name="T34" fmla="*/ 1 w 534"/>
                  <a:gd name="T35" fmla="*/ 162 h 724"/>
                  <a:gd name="T36" fmla="*/ 4 w 534"/>
                  <a:gd name="T37" fmla="*/ 165 h 724"/>
                  <a:gd name="T38" fmla="*/ 7 w 534"/>
                  <a:gd name="T39" fmla="*/ 167 h 724"/>
                  <a:gd name="T40" fmla="*/ 10 w 534"/>
                  <a:gd name="T41" fmla="*/ 170 h 724"/>
                  <a:gd name="T42" fmla="*/ 13 w 534"/>
                  <a:gd name="T43" fmla="*/ 172 h 724"/>
                  <a:gd name="T44" fmla="*/ 17 w 534"/>
                  <a:gd name="T45" fmla="*/ 174 h 724"/>
                  <a:gd name="T46" fmla="*/ 18 w 534"/>
                  <a:gd name="T47" fmla="*/ 177 h 724"/>
                  <a:gd name="T48" fmla="*/ 20 w 534"/>
                  <a:gd name="T49" fmla="*/ 182 h 724"/>
                  <a:gd name="T50" fmla="*/ 33 w 534"/>
                  <a:gd name="T51" fmla="*/ 175 h 724"/>
                  <a:gd name="T52" fmla="*/ 45 w 534"/>
                  <a:gd name="T53" fmla="*/ 169 h 724"/>
                  <a:gd name="T54" fmla="*/ 57 w 534"/>
                  <a:gd name="T55" fmla="*/ 162 h 724"/>
                  <a:gd name="T56" fmla="*/ 69 w 534"/>
                  <a:gd name="T57" fmla="*/ 156 h 724"/>
                  <a:gd name="T58" fmla="*/ 81 w 534"/>
                  <a:gd name="T59" fmla="*/ 149 h 724"/>
                  <a:gd name="T60" fmla="*/ 94 w 534"/>
                  <a:gd name="T61" fmla="*/ 143 h 724"/>
                  <a:gd name="T62" fmla="*/ 106 w 534"/>
                  <a:gd name="T63" fmla="*/ 136 h 724"/>
                  <a:gd name="T64" fmla="*/ 118 w 534"/>
                  <a:gd name="T65" fmla="*/ 130 h 724"/>
                  <a:gd name="T66" fmla="*/ 129 w 534"/>
                  <a:gd name="T67" fmla="*/ 119 h 724"/>
                  <a:gd name="T68" fmla="*/ 134 w 534"/>
                  <a:gd name="T69" fmla="*/ 111 h 724"/>
                  <a:gd name="T70" fmla="*/ 133 w 534"/>
                  <a:gd name="T71" fmla="*/ 105 h 724"/>
                  <a:gd name="T72" fmla="*/ 128 w 534"/>
                  <a:gd name="T73" fmla="*/ 101 h 724"/>
                  <a:gd name="T74" fmla="*/ 118 w 534"/>
                  <a:gd name="T75" fmla="*/ 97 h 724"/>
                  <a:gd name="T76" fmla="*/ 105 w 534"/>
                  <a:gd name="T77" fmla="*/ 94 h 724"/>
                  <a:gd name="T78" fmla="*/ 89 w 534"/>
                  <a:gd name="T79" fmla="*/ 90 h 724"/>
                  <a:gd name="T80" fmla="*/ 71 w 534"/>
                  <a:gd name="T81" fmla="*/ 86 h 724"/>
                  <a:gd name="T82" fmla="*/ 74 w 534"/>
                  <a:gd name="T83" fmla="*/ 80 h 724"/>
                  <a:gd name="T84" fmla="*/ 77 w 534"/>
                  <a:gd name="T85" fmla="*/ 75 h 724"/>
                  <a:gd name="T86" fmla="*/ 81 w 534"/>
                  <a:gd name="T87" fmla="*/ 69 h 724"/>
                  <a:gd name="T88" fmla="*/ 84 w 534"/>
                  <a:gd name="T89" fmla="*/ 63 h 724"/>
                  <a:gd name="T90" fmla="*/ 87 w 534"/>
                  <a:gd name="T91" fmla="*/ 57 h 724"/>
                  <a:gd name="T92" fmla="*/ 91 w 534"/>
                  <a:gd name="T93" fmla="*/ 52 h 724"/>
                  <a:gd name="T94" fmla="*/ 94 w 534"/>
                  <a:gd name="T95" fmla="*/ 46 h 724"/>
                  <a:gd name="T96" fmla="*/ 98 w 534"/>
                  <a:gd name="T97" fmla="*/ 40 h 724"/>
                  <a:gd name="T98" fmla="*/ 92 w 534"/>
                  <a:gd name="T99" fmla="*/ 21 h 724"/>
                  <a:gd name="T100" fmla="*/ 85 w 534"/>
                  <a:gd name="T101" fmla="*/ 9 h 724"/>
                  <a:gd name="T102" fmla="*/ 76 w 534"/>
                  <a:gd name="T103" fmla="*/ 2 h 724"/>
                  <a:gd name="T104" fmla="*/ 67 w 534"/>
                  <a:gd name="T105" fmla="*/ 0 h 724"/>
                  <a:gd name="T106" fmla="*/ 56 w 534"/>
                  <a:gd name="T107" fmla="*/ 2 h 724"/>
                  <a:gd name="T108" fmla="*/ 48 w 534"/>
                  <a:gd name="T109" fmla="*/ 6 h 724"/>
                  <a:gd name="T110" fmla="*/ 42 w 534"/>
                  <a:gd name="T111" fmla="*/ 10 h 724"/>
                  <a:gd name="T112" fmla="*/ 39 w 534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534"/>
                  <a:gd name="T172" fmla="*/ 0 h 724"/>
                  <a:gd name="T173" fmla="*/ 534 w 534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534" h="724">
                    <a:moveTo>
                      <a:pt x="157" y="61"/>
                    </a:moveTo>
                    <a:lnTo>
                      <a:pt x="114" y="140"/>
                    </a:lnTo>
                    <a:lnTo>
                      <a:pt x="79" y="209"/>
                    </a:lnTo>
                    <a:lnTo>
                      <a:pt x="52" y="267"/>
                    </a:lnTo>
                    <a:lnTo>
                      <a:pt x="40" y="318"/>
                    </a:lnTo>
                    <a:lnTo>
                      <a:pt x="44" y="363"/>
                    </a:lnTo>
                    <a:lnTo>
                      <a:pt x="70" y="409"/>
                    </a:lnTo>
                    <a:lnTo>
                      <a:pt x="121" y="455"/>
                    </a:lnTo>
                    <a:lnTo>
                      <a:pt x="201" y="505"/>
                    </a:lnTo>
                    <a:lnTo>
                      <a:pt x="178" y="516"/>
                    </a:lnTo>
                    <a:lnTo>
                      <a:pt x="154" y="531"/>
                    </a:lnTo>
                    <a:lnTo>
                      <a:pt x="127" y="549"/>
                    </a:lnTo>
                    <a:lnTo>
                      <a:pt x="101" y="568"/>
                    </a:lnTo>
                    <a:lnTo>
                      <a:pt x="72" y="585"/>
                    </a:lnTo>
                    <a:lnTo>
                      <a:pt x="45" y="603"/>
                    </a:lnTo>
                    <a:lnTo>
                      <a:pt x="20" y="618"/>
                    </a:lnTo>
                    <a:lnTo>
                      <a:pt x="0" y="629"/>
                    </a:lnTo>
                    <a:lnTo>
                      <a:pt x="6" y="645"/>
                    </a:lnTo>
                    <a:lnTo>
                      <a:pt x="16" y="658"/>
                    </a:lnTo>
                    <a:lnTo>
                      <a:pt x="28" y="667"/>
                    </a:lnTo>
                    <a:lnTo>
                      <a:pt x="42" y="677"/>
                    </a:lnTo>
                    <a:lnTo>
                      <a:pt x="54" y="684"/>
                    </a:lnTo>
                    <a:lnTo>
                      <a:pt x="65" y="694"/>
                    </a:lnTo>
                    <a:lnTo>
                      <a:pt x="75" y="707"/>
                    </a:lnTo>
                    <a:lnTo>
                      <a:pt x="83" y="724"/>
                    </a:lnTo>
                    <a:lnTo>
                      <a:pt x="132" y="698"/>
                    </a:lnTo>
                    <a:lnTo>
                      <a:pt x="181" y="672"/>
                    </a:lnTo>
                    <a:lnTo>
                      <a:pt x="230" y="645"/>
                    </a:lnTo>
                    <a:lnTo>
                      <a:pt x="279" y="620"/>
                    </a:lnTo>
                    <a:lnTo>
                      <a:pt x="327" y="594"/>
                    </a:lnTo>
                    <a:lnTo>
                      <a:pt x="376" y="568"/>
                    </a:lnTo>
                    <a:lnTo>
                      <a:pt x="425" y="541"/>
                    </a:lnTo>
                    <a:lnTo>
                      <a:pt x="474" y="516"/>
                    </a:lnTo>
                    <a:lnTo>
                      <a:pt x="516" y="472"/>
                    </a:lnTo>
                    <a:lnTo>
                      <a:pt x="534" y="441"/>
                    </a:lnTo>
                    <a:lnTo>
                      <a:pt x="532" y="417"/>
                    </a:lnTo>
                    <a:lnTo>
                      <a:pt x="512" y="401"/>
                    </a:lnTo>
                    <a:lnTo>
                      <a:pt x="474" y="386"/>
                    </a:lnTo>
                    <a:lnTo>
                      <a:pt x="423" y="373"/>
                    </a:lnTo>
                    <a:lnTo>
                      <a:pt x="358" y="360"/>
                    </a:lnTo>
                    <a:lnTo>
                      <a:pt x="284" y="343"/>
                    </a:lnTo>
                    <a:lnTo>
                      <a:pt x="296" y="320"/>
                    </a:lnTo>
                    <a:lnTo>
                      <a:pt x="310" y="297"/>
                    </a:lnTo>
                    <a:lnTo>
                      <a:pt x="324" y="274"/>
                    </a:lnTo>
                    <a:lnTo>
                      <a:pt x="338" y="252"/>
                    </a:lnTo>
                    <a:lnTo>
                      <a:pt x="350" y="228"/>
                    </a:lnTo>
                    <a:lnTo>
                      <a:pt x="365" y="205"/>
                    </a:lnTo>
                    <a:lnTo>
                      <a:pt x="378" y="183"/>
                    </a:lnTo>
                    <a:lnTo>
                      <a:pt x="393" y="160"/>
                    </a:lnTo>
                    <a:lnTo>
                      <a:pt x="371" y="83"/>
                    </a:lnTo>
                    <a:lnTo>
                      <a:pt x="341" y="34"/>
                    </a:lnTo>
                    <a:lnTo>
                      <a:pt x="305" y="7"/>
                    </a:lnTo>
                    <a:lnTo>
                      <a:pt x="266" y="0"/>
                    </a:lnTo>
                    <a:lnTo>
                      <a:pt x="227" y="5"/>
                    </a:lnTo>
                    <a:lnTo>
                      <a:pt x="195" y="21"/>
                    </a:lnTo>
                    <a:lnTo>
                      <a:pt x="169" y="40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3" name="Freeform 515"/>
              <p:cNvSpPr>
                <a:spLocks/>
              </p:cNvSpPr>
              <p:nvPr/>
            </p:nvSpPr>
            <p:spPr bwMode="auto">
              <a:xfrm>
                <a:off x="4676" y="3628"/>
                <a:ext cx="259" cy="363"/>
              </a:xfrm>
              <a:custGeom>
                <a:avLst/>
                <a:gdLst>
                  <a:gd name="T0" fmla="*/ 35 w 519"/>
                  <a:gd name="T1" fmla="*/ 16 h 724"/>
                  <a:gd name="T2" fmla="*/ 25 w 519"/>
                  <a:gd name="T3" fmla="*/ 35 h 724"/>
                  <a:gd name="T4" fmla="*/ 17 w 519"/>
                  <a:gd name="T5" fmla="*/ 52 h 724"/>
                  <a:gd name="T6" fmla="*/ 11 w 519"/>
                  <a:gd name="T7" fmla="*/ 67 h 724"/>
                  <a:gd name="T8" fmla="*/ 9 w 519"/>
                  <a:gd name="T9" fmla="*/ 80 h 724"/>
                  <a:gd name="T10" fmla="*/ 11 w 519"/>
                  <a:gd name="T11" fmla="*/ 91 h 724"/>
                  <a:gd name="T12" fmla="*/ 18 w 519"/>
                  <a:gd name="T13" fmla="*/ 102 h 724"/>
                  <a:gd name="T14" fmla="*/ 31 w 519"/>
                  <a:gd name="T15" fmla="*/ 114 h 724"/>
                  <a:gd name="T16" fmla="*/ 52 w 519"/>
                  <a:gd name="T17" fmla="*/ 127 h 724"/>
                  <a:gd name="T18" fmla="*/ 48 w 519"/>
                  <a:gd name="T19" fmla="*/ 129 h 724"/>
                  <a:gd name="T20" fmla="*/ 43 w 519"/>
                  <a:gd name="T21" fmla="*/ 134 h 724"/>
                  <a:gd name="T22" fmla="*/ 36 w 519"/>
                  <a:gd name="T23" fmla="*/ 138 h 724"/>
                  <a:gd name="T24" fmla="*/ 28 w 519"/>
                  <a:gd name="T25" fmla="*/ 144 h 724"/>
                  <a:gd name="T26" fmla="*/ 20 w 519"/>
                  <a:gd name="T27" fmla="*/ 149 h 724"/>
                  <a:gd name="T28" fmla="*/ 12 w 519"/>
                  <a:gd name="T29" fmla="*/ 154 h 724"/>
                  <a:gd name="T30" fmla="*/ 5 w 519"/>
                  <a:gd name="T31" fmla="*/ 158 h 724"/>
                  <a:gd name="T32" fmla="*/ 0 w 519"/>
                  <a:gd name="T33" fmla="*/ 161 h 724"/>
                  <a:gd name="T34" fmla="*/ 1 w 519"/>
                  <a:gd name="T35" fmla="*/ 164 h 724"/>
                  <a:gd name="T36" fmla="*/ 3 w 519"/>
                  <a:gd name="T37" fmla="*/ 167 h 724"/>
                  <a:gd name="T38" fmla="*/ 5 w 519"/>
                  <a:gd name="T39" fmla="*/ 169 h 724"/>
                  <a:gd name="T40" fmla="*/ 8 w 519"/>
                  <a:gd name="T41" fmla="*/ 171 h 724"/>
                  <a:gd name="T42" fmla="*/ 10 w 519"/>
                  <a:gd name="T43" fmla="*/ 173 h 724"/>
                  <a:gd name="T44" fmla="*/ 13 w 519"/>
                  <a:gd name="T45" fmla="*/ 175 h 724"/>
                  <a:gd name="T46" fmla="*/ 15 w 519"/>
                  <a:gd name="T47" fmla="*/ 178 h 724"/>
                  <a:gd name="T48" fmla="*/ 17 w 519"/>
                  <a:gd name="T49" fmla="*/ 182 h 724"/>
                  <a:gd name="T50" fmla="*/ 29 w 519"/>
                  <a:gd name="T51" fmla="*/ 175 h 724"/>
                  <a:gd name="T52" fmla="*/ 41 w 519"/>
                  <a:gd name="T53" fmla="*/ 169 h 724"/>
                  <a:gd name="T54" fmla="*/ 53 w 519"/>
                  <a:gd name="T55" fmla="*/ 162 h 724"/>
                  <a:gd name="T56" fmla="*/ 66 w 519"/>
                  <a:gd name="T57" fmla="*/ 156 h 724"/>
                  <a:gd name="T58" fmla="*/ 78 w 519"/>
                  <a:gd name="T59" fmla="*/ 149 h 724"/>
                  <a:gd name="T60" fmla="*/ 90 w 519"/>
                  <a:gd name="T61" fmla="*/ 143 h 724"/>
                  <a:gd name="T62" fmla="*/ 102 w 519"/>
                  <a:gd name="T63" fmla="*/ 136 h 724"/>
                  <a:gd name="T64" fmla="*/ 114 w 519"/>
                  <a:gd name="T65" fmla="*/ 130 h 724"/>
                  <a:gd name="T66" fmla="*/ 125 w 519"/>
                  <a:gd name="T67" fmla="*/ 119 h 724"/>
                  <a:gd name="T68" fmla="*/ 129 w 519"/>
                  <a:gd name="T69" fmla="*/ 111 h 724"/>
                  <a:gd name="T70" fmla="*/ 129 w 519"/>
                  <a:gd name="T71" fmla="*/ 105 h 724"/>
                  <a:gd name="T72" fmla="*/ 124 w 519"/>
                  <a:gd name="T73" fmla="*/ 101 h 724"/>
                  <a:gd name="T74" fmla="*/ 114 w 519"/>
                  <a:gd name="T75" fmla="*/ 97 h 724"/>
                  <a:gd name="T76" fmla="*/ 102 w 519"/>
                  <a:gd name="T77" fmla="*/ 94 h 724"/>
                  <a:gd name="T78" fmla="*/ 85 w 519"/>
                  <a:gd name="T79" fmla="*/ 90 h 724"/>
                  <a:gd name="T80" fmla="*/ 67 w 519"/>
                  <a:gd name="T81" fmla="*/ 86 h 724"/>
                  <a:gd name="T82" fmla="*/ 70 w 519"/>
                  <a:gd name="T83" fmla="*/ 80 h 724"/>
                  <a:gd name="T84" fmla="*/ 73 w 519"/>
                  <a:gd name="T85" fmla="*/ 75 h 724"/>
                  <a:gd name="T86" fmla="*/ 77 w 519"/>
                  <a:gd name="T87" fmla="*/ 69 h 724"/>
                  <a:gd name="T88" fmla="*/ 80 w 519"/>
                  <a:gd name="T89" fmla="*/ 63 h 724"/>
                  <a:gd name="T90" fmla="*/ 83 w 519"/>
                  <a:gd name="T91" fmla="*/ 57 h 724"/>
                  <a:gd name="T92" fmla="*/ 87 w 519"/>
                  <a:gd name="T93" fmla="*/ 52 h 724"/>
                  <a:gd name="T94" fmla="*/ 90 w 519"/>
                  <a:gd name="T95" fmla="*/ 46 h 724"/>
                  <a:gd name="T96" fmla="*/ 94 w 519"/>
                  <a:gd name="T97" fmla="*/ 40 h 724"/>
                  <a:gd name="T98" fmla="*/ 89 w 519"/>
                  <a:gd name="T99" fmla="*/ 21 h 724"/>
                  <a:gd name="T100" fmla="*/ 81 w 519"/>
                  <a:gd name="T101" fmla="*/ 9 h 724"/>
                  <a:gd name="T102" fmla="*/ 72 w 519"/>
                  <a:gd name="T103" fmla="*/ 2 h 724"/>
                  <a:gd name="T104" fmla="*/ 62 w 519"/>
                  <a:gd name="T105" fmla="*/ 0 h 724"/>
                  <a:gd name="T106" fmla="*/ 53 w 519"/>
                  <a:gd name="T107" fmla="*/ 2 h 724"/>
                  <a:gd name="T108" fmla="*/ 45 w 519"/>
                  <a:gd name="T109" fmla="*/ 6 h 724"/>
                  <a:gd name="T110" fmla="*/ 38 w 519"/>
                  <a:gd name="T111" fmla="*/ 10 h 724"/>
                  <a:gd name="T112" fmla="*/ 35 w 519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519"/>
                  <a:gd name="T172" fmla="*/ 0 h 724"/>
                  <a:gd name="T173" fmla="*/ 519 w 519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519" h="724">
                    <a:moveTo>
                      <a:pt x="142" y="61"/>
                    </a:moveTo>
                    <a:lnTo>
                      <a:pt x="101" y="140"/>
                    </a:lnTo>
                    <a:lnTo>
                      <a:pt x="68" y="208"/>
                    </a:lnTo>
                    <a:lnTo>
                      <a:pt x="44" y="266"/>
                    </a:lnTo>
                    <a:lnTo>
                      <a:pt x="37" y="317"/>
                    </a:lnTo>
                    <a:lnTo>
                      <a:pt x="45" y="362"/>
                    </a:lnTo>
                    <a:lnTo>
                      <a:pt x="74" y="407"/>
                    </a:lnTo>
                    <a:lnTo>
                      <a:pt x="127" y="452"/>
                    </a:lnTo>
                    <a:lnTo>
                      <a:pt x="208" y="504"/>
                    </a:lnTo>
                    <a:lnTo>
                      <a:pt x="193" y="515"/>
                    </a:lnTo>
                    <a:lnTo>
                      <a:pt x="172" y="533"/>
                    </a:lnTo>
                    <a:lnTo>
                      <a:pt x="144" y="551"/>
                    </a:lnTo>
                    <a:lnTo>
                      <a:pt x="114" y="574"/>
                    </a:lnTo>
                    <a:lnTo>
                      <a:pt x="82" y="594"/>
                    </a:lnTo>
                    <a:lnTo>
                      <a:pt x="50" y="613"/>
                    </a:lnTo>
                    <a:lnTo>
                      <a:pt x="22" y="629"/>
                    </a:lnTo>
                    <a:lnTo>
                      <a:pt x="0" y="642"/>
                    </a:lnTo>
                    <a:lnTo>
                      <a:pt x="5" y="655"/>
                    </a:lnTo>
                    <a:lnTo>
                      <a:pt x="14" y="667"/>
                    </a:lnTo>
                    <a:lnTo>
                      <a:pt x="23" y="674"/>
                    </a:lnTo>
                    <a:lnTo>
                      <a:pt x="34" y="682"/>
                    </a:lnTo>
                    <a:lnTo>
                      <a:pt x="43" y="688"/>
                    </a:lnTo>
                    <a:lnTo>
                      <a:pt x="53" y="697"/>
                    </a:lnTo>
                    <a:lnTo>
                      <a:pt x="60" y="708"/>
                    </a:lnTo>
                    <a:lnTo>
                      <a:pt x="68" y="724"/>
                    </a:lnTo>
                    <a:lnTo>
                      <a:pt x="117" y="698"/>
                    </a:lnTo>
                    <a:lnTo>
                      <a:pt x="166" y="672"/>
                    </a:lnTo>
                    <a:lnTo>
                      <a:pt x="215" y="645"/>
                    </a:lnTo>
                    <a:lnTo>
                      <a:pt x="264" y="620"/>
                    </a:lnTo>
                    <a:lnTo>
                      <a:pt x="312" y="594"/>
                    </a:lnTo>
                    <a:lnTo>
                      <a:pt x="361" y="568"/>
                    </a:lnTo>
                    <a:lnTo>
                      <a:pt x="410" y="541"/>
                    </a:lnTo>
                    <a:lnTo>
                      <a:pt x="459" y="516"/>
                    </a:lnTo>
                    <a:lnTo>
                      <a:pt x="501" y="472"/>
                    </a:lnTo>
                    <a:lnTo>
                      <a:pt x="519" y="441"/>
                    </a:lnTo>
                    <a:lnTo>
                      <a:pt x="517" y="417"/>
                    </a:lnTo>
                    <a:lnTo>
                      <a:pt x="497" y="401"/>
                    </a:lnTo>
                    <a:lnTo>
                      <a:pt x="459" y="386"/>
                    </a:lnTo>
                    <a:lnTo>
                      <a:pt x="408" y="373"/>
                    </a:lnTo>
                    <a:lnTo>
                      <a:pt x="343" y="360"/>
                    </a:lnTo>
                    <a:lnTo>
                      <a:pt x="269" y="343"/>
                    </a:lnTo>
                    <a:lnTo>
                      <a:pt x="281" y="320"/>
                    </a:lnTo>
                    <a:lnTo>
                      <a:pt x="295" y="297"/>
                    </a:lnTo>
                    <a:lnTo>
                      <a:pt x="309" y="274"/>
                    </a:lnTo>
                    <a:lnTo>
                      <a:pt x="323" y="252"/>
                    </a:lnTo>
                    <a:lnTo>
                      <a:pt x="335" y="228"/>
                    </a:lnTo>
                    <a:lnTo>
                      <a:pt x="350" y="205"/>
                    </a:lnTo>
                    <a:lnTo>
                      <a:pt x="363" y="183"/>
                    </a:lnTo>
                    <a:lnTo>
                      <a:pt x="378" y="160"/>
                    </a:lnTo>
                    <a:lnTo>
                      <a:pt x="356" y="83"/>
                    </a:lnTo>
                    <a:lnTo>
                      <a:pt x="326" y="34"/>
                    </a:lnTo>
                    <a:lnTo>
                      <a:pt x="290" y="7"/>
                    </a:lnTo>
                    <a:lnTo>
                      <a:pt x="251" y="0"/>
                    </a:lnTo>
                    <a:lnTo>
                      <a:pt x="212" y="5"/>
                    </a:lnTo>
                    <a:lnTo>
                      <a:pt x="180" y="21"/>
                    </a:lnTo>
                    <a:lnTo>
                      <a:pt x="154" y="40"/>
                    </a:lnTo>
                    <a:lnTo>
                      <a:pt x="142" y="61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4" name="Freeform 516"/>
              <p:cNvSpPr>
                <a:spLocks/>
              </p:cNvSpPr>
              <p:nvPr/>
            </p:nvSpPr>
            <p:spPr bwMode="auto">
              <a:xfrm>
                <a:off x="4683" y="3628"/>
                <a:ext cx="252" cy="363"/>
              </a:xfrm>
              <a:custGeom>
                <a:avLst/>
                <a:gdLst>
                  <a:gd name="T0" fmla="*/ 32 w 504"/>
                  <a:gd name="T1" fmla="*/ 16 h 724"/>
                  <a:gd name="T2" fmla="*/ 22 w 504"/>
                  <a:gd name="T3" fmla="*/ 35 h 724"/>
                  <a:gd name="T4" fmla="*/ 14 w 504"/>
                  <a:gd name="T5" fmla="*/ 52 h 724"/>
                  <a:gd name="T6" fmla="*/ 10 w 504"/>
                  <a:gd name="T7" fmla="*/ 66 h 724"/>
                  <a:gd name="T8" fmla="*/ 9 w 504"/>
                  <a:gd name="T9" fmla="*/ 79 h 724"/>
                  <a:gd name="T10" fmla="*/ 12 w 504"/>
                  <a:gd name="T11" fmla="*/ 90 h 724"/>
                  <a:gd name="T12" fmla="*/ 20 w 504"/>
                  <a:gd name="T13" fmla="*/ 102 h 724"/>
                  <a:gd name="T14" fmla="*/ 34 w 504"/>
                  <a:gd name="T15" fmla="*/ 113 h 724"/>
                  <a:gd name="T16" fmla="*/ 54 w 504"/>
                  <a:gd name="T17" fmla="*/ 126 h 724"/>
                  <a:gd name="T18" fmla="*/ 52 w 504"/>
                  <a:gd name="T19" fmla="*/ 129 h 724"/>
                  <a:gd name="T20" fmla="*/ 48 w 504"/>
                  <a:gd name="T21" fmla="*/ 134 h 724"/>
                  <a:gd name="T22" fmla="*/ 41 w 504"/>
                  <a:gd name="T23" fmla="*/ 139 h 724"/>
                  <a:gd name="T24" fmla="*/ 32 w 504"/>
                  <a:gd name="T25" fmla="*/ 145 h 724"/>
                  <a:gd name="T26" fmla="*/ 23 w 504"/>
                  <a:gd name="T27" fmla="*/ 151 h 724"/>
                  <a:gd name="T28" fmla="*/ 14 w 504"/>
                  <a:gd name="T29" fmla="*/ 156 h 724"/>
                  <a:gd name="T30" fmla="*/ 6 w 504"/>
                  <a:gd name="T31" fmla="*/ 160 h 724"/>
                  <a:gd name="T32" fmla="*/ 0 w 504"/>
                  <a:gd name="T33" fmla="*/ 164 h 724"/>
                  <a:gd name="T34" fmla="*/ 1 w 504"/>
                  <a:gd name="T35" fmla="*/ 167 h 724"/>
                  <a:gd name="T36" fmla="*/ 3 w 504"/>
                  <a:gd name="T37" fmla="*/ 170 h 724"/>
                  <a:gd name="T38" fmla="*/ 5 w 504"/>
                  <a:gd name="T39" fmla="*/ 171 h 724"/>
                  <a:gd name="T40" fmla="*/ 7 w 504"/>
                  <a:gd name="T41" fmla="*/ 173 h 724"/>
                  <a:gd name="T42" fmla="*/ 9 w 504"/>
                  <a:gd name="T43" fmla="*/ 174 h 724"/>
                  <a:gd name="T44" fmla="*/ 10 w 504"/>
                  <a:gd name="T45" fmla="*/ 175 h 724"/>
                  <a:gd name="T46" fmla="*/ 12 w 504"/>
                  <a:gd name="T47" fmla="*/ 178 h 724"/>
                  <a:gd name="T48" fmla="*/ 14 w 504"/>
                  <a:gd name="T49" fmla="*/ 182 h 724"/>
                  <a:gd name="T50" fmla="*/ 26 w 504"/>
                  <a:gd name="T51" fmla="*/ 175 h 724"/>
                  <a:gd name="T52" fmla="*/ 38 w 504"/>
                  <a:gd name="T53" fmla="*/ 169 h 724"/>
                  <a:gd name="T54" fmla="*/ 50 w 504"/>
                  <a:gd name="T55" fmla="*/ 162 h 724"/>
                  <a:gd name="T56" fmla="*/ 63 w 504"/>
                  <a:gd name="T57" fmla="*/ 156 h 724"/>
                  <a:gd name="T58" fmla="*/ 75 w 504"/>
                  <a:gd name="T59" fmla="*/ 149 h 724"/>
                  <a:gd name="T60" fmla="*/ 87 w 504"/>
                  <a:gd name="T61" fmla="*/ 143 h 724"/>
                  <a:gd name="T62" fmla="*/ 99 w 504"/>
                  <a:gd name="T63" fmla="*/ 136 h 724"/>
                  <a:gd name="T64" fmla="*/ 111 w 504"/>
                  <a:gd name="T65" fmla="*/ 130 h 724"/>
                  <a:gd name="T66" fmla="*/ 122 w 504"/>
                  <a:gd name="T67" fmla="*/ 119 h 724"/>
                  <a:gd name="T68" fmla="*/ 126 w 504"/>
                  <a:gd name="T69" fmla="*/ 111 h 724"/>
                  <a:gd name="T70" fmla="*/ 126 w 504"/>
                  <a:gd name="T71" fmla="*/ 105 h 724"/>
                  <a:gd name="T72" fmla="*/ 121 w 504"/>
                  <a:gd name="T73" fmla="*/ 101 h 724"/>
                  <a:gd name="T74" fmla="*/ 111 w 504"/>
                  <a:gd name="T75" fmla="*/ 97 h 724"/>
                  <a:gd name="T76" fmla="*/ 99 w 504"/>
                  <a:gd name="T77" fmla="*/ 94 h 724"/>
                  <a:gd name="T78" fmla="*/ 82 w 504"/>
                  <a:gd name="T79" fmla="*/ 90 h 724"/>
                  <a:gd name="T80" fmla="*/ 63 w 504"/>
                  <a:gd name="T81" fmla="*/ 86 h 724"/>
                  <a:gd name="T82" fmla="*/ 67 w 504"/>
                  <a:gd name="T83" fmla="*/ 80 h 724"/>
                  <a:gd name="T84" fmla="*/ 70 w 504"/>
                  <a:gd name="T85" fmla="*/ 75 h 724"/>
                  <a:gd name="T86" fmla="*/ 74 w 504"/>
                  <a:gd name="T87" fmla="*/ 69 h 724"/>
                  <a:gd name="T88" fmla="*/ 77 w 504"/>
                  <a:gd name="T89" fmla="*/ 63 h 724"/>
                  <a:gd name="T90" fmla="*/ 80 w 504"/>
                  <a:gd name="T91" fmla="*/ 57 h 724"/>
                  <a:gd name="T92" fmla="*/ 84 w 504"/>
                  <a:gd name="T93" fmla="*/ 52 h 724"/>
                  <a:gd name="T94" fmla="*/ 87 w 504"/>
                  <a:gd name="T95" fmla="*/ 46 h 724"/>
                  <a:gd name="T96" fmla="*/ 91 w 504"/>
                  <a:gd name="T97" fmla="*/ 40 h 724"/>
                  <a:gd name="T98" fmla="*/ 86 w 504"/>
                  <a:gd name="T99" fmla="*/ 21 h 724"/>
                  <a:gd name="T100" fmla="*/ 78 w 504"/>
                  <a:gd name="T101" fmla="*/ 9 h 724"/>
                  <a:gd name="T102" fmla="*/ 69 w 504"/>
                  <a:gd name="T103" fmla="*/ 2 h 724"/>
                  <a:gd name="T104" fmla="*/ 59 w 504"/>
                  <a:gd name="T105" fmla="*/ 0 h 724"/>
                  <a:gd name="T106" fmla="*/ 50 w 504"/>
                  <a:gd name="T107" fmla="*/ 2 h 724"/>
                  <a:gd name="T108" fmla="*/ 42 w 504"/>
                  <a:gd name="T109" fmla="*/ 6 h 724"/>
                  <a:gd name="T110" fmla="*/ 35 w 504"/>
                  <a:gd name="T111" fmla="*/ 10 h 724"/>
                  <a:gd name="T112" fmla="*/ 32 w 504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504"/>
                  <a:gd name="T172" fmla="*/ 0 h 724"/>
                  <a:gd name="T173" fmla="*/ 504 w 504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504" h="724">
                    <a:moveTo>
                      <a:pt x="127" y="61"/>
                    </a:moveTo>
                    <a:lnTo>
                      <a:pt x="87" y="140"/>
                    </a:lnTo>
                    <a:lnTo>
                      <a:pt x="55" y="208"/>
                    </a:lnTo>
                    <a:lnTo>
                      <a:pt x="37" y="264"/>
                    </a:lnTo>
                    <a:lnTo>
                      <a:pt x="33" y="316"/>
                    </a:lnTo>
                    <a:lnTo>
                      <a:pt x="45" y="360"/>
                    </a:lnTo>
                    <a:lnTo>
                      <a:pt x="78" y="405"/>
                    </a:lnTo>
                    <a:lnTo>
                      <a:pt x="133" y="451"/>
                    </a:lnTo>
                    <a:lnTo>
                      <a:pt x="216" y="502"/>
                    </a:lnTo>
                    <a:lnTo>
                      <a:pt x="208" y="515"/>
                    </a:lnTo>
                    <a:lnTo>
                      <a:pt x="190" y="534"/>
                    </a:lnTo>
                    <a:lnTo>
                      <a:pt x="161" y="555"/>
                    </a:lnTo>
                    <a:lnTo>
                      <a:pt x="128" y="579"/>
                    </a:lnTo>
                    <a:lnTo>
                      <a:pt x="91" y="600"/>
                    </a:lnTo>
                    <a:lnTo>
                      <a:pt x="55" y="622"/>
                    </a:lnTo>
                    <a:lnTo>
                      <a:pt x="24" y="638"/>
                    </a:lnTo>
                    <a:lnTo>
                      <a:pt x="0" y="652"/>
                    </a:lnTo>
                    <a:lnTo>
                      <a:pt x="4" y="667"/>
                    </a:lnTo>
                    <a:lnTo>
                      <a:pt x="12" y="677"/>
                    </a:lnTo>
                    <a:lnTo>
                      <a:pt x="19" y="682"/>
                    </a:lnTo>
                    <a:lnTo>
                      <a:pt x="27" y="688"/>
                    </a:lnTo>
                    <a:lnTo>
                      <a:pt x="33" y="692"/>
                    </a:lnTo>
                    <a:lnTo>
                      <a:pt x="40" y="698"/>
                    </a:lnTo>
                    <a:lnTo>
                      <a:pt x="47" y="708"/>
                    </a:lnTo>
                    <a:lnTo>
                      <a:pt x="53" y="724"/>
                    </a:lnTo>
                    <a:lnTo>
                      <a:pt x="102" y="698"/>
                    </a:lnTo>
                    <a:lnTo>
                      <a:pt x="151" y="672"/>
                    </a:lnTo>
                    <a:lnTo>
                      <a:pt x="200" y="645"/>
                    </a:lnTo>
                    <a:lnTo>
                      <a:pt x="249" y="620"/>
                    </a:lnTo>
                    <a:lnTo>
                      <a:pt x="297" y="594"/>
                    </a:lnTo>
                    <a:lnTo>
                      <a:pt x="346" y="568"/>
                    </a:lnTo>
                    <a:lnTo>
                      <a:pt x="395" y="541"/>
                    </a:lnTo>
                    <a:lnTo>
                      <a:pt x="444" y="516"/>
                    </a:lnTo>
                    <a:lnTo>
                      <a:pt x="486" y="472"/>
                    </a:lnTo>
                    <a:lnTo>
                      <a:pt x="504" y="441"/>
                    </a:lnTo>
                    <a:lnTo>
                      <a:pt x="502" y="417"/>
                    </a:lnTo>
                    <a:lnTo>
                      <a:pt x="482" y="401"/>
                    </a:lnTo>
                    <a:lnTo>
                      <a:pt x="444" y="386"/>
                    </a:lnTo>
                    <a:lnTo>
                      <a:pt x="393" y="373"/>
                    </a:lnTo>
                    <a:lnTo>
                      <a:pt x="328" y="360"/>
                    </a:lnTo>
                    <a:lnTo>
                      <a:pt x="254" y="343"/>
                    </a:lnTo>
                    <a:lnTo>
                      <a:pt x="266" y="320"/>
                    </a:lnTo>
                    <a:lnTo>
                      <a:pt x="280" y="297"/>
                    </a:lnTo>
                    <a:lnTo>
                      <a:pt x="294" y="274"/>
                    </a:lnTo>
                    <a:lnTo>
                      <a:pt x="308" y="252"/>
                    </a:lnTo>
                    <a:lnTo>
                      <a:pt x="320" y="228"/>
                    </a:lnTo>
                    <a:lnTo>
                      <a:pt x="335" y="205"/>
                    </a:lnTo>
                    <a:lnTo>
                      <a:pt x="348" y="183"/>
                    </a:lnTo>
                    <a:lnTo>
                      <a:pt x="363" y="160"/>
                    </a:lnTo>
                    <a:lnTo>
                      <a:pt x="341" y="83"/>
                    </a:lnTo>
                    <a:lnTo>
                      <a:pt x="311" y="34"/>
                    </a:lnTo>
                    <a:lnTo>
                      <a:pt x="275" y="7"/>
                    </a:lnTo>
                    <a:lnTo>
                      <a:pt x="236" y="0"/>
                    </a:lnTo>
                    <a:lnTo>
                      <a:pt x="197" y="5"/>
                    </a:lnTo>
                    <a:lnTo>
                      <a:pt x="165" y="21"/>
                    </a:lnTo>
                    <a:lnTo>
                      <a:pt x="139" y="40"/>
                    </a:lnTo>
                    <a:lnTo>
                      <a:pt x="127" y="61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5" name="Freeform 517"/>
              <p:cNvSpPr>
                <a:spLocks/>
              </p:cNvSpPr>
              <p:nvPr/>
            </p:nvSpPr>
            <p:spPr bwMode="auto">
              <a:xfrm>
                <a:off x="4691" y="3628"/>
                <a:ext cx="244" cy="363"/>
              </a:xfrm>
              <a:custGeom>
                <a:avLst/>
                <a:gdLst>
                  <a:gd name="T0" fmla="*/ 28 w 487"/>
                  <a:gd name="T1" fmla="*/ 16 h 724"/>
                  <a:gd name="T2" fmla="*/ 18 w 487"/>
                  <a:gd name="T3" fmla="*/ 35 h 724"/>
                  <a:gd name="T4" fmla="*/ 11 w 487"/>
                  <a:gd name="T5" fmla="*/ 52 h 724"/>
                  <a:gd name="T6" fmla="*/ 7 w 487"/>
                  <a:gd name="T7" fmla="*/ 66 h 724"/>
                  <a:gd name="T8" fmla="*/ 7 w 487"/>
                  <a:gd name="T9" fmla="*/ 79 h 724"/>
                  <a:gd name="T10" fmla="*/ 11 w 487"/>
                  <a:gd name="T11" fmla="*/ 90 h 724"/>
                  <a:gd name="T12" fmla="*/ 21 w 487"/>
                  <a:gd name="T13" fmla="*/ 101 h 724"/>
                  <a:gd name="T14" fmla="*/ 35 w 487"/>
                  <a:gd name="T15" fmla="*/ 112 h 724"/>
                  <a:gd name="T16" fmla="*/ 56 w 487"/>
                  <a:gd name="T17" fmla="*/ 125 h 724"/>
                  <a:gd name="T18" fmla="*/ 55 w 487"/>
                  <a:gd name="T19" fmla="*/ 129 h 724"/>
                  <a:gd name="T20" fmla="*/ 52 w 487"/>
                  <a:gd name="T21" fmla="*/ 134 h 724"/>
                  <a:gd name="T22" fmla="*/ 44 w 487"/>
                  <a:gd name="T23" fmla="*/ 140 h 724"/>
                  <a:gd name="T24" fmla="*/ 35 w 487"/>
                  <a:gd name="T25" fmla="*/ 147 h 724"/>
                  <a:gd name="T26" fmla="*/ 25 w 487"/>
                  <a:gd name="T27" fmla="*/ 153 h 724"/>
                  <a:gd name="T28" fmla="*/ 15 w 487"/>
                  <a:gd name="T29" fmla="*/ 159 h 724"/>
                  <a:gd name="T30" fmla="*/ 6 w 487"/>
                  <a:gd name="T31" fmla="*/ 163 h 724"/>
                  <a:gd name="T32" fmla="*/ 0 w 487"/>
                  <a:gd name="T33" fmla="*/ 167 h 724"/>
                  <a:gd name="T34" fmla="*/ 1 w 487"/>
                  <a:gd name="T35" fmla="*/ 170 h 724"/>
                  <a:gd name="T36" fmla="*/ 2 w 487"/>
                  <a:gd name="T37" fmla="*/ 172 h 724"/>
                  <a:gd name="T38" fmla="*/ 3 w 487"/>
                  <a:gd name="T39" fmla="*/ 173 h 724"/>
                  <a:gd name="T40" fmla="*/ 5 w 487"/>
                  <a:gd name="T41" fmla="*/ 174 h 724"/>
                  <a:gd name="T42" fmla="*/ 6 w 487"/>
                  <a:gd name="T43" fmla="*/ 174 h 724"/>
                  <a:gd name="T44" fmla="*/ 7 w 487"/>
                  <a:gd name="T45" fmla="*/ 176 h 724"/>
                  <a:gd name="T46" fmla="*/ 8 w 487"/>
                  <a:gd name="T47" fmla="*/ 178 h 724"/>
                  <a:gd name="T48" fmla="*/ 9 w 487"/>
                  <a:gd name="T49" fmla="*/ 182 h 724"/>
                  <a:gd name="T50" fmla="*/ 22 w 487"/>
                  <a:gd name="T51" fmla="*/ 175 h 724"/>
                  <a:gd name="T52" fmla="*/ 34 w 487"/>
                  <a:gd name="T53" fmla="*/ 169 h 724"/>
                  <a:gd name="T54" fmla="*/ 46 w 487"/>
                  <a:gd name="T55" fmla="*/ 162 h 724"/>
                  <a:gd name="T56" fmla="*/ 58 w 487"/>
                  <a:gd name="T57" fmla="*/ 156 h 724"/>
                  <a:gd name="T58" fmla="*/ 70 w 487"/>
                  <a:gd name="T59" fmla="*/ 149 h 724"/>
                  <a:gd name="T60" fmla="*/ 83 w 487"/>
                  <a:gd name="T61" fmla="*/ 143 h 724"/>
                  <a:gd name="T62" fmla="*/ 95 w 487"/>
                  <a:gd name="T63" fmla="*/ 136 h 724"/>
                  <a:gd name="T64" fmla="*/ 107 w 487"/>
                  <a:gd name="T65" fmla="*/ 130 h 724"/>
                  <a:gd name="T66" fmla="*/ 118 w 487"/>
                  <a:gd name="T67" fmla="*/ 119 h 724"/>
                  <a:gd name="T68" fmla="*/ 122 w 487"/>
                  <a:gd name="T69" fmla="*/ 111 h 724"/>
                  <a:gd name="T70" fmla="*/ 122 w 487"/>
                  <a:gd name="T71" fmla="*/ 105 h 724"/>
                  <a:gd name="T72" fmla="*/ 117 w 487"/>
                  <a:gd name="T73" fmla="*/ 101 h 724"/>
                  <a:gd name="T74" fmla="*/ 107 w 487"/>
                  <a:gd name="T75" fmla="*/ 97 h 724"/>
                  <a:gd name="T76" fmla="*/ 94 w 487"/>
                  <a:gd name="T77" fmla="*/ 94 h 724"/>
                  <a:gd name="T78" fmla="*/ 78 w 487"/>
                  <a:gd name="T79" fmla="*/ 90 h 724"/>
                  <a:gd name="T80" fmla="*/ 60 w 487"/>
                  <a:gd name="T81" fmla="*/ 86 h 724"/>
                  <a:gd name="T82" fmla="*/ 63 w 487"/>
                  <a:gd name="T83" fmla="*/ 80 h 724"/>
                  <a:gd name="T84" fmla="*/ 66 w 487"/>
                  <a:gd name="T85" fmla="*/ 75 h 724"/>
                  <a:gd name="T86" fmla="*/ 70 w 487"/>
                  <a:gd name="T87" fmla="*/ 69 h 724"/>
                  <a:gd name="T88" fmla="*/ 73 w 487"/>
                  <a:gd name="T89" fmla="*/ 63 h 724"/>
                  <a:gd name="T90" fmla="*/ 76 w 487"/>
                  <a:gd name="T91" fmla="*/ 57 h 724"/>
                  <a:gd name="T92" fmla="*/ 80 w 487"/>
                  <a:gd name="T93" fmla="*/ 52 h 724"/>
                  <a:gd name="T94" fmla="*/ 83 w 487"/>
                  <a:gd name="T95" fmla="*/ 46 h 724"/>
                  <a:gd name="T96" fmla="*/ 87 w 487"/>
                  <a:gd name="T97" fmla="*/ 40 h 724"/>
                  <a:gd name="T98" fmla="*/ 81 w 487"/>
                  <a:gd name="T99" fmla="*/ 21 h 724"/>
                  <a:gd name="T100" fmla="*/ 74 w 487"/>
                  <a:gd name="T101" fmla="*/ 9 h 724"/>
                  <a:gd name="T102" fmla="*/ 65 w 487"/>
                  <a:gd name="T103" fmla="*/ 2 h 724"/>
                  <a:gd name="T104" fmla="*/ 55 w 487"/>
                  <a:gd name="T105" fmla="*/ 0 h 724"/>
                  <a:gd name="T106" fmla="*/ 45 w 487"/>
                  <a:gd name="T107" fmla="*/ 2 h 724"/>
                  <a:gd name="T108" fmla="*/ 37 w 487"/>
                  <a:gd name="T109" fmla="*/ 6 h 724"/>
                  <a:gd name="T110" fmla="*/ 31 w 487"/>
                  <a:gd name="T111" fmla="*/ 10 h 724"/>
                  <a:gd name="T112" fmla="*/ 28 w 487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87"/>
                  <a:gd name="T172" fmla="*/ 0 h 724"/>
                  <a:gd name="T173" fmla="*/ 487 w 487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87" h="724">
                    <a:moveTo>
                      <a:pt x="110" y="61"/>
                    </a:moveTo>
                    <a:lnTo>
                      <a:pt x="70" y="140"/>
                    </a:lnTo>
                    <a:lnTo>
                      <a:pt x="42" y="208"/>
                    </a:lnTo>
                    <a:lnTo>
                      <a:pt x="27" y="264"/>
                    </a:lnTo>
                    <a:lnTo>
                      <a:pt x="27" y="315"/>
                    </a:lnTo>
                    <a:lnTo>
                      <a:pt x="43" y="358"/>
                    </a:lnTo>
                    <a:lnTo>
                      <a:pt x="81" y="402"/>
                    </a:lnTo>
                    <a:lnTo>
                      <a:pt x="139" y="447"/>
                    </a:lnTo>
                    <a:lnTo>
                      <a:pt x="222" y="499"/>
                    </a:lnTo>
                    <a:lnTo>
                      <a:pt x="220" y="513"/>
                    </a:lnTo>
                    <a:lnTo>
                      <a:pt x="205" y="534"/>
                    </a:lnTo>
                    <a:lnTo>
                      <a:pt x="176" y="558"/>
                    </a:lnTo>
                    <a:lnTo>
                      <a:pt x="140" y="584"/>
                    </a:lnTo>
                    <a:lnTo>
                      <a:pt x="99" y="609"/>
                    </a:lnTo>
                    <a:lnTo>
                      <a:pt x="59" y="632"/>
                    </a:lnTo>
                    <a:lnTo>
                      <a:pt x="23" y="650"/>
                    </a:lnTo>
                    <a:lnTo>
                      <a:pt x="0" y="664"/>
                    </a:lnTo>
                    <a:lnTo>
                      <a:pt x="3" y="677"/>
                    </a:lnTo>
                    <a:lnTo>
                      <a:pt x="7" y="685"/>
                    </a:lnTo>
                    <a:lnTo>
                      <a:pt x="12" y="690"/>
                    </a:lnTo>
                    <a:lnTo>
                      <a:pt x="17" y="693"/>
                    </a:lnTo>
                    <a:lnTo>
                      <a:pt x="21" y="694"/>
                    </a:lnTo>
                    <a:lnTo>
                      <a:pt x="26" y="700"/>
                    </a:lnTo>
                    <a:lnTo>
                      <a:pt x="31" y="708"/>
                    </a:lnTo>
                    <a:lnTo>
                      <a:pt x="36" y="724"/>
                    </a:lnTo>
                    <a:lnTo>
                      <a:pt x="85" y="698"/>
                    </a:lnTo>
                    <a:lnTo>
                      <a:pt x="134" y="672"/>
                    </a:lnTo>
                    <a:lnTo>
                      <a:pt x="183" y="645"/>
                    </a:lnTo>
                    <a:lnTo>
                      <a:pt x="232" y="620"/>
                    </a:lnTo>
                    <a:lnTo>
                      <a:pt x="280" y="594"/>
                    </a:lnTo>
                    <a:lnTo>
                      <a:pt x="329" y="568"/>
                    </a:lnTo>
                    <a:lnTo>
                      <a:pt x="378" y="541"/>
                    </a:lnTo>
                    <a:lnTo>
                      <a:pt x="427" y="516"/>
                    </a:lnTo>
                    <a:lnTo>
                      <a:pt x="469" y="472"/>
                    </a:lnTo>
                    <a:lnTo>
                      <a:pt x="487" y="441"/>
                    </a:lnTo>
                    <a:lnTo>
                      <a:pt x="485" y="417"/>
                    </a:lnTo>
                    <a:lnTo>
                      <a:pt x="465" y="401"/>
                    </a:lnTo>
                    <a:lnTo>
                      <a:pt x="427" y="386"/>
                    </a:lnTo>
                    <a:lnTo>
                      <a:pt x="376" y="373"/>
                    </a:lnTo>
                    <a:lnTo>
                      <a:pt x="311" y="360"/>
                    </a:lnTo>
                    <a:lnTo>
                      <a:pt x="237" y="343"/>
                    </a:lnTo>
                    <a:lnTo>
                      <a:pt x="249" y="320"/>
                    </a:lnTo>
                    <a:lnTo>
                      <a:pt x="263" y="297"/>
                    </a:lnTo>
                    <a:lnTo>
                      <a:pt x="277" y="274"/>
                    </a:lnTo>
                    <a:lnTo>
                      <a:pt x="291" y="252"/>
                    </a:lnTo>
                    <a:lnTo>
                      <a:pt x="303" y="228"/>
                    </a:lnTo>
                    <a:lnTo>
                      <a:pt x="318" y="205"/>
                    </a:lnTo>
                    <a:lnTo>
                      <a:pt x="331" y="183"/>
                    </a:lnTo>
                    <a:lnTo>
                      <a:pt x="346" y="160"/>
                    </a:lnTo>
                    <a:lnTo>
                      <a:pt x="324" y="83"/>
                    </a:lnTo>
                    <a:lnTo>
                      <a:pt x="294" y="34"/>
                    </a:lnTo>
                    <a:lnTo>
                      <a:pt x="258" y="7"/>
                    </a:lnTo>
                    <a:lnTo>
                      <a:pt x="219" y="0"/>
                    </a:lnTo>
                    <a:lnTo>
                      <a:pt x="180" y="5"/>
                    </a:lnTo>
                    <a:lnTo>
                      <a:pt x="148" y="21"/>
                    </a:lnTo>
                    <a:lnTo>
                      <a:pt x="122" y="40"/>
                    </a:lnTo>
                    <a:lnTo>
                      <a:pt x="110" y="61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6" name="Freeform 518"/>
              <p:cNvSpPr>
                <a:spLocks/>
              </p:cNvSpPr>
              <p:nvPr/>
            </p:nvSpPr>
            <p:spPr bwMode="auto">
              <a:xfrm>
                <a:off x="4699" y="3628"/>
                <a:ext cx="236" cy="363"/>
              </a:xfrm>
              <a:custGeom>
                <a:avLst/>
                <a:gdLst>
                  <a:gd name="T0" fmla="*/ 24 w 472"/>
                  <a:gd name="T1" fmla="*/ 16 h 724"/>
                  <a:gd name="T2" fmla="*/ 14 w 472"/>
                  <a:gd name="T3" fmla="*/ 35 h 724"/>
                  <a:gd name="T4" fmla="*/ 7 w 472"/>
                  <a:gd name="T5" fmla="*/ 52 h 724"/>
                  <a:gd name="T6" fmla="*/ 5 w 472"/>
                  <a:gd name="T7" fmla="*/ 66 h 724"/>
                  <a:gd name="T8" fmla="*/ 6 w 472"/>
                  <a:gd name="T9" fmla="*/ 78 h 724"/>
                  <a:gd name="T10" fmla="*/ 11 w 472"/>
                  <a:gd name="T11" fmla="*/ 89 h 724"/>
                  <a:gd name="T12" fmla="*/ 22 w 472"/>
                  <a:gd name="T13" fmla="*/ 101 h 724"/>
                  <a:gd name="T14" fmla="*/ 37 w 472"/>
                  <a:gd name="T15" fmla="*/ 112 h 724"/>
                  <a:gd name="T16" fmla="*/ 58 w 472"/>
                  <a:gd name="T17" fmla="*/ 125 h 724"/>
                  <a:gd name="T18" fmla="*/ 59 w 472"/>
                  <a:gd name="T19" fmla="*/ 129 h 724"/>
                  <a:gd name="T20" fmla="*/ 56 w 472"/>
                  <a:gd name="T21" fmla="*/ 134 h 724"/>
                  <a:gd name="T22" fmla="*/ 49 w 472"/>
                  <a:gd name="T23" fmla="*/ 141 h 724"/>
                  <a:gd name="T24" fmla="*/ 39 w 472"/>
                  <a:gd name="T25" fmla="*/ 148 h 724"/>
                  <a:gd name="T26" fmla="*/ 28 w 472"/>
                  <a:gd name="T27" fmla="*/ 154 h 724"/>
                  <a:gd name="T28" fmla="*/ 16 w 472"/>
                  <a:gd name="T29" fmla="*/ 161 h 724"/>
                  <a:gd name="T30" fmla="*/ 7 w 472"/>
                  <a:gd name="T31" fmla="*/ 166 h 724"/>
                  <a:gd name="T32" fmla="*/ 0 w 472"/>
                  <a:gd name="T33" fmla="*/ 169 h 724"/>
                  <a:gd name="T34" fmla="*/ 1 w 472"/>
                  <a:gd name="T35" fmla="*/ 173 h 724"/>
                  <a:gd name="T36" fmla="*/ 2 w 472"/>
                  <a:gd name="T37" fmla="*/ 174 h 724"/>
                  <a:gd name="T38" fmla="*/ 2 w 472"/>
                  <a:gd name="T39" fmla="*/ 175 h 724"/>
                  <a:gd name="T40" fmla="*/ 3 w 472"/>
                  <a:gd name="T41" fmla="*/ 175 h 724"/>
                  <a:gd name="T42" fmla="*/ 3 w 472"/>
                  <a:gd name="T43" fmla="*/ 175 h 724"/>
                  <a:gd name="T44" fmla="*/ 4 w 472"/>
                  <a:gd name="T45" fmla="*/ 176 h 724"/>
                  <a:gd name="T46" fmla="*/ 4 w 472"/>
                  <a:gd name="T47" fmla="*/ 178 h 724"/>
                  <a:gd name="T48" fmla="*/ 6 w 472"/>
                  <a:gd name="T49" fmla="*/ 182 h 724"/>
                  <a:gd name="T50" fmla="*/ 18 w 472"/>
                  <a:gd name="T51" fmla="*/ 175 h 724"/>
                  <a:gd name="T52" fmla="*/ 30 w 472"/>
                  <a:gd name="T53" fmla="*/ 169 h 724"/>
                  <a:gd name="T54" fmla="*/ 42 w 472"/>
                  <a:gd name="T55" fmla="*/ 162 h 724"/>
                  <a:gd name="T56" fmla="*/ 55 w 472"/>
                  <a:gd name="T57" fmla="*/ 156 h 724"/>
                  <a:gd name="T58" fmla="*/ 67 w 472"/>
                  <a:gd name="T59" fmla="*/ 149 h 724"/>
                  <a:gd name="T60" fmla="*/ 79 w 472"/>
                  <a:gd name="T61" fmla="*/ 143 h 724"/>
                  <a:gd name="T62" fmla="*/ 91 w 472"/>
                  <a:gd name="T63" fmla="*/ 136 h 724"/>
                  <a:gd name="T64" fmla="*/ 103 w 472"/>
                  <a:gd name="T65" fmla="*/ 130 h 724"/>
                  <a:gd name="T66" fmla="*/ 114 w 472"/>
                  <a:gd name="T67" fmla="*/ 119 h 724"/>
                  <a:gd name="T68" fmla="*/ 118 w 472"/>
                  <a:gd name="T69" fmla="*/ 111 h 724"/>
                  <a:gd name="T70" fmla="*/ 118 w 472"/>
                  <a:gd name="T71" fmla="*/ 105 h 724"/>
                  <a:gd name="T72" fmla="*/ 113 w 472"/>
                  <a:gd name="T73" fmla="*/ 101 h 724"/>
                  <a:gd name="T74" fmla="*/ 103 w 472"/>
                  <a:gd name="T75" fmla="*/ 97 h 724"/>
                  <a:gd name="T76" fmla="*/ 91 w 472"/>
                  <a:gd name="T77" fmla="*/ 94 h 724"/>
                  <a:gd name="T78" fmla="*/ 74 w 472"/>
                  <a:gd name="T79" fmla="*/ 90 h 724"/>
                  <a:gd name="T80" fmla="*/ 56 w 472"/>
                  <a:gd name="T81" fmla="*/ 86 h 724"/>
                  <a:gd name="T82" fmla="*/ 59 w 472"/>
                  <a:gd name="T83" fmla="*/ 80 h 724"/>
                  <a:gd name="T84" fmla="*/ 62 w 472"/>
                  <a:gd name="T85" fmla="*/ 75 h 724"/>
                  <a:gd name="T86" fmla="*/ 66 w 472"/>
                  <a:gd name="T87" fmla="*/ 69 h 724"/>
                  <a:gd name="T88" fmla="*/ 69 w 472"/>
                  <a:gd name="T89" fmla="*/ 63 h 724"/>
                  <a:gd name="T90" fmla="*/ 72 w 472"/>
                  <a:gd name="T91" fmla="*/ 57 h 724"/>
                  <a:gd name="T92" fmla="*/ 76 w 472"/>
                  <a:gd name="T93" fmla="*/ 52 h 724"/>
                  <a:gd name="T94" fmla="*/ 79 w 472"/>
                  <a:gd name="T95" fmla="*/ 46 h 724"/>
                  <a:gd name="T96" fmla="*/ 83 w 472"/>
                  <a:gd name="T97" fmla="*/ 40 h 724"/>
                  <a:gd name="T98" fmla="*/ 78 w 472"/>
                  <a:gd name="T99" fmla="*/ 21 h 724"/>
                  <a:gd name="T100" fmla="*/ 70 w 472"/>
                  <a:gd name="T101" fmla="*/ 9 h 724"/>
                  <a:gd name="T102" fmla="*/ 60 w 472"/>
                  <a:gd name="T103" fmla="*/ 2 h 724"/>
                  <a:gd name="T104" fmla="*/ 51 w 472"/>
                  <a:gd name="T105" fmla="*/ 0 h 724"/>
                  <a:gd name="T106" fmla="*/ 42 w 472"/>
                  <a:gd name="T107" fmla="*/ 2 h 724"/>
                  <a:gd name="T108" fmla="*/ 34 w 472"/>
                  <a:gd name="T109" fmla="*/ 6 h 724"/>
                  <a:gd name="T110" fmla="*/ 27 w 472"/>
                  <a:gd name="T111" fmla="*/ 10 h 724"/>
                  <a:gd name="T112" fmla="*/ 24 w 472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72"/>
                  <a:gd name="T172" fmla="*/ 0 h 724"/>
                  <a:gd name="T173" fmla="*/ 472 w 472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72" h="724">
                    <a:moveTo>
                      <a:pt x="95" y="61"/>
                    </a:moveTo>
                    <a:lnTo>
                      <a:pt x="56" y="140"/>
                    </a:lnTo>
                    <a:lnTo>
                      <a:pt x="31" y="207"/>
                    </a:lnTo>
                    <a:lnTo>
                      <a:pt x="18" y="262"/>
                    </a:lnTo>
                    <a:lnTo>
                      <a:pt x="23" y="312"/>
                    </a:lnTo>
                    <a:lnTo>
                      <a:pt x="44" y="356"/>
                    </a:lnTo>
                    <a:lnTo>
                      <a:pt x="85" y="400"/>
                    </a:lnTo>
                    <a:lnTo>
                      <a:pt x="145" y="445"/>
                    </a:lnTo>
                    <a:lnTo>
                      <a:pt x="229" y="496"/>
                    </a:lnTo>
                    <a:lnTo>
                      <a:pt x="237" y="513"/>
                    </a:lnTo>
                    <a:lnTo>
                      <a:pt x="223" y="535"/>
                    </a:lnTo>
                    <a:lnTo>
                      <a:pt x="193" y="560"/>
                    </a:lnTo>
                    <a:lnTo>
                      <a:pt x="154" y="589"/>
                    </a:lnTo>
                    <a:lnTo>
                      <a:pt x="109" y="615"/>
                    </a:lnTo>
                    <a:lnTo>
                      <a:pt x="64" y="640"/>
                    </a:lnTo>
                    <a:lnTo>
                      <a:pt x="26" y="660"/>
                    </a:lnTo>
                    <a:lnTo>
                      <a:pt x="0" y="674"/>
                    </a:lnTo>
                    <a:lnTo>
                      <a:pt x="2" y="688"/>
                    </a:lnTo>
                    <a:lnTo>
                      <a:pt x="6" y="695"/>
                    </a:lnTo>
                    <a:lnTo>
                      <a:pt x="7" y="698"/>
                    </a:lnTo>
                    <a:lnTo>
                      <a:pt x="10" y="699"/>
                    </a:lnTo>
                    <a:lnTo>
                      <a:pt x="11" y="699"/>
                    </a:lnTo>
                    <a:lnTo>
                      <a:pt x="13" y="702"/>
                    </a:lnTo>
                    <a:lnTo>
                      <a:pt x="16" y="709"/>
                    </a:lnTo>
                    <a:lnTo>
                      <a:pt x="21" y="724"/>
                    </a:lnTo>
                    <a:lnTo>
                      <a:pt x="70" y="698"/>
                    </a:lnTo>
                    <a:lnTo>
                      <a:pt x="119" y="672"/>
                    </a:lnTo>
                    <a:lnTo>
                      <a:pt x="168" y="645"/>
                    </a:lnTo>
                    <a:lnTo>
                      <a:pt x="217" y="620"/>
                    </a:lnTo>
                    <a:lnTo>
                      <a:pt x="265" y="594"/>
                    </a:lnTo>
                    <a:lnTo>
                      <a:pt x="314" y="568"/>
                    </a:lnTo>
                    <a:lnTo>
                      <a:pt x="363" y="541"/>
                    </a:lnTo>
                    <a:lnTo>
                      <a:pt x="412" y="516"/>
                    </a:lnTo>
                    <a:lnTo>
                      <a:pt x="454" y="472"/>
                    </a:lnTo>
                    <a:lnTo>
                      <a:pt x="472" y="441"/>
                    </a:lnTo>
                    <a:lnTo>
                      <a:pt x="470" y="417"/>
                    </a:lnTo>
                    <a:lnTo>
                      <a:pt x="450" y="401"/>
                    </a:lnTo>
                    <a:lnTo>
                      <a:pt x="412" y="386"/>
                    </a:lnTo>
                    <a:lnTo>
                      <a:pt x="361" y="373"/>
                    </a:lnTo>
                    <a:lnTo>
                      <a:pt x="296" y="360"/>
                    </a:lnTo>
                    <a:lnTo>
                      <a:pt x="222" y="343"/>
                    </a:lnTo>
                    <a:lnTo>
                      <a:pt x="234" y="320"/>
                    </a:lnTo>
                    <a:lnTo>
                      <a:pt x="248" y="297"/>
                    </a:lnTo>
                    <a:lnTo>
                      <a:pt x="262" y="274"/>
                    </a:lnTo>
                    <a:lnTo>
                      <a:pt x="276" y="252"/>
                    </a:lnTo>
                    <a:lnTo>
                      <a:pt x="288" y="228"/>
                    </a:lnTo>
                    <a:lnTo>
                      <a:pt x="303" y="205"/>
                    </a:lnTo>
                    <a:lnTo>
                      <a:pt x="316" y="183"/>
                    </a:lnTo>
                    <a:lnTo>
                      <a:pt x="331" y="160"/>
                    </a:lnTo>
                    <a:lnTo>
                      <a:pt x="309" y="83"/>
                    </a:lnTo>
                    <a:lnTo>
                      <a:pt x="279" y="34"/>
                    </a:lnTo>
                    <a:lnTo>
                      <a:pt x="243" y="7"/>
                    </a:lnTo>
                    <a:lnTo>
                      <a:pt x="204" y="0"/>
                    </a:lnTo>
                    <a:lnTo>
                      <a:pt x="165" y="5"/>
                    </a:lnTo>
                    <a:lnTo>
                      <a:pt x="133" y="21"/>
                    </a:lnTo>
                    <a:lnTo>
                      <a:pt x="107" y="40"/>
                    </a:lnTo>
                    <a:lnTo>
                      <a:pt x="95" y="61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7" name="Freeform 519"/>
              <p:cNvSpPr>
                <a:spLocks/>
              </p:cNvSpPr>
              <p:nvPr/>
            </p:nvSpPr>
            <p:spPr bwMode="auto">
              <a:xfrm>
                <a:off x="4706" y="3628"/>
                <a:ext cx="229" cy="363"/>
              </a:xfrm>
              <a:custGeom>
                <a:avLst/>
                <a:gdLst>
                  <a:gd name="T0" fmla="*/ 20 w 459"/>
                  <a:gd name="T1" fmla="*/ 16 h 724"/>
                  <a:gd name="T2" fmla="*/ 11 w 459"/>
                  <a:gd name="T3" fmla="*/ 35 h 724"/>
                  <a:gd name="T4" fmla="*/ 5 w 459"/>
                  <a:gd name="T5" fmla="*/ 52 h 724"/>
                  <a:gd name="T6" fmla="*/ 3 w 459"/>
                  <a:gd name="T7" fmla="*/ 66 h 724"/>
                  <a:gd name="T8" fmla="*/ 5 w 459"/>
                  <a:gd name="T9" fmla="*/ 78 h 724"/>
                  <a:gd name="T10" fmla="*/ 11 w 459"/>
                  <a:gd name="T11" fmla="*/ 89 h 724"/>
                  <a:gd name="T12" fmla="*/ 22 w 459"/>
                  <a:gd name="T13" fmla="*/ 101 h 724"/>
                  <a:gd name="T14" fmla="*/ 38 w 459"/>
                  <a:gd name="T15" fmla="*/ 112 h 724"/>
                  <a:gd name="T16" fmla="*/ 59 w 459"/>
                  <a:gd name="T17" fmla="*/ 124 h 724"/>
                  <a:gd name="T18" fmla="*/ 63 w 459"/>
                  <a:gd name="T19" fmla="*/ 128 h 724"/>
                  <a:gd name="T20" fmla="*/ 60 w 459"/>
                  <a:gd name="T21" fmla="*/ 134 h 724"/>
                  <a:gd name="T22" fmla="*/ 53 w 459"/>
                  <a:gd name="T23" fmla="*/ 141 h 724"/>
                  <a:gd name="T24" fmla="*/ 42 w 459"/>
                  <a:gd name="T25" fmla="*/ 149 h 724"/>
                  <a:gd name="T26" fmla="*/ 29 w 459"/>
                  <a:gd name="T27" fmla="*/ 156 h 724"/>
                  <a:gd name="T28" fmla="*/ 17 w 459"/>
                  <a:gd name="T29" fmla="*/ 163 h 724"/>
                  <a:gd name="T30" fmla="*/ 7 w 459"/>
                  <a:gd name="T31" fmla="*/ 169 h 724"/>
                  <a:gd name="T32" fmla="*/ 0 w 459"/>
                  <a:gd name="T33" fmla="*/ 172 h 724"/>
                  <a:gd name="T34" fmla="*/ 0 w 459"/>
                  <a:gd name="T35" fmla="*/ 175 h 724"/>
                  <a:gd name="T36" fmla="*/ 1 w 459"/>
                  <a:gd name="T37" fmla="*/ 177 h 724"/>
                  <a:gd name="T38" fmla="*/ 1 w 459"/>
                  <a:gd name="T39" fmla="*/ 177 h 724"/>
                  <a:gd name="T40" fmla="*/ 1 w 459"/>
                  <a:gd name="T41" fmla="*/ 177 h 724"/>
                  <a:gd name="T42" fmla="*/ 0 w 459"/>
                  <a:gd name="T43" fmla="*/ 176 h 724"/>
                  <a:gd name="T44" fmla="*/ 0 w 459"/>
                  <a:gd name="T45" fmla="*/ 176 h 724"/>
                  <a:gd name="T46" fmla="*/ 0 w 459"/>
                  <a:gd name="T47" fmla="*/ 178 h 724"/>
                  <a:gd name="T48" fmla="*/ 2 w 459"/>
                  <a:gd name="T49" fmla="*/ 182 h 724"/>
                  <a:gd name="T50" fmla="*/ 14 w 459"/>
                  <a:gd name="T51" fmla="*/ 175 h 724"/>
                  <a:gd name="T52" fmla="*/ 26 w 459"/>
                  <a:gd name="T53" fmla="*/ 169 h 724"/>
                  <a:gd name="T54" fmla="*/ 38 w 459"/>
                  <a:gd name="T55" fmla="*/ 162 h 724"/>
                  <a:gd name="T56" fmla="*/ 51 w 459"/>
                  <a:gd name="T57" fmla="*/ 156 h 724"/>
                  <a:gd name="T58" fmla="*/ 63 w 459"/>
                  <a:gd name="T59" fmla="*/ 149 h 724"/>
                  <a:gd name="T60" fmla="*/ 75 w 459"/>
                  <a:gd name="T61" fmla="*/ 143 h 724"/>
                  <a:gd name="T62" fmla="*/ 87 w 459"/>
                  <a:gd name="T63" fmla="*/ 136 h 724"/>
                  <a:gd name="T64" fmla="*/ 99 w 459"/>
                  <a:gd name="T65" fmla="*/ 130 h 724"/>
                  <a:gd name="T66" fmla="*/ 110 w 459"/>
                  <a:gd name="T67" fmla="*/ 119 h 724"/>
                  <a:gd name="T68" fmla="*/ 114 w 459"/>
                  <a:gd name="T69" fmla="*/ 111 h 724"/>
                  <a:gd name="T70" fmla="*/ 114 w 459"/>
                  <a:gd name="T71" fmla="*/ 105 h 724"/>
                  <a:gd name="T72" fmla="*/ 109 w 459"/>
                  <a:gd name="T73" fmla="*/ 101 h 724"/>
                  <a:gd name="T74" fmla="*/ 99 w 459"/>
                  <a:gd name="T75" fmla="*/ 97 h 724"/>
                  <a:gd name="T76" fmla="*/ 87 w 459"/>
                  <a:gd name="T77" fmla="*/ 94 h 724"/>
                  <a:gd name="T78" fmla="*/ 70 w 459"/>
                  <a:gd name="T79" fmla="*/ 90 h 724"/>
                  <a:gd name="T80" fmla="*/ 52 w 459"/>
                  <a:gd name="T81" fmla="*/ 86 h 724"/>
                  <a:gd name="T82" fmla="*/ 55 w 459"/>
                  <a:gd name="T83" fmla="*/ 80 h 724"/>
                  <a:gd name="T84" fmla="*/ 58 w 459"/>
                  <a:gd name="T85" fmla="*/ 75 h 724"/>
                  <a:gd name="T86" fmla="*/ 62 w 459"/>
                  <a:gd name="T87" fmla="*/ 69 h 724"/>
                  <a:gd name="T88" fmla="*/ 65 w 459"/>
                  <a:gd name="T89" fmla="*/ 63 h 724"/>
                  <a:gd name="T90" fmla="*/ 68 w 459"/>
                  <a:gd name="T91" fmla="*/ 57 h 724"/>
                  <a:gd name="T92" fmla="*/ 72 w 459"/>
                  <a:gd name="T93" fmla="*/ 52 h 724"/>
                  <a:gd name="T94" fmla="*/ 75 w 459"/>
                  <a:gd name="T95" fmla="*/ 46 h 724"/>
                  <a:gd name="T96" fmla="*/ 79 w 459"/>
                  <a:gd name="T97" fmla="*/ 40 h 724"/>
                  <a:gd name="T98" fmla="*/ 74 w 459"/>
                  <a:gd name="T99" fmla="*/ 21 h 724"/>
                  <a:gd name="T100" fmla="*/ 66 w 459"/>
                  <a:gd name="T101" fmla="*/ 9 h 724"/>
                  <a:gd name="T102" fmla="*/ 57 w 459"/>
                  <a:gd name="T103" fmla="*/ 2 h 724"/>
                  <a:gd name="T104" fmla="*/ 47 w 459"/>
                  <a:gd name="T105" fmla="*/ 0 h 724"/>
                  <a:gd name="T106" fmla="*/ 38 w 459"/>
                  <a:gd name="T107" fmla="*/ 2 h 724"/>
                  <a:gd name="T108" fmla="*/ 30 w 459"/>
                  <a:gd name="T109" fmla="*/ 6 h 724"/>
                  <a:gd name="T110" fmla="*/ 23 w 459"/>
                  <a:gd name="T111" fmla="*/ 10 h 724"/>
                  <a:gd name="T112" fmla="*/ 20 w 459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59"/>
                  <a:gd name="T172" fmla="*/ 0 h 724"/>
                  <a:gd name="T173" fmla="*/ 459 w 459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59" h="724">
                    <a:moveTo>
                      <a:pt x="82" y="61"/>
                    </a:moveTo>
                    <a:lnTo>
                      <a:pt x="44" y="140"/>
                    </a:lnTo>
                    <a:lnTo>
                      <a:pt x="22" y="207"/>
                    </a:lnTo>
                    <a:lnTo>
                      <a:pt x="13" y="262"/>
                    </a:lnTo>
                    <a:lnTo>
                      <a:pt x="22" y="312"/>
                    </a:lnTo>
                    <a:lnTo>
                      <a:pt x="47" y="356"/>
                    </a:lnTo>
                    <a:lnTo>
                      <a:pt x="91" y="400"/>
                    </a:lnTo>
                    <a:lnTo>
                      <a:pt x="153" y="444"/>
                    </a:lnTo>
                    <a:lnTo>
                      <a:pt x="239" y="495"/>
                    </a:lnTo>
                    <a:lnTo>
                      <a:pt x="254" y="511"/>
                    </a:lnTo>
                    <a:lnTo>
                      <a:pt x="242" y="535"/>
                    </a:lnTo>
                    <a:lnTo>
                      <a:pt x="212" y="563"/>
                    </a:lnTo>
                    <a:lnTo>
                      <a:pt x="170" y="594"/>
                    </a:lnTo>
                    <a:lnTo>
                      <a:pt x="118" y="623"/>
                    </a:lnTo>
                    <a:lnTo>
                      <a:pt x="69" y="650"/>
                    </a:lnTo>
                    <a:lnTo>
                      <a:pt x="28" y="672"/>
                    </a:lnTo>
                    <a:lnTo>
                      <a:pt x="0" y="687"/>
                    </a:lnTo>
                    <a:lnTo>
                      <a:pt x="3" y="699"/>
                    </a:lnTo>
                    <a:lnTo>
                      <a:pt x="4" y="704"/>
                    </a:lnTo>
                    <a:lnTo>
                      <a:pt x="4" y="705"/>
                    </a:lnTo>
                    <a:lnTo>
                      <a:pt x="4" y="704"/>
                    </a:lnTo>
                    <a:lnTo>
                      <a:pt x="3" y="702"/>
                    </a:lnTo>
                    <a:lnTo>
                      <a:pt x="3" y="703"/>
                    </a:lnTo>
                    <a:lnTo>
                      <a:pt x="3" y="709"/>
                    </a:lnTo>
                    <a:lnTo>
                      <a:pt x="8" y="724"/>
                    </a:lnTo>
                    <a:lnTo>
                      <a:pt x="57" y="698"/>
                    </a:lnTo>
                    <a:lnTo>
                      <a:pt x="106" y="672"/>
                    </a:lnTo>
                    <a:lnTo>
                      <a:pt x="155" y="645"/>
                    </a:lnTo>
                    <a:lnTo>
                      <a:pt x="204" y="620"/>
                    </a:lnTo>
                    <a:lnTo>
                      <a:pt x="252" y="594"/>
                    </a:lnTo>
                    <a:lnTo>
                      <a:pt x="301" y="568"/>
                    </a:lnTo>
                    <a:lnTo>
                      <a:pt x="350" y="541"/>
                    </a:lnTo>
                    <a:lnTo>
                      <a:pt x="399" y="516"/>
                    </a:lnTo>
                    <a:lnTo>
                      <a:pt x="441" y="472"/>
                    </a:lnTo>
                    <a:lnTo>
                      <a:pt x="459" y="441"/>
                    </a:lnTo>
                    <a:lnTo>
                      <a:pt x="457" y="417"/>
                    </a:lnTo>
                    <a:lnTo>
                      <a:pt x="437" y="401"/>
                    </a:lnTo>
                    <a:lnTo>
                      <a:pt x="399" y="386"/>
                    </a:lnTo>
                    <a:lnTo>
                      <a:pt x="348" y="373"/>
                    </a:lnTo>
                    <a:lnTo>
                      <a:pt x="283" y="360"/>
                    </a:lnTo>
                    <a:lnTo>
                      <a:pt x="209" y="343"/>
                    </a:lnTo>
                    <a:lnTo>
                      <a:pt x="221" y="320"/>
                    </a:lnTo>
                    <a:lnTo>
                      <a:pt x="235" y="297"/>
                    </a:lnTo>
                    <a:lnTo>
                      <a:pt x="249" y="274"/>
                    </a:lnTo>
                    <a:lnTo>
                      <a:pt x="263" y="252"/>
                    </a:lnTo>
                    <a:lnTo>
                      <a:pt x="275" y="228"/>
                    </a:lnTo>
                    <a:lnTo>
                      <a:pt x="290" y="205"/>
                    </a:lnTo>
                    <a:lnTo>
                      <a:pt x="303" y="183"/>
                    </a:lnTo>
                    <a:lnTo>
                      <a:pt x="318" y="160"/>
                    </a:lnTo>
                    <a:lnTo>
                      <a:pt x="296" y="83"/>
                    </a:lnTo>
                    <a:lnTo>
                      <a:pt x="266" y="34"/>
                    </a:lnTo>
                    <a:lnTo>
                      <a:pt x="230" y="7"/>
                    </a:lnTo>
                    <a:lnTo>
                      <a:pt x="191" y="0"/>
                    </a:lnTo>
                    <a:lnTo>
                      <a:pt x="152" y="5"/>
                    </a:lnTo>
                    <a:lnTo>
                      <a:pt x="120" y="21"/>
                    </a:lnTo>
                    <a:lnTo>
                      <a:pt x="94" y="40"/>
                    </a:lnTo>
                    <a:lnTo>
                      <a:pt x="82" y="61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8" name="Freeform 520"/>
              <p:cNvSpPr>
                <a:spLocks/>
              </p:cNvSpPr>
              <p:nvPr/>
            </p:nvSpPr>
            <p:spPr bwMode="auto">
              <a:xfrm>
                <a:off x="4708" y="3628"/>
                <a:ext cx="227" cy="363"/>
              </a:xfrm>
              <a:custGeom>
                <a:avLst/>
                <a:gdLst>
                  <a:gd name="T0" fmla="*/ 19 w 455"/>
                  <a:gd name="T1" fmla="*/ 16 h 724"/>
                  <a:gd name="T2" fmla="*/ 10 w 455"/>
                  <a:gd name="T3" fmla="*/ 35 h 724"/>
                  <a:gd name="T4" fmla="*/ 5 w 455"/>
                  <a:gd name="T5" fmla="*/ 52 h 724"/>
                  <a:gd name="T6" fmla="*/ 4 w 455"/>
                  <a:gd name="T7" fmla="*/ 66 h 724"/>
                  <a:gd name="T8" fmla="*/ 7 w 455"/>
                  <a:gd name="T9" fmla="*/ 78 h 724"/>
                  <a:gd name="T10" fmla="*/ 14 w 455"/>
                  <a:gd name="T11" fmla="*/ 89 h 724"/>
                  <a:gd name="T12" fmla="*/ 26 w 455"/>
                  <a:gd name="T13" fmla="*/ 100 h 724"/>
                  <a:gd name="T14" fmla="*/ 42 w 455"/>
                  <a:gd name="T15" fmla="*/ 111 h 724"/>
                  <a:gd name="T16" fmla="*/ 63 w 455"/>
                  <a:gd name="T17" fmla="*/ 123 h 724"/>
                  <a:gd name="T18" fmla="*/ 69 w 455"/>
                  <a:gd name="T19" fmla="*/ 128 h 724"/>
                  <a:gd name="T20" fmla="*/ 67 w 455"/>
                  <a:gd name="T21" fmla="*/ 135 h 724"/>
                  <a:gd name="T22" fmla="*/ 60 w 455"/>
                  <a:gd name="T23" fmla="*/ 142 h 724"/>
                  <a:gd name="T24" fmla="*/ 48 w 455"/>
                  <a:gd name="T25" fmla="*/ 150 h 724"/>
                  <a:gd name="T26" fmla="*/ 35 w 455"/>
                  <a:gd name="T27" fmla="*/ 158 h 724"/>
                  <a:gd name="T28" fmla="*/ 21 w 455"/>
                  <a:gd name="T29" fmla="*/ 165 h 724"/>
                  <a:gd name="T30" fmla="*/ 10 w 455"/>
                  <a:gd name="T31" fmla="*/ 171 h 724"/>
                  <a:gd name="T32" fmla="*/ 2 w 455"/>
                  <a:gd name="T33" fmla="*/ 175 h 724"/>
                  <a:gd name="T34" fmla="*/ 3 w 455"/>
                  <a:gd name="T35" fmla="*/ 178 h 724"/>
                  <a:gd name="T36" fmla="*/ 3 w 455"/>
                  <a:gd name="T37" fmla="*/ 179 h 724"/>
                  <a:gd name="T38" fmla="*/ 2 w 455"/>
                  <a:gd name="T39" fmla="*/ 179 h 724"/>
                  <a:gd name="T40" fmla="*/ 2 w 455"/>
                  <a:gd name="T41" fmla="*/ 178 h 724"/>
                  <a:gd name="T42" fmla="*/ 1 w 455"/>
                  <a:gd name="T43" fmla="*/ 177 h 724"/>
                  <a:gd name="T44" fmla="*/ 0 w 455"/>
                  <a:gd name="T45" fmla="*/ 177 h 724"/>
                  <a:gd name="T46" fmla="*/ 0 w 455"/>
                  <a:gd name="T47" fmla="*/ 178 h 724"/>
                  <a:gd name="T48" fmla="*/ 1 w 455"/>
                  <a:gd name="T49" fmla="*/ 182 h 724"/>
                  <a:gd name="T50" fmla="*/ 13 w 455"/>
                  <a:gd name="T51" fmla="*/ 175 h 724"/>
                  <a:gd name="T52" fmla="*/ 25 w 455"/>
                  <a:gd name="T53" fmla="*/ 169 h 724"/>
                  <a:gd name="T54" fmla="*/ 37 w 455"/>
                  <a:gd name="T55" fmla="*/ 162 h 724"/>
                  <a:gd name="T56" fmla="*/ 50 w 455"/>
                  <a:gd name="T57" fmla="*/ 156 h 724"/>
                  <a:gd name="T58" fmla="*/ 62 w 455"/>
                  <a:gd name="T59" fmla="*/ 149 h 724"/>
                  <a:gd name="T60" fmla="*/ 74 w 455"/>
                  <a:gd name="T61" fmla="*/ 143 h 724"/>
                  <a:gd name="T62" fmla="*/ 86 w 455"/>
                  <a:gd name="T63" fmla="*/ 136 h 724"/>
                  <a:gd name="T64" fmla="*/ 98 w 455"/>
                  <a:gd name="T65" fmla="*/ 130 h 724"/>
                  <a:gd name="T66" fmla="*/ 109 w 455"/>
                  <a:gd name="T67" fmla="*/ 119 h 724"/>
                  <a:gd name="T68" fmla="*/ 113 w 455"/>
                  <a:gd name="T69" fmla="*/ 111 h 724"/>
                  <a:gd name="T70" fmla="*/ 113 w 455"/>
                  <a:gd name="T71" fmla="*/ 105 h 724"/>
                  <a:gd name="T72" fmla="*/ 108 w 455"/>
                  <a:gd name="T73" fmla="*/ 101 h 724"/>
                  <a:gd name="T74" fmla="*/ 98 w 455"/>
                  <a:gd name="T75" fmla="*/ 97 h 724"/>
                  <a:gd name="T76" fmla="*/ 86 w 455"/>
                  <a:gd name="T77" fmla="*/ 94 h 724"/>
                  <a:gd name="T78" fmla="*/ 69 w 455"/>
                  <a:gd name="T79" fmla="*/ 90 h 724"/>
                  <a:gd name="T80" fmla="*/ 51 w 455"/>
                  <a:gd name="T81" fmla="*/ 86 h 724"/>
                  <a:gd name="T82" fmla="*/ 54 w 455"/>
                  <a:gd name="T83" fmla="*/ 80 h 724"/>
                  <a:gd name="T84" fmla="*/ 57 w 455"/>
                  <a:gd name="T85" fmla="*/ 75 h 724"/>
                  <a:gd name="T86" fmla="*/ 61 w 455"/>
                  <a:gd name="T87" fmla="*/ 69 h 724"/>
                  <a:gd name="T88" fmla="*/ 64 w 455"/>
                  <a:gd name="T89" fmla="*/ 63 h 724"/>
                  <a:gd name="T90" fmla="*/ 67 w 455"/>
                  <a:gd name="T91" fmla="*/ 57 h 724"/>
                  <a:gd name="T92" fmla="*/ 71 w 455"/>
                  <a:gd name="T93" fmla="*/ 52 h 724"/>
                  <a:gd name="T94" fmla="*/ 74 w 455"/>
                  <a:gd name="T95" fmla="*/ 46 h 724"/>
                  <a:gd name="T96" fmla="*/ 78 w 455"/>
                  <a:gd name="T97" fmla="*/ 40 h 724"/>
                  <a:gd name="T98" fmla="*/ 73 w 455"/>
                  <a:gd name="T99" fmla="*/ 21 h 724"/>
                  <a:gd name="T100" fmla="*/ 65 w 455"/>
                  <a:gd name="T101" fmla="*/ 9 h 724"/>
                  <a:gd name="T102" fmla="*/ 56 w 455"/>
                  <a:gd name="T103" fmla="*/ 2 h 724"/>
                  <a:gd name="T104" fmla="*/ 46 w 455"/>
                  <a:gd name="T105" fmla="*/ 0 h 724"/>
                  <a:gd name="T106" fmla="*/ 37 w 455"/>
                  <a:gd name="T107" fmla="*/ 2 h 724"/>
                  <a:gd name="T108" fmla="*/ 29 w 455"/>
                  <a:gd name="T109" fmla="*/ 6 h 724"/>
                  <a:gd name="T110" fmla="*/ 22 w 455"/>
                  <a:gd name="T111" fmla="*/ 10 h 724"/>
                  <a:gd name="T112" fmla="*/ 19 w 455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55"/>
                  <a:gd name="T172" fmla="*/ 0 h 724"/>
                  <a:gd name="T173" fmla="*/ 455 w 455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55" h="724">
                    <a:moveTo>
                      <a:pt x="78" y="61"/>
                    </a:moveTo>
                    <a:lnTo>
                      <a:pt x="42" y="140"/>
                    </a:lnTo>
                    <a:lnTo>
                      <a:pt x="22" y="207"/>
                    </a:lnTo>
                    <a:lnTo>
                      <a:pt x="16" y="262"/>
                    </a:lnTo>
                    <a:lnTo>
                      <a:pt x="29" y="311"/>
                    </a:lnTo>
                    <a:lnTo>
                      <a:pt x="58" y="353"/>
                    </a:lnTo>
                    <a:lnTo>
                      <a:pt x="104" y="397"/>
                    </a:lnTo>
                    <a:lnTo>
                      <a:pt x="169" y="441"/>
                    </a:lnTo>
                    <a:lnTo>
                      <a:pt x="255" y="491"/>
                    </a:lnTo>
                    <a:lnTo>
                      <a:pt x="277" y="510"/>
                    </a:lnTo>
                    <a:lnTo>
                      <a:pt x="271" y="536"/>
                    </a:lnTo>
                    <a:lnTo>
                      <a:pt x="240" y="566"/>
                    </a:lnTo>
                    <a:lnTo>
                      <a:pt x="195" y="599"/>
                    </a:lnTo>
                    <a:lnTo>
                      <a:pt x="141" y="630"/>
                    </a:lnTo>
                    <a:lnTo>
                      <a:pt x="87" y="659"/>
                    </a:lnTo>
                    <a:lnTo>
                      <a:pt x="40" y="682"/>
                    </a:lnTo>
                    <a:lnTo>
                      <a:pt x="11" y="697"/>
                    </a:lnTo>
                    <a:lnTo>
                      <a:pt x="13" y="709"/>
                    </a:lnTo>
                    <a:lnTo>
                      <a:pt x="13" y="714"/>
                    </a:lnTo>
                    <a:lnTo>
                      <a:pt x="10" y="713"/>
                    </a:lnTo>
                    <a:lnTo>
                      <a:pt x="8" y="711"/>
                    </a:lnTo>
                    <a:lnTo>
                      <a:pt x="4" y="705"/>
                    </a:lnTo>
                    <a:lnTo>
                      <a:pt x="1" y="705"/>
                    </a:lnTo>
                    <a:lnTo>
                      <a:pt x="0" y="711"/>
                    </a:lnTo>
                    <a:lnTo>
                      <a:pt x="4" y="724"/>
                    </a:lnTo>
                    <a:lnTo>
                      <a:pt x="53" y="698"/>
                    </a:lnTo>
                    <a:lnTo>
                      <a:pt x="102" y="672"/>
                    </a:lnTo>
                    <a:lnTo>
                      <a:pt x="151" y="645"/>
                    </a:lnTo>
                    <a:lnTo>
                      <a:pt x="200" y="620"/>
                    </a:lnTo>
                    <a:lnTo>
                      <a:pt x="248" y="594"/>
                    </a:lnTo>
                    <a:lnTo>
                      <a:pt x="297" y="568"/>
                    </a:lnTo>
                    <a:lnTo>
                      <a:pt x="346" y="541"/>
                    </a:lnTo>
                    <a:lnTo>
                      <a:pt x="395" y="516"/>
                    </a:lnTo>
                    <a:lnTo>
                      <a:pt x="437" y="472"/>
                    </a:lnTo>
                    <a:lnTo>
                      <a:pt x="455" y="441"/>
                    </a:lnTo>
                    <a:lnTo>
                      <a:pt x="453" y="417"/>
                    </a:lnTo>
                    <a:lnTo>
                      <a:pt x="433" y="401"/>
                    </a:lnTo>
                    <a:lnTo>
                      <a:pt x="395" y="386"/>
                    </a:lnTo>
                    <a:lnTo>
                      <a:pt x="344" y="373"/>
                    </a:lnTo>
                    <a:lnTo>
                      <a:pt x="279" y="360"/>
                    </a:lnTo>
                    <a:lnTo>
                      <a:pt x="205" y="343"/>
                    </a:lnTo>
                    <a:lnTo>
                      <a:pt x="217" y="320"/>
                    </a:lnTo>
                    <a:lnTo>
                      <a:pt x="231" y="297"/>
                    </a:lnTo>
                    <a:lnTo>
                      <a:pt x="245" y="274"/>
                    </a:lnTo>
                    <a:lnTo>
                      <a:pt x="259" y="252"/>
                    </a:lnTo>
                    <a:lnTo>
                      <a:pt x="271" y="228"/>
                    </a:lnTo>
                    <a:lnTo>
                      <a:pt x="286" y="205"/>
                    </a:lnTo>
                    <a:lnTo>
                      <a:pt x="299" y="183"/>
                    </a:lnTo>
                    <a:lnTo>
                      <a:pt x="314" y="160"/>
                    </a:lnTo>
                    <a:lnTo>
                      <a:pt x="292" y="83"/>
                    </a:lnTo>
                    <a:lnTo>
                      <a:pt x="262" y="34"/>
                    </a:lnTo>
                    <a:lnTo>
                      <a:pt x="226" y="7"/>
                    </a:lnTo>
                    <a:lnTo>
                      <a:pt x="187" y="0"/>
                    </a:lnTo>
                    <a:lnTo>
                      <a:pt x="148" y="5"/>
                    </a:lnTo>
                    <a:lnTo>
                      <a:pt x="116" y="21"/>
                    </a:lnTo>
                    <a:lnTo>
                      <a:pt x="90" y="40"/>
                    </a:lnTo>
                    <a:lnTo>
                      <a:pt x="78" y="61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9" name="Freeform 521"/>
              <p:cNvSpPr>
                <a:spLocks/>
              </p:cNvSpPr>
              <p:nvPr/>
            </p:nvSpPr>
            <p:spPr bwMode="auto">
              <a:xfrm>
                <a:off x="4708" y="3628"/>
                <a:ext cx="227" cy="363"/>
              </a:xfrm>
              <a:custGeom>
                <a:avLst/>
                <a:gdLst>
                  <a:gd name="T0" fmla="*/ 20 w 454"/>
                  <a:gd name="T1" fmla="*/ 16 h 724"/>
                  <a:gd name="T2" fmla="*/ 11 w 454"/>
                  <a:gd name="T3" fmla="*/ 35 h 724"/>
                  <a:gd name="T4" fmla="*/ 6 w 454"/>
                  <a:gd name="T5" fmla="*/ 52 h 724"/>
                  <a:gd name="T6" fmla="*/ 6 w 454"/>
                  <a:gd name="T7" fmla="*/ 66 h 724"/>
                  <a:gd name="T8" fmla="*/ 10 w 454"/>
                  <a:gd name="T9" fmla="*/ 78 h 724"/>
                  <a:gd name="T10" fmla="*/ 18 w 454"/>
                  <a:gd name="T11" fmla="*/ 88 h 724"/>
                  <a:gd name="T12" fmla="*/ 30 w 454"/>
                  <a:gd name="T13" fmla="*/ 99 h 724"/>
                  <a:gd name="T14" fmla="*/ 48 w 454"/>
                  <a:gd name="T15" fmla="*/ 110 h 724"/>
                  <a:gd name="T16" fmla="*/ 69 w 454"/>
                  <a:gd name="T17" fmla="*/ 123 h 724"/>
                  <a:gd name="T18" fmla="*/ 77 w 454"/>
                  <a:gd name="T19" fmla="*/ 128 h 724"/>
                  <a:gd name="T20" fmla="*/ 76 w 454"/>
                  <a:gd name="T21" fmla="*/ 135 h 724"/>
                  <a:gd name="T22" fmla="*/ 68 w 454"/>
                  <a:gd name="T23" fmla="*/ 143 h 724"/>
                  <a:gd name="T24" fmla="*/ 56 w 454"/>
                  <a:gd name="T25" fmla="*/ 152 h 724"/>
                  <a:gd name="T26" fmla="*/ 41 w 454"/>
                  <a:gd name="T27" fmla="*/ 160 h 724"/>
                  <a:gd name="T28" fmla="*/ 27 w 454"/>
                  <a:gd name="T29" fmla="*/ 168 h 724"/>
                  <a:gd name="T30" fmla="*/ 14 w 454"/>
                  <a:gd name="T31" fmla="*/ 174 h 724"/>
                  <a:gd name="T32" fmla="*/ 7 w 454"/>
                  <a:gd name="T33" fmla="*/ 178 h 724"/>
                  <a:gd name="T34" fmla="*/ 7 w 454"/>
                  <a:gd name="T35" fmla="*/ 181 h 724"/>
                  <a:gd name="T36" fmla="*/ 7 w 454"/>
                  <a:gd name="T37" fmla="*/ 182 h 724"/>
                  <a:gd name="T38" fmla="*/ 5 w 454"/>
                  <a:gd name="T39" fmla="*/ 181 h 724"/>
                  <a:gd name="T40" fmla="*/ 4 w 454"/>
                  <a:gd name="T41" fmla="*/ 180 h 724"/>
                  <a:gd name="T42" fmla="*/ 2 w 454"/>
                  <a:gd name="T43" fmla="*/ 178 h 724"/>
                  <a:gd name="T44" fmla="*/ 1 w 454"/>
                  <a:gd name="T45" fmla="*/ 177 h 724"/>
                  <a:gd name="T46" fmla="*/ 0 w 454"/>
                  <a:gd name="T47" fmla="*/ 178 h 724"/>
                  <a:gd name="T48" fmla="*/ 1 w 454"/>
                  <a:gd name="T49" fmla="*/ 182 h 724"/>
                  <a:gd name="T50" fmla="*/ 13 w 454"/>
                  <a:gd name="T51" fmla="*/ 175 h 724"/>
                  <a:gd name="T52" fmla="*/ 26 w 454"/>
                  <a:gd name="T53" fmla="*/ 169 h 724"/>
                  <a:gd name="T54" fmla="*/ 38 w 454"/>
                  <a:gd name="T55" fmla="*/ 162 h 724"/>
                  <a:gd name="T56" fmla="*/ 50 w 454"/>
                  <a:gd name="T57" fmla="*/ 156 h 724"/>
                  <a:gd name="T58" fmla="*/ 61 w 454"/>
                  <a:gd name="T59" fmla="*/ 149 h 724"/>
                  <a:gd name="T60" fmla="*/ 74 w 454"/>
                  <a:gd name="T61" fmla="*/ 143 h 724"/>
                  <a:gd name="T62" fmla="*/ 87 w 454"/>
                  <a:gd name="T63" fmla="*/ 136 h 724"/>
                  <a:gd name="T64" fmla="*/ 99 w 454"/>
                  <a:gd name="T65" fmla="*/ 130 h 724"/>
                  <a:gd name="T66" fmla="*/ 109 w 454"/>
                  <a:gd name="T67" fmla="*/ 119 h 724"/>
                  <a:gd name="T68" fmla="*/ 114 w 454"/>
                  <a:gd name="T69" fmla="*/ 111 h 724"/>
                  <a:gd name="T70" fmla="*/ 113 w 454"/>
                  <a:gd name="T71" fmla="*/ 105 h 724"/>
                  <a:gd name="T72" fmla="*/ 108 w 454"/>
                  <a:gd name="T73" fmla="*/ 101 h 724"/>
                  <a:gd name="T74" fmla="*/ 99 w 454"/>
                  <a:gd name="T75" fmla="*/ 97 h 724"/>
                  <a:gd name="T76" fmla="*/ 86 w 454"/>
                  <a:gd name="T77" fmla="*/ 94 h 724"/>
                  <a:gd name="T78" fmla="*/ 70 w 454"/>
                  <a:gd name="T79" fmla="*/ 90 h 724"/>
                  <a:gd name="T80" fmla="*/ 51 w 454"/>
                  <a:gd name="T81" fmla="*/ 86 h 724"/>
                  <a:gd name="T82" fmla="*/ 54 w 454"/>
                  <a:gd name="T83" fmla="*/ 80 h 724"/>
                  <a:gd name="T84" fmla="*/ 57 w 454"/>
                  <a:gd name="T85" fmla="*/ 75 h 724"/>
                  <a:gd name="T86" fmla="*/ 61 w 454"/>
                  <a:gd name="T87" fmla="*/ 69 h 724"/>
                  <a:gd name="T88" fmla="*/ 65 w 454"/>
                  <a:gd name="T89" fmla="*/ 63 h 724"/>
                  <a:gd name="T90" fmla="*/ 68 w 454"/>
                  <a:gd name="T91" fmla="*/ 57 h 724"/>
                  <a:gd name="T92" fmla="*/ 72 w 454"/>
                  <a:gd name="T93" fmla="*/ 52 h 724"/>
                  <a:gd name="T94" fmla="*/ 75 w 454"/>
                  <a:gd name="T95" fmla="*/ 46 h 724"/>
                  <a:gd name="T96" fmla="*/ 79 w 454"/>
                  <a:gd name="T97" fmla="*/ 40 h 724"/>
                  <a:gd name="T98" fmla="*/ 73 w 454"/>
                  <a:gd name="T99" fmla="*/ 21 h 724"/>
                  <a:gd name="T100" fmla="*/ 66 w 454"/>
                  <a:gd name="T101" fmla="*/ 9 h 724"/>
                  <a:gd name="T102" fmla="*/ 57 w 454"/>
                  <a:gd name="T103" fmla="*/ 2 h 724"/>
                  <a:gd name="T104" fmla="*/ 47 w 454"/>
                  <a:gd name="T105" fmla="*/ 0 h 724"/>
                  <a:gd name="T106" fmla="*/ 37 w 454"/>
                  <a:gd name="T107" fmla="*/ 2 h 724"/>
                  <a:gd name="T108" fmla="*/ 28 w 454"/>
                  <a:gd name="T109" fmla="*/ 6 h 724"/>
                  <a:gd name="T110" fmla="*/ 23 w 454"/>
                  <a:gd name="T111" fmla="*/ 10 h 724"/>
                  <a:gd name="T112" fmla="*/ 20 w 454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54"/>
                  <a:gd name="T172" fmla="*/ 0 h 724"/>
                  <a:gd name="T173" fmla="*/ 454 w 454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54" h="724">
                    <a:moveTo>
                      <a:pt x="77" y="61"/>
                    </a:moveTo>
                    <a:lnTo>
                      <a:pt x="42" y="140"/>
                    </a:lnTo>
                    <a:lnTo>
                      <a:pt x="24" y="205"/>
                    </a:lnTo>
                    <a:lnTo>
                      <a:pt x="23" y="261"/>
                    </a:lnTo>
                    <a:lnTo>
                      <a:pt x="39" y="310"/>
                    </a:lnTo>
                    <a:lnTo>
                      <a:pt x="72" y="352"/>
                    </a:lnTo>
                    <a:lnTo>
                      <a:pt x="122" y="395"/>
                    </a:lnTo>
                    <a:lnTo>
                      <a:pt x="190" y="439"/>
                    </a:lnTo>
                    <a:lnTo>
                      <a:pt x="276" y="490"/>
                    </a:lnTo>
                    <a:lnTo>
                      <a:pt x="308" y="509"/>
                    </a:lnTo>
                    <a:lnTo>
                      <a:pt x="303" y="538"/>
                    </a:lnTo>
                    <a:lnTo>
                      <a:pt x="271" y="569"/>
                    </a:lnTo>
                    <a:lnTo>
                      <a:pt x="222" y="605"/>
                    </a:lnTo>
                    <a:lnTo>
                      <a:pt x="163" y="638"/>
                    </a:lnTo>
                    <a:lnTo>
                      <a:pt x="106" y="669"/>
                    </a:lnTo>
                    <a:lnTo>
                      <a:pt x="57" y="693"/>
                    </a:lnTo>
                    <a:lnTo>
                      <a:pt x="27" y="709"/>
                    </a:lnTo>
                    <a:lnTo>
                      <a:pt x="28" y="721"/>
                    </a:lnTo>
                    <a:lnTo>
                      <a:pt x="26" y="724"/>
                    </a:lnTo>
                    <a:lnTo>
                      <a:pt x="19" y="721"/>
                    </a:lnTo>
                    <a:lnTo>
                      <a:pt x="14" y="716"/>
                    </a:lnTo>
                    <a:lnTo>
                      <a:pt x="7" y="709"/>
                    </a:lnTo>
                    <a:lnTo>
                      <a:pt x="3" y="707"/>
                    </a:lnTo>
                    <a:lnTo>
                      <a:pt x="0" y="711"/>
                    </a:lnTo>
                    <a:lnTo>
                      <a:pt x="3" y="724"/>
                    </a:lnTo>
                    <a:lnTo>
                      <a:pt x="52" y="698"/>
                    </a:lnTo>
                    <a:lnTo>
                      <a:pt x="101" y="672"/>
                    </a:lnTo>
                    <a:lnTo>
                      <a:pt x="150" y="645"/>
                    </a:lnTo>
                    <a:lnTo>
                      <a:pt x="199" y="620"/>
                    </a:lnTo>
                    <a:lnTo>
                      <a:pt x="247" y="594"/>
                    </a:lnTo>
                    <a:lnTo>
                      <a:pt x="296" y="568"/>
                    </a:lnTo>
                    <a:lnTo>
                      <a:pt x="345" y="541"/>
                    </a:lnTo>
                    <a:lnTo>
                      <a:pt x="394" y="516"/>
                    </a:lnTo>
                    <a:lnTo>
                      <a:pt x="436" y="472"/>
                    </a:lnTo>
                    <a:lnTo>
                      <a:pt x="454" y="441"/>
                    </a:lnTo>
                    <a:lnTo>
                      <a:pt x="452" y="417"/>
                    </a:lnTo>
                    <a:lnTo>
                      <a:pt x="432" y="401"/>
                    </a:lnTo>
                    <a:lnTo>
                      <a:pt x="394" y="386"/>
                    </a:lnTo>
                    <a:lnTo>
                      <a:pt x="343" y="373"/>
                    </a:lnTo>
                    <a:lnTo>
                      <a:pt x="278" y="360"/>
                    </a:lnTo>
                    <a:lnTo>
                      <a:pt x="204" y="343"/>
                    </a:lnTo>
                    <a:lnTo>
                      <a:pt x="216" y="320"/>
                    </a:lnTo>
                    <a:lnTo>
                      <a:pt x="230" y="297"/>
                    </a:lnTo>
                    <a:lnTo>
                      <a:pt x="244" y="274"/>
                    </a:lnTo>
                    <a:lnTo>
                      <a:pt x="258" y="252"/>
                    </a:lnTo>
                    <a:lnTo>
                      <a:pt x="270" y="228"/>
                    </a:lnTo>
                    <a:lnTo>
                      <a:pt x="285" y="205"/>
                    </a:lnTo>
                    <a:lnTo>
                      <a:pt x="298" y="183"/>
                    </a:lnTo>
                    <a:lnTo>
                      <a:pt x="313" y="160"/>
                    </a:lnTo>
                    <a:lnTo>
                      <a:pt x="291" y="83"/>
                    </a:lnTo>
                    <a:lnTo>
                      <a:pt x="261" y="34"/>
                    </a:lnTo>
                    <a:lnTo>
                      <a:pt x="225" y="7"/>
                    </a:lnTo>
                    <a:lnTo>
                      <a:pt x="186" y="0"/>
                    </a:lnTo>
                    <a:lnTo>
                      <a:pt x="147" y="5"/>
                    </a:lnTo>
                    <a:lnTo>
                      <a:pt x="115" y="21"/>
                    </a:lnTo>
                    <a:lnTo>
                      <a:pt x="89" y="40"/>
                    </a:lnTo>
                    <a:lnTo>
                      <a:pt x="77" y="61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0" name="Freeform 522"/>
              <p:cNvSpPr>
                <a:spLocks/>
              </p:cNvSpPr>
              <p:nvPr/>
            </p:nvSpPr>
            <p:spPr bwMode="auto">
              <a:xfrm>
                <a:off x="4610" y="3894"/>
                <a:ext cx="169" cy="140"/>
              </a:xfrm>
              <a:custGeom>
                <a:avLst/>
                <a:gdLst>
                  <a:gd name="T0" fmla="*/ 38 w 338"/>
                  <a:gd name="T1" fmla="*/ 0 h 280"/>
                  <a:gd name="T2" fmla="*/ 55 w 338"/>
                  <a:gd name="T3" fmla="*/ 4 h 280"/>
                  <a:gd name="T4" fmla="*/ 67 w 338"/>
                  <a:gd name="T5" fmla="*/ 9 h 280"/>
                  <a:gd name="T6" fmla="*/ 74 w 338"/>
                  <a:gd name="T7" fmla="*/ 13 h 280"/>
                  <a:gd name="T8" fmla="*/ 78 w 338"/>
                  <a:gd name="T9" fmla="*/ 18 h 280"/>
                  <a:gd name="T10" fmla="*/ 80 w 338"/>
                  <a:gd name="T11" fmla="*/ 22 h 280"/>
                  <a:gd name="T12" fmla="*/ 81 w 338"/>
                  <a:gd name="T13" fmla="*/ 27 h 280"/>
                  <a:gd name="T14" fmla="*/ 82 w 338"/>
                  <a:gd name="T15" fmla="*/ 34 h 280"/>
                  <a:gd name="T16" fmla="*/ 85 w 338"/>
                  <a:gd name="T17" fmla="*/ 40 h 280"/>
                  <a:gd name="T18" fmla="*/ 74 w 338"/>
                  <a:gd name="T19" fmla="*/ 51 h 280"/>
                  <a:gd name="T20" fmla="*/ 62 w 338"/>
                  <a:gd name="T21" fmla="*/ 59 h 280"/>
                  <a:gd name="T22" fmla="*/ 51 w 338"/>
                  <a:gd name="T23" fmla="*/ 65 h 280"/>
                  <a:gd name="T24" fmla="*/ 41 w 338"/>
                  <a:gd name="T25" fmla="*/ 68 h 280"/>
                  <a:gd name="T26" fmla="*/ 30 w 338"/>
                  <a:gd name="T27" fmla="*/ 70 h 280"/>
                  <a:gd name="T28" fmla="*/ 21 w 338"/>
                  <a:gd name="T29" fmla="*/ 70 h 280"/>
                  <a:gd name="T30" fmla="*/ 11 w 338"/>
                  <a:gd name="T31" fmla="*/ 69 h 280"/>
                  <a:gd name="T32" fmla="*/ 3 w 338"/>
                  <a:gd name="T33" fmla="*/ 68 h 280"/>
                  <a:gd name="T34" fmla="*/ 0 w 338"/>
                  <a:gd name="T35" fmla="*/ 61 h 280"/>
                  <a:gd name="T36" fmla="*/ 0 w 338"/>
                  <a:gd name="T37" fmla="*/ 54 h 280"/>
                  <a:gd name="T38" fmla="*/ 1 w 338"/>
                  <a:gd name="T39" fmla="*/ 45 h 280"/>
                  <a:gd name="T40" fmla="*/ 6 w 338"/>
                  <a:gd name="T41" fmla="*/ 35 h 280"/>
                  <a:gd name="T42" fmla="*/ 11 w 338"/>
                  <a:gd name="T43" fmla="*/ 25 h 280"/>
                  <a:gd name="T44" fmla="*/ 20 w 338"/>
                  <a:gd name="T45" fmla="*/ 17 h 280"/>
                  <a:gd name="T46" fmla="*/ 27 w 338"/>
                  <a:gd name="T47" fmla="*/ 7 h 280"/>
                  <a:gd name="T48" fmla="*/ 38 w 338"/>
                  <a:gd name="T49" fmla="*/ 0 h 28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38"/>
                  <a:gd name="T76" fmla="*/ 0 h 280"/>
                  <a:gd name="T77" fmla="*/ 338 w 338"/>
                  <a:gd name="T78" fmla="*/ 280 h 28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38" h="280">
                    <a:moveTo>
                      <a:pt x="150" y="0"/>
                    </a:moveTo>
                    <a:lnTo>
                      <a:pt x="220" y="19"/>
                    </a:lnTo>
                    <a:lnTo>
                      <a:pt x="268" y="38"/>
                    </a:lnTo>
                    <a:lnTo>
                      <a:pt x="296" y="54"/>
                    </a:lnTo>
                    <a:lnTo>
                      <a:pt x="312" y="73"/>
                    </a:lnTo>
                    <a:lnTo>
                      <a:pt x="317" y="91"/>
                    </a:lnTo>
                    <a:lnTo>
                      <a:pt x="321" y="111"/>
                    </a:lnTo>
                    <a:lnTo>
                      <a:pt x="326" y="133"/>
                    </a:lnTo>
                    <a:lnTo>
                      <a:pt x="338" y="161"/>
                    </a:lnTo>
                    <a:lnTo>
                      <a:pt x="293" y="205"/>
                    </a:lnTo>
                    <a:lnTo>
                      <a:pt x="249" y="237"/>
                    </a:lnTo>
                    <a:lnTo>
                      <a:pt x="205" y="258"/>
                    </a:lnTo>
                    <a:lnTo>
                      <a:pt x="164" y="272"/>
                    </a:lnTo>
                    <a:lnTo>
                      <a:pt x="122" y="279"/>
                    </a:lnTo>
                    <a:lnTo>
                      <a:pt x="85" y="280"/>
                    </a:lnTo>
                    <a:lnTo>
                      <a:pt x="47" y="276"/>
                    </a:lnTo>
                    <a:lnTo>
                      <a:pt x="12" y="272"/>
                    </a:lnTo>
                    <a:lnTo>
                      <a:pt x="0" y="246"/>
                    </a:lnTo>
                    <a:lnTo>
                      <a:pt x="0" y="216"/>
                    </a:lnTo>
                    <a:lnTo>
                      <a:pt x="7" y="180"/>
                    </a:lnTo>
                    <a:lnTo>
                      <a:pt x="25" y="143"/>
                    </a:lnTo>
                    <a:lnTo>
                      <a:pt x="47" y="103"/>
                    </a:lnTo>
                    <a:lnTo>
                      <a:pt x="77" y="65"/>
                    </a:lnTo>
                    <a:lnTo>
                      <a:pt x="111" y="30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FF00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1" name="Freeform 523"/>
              <p:cNvSpPr>
                <a:spLocks/>
              </p:cNvSpPr>
              <p:nvPr/>
            </p:nvSpPr>
            <p:spPr bwMode="auto">
              <a:xfrm>
                <a:off x="4091" y="3654"/>
                <a:ext cx="146" cy="173"/>
              </a:xfrm>
              <a:custGeom>
                <a:avLst/>
                <a:gdLst>
                  <a:gd name="T0" fmla="*/ 73 w 291"/>
                  <a:gd name="T1" fmla="*/ 13 h 346"/>
                  <a:gd name="T2" fmla="*/ 69 w 291"/>
                  <a:gd name="T3" fmla="*/ 22 h 346"/>
                  <a:gd name="T4" fmla="*/ 66 w 291"/>
                  <a:gd name="T5" fmla="*/ 31 h 346"/>
                  <a:gd name="T6" fmla="*/ 62 w 291"/>
                  <a:gd name="T7" fmla="*/ 41 h 346"/>
                  <a:gd name="T8" fmla="*/ 58 w 291"/>
                  <a:gd name="T9" fmla="*/ 50 h 346"/>
                  <a:gd name="T10" fmla="*/ 54 w 291"/>
                  <a:gd name="T11" fmla="*/ 59 h 346"/>
                  <a:gd name="T12" fmla="*/ 50 w 291"/>
                  <a:gd name="T13" fmla="*/ 69 h 346"/>
                  <a:gd name="T14" fmla="*/ 46 w 291"/>
                  <a:gd name="T15" fmla="*/ 78 h 346"/>
                  <a:gd name="T16" fmla="*/ 43 w 291"/>
                  <a:gd name="T17" fmla="*/ 87 h 346"/>
                  <a:gd name="T18" fmla="*/ 35 w 291"/>
                  <a:gd name="T19" fmla="*/ 76 h 346"/>
                  <a:gd name="T20" fmla="*/ 27 w 291"/>
                  <a:gd name="T21" fmla="*/ 66 h 346"/>
                  <a:gd name="T22" fmla="*/ 19 w 291"/>
                  <a:gd name="T23" fmla="*/ 55 h 346"/>
                  <a:gd name="T24" fmla="*/ 12 w 291"/>
                  <a:gd name="T25" fmla="*/ 45 h 346"/>
                  <a:gd name="T26" fmla="*/ 6 w 291"/>
                  <a:gd name="T27" fmla="*/ 36 h 346"/>
                  <a:gd name="T28" fmla="*/ 2 w 291"/>
                  <a:gd name="T29" fmla="*/ 27 h 346"/>
                  <a:gd name="T30" fmla="*/ 0 w 291"/>
                  <a:gd name="T31" fmla="*/ 20 h 346"/>
                  <a:gd name="T32" fmla="*/ 2 w 291"/>
                  <a:gd name="T33" fmla="*/ 14 h 346"/>
                  <a:gd name="T34" fmla="*/ 10 w 291"/>
                  <a:gd name="T35" fmla="*/ 6 h 346"/>
                  <a:gd name="T36" fmla="*/ 18 w 291"/>
                  <a:gd name="T37" fmla="*/ 3 h 346"/>
                  <a:gd name="T38" fmla="*/ 26 w 291"/>
                  <a:gd name="T39" fmla="*/ 0 h 346"/>
                  <a:gd name="T40" fmla="*/ 35 w 291"/>
                  <a:gd name="T41" fmla="*/ 1 h 346"/>
                  <a:gd name="T42" fmla="*/ 43 w 291"/>
                  <a:gd name="T43" fmla="*/ 3 h 346"/>
                  <a:gd name="T44" fmla="*/ 53 w 291"/>
                  <a:gd name="T45" fmla="*/ 5 h 346"/>
                  <a:gd name="T46" fmla="*/ 62 w 291"/>
                  <a:gd name="T47" fmla="*/ 10 h 346"/>
                  <a:gd name="T48" fmla="*/ 73 w 291"/>
                  <a:gd name="T49" fmla="*/ 13 h 34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91"/>
                  <a:gd name="T76" fmla="*/ 0 h 346"/>
                  <a:gd name="T77" fmla="*/ 291 w 291"/>
                  <a:gd name="T78" fmla="*/ 346 h 34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91" h="346">
                    <a:moveTo>
                      <a:pt x="291" y="54"/>
                    </a:moveTo>
                    <a:lnTo>
                      <a:pt x="276" y="91"/>
                    </a:lnTo>
                    <a:lnTo>
                      <a:pt x="261" y="127"/>
                    </a:lnTo>
                    <a:lnTo>
                      <a:pt x="246" y="163"/>
                    </a:lnTo>
                    <a:lnTo>
                      <a:pt x="231" y="201"/>
                    </a:lnTo>
                    <a:lnTo>
                      <a:pt x="215" y="236"/>
                    </a:lnTo>
                    <a:lnTo>
                      <a:pt x="199" y="274"/>
                    </a:lnTo>
                    <a:lnTo>
                      <a:pt x="184" y="309"/>
                    </a:lnTo>
                    <a:lnTo>
                      <a:pt x="171" y="346"/>
                    </a:lnTo>
                    <a:lnTo>
                      <a:pt x="138" y="304"/>
                    </a:lnTo>
                    <a:lnTo>
                      <a:pt x="106" y="262"/>
                    </a:lnTo>
                    <a:lnTo>
                      <a:pt x="74" y="221"/>
                    </a:lnTo>
                    <a:lnTo>
                      <a:pt x="47" y="182"/>
                    </a:lnTo>
                    <a:lnTo>
                      <a:pt x="23" y="143"/>
                    </a:lnTo>
                    <a:lnTo>
                      <a:pt x="8" y="109"/>
                    </a:lnTo>
                    <a:lnTo>
                      <a:pt x="0" y="79"/>
                    </a:lnTo>
                    <a:lnTo>
                      <a:pt x="5" y="57"/>
                    </a:lnTo>
                    <a:lnTo>
                      <a:pt x="38" y="27"/>
                    </a:lnTo>
                    <a:lnTo>
                      <a:pt x="72" y="9"/>
                    </a:lnTo>
                    <a:lnTo>
                      <a:pt x="103" y="0"/>
                    </a:lnTo>
                    <a:lnTo>
                      <a:pt x="137" y="3"/>
                    </a:lnTo>
                    <a:lnTo>
                      <a:pt x="171" y="9"/>
                    </a:lnTo>
                    <a:lnTo>
                      <a:pt x="209" y="22"/>
                    </a:lnTo>
                    <a:lnTo>
                      <a:pt x="248" y="37"/>
                    </a:lnTo>
                    <a:lnTo>
                      <a:pt x="291" y="54"/>
                    </a:lnTo>
                    <a:close/>
                  </a:path>
                </a:pathLst>
              </a:custGeom>
              <a:solidFill>
                <a:srgbClr val="FF00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2" name="Freeform 524"/>
              <p:cNvSpPr>
                <a:spLocks/>
              </p:cNvSpPr>
              <p:nvPr/>
            </p:nvSpPr>
            <p:spPr bwMode="auto">
              <a:xfrm>
                <a:off x="4514" y="2857"/>
                <a:ext cx="157" cy="149"/>
              </a:xfrm>
              <a:custGeom>
                <a:avLst/>
                <a:gdLst>
                  <a:gd name="T0" fmla="*/ 0 w 313"/>
                  <a:gd name="T1" fmla="*/ 39 h 298"/>
                  <a:gd name="T2" fmla="*/ 7 w 313"/>
                  <a:gd name="T3" fmla="*/ 35 h 298"/>
                  <a:gd name="T4" fmla="*/ 13 w 313"/>
                  <a:gd name="T5" fmla="*/ 29 h 298"/>
                  <a:gd name="T6" fmla="*/ 17 w 313"/>
                  <a:gd name="T7" fmla="*/ 23 h 298"/>
                  <a:gd name="T8" fmla="*/ 21 w 313"/>
                  <a:gd name="T9" fmla="*/ 17 h 298"/>
                  <a:gd name="T10" fmla="*/ 25 w 313"/>
                  <a:gd name="T11" fmla="*/ 10 h 298"/>
                  <a:gd name="T12" fmla="*/ 30 w 313"/>
                  <a:gd name="T13" fmla="*/ 5 h 298"/>
                  <a:gd name="T14" fmla="*/ 35 w 313"/>
                  <a:gd name="T15" fmla="*/ 1 h 298"/>
                  <a:gd name="T16" fmla="*/ 43 w 313"/>
                  <a:gd name="T17" fmla="*/ 0 h 298"/>
                  <a:gd name="T18" fmla="*/ 59 w 313"/>
                  <a:gd name="T19" fmla="*/ 5 h 298"/>
                  <a:gd name="T20" fmla="*/ 70 w 313"/>
                  <a:gd name="T21" fmla="*/ 14 h 298"/>
                  <a:gd name="T22" fmla="*/ 76 w 313"/>
                  <a:gd name="T23" fmla="*/ 25 h 298"/>
                  <a:gd name="T24" fmla="*/ 79 w 313"/>
                  <a:gd name="T25" fmla="*/ 38 h 298"/>
                  <a:gd name="T26" fmla="*/ 77 w 313"/>
                  <a:gd name="T27" fmla="*/ 49 h 298"/>
                  <a:gd name="T28" fmla="*/ 73 w 313"/>
                  <a:gd name="T29" fmla="*/ 60 h 298"/>
                  <a:gd name="T30" fmla="*/ 65 w 313"/>
                  <a:gd name="T31" fmla="*/ 69 h 298"/>
                  <a:gd name="T32" fmla="*/ 56 w 313"/>
                  <a:gd name="T33" fmla="*/ 75 h 298"/>
                  <a:gd name="T34" fmla="*/ 43 w 313"/>
                  <a:gd name="T35" fmla="*/ 74 h 298"/>
                  <a:gd name="T36" fmla="*/ 33 w 313"/>
                  <a:gd name="T37" fmla="*/ 71 h 298"/>
                  <a:gd name="T38" fmla="*/ 25 w 313"/>
                  <a:gd name="T39" fmla="*/ 65 h 298"/>
                  <a:gd name="T40" fmla="*/ 19 w 313"/>
                  <a:gd name="T41" fmla="*/ 58 h 298"/>
                  <a:gd name="T42" fmla="*/ 14 w 313"/>
                  <a:gd name="T43" fmla="*/ 50 h 298"/>
                  <a:gd name="T44" fmla="*/ 9 w 313"/>
                  <a:gd name="T45" fmla="*/ 44 h 298"/>
                  <a:gd name="T46" fmla="*/ 5 w 313"/>
                  <a:gd name="T47" fmla="*/ 40 h 298"/>
                  <a:gd name="T48" fmla="*/ 0 w 313"/>
                  <a:gd name="T49" fmla="*/ 39 h 29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13"/>
                  <a:gd name="T76" fmla="*/ 0 h 298"/>
                  <a:gd name="T77" fmla="*/ 313 w 313"/>
                  <a:gd name="T78" fmla="*/ 298 h 298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13" h="298">
                    <a:moveTo>
                      <a:pt x="0" y="156"/>
                    </a:moveTo>
                    <a:lnTo>
                      <a:pt x="26" y="138"/>
                    </a:lnTo>
                    <a:lnTo>
                      <a:pt x="49" y="117"/>
                    </a:lnTo>
                    <a:lnTo>
                      <a:pt x="65" y="92"/>
                    </a:lnTo>
                    <a:lnTo>
                      <a:pt x="83" y="67"/>
                    </a:lnTo>
                    <a:lnTo>
                      <a:pt x="98" y="41"/>
                    </a:lnTo>
                    <a:lnTo>
                      <a:pt x="117" y="21"/>
                    </a:lnTo>
                    <a:lnTo>
                      <a:pt x="139" y="6"/>
                    </a:lnTo>
                    <a:lnTo>
                      <a:pt x="169" y="0"/>
                    </a:lnTo>
                    <a:lnTo>
                      <a:pt x="233" y="23"/>
                    </a:lnTo>
                    <a:lnTo>
                      <a:pt x="277" y="59"/>
                    </a:lnTo>
                    <a:lnTo>
                      <a:pt x="303" y="103"/>
                    </a:lnTo>
                    <a:lnTo>
                      <a:pt x="313" y="152"/>
                    </a:lnTo>
                    <a:lnTo>
                      <a:pt x="307" y="198"/>
                    </a:lnTo>
                    <a:lnTo>
                      <a:pt x="290" y="242"/>
                    </a:lnTo>
                    <a:lnTo>
                      <a:pt x="260" y="276"/>
                    </a:lnTo>
                    <a:lnTo>
                      <a:pt x="221" y="298"/>
                    </a:lnTo>
                    <a:lnTo>
                      <a:pt x="169" y="296"/>
                    </a:lnTo>
                    <a:lnTo>
                      <a:pt x="130" y="282"/>
                    </a:lnTo>
                    <a:lnTo>
                      <a:pt x="98" y="258"/>
                    </a:lnTo>
                    <a:lnTo>
                      <a:pt x="74" y="232"/>
                    </a:lnTo>
                    <a:lnTo>
                      <a:pt x="53" y="202"/>
                    </a:lnTo>
                    <a:lnTo>
                      <a:pt x="36" y="178"/>
                    </a:lnTo>
                    <a:lnTo>
                      <a:pt x="19" y="161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FFEB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3" name="Freeform 525"/>
              <p:cNvSpPr>
                <a:spLocks/>
              </p:cNvSpPr>
              <p:nvPr/>
            </p:nvSpPr>
            <p:spPr bwMode="auto">
              <a:xfrm>
                <a:off x="3806" y="3238"/>
                <a:ext cx="118" cy="112"/>
              </a:xfrm>
              <a:custGeom>
                <a:avLst/>
                <a:gdLst>
                  <a:gd name="T0" fmla="*/ 0 w 237"/>
                  <a:gd name="T1" fmla="*/ 0 h 224"/>
                  <a:gd name="T2" fmla="*/ 7 w 237"/>
                  <a:gd name="T3" fmla="*/ 1 h 224"/>
                  <a:gd name="T4" fmla="*/ 16 w 237"/>
                  <a:gd name="T5" fmla="*/ 6 h 224"/>
                  <a:gd name="T6" fmla="*/ 25 w 237"/>
                  <a:gd name="T7" fmla="*/ 13 h 224"/>
                  <a:gd name="T8" fmla="*/ 34 w 237"/>
                  <a:gd name="T9" fmla="*/ 21 h 224"/>
                  <a:gd name="T10" fmla="*/ 43 w 237"/>
                  <a:gd name="T11" fmla="*/ 30 h 224"/>
                  <a:gd name="T12" fmla="*/ 50 w 237"/>
                  <a:gd name="T13" fmla="*/ 40 h 224"/>
                  <a:gd name="T14" fmla="*/ 55 w 237"/>
                  <a:gd name="T15" fmla="*/ 49 h 224"/>
                  <a:gd name="T16" fmla="*/ 59 w 237"/>
                  <a:gd name="T17" fmla="*/ 56 h 2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37"/>
                  <a:gd name="T28" fmla="*/ 0 h 224"/>
                  <a:gd name="T29" fmla="*/ 237 w 237"/>
                  <a:gd name="T30" fmla="*/ 224 h 22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37" h="224">
                    <a:moveTo>
                      <a:pt x="0" y="0"/>
                    </a:moveTo>
                    <a:lnTo>
                      <a:pt x="31" y="4"/>
                    </a:lnTo>
                    <a:lnTo>
                      <a:pt x="66" y="21"/>
                    </a:lnTo>
                    <a:lnTo>
                      <a:pt x="103" y="49"/>
                    </a:lnTo>
                    <a:lnTo>
                      <a:pt x="139" y="84"/>
                    </a:lnTo>
                    <a:lnTo>
                      <a:pt x="172" y="120"/>
                    </a:lnTo>
                    <a:lnTo>
                      <a:pt x="201" y="158"/>
                    </a:lnTo>
                    <a:lnTo>
                      <a:pt x="222" y="193"/>
                    </a:lnTo>
                    <a:lnTo>
                      <a:pt x="237" y="224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4" name="Freeform 526"/>
              <p:cNvSpPr>
                <a:spLocks/>
              </p:cNvSpPr>
              <p:nvPr/>
            </p:nvSpPr>
            <p:spPr bwMode="auto">
              <a:xfrm>
                <a:off x="3869" y="3207"/>
                <a:ext cx="119" cy="111"/>
              </a:xfrm>
              <a:custGeom>
                <a:avLst/>
                <a:gdLst>
                  <a:gd name="T0" fmla="*/ 0 w 238"/>
                  <a:gd name="T1" fmla="*/ 0 h 223"/>
                  <a:gd name="T2" fmla="*/ 7 w 238"/>
                  <a:gd name="T3" fmla="*/ 0 h 223"/>
                  <a:gd name="T4" fmla="*/ 17 w 238"/>
                  <a:gd name="T5" fmla="*/ 5 h 223"/>
                  <a:gd name="T6" fmla="*/ 26 w 238"/>
                  <a:gd name="T7" fmla="*/ 11 h 223"/>
                  <a:gd name="T8" fmla="*/ 36 w 238"/>
                  <a:gd name="T9" fmla="*/ 20 h 223"/>
                  <a:gd name="T10" fmla="*/ 44 w 238"/>
                  <a:gd name="T11" fmla="*/ 29 h 223"/>
                  <a:gd name="T12" fmla="*/ 51 w 238"/>
                  <a:gd name="T13" fmla="*/ 39 h 223"/>
                  <a:gd name="T14" fmla="*/ 56 w 238"/>
                  <a:gd name="T15" fmla="*/ 48 h 223"/>
                  <a:gd name="T16" fmla="*/ 60 w 238"/>
                  <a:gd name="T17" fmla="*/ 55 h 22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38"/>
                  <a:gd name="T28" fmla="*/ 0 h 223"/>
                  <a:gd name="T29" fmla="*/ 238 w 238"/>
                  <a:gd name="T30" fmla="*/ 223 h 22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38" h="223">
                    <a:moveTo>
                      <a:pt x="0" y="0"/>
                    </a:moveTo>
                    <a:lnTo>
                      <a:pt x="31" y="3"/>
                    </a:lnTo>
                    <a:lnTo>
                      <a:pt x="67" y="21"/>
                    </a:lnTo>
                    <a:lnTo>
                      <a:pt x="104" y="47"/>
                    </a:lnTo>
                    <a:lnTo>
                      <a:pt x="141" y="82"/>
                    </a:lnTo>
                    <a:lnTo>
                      <a:pt x="174" y="119"/>
                    </a:lnTo>
                    <a:lnTo>
                      <a:pt x="203" y="158"/>
                    </a:lnTo>
                    <a:lnTo>
                      <a:pt x="224" y="193"/>
                    </a:lnTo>
                    <a:lnTo>
                      <a:pt x="238" y="223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5" name="Freeform 527"/>
              <p:cNvSpPr>
                <a:spLocks/>
              </p:cNvSpPr>
              <p:nvPr/>
            </p:nvSpPr>
            <p:spPr bwMode="auto">
              <a:xfrm>
                <a:off x="3793" y="3217"/>
                <a:ext cx="18" cy="32"/>
              </a:xfrm>
              <a:custGeom>
                <a:avLst/>
                <a:gdLst>
                  <a:gd name="T0" fmla="*/ 9 w 35"/>
                  <a:gd name="T1" fmla="*/ 8 h 64"/>
                  <a:gd name="T2" fmla="*/ 8 w 35"/>
                  <a:gd name="T3" fmla="*/ 11 h 64"/>
                  <a:gd name="T4" fmla="*/ 8 w 35"/>
                  <a:gd name="T5" fmla="*/ 13 h 64"/>
                  <a:gd name="T6" fmla="*/ 6 w 35"/>
                  <a:gd name="T7" fmla="*/ 15 h 64"/>
                  <a:gd name="T8" fmla="*/ 4 w 35"/>
                  <a:gd name="T9" fmla="*/ 16 h 64"/>
                  <a:gd name="T10" fmla="*/ 3 w 35"/>
                  <a:gd name="T11" fmla="*/ 15 h 64"/>
                  <a:gd name="T12" fmla="*/ 1 w 35"/>
                  <a:gd name="T13" fmla="*/ 13 h 64"/>
                  <a:gd name="T14" fmla="*/ 0 w 35"/>
                  <a:gd name="T15" fmla="*/ 10 h 64"/>
                  <a:gd name="T16" fmla="*/ 0 w 35"/>
                  <a:gd name="T17" fmla="*/ 7 h 64"/>
                  <a:gd name="T18" fmla="*/ 0 w 35"/>
                  <a:gd name="T19" fmla="*/ 4 h 64"/>
                  <a:gd name="T20" fmla="*/ 2 w 35"/>
                  <a:gd name="T21" fmla="*/ 2 h 64"/>
                  <a:gd name="T22" fmla="*/ 3 w 35"/>
                  <a:gd name="T23" fmla="*/ 1 h 64"/>
                  <a:gd name="T24" fmla="*/ 5 w 35"/>
                  <a:gd name="T25" fmla="*/ 0 h 64"/>
                  <a:gd name="T26" fmla="*/ 7 w 35"/>
                  <a:gd name="T27" fmla="*/ 1 h 64"/>
                  <a:gd name="T28" fmla="*/ 8 w 35"/>
                  <a:gd name="T29" fmla="*/ 2 h 64"/>
                  <a:gd name="T30" fmla="*/ 9 w 35"/>
                  <a:gd name="T31" fmla="*/ 5 h 64"/>
                  <a:gd name="T32" fmla="*/ 9 w 35"/>
                  <a:gd name="T33" fmla="*/ 8 h 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5"/>
                  <a:gd name="T52" fmla="*/ 0 h 64"/>
                  <a:gd name="T53" fmla="*/ 35 w 35"/>
                  <a:gd name="T54" fmla="*/ 64 h 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5" h="64">
                    <a:moveTo>
                      <a:pt x="35" y="32"/>
                    </a:moveTo>
                    <a:lnTo>
                      <a:pt x="32" y="44"/>
                    </a:lnTo>
                    <a:lnTo>
                      <a:pt x="29" y="54"/>
                    </a:lnTo>
                    <a:lnTo>
                      <a:pt x="22" y="60"/>
                    </a:lnTo>
                    <a:lnTo>
                      <a:pt x="16" y="64"/>
                    </a:lnTo>
                    <a:lnTo>
                      <a:pt x="9" y="60"/>
                    </a:lnTo>
                    <a:lnTo>
                      <a:pt x="4" y="54"/>
                    </a:lnTo>
                    <a:lnTo>
                      <a:pt x="0" y="42"/>
                    </a:lnTo>
                    <a:lnTo>
                      <a:pt x="0" y="31"/>
                    </a:lnTo>
                    <a:lnTo>
                      <a:pt x="0" y="17"/>
                    </a:lnTo>
                    <a:lnTo>
                      <a:pt x="5" y="8"/>
                    </a:lnTo>
                    <a:lnTo>
                      <a:pt x="11" y="1"/>
                    </a:lnTo>
                    <a:lnTo>
                      <a:pt x="19" y="0"/>
                    </a:lnTo>
                    <a:lnTo>
                      <a:pt x="25" y="2"/>
                    </a:lnTo>
                    <a:lnTo>
                      <a:pt x="31" y="10"/>
                    </a:lnTo>
                    <a:lnTo>
                      <a:pt x="34" y="20"/>
                    </a:lnTo>
                    <a:lnTo>
                      <a:pt x="35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6" name="Freeform 528"/>
              <p:cNvSpPr>
                <a:spLocks/>
              </p:cNvSpPr>
              <p:nvPr/>
            </p:nvSpPr>
            <p:spPr bwMode="auto">
              <a:xfrm>
                <a:off x="3866" y="3186"/>
                <a:ext cx="18" cy="33"/>
              </a:xfrm>
              <a:custGeom>
                <a:avLst/>
                <a:gdLst>
                  <a:gd name="T0" fmla="*/ 9 w 38"/>
                  <a:gd name="T1" fmla="*/ 9 h 65"/>
                  <a:gd name="T2" fmla="*/ 8 w 38"/>
                  <a:gd name="T3" fmla="*/ 12 h 65"/>
                  <a:gd name="T4" fmla="*/ 7 w 38"/>
                  <a:gd name="T5" fmla="*/ 14 h 65"/>
                  <a:gd name="T6" fmla="*/ 5 w 38"/>
                  <a:gd name="T7" fmla="*/ 16 h 65"/>
                  <a:gd name="T8" fmla="*/ 4 w 38"/>
                  <a:gd name="T9" fmla="*/ 17 h 65"/>
                  <a:gd name="T10" fmla="*/ 2 w 38"/>
                  <a:gd name="T11" fmla="*/ 16 h 65"/>
                  <a:gd name="T12" fmla="*/ 1 w 38"/>
                  <a:gd name="T13" fmla="*/ 14 h 65"/>
                  <a:gd name="T14" fmla="*/ 0 w 38"/>
                  <a:gd name="T15" fmla="*/ 12 h 65"/>
                  <a:gd name="T16" fmla="*/ 0 w 38"/>
                  <a:gd name="T17" fmla="*/ 11 h 65"/>
                  <a:gd name="T18" fmla="*/ 0 w 38"/>
                  <a:gd name="T19" fmla="*/ 10 h 65"/>
                  <a:gd name="T20" fmla="*/ 0 w 38"/>
                  <a:gd name="T21" fmla="*/ 8 h 65"/>
                  <a:gd name="T22" fmla="*/ 0 w 38"/>
                  <a:gd name="T23" fmla="*/ 5 h 65"/>
                  <a:gd name="T24" fmla="*/ 1 w 38"/>
                  <a:gd name="T25" fmla="*/ 3 h 65"/>
                  <a:gd name="T26" fmla="*/ 3 w 38"/>
                  <a:gd name="T27" fmla="*/ 1 h 65"/>
                  <a:gd name="T28" fmla="*/ 4 w 38"/>
                  <a:gd name="T29" fmla="*/ 0 h 65"/>
                  <a:gd name="T30" fmla="*/ 6 w 38"/>
                  <a:gd name="T31" fmla="*/ 1 h 65"/>
                  <a:gd name="T32" fmla="*/ 8 w 38"/>
                  <a:gd name="T33" fmla="*/ 3 h 65"/>
                  <a:gd name="T34" fmla="*/ 8 w 38"/>
                  <a:gd name="T35" fmla="*/ 5 h 65"/>
                  <a:gd name="T36" fmla="*/ 9 w 38"/>
                  <a:gd name="T37" fmla="*/ 9 h 6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8"/>
                  <a:gd name="T58" fmla="*/ 0 h 65"/>
                  <a:gd name="T59" fmla="*/ 38 w 38"/>
                  <a:gd name="T60" fmla="*/ 65 h 6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8" h="65">
                    <a:moveTo>
                      <a:pt x="38" y="33"/>
                    </a:moveTo>
                    <a:lnTo>
                      <a:pt x="34" y="45"/>
                    </a:lnTo>
                    <a:lnTo>
                      <a:pt x="29" y="55"/>
                    </a:lnTo>
                    <a:lnTo>
                      <a:pt x="23" y="62"/>
                    </a:lnTo>
                    <a:lnTo>
                      <a:pt x="16" y="65"/>
                    </a:lnTo>
                    <a:lnTo>
                      <a:pt x="9" y="62"/>
                    </a:lnTo>
                    <a:lnTo>
                      <a:pt x="4" y="54"/>
                    </a:lnTo>
                    <a:lnTo>
                      <a:pt x="1" y="48"/>
                    </a:lnTo>
                    <a:lnTo>
                      <a:pt x="0" y="43"/>
                    </a:lnTo>
                    <a:lnTo>
                      <a:pt x="0" y="37"/>
                    </a:lnTo>
                    <a:lnTo>
                      <a:pt x="1" y="30"/>
                    </a:lnTo>
                    <a:lnTo>
                      <a:pt x="1" y="18"/>
                    </a:lnTo>
                    <a:lnTo>
                      <a:pt x="6" y="9"/>
                    </a:lnTo>
                    <a:lnTo>
                      <a:pt x="13" y="2"/>
                    </a:lnTo>
                    <a:lnTo>
                      <a:pt x="20" y="0"/>
                    </a:lnTo>
                    <a:lnTo>
                      <a:pt x="26" y="3"/>
                    </a:lnTo>
                    <a:lnTo>
                      <a:pt x="33" y="9"/>
                    </a:lnTo>
                    <a:lnTo>
                      <a:pt x="35" y="19"/>
                    </a:lnTo>
                    <a:lnTo>
                      <a:pt x="38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7" name="Freeform 529"/>
              <p:cNvSpPr>
                <a:spLocks/>
              </p:cNvSpPr>
              <p:nvPr/>
            </p:nvSpPr>
            <p:spPr bwMode="auto">
              <a:xfrm>
                <a:off x="3919" y="3231"/>
                <a:ext cx="18" cy="32"/>
              </a:xfrm>
              <a:custGeom>
                <a:avLst/>
                <a:gdLst>
                  <a:gd name="T0" fmla="*/ 9 w 36"/>
                  <a:gd name="T1" fmla="*/ 8 h 64"/>
                  <a:gd name="T2" fmla="*/ 8 w 36"/>
                  <a:gd name="T3" fmla="*/ 11 h 64"/>
                  <a:gd name="T4" fmla="*/ 6 w 36"/>
                  <a:gd name="T5" fmla="*/ 13 h 64"/>
                  <a:gd name="T6" fmla="*/ 5 w 36"/>
                  <a:gd name="T7" fmla="*/ 15 h 64"/>
                  <a:gd name="T8" fmla="*/ 4 w 36"/>
                  <a:gd name="T9" fmla="*/ 16 h 64"/>
                  <a:gd name="T10" fmla="*/ 2 w 36"/>
                  <a:gd name="T11" fmla="*/ 15 h 64"/>
                  <a:gd name="T12" fmla="*/ 1 w 36"/>
                  <a:gd name="T13" fmla="*/ 13 h 64"/>
                  <a:gd name="T14" fmla="*/ 0 w 36"/>
                  <a:gd name="T15" fmla="*/ 11 h 64"/>
                  <a:gd name="T16" fmla="*/ 0 w 36"/>
                  <a:gd name="T17" fmla="*/ 8 h 64"/>
                  <a:gd name="T18" fmla="*/ 1 w 36"/>
                  <a:gd name="T19" fmla="*/ 4 h 64"/>
                  <a:gd name="T20" fmla="*/ 1 w 36"/>
                  <a:gd name="T21" fmla="*/ 2 h 64"/>
                  <a:gd name="T22" fmla="*/ 2 w 36"/>
                  <a:gd name="T23" fmla="*/ 1 h 64"/>
                  <a:gd name="T24" fmla="*/ 5 w 36"/>
                  <a:gd name="T25" fmla="*/ 0 h 64"/>
                  <a:gd name="T26" fmla="*/ 6 w 36"/>
                  <a:gd name="T27" fmla="*/ 1 h 64"/>
                  <a:gd name="T28" fmla="*/ 7 w 36"/>
                  <a:gd name="T29" fmla="*/ 2 h 64"/>
                  <a:gd name="T30" fmla="*/ 9 w 36"/>
                  <a:gd name="T31" fmla="*/ 5 h 64"/>
                  <a:gd name="T32" fmla="*/ 9 w 36"/>
                  <a:gd name="T33" fmla="*/ 8 h 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6"/>
                  <a:gd name="T52" fmla="*/ 0 h 64"/>
                  <a:gd name="T53" fmla="*/ 36 w 36"/>
                  <a:gd name="T54" fmla="*/ 64 h 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6" h="64">
                    <a:moveTo>
                      <a:pt x="36" y="33"/>
                    </a:moveTo>
                    <a:lnTo>
                      <a:pt x="32" y="44"/>
                    </a:lnTo>
                    <a:lnTo>
                      <a:pt x="27" y="55"/>
                    </a:lnTo>
                    <a:lnTo>
                      <a:pt x="21" y="62"/>
                    </a:lnTo>
                    <a:lnTo>
                      <a:pt x="16" y="64"/>
                    </a:lnTo>
                    <a:lnTo>
                      <a:pt x="8" y="60"/>
                    </a:lnTo>
                    <a:lnTo>
                      <a:pt x="3" y="54"/>
                    </a:lnTo>
                    <a:lnTo>
                      <a:pt x="0" y="44"/>
                    </a:lnTo>
                    <a:lnTo>
                      <a:pt x="0" y="32"/>
                    </a:lnTo>
                    <a:lnTo>
                      <a:pt x="1" y="18"/>
                    </a:lnTo>
                    <a:lnTo>
                      <a:pt x="6" y="9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25" y="3"/>
                    </a:lnTo>
                    <a:lnTo>
                      <a:pt x="31" y="10"/>
                    </a:lnTo>
                    <a:lnTo>
                      <a:pt x="35" y="20"/>
                    </a:lnTo>
                    <a:lnTo>
                      <a:pt x="36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8" name="Freeform 530"/>
              <p:cNvSpPr>
                <a:spLocks/>
              </p:cNvSpPr>
              <p:nvPr/>
            </p:nvSpPr>
            <p:spPr bwMode="auto">
              <a:xfrm>
                <a:off x="4329" y="2757"/>
                <a:ext cx="1004" cy="730"/>
              </a:xfrm>
              <a:custGeom>
                <a:avLst/>
                <a:gdLst>
                  <a:gd name="T0" fmla="*/ 3 w 2009"/>
                  <a:gd name="T1" fmla="*/ 291 h 1460"/>
                  <a:gd name="T2" fmla="*/ 14 w 2009"/>
                  <a:gd name="T3" fmla="*/ 266 h 1460"/>
                  <a:gd name="T4" fmla="*/ 27 w 2009"/>
                  <a:gd name="T5" fmla="*/ 241 h 1460"/>
                  <a:gd name="T6" fmla="*/ 38 w 2009"/>
                  <a:gd name="T7" fmla="*/ 216 h 1460"/>
                  <a:gd name="T8" fmla="*/ 78 w 2009"/>
                  <a:gd name="T9" fmla="*/ 149 h 1460"/>
                  <a:gd name="T10" fmla="*/ 157 w 2009"/>
                  <a:gd name="T11" fmla="*/ 67 h 1460"/>
                  <a:gd name="T12" fmla="*/ 252 w 2009"/>
                  <a:gd name="T13" fmla="*/ 19 h 1460"/>
                  <a:gd name="T14" fmla="*/ 368 w 2009"/>
                  <a:gd name="T15" fmla="*/ 6 h 1460"/>
                  <a:gd name="T16" fmla="*/ 440 w 2009"/>
                  <a:gd name="T17" fmla="*/ 15 h 1460"/>
                  <a:gd name="T18" fmla="*/ 450 w 2009"/>
                  <a:gd name="T19" fmla="*/ 15 h 1460"/>
                  <a:gd name="T20" fmla="*/ 461 w 2009"/>
                  <a:gd name="T21" fmla="*/ 12 h 1460"/>
                  <a:gd name="T22" fmla="*/ 471 w 2009"/>
                  <a:gd name="T23" fmla="*/ 6 h 1460"/>
                  <a:gd name="T24" fmla="*/ 479 w 2009"/>
                  <a:gd name="T25" fmla="*/ 6 h 1460"/>
                  <a:gd name="T26" fmla="*/ 482 w 2009"/>
                  <a:gd name="T27" fmla="*/ 17 h 1460"/>
                  <a:gd name="T28" fmla="*/ 484 w 2009"/>
                  <a:gd name="T29" fmla="*/ 28 h 1460"/>
                  <a:gd name="T30" fmla="*/ 483 w 2009"/>
                  <a:gd name="T31" fmla="*/ 41 h 1460"/>
                  <a:gd name="T32" fmla="*/ 498 w 2009"/>
                  <a:gd name="T33" fmla="*/ 100 h 1460"/>
                  <a:gd name="T34" fmla="*/ 496 w 2009"/>
                  <a:gd name="T35" fmla="*/ 199 h 1460"/>
                  <a:gd name="T36" fmla="*/ 469 w 2009"/>
                  <a:gd name="T37" fmla="*/ 280 h 1460"/>
                  <a:gd name="T38" fmla="*/ 446 w 2009"/>
                  <a:gd name="T39" fmla="*/ 332 h 1460"/>
                  <a:gd name="T40" fmla="*/ 445 w 2009"/>
                  <a:gd name="T41" fmla="*/ 348 h 1460"/>
                  <a:gd name="T42" fmla="*/ 444 w 2009"/>
                  <a:gd name="T43" fmla="*/ 353 h 1460"/>
                  <a:gd name="T44" fmla="*/ 443 w 2009"/>
                  <a:gd name="T45" fmla="*/ 356 h 1460"/>
                  <a:gd name="T46" fmla="*/ 442 w 2009"/>
                  <a:gd name="T47" fmla="*/ 360 h 1460"/>
                  <a:gd name="T48" fmla="*/ 436 w 2009"/>
                  <a:gd name="T49" fmla="*/ 361 h 1460"/>
                  <a:gd name="T50" fmla="*/ 420 w 2009"/>
                  <a:gd name="T51" fmla="*/ 357 h 1460"/>
                  <a:gd name="T52" fmla="*/ 402 w 2009"/>
                  <a:gd name="T53" fmla="*/ 355 h 1460"/>
                  <a:gd name="T54" fmla="*/ 385 w 2009"/>
                  <a:gd name="T55" fmla="*/ 352 h 1460"/>
                  <a:gd name="T56" fmla="*/ 351 w 2009"/>
                  <a:gd name="T57" fmla="*/ 335 h 1460"/>
                  <a:gd name="T58" fmla="*/ 308 w 2009"/>
                  <a:gd name="T59" fmla="*/ 301 h 1460"/>
                  <a:gd name="T60" fmla="*/ 275 w 2009"/>
                  <a:gd name="T61" fmla="*/ 262 h 1460"/>
                  <a:gd name="T62" fmla="*/ 240 w 2009"/>
                  <a:gd name="T63" fmla="*/ 216 h 1460"/>
                  <a:gd name="T64" fmla="*/ 206 w 2009"/>
                  <a:gd name="T65" fmla="*/ 189 h 1460"/>
                  <a:gd name="T66" fmla="*/ 183 w 2009"/>
                  <a:gd name="T67" fmla="*/ 191 h 1460"/>
                  <a:gd name="T68" fmla="*/ 159 w 2009"/>
                  <a:gd name="T69" fmla="*/ 199 h 1460"/>
                  <a:gd name="T70" fmla="*/ 129 w 2009"/>
                  <a:gd name="T71" fmla="*/ 214 h 1460"/>
                  <a:gd name="T72" fmla="*/ 102 w 2009"/>
                  <a:gd name="T73" fmla="*/ 235 h 1460"/>
                  <a:gd name="T74" fmla="*/ 81 w 2009"/>
                  <a:gd name="T75" fmla="*/ 262 h 1460"/>
                  <a:gd name="T76" fmla="*/ 59 w 2009"/>
                  <a:gd name="T77" fmla="*/ 290 h 1460"/>
                  <a:gd name="T78" fmla="*/ 38 w 2009"/>
                  <a:gd name="T79" fmla="*/ 316 h 1460"/>
                  <a:gd name="T80" fmla="*/ 26 w 2009"/>
                  <a:gd name="T81" fmla="*/ 327 h 1460"/>
                  <a:gd name="T82" fmla="*/ 18 w 2009"/>
                  <a:gd name="T83" fmla="*/ 321 h 1460"/>
                  <a:gd name="T84" fmla="*/ 10 w 2009"/>
                  <a:gd name="T85" fmla="*/ 312 h 1460"/>
                  <a:gd name="T86" fmla="*/ 2 w 2009"/>
                  <a:gd name="T87" fmla="*/ 305 h 14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2009"/>
                  <a:gd name="T133" fmla="*/ 0 h 1460"/>
                  <a:gd name="T134" fmla="*/ 2009 w 2009"/>
                  <a:gd name="T135" fmla="*/ 1460 h 14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2009" h="1460">
                    <a:moveTo>
                      <a:pt x="0" y="1218"/>
                    </a:moveTo>
                    <a:lnTo>
                      <a:pt x="15" y="1164"/>
                    </a:lnTo>
                    <a:lnTo>
                      <a:pt x="36" y="1114"/>
                    </a:lnTo>
                    <a:lnTo>
                      <a:pt x="59" y="1064"/>
                    </a:lnTo>
                    <a:lnTo>
                      <a:pt x="84" y="1016"/>
                    </a:lnTo>
                    <a:lnTo>
                      <a:pt x="108" y="966"/>
                    </a:lnTo>
                    <a:lnTo>
                      <a:pt x="131" y="917"/>
                    </a:lnTo>
                    <a:lnTo>
                      <a:pt x="153" y="866"/>
                    </a:lnTo>
                    <a:lnTo>
                      <a:pt x="170" y="813"/>
                    </a:lnTo>
                    <a:lnTo>
                      <a:pt x="312" y="596"/>
                    </a:lnTo>
                    <a:lnTo>
                      <a:pt x="465" y="416"/>
                    </a:lnTo>
                    <a:lnTo>
                      <a:pt x="629" y="268"/>
                    </a:lnTo>
                    <a:lnTo>
                      <a:pt x="811" y="155"/>
                    </a:lnTo>
                    <a:lnTo>
                      <a:pt x="1009" y="76"/>
                    </a:lnTo>
                    <a:lnTo>
                      <a:pt x="1230" y="35"/>
                    </a:lnTo>
                    <a:lnTo>
                      <a:pt x="1472" y="27"/>
                    </a:lnTo>
                    <a:lnTo>
                      <a:pt x="1743" y="59"/>
                    </a:lnTo>
                    <a:lnTo>
                      <a:pt x="1762" y="61"/>
                    </a:lnTo>
                    <a:lnTo>
                      <a:pt x="1783" y="63"/>
                    </a:lnTo>
                    <a:lnTo>
                      <a:pt x="1803" y="63"/>
                    </a:lnTo>
                    <a:lnTo>
                      <a:pt x="1826" y="60"/>
                    </a:lnTo>
                    <a:lnTo>
                      <a:pt x="1846" y="51"/>
                    </a:lnTo>
                    <a:lnTo>
                      <a:pt x="1867" y="40"/>
                    </a:lnTo>
                    <a:lnTo>
                      <a:pt x="1887" y="22"/>
                    </a:lnTo>
                    <a:lnTo>
                      <a:pt x="1908" y="0"/>
                    </a:lnTo>
                    <a:lnTo>
                      <a:pt x="1917" y="21"/>
                    </a:lnTo>
                    <a:lnTo>
                      <a:pt x="1926" y="44"/>
                    </a:lnTo>
                    <a:lnTo>
                      <a:pt x="1931" y="66"/>
                    </a:lnTo>
                    <a:lnTo>
                      <a:pt x="1936" y="90"/>
                    </a:lnTo>
                    <a:lnTo>
                      <a:pt x="1937" y="113"/>
                    </a:lnTo>
                    <a:lnTo>
                      <a:pt x="1937" y="138"/>
                    </a:lnTo>
                    <a:lnTo>
                      <a:pt x="1933" y="164"/>
                    </a:lnTo>
                    <a:lnTo>
                      <a:pt x="1927" y="193"/>
                    </a:lnTo>
                    <a:lnTo>
                      <a:pt x="1994" y="403"/>
                    </a:lnTo>
                    <a:lnTo>
                      <a:pt x="2009" y="608"/>
                    </a:lnTo>
                    <a:lnTo>
                      <a:pt x="1984" y="798"/>
                    </a:lnTo>
                    <a:lnTo>
                      <a:pt x="1937" y="971"/>
                    </a:lnTo>
                    <a:lnTo>
                      <a:pt x="1878" y="1119"/>
                    </a:lnTo>
                    <a:lnTo>
                      <a:pt x="1823" y="1240"/>
                    </a:lnTo>
                    <a:lnTo>
                      <a:pt x="1787" y="1326"/>
                    </a:lnTo>
                    <a:lnTo>
                      <a:pt x="1782" y="1375"/>
                    </a:lnTo>
                    <a:lnTo>
                      <a:pt x="1780" y="1392"/>
                    </a:lnTo>
                    <a:lnTo>
                      <a:pt x="1779" y="1405"/>
                    </a:lnTo>
                    <a:lnTo>
                      <a:pt x="1777" y="1411"/>
                    </a:lnTo>
                    <a:lnTo>
                      <a:pt x="1775" y="1417"/>
                    </a:lnTo>
                    <a:lnTo>
                      <a:pt x="1773" y="1421"/>
                    </a:lnTo>
                    <a:lnTo>
                      <a:pt x="1772" y="1427"/>
                    </a:lnTo>
                    <a:lnTo>
                      <a:pt x="1770" y="1440"/>
                    </a:lnTo>
                    <a:lnTo>
                      <a:pt x="1770" y="1460"/>
                    </a:lnTo>
                    <a:lnTo>
                      <a:pt x="1747" y="1443"/>
                    </a:lnTo>
                    <a:lnTo>
                      <a:pt x="1718" y="1435"/>
                    </a:lnTo>
                    <a:lnTo>
                      <a:pt x="1683" y="1428"/>
                    </a:lnTo>
                    <a:lnTo>
                      <a:pt x="1646" y="1425"/>
                    </a:lnTo>
                    <a:lnTo>
                      <a:pt x="1609" y="1420"/>
                    </a:lnTo>
                    <a:lnTo>
                      <a:pt x="1574" y="1415"/>
                    </a:lnTo>
                    <a:lnTo>
                      <a:pt x="1543" y="1406"/>
                    </a:lnTo>
                    <a:lnTo>
                      <a:pt x="1522" y="1393"/>
                    </a:lnTo>
                    <a:lnTo>
                      <a:pt x="1404" y="1337"/>
                    </a:lnTo>
                    <a:lnTo>
                      <a:pt x="1310" y="1273"/>
                    </a:lnTo>
                    <a:lnTo>
                      <a:pt x="1232" y="1203"/>
                    </a:lnTo>
                    <a:lnTo>
                      <a:pt x="1167" y="1128"/>
                    </a:lnTo>
                    <a:lnTo>
                      <a:pt x="1103" y="1045"/>
                    </a:lnTo>
                    <a:lnTo>
                      <a:pt x="1038" y="957"/>
                    </a:lnTo>
                    <a:lnTo>
                      <a:pt x="962" y="865"/>
                    </a:lnTo>
                    <a:lnTo>
                      <a:pt x="871" y="768"/>
                    </a:lnTo>
                    <a:lnTo>
                      <a:pt x="825" y="758"/>
                    </a:lnTo>
                    <a:lnTo>
                      <a:pt x="781" y="758"/>
                    </a:lnTo>
                    <a:lnTo>
                      <a:pt x="735" y="764"/>
                    </a:lnTo>
                    <a:lnTo>
                      <a:pt x="688" y="779"/>
                    </a:lnTo>
                    <a:lnTo>
                      <a:pt x="637" y="799"/>
                    </a:lnTo>
                    <a:lnTo>
                      <a:pt x="580" y="826"/>
                    </a:lnTo>
                    <a:lnTo>
                      <a:pt x="516" y="857"/>
                    </a:lnTo>
                    <a:lnTo>
                      <a:pt x="446" y="895"/>
                    </a:lnTo>
                    <a:lnTo>
                      <a:pt x="410" y="942"/>
                    </a:lnTo>
                    <a:lnTo>
                      <a:pt x="371" y="994"/>
                    </a:lnTo>
                    <a:lnTo>
                      <a:pt x="326" y="1046"/>
                    </a:lnTo>
                    <a:lnTo>
                      <a:pt x="282" y="1103"/>
                    </a:lnTo>
                    <a:lnTo>
                      <a:pt x="237" y="1157"/>
                    </a:lnTo>
                    <a:lnTo>
                      <a:pt x="193" y="1210"/>
                    </a:lnTo>
                    <a:lnTo>
                      <a:pt x="153" y="1263"/>
                    </a:lnTo>
                    <a:lnTo>
                      <a:pt x="119" y="1313"/>
                    </a:lnTo>
                    <a:lnTo>
                      <a:pt x="106" y="1308"/>
                    </a:lnTo>
                    <a:lnTo>
                      <a:pt x="93" y="1297"/>
                    </a:lnTo>
                    <a:lnTo>
                      <a:pt x="75" y="1281"/>
                    </a:lnTo>
                    <a:lnTo>
                      <a:pt x="59" y="1264"/>
                    </a:lnTo>
                    <a:lnTo>
                      <a:pt x="40" y="1245"/>
                    </a:lnTo>
                    <a:lnTo>
                      <a:pt x="24" y="1230"/>
                    </a:lnTo>
                    <a:lnTo>
                      <a:pt x="10" y="1220"/>
                    </a:lnTo>
                    <a:lnTo>
                      <a:pt x="0" y="1218"/>
                    </a:lnTo>
                    <a:close/>
                  </a:path>
                </a:pathLst>
              </a:custGeom>
              <a:solidFill>
                <a:srgbClr val="E3A68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9" name="Freeform 531"/>
              <p:cNvSpPr>
                <a:spLocks/>
              </p:cNvSpPr>
              <p:nvPr/>
            </p:nvSpPr>
            <p:spPr bwMode="auto">
              <a:xfrm>
                <a:off x="4335" y="2766"/>
                <a:ext cx="993" cy="694"/>
              </a:xfrm>
              <a:custGeom>
                <a:avLst/>
                <a:gdLst>
                  <a:gd name="T0" fmla="*/ 5 w 1985"/>
                  <a:gd name="T1" fmla="*/ 279 h 1387"/>
                  <a:gd name="T2" fmla="*/ 15 w 1985"/>
                  <a:gd name="T3" fmla="*/ 256 h 1387"/>
                  <a:gd name="T4" fmla="*/ 26 w 1985"/>
                  <a:gd name="T5" fmla="*/ 235 h 1387"/>
                  <a:gd name="T6" fmla="*/ 36 w 1985"/>
                  <a:gd name="T7" fmla="*/ 212 h 1387"/>
                  <a:gd name="T8" fmla="*/ 75 w 1985"/>
                  <a:gd name="T9" fmla="*/ 145 h 1387"/>
                  <a:gd name="T10" fmla="*/ 154 w 1985"/>
                  <a:gd name="T11" fmla="*/ 63 h 1387"/>
                  <a:gd name="T12" fmla="*/ 248 w 1985"/>
                  <a:gd name="T13" fmla="*/ 16 h 1387"/>
                  <a:gd name="T14" fmla="*/ 363 w 1985"/>
                  <a:gd name="T15" fmla="*/ 5 h 1387"/>
                  <a:gd name="T16" fmla="*/ 436 w 1985"/>
                  <a:gd name="T17" fmla="*/ 13 h 1387"/>
                  <a:gd name="T18" fmla="*/ 446 w 1985"/>
                  <a:gd name="T19" fmla="*/ 13 h 1387"/>
                  <a:gd name="T20" fmla="*/ 457 w 1985"/>
                  <a:gd name="T21" fmla="*/ 11 h 1387"/>
                  <a:gd name="T22" fmla="*/ 467 w 1985"/>
                  <a:gd name="T23" fmla="*/ 5 h 1387"/>
                  <a:gd name="T24" fmla="*/ 475 w 1985"/>
                  <a:gd name="T25" fmla="*/ 6 h 1387"/>
                  <a:gd name="T26" fmla="*/ 479 w 1985"/>
                  <a:gd name="T27" fmla="*/ 17 h 1387"/>
                  <a:gd name="T28" fmla="*/ 480 w 1985"/>
                  <a:gd name="T29" fmla="*/ 28 h 1387"/>
                  <a:gd name="T30" fmla="*/ 479 w 1985"/>
                  <a:gd name="T31" fmla="*/ 40 h 1387"/>
                  <a:gd name="T32" fmla="*/ 494 w 1985"/>
                  <a:gd name="T33" fmla="*/ 96 h 1387"/>
                  <a:gd name="T34" fmla="*/ 491 w 1985"/>
                  <a:gd name="T35" fmla="*/ 189 h 1387"/>
                  <a:gd name="T36" fmla="*/ 466 w 1985"/>
                  <a:gd name="T37" fmla="*/ 266 h 1387"/>
                  <a:gd name="T38" fmla="*/ 443 w 1985"/>
                  <a:gd name="T39" fmla="*/ 316 h 1387"/>
                  <a:gd name="T40" fmla="*/ 440 w 1985"/>
                  <a:gd name="T41" fmla="*/ 332 h 1387"/>
                  <a:gd name="T42" fmla="*/ 439 w 1985"/>
                  <a:gd name="T43" fmla="*/ 337 h 1387"/>
                  <a:gd name="T44" fmla="*/ 437 w 1985"/>
                  <a:gd name="T45" fmla="*/ 339 h 1387"/>
                  <a:gd name="T46" fmla="*/ 435 w 1985"/>
                  <a:gd name="T47" fmla="*/ 343 h 1387"/>
                  <a:gd name="T48" fmla="*/ 429 w 1985"/>
                  <a:gd name="T49" fmla="*/ 344 h 1387"/>
                  <a:gd name="T50" fmla="*/ 414 w 1985"/>
                  <a:gd name="T51" fmla="*/ 341 h 1387"/>
                  <a:gd name="T52" fmla="*/ 397 w 1985"/>
                  <a:gd name="T53" fmla="*/ 340 h 1387"/>
                  <a:gd name="T54" fmla="*/ 382 w 1985"/>
                  <a:gd name="T55" fmla="*/ 336 h 1387"/>
                  <a:gd name="T56" fmla="*/ 348 w 1985"/>
                  <a:gd name="T57" fmla="*/ 320 h 1387"/>
                  <a:gd name="T58" fmla="*/ 305 w 1985"/>
                  <a:gd name="T59" fmla="*/ 287 h 1387"/>
                  <a:gd name="T60" fmla="*/ 273 w 1985"/>
                  <a:gd name="T61" fmla="*/ 249 h 1387"/>
                  <a:gd name="T62" fmla="*/ 238 w 1985"/>
                  <a:gd name="T63" fmla="*/ 205 h 1387"/>
                  <a:gd name="T64" fmla="*/ 204 w 1985"/>
                  <a:gd name="T65" fmla="*/ 179 h 1387"/>
                  <a:gd name="T66" fmla="*/ 181 w 1985"/>
                  <a:gd name="T67" fmla="*/ 181 h 1387"/>
                  <a:gd name="T68" fmla="*/ 155 w 1985"/>
                  <a:gd name="T69" fmla="*/ 190 h 1387"/>
                  <a:gd name="T70" fmla="*/ 125 w 1985"/>
                  <a:gd name="T71" fmla="*/ 206 h 1387"/>
                  <a:gd name="T72" fmla="*/ 99 w 1985"/>
                  <a:gd name="T73" fmla="*/ 228 h 1387"/>
                  <a:gd name="T74" fmla="*/ 79 w 1985"/>
                  <a:gd name="T75" fmla="*/ 252 h 1387"/>
                  <a:gd name="T76" fmla="*/ 57 w 1985"/>
                  <a:gd name="T77" fmla="*/ 277 h 1387"/>
                  <a:gd name="T78" fmla="*/ 37 w 1985"/>
                  <a:gd name="T79" fmla="*/ 302 h 1387"/>
                  <a:gd name="T80" fmla="*/ 26 w 1985"/>
                  <a:gd name="T81" fmla="*/ 313 h 1387"/>
                  <a:gd name="T82" fmla="*/ 18 w 1985"/>
                  <a:gd name="T83" fmla="*/ 307 h 1387"/>
                  <a:gd name="T84" fmla="*/ 10 w 1985"/>
                  <a:gd name="T85" fmla="*/ 299 h 1387"/>
                  <a:gd name="T86" fmla="*/ 3 w 1985"/>
                  <a:gd name="T87" fmla="*/ 293 h 1387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985"/>
                  <a:gd name="T133" fmla="*/ 0 h 1387"/>
                  <a:gd name="T134" fmla="*/ 1985 w 1985"/>
                  <a:gd name="T135" fmla="*/ 1387 h 1387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985" h="1387">
                    <a:moveTo>
                      <a:pt x="0" y="1168"/>
                    </a:moveTo>
                    <a:lnTo>
                      <a:pt x="17" y="1115"/>
                    </a:lnTo>
                    <a:lnTo>
                      <a:pt x="35" y="1069"/>
                    </a:lnTo>
                    <a:lnTo>
                      <a:pt x="57" y="1023"/>
                    </a:lnTo>
                    <a:lnTo>
                      <a:pt x="79" y="981"/>
                    </a:lnTo>
                    <a:lnTo>
                      <a:pt x="101" y="937"/>
                    </a:lnTo>
                    <a:lnTo>
                      <a:pt x="122" y="893"/>
                    </a:lnTo>
                    <a:lnTo>
                      <a:pt x="141" y="846"/>
                    </a:lnTo>
                    <a:lnTo>
                      <a:pt x="158" y="794"/>
                    </a:lnTo>
                    <a:lnTo>
                      <a:pt x="300" y="579"/>
                    </a:lnTo>
                    <a:lnTo>
                      <a:pt x="452" y="398"/>
                    </a:lnTo>
                    <a:lnTo>
                      <a:pt x="616" y="252"/>
                    </a:lnTo>
                    <a:lnTo>
                      <a:pt x="795" y="141"/>
                    </a:lnTo>
                    <a:lnTo>
                      <a:pt x="991" y="64"/>
                    </a:lnTo>
                    <a:lnTo>
                      <a:pt x="1209" y="23"/>
                    </a:lnTo>
                    <a:lnTo>
                      <a:pt x="1452" y="17"/>
                    </a:lnTo>
                    <a:lnTo>
                      <a:pt x="1722" y="49"/>
                    </a:lnTo>
                    <a:lnTo>
                      <a:pt x="1741" y="50"/>
                    </a:lnTo>
                    <a:lnTo>
                      <a:pt x="1762" y="52"/>
                    </a:lnTo>
                    <a:lnTo>
                      <a:pt x="1782" y="51"/>
                    </a:lnTo>
                    <a:lnTo>
                      <a:pt x="1805" y="49"/>
                    </a:lnTo>
                    <a:lnTo>
                      <a:pt x="1825" y="42"/>
                    </a:lnTo>
                    <a:lnTo>
                      <a:pt x="1846" y="33"/>
                    </a:lnTo>
                    <a:lnTo>
                      <a:pt x="1866" y="18"/>
                    </a:lnTo>
                    <a:lnTo>
                      <a:pt x="1888" y="0"/>
                    </a:lnTo>
                    <a:lnTo>
                      <a:pt x="1898" y="21"/>
                    </a:lnTo>
                    <a:lnTo>
                      <a:pt x="1906" y="44"/>
                    </a:lnTo>
                    <a:lnTo>
                      <a:pt x="1913" y="65"/>
                    </a:lnTo>
                    <a:lnTo>
                      <a:pt x="1918" y="87"/>
                    </a:lnTo>
                    <a:lnTo>
                      <a:pt x="1919" y="110"/>
                    </a:lnTo>
                    <a:lnTo>
                      <a:pt x="1920" y="134"/>
                    </a:lnTo>
                    <a:lnTo>
                      <a:pt x="1916" y="159"/>
                    </a:lnTo>
                    <a:lnTo>
                      <a:pt x="1913" y="186"/>
                    </a:lnTo>
                    <a:lnTo>
                      <a:pt x="1973" y="382"/>
                    </a:lnTo>
                    <a:lnTo>
                      <a:pt x="1985" y="574"/>
                    </a:lnTo>
                    <a:lnTo>
                      <a:pt x="1963" y="754"/>
                    </a:lnTo>
                    <a:lnTo>
                      <a:pt x="1919" y="921"/>
                    </a:lnTo>
                    <a:lnTo>
                      <a:pt x="1863" y="1064"/>
                    </a:lnTo>
                    <a:lnTo>
                      <a:pt x="1810" y="1180"/>
                    </a:lnTo>
                    <a:lnTo>
                      <a:pt x="1771" y="1264"/>
                    </a:lnTo>
                    <a:lnTo>
                      <a:pt x="1761" y="1310"/>
                    </a:lnTo>
                    <a:lnTo>
                      <a:pt x="1758" y="1327"/>
                    </a:lnTo>
                    <a:lnTo>
                      <a:pt x="1757" y="1339"/>
                    </a:lnTo>
                    <a:lnTo>
                      <a:pt x="1753" y="1346"/>
                    </a:lnTo>
                    <a:lnTo>
                      <a:pt x="1750" y="1351"/>
                    </a:lnTo>
                    <a:lnTo>
                      <a:pt x="1745" y="1353"/>
                    </a:lnTo>
                    <a:lnTo>
                      <a:pt x="1741" y="1359"/>
                    </a:lnTo>
                    <a:lnTo>
                      <a:pt x="1737" y="1369"/>
                    </a:lnTo>
                    <a:lnTo>
                      <a:pt x="1736" y="1387"/>
                    </a:lnTo>
                    <a:lnTo>
                      <a:pt x="1715" y="1376"/>
                    </a:lnTo>
                    <a:lnTo>
                      <a:pt x="1688" y="1368"/>
                    </a:lnTo>
                    <a:lnTo>
                      <a:pt x="1656" y="1364"/>
                    </a:lnTo>
                    <a:lnTo>
                      <a:pt x="1622" y="1362"/>
                    </a:lnTo>
                    <a:lnTo>
                      <a:pt x="1587" y="1357"/>
                    </a:lnTo>
                    <a:lnTo>
                      <a:pt x="1555" y="1353"/>
                    </a:lnTo>
                    <a:lnTo>
                      <a:pt x="1528" y="1344"/>
                    </a:lnTo>
                    <a:lnTo>
                      <a:pt x="1508" y="1333"/>
                    </a:lnTo>
                    <a:lnTo>
                      <a:pt x="1390" y="1277"/>
                    </a:lnTo>
                    <a:lnTo>
                      <a:pt x="1296" y="1215"/>
                    </a:lnTo>
                    <a:lnTo>
                      <a:pt x="1219" y="1148"/>
                    </a:lnTo>
                    <a:lnTo>
                      <a:pt x="1154" y="1075"/>
                    </a:lnTo>
                    <a:lnTo>
                      <a:pt x="1091" y="996"/>
                    </a:lnTo>
                    <a:lnTo>
                      <a:pt x="1026" y="911"/>
                    </a:lnTo>
                    <a:lnTo>
                      <a:pt x="951" y="820"/>
                    </a:lnTo>
                    <a:lnTo>
                      <a:pt x="861" y="724"/>
                    </a:lnTo>
                    <a:lnTo>
                      <a:pt x="814" y="714"/>
                    </a:lnTo>
                    <a:lnTo>
                      <a:pt x="768" y="714"/>
                    </a:lnTo>
                    <a:lnTo>
                      <a:pt x="721" y="723"/>
                    </a:lnTo>
                    <a:lnTo>
                      <a:pt x="672" y="739"/>
                    </a:lnTo>
                    <a:lnTo>
                      <a:pt x="619" y="760"/>
                    </a:lnTo>
                    <a:lnTo>
                      <a:pt x="562" y="789"/>
                    </a:lnTo>
                    <a:lnTo>
                      <a:pt x="498" y="823"/>
                    </a:lnTo>
                    <a:lnTo>
                      <a:pt x="429" y="863"/>
                    </a:lnTo>
                    <a:lnTo>
                      <a:pt x="394" y="909"/>
                    </a:lnTo>
                    <a:lnTo>
                      <a:pt x="355" y="958"/>
                    </a:lnTo>
                    <a:lnTo>
                      <a:pt x="314" y="1007"/>
                    </a:lnTo>
                    <a:lnTo>
                      <a:pt x="271" y="1059"/>
                    </a:lnTo>
                    <a:lnTo>
                      <a:pt x="227" y="1107"/>
                    </a:lnTo>
                    <a:lnTo>
                      <a:pt x="186" y="1158"/>
                    </a:lnTo>
                    <a:lnTo>
                      <a:pt x="147" y="1205"/>
                    </a:lnTo>
                    <a:lnTo>
                      <a:pt x="114" y="1254"/>
                    </a:lnTo>
                    <a:lnTo>
                      <a:pt x="102" y="1250"/>
                    </a:lnTo>
                    <a:lnTo>
                      <a:pt x="88" y="1240"/>
                    </a:lnTo>
                    <a:lnTo>
                      <a:pt x="72" y="1226"/>
                    </a:lnTo>
                    <a:lnTo>
                      <a:pt x="57" y="1210"/>
                    </a:lnTo>
                    <a:lnTo>
                      <a:pt x="39" y="1193"/>
                    </a:lnTo>
                    <a:lnTo>
                      <a:pt x="24" y="1180"/>
                    </a:lnTo>
                    <a:lnTo>
                      <a:pt x="10" y="1170"/>
                    </a:lnTo>
                    <a:lnTo>
                      <a:pt x="0" y="1168"/>
                    </a:lnTo>
                    <a:close/>
                  </a:path>
                </a:pathLst>
              </a:custGeom>
              <a:solidFill>
                <a:srgbClr val="E6AB9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0" name="Freeform 532"/>
              <p:cNvSpPr>
                <a:spLocks/>
              </p:cNvSpPr>
              <p:nvPr/>
            </p:nvSpPr>
            <p:spPr bwMode="auto">
              <a:xfrm>
                <a:off x="4342" y="2777"/>
                <a:ext cx="979" cy="657"/>
              </a:xfrm>
              <a:custGeom>
                <a:avLst/>
                <a:gdLst>
                  <a:gd name="T0" fmla="*/ 3 w 1959"/>
                  <a:gd name="T1" fmla="*/ 266 h 1315"/>
                  <a:gd name="T2" fmla="*/ 13 w 1959"/>
                  <a:gd name="T3" fmla="*/ 245 h 1315"/>
                  <a:gd name="T4" fmla="*/ 22 w 1959"/>
                  <a:gd name="T5" fmla="*/ 226 h 1315"/>
                  <a:gd name="T6" fmla="*/ 31 w 1959"/>
                  <a:gd name="T7" fmla="*/ 205 h 1315"/>
                  <a:gd name="T8" fmla="*/ 71 w 1959"/>
                  <a:gd name="T9" fmla="*/ 139 h 1315"/>
                  <a:gd name="T10" fmla="*/ 150 w 1959"/>
                  <a:gd name="T11" fmla="*/ 58 h 1315"/>
                  <a:gd name="T12" fmla="*/ 243 w 1959"/>
                  <a:gd name="T13" fmla="*/ 12 h 1315"/>
                  <a:gd name="T14" fmla="*/ 357 w 1959"/>
                  <a:gd name="T15" fmla="*/ 0 h 1315"/>
                  <a:gd name="T16" fmla="*/ 429 w 1959"/>
                  <a:gd name="T17" fmla="*/ 8 h 1315"/>
                  <a:gd name="T18" fmla="*/ 439 w 1959"/>
                  <a:gd name="T19" fmla="*/ 9 h 1315"/>
                  <a:gd name="T20" fmla="*/ 450 w 1959"/>
                  <a:gd name="T21" fmla="*/ 7 h 1315"/>
                  <a:gd name="T22" fmla="*/ 461 w 1959"/>
                  <a:gd name="T23" fmla="*/ 3 h 1315"/>
                  <a:gd name="T24" fmla="*/ 468 w 1959"/>
                  <a:gd name="T25" fmla="*/ 5 h 1315"/>
                  <a:gd name="T26" fmla="*/ 472 w 1959"/>
                  <a:gd name="T27" fmla="*/ 15 h 1315"/>
                  <a:gd name="T28" fmla="*/ 474 w 1959"/>
                  <a:gd name="T29" fmla="*/ 26 h 1315"/>
                  <a:gd name="T30" fmla="*/ 474 w 1959"/>
                  <a:gd name="T31" fmla="*/ 38 h 1315"/>
                  <a:gd name="T32" fmla="*/ 487 w 1959"/>
                  <a:gd name="T33" fmla="*/ 90 h 1315"/>
                  <a:gd name="T34" fmla="*/ 484 w 1959"/>
                  <a:gd name="T35" fmla="*/ 178 h 1315"/>
                  <a:gd name="T36" fmla="*/ 461 w 1959"/>
                  <a:gd name="T37" fmla="*/ 251 h 1315"/>
                  <a:gd name="T38" fmla="*/ 438 w 1959"/>
                  <a:gd name="T39" fmla="*/ 300 h 1315"/>
                  <a:gd name="T40" fmla="*/ 434 w 1959"/>
                  <a:gd name="T41" fmla="*/ 315 h 1315"/>
                  <a:gd name="T42" fmla="*/ 431 w 1959"/>
                  <a:gd name="T43" fmla="*/ 319 h 1315"/>
                  <a:gd name="T44" fmla="*/ 428 w 1959"/>
                  <a:gd name="T45" fmla="*/ 321 h 1315"/>
                  <a:gd name="T46" fmla="*/ 425 w 1959"/>
                  <a:gd name="T47" fmla="*/ 324 h 1315"/>
                  <a:gd name="T48" fmla="*/ 420 w 1959"/>
                  <a:gd name="T49" fmla="*/ 326 h 1315"/>
                  <a:gd name="T50" fmla="*/ 406 w 1959"/>
                  <a:gd name="T51" fmla="*/ 324 h 1315"/>
                  <a:gd name="T52" fmla="*/ 390 w 1959"/>
                  <a:gd name="T53" fmla="*/ 322 h 1315"/>
                  <a:gd name="T54" fmla="*/ 376 w 1959"/>
                  <a:gd name="T55" fmla="*/ 319 h 1315"/>
                  <a:gd name="T56" fmla="*/ 343 w 1959"/>
                  <a:gd name="T57" fmla="*/ 303 h 1315"/>
                  <a:gd name="T58" fmla="*/ 301 w 1959"/>
                  <a:gd name="T59" fmla="*/ 272 h 1315"/>
                  <a:gd name="T60" fmla="*/ 269 w 1959"/>
                  <a:gd name="T61" fmla="*/ 236 h 1315"/>
                  <a:gd name="T62" fmla="*/ 234 w 1959"/>
                  <a:gd name="T63" fmla="*/ 193 h 1315"/>
                  <a:gd name="T64" fmla="*/ 200 w 1959"/>
                  <a:gd name="T65" fmla="*/ 167 h 1315"/>
                  <a:gd name="T66" fmla="*/ 176 w 1959"/>
                  <a:gd name="T67" fmla="*/ 169 h 1315"/>
                  <a:gd name="T68" fmla="*/ 150 w 1959"/>
                  <a:gd name="T69" fmla="*/ 179 h 1315"/>
                  <a:gd name="T70" fmla="*/ 119 w 1959"/>
                  <a:gd name="T71" fmla="*/ 197 h 1315"/>
                  <a:gd name="T72" fmla="*/ 94 w 1959"/>
                  <a:gd name="T73" fmla="*/ 219 h 1315"/>
                  <a:gd name="T74" fmla="*/ 74 w 1959"/>
                  <a:gd name="T75" fmla="*/ 241 h 1315"/>
                  <a:gd name="T76" fmla="*/ 54 w 1959"/>
                  <a:gd name="T77" fmla="*/ 264 h 1315"/>
                  <a:gd name="T78" fmla="*/ 34 w 1959"/>
                  <a:gd name="T79" fmla="*/ 286 h 1315"/>
                  <a:gd name="T80" fmla="*/ 23 w 1959"/>
                  <a:gd name="T81" fmla="*/ 298 h 1315"/>
                  <a:gd name="T82" fmla="*/ 16 w 1959"/>
                  <a:gd name="T83" fmla="*/ 292 h 1315"/>
                  <a:gd name="T84" fmla="*/ 9 w 1959"/>
                  <a:gd name="T85" fmla="*/ 284 h 1315"/>
                  <a:gd name="T86" fmla="*/ 2 w 1959"/>
                  <a:gd name="T87" fmla="*/ 279 h 1315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959"/>
                  <a:gd name="T133" fmla="*/ 0 h 1315"/>
                  <a:gd name="T134" fmla="*/ 1959 w 1959"/>
                  <a:gd name="T135" fmla="*/ 1315 h 1315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959" h="1315">
                    <a:moveTo>
                      <a:pt x="0" y="1117"/>
                    </a:moveTo>
                    <a:lnTo>
                      <a:pt x="14" y="1065"/>
                    </a:lnTo>
                    <a:lnTo>
                      <a:pt x="33" y="1021"/>
                    </a:lnTo>
                    <a:lnTo>
                      <a:pt x="52" y="981"/>
                    </a:lnTo>
                    <a:lnTo>
                      <a:pt x="72" y="945"/>
                    </a:lnTo>
                    <a:lnTo>
                      <a:pt x="90" y="906"/>
                    </a:lnTo>
                    <a:lnTo>
                      <a:pt x="109" y="867"/>
                    </a:lnTo>
                    <a:lnTo>
                      <a:pt x="127" y="823"/>
                    </a:lnTo>
                    <a:lnTo>
                      <a:pt x="144" y="773"/>
                    </a:lnTo>
                    <a:lnTo>
                      <a:pt x="286" y="558"/>
                    </a:lnTo>
                    <a:lnTo>
                      <a:pt x="436" y="378"/>
                    </a:lnTo>
                    <a:lnTo>
                      <a:pt x="600" y="232"/>
                    </a:lnTo>
                    <a:lnTo>
                      <a:pt x="778" y="123"/>
                    </a:lnTo>
                    <a:lnTo>
                      <a:pt x="972" y="48"/>
                    </a:lnTo>
                    <a:lnTo>
                      <a:pt x="1189" y="7"/>
                    </a:lnTo>
                    <a:lnTo>
                      <a:pt x="1431" y="2"/>
                    </a:lnTo>
                    <a:lnTo>
                      <a:pt x="1701" y="34"/>
                    </a:lnTo>
                    <a:lnTo>
                      <a:pt x="1719" y="35"/>
                    </a:lnTo>
                    <a:lnTo>
                      <a:pt x="1739" y="38"/>
                    </a:lnTo>
                    <a:lnTo>
                      <a:pt x="1759" y="36"/>
                    </a:lnTo>
                    <a:lnTo>
                      <a:pt x="1782" y="36"/>
                    </a:lnTo>
                    <a:lnTo>
                      <a:pt x="1802" y="31"/>
                    </a:lnTo>
                    <a:lnTo>
                      <a:pt x="1823" y="24"/>
                    </a:lnTo>
                    <a:lnTo>
                      <a:pt x="1845" y="14"/>
                    </a:lnTo>
                    <a:lnTo>
                      <a:pt x="1866" y="0"/>
                    </a:lnTo>
                    <a:lnTo>
                      <a:pt x="1875" y="21"/>
                    </a:lnTo>
                    <a:lnTo>
                      <a:pt x="1884" y="43"/>
                    </a:lnTo>
                    <a:lnTo>
                      <a:pt x="1890" y="63"/>
                    </a:lnTo>
                    <a:lnTo>
                      <a:pt x="1895" y="84"/>
                    </a:lnTo>
                    <a:lnTo>
                      <a:pt x="1897" y="105"/>
                    </a:lnTo>
                    <a:lnTo>
                      <a:pt x="1899" y="128"/>
                    </a:lnTo>
                    <a:lnTo>
                      <a:pt x="1897" y="152"/>
                    </a:lnTo>
                    <a:lnTo>
                      <a:pt x="1894" y="179"/>
                    </a:lnTo>
                    <a:lnTo>
                      <a:pt x="1948" y="360"/>
                    </a:lnTo>
                    <a:lnTo>
                      <a:pt x="1959" y="540"/>
                    </a:lnTo>
                    <a:lnTo>
                      <a:pt x="1939" y="712"/>
                    </a:lnTo>
                    <a:lnTo>
                      <a:pt x="1897" y="870"/>
                    </a:lnTo>
                    <a:lnTo>
                      <a:pt x="1845" y="1007"/>
                    </a:lnTo>
                    <a:lnTo>
                      <a:pt x="1793" y="1120"/>
                    </a:lnTo>
                    <a:lnTo>
                      <a:pt x="1754" y="1202"/>
                    </a:lnTo>
                    <a:lnTo>
                      <a:pt x="1739" y="1246"/>
                    </a:lnTo>
                    <a:lnTo>
                      <a:pt x="1736" y="1261"/>
                    </a:lnTo>
                    <a:lnTo>
                      <a:pt x="1733" y="1271"/>
                    </a:lnTo>
                    <a:lnTo>
                      <a:pt x="1727" y="1277"/>
                    </a:lnTo>
                    <a:lnTo>
                      <a:pt x="1722" y="1282"/>
                    </a:lnTo>
                    <a:lnTo>
                      <a:pt x="1714" y="1286"/>
                    </a:lnTo>
                    <a:lnTo>
                      <a:pt x="1709" y="1291"/>
                    </a:lnTo>
                    <a:lnTo>
                      <a:pt x="1703" y="1299"/>
                    </a:lnTo>
                    <a:lnTo>
                      <a:pt x="1701" y="1315"/>
                    </a:lnTo>
                    <a:lnTo>
                      <a:pt x="1680" y="1306"/>
                    </a:lnTo>
                    <a:lnTo>
                      <a:pt x="1655" y="1301"/>
                    </a:lnTo>
                    <a:lnTo>
                      <a:pt x="1625" y="1297"/>
                    </a:lnTo>
                    <a:lnTo>
                      <a:pt x="1594" y="1294"/>
                    </a:lnTo>
                    <a:lnTo>
                      <a:pt x="1561" y="1289"/>
                    </a:lnTo>
                    <a:lnTo>
                      <a:pt x="1533" y="1286"/>
                    </a:lnTo>
                    <a:lnTo>
                      <a:pt x="1507" y="1278"/>
                    </a:lnTo>
                    <a:lnTo>
                      <a:pt x="1490" y="1269"/>
                    </a:lnTo>
                    <a:lnTo>
                      <a:pt x="1372" y="1213"/>
                    </a:lnTo>
                    <a:lnTo>
                      <a:pt x="1279" y="1154"/>
                    </a:lnTo>
                    <a:lnTo>
                      <a:pt x="1204" y="1089"/>
                    </a:lnTo>
                    <a:lnTo>
                      <a:pt x="1140" y="1020"/>
                    </a:lnTo>
                    <a:lnTo>
                      <a:pt x="1079" y="944"/>
                    </a:lnTo>
                    <a:lnTo>
                      <a:pt x="1013" y="861"/>
                    </a:lnTo>
                    <a:lnTo>
                      <a:pt x="938" y="772"/>
                    </a:lnTo>
                    <a:lnTo>
                      <a:pt x="848" y="677"/>
                    </a:lnTo>
                    <a:lnTo>
                      <a:pt x="800" y="668"/>
                    </a:lnTo>
                    <a:lnTo>
                      <a:pt x="753" y="669"/>
                    </a:lnTo>
                    <a:lnTo>
                      <a:pt x="704" y="678"/>
                    </a:lnTo>
                    <a:lnTo>
                      <a:pt x="653" y="695"/>
                    </a:lnTo>
                    <a:lnTo>
                      <a:pt x="600" y="719"/>
                    </a:lnTo>
                    <a:lnTo>
                      <a:pt x="542" y="752"/>
                    </a:lnTo>
                    <a:lnTo>
                      <a:pt x="479" y="788"/>
                    </a:lnTo>
                    <a:lnTo>
                      <a:pt x="411" y="832"/>
                    </a:lnTo>
                    <a:lnTo>
                      <a:pt x="376" y="877"/>
                    </a:lnTo>
                    <a:lnTo>
                      <a:pt x="339" y="922"/>
                    </a:lnTo>
                    <a:lnTo>
                      <a:pt x="299" y="967"/>
                    </a:lnTo>
                    <a:lnTo>
                      <a:pt x="258" y="1013"/>
                    </a:lnTo>
                    <a:lnTo>
                      <a:pt x="216" y="1056"/>
                    </a:lnTo>
                    <a:lnTo>
                      <a:pt x="176" y="1101"/>
                    </a:lnTo>
                    <a:lnTo>
                      <a:pt x="138" y="1147"/>
                    </a:lnTo>
                    <a:lnTo>
                      <a:pt x="105" y="1195"/>
                    </a:lnTo>
                    <a:lnTo>
                      <a:pt x="94" y="1192"/>
                    </a:lnTo>
                    <a:lnTo>
                      <a:pt x="80" y="1182"/>
                    </a:lnTo>
                    <a:lnTo>
                      <a:pt x="65" y="1168"/>
                    </a:lnTo>
                    <a:lnTo>
                      <a:pt x="52" y="1154"/>
                    </a:lnTo>
                    <a:lnTo>
                      <a:pt x="36" y="1139"/>
                    </a:lnTo>
                    <a:lnTo>
                      <a:pt x="21" y="1127"/>
                    </a:lnTo>
                    <a:lnTo>
                      <a:pt x="9" y="1118"/>
                    </a:lnTo>
                    <a:lnTo>
                      <a:pt x="0" y="1117"/>
                    </a:lnTo>
                    <a:close/>
                  </a:path>
                </a:pathLst>
              </a:custGeom>
              <a:solidFill>
                <a:srgbClr val="EBB09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1" name="Freeform 533"/>
              <p:cNvSpPr>
                <a:spLocks/>
              </p:cNvSpPr>
              <p:nvPr/>
            </p:nvSpPr>
            <p:spPr bwMode="auto">
              <a:xfrm>
                <a:off x="4349" y="2782"/>
                <a:ext cx="967" cy="627"/>
              </a:xfrm>
              <a:custGeom>
                <a:avLst/>
                <a:gdLst>
                  <a:gd name="T0" fmla="*/ 4 w 1934"/>
                  <a:gd name="T1" fmla="*/ 257 h 1254"/>
                  <a:gd name="T2" fmla="*/ 12 w 1934"/>
                  <a:gd name="T3" fmla="*/ 237 h 1254"/>
                  <a:gd name="T4" fmla="*/ 21 w 1934"/>
                  <a:gd name="T5" fmla="*/ 221 h 1254"/>
                  <a:gd name="T6" fmla="*/ 29 w 1934"/>
                  <a:gd name="T7" fmla="*/ 202 h 1254"/>
                  <a:gd name="T8" fmla="*/ 68 w 1934"/>
                  <a:gd name="T9" fmla="*/ 137 h 1254"/>
                  <a:gd name="T10" fmla="*/ 146 w 1934"/>
                  <a:gd name="T11" fmla="*/ 56 h 1254"/>
                  <a:gd name="T12" fmla="*/ 238 w 1934"/>
                  <a:gd name="T13" fmla="*/ 10 h 1254"/>
                  <a:gd name="T14" fmla="*/ 352 w 1934"/>
                  <a:gd name="T15" fmla="*/ 0 h 1254"/>
                  <a:gd name="T16" fmla="*/ 425 w 1934"/>
                  <a:gd name="T17" fmla="*/ 9 h 1254"/>
                  <a:gd name="T18" fmla="*/ 435 w 1934"/>
                  <a:gd name="T19" fmla="*/ 9 h 1254"/>
                  <a:gd name="T20" fmla="*/ 445 w 1934"/>
                  <a:gd name="T21" fmla="*/ 7 h 1254"/>
                  <a:gd name="T22" fmla="*/ 455 w 1934"/>
                  <a:gd name="T23" fmla="*/ 5 h 1254"/>
                  <a:gd name="T24" fmla="*/ 463 w 1934"/>
                  <a:gd name="T25" fmla="*/ 7 h 1254"/>
                  <a:gd name="T26" fmla="*/ 467 w 1934"/>
                  <a:gd name="T27" fmla="*/ 18 h 1254"/>
                  <a:gd name="T28" fmla="*/ 469 w 1934"/>
                  <a:gd name="T29" fmla="*/ 27 h 1254"/>
                  <a:gd name="T30" fmla="*/ 470 w 1934"/>
                  <a:gd name="T31" fmla="*/ 39 h 1254"/>
                  <a:gd name="T32" fmla="*/ 481 w 1934"/>
                  <a:gd name="T33" fmla="*/ 86 h 1254"/>
                  <a:gd name="T34" fmla="*/ 479 w 1934"/>
                  <a:gd name="T35" fmla="*/ 169 h 1254"/>
                  <a:gd name="T36" fmla="*/ 457 w 1934"/>
                  <a:gd name="T37" fmla="*/ 240 h 1254"/>
                  <a:gd name="T38" fmla="*/ 435 w 1934"/>
                  <a:gd name="T39" fmla="*/ 288 h 1254"/>
                  <a:gd name="T40" fmla="*/ 429 w 1934"/>
                  <a:gd name="T41" fmla="*/ 301 h 1254"/>
                  <a:gd name="T42" fmla="*/ 426 w 1934"/>
                  <a:gd name="T43" fmla="*/ 305 h 1254"/>
                  <a:gd name="T44" fmla="*/ 421 w 1934"/>
                  <a:gd name="T45" fmla="*/ 307 h 1254"/>
                  <a:gd name="T46" fmla="*/ 417 w 1934"/>
                  <a:gd name="T47" fmla="*/ 311 h 1254"/>
                  <a:gd name="T48" fmla="*/ 412 w 1934"/>
                  <a:gd name="T49" fmla="*/ 312 h 1254"/>
                  <a:gd name="T50" fmla="*/ 399 w 1934"/>
                  <a:gd name="T51" fmla="*/ 311 h 1254"/>
                  <a:gd name="T52" fmla="*/ 385 w 1934"/>
                  <a:gd name="T53" fmla="*/ 309 h 1254"/>
                  <a:gd name="T54" fmla="*/ 372 w 1934"/>
                  <a:gd name="T55" fmla="*/ 307 h 1254"/>
                  <a:gd name="T56" fmla="*/ 339 w 1934"/>
                  <a:gd name="T57" fmla="*/ 291 h 1254"/>
                  <a:gd name="T58" fmla="*/ 297 w 1934"/>
                  <a:gd name="T59" fmla="*/ 261 h 1254"/>
                  <a:gd name="T60" fmla="*/ 266 w 1934"/>
                  <a:gd name="T61" fmla="*/ 225 h 1254"/>
                  <a:gd name="T62" fmla="*/ 231 w 1934"/>
                  <a:gd name="T63" fmla="*/ 183 h 1254"/>
                  <a:gd name="T64" fmla="*/ 197 w 1934"/>
                  <a:gd name="T65" fmla="*/ 158 h 1254"/>
                  <a:gd name="T66" fmla="*/ 172 w 1934"/>
                  <a:gd name="T67" fmla="*/ 161 h 1254"/>
                  <a:gd name="T68" fmla="*/ 145 w 1934"/>
                  <a:gd name="T69" fmla="*/ 172 h 1254"/>
                  <a:gd name="T70" fmla="*/ 115 w 1934"/>
                  <a:gd name="T71" fmla="*/ 190 h 1254"/>
                  <a:gd name="T72" fmla="*/ 90 w 1934"/>
                  <a:gd name="T73" fmla="*/ 213 h 1254"/>
                  <a:gd name="T74" fmla="*/ 71 w 1934"/>
                  <a:gd name="T75" fmla="*/ 234 h 1254"/>
                  <a:gd name="T76" fmla="*/ 51 w 1934"/>
                  <a:gd name="T77" fmla="*/ 254 h 1254"/>
                  <a:gd name="T78" fmla="*/ 33 w 1934"/>
                  <a:gd name="T79" fmla="*/ 275 h 1254"/>
                  <a:gd name="T80" fmla="*/ 22 w 1934"/>
                  <a:gd name="T81" fmla="*/ 286 h 1254"/>
                  <a:gd name="T82" fmla="*/ 15 w 1934"/>
                  <a:gd name="T83" fmla="*/ 281 h 1254"/>
                  <a:gd name="T84" fmla="*/ 9 w 1934"/>
                  <a:gd name="T85" fmla="*/ 274 h 1254"/>
                  <a:gd name="T86" fmla="*/ 3 w 1934"/>
                  <a:gd name="T87" fmla="*/ 269 h 125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934"/>
                  <a:gd name="T133" fmla="*/ 0 h 1254"/>
                  <a:gd name="T134" fmla="*/ 1934 w 1934"/>
                  <a:gd name="T135" fmla="*/ 1254 h 125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934" h="1254">
                    <a:moveTo>
                      <a:pt x="0" y="1075"/>
                    </a:moveTo>
                    <a:lnTo>
                      <a:pt x="14" y="1025"/>
                    </a:lnTo>
                    <a:lnTo>
                      <a:pt x="30" y="985"/>
                    </a:lnTo>
                    <a:lnTo>
                      <a:pt x="46" y="950"/>
                    </a:lnTo>
                    <a:lnTo>
                      <a:pt x="65" y="919"/>
                    </a:lnTo>
                    <a:lnTo>
                      <a:pt x="81" y="886"/>
                    </a:lnTo>
                    <a:lnTo>
                      <a:pt x="98" y="852"/>
                    </a:lnTo>
                    <a:lnTo>
                      <a:pt x="114" y="811"/>
                    </a:lnTo>
                    <a:lnTo>
                      <a:pt x="130" y="763"/>
                    </a:lnTo>
                    <a:lnTo>
                      <a:pt x="272" y="548"/>
                    </a:lnTo>
                    <a:lnTo>
                      <a:pt x="421" y="368"/>
                    </a:lnTo>
                    <a:lnTo>
                      <a:pt x="582" y="224"/>
                    </a:lnTo>
                    <a:lnTo>
                      <a:pt x="759" y="117"/>
                    </a:lnTo>
                    <a:lnTo>
                      <a:pt x="952" y="43"/>
                    </a:lnTo>
                    <a:lnTo>
                      <a:pt x="1167" y="4"/>
                    </a:lnTo>
                    <a:lnTo>
                      <a:pt x="1408" y="0"/>
                    </a:lnTo>
                    <a:lnTo>
                      <a:pt x="1678" y="31"/>
                    </a:lnTo>
                    <a:lnTo>
                      <a:pt x="1697" y="33"/>
                    </a:lnTo>
                    <a:lnTo>
                      <a:pt x="1717" y="35"/>
                    </a:lnTo>
                    <a:lnTo>
                      <a:pt x="1737" y="35"/>
                    </a:lnTo>
                    <a:lnTo>
                      <a:pt x="1758" y="35"/>
                    </a:lnTo>
                    <a:lnTo>
                      <a:pt x="1778" y="31"/>
                    </a:lnTo>
                    <a:lnTo>
                      <a:pt x="1799" y="26"/>
                    </a:lnTo>
                    <a:lnTo>
                      <a:pt x="1819" y="19"/>
                    </a:lnTo>
                    <a:lnTo>
                      <a:pt x="1841" y="10"/>
                    </a:lnTo>
                    <a:lnTo>
                      <a:pt x="1851" y="31"/>
                    </a:lnTo>
                    <a:lnTo>
                      <a:pt x="1860" y="51"/>
                    </a:lnTo>
                    <a:lnTo>
                      <a:pt x="1867" y="71"/>
                    </a:lnTo>
                    <a:lnTo>
                      <a:pt x="1873" y="91"/>
                    </a:lnTo>
                    <a:lnTo>
                      <a:pt x="1876" y="110"/>
                    </a:lnTo>
                    <a:lnTo>
                      <a:pt x="1878" y="132"/>
                    </a:lnTo>
                    <a:lnTo>
                      <a:pt x="1877" y="154"/>
                    </a:lnTo>
                    <a:lnTo>
                      <a:pt x="1876" y="180"/>
                    </a:lnTo>
                    <a:lnTo>
                      <a:pt x="1924" y="347"/>
                    </a:lnTo>
                    <a:lnTo>
                      <a:pt x="1934" y="516"/>
                    </a:lnTo>
                    <a:lnTo>
                      <a:pt x="1915" y="678"/>
                    </a:lnTo>
                    <a:lnTo>
                      <a:pt x="1877" y="830"/>
                    </a:lnTo>
                    <a:lnTo>
                      <a:pt x="1827" y="961"/>
                    </a:lnTo>
                    <a:lnTo>
                      <a:pt x="1778" y="1070"/>
                    </a:lnTo>
                    <a:lnTo>
                      <a:pt x="1738" y="1149"/>
                    </a:lnTo>
                    <a:lnTo>
                      <a:pt x="1717" y="1192"/>
                    </a:lnTo>
                    <a:lnTo>
                      <a:pt x="1713" y="1204"/>
                    </a:lnTo>
                    <a:lnTo>
                      <a:pt x="1709" y="1213"/>
                    </a:lnTo>
                    <a:lnTo>
                      <a:pt x="1702" y="1219"/>
                    </a:lnTo>
                    <a:lnTo>
                      <a:pt x="1694" y="1224"/>
                    </a:lnTo>
                    <a:lnTo>
                      <a:pt x="1684" y="1228"/>
                    </a:lnTo>
                    <a:lnTo>
                      <a:pt x="1675" y="1234"/>
                    </a:lnTo>
                    <a:lnTo>
                      <a:pt x="1668" y="1242"/>
                    </a:lnTo>
                    <a:lnTo>
                      <a:pt x="1664" y="1254"/>
                    </a:lnTo>
                    <a:lnTo>
                      <a:pt x="1646" y="1248"/>
                    </a:lnTo>
                    <a:lnTo>
                      <a:pt x="1624" y="1244"/>
                    </a:lnTo>
                    <a:lnTo>
                      <a:pt x="1596" y="1241"/>
                    </a:lnTo>
                    <a:lnTo>
                      <a:pt x="1567" y="1239"/>
                    </a:lnTo>
                    <a:lnTo>
                      <a:pt x="1537" y="1236"/>
                    </a:lnTo>
                    <a:lnTo>
                      <a:pt x="1511" y="1232"/>
                    </a:lnTo>
                    <a:lnTo>
                      <a:pt x="1488" y="1226"/>
                    </a:lnTo>
                    <a:lnTo>
                      <a:pt x="1473" y="1218"/>
                    </a:lnTo>
                    <a:lnTo>
                      <a:pt x="1355" y="1162"/>
                    </a:lnTo>
                    <a:lnTo>
                      <a:pt x="1263" y="1104"/>
                    </a:lnTo>
                    <a:lnTo>
                      <a:pt x="1187" y="1043"/>
                    </a:lnTo>
                    <a:lnTo>
                      <a:pt x="1125" y="976"/>
                    </a:lnTo>
                    <a:lnTo>
                      <a:pt x="1063" y="902"/>
                    </a:lnTo>
                    <a:lnTo>
                      <a:pt x="999" y="822"/>
                    </a:lnTo>
                    <a:lnTo>
                      <a:pt x="924" y="734"/>
                    </a:lnTo>
                    <a:lnTo>
                      <a:pt x="834" y="640"/>
                    </a:lnTo>
                    <a:lnTo>
                      <a:pt x="786" y="632"/>
                    </a:lnTo>
                    <a:lnTo>
                      <a:pt x="739" y="633"/>
                    </a:lnTo>
                    <a:lnTo>
                      <a:pt x="688" y="644"/>
                    </a:lnTo>
                    <a:lnTo>
                      <a:pt x="637" y="664"/>
                    </a:lnTo>
                    <a:lnTo>
                      <a:pt x="580" y="689"/>
                    </a:lnTo>
                    <a:lnTo>
                      <a:pt x="522" y="723"/>
                    </a:lnTo>
                    <a:lnTo>
                      <a:pt x="460" y="763"/>
                    </a:lnTo>
                    <a:lnTo>
                      <a:pt x="395" y="810"/>
                    </a:lnTo>
                    <a:lnTo>
                      <a:pt x="360" y="855"/>
                    </a:lnTo>
                    <a:lnTo>
                      <a:pt x="322" y="897"/>
                    </a:lnTo>
                    <a:lnTo>
                      <a:pt x="283" y="937"/>
                    </a:lnTo>
                    <a:lnTo>
                      <a:pt x="244" y="977"/>
                    </a:lnTo>
                    <a:lnTo>
                      <a:pt x="203" y="1016"/>
                    </a:lnTo>
                    <a:lnTo>
                      <a:pt x="165" y="1058"/>
                    </a:lnTo>
                    <a:lnTo>
                      <a:pt x="129" y="1099"/>
                    </a:lnTo>
                    <a:lnTo>
                      <a:pt x="96" y="1145"/>
                    </a:lnTo>
                    <a:lnTo>
                      <a:pt x="85" y="1142"/>
                    </a:lnTo>
                    <a:lnTo>
                      <a:pt x="74" y="1134"/>
                    </a:lnTo>
                    <a:lnTo>
                      <a:pt x="60" y="1122"/>
                    </a:lnTo>
                    <a:lnTo>
                      <a:pt x="48" y="1109"/>
                    </a:lnTo>
                    <a:lnTo>
                      <a:pt x="34" y="1095"/>
                    </a:lnTo>
                    <a:lnTo>
                      <a:pt x="21" y="1084"/>
                    </a:lnTo>
                    <a:lnTo>
                      <a:pt x="9" y="1076"/>
                    </a:lnTo>
                    <a:lnTo>
                      <a:pt x="0" y="1075"/>
                    </a:lnTo>
                    <a:close/>
                  </a:path>
                </a:pathLst>
              </a:custGeom>
              <a:solidFill>
                <a:srgbClr val="EDB5A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2" name="Freeform 534"/>
              <p:cNvSpPr>
                <a:spLocks/>
              </p:cNvSpPr>
              <p:nvPr/>
            </p:nvSpPr>
            <p:spPr bwMode="auto">
              <a:xfrm>
                <a:off x="4356" y="2785"/>
                <a:ext cx="954" cy="599"/>
              </a:xfrm>
              <a:custGeom>
                <a:avLst/>
                <a:gdLst>
                  <a:gd name="T0" fmla="*/ 4 w 1907"/>
                  <a:gd name="T1" fmla="*/ 248 h 1197"/>
                  <a:gd name="T2" fmla="*/ 11 w 1907"/>
                  <a:gd name="T3" fmla="*/ 231 h 1197"/>
                  <a:gd name="T4" fmla="*/ 18 w 1907"/>
                  <a:gd name="T5" fmla="*/ 218 h 1197"/>
                  <a:gd name="T6" fmla="*/ 26 w 1907"/>
                  <a:gd name="T7" fmla="*/ 202 h 1197"/>
                  <a:gd name="T8" fmla="*/ 65 w 1907"/>
                  <a:gd name="T9" fmla="*/ 136 h 1197"/>
                  <a:gd name="T10" fmla="*/ 142 w 1907"/>
                  <a:gd name="T11" fmla="*/ 56 h 1197"/>
                  <a:gd name="T12" fmla="*/ 234 w 1907"/>
                  <a:gd name="T13" fmla="*/ 11 h 1197"/>
                  <a:gd name="T14" fmla="*/ 347 w 1907"/>
                  <a:gd name="T15" fmla="*/ 0 h 1197"/>
                  <a:gd name="T16" fmla="*/ 419 w 1907"/>
                  <a:gd name="T17" fmla="*/ 9 h 1197"/>
                  <a:gd name="T18" fmla="*/ 429 w 1907"/>
                  <a:gd name="T19" fmla="*/ 9 h 1197"/>
                  <a:gd name="T20" fmla="*/ 440 w 1907"/>
                  <a:gd name="T21" fmla="*/ 9 h 1197"/>
                  <a:gd name="T22" fmla="*/ 450 w 1907"/>
                  <a:gd name="T23" fmla="*/ 7 h 1197"/>
                  <a:gd name="T24" fmla="*/ 458 w 1907"/>
                  <a:gd name="T25" fmla="*/ 11 h 1197"/>
                  <a:gd name="T26" fmla="*/ 462 w 1907"/>
                  <a:gd name="T27" fmla="*/ 21 h 1197"/>
                  <a:gd name="T28" fmla="*/ 464 w 1907"/>
                  <a:gd name="T29" fmla="*/ 31 h 1197"/>
                  <a:gd name="T30" fmla="*/ 465 w 1907"/>
                  <a:gd name="T31" fmla="*/ 41 h 1197"/>
                  <a:gd name="T32" fmla="*/ 475 w 1907"/>
                  <a:gd name="T33" fmla="*/ 85 h 1197"/>
                  <a:gd name="T34" fmla="*/ 473 w 1907"/>
                  <a:gd name="T35" fmla="*/ 162 h 1197"/>
                  <a:gd name="T36" fmla="*/ 453 w 1907"/>
                  <a:gd name="T37" fmla="*/ 230 h 1197"/>
                  <a:gd name="T38" fmla="*/ 431 w 1907"/>
                  <a:gd name="T39" fmla="*/ 276 h 1197"/>
                  <a:gd name="T40" fmla="*/ 424 w 1907"/>
                  <a:gd name="T41" fmla="*/ 289 h 1197"/>
                  <a:gd name="T42" fmla="*/ 419 w 1907"/>
                  <a:gd name="T43" fmla="*/ 292 h 1197"/>
                  <a:gd name="T44" fmla="*/ 414 w 1907"/>
                  <a:gd name="T45" fmla="*/ 294 h 1197"/>
                  <a:gd name="T46" fmla="*/ 409 w 1907"/>
                  <a:gd name="T47" fmla="*/ 297 h 1197"/>
                  <a:gd name="T48" fmla="*/ 403 w 1907"/>
                  <a:gd name="T49" fmla="*/ 299 h 1197"/>
                  <a:gd name="T50" fmla="*/ 392 w 1907"/>
                  <a:gd name="T51" fmla="*/ 298 h 1197"/>
                  <a:gd name="T52" fmla="*/ 379 w 1907"/>
                  <a:gd name="T53" fmla="*/ 297 h 1197"/>
                  <a:gd name="T54" fmla="*/ 368 w 1907"/>
                  <a:gd name="T55" fmla="*/ 294 h 1197"/>
                  <a:gd name="T56" fmla="*/ 335 w 1907"/>
                  <a:gd name="T57" fmla="*/ 279 h 1197"/>
                  <a:gd name="T58" fmla="*/ 293 w 1907"/>
                  <a:gd name="T59" fmla="*/ 250 h 1197"/>
                  <a:gd name="T60" fmla="*/ 263 w 1907"/>
                  <a:gd name="T61" fmla="*/ 217 h 1197"/>
                  <a:gd name="T62" fmla="*/ 229 w 1907"/>
                  <a:gd name="T63" fmla="*/ 177 h 1197"/>
                  <a:gd name="T64" fmla="*/ 194 w 1907"/>
                  <a:gd name="T65" fmla="*/ 151 h 1197"/>
                  <a:gd name="T66" fmla="*/ 168 w 1907"/>
                  <a:gd name="T67" fmla="*/ 154 h 1197"/>
                  <a:gd name="T68" fmla="*/ 140 w 1907"/>
                  <a:gd name="T69" fmla="*/ 166 h 1197"/>
                  <a:gd name="T70" fmla="*/ 110 w 1907"/>
                  <a:gd name="T71" fmla="*/ 186 h 1197"/>
                  <a:gd name="T72" fmla="*/ 86 w 1907"/>
                  <a:gd name="T73" fmla="*/ 209 h 1197"/>
                  <a:gd name="T74" fmla="*/ 67 w 1907"/>
                  <a:gd name="T75" fmla="*/ 228 h 1197"/>
                  <a:gd name="T76" fmla="*/ 49 w 1907"/>
                  <a:gd name="T77" fmla="*/ 245 h 1197"/>
                  <a:gd name="T78" fmla="*/ 30 w 1907"/>
                  <a:gd name="T79" fmla="*/ 264 h 1197"/>
                  <a:gd name="T80" fmla="*/ 19 w 1907"/>
                  <a:gd name="T81" fmla="*/ 275 h 1197"/>
                  <a:gd name="T82" fmla="*/ 14 w 1907"/>
                  <a:gd name="T83" fmla="*/ 270 h 1197"/>
                  <a:gd name="T84" fmla="*/ 8 w 1907"/>
                  <a:gd name="T85" fmla="*/ 264 h 1197"/>
                  <a:gd name="T86" fmla="*/ 2 w 1907"/>
                  <a:gd name="T87" fmla="*/ 260 h 1197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907"/>
                  <a:gd name="T133" fmla="*/ 0 h 1197"/>
                  <a:gd name="T134" fmla="*/ 1907 w 1907"/>
                  <a:gd name="T135" fmla="*/ 1197 h 1197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907" h="1197">
                    <a:moveTo>
                      <a:pt x="0" y="1038"/>
                    </a:moveTo>
                    <a:lnTo>
                      <a:pt x="13" y="989"/>
                    </a:lnTo>
                    <a:lnTo>
                      <a:pt x="29" y="953"/>
                    </a:lnTo>
                    <a:lnTo>
                      <a:pt x="42" y="923"/>
                    </a:lnTo>
                    <a:lnTo>
                      <a:pt x="57" y="898"/>
                    </a:lnTo>
                    <a:lnTo>
                      <a:pt x="71" y="871"/>
                    </a:lnTo>
                    <a:lnTo>
                      <a:pt x="86" y="841"/>
                    </a:lnTo>
                    <a:lnTo>
                      <a:pt x="101" y="805"/>
                    </a:lnTo>
                    <a:lnTo>
                      <a:pt x="116" y="757"/>
                    </a:lnTo>
                    <a:lnTo>
                      <a:pt x="257" y="542"/>
                    </a:lnTo>
                    <a:lnTo>
                      <a:pt x="406" y="364"/>
                    </a:lnTo>
                    <a:lnTo>
                      <a:pt x="565" y="221"/>
                    </a:lnTo>
                    <a:lnTo>
                      <a:pt x="741" y="114"/>
                    </a:lnTo>
                    <a:lnTo>
                      <a:pt x="933" y="42"/>
                    </a:lnTo>
                    <a:lnTo>
                      <a:pt x="1147" y="4"/>
                    </a:lnTo>
                    <a:lnTo>
                      <a:pt x="1385" y="0"/>
                    </a:lnTo>
                    <a:lnTo>
                      <a:pt x="1655" y="32"/>
                    </a:lnTo>
                    <a:lnTo>
                      <a:pt x="1674" y="33"/>
                    </a:lnTo>
                    <a:lnTo>
                      <a:pt x="1694" y="35"/>
                    </a:lnTo>
                    <a:lnTo>
                      <a:pt x="1714" y="35"/>
                    </a:lnTo>
                    <a:lnTo>
                      <a:pt x="1735" y="37"/>
                    </a:lnTo>
                    <a:lnTo>
                      <a:pt x="1757" y="35"/>
                    </a:lnTo>
                    <a:lnTo>
                      <a:pt x="1778" y="33"/>
                    </a:lnTo>
                    <a:lnTo>
                      <a:pt x="1799" y="28"/>
                    </a:lnTo>
                    <a:lnTo>
                      <a:pt x="1821" y="23"/>
                    </a:lnTo>
                    <a:lnTo>
                      <a:pt x="1829" y="43"/>
                    </a:lnTo>
                    <a:lnTo>
                      <a:pt x="1838" y="64"/>
                    </a:lnTo>
                    <a:lnTo>
                      <a:pt x="1846" y="83"/>
                    </a:lnTo>
                    <a:lnTo>
                      <a:pt x="1852" y="103"/>
                    </a:lnTo>
                    <a:lnTo>
                      <a:pt x="1856" y="122"/>
                    </a:lnTo>
                    <a:lnTo>
                      <a:pt x="1858" y="142"/>
                    </a:lnTo>
                    <a:lnTo>
                      <a:pt x="1858" y="163"/>
                    </a:lnTo>
                    <a:lnTo>
                      <a:pt x="1858" y="187"/>
                    </a:lnTo>
                    <a:lnTo>
                      <a:pt x="1900" y="339"/>
                    </a:lnTo>
                    <a:lnTo>
                      <a:pt x="1907" y="495"/>
                    </a:lnTo>
                    <a:lnTo>
                      <a:pt x="1890" y="648"/>
                    </a:lnTo>
                    <a:lnTo>
                      <a:pt x="1856" y="793"/>
                    </a:lnTo>
                    <a:lnTo>
                      <a:pt x="1809" y="920"/>
                    </a:lnTo>
                    <a:lnTo>
                      <a:pt x="1763" y="1025"/>
                    </a:lnTo>
                    <a:lnTo>
                      <a:pt x="1721" y="1101"/>
                    </a:lnTo>
                    <a:lnTo>
                      <a:pt x="1696" y="1142"/>
                    </a:lnTo>
                    <a:lnTo>
                      <a:pt x="1693" y="1153"/>
                    </a:lnTo>
                    <a:lnTo>
                      <a:pt x="1685" y="1162"/>
                    </a:lnTo>
                    <a:lnTo>
                      <a:pt x="1676" y="1167"/>
                    </a:lnTo>
                    <a:lnTo>
                      <a:pt x="1666" y="1172"/>
                    </a:lnTo>
                    <a:lnTo>
                      <a:pt x="1655" y="1176"/>
                    </a:lnTo>
                    <a:lnTo>
                      <a:pt x="1645" y="1181"/>
                    </a:lnTo>
                    <a:lnTo>
                      <a:pt x="1634" y="1187"/>
                    </a:lnTo>
                    <a:lnTo>
                      <a:pt x="1627" y="1197"/>
                    </a:lnTo>
                    <a:lnTo>
                      <a:pt x="1611" y="1193"/>
                    </a:lnTo>
                    <a:lnTo>
                      <a:pt x="1591" y="1192"/>
                    </a:lnTo>
                    <a:lnTo>
                      <a:pt x="1566" y="1191"/>
                    </a:lnTo>
                    <a:lnTo>
                      <a:pt x="1540" y="1189"/>
                    </a:lnTo>
                    <a:lnTo>
                      <a:pt x="1513" y="1186"/>
                    </a:lnTo>
                    <a:lnTo>
                      <a:pt x="1489" y="1182"/>
                    </a:lnTo>
                    <a:lnTo>
                      <a:pt x="1469" y="1176"/>
                    </a:lnTo>
                    <a:lnTo>
                      <a:pt x="1457" y="1169"/>
                    </a:lnTo>
                    <a:lnTo>
                      <a:pt x="1338" y="1116"/>
                    </a:lnTo>
                    <a:lnTo>
                      <a:pt x="1246" y="1059"/>
                    </a:lnTo>
                    <a:lnTo>
                      <a:pt x="1172" y="999"/>
                    </a:lnTo>
                    <a:lnTo>
                      <a:pt x="1109" y="936"/>
                    </a:lnTo>
                    <a:lnTo>
                      <a:pt x="1049" y="866"/>
                    </a:lnTo>
                    <a:lnTo>
                      <a:pt x="987" y="790"/>
                    </a:lnTo>
                    <a:lnTo>
                      <a:pt x="913" y="705"/>
                    </a:lnTo>
                    <a:lnTo>
                      <a:pt x="822" y="611"/>
                    </a:lnTo>
                    <a:lnTo>
                      <a:pt x="773" y="601"/>
                    </a:lnTo>
                    <a:lnTo>
                      <a:pt x="725" y="603"/>
                    </a:lnTo>
                    <a:lnTo>
                      <a:pt x="672" y="614"/>
                    </a:lnTo>
                    <a:lnTo>
                      <a:pt x="618" y="637"/>
                    </a:lnTo>
                    <a:lnTo>
                      <a:pt x="560" y="664"/>
                    </a:lnTo>
                    <a:lnTo>
                      <a:pt x="501" y="701"/>
                    </a:lnTo>
                    <a:lnTo>
                      <a:pt x="440" y="743"/>
                    </a:lnTo>
                    <a:lnTo>
                      <a:pt x="376" y="793"/>
                    </a:lnTo>
                    <a:lnTo>
                      <a:pt x="342" y="836"/>
                    </a:lnTo>
                    <a:lnTo>
                      <a:pt x="306" y="875"/>
                    </a:lnTo>
                    <a:lnTo>
                      <a:pt x="268" y="911"/>
                    </a:lnTo>
                    <a:lnTo>
                      <a:pt x="232" y="946"/>
                    </a:lnTo>
                    <a:lnTo>
                      <a:pt x="193" y="980"/>
                    </a:lnTo>
                    <a:lnTo>
                      <a:pt x="156" y="1017"/>
                    </a:lnTo>
                    <a:lnTo>
                      <a:pt x="120" y="1055"/>
                    </a:lnTo>
                    <a:lnTo>
                      <a:pt x="87" y="1101"/>
                    </a:lnTo>
                    <a:lnTo>
                      <a:pt x="76" y="1097"/>
                    </a:lnTo>
                    <a:lnTo>
                      <a:pt x="66" y="1090"/>
                    </a:lnTo>
                    <a:lnTo>
                      <a:pt x="55" y="1079"/>
                    </a:lnTo>
                    <a:lnTo>
                      <a:pt x="44" y="1068"/>
                    </a:lnTo>
                    <a:lnTo>
                      <a:pt x="31" y="1055"/>
                    </a:lnTo>
                    <a:lnTo>
                      <a:pt x="20" y="1045"/>
                    </a:lnTo>
                    <a:lnTo>
                      <a:pt x="8" y="1038"/>
                    </a:lnTo>
                    <a:lnTo>
                      <a:pt x="0" y="1038"/>
                    </a:lnTo>
                    <a:close/>
                  </a:path>
                </a:pathLst>
              </a:custGeom>
              <a:solidFill>
                <a:srgbClr val="F2BAA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3" name="Freeform 535"/>
              <p:cNvSpPr>
                <a:spLocks/>
              </p:cNvSpPr>
              <p:nvPr/>
            </p:nvSpPr>
            <p:spPr bwMode="auto">
              <a:xfrm>
                <a:off x="4363" y="2788"/>
                <a:ext cx="940" cy="569"/>
              </a:xfrm>
              <a:custGeom>
                <a:avLst/>
                <a:gdLst>
                  <a:gd name="T0" fmla="*/ 3 w 1882"/>
                  <a:gd name="T1" fmla="*/ 238 h 1137"/>
                  <a:gd name="T2" fmla="*/ 9 w 1882"/>
                  <a:gd name="T3" fmla="*/ 224 h 1137"/>
                  <a:gd name="T4" fmla="*/ 15 w 1882"/>
                  <a:gd name="T5" fmla="*/ 214 h 1137"/>
                  <a:gd name="T6" fmla="*/ 22 w 1882"/>
                  <a:gd name="T7" fmla="*/ 199 h 1137"/>
                  <a:gd name="T8" fmla="*/ 61 w 1882"/>
                  <a:gd name="T9" fmla="*/ 134 h 1137"/>
                  <a:gd name="T10" fmla="*/ 137 w 1882"/>
                  <a:gd name="T11" fmla="*/ 54 h 1137"/>
                  <a:gd name="T12" fmla="*/ 228 w 1882"/>
                  <a:gd name="T13" fmla="*/ 10 h 1137"/>
                  <a:gd name="T14" fmla="*/ 341 w 1882"/>
                  <a:gd name="T15" fmla="*/ 0 h 1137"/>
                  <a:gd name="T16" fmla="*/ 412 w 1882"/>
                  <a:gd name="T17" fmla="*/ 9 h 1137"/>
                  <a:gd name="T18" fmla="*/ 422 w 1882"/>
                  <a:gd name="T19" fmla="*/ 10 h 1137"/>
                  <a:gd name="T20" fmla="*/ 433 w 1882"/>
                  <a:gd name="T21" fmla="*/ 10 h 1137"/>
                  <a:gd name="T22" fmla="*/ 443 w 1882"/>
                  <a:gd name="T23" fmla="*/ 10 h 1137"/>
                  <a:gd name="T24" fmla="*/ 451 w 1882"/>
                  <a:gd name="T25" fmla="*/ 15 h 1137"/>
                  <a:gd name="T26" fmla="*/ 455 w 1882"/>
                  <a:gd name="T27" fmla="*/ 24 h 1137"/>
                  <a:gd name="T28" fmla="*/ 458 w 1882"/>
                  <a:gd name="T29" fmla="*/ 33 h 1137"/>
                  <a:gd name="T30" fmla="*/ 459 w 1882"/>
                  <a:gd name="T31" fmla="*/ 43 h 1137"/>
                  <a:gd name="T32" fmla="*/ 468 w 1882"/>
                  <a:gd name="T33" fmla="*/ 83 h 1137"/>
                  <a:gd name="T34" fmla="*/ 466 w 1882"/>
                  <a:gd name="T35" fmla="*/ 155 h 1137"/>
                  <a:gd name="T36" fmla="*/ 447 w 1882"/>
                  <a:gd name="T37" fmla="*/ 220 h 1137"/>
                  <a:gd name="T38" fmla="*/ 426 w 1882"/>
                  <a:gd name="T39" fmla="*/ 263 h 1137"/>
                  <a:gd name="T40" fmla="*/ 417 w 1882"/>
                  <a:gd name="T41" fmla="*/ 275 h 1137"/>
                  <a:gd name="T42" fmla="*/ 412 w 1882"/>
                  <a:gd name="T43" fmla="*/ 278 h 1137"/>
                  <a:gd name="T44" fmla="*/ 405 w 1882"/>
                  <a:gd name="T45" fmla="*/ 280 h 1137"/>
                  <a:gd name="T46" fmla="*/ 399 w 1882"/>
                  <a:gd name="T47" fmla="*/ 283 h 1137"/>
                  <a:gd name="T48" fmla="*/ 394 w 1882"/>
                  <a:gd name="T49" fmla="*/ 284 h 1137"/>
                  <a:gd name="T50" fmla="*/ 384 w 1882"/>
                  <a:gd name="T51" fmla="*/ 284 h 1137"/>
                  <a:gd name="T52" fmla="*/ 372 w 1882"/>
                  <a:gd name="T53" fmla="*/ 283 h 1137"/>
                  <a:gd name="T54" fmla="*/ 362 w 1882"/>
                  <a:gd name="T55" fmla="*/ 282 h 1137"/>
                  <a:gd name="T56" fmla="*/ 330 w 1882"/>
                  <a:gd name="T57" fmla="*/ 267 h 1137"/>
                  <a:gd name="T58" fmla="*/ 289 w 1882"/>
                  <a:gd name="T59" fmla="*/ 240 h 1137"/>
                  <a:gd name="T60" fmla="*/ 258 w 1882"/>
                  <a:gd name="T61" fmla="*/ 208 h 1137"/>
                  <a:gd name="T62" fmla="*/ 225 w 1882"/>
                  <a:gd name="T63" fmla="*/ 168 h 1137"/>
                  <a:gd name="T64" fmla="*/ 190 w 1882"/>
                  <a:gd name="T65" fmla="*/ 142 h 1137"/>
                  <a:gd name="T66" fmla="*/ 164 w 1882"/>
                  <a:gd name="T67" fmla="*/ 147 h 1137"/>
                  <a:gd name="T68" fmla="*/ 135 w 1882"/>
                  <a:gd name="T69" fmla="*/ 160 h 1137"/>
                  <a:gd name="T70" fmla="*/ 105 w 1882"/>
                  <a:gd name="T71" fmla="*/ 181 h 1137"/>
                  <a:gd name="T72" fmla="*/ 81 w 1882"/>
                  <a:gd name="T73" fmla="*/ 205 h 1137"/>
                  <a:gd name="T74" fmla="*/ 63 w 1882"/>
                  <a:gd name="T75" fmla="*/ 221 h 1137"/>
                  <a:gd name="T76" fmla="*/ 45 w 1882"/>
                  <a:gd name="T77" fmla="*/ 236 h 1137"/>
                  <a:gd name="T78" fmla="*/ 28 w 1882"/>
                  <a:gd name="T79" fmla="*/ 253 h 1137"/>
                  <a:gd name="T80" fmla="*/ 17 w 1882"/>
                  <a:gd name="T81" fmla="*/ 263 h 1137"/>
                  <a:gd name="T82" fmla="*/ 12 w 1882"/>
                  <a:gd name="T83" fmla="*/ 259 h 1137"/>
                  <a:gd name="T84" fmla="*/ 7 w 1882"/>
                  <a:gd name="T85" fmla="*/ 254 h 1137"/>
                  <a:gd name="T86" fmla="*/ 2 w 1882"/>
                  <a:gd name="T87" fmla="*/ 251 h 1137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882"/>
                  <a:gd name="T133" fmla="*/ 0 h 1137"/>
                  <a:gd name="T134" fmla="*/ 1882 w 1882"/>
                  <a:gd name="T135" fmla="*/ 1137 h 1137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882" h="1137">
                    <a:moveTo>
                      <a:pt x="0" y="1000"/>
                    </a:moveTo>
                    <a:lnTo>
                      <a:pt x="13" y="952"/>
                    </a:lnTo>
                    <a:lnTo>
                      <a:pt x="27" y="919"/>
                    </a:lnTo>
                    <a:lnTo>
                      <a:pt x="39" y="894"/>
                    </a:lnTo>
                    <a:lnTo>
                      <a:pt x="52" y="875"/>
                    </a:lnTo>
                    <a:lnTo>
                      <a:pt x="63" y="854"/>
                    </a:lnTo>
                    <a:lnTo>
                      <a:pt x="76" y="829"/>
                    </a:lnTo>
                    <a:lnTo>
                      <a:pt x="88" y="795"/>
                    </a:lnTo>
                    <a:lnTo>
                      <a:pt x="103" y="750"/>
                    </a:lnTo>
                    <a:lnTo>
                      <a:pt x="244" y="535"/>
                    </a:lnTo>
                    <a:lnTo>
                      <a:pt x="392" y="358"/>
                    </a:lnTo>
                    <a:lnTo>
                      <a:pt x="550" y="216"/>
                    </a:lnTo>
                    <a:lnTo>
                      <a:pt x="723" y="111"/>
                    </a:lnTo>
                    <a:lnTo>
                      <a:pt x="913" y="40"/>
                    </a:lnTo>
                    <a:lnTo>
                      <a:pt x="1127" y="3"/>
                    </a:lnTo>
                    <a:lnTo>
                      <a:pt x="1365" y="0"/>
                    </a:lnTo>
                    <a:lnTo>
                      <a:pt x="1633" y="32"/>
                    </a:lnTo>
                    <a:lnTo>
                      <a:pt x="1652" y="33"/>
                    </a:lnTo>
                    <a:lnTo>
                      <a:pt x="1672" y="36"/>
                    </a:lnTo>
                    <a:lnTo>
                      <a:pt x="1692" y="37"/>
                    </a:lnTo>
                    <a:lnTo>
                      <a:pt x="1713" y="38"/>
                    </a:lnTo>
                    <a:lnTo>
                      <a:pt x="1734" y="38"/>
                    </a:lnTo>
                    <a:lnTo>
                      <a:pt x="1755" y="38"/>
                    </a:lnTo>
                    <a:lnTo>
                      <a:pt x="1776" y="37"/>
                    </a:lnTo>
                    <a:lnTo>
                      <a:pt x="1798" y="37"/>
                    </a:lnTo>
                    <a:lnTo>
                      <a:pt x="1806" y="57"/>
                    </a:lnTo>
                    <a:lnTo>
                      <a:pt x="1815" y="77"/>
                    </a:lnTo>
                    <a:lnTo>
                      <a:pt x="1823" y="95"/>
                    </a:lnTo>
                    <a:lnTo>
                      <a:pt x="1830" y="114"/>
                    </a:lnTo>
                    <a:lnTo>
                      <a:pt x="1834" y="130"/>
                    </a:lnTo>
                    <a:lnTo>
                      <a:pt x="1838" y="150"/>
                    </a:lnTo>
                    <a:lnTo>
                      <a:pt x="1839" y="170"/>
                    </a:lnTo>
                    <a:lnTo>
                      <a:pt x="1840" y="194"/>
                    </a:lnTo>
                    <a:lnTo>
                      <a:pt x="1875" y="330"/>
                    </a:lnTo>
                    <a:lnTo>
                      <a:pt x="1882" y="476"/>
                    </a:lnTo>
                    <a:lnTo>
                      <a:pt x="1865" y="620"/>
                    </a:lnTo>
                    <a:lnTo>
                      <a:pt x="1834" y="756"/>
                    </a:lnTo>
                    <a:lnTo>
                      <a:pt x="1791" y="878"/>
                    </a:lnTo>
                    <a:lnTo>
                      <a:pt x="1747" y="979"/>
                    </a:lnTo>
                    <a:lnTo>
                      <a:pt x="1705" y="1051"/>
                    </a:lnTo>
                    <a:lnTo>
                      <a:pt x="1675" y="1090"/>
                    </a:lnTo>
                    <a:lnTo>
                      <a:pt x="1670" y="1099"/>
                    </a:lnTo>
                    <a:lnTo>
                      <a:pt x="1662" y="1107"/>
                    </a:lnTo>
                    <a:lnTo>
                      <a:pt x="1651" y="1112"/>
                    </a:lnTo>
                    <a:lnTo>
                      <a:pt x="1638" y="1117"/>
                    </a:lnTo>
                    <a:lnTo>
                      <a:pt x="1624" y="1120"/>
                    </a:lnTo>
                    <a:lnTo>
                      <a:pt x="1612" y="1125"/>
                    </a:lnTo>
                    <a:lnTo>
                      <a:pt x="1599" y="1129"/>
                    </a:lnTo>
                    <a:lnTo>
                      <a:pt x="1592" y="1136"/>
                    </a:lnTo>
                    <a:lnTo>
                      <a:pt x="1578" y="1136"/>
                    </a:lnTo>
                    <a:lnTo>
                      <a:pt x="1560" y="1137"/>
                    </a:lnTo>
                    <a:lnTo>
                      <a:pt x="1538" y="1136"/>
                    </a:lnTo>
                    <a:lnTo>
                      <a:pt x="1514" y="1136"/>
                    </a:lnTo>
                    <a:lnTo>
                      <a:pt x="1489" y="1132"/>
                    </a:lnTo>
                    <a:lnTo>
                      <a:pt x="1468" y="1130"/>
                    </a:lnTo>
                    <a:lnTo>
                      <a:pt x="1450" y="1125"/>
                    </a:lnTo>
                    <a:lnTo>
                      <a:pt x="1440" y="1121"/>
                    </a:lnTo>
                    <a:lnTo>
                      <a:pt x="1322" y="1067"/>
                    </a:lnTo>
                    <a:lnTo>
                      <a:pt x="1232" y="1015"/>
                    </a:lnTo>
                    <a:lnTo>
                      <a:pt x="1158" y="957"/>
                    </a:lnTo>
                    <a:lnTo>
                      <a:pt x="1096" y="897"/>
                    </a:lnTo>
                    <a:lnTo>
                      <a:pt x="1036" y="829"/>
                    </a:lnTo>
                    <a:lnTo>
                      <a:pt x="975" y="755"/>
                    </a:lnTo>
                    <a:lnTo>
                      <a:pt x="901" y="671"/>
                    </a:lnTo>
                    <a:lnTo>
                      <a:pt x="811" y="577"/>
                    </a:lnTo>
                    <a:lnTo>
                      <a:pt x="762" y="568"/>
                    </a:lnTo>
                    <a:lnTo>
                      <a:pt x="712" y="572"/>
                    </a:lnTo>
                    <a:lnTo>
                      <a:pt x="656" y="586"/>
                    </a:lnTo>
                    <a:lnTo>
                      <a:pt x="601" y="609"/>
                    </a:lnTo>
                    <a:lnTo>
                      <a:pt x="542" y="639"/>
                    </a:lnTo>
                    <a:lnTo>
                      <a:pt x="483" y="676"/>
                    </a:lnTo>
                    <a:lnTo>
                      <a:pt x="421" y="721"/>
                    </a:lnTo>
                    <a:lnTo>
                      <a:pt x="359" y="774"/>
                    </a:lnTo>
                    <a:lnTo>
                      <a:pt x="325" y="817"/>
                    </a:lnTo>
                    <a:lnTo>
                      <a:pt x="291" y="853"/>
                    </a:lnTo>
                    <a:lnTo>
                      <a:pt x="255" y="884"/>
                    </a:lnTo>
                    <a:lnTo>
                      <a:pt x="220" y="914"/>
                    </a:lnTo>
                    <a:lnTo>
                      <a:pt x="182" y="943"/>
                    </a:lnTo>
                    <a:lnTo>
                      <a:pt x="147" y="974"/>
                    </a:lnTo>
                    <a:lnTo>
                      <a:pt x="113" y="1011"/>
                    </a:lnTo>
                    <a:lnTo>
                      <a:pt x="81" y="1055"/>
                    </a:lnTo>
                    <a:lnTo>
                      <a:pt x="69" y="1052"/>
                    </a:lnTo>
                    <a:lnTo>
                      <a:pt x="59" y="1046"/>
                    </a:lnTo>
                    <a:lnTo>
                      <a:pt x="49" y="1036"/>
                    </a:lnTo>
                    <a:lnTo>
                      <a:pt x="39" y="1027"/>
                    </a:lnTo>
                    <a:lnTo>
                      <a:pt x="28" y="1016"/>
                    </a:lnTo>
                    <a:lnTo>
                      <a:pt x="18" y="1007"/>
                    </a:lnTo>
                    <a:lnTo>
                      <a:pt x="8" y="1001"/>
                    </a:lnTo>
                    <a:lnTo>
                      <a:pt x="0" y="1000"/>
                    </a:lnTo>
                    <a:close/>
                  </a:path>
                </a:pathLst>
              </a:custGeom>
              <a:solidFill>
                <a:srgbClr val="F5BFB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4" name="Freeform 536"/>
              <p:cNvSpPr>
                <a:spLocks/>
              </p:cNvSpPr>
              <p:nvPr/>
            </p:nvSpPr>
            <p:spPr bwMode="auto">
              <a:xfrm>
                <a:off x="4370" y="2792"/>
                <a:ext cx="928" cy="542"/>
              </a:xfrm>
              <a:custGeom>
                <a:avLst/>
                <a:gdLst>
                  <a:gd name="T0" fmla="*/ 3 w 1857"/>
                  <a:gd name="T1" fmla="*/ 229 h 1084"/>
                  <a:gd name="T2" fmla="*/ 8 w 1857"/>
                  <a:gd name="T3" fmla="*/ 216 h 1084"/>
                  <a:gd name="T4" fmla="*/ 13 w 1857"/>
                  <a:gd name="T5" fmla="*/ 209 h 1084"/>
                  <a:gd name="T6" fmla="*/ 18 w 1857"/>
                  <a:gd name="T7" fmla="*/ 197 h 1084"/>
                  <a:gd name="T8" fmla="*/ 57 w 1857"/>
                  <a:gd name="T9" fmla="*/ 133 h 1084"/>
                  <a:gd name="T10" fmla="*/ 133 w 1857"/>
                  <a:gd name="T11" fmla="*/ 53 h 1084"/>
                  <a:gd name="T12" fmla="*/ 223 w 1857"/>
                  <a:gd name="T13" fmla="*/ 9 h 1084"/>
                  <a:gd name="T14" fmla="*/ 335 w 1857"/>
                  <a:gd name="T15" fmla="*/ 0 h 1084"/>
                  <a:gd name="T16" fmla="*/ 407 w 1857"/>
                  <a:gd name="T17" fmla="*/ 8 h 1084"/>
                  <a:gd name="T18" fmla="*/ 417 w 1857"/>
                  <a:gd name="T19" fmla="*/ 9 h 1084"/>
                  <a:gd name="T20" fmla="*/ 427 w 1857"/>
                  <a:gd name="T21" fmla="*/ 10 h 1084"/>
                  <a:gd name="T22" fmla="*/ 438 w 1857"/>
                  <a:gd name="T23" fmla="*/ 11 h 1084"/>
                  <a:gd name="T24" fmla="*/ 446 w 1857"/>
                  <a:gd name="T25" fmla="*/ 17 h 1084"/>
                  <a:gd name="T26" fmla="*/ 450 w 1857"/>
                  <a:gd name="T27" fmla="*/ 26 h 1084"/>
                  <a:gd name="T28" fmla="*/ 453 w 1857"/>
                  <a:gd name="T29" fmla="*/ 34 h 1084"/>
                  <a:gd name="T30" fmla="*/ 455 w 1857"/>
                  <a:gd name="T31" fmla="*/ 43 h 1084"/>
                  <a:gd name="T32" fmla="*/ 462 w 1857"/>
                  <a:gd name="T33" fmla="*/ 80 h 1084"/>
                  <a:gd name="T34" fmla="*/ 460 w 1857"/>
                  <a:gd name="T35" fmla="*/ 147 h 1084"/>
                  <a:gd name="T36" fmla="*/ 443 w 1857"/>
                  <a:gd name="T37" fmla="*/ 208 h 1084"/>
                  <a:gd name="T38" fmla="*/ 422 w 1857"/>
                  <a:gd name="T39" fmla="*/ 250 h 1084"/>
                  <a:gd name="T40" fmla="*/ 411 w 1857"/>
                  <a:gd name="T41" fmla="*/ 262 h 1084"/>
                  <a:gd name="T42" fmla="*/ 406 w 1857"/>
                  <a:gd name="T43" fmla="*/ 265 h 1084"/>
                  <a:gd name="T44" fmla="*/ 398 w 1857"/>
                  <a:gd name="T45" fmla="*/ 267 h 1084"/>
                  <a:gd name="T46" fmla="*/ 391 w 1857"/>
                  <a:gd name="T47" fmla="*/ 269 h 1084"/>
                  <a:gd name="T48" fmla="*/ 386 w 1857"/>
                  <a:gd name="T49" fmla="*/ 271 h 1084"/>
                  <a:gd name="T50" fmla="*/ 377 w 1857"/>
                  <a:gd name="T51" fmla="*/ 271 h 1084"/>
                  <a:gd name="T52" fmla="*/ 366 w 1857"/>
                  <a:gd name="T53" fmla="*/ 270 h 1084"/>
                  <a:gd name="T54" fmla="*/ 357 w 1857"/>
                  <a:gd name="T55" fmla="*/ 269 h 1084"/>
                  <a:gd name="T56" fmla="*/ 326 w 1857"/>
                  <a:gd name="T57" fmla="*/ 254 h 1084"/>
                  <a:gd name="T58" fmla="*/ 285 w 1857"/>
                  <a:gd name="T59" fmla="*/ 228 h 1084"/>
                  <a:gd name="T60" fmla="*/ 255 w 1857"/>
                  <a:gd name="T61" fmla="*/ 197 h 1084"/>
                  <a:gd name="T62" fmla="*/ 222 w 1857"/>
                  <a:gd name="T63" fmla="*/ 159 h 1084"/>
                  <a:gd name="T64" fmla="*/ 187 w 1857"/>
                  <a:gd name="T65" fmla="*/ 135 h 1084"/>
                  <a:gd name="T66" fmla="*/ 160 w 1857"/>
                  <a:gd name="T67" fmla="*/ 138 h 1084"/>
                  <a:gd name="T68" fmla="*/ 130 w 1857"/>
                  <a:gd name="T69" fmla="*/ 153 h 1084"/>
                  <a:gd name="T70" fmla="*/ 100 w 1857"/>
                  <a:gd name="T71" fmla="*/ 175 h 1084"/>
                  <a:gd name="T72" fmla="*/ 77 w 1857"/>
                  <a:gd name="T73" fmla="*/ 199 h 1084"/>
                  <a:gd name="T74" fmla="*/ 60 w 1857"/>
                  <a:gd name="T75" fmla="*/ 214 h 1084"/>
                  <a:gd name="T76" fmla="*/ 43 w 1857"/>
                  <a:gd name="T77" fmla="*/ 226 h 1084"/>
                  <a:gd name="T78" fmla="*/ 26 w 1857"/>
                  <a:gd name="T79" fmla="*/ 241 h 1084"/>
                  <a:gd name="T80" fmla="*/ 15 w 1857"/>
                  <a:gd name="T81" fmla="*/ 251 h 1084"/>
                  <a:gd name="T82" fmla="*/ 11 w 1857"/>
                  <a:gd name="T83" fmla="*/ 248 h 1084"/>
                  <a:gd name="T84" fmla="*/ 6 w 1857"/>
                  <a:gd name="T85" fmla="*/ 243 h 1084"/>
                  <a:gd name="T86" fmla="*/ 2 w 1857"/>
                  <a:gd name="T87" fmla="*/ 240 h 108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857"/>
                  <a:gd name="T133" fmla="*/ 0 h 1084"/>
                  <a:gd name="T134" fmla="*/ 1857 w 1857"/>
                  <a:gd name="T135" fmla="*/ 1084 h 108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857" h="1084">
                    <a:moveTo>
                      <a:pt x="0" y="962"/>
                    </a:moveTo>
                    <a:lnTo>
                      <a:pt x="12" y="916"/>
                    </a:lnTo>
                    <a:lnTo>
                      <a:pt x="24" y="886"/>
                    </a:lnTo>
                    <a:lnTo>
                      <a:pt x="34" y="866"/>
                    </a:lnTo>
                    <a:lnTo>
                      <a:pt x="44" y="852"/>
                    </a:lnTo>
                    <a:lnTo>
                      <a:pt x="53" y="837"/>
                    </a:lnTo>
                    <a:lnTo>
                      <a:pt x="63" y="818"/>
                    </a:lnTo>
                    <a:lnTo>
                      <a:pt x="74" y="788"/>
                    </a:lnTo>
                    <a:lnTo>
                      <a:pt x="89" y="743"/>
                    </a:lnTo>
                    <a:lnTo>
                      <a:pt x="230" y="529"/>
                    </a:lnTo>
                    <a:lnTo>
                      <a:pt x="376" y="352"/>
                    </a:lnTo>
                    <a:lnTo>
                      <a:pt x="533" y="212"/>
                    </a:lnTo>
                    <a:lnTo>
                      <a:pt x="705" y="108"/>
                    </a:lnTo>
                    <a:lnTo>
                      <a:pt x="893" y="36"/>
                    </a:lnTo>
                    <a:lnTo>
                      <a:pt x="1105" y="1"/>
                    </a:lnTo>
                    <a:lnTo>
                      <a:pt x="1342" y="0"/>
                    </a:lnTo>
                    <a:lnTo>
                      <a:pt x="1610" y="31"/>
                    </a:lnTo>
                    <a:lnTo>
                      <a:pt x="1629" y="34"/>
                    </a:lnTo>
                    <a:lnTo>
                      <a:pt x="1649" y="36"/>
                    </a:lnTo>
                    <a:lnTo>
                      <a:pt x="1669" y="38"/>
                    </a:lnTo>
                    <a:lnTo>
                      <a:pt x="1691" y="40"/>
                    </a:lnTo>
                    <a:lnTo>
                      <a:pt x="1711" y="41"/>
                    </a:lnTo>
                    <a:lnTo>
                      <a:pt x="1732" y="43"/>
                    </a:lnTo>
                    <a:lnTo>
                      <a:pt x="1753" y="45"/>
                    </a:lnTo>
                    <a:lnTo>
                      <a:pt x="1776" y="49"/>
                    </a:lnTo>
                    <a:lnTo>
                      <a:pt x="1785" y="69"/>
                    </a:lnTo>
                    <a:lnTo>
                      <a:pt x="1794" y="89"/>
                    </a:lnTo>
                    <a:lnTo>
                      <a:pt x="1801" y="105"/>
                    </a:lnTo>
                    <a:lnTo>
                      <a:pt x="1809" y="123"/>
                    </a:lnTo>
                    <a:lnTo>
                      <a:pt x="1814" y="139"/>
                    </a:lnTo>
                    <a:lnTo>
                      <a:pt x="1819" y="157"/>
                    </a:lnTo>
                    <a:lnTo>
                      <a:pt x="1821" y="175"/>
                    </a:lnTo>
                    <a:lnTo>
                      <a:pt x="1822" y="198"/>
                    </a:lnTo>
                    <a:lnTo>
                      <a:pt x="1851" y="321"/>
                    </a:lnTo>
                    <a:lnTo>
                      <a:pt x="1857" y="454"/>
                    </a:lnTo>
                    <a:lnTo>
                      <a:pt x="1842" y="588"/>
                    </a:lnTo>
                    <a:lnTo>
                      <a:pt x="1814" y="719"/>
                    </a:lnTo>
                    <a:lnTo>
                      <a:pt x="1773" y="835"/>
                    </a:lnTo>
                    <a:lnTo>
                      <a:pt x="1731" y="932"/>
                    </a:lnTo>
                    <a:lnTo>
                      <a:pt x="1688" y="1001"/>
                    </a:lnTo>
                    <a:lnTo>
                      <a:pt x="1652" y="1038"/>
                    </a:lnTo>
                    <a:lnTo>
                      <a:pt x="1647" y="1045"/>
                    </a:lnTo>
                    <a:lnTo>
                      <a:pt x="1638" y="1053"/>
                    </a:lnTo>
                    <a:lnTo>
                      <a:pt x="1624" y="1058"/>
                    </a:lnTo>
                    <a:lnTo>
                      <a:pt x="1610" y="1063"/>
                    </a:lnTo>
                    <a:lnTo>
                      <a:pt x="1594" y="1065"/>
                    </a:lnTo>
                    <a:lnTo>
                      <a:pt x="1579" y="1069"/>
                    </a:lnTo>
                    <a:lnTo>
                      <a:pt x="1565" y="1073"/>
                    </a:lnTo>
                    <a:lnTo>
                      <a:pt x="1557" y="1078"/>
                    </a:lnTo>
                    <a:lnTo>
                      <a:pt x="1545" y="1081"/>
                    </a:lnTo>
                    <a:lnTo>
                      <a:pt x="1529" y="1084"/>
                    </a:lnTo>
                    <a:lnTo>
                      <a:pt x="1508" y="1084"/>
                    </a:lnTo>
                    <a:lnTo>
                      <a:pt x="1488" y="1084"/>
                    </a:lnTo>
                    <a:lnTo>
                      <a:pt x="1465" y="1080"/>
                    </a:lnTo>
                    <a:lnTo>
                      <a:pt x="1446" y="1078"/>
                    </a:lnTo>
                    <a:lnTo>
                      <a:pt x="1431" y="1074"/>
                    </a:lnTo>
                    <a:lnTo>
                      <a:pt x="1422" y="1070"/>
                    </a:lnTo>
                    <a:lnTo>
                      <a:pt x="1304" y="1018"/>
                    </a:lnTo>
                    <a:lnTo>
                      <a:pt x="1214" y="966"/>
                    </a:lnTo>
                    <a:lnTo>
                      <a:pt x="1141" y="912"/>
                    </a:lnTo>
                    <a:lnTo>
                      <a:pt x="1081" y="855"/>
                    </a:lnTo>
                    <a:lnTo>
                      <a:pt x="1022" y="791"/>
                    </a:lnTo>
                    <a:lnTo>
                      <a:pt x="961" y="719"/>
                    </a:lnTo>
                    <a:lnTo>
                      <a:pt x="888" y="638"/>
                    </a:lnTo>
                    <a:lnTo>
                      <a:pt x="798" y="545"/>
                    </a:lnTo>
                    <a:lnTo>
                      <a:pt x="749" y="538"/>
                    </a:lnTo>
                    <a:lnTo>
                      <a:pt x="696" y="541"/>
                    </a:lnTo>
                    <a:lnTo>
                      <a:pt x="641" y="554"/>
                    </a:lnTo>
                    <a:lnTo>
                      <a:pt x="583" y="579"/>
                    </a:lnTo>
                    <a:lnTo>
                      <a:pt x="522" y="612"/>
                    </a:lnTo>
                    <a:lnTo>
                      <a:pt x="462" y="653"/>
                    </a:lnTo>
                    <a:lnTo>
                      <a:pt x="402" y="701"/>
                    </a:lnTo>
                    <a:lnTo>
                      <a:pt x="341" y="757"/>
                    </a:lnTo>
                    <a:lnTo>
                      <a:pt x="308" y="797"/>
                    </a:lnTo>
                    <a:lnTo>
                      <a:pt x="275" y="831"/>
                    </a:lnTo>
                    <a:lnTo>
                      <a:pt x="241" y="857"/>
                    </a:lnTo>
                    <a:lnTo>
                      <a:pt x="207" y="882"/>
                    </a:lnTo>
                    <a:lnTo>
                      <a:pt x="172" y="906"/>
                    </a:lnTo>
                    <a:lnTo>
                      <a:pt x="138" y="934"/>
                    </a:lnTo>
                    <a:lnTo>
                      <a:pt x="104" y="966"/>
                    </a:lnTo>
                    <a:lnTo>
                      <a:pt x="73" y="1009"/>
                    </a:lnTo>
                    <a:lnTo>
                      <a:pt x="63" y="1006"/>
                    </a:lnTo>
                    <a:lnTo>
                      <a:pt x="54" y="1001"/>
                    </a:lnTo>
                    <a:lnTo>
                      <a:pt x="44" y="994"/>
                    </a:lnTo>
                    <a:lnTo>
                      <a:pt x="35" y="985"/>
                    </a:lnTo>
                    <a:lnTo>
                      <a:pt x="25" y="975"/>
                    </a:lnTo>
                    <a:lnTo>
                      <a:pt x="18" y="967"/>
                    </a:lnTo>
                    <a:lnTo>
                      <a:pt x="8" y="962"/>
                    </a:lnTo>
                    <a:lnTo>
                      <a:pt x="0" y="962"/>
                    </a:lnTo>
                    <a:close/>
                  </a:path>
                </a:pathLst>
              </a:custGeom>
              <a:solidFill>
                <a:srgbClr val="FAC4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5" name="Freeform 537"/>
              <p:cNvSpPr>
                <a:spLocks/>
              </p:cNvSpPr>
              <p:nvPr/>
            </p:nvSpPr>
            <p:spPr bwMode="auto">
              <a:xfrm>
                <a:off x="4377" y="2795"/>
                <a:ext cx="915" cy="517"/>
              </a:xfrm>
              <a:custGeom>
                <a:avLst/>
                <a:gdLst>
                  <a:gd name="T0" fmla="*/ 2 w 1831"/>
                  <a:gd name="T1" fmla="*/ 220 h 1034"/>
                  <a:gd name="T2" fmla="*/ 7 w 1831"/>
                  <a:gd name="T3" fmla="*/ 209 h 1034"/>
                  <a:gd name="T4" fmla="*/ 10 w 1831"/>
                  <a:gd name="T5" fmla="*/ 205 h 1034"/>
                  <a:gd name="T6" fmla="*/ 15 w 1831"/>
                  <a:gd name="T7" fmla="*/ 195 h 1034"/>
                  <a:gd name="T8" fmla="*/ 53 w 1831"/>
                  <a:gd name="T9" fmla="*/ 130 h 1034"/>
                  <a:gd name="T10" fmla="*/ 128 w 1831"/>
                  <a:gd name="T11" fmla="*/ 51 h 1034"/>
                  <a:gd name="T12" fmla="*/ 218 w 1831"/>
                  <a:gd name="T13" fmla="*/ 8 h 1034"/>
                  <a:gd name="T14" fmla="*/ 329 w 1831"/>
                  <a:gd name="T15" fmla="*/ 0 h 1034"/>
                  <a:gd name="T16" fmla="*/ 401 w 1831"/>
                  <a:gd name="T17" fmla="*/ 8 h 1034"/>
                  <a:gd name="T18" fmla="*/ 411 w 1831"/>
                  <a:gd name="T19" fmla="*/ 9 h 1034"/>
                  <a:gd name="T20" fmla="*/ 421 w 1831"/>
                  <a:gd name="T21" fmla="*/ 11 h 1034"/>
                  <a:gd name="T22" fmla="*/ 432 w 1831"/>
                  <a:gd name="T23" fmla="*/ 13 h 1034"/>
                  <a:gd name="T24" fmla="*/ 440 w 1831"/>
                  <a:gd name="T25" fmla="*/ 20 h 1034"/>
                  <a:gd name="T26" fmla="*/ 444 w 1831"/>
                  <a:gd name="T27" fmla="*/ 29 h 1034"/>
                  <a:gd name="T28" fmla="*/ 448 w 1831"/>
                  <a:gd name="T29" fmla="*/ 37 h 1034"/>
                  <a:gd name="T30" fmla="*/ 450 w 1831"/>
                  <a:gd name="T31" fmla="*/ 45 h 1034"/>
                  <a:gd name="T32" fmla="*/ 456 w 1831"/>
                  <a:gd name="T33" fmla="*/ 78 h 1034"/>
                  <a:gd name="T34" fmla="*/ 454 w 1831"/>
                  <a:gd name="T35" fmla="*/ 140 h 1034"/>
                  <a:gd name="T36" fmla="*/ 439 w 1831"/>
                  <a:gd name="T37" fmla="*/ 198 h 1034"/>
                  <a:gd name="T38" fmla="*/ 418 w 1831"/>
                  <a:gd name="T39" fmla="*/ 238 h 1034"/>
                  <a:gd name="T40" fmla="*/ 406 w 1831"/>
                  <a:gd name="T41" fmla="*/ 248 h 1034"/>
                  <a:gd name="T42" fmla="*/ 399 w 1831"/>
                  <a:gd name="T43" fmla="*/ 251 h 1034"/>
                  <a:gd name="T44" fmla="*/ 391 w 1831"/>
                  <a:gd name="T45" fmla="*/ 253 h 1034"/>
                  <a:gd name="T46" fmla="*/ 383 w 1831"/>
                  <a:gd name="T47" fmla="*/ 254 h 1034"/>
                  <a:gd name="T48" fmla="*/ 377 w 1831"/>
                  <a:gd name="T49" fmla="*/ 257 h 1034"/>
                  <a:gd name="T50" fmla="*/ 369 w 1831"/>
                  <a:gd name="T51" fmla="*/ 259 h 1034"/>
                  <a:gd name="T52" fmla="*/ 360 w 1831"/>
                  <a:gd name="T53" fmla="*/ 258 h 1034"/>
                  <a:gd name="T54" fmla="*/ 352 w 1831"/>
                  <a:gd name="T55" fmla="*/ 257 h 1034"/>
                  <a:gd name="T56" fmla="*/ 322 w 1831"/>
                  <a:gd name="T57" fmla="*/ 242 h 1034"/>
                  <a:gd name="T58" fmla="*/ 281 w 1831"/>
                  <a:gd name="T59" fmla="*/ 217 h 1034"/>
                  <a:gd name="T60" fmla="*/ 252 w 1831"/>
                  <a:gd name="T61" fmla="*/ 188 h 1034"/>
                  <a:gd name="T62" fmla="*/ 218 w 1831"/>
                  <a:gd name="T63" fmla="*/ 151 h 1034"/>
                  <a:gd name="T64" fmla="*/ 184 w 1831"/>
                  <a:gd name="T65" fmla="*/ 126 h 1034"/>
                  <a:gd name="T66" fmla="*/ 156 w 1831"/>
                  <a:gd name="T67" fmla="*/ 131 h 1034"/>
                  <a:gd name="T68" fmla="*/ 126 w 1831"/>
                  <a:gd name="T69" fmla="*/ 146 h 1034"/>
                  <a:gd name="T70" fmla="*/ 95 w 1831"/>
                  <a:gd name="T71" fmla="*/ 170 h 1034"/>
                  <a:gd name="T72" fmla="*/ 72 w 1831"/>
                  <a:gd name="T73" fmla="*/ 194 h 1034"/>
                  <a:gd name="T74" fmla="*/ 56 w 1831"/>
                  <a:gd name="T75" fmla="*/ 207 h 1034"/>
                  <a:gd name="T76" fmla="*/ 39 w 1831"/>
                  <a:gd name="T77" fmla="*/ 217 h 1034"/>
                  <a:gd name="T78" fmla="*/ 23 w 1831"/>
                  <a:gd name="T79" fmla="*/ 230 h 1034"/>
                  <a:gd name="T80" fmla="*/ 13 w 1831"/>
                  <a:gd name="T81" fmla="*/ 240 h 1034"/>
                  <a:gd name="T82" fmla="*/ 9 w 1831"/>
                  <a:gd name="T83" fmla="*/ 237 h 1034"/>
                  <a:gd name="T84" fmla="*/ 5 w 1831"/>
                  <a:gd name="T85" fmla="*/ 233 h 1034"/>
                  <a:gd name="T86" fmla="*/ 2 w 1831"/>
                  <a:gd name="T87" fmla="*/ 231 h 103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831"/>
                  <a:gd name="T133" fmla="*/ 0 h 1034"/>
                  <a:gd name="T134" fmla="*/ 1831 w 1831"/>
                  <a:gd name="T135" fmla="*/ 1034 h 103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831" h="1034">
                    <a:moveTo>
                      <a:pt x="0" y="925"/>
                    </a:moveTo>
                    <a:lnTo>
                      <a:pt x="11" y="880"/>
                    </a:lnTo>
                    <a:lnTo>
                      <a:pt x="21" y="854"/>
                    </a:lnTo>
                    <a:lnTo>
                      <a:pt x="29" y="839"/>
                    </a:lnTo>
                    <a:lnTo>
                      <a:pt x="36" y="831"/>
                    </a:lnTo>
                    <a:lnTo>
                      <a:pt x="43" y="821"/>
                    </a:lnTo>
                    <a:lnTo>
                      <a:pt x="51" y="807"/>
                    </a:lnTo>
                    <a:lnTo>
                      <a:pt x="62" y="780"/>
                    </a:lnTo>
                    <a:lnTo>
                      <a:pt x="75" y="737"/>
                    </a:lnTo>
                    <a:lnTo>
                      <a:pt x="214" y="523"/>
                    </a:lnTo>
                    <a:lnTo>
                      <a:pt x="361" y="347"/>
                    </a:lnTo>
                    <a:lnTo>
                      <a:pt x="515" y="207"/>
                    </a:lnTo>
                    <a:lnTo>
                      <a:pt x="686" y="104"/>
                    </a:lnTo>
                    <a:lnTo>
                      <a:pt x="873" y="35"/>
                    </a:lnTo>
                    <a:lnTo>
                      <a:pt x="1084" y="2"/>
                    </a:lnTo>
                    <a:lnTo>
                      <a:pt x="1319" y="0"/>
                    </a:lnTo>
                    <a:lnTo>
                      <a:pt x="1588" y="33"/>
                    </a:lnTo>
                    <a:lnTo>
                      <a:pt x="1606" y="35"/>
                    </a:lnTo>
                    <a:lnTo>
                      <a:pt x="1625" y="38"/>
                    </a:lnTo>
                    <a:lnTo>
                      <a:pt x="1645" y="39"/>
                    </a:lnTo>
                    <a:lnTo>
                      <a:pt x="1667" y="43"/>
                    </a:lnTo>
                    <a:lnTo>
                      <a:pt x="1687" y="45"/>
                    </a:lnTo>
                    <a:lnTo>
                      <a:pt x="1708" y="49"/>
                    </a:lnTo>
                    <a:lnTo>
                      <a:pt x="1729" y="54"/>
                    </a:lnTo>
                    <a:lnTo>
                      <a:pt x="1752" y="63"/>
                    </a:lnTo>
                    <a:lnTo>
                      <a:pt x="1761" y="83"/>
                    </a:lnTo>
                    <a:lnTo>
                      <a:pt x="1771" y="102"/>
                    </a:lnTo>
                    <a:lnTo>
                      <a:pt x="1778" y="118"/>
                    </a:lnTo>
                    <a:lnTo>
                      <a:pt x="1787" y="134"/>
                    </a:lnTo>
                    <a:lnTo>
                      <a:pt x="1792" y="149"/>
                    </a:lnTo>
                    <a:lnTo>
                      <a:pt x="1797" y="166"/>
                    </a:lnTo>
                    <a:lnTo>
                      <a:pt x="1801" y="183"/>
                    </a:lnTo>
                    <a:lnTo>
                      <a:pt x="1805" y="206"/>
                    </a:lnTo>
                    <a:lnTo>
                      <a:pt x="1827" y="314"/>
                    </a:lnTo>
                    <a:lnTo>
                      <a:pt x="1831" y="435"/>
                    </a:lnTo>
                    <a:lnTo>
                      <a:pt x="1818" y="560"/>
                    </a:lnTo>
                    <a:lnTo>
                      <a:pt x="1793" y="683"/>
                    </a:lnTo>
                    <a:lnTo>
                      <a:pt x="1757" y="794"/>
                    </a:lnTo>
                    <a:lnTo>
                      <a:pt x="1716" y="886"/>
                    </a:lnTo>
                    <a:lnTo>
                      <a:pt x="1672" y="953"/>
                    </a:lnTo>
                    <a:lnTo>
                      <a:pt x="1632" y="987"/>
                    </a:lnTo>
                    <a:lnTo>
                      <a:pt x="1624" y="993"/>
                    </a:lnTo>
                    <a:lnTo>
                      <a:pt x="1614" y="999"/>
                    </a:lnTo>
                    <a:lnTo>
                      <a:pt x="1599" y="1004"/>
                    </a:lnTo>
                    <a:lnTo>
                      <a:pt x="1584" y="1010"/>
                    </a:lnTo>
                    <a:lnTo>
                      <a:pt x="1565" y="1013"/>
                    </a:lnTo>
                    <a:lnTo>
                      <a:pt x="1549" y="1017"/>
                    </a:lnTo>
                    <a:lnTo>
                      <a:pt x="1532" y="1019"/>
                    </a:lnTo>
                    <a:lnTo>
                      <a:pt x="1521" y="1022"/>
                    </a:lnTo>
                    <a:lnTo>
                      <a:pt x="1510" y="1028"/>
                    </a:lnTo>
                    <a:lnTo>
                      <a:pt x="1496" y="1033"/>
                    </a:lnTo>
                    <a:lnTo>
                      <a:pt x="1479" y="1033"/>
                    </a:lnTo>
                    <a:lnTo>
                      <a:pt x="1461" y="1034"/>
                    </a:lnTo>
                    <a:lnTo>
                      <a:pt x="1441" y="1030"/>
                    </a:lnTo>
                    <a:lnTo>
                      <a:pt x="1425" y="1028"/>
                    </a:lnTo>
                    <a:lnTo>
                      <a:pt x="1411" y="1025"/>
                    </a:lnTo>
                    <a:lnTo>
                      <a:pt x="1405" y="1023"/>
                    </a:lnTo>
                    <a:lnTo>
                      <a:pt x="1288" y="971"/>
                    </a:lnTo>
                    <a:lnTo>
                      <a:pt x="1198" y="921"/>
                    </a:lnTo>
                    <a:lnTo>
                      <a:pt x="1126" y="870"/>
                    </a:lnTo>
                    <a:lnTo>
                      <a:pt x="1066" y="815"/>
                    </a:lnTo>
                    <a:lnTo>
                      <a:pt x="1008" y="753"/>
                    </a:lnTo>
                    <a:lnTo>
                      <a:pt x="948" y="685"/>
                    </a:lnTo>
                    <a:lnTo>
                      <a:pt x="875" y="604"/>
                    </a:lnTo>
                    <a:lnTo>
                      <a:pt x="786" y="513"/>
                    </a:lnTo>
                    <a:lnTo>
                      <a:pt x="736" y="505"/>
                    </a:lnTo>
                    <a:lnTo>
                      <a:pt x="684" y="510"/>
                    </a:lnTo>
                    <a:lnTo>
                      <a:pt x="625" y="525"/>
                    </a:lnTo>
                    <a:lnTo>
                      <a:pt x="566" y="552"/>
                    </a:lnTo>
                    <a:lnTo>
                      <a:pt x="504" y="586"/>
                    </a:lnTo>
                    <a:lnTo>
                      <a:pt x="443" y="629"/>
                    </a:lnTo>
                    <a:lnTo>
                      <a:pt x="381" y="680"/>
                    </a:lnTo>
                    <a:lnTo>
                      <a:pt x="322" y="738"/>
                    </a:lnTo>
                    <a:lnTo>
                      <a:pt x="290" y="779"/>
                    </a:lnTo>
                    <a:lnTo>
                      <a:pt x="257" y="809"/>
                    </a:lnTo>
                    <a:lnTo>
                      <a:pt x="225" y="831"/>
                    </a:lnTo>
                    <a:lnTo>
                      <a:pt x="193" y="851"/>
                    </a:lnTo>
                    <a:lnTo>
                      <a:pt x="159" y="870"/>
                    </a:lnTo>
                    <a:lnTo>
                      <a:pt x="127" y="893"/>
                    </a:lnTo>
                    <a:lnTo>
                      <a:pt x="94" y="923"/>
                    </a:lnTo>
                    <a:lnTo>
                      <a:pt x="64" y="964"/>
                    </a:lnTo>
                    <a:lnTo>
                      <a:pt x="54" y="961"/>
                    </a:lnTo>
                    <a:lnTo>
                      <a:pt x="46" y="958"/>
                    </a:lnTo>
                    <a:lnTo>
                      <a:pt x="39" y="950"/>
                    </a:lnTo>
                    <a:lnTo>
                      <a:pt x="31" y="944"/>
                    </a:lnTo>
                    <a:lnTo>
                      <a:pt x="23" y="935"/>
                    </a:lnTo>
                    <a:lnTo>
                      <a:pt x="15" y="929"/>
                    </a:lnTo>
                    <a:lnTo>
                      <a:pt x="8" y="925"/>
                    </a:lnTo>
                    <a:lnTo>
                      <a:pt x="0" y="925"/>
                    </a:lnTo>
                    <a:close/>
                  </a:path>
                </a:pathLst>
              </a:custGeom>
              <a:solidFill>
                <a:srgbClr val="FFCC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6" name="Freeform 538"/>
              <p:cNvSpPr>
                <a:spLocks/>
              </p:cNvSpPr>
              <p:nvPr/>
            </p:nvSpPr>
            <p:spPr bwMode="auto">
              <a:xfrm>
                <a:off x="4473" y="2960"/>
                <a:ext cx="208" cy="212"/>
              </a:xfrm>
              <a:custGeom>
                <a:avLst/>
                <a:gdLst>
                  <a:gd name="T0" fmla="*/ 0 w 417"/>
                  <a:gd name="T1" fmla="*/ 89 h 425"/>
                  <a:gd name="T2" fmla="*/ 5 w 417"/>
                  <a:gd name="T3" fmla="*/ 81 h 425"/>
                  <a:gd name="T4" fmla="*/ 13 w 417"/>
                  <a:gd name="T5" fmla="*/ 71 h 425"/>
                  <a:gd name="T6" fmla="*/ 21 w 417"/>
                  <a:gd name="T7" fmla="*/ 59 h 425"/>
                  <a:gd name="T8" fmla="*/ 31 w 417"/>
                  <a:gd name="T9" fmla="*/ 48 h 425"/>
                  <a:gd name="T10" fmla="*/ 40 w 417"/>
                  <a:gd name="T11" fmla="*/ 35 h 425"/>
                  <a:gd name="T12" fmla="*/ 49 w 417"/>
                  <a:gd name="T13" fmla="*/ 24 h 425"/>
                  <a:gd name="T14" fmla="*/ 56 w 417"/>
                  <a:gd name="T15" fmla="*/ 14 h 425"/>
                  <a:gd name="T16" fmla="*/ 62 w 417"/>
                  <a:gd name="T17" fmla="*/ 6 h 425"/>
                  <a:gd name="T18" fmla="*/ 74 w 417"/>
                  <a:gd name="T19" fmla="*/ 1 h 425"/>
                  <a:gd name="T20" fmla="*/ 85 w 417"/>
                  <a:gd name="T21" fmla="*/ 0 h 425"/>
                  <a:gd name="T22" fmla="*/ 95 w 417"/>
                  <a:gd name="T23" fmla="*/ 1 h 425"/>
                  <a:gd name="T24" fmla="*/ 102 w 417"/>
                  <a:gd name="T25" fmla="*/ 5 h 425"/>
                  <a:gd name="T26" fmla="*/ 104 w 417"/>
                  <a:gd name="T27" fmla="*/ 12 h 425"/>
                  <a:gd name="T28" fmla="*/ 100 w 417"/>
                  <a:gd name="T29" fmla="*/ 22 h 425"/>
                  <a:gd name="T30" fmla="*/ 88 w 417"/>
                  <a:gd name="T31" fmla="*/ 34 h 425"/>
                  <a:gd name="T32" fmla="*/ 68 w 417"/>
                  <a:gd name="T33" fmla="*/ 50 h 425"/>
                  <a:gd name="T34" fmla="*/ 60 w 417"/>
                  <a:gd name="T35" fmla="*/ 57 h 425"/>
                  <a:gd name="T36" fmla="*/ 52 w 417"/>
                  <a:gd name="T37" fmla="*/ 64 h 425"/>
                  <a:gd name="T38" fmla="*/ 44 w 417"/>
                  <a:gd name="T39" fmla="*/ 70 h 425"/>
                  <a:gd name="T40" fmla="*/ 36 w 417"/>
                  <a:gd name="T41" fmla="*/ 78 h 425"/>
                  <a:gd name="T42" fmla="*/ 28 w 417"/>
                  <a:gd name="T43" fmla="*/ 84 h 425"/>
                  <a:gd name="T44" fmla="*/ 20 w 417"/>
                  <a:gd name="T45" fmla="*/ 92 h 425"/>
                  <a:gd name="T46" fmla="*/ 12 w 417"/>
                  <a:gd name="T47" fmla="*/ 99 h 425"/>
                  <a:gd name="T48" fmla="*/ 4 w 417"/>
                  <a:gd name="T49" fmla="*/ 106 h 425"/>
                  <a:gd name="T50" fmla="*/ 3 w 417"/>
                  <a:gd name="T51" fmla="*/ 104 h 425"/>
                  <a:gd name="T52" fmla="*/ 3 w 417"/>
                  <a:gd name="T53" fmla="*/ 101 h 425"/>
                  <a:gd name="T54" fmla="*/ 2 w 417"/>
                  <a:gd name="T55" fmla="*/ 99 h 425"/>
                  <a:gd name="T56" fmla="*/ 2 w 417"/>
                  <a:gd name="T57" fmla="*/ 97 h 425"/>
                  <a:gd name="T58" fmla="*/ 1 w 417"/>
                  <a:gd name="T59" fmla="*/ 95 h 425"/>
                  <a:gd name="T60" fmla="*/ 1 w 417"/>
                  <a:gd name="T61" fmla="*/ 93 h 425"/>
                  <a:gd name="T62" fmla="*/ 0 w 417"/>
                  <a:gd name="T63" fmla="*/ 91 h 425"/>
                  <a:gd name="T64" fmla="*/ 0 w 417"/>
                  <a:gd name="T65" fmla="*/ 89 h 42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7"/>
                  <a:gd name="T100" fmla="*/ 0 h 425"/>
                  <a:gd name="T101" fmla="*/ 417 w 417"/>
                  <a:gd name="T102" fmla="*/ 425 h 42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7" h="425">
                    <a:moveTo>
                      <a:pt x="0" y="357"/>
                    </a:moveTo>
                    <a:lnTo>
                      <a:pt x="21" y="324"/>
                    </a:lnTo>
                    <a:lnTo>
                      <a:pt x="52" y="286"/>
                    </a:lnTo>
                    <a:lnTo>
                      <a:pt x="87" y="239"/>
                    </a:lnTo>
                    <a:lnTo>
                      <a:pt x="124" y="192"/>
                    </a:lnTo>
                    <a:lnTo>
                      <a:pt x="161" y="143"/>
                    </a:lnTo>
                    <a:lnTo>
                      <a:pt x="197" y="98"/>
                    </a:lnTo>
                    <a:lnTo>
                      <a:pt x="226" y="58"/>
                    </a:lnTo>
                    <a:lnTo>
                      <a:pt x="250" y="27"/>
                    </a:lnTo>
                    <a:lnTo>
                      <a:pt x="296" y="7"/>
                    </a:lnTo>
                    <a:lnTo>
                      <a:pt x="343" y="0"/>
                    </a:lnTo>
                    <a:lnTo>
                      <a:pt x="383" y="5"/>
                    </a:lnTo>
                    <a:lnTo>
                      <a:pt x="410" y="21"/>
                    </a:lnTo>
                    <a:lnTo>
                      <a:pt x="417" y="49"/>
                    </a:lnTo>
                    <a:lnTo>
                      <a:pt x="401" y="88"/>
                    </a:lnTo>
                    <a:lnTo>
                      <a:pt x="354" y="138"/>
                    </a:lnTo>
                    <a:lnTo>
                      <a:pt x="272" y="200"/>
                    </a:lnTo>
                    <a:lnTo>
                      <a:pt x="240" y="228"/>
                    </a:lnTo>
                    <a:lnTo>
                      <a:pt x="208" y="256"/>
                    </a:lnTo>
                    <a:lnTo>
                      <a:pt x="176" y="283"/>
                    </a:lnTo>
                    <a:lnTo>
                      <a:pt x="144" y="312"/>
                    </a:lnTo>
                    <a:lnTo>
                      <a:pt x="112" y="339"/>
                    </a:lnTo>
                    <a:lnTo>
                      <a:pt x="80" y="368"/>
                    </a:lnTo>
                    <a:lnTo>
                      <a:pt x="48" y="396"/>
                    </a:lnTo>
                    <a:lnTo>
                      <a:pt x="18" y="425"/>
                    </a:lnTo>
                    <a:lnTo>
                      <a:pt x="14" y="416"/>
                    </a:lnTo>
                    <a:lnTo>
                      <a:pt x="13" y="407"/>
                    </a:lnTo>
                    <a:lnTo>
                      <a:pt x="9" y="398"/>
                    </a:lnTo>
                    <a:lnTo>
                      <a:pt x="8" y="391"/>
                    </a:lnTo>
                    <a:lnTo>
                      <a:pt x="5" y="382"/>
                    </a:lnTo>
                    <a:lnTo>
                      <a:pt x="4" y="373"/>
                    </a:lnTo>
                    <a:lnTo>
                      <a:pt x="1" y="365"/>
                    </a:lnTo>
                    <a:lnTo>
                      <a:pt x="0" y="357"/>
                    </a:lnTo>
                    <a:close/>
                  </a:path>
                </a:pathLst>
              </a:custGeom>
              <a:solidFill>
                <a:srgbClr val="FFCC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7" name="Freeform 539"/>
              <p:cNvSpPr>
                <a:spLocks/>
              </p:cNvSpPr>
              <p:nvPr/>
            </p:nvSpPr>
            <p:spPr bwMode="auto">
              <a:xfrm>
                <a:off x="4474" y="2978"/>
                <a:ext cx="192" cy="192"/>
              </a:xfrm>
              <a:custGeom>
                <a:avLst/>
                <a:gdLst>
                  <a:gd name="T0" fmla="*/ 0 w 385"/>
                  <a:gd name="T1" fmla="*/ 80 h 385"/>
                  <a:gd name="T2" fmla="*/ 5 w 385"/>
                  <a:gd name="T3" fmla="*/ 73 h 385"/>
                  <a:gd name="T4" fmla="*/ 12 w 385"/>
                  <a:gd name="T5" fmla="*/ 64 h 385"/>
                  <a:gd name="T6" fmla="*/ 20 w 385"/>
                  <a:gd name="T7" fmla="*/ 54 h 385"/>
                  <a:gd name="T8" fmla="*/ 29 w 385"/>
                  <a:gd name="T9" fmla="*/ 43 h 385"/>
                  <a:gd name="T10" fmla="*/ 37 w 385"/>
                  <a:gd name="T11" fmla="*/ 32 h 385"/>
                  <a:gd name="T12" fmla="*/ 45 w 385"/>
                  <a:gd name="T13" fmla="*/ 22 h 385"/>
                  <a:gd name="T14" fmla="*/ 52 w 385"/>
                  <a:gd name="T15" fmla="*/ 13 h 385"/>
                  <a:gd name="T16" fmla="*/ 57 w 385"/>
                  <a:gd name="T17" fmla="*/ 7 h 385"/>
                  <a:gd name="T18" fmla="*/ 68 w 385"/>
                  <a:gd name="T19" fmla="*/ 2 h 385"/>
                  <a:gd name="T20" fmla="*/ 79 w 385"/>
                  <a:gd name="T21" fmla="*/ 0 h 385"/>
                  <a:gd name="T22" fmla="*/ 88 w 385"/>
                  <a:gd name="T23" fmla="*/ 0 h 385"/>
                  <a:gd name="T24" fmla="*/ 94 w 385"/>
                  <a:gd name="T25" fmla="*/ 4 h 385"/>
                  <a:gd name="T26" fmla="*/ 96 w 385"/>
                  <a:gd name="T27" fmla="*/ 9 h 385"/>
                  <a:gd name="T28" fmla="*/ 92 w 385"/>
                  <a:gd name="T29" fmla="*/ 18 h 385"/>
                  <a:gd name="T30" fmla="*/ 82 w 385"/>
                  <a:gd name="T31" fmla="*/ 29 h 385"/>
                  <a:gd name="T32" fmla="*/ 64 w 385"/>
                  <a:gd name="T33" fmla="*/ 44 h 385"/>
                  <a:gd name="T34" fmla="*/ 56 w 385"/>
                  <a:gd name="T35" fmla="*/ 50 h 385"/>
                  <a:gd name="T36" fmla="*/ 49 w 385"/>
                  <a:gd name="T37" fmla="*/ 57 h 385"/>
                  <a:gd name="T38" fmla="*/ 41 w 385"/>
                  <a:gd name="T39" fmla="*/ 63 h 385"/>
                  <a:gd name="T40" fmla="*/ 34 w 385"/>
                  <a:gd name="T41" fmla="*/ 70 h 385"/>
                  <a:gd name="T42" fmla="*/ 26 w 385"/>
                  <a:gd name="T43" fmla="*/ 76 h 385"/>
                  <a:gd name="T44" fmla="*/ 19 w 385"/>
                  <a:gd name="T45" fmla="*/ 83 h 385"/>
                  <a:gd name="T46" fmla="*/ 11 w 385"/>
                  <a:gd name="T47" fmla="*/ 89 h 385"/>
                  <a:gd name="T48" fmla="*/ 4 w 385"/>
                  <a:gd name="T49" fmla="*/ 96 h 385"/>
                  <a:gd name="T50" fmla="*/ 3 w 385"/>
                  <a:gd name="T51" fmla="*/ 94 h 385"/>
                  <a:gd name="T52" fmla="*/ 3 w 385"/>
                  <a:gd name="T53" fmla="*/ 92 h 385"/>
                  <a:gd name="T54" fmla="*/ 2 w 385"/>
                  <a:gd name="T55" fmla="*/ 90 h 385"/>
                  <a:gd name="T56" fmla="*/ 2 w 385"/>
                  <a:gd name="T57" fmla="*/ 88 h 385"/>
                  <a:gd name="T58" fmla="*/ 1 w 385"/>
                  <a:gd name="T59" fmla="*/ 86 h 385"/>
                  <a:gd name="T60" fmla="*/ 1 w 385"/>
                  <a:gd name="T61" fmla="*/ 84 h 385"/>
                  <a:gd name="T62" fmla="*/ 0 w 385"/>
                  <a:gd name="T63" fmla="*/ 82 h 385"/>
                  <a:gd name="T64" fmla="*/ 0 w 385"/>
                  <a:gd name="T65" fmla="*/ 80 h 3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85"/>
                  <a:gd name="T100" fmla="*/ 0 h 385"/>
                  <a:gd name="T101" fmla="*/ 385 w 385"/>
                  <a:gd name="T102" fmla="*/ 385 h 3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85" h="385">
                    <a:moveTo>
                      <a:pt x="0" y="322"/>
                    </a:moveTo>
                    <a:lnTo>
                      <a:pt x="20" y="293"/>
                    </a:lnTo>
                    <a:lnTo>
                      <a:pt x="48" y="258"/>
                    </a:lnTo>
                    <a:lnTo>
                      <a:pt x="81" y="217"/>
                    </a:lnTo>
                    <a:lnTo>
                      <a:pt x="116" y="174"/>
                    </a:lnTo>
                    <a:lnTo>
                      <a:pt x="148" y="131"/>
                    </a:lnTo>
                    <a:lnTo>
                      <a:pt x="181" y="90"/>
                    </a:lnTo>
                    <a:lnTo>
                      <a:pt x="209" y="55"/>
                    </a:lnTo>
                    <a:lnTo>
                      <a:pt x="231" y="28"/>
                    </a:lnTo>
                    <a:lnTo>
                      <a:pt x="275" y="8"/>
                    </a:lnTo>
                    <a:lnTo>
                      <a:pt x="318" y="0"/>
                    </a:lnTo>
                    <a:lnTo>
                      <a:pt x="354" y="3"/>
                    </a:lnTo>
                    <a:lnTo>
                      <a:pt x="379" y="17"/>
                    </a:lnTo>
                    <a:lnTo>
                      <a:pt x="385" y="39"/>
                    </a:lnTo>
                    <a:lnTo>
                      <a:pt x="370" y="74"/>
                    </a:lnTo>
                    <a:lnTo>
                      <a:pt x="329" y="119"/>
                    </a:lnTo>
                    <a:lnTo>
                      <a:pt x="256" y="177"/>
                    </a:lnTo>
                    <a:lnTo>
                      <a:pt x="226" y="202"/>
                    </a:lnTo>
                    <a:lnTo>
                      <a:pt x="196" y="228"/>
                    </a:lnTo>
                    <a:lnTo>
                      <a:pt x="166" y="255"/>
                    </a:lnTo>
                    <a:lnTo>
                      <a:pt x="136" y="281"/>
                    </a:lnTo>
                    <a:lnTo>
                      <a:pt x="106" y="306"/>
                    </a:lnTo>
                    <a:lnTo>
                      <a:pt x="77" y="332"/>
                    </a:lnTo>
                    <a:lnTo>
                      <a:pt x="47" y="359"/>
                    </a:lnTo>
                    <a:lnTo>
                      <a:pt x="18" y="385"/>
                    </a:lnTo>
                    <a:lnTo>
                      <a:pt x="15" y="376"/>
                    </a:lnTo>
                    <a:lnTo>
                      <a:pt x="13" y="369"/>
                    </a:lnTo>
                    <a:lnTo>
                      <a:pt x="10" y="361"/>
                    </a:lnTo>
                    <a:lnTo>
                      <a:pt x="9" y="354"/>
                    </a:lnTo>
                    <a:lnTo>
                      <a:pt x="7" y="345"/>
                    </a:lnTo>
                    <a:lnTo>
                      <a:pt x="4" y="337"/>
                    </a:lnTo>
                    <a:lnTo>
                      <a:pt x="2" y="330"/>
                    </a:lnTo>
                    <a:lnTo>
                      <a:pt x="0" y="322"/>
                    </a:lnTo>
                    <a:close/>
                  </a:path>
                </a:pathLst>
              </a:custGeom>
              <a:solidFill>
                <a:srgbClr val="FCC7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8" name="Freeform 540"/>
              <p:cNvSpPr>
                <a:spLocks/>
              </p:cNvSpPr>
              <p:nvPr/>
            </p:nvSpPr>
            <p:spPr bwMode="auto">
              <a:xfrm>
                <a:off x="4476" y="2996"/>
                <a:ext cx="175" cy="174"/>
              </a:xfrm>
              <a:custGeom>
                <a:avLst/>
                <a:gdLst>
                  <a:gd name="T0" fmla="*/ 0 w 350"/>
                  <a:gd name="T1" fmla="*/ 72 h 347"/>
                  <a:gd name="T2" fmla="*/ 5 w 350"/>
                  <a:gd name="T3" fmla="*/ 66 h 347"/>
                  <a:gd name="T4" fmla="*/ 11 w 350"/>
                  <a:gd name="T5" fmla="*/ 58 h 347"/>
                  <a:gd name="T6" fmla="*/ 19 w 350"/>
                  <a:gd name="T7" fmla="*/ 49 h 347"/>
                  <a:gd name="T8" fmla="*/ 26 w 350"/>
                  <a:gd name="T9" fmla="*/ 40 h 347"/>
                  <a:gd name="T10" fmla="*/ 34 w 350"/>
                  <a:gd name="T11" fmla="*/ 30 h 347"/>
                  <a:gd name="T12" fmla="*/ 41 w 350"/>
                  <a:gd name="T13" fmla="*/ 22 h 347"/>
                  <a:gd name="T14" fmla="*/ 47 w 350"/>
                  <a:gd name="T15" fmla="*/ 13 h 347"/>
                  <a:gd name="T16" fmla="*/ 52 w 350"/>
                  <a:gd name="T17" fmla="*/ 7 h 347"/>
                  <a:gd name="T18" fmla="*/ 62 w 350"/>
                  <a:gd name="T19" fmla="*/ 2 h 347"/>
                  <a:gd name="T20" fmla="*/ 73 w 350"/>
                  <a:gd name="T21" fmla="*/ 0 h 347"/>
                  <a:gd name="T22" fmla="*/ 81 w 350"/>
                  <a:gd name="T23" fmla="*/ 0 h 347"/>
                  <a:gd name="T24" fmla="*/ 86 w 350"/>
                  <a:gd name="T25" fmla="*/ 3 h 347"/>
                  <a:gd name="T26" fmla="*/ 88 w 350"/>
                  <a:gd name="T27" fmla="*/ 8 h 347"/>
                  <a:gd name="T28" fmla="*/ 85 w 350"/>
                  <a:gd name="T29" fmla="*/ 15 h 347"/>
                  <a:gd name="T30" fmla="*/ 76 w 350"/>
                  <a:gd name="T31" fmla="*/ 25 h 347"/>
                  <a:gd name="T32" fmla="*/ 59 w 350"/>
                  <a:gd name="T33" fmla="*/ 38 h 347"/>
                  <a:gd name="T34" fmla="*/ 51 w 350"/>
                  <a:gd name="T35" fmla="*/ 43 h 347"/>
                  <a:gd name="T36" fmla="*/ 45 w 350"/>
                  <a:gd name="T37" fmla="*/ 50 h 347"/>
                  <a:gd name="T38" fmla="*/ 38 w 350"/>
                  <a:gd name="T39" fmla="*/ 56 h 347"/>
                  <a:gd name="T40" fmla="*/ 31 w 350"/>
                  <a:gd name="T41" fmla="*/ 62 h 347"/>
                  <a:gd name="T42" fmla="*/ 24 w 350"/>
                  <a:gd name="T43" fmla="*/ 68 h 347"/>
                  <a:gd name="T44" fmla="*/ 18 w 350"/>
                  <a:gd name="T45" fmla="*/ 75 h 347"/>
                  <a:gd name="T46" fmla="*/ 11 w 350"/>
                  <a:gd name="T47" fmla="*/ 80 h 347"/>
                  <a:gd name="T48" fmla="*/ 3 w 350"/>
                  <a:gd name="T49" fmla="*/ 87 h 347"/>
                  <a:gd name="T50" fmla="*/ 3 w 350"/>
                  <a:gd name="T51" fmla="*/ 85 h 347"/>
                  <a:gd name="T52" fmla="*/ 3 w 350"/>
                  <a:gd name="T53" fmla="*/ 83 h 347"/>
                  <a:gd name="T54" fmla="*/ 3 w 350"/>
                  <a:gd name="T55" fmla="*/ 81 h 347"/>
                  <a:gd name="T56" fmla="*/ 2 w 350"/>
                  <a:gd name="T57" fmla="*/ 80 h 347"/>
                  <a:gd name="T58" fmla="*/ 1 w 350"/>
                  <a:gd name="T59" fmla="*/ 78 h 347"/>
                  <a:gd name="T60" fmla="*/ 1 w 350"/>
                  <a:gd name="T61" fmla="*/ 76 h 347"/>
                  <a:gd name="T62" fmla="*/ 1 w 350"/>
                  <a:gd name="T63" fmla="*/ 74 h 347"/>
                  <a:gd name="T64" fmla="*/ 0 w 350"/>
                  <a:gd name="T65" fmla="*/ 72 h 3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50"/>
                  <a:gd name="T100" fmla="*/ 0 h 347"/>
                  <a:gd name="T101" fmla="*/ 350 w 350"/>
                  <a:gd name="T102" fmla="*/ 347 h 34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50" h="347">
                    <a:moveTo>
                      <a:pt x="0" y="288"/>
                    </a:moveTo>
                    <a:lnTo>
                      <a:pt x="19" y="261"/>
                    </a:lnTo>
                    <a:lnTo>
                      <a:pt x="44" y="230"/>
                    </a:lnTo>
                    <a:lnTo>
                      <a:pt x="73" y="194"/>
                    </a:lnTo>
                    <a:lnTo>
                      <a:pt x="104" y="157"/>
                    </a:lnTo>
                    <a:lnTo>
                      <a:pt x="134" y="120"/>
                    </a:lnTo>
                    <a:lnTo>
                      <a:pt x="163" y="85"/>
                    </a:lnTo>
                    <a:lnTo>
                      <a:pt x="188" y="52"/>
                    </a:lnTo>
                    <a:lnTo>
                      <a:pt x="208" y="27"/>
                    </a:lnTo>
                    <a:lnTo>
                      <a:pt x="248" y="8"/>
                    </a:lnTo>
                    <a:lnTo>
                      <a:pt x="289" y="0"/>
                    </a:lnTo>
                    <a:lnTo>
                      <a:pt x="321" y="0"/>
                    </a:lnTo>
                    <a:lnTo>
                      <a:pt x="344" y="11"/>
                    </a:lnTo>
                    <a:lnTo>
                      <a:pt x="350" y="30"/>
                    </a:lnTo>
                    <a:lnTo>
                      <a:pt x="339" y="60"/>
                    </a:lnTo>
                    <a:lnTo>
                      <a:pt x="301" y="99"/>
                    </a:lnTo>
                    <a:lnTo>
                      <a:pt x="236" y="150"/>
                    </a:lnTo>
                    <a:lnTo>
                      <a:pt x="207" y="172"/>
                    </a:lnTo>
                    <a:lnTo>
                      <a:pt x="180" y="198"/>
                    </a:lnTo>
                    <a:lnTo>
                      <a:pt x="152" y="221"/>
                    </a:lnTo>
                    <a:lnTo>
                      <a:pt x="126" y="246"/>
                    </a:lnTo>
                    <a:lnTo>
                      <a:pt x="97" y="270"/>
                    </a:lnTo>
                    <a:lnTo>
                      <a:pt x="69" y="297"/>
                    </a:lnTo>
                    <a:lnTo>
                      <a:pt x="42" y="320"/>
                    </a:lnTo>
                    <a:lnTo>
                      <a:pt x="15" y="347"/>
                    </a:lnTo>
                    <a:lnTo>
                      <a:pt x="13" y="339"/>
                    </a:lnTo>
                    <a:lnTo>
                      <a:pt x="11" y="332"/>
                    </a:lnTo>
                    <a:lnTo>
                      <a:pt x="9" y="324"/>
                    </a:lnTo>
                    <a:lnTo>
                      <a:pt x="8" y="317"/>
                    </a:lnTo>
                    <a:lnTo>
                      <a:pt x="5" y="309"/>
                    </a:lnTo>
                    <a:lnTo>
                      <a:pt x="4" y="302"/>
                    </a:lnTo>
                    <a:lnTo>
                      <a:pt x="1" y="29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FAC4B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9" name="Freeform 541"/>
              <p:cNvSpPr>
                <a:spLocks/>
              </p:cNvSpPr>
              <p:nvPr/>
            </p:nvSpPr>
            <p:spPr bwMode="auto">
              <a:xfrm>
                <a:off x="4477" y="3014"/>
                <a:ext cx="158" cy="155"/>
              </a:xfrm>
              <a:custGeom>
                <a:avLst/>
                <a:gdLst>
                  <a:gd name="T0" fmla="*/ 0 w 315"/>
                  <a:gd name="T1" fmla="*/ 64 h 309"/>
                  <a:gd name="T2" fmla="*/ 4 w 315"/>
                  <a:gd name="T3" fmla="*/ 58 h 309"/>
                  <a:gd name="T4" fmla="*/ 10 w 315"/>
                  <a:gd name="T5" fmla="*/ 51 h 309"/>
                  <a:gd name="T6" fmla="*/ 16 w 315"/>
                  <a:gd name="T7" fmla="*/ 43 h 309"/>
                  <a:gd name="T8" fmla="*/ 24 w 315"/>
                  <a:gd name="T9" fmla="*/ 35 h 309"/>
                  <a:gd name="T10" fmla="*/ 30 w 315"/>
                  <a:gd name="T11" fmla="*/ 27 h 309"/>
                  <a:gd name="T12" fmla="*/ 36 w 315"/>
                  <a:gd name="T13" fmla="*/ 20 h 309"/>
                  <a:gd name="T14" fmla="*/ 42 w 315"/>
                  <a:gd name="T15" fmla="*/ 13 h 309"/>
                  <a:gd name="T16" fmla="*/ 47 w 315"/>
                  <a:gd name="T17" fmla="*/ 7 h 309"/>
                  <a:gd name="T18" fmla="*/ 56 w 315"/>
                  <a:gd name="T19" fmla="*/ 3 h 309"/>
                  <a:gd name="T20" fmla="*/ 65 w 315"/>
                  <a:gd name="T21" fmla="*/ 1 h 309"/>
                  <a:gd name="T22" fmla="*/ 72 w 315"/>
                  <a:gd name="T23" fmla="*/ 0 h 309"/>
                  <a:gd name="T24" fmla="*/ 77 w 315"/>
                  <a:gd name="T25" fmla="*/ 2 h 309"/>
                  <a:gd name="T26" fmla="*/ 79 w 315"/>
                  <a:gd name="T27" fmla="*/ 6 h 309"/>
                  <a:gd name="T28" fmla="*/ 77 w 315"/>
                  <a:gd name="T29" fmla="*/ 12 h 309"/>
                  <a:gd name="T30" fmla="*/ 68 w 315"/>
                  <a:gd name="T31" fmla="*/ 20 h 309"/>
                  <a:gd name="T32" fmla="*/ 55 w 315"/>
                  <a:gd name="T33" fmla="*/ 32 h 309"/>
                  <a:gd name="T34" fmla="*/ 48 w 315"/>
                  <a:gd name="T35" fmla="*/ 37 h 309"/>
                  <a:gd name="T36" fmla="*/ 41 w 315"/>
                  <a:gd name="T37" fmla="*/ 43 h 309"/>
                  <a:gd name="T38" fmla="*/ 35 w 315"/>
                  <a:gd name="T39" fmla="*/ 49 h 309"/>
                  <a:gd name="T40" fmla="*/ 29 w 315"/>
                  <a:gd name="T41" fmla="*/ 54 h 309"/>
                  <a:gd name="T42" fmla="*/ 23 w 315"/>
                  <a:gd name="T43" fmla="*/ 60 h 309"/>
                  <a:gd name="T44" fmla="*/ 16 w 315"/>
                  <a:gd name="T45" fmla="*/ 66 h 309"/>
                  <a:gd name="T46" fmla="*/ 10 w 315"/>
                  <a:gd name="T47" fmla="*/ 72 h 309"/>
                  <a:gd name="T48" fmla="*/ 4 w 315"/>
                  <a:gd name="T49" fmla="*/ 78 h 309"/>
                  <a:gd name="T50" fmla="*/ 3 w 315"/>
                  <a:gd name="T51" fmla="*/ 76 h 309"/>
                  <a:gd name="T52" fmla="*/ 3 w 315"/>
                  <a:gd name="T53" fmla="*/ 74 h 309"/>
                  <a:gd name="T54" fmla="*/ 2 w 315"/>
                  <a:gd name="T55" fmla="*/ 72 h 309"/>
                  <a:gd name="T56" fmla="*/ 2 w 315"/>
                  <a:gd name="T57" fmla="*/ 70 h 309"/>
                  <a:gd name="T58" fmla="*/ 1 w 315"/>
                  <a:gd name="T59" fmla="*/ 67 h 309"/>
                  <a:gd name="T60" fmla="*/ 0 w 315"/>
                  <a:gd name="T61" fmla="*/ 64 h 30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315"/>
                  <a:gd name="T94" fmla="*/ 0 h 309"/>
                  <a:gd name="T95" fmla="*/ 315 w 315"/>
                  <a:gd name="T96" fmla="*/ 309 h 309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315" h="309">
                    <a:moveTo>
                      <a:pt x="0" y="254"/>
                    </a:moveTo>
                    <a:lnTo>
                      <a:pt x="16" y="229"/>
                    </a:lnTo>
                    <a:lnTo>
                      <a:pt x="39" y="201"/>
                    </a:lnTo>
                    <a:lnTo>
                      <a:pt x="64" y="171"/>
                    </a:lnTo>
                    <a:lnTo>
                      <a:pt x="93" y="140"/>
                    </a:lnTo>
                    <a:lnTo>
                      <a:pt x="119" y="107"/>
                    </a:lnTo>
                    <a:lnTo>
                      <a:pt x="144" y="77"/>
                    </a:lnTo>
                    <a:lnTo>
                      <a:pt x="167" y="50"/>
                    </a:lnTo>
                    <a:lnTo>
                      <a:pt x="186" y="27"/>
                    </a:lnTo>
                    <a:lnTo>
                      <a:pt x="222" y="10"/>
                    </a:lnTo>
                    <a:lnTo>
                      <a:pt x="258" y="1"/>
                    </a:lnTo>
                    <a:lnTo>
                      <a:pt x="287" y="0"/>
                    </a:lnTo>
                    <a:lnTo>
                      <a:pt x="308" y="7"/>
                    </a:lnTo>
                    <a:lnTo>
                      <a:pt x="315" y="22"/>
                    </a:lnTo>
                    <a:lnTo>
                      <a:pt x="305" y="47"/>
                    </a:lnTo>
                    <a:lnTo>
                      <a:pt x="272" y="80"/>
                    </a:lnTo>
                    <a:lnTo>
                      <a:pt x="217" y="125"/>
                    </a:lnTo>
                    <a:lnTo>
                      <a:pt x="191" y="148"/>
                    </a:lnTo>
                    <a:lnTo>
                      <a:pt x="164" y="170"/>
                    </a:lnTo>
                    <a:lnTo>
                      <a:pt x="139" y="193"/>
                    </a:lnTo>
                    <a:lnTo>
                      <a:pt x="115" y="216"/>
                    </a:lnTo>
                    <a:lnTo>
                      <a:pt x="89" y="239"/>
                    </a:lnTo>
                    <a:lnTo>
                      <a:pt x="64" y="262"/>
                    </a:lnTo>
                    <a:lnTo>
                      <a:pt x="39" y="285"/>
                    </a:lnTo>
                    <a:lnTo>
                      <a:pt x="14" y="309"/>
                    </a:lnTo>
                    <a:lnTo>
                      <a:pt x="11" y="302"/>
                    </a:lnTo>
                    <a:lnTo>
                      <a:pt x="9" y="294"/>
                    </a:lnTo>
                    <a:lnTo>
                      <a:pt x="6" y="287"/>
                    </a:lnTo>
                    <a:lnTo>
                      <a:pt x="5" y="280"/>
                    </a:lnTo>
                    <a:lnTo>
                      <a:pt x="1" y="267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7C2B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" name="Freeform 542"/>
              <p:cNvSpPr>
                <a:spLocks/>
              </p:cNvSpPr>
              <p:nvPr/>
            </p:nvSpPr>
            <p:spPr bwMode="auto">
              <a:xfrm>
                <a:off x="4478" y="3031"/>
                <a:ext cx="141" cy="136"/>
              </a:xfrm>
              <a:custGeom>
                <a:avLst/>
                <a:gdLst>
                  <a:gd name="T0" fmla="*/ 0 w 282"/>
                  <a:gd name="T1" fmla="*/ 56 h 272"/>
                  <a:gd name="T2" fmla="*/ 3 w 282"/>
                  <a:gd name="T3" fmla="*/ 50 h 272"/>
                  <a:gd name="T4" fmla="*/ 9 w 282"/>
                  <a:gd name="T5" fmla="*/ 44 h 272"/>
                  <a:gd name="T6" fmla="*/ 14 w 282"/>
                  <a:gd name="T7" fmla="*/ 37 h 272"/>
                  <a:gd name="T8" fmla="*/ 20 w 282"/>
                  <a:gd name="T9" fmla="*/ 31 h 272"/>
                  <a:gd name="T10" fmla="*/ 26 w 282"/>
                  <a:gd name="T11" fmla="*/ 24 h 272"/>
                  <a:gd name="T12" fmla="*/ 32 w 282"/>
                  <a:gd name="T13" fmla="*/ 18 h 272"/>
                  <a:gd name="T14" fmla="*/ 37 w 282"/>
                  <a:gd name="T15" fmla="*/ 12 h 272"/>
                  <a:gd name="T16" fmla="*/ 41 w 282"/>
                  <a:gd name="T17" fmla="*/ 7 h 272"/>
                  <a:gd name="T18" fmla="*/ 50 w 282"/>
                  <a:gd name="T19" fmla="*/ 3 h 272"/>
                  <a:gd name="T20" fmla="*/ 58 w 282"/>
                  <a:gd name="T21" fmla="*/ 1 h 272"/>
                  <a:gd name="T22" fmla="*/ 65 w 282"/>
                  <a:gd name="T23" fmla="*/ 0 h 272"/>
                  <a:gd name="T24" fmla="*/ 70 w 282"/>
                  <a:gd name="T25" fmla="*/ 1 h 272"/>
                  <a:gd name="T26" fmla="*/ 71 w 282"/>
                  <a:gd name="T27" fmla="*/ 4 h 272"/>
                  <a:gd name="T28" fmla="*/ 69 w 282"/>
                  <a:gd name="T29" fmla="*/ 9 h 272"/>
                  <a:gd name="T30" fmla="*/ 61 w 282"/>
                  <a:gd name="T31" fmla="*/ 15 h 272"/>
                  <a:gd name="T32" fmla="*/ 50 w 282"/>
                  <a:gd name="T33" fmla="*/ 25 h 272"/>
                  <a:gd name="T34" fmla="*/ 44 w 282"/>
                  <a:gd name="T35" fmla="*/ 30 h 272"/>
                  <a:gd name="T36" fmla="*/ 38 w 282"/>
                  <a:gd name="T37" fmla="*/ 35 h 272"/>
                  <a:gd name="T38" fmla="*/ 33 w 282"/>
                  <a:gd name="T39" fmla="*/ 41 h 272"/>
                  <a:gd name="T40" fmla="*/ 26 w 282"/>
                  <a:gd name="T41" fmla="*/ 46 h 272"/>
                  <a:gd name="T42" fmla="*/ 20 w 282"/>
                  <a:gd name="T43" fmla="*/ 52 h 272"/>
                  <a:gd name="T44" fmla="*/ 15 w 282"/>
                  <a:gd name="T45" fmla="*/ 57 h 272"/>
                  <a:gd name="T46" fmla="*/ 9 w 282"/>
                  <a:gd name="T47" fmla="*/ 62 h 272"/>
                  <a:gd name="T48" fmla="*/ 3 w 282"/>
                  <a:gd name="T49" fmla="*/ 68 h 272"/>
                  <a:gd name="T50" fmla="*/ 2 w 282"/>
                  <a:gd name="T51" fmla="*/ 65 h 272"/>
                  <a:gd name="T52" fmla="*/ 1 w 282"/>
                  <a:gd name="T53" fmla="*/ 61 h 272"/>
                  <a:gd name="T54" fmla="*/ 1 w 282"/>
                  <a:gd name="T55" fmla="*/ 58 h 272"/>
                  <a:gd name="T56" fmla="*/ 0 w 282"/>
                  <a:gd name="T57" fmla="*/ 56 h 27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82"/>
                  <a:gd name="T88" fmla="*/ 0 h 272"/>
                  <a:gd name="T89" fmla="*/ 282 w 282"/>
                  <a:gd name="T90" fmla="*/ 272 h 272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82" h="272">
                    <a:moveTo>
                      <a:pt x="0" y="224"/>
                    </a:moveTo>
                    <a:lnTo>
                      <a:pt x="15" y="201"/>
                    </a:lnTo>
                    <a:lnTo>
                      <a:pt x="35" y="177"/>
                    </a:lnTo>
                    <a:lnTo>
                      <a:pt x="57" y="151"/>
                    </a:lnTo>
                    <a:lnTo>
                      <a:pt x="82" y="126"/>
                    </a:lnTo>
                    <a:lnTo>
                      <a:pt x="106" y="99"/>
                    </a:lnTo>
                    <a:lnTo>
                      <a:pt x="128" y="74"/>
                    </a:lnTo>
                    <a:lnTo>
                      <a:pt x="148" y="51"/>
                    </a:lnTo>
                    <a:lnTo>
                      <a:pt x="166" y="31"/>
                    </a:lnTo>
                    <a:lnTo>
                      <a:pt x="200" y="14"/>
                    </a:lnTo>
                    <a:lnTo>
                      <a:pt x="232" y="4"/>
                    </a:lnTo>
                    <a:lnTo>
                      <a:pt x="259" y="0"/>
                    </a:lnTo>
                    <a:lnTo>
                      <a:pt x="277" y="5"/>
                    </a:lnTo>
                    <a:lnTo>
                      <a:pt x="282" y="17"/>
                    </a:lnTo>
                    <a:lnTo>
                      <a:pt x="275" y="36"/>
                    </a:lnTo>
                    <a:lnTo>
                      <a:pt x="247" y="63"/>
                    </a:lnTo>
                    <a:lnTo>
                      <a:pt x="201" y="102"/>
                    </a:lnTo>
                    <a:lnTo>
                      <a:pt x="176" y="122"/>
                    </a:lnTo>
                    <a:lnTo>
                      <a:pt x="153" y="143"/>
                    </a:lnTo>
                    <a:lnTo>
                      <a:pt x="129" y="165"/>
                    </a:lnTo>
                    <a:lnTo>
                      <a:pt x="107" y="187"/>
                    </a:lnTo>
                    <a:lnTo>
                      <a:pt x="83" y="209"/>
                    </a:lnTo>
                    <a:lnTo>
                      <a:pt x="60" y="230"/>
                    </a:lnTo>
                    <a:lnTo>
                      <a:pt x="37" y="251"/>
                    </a:lnTo>
                    <a:lnTo>
                      <a:pt x="14" y="272"/>
                    </a:lnTo>
                    <a:lnTo>
                      <a:pt x="10" y="260"/>
                    </a:lnTo>
                    <a:lnTo>
                      <a:pt x="6" y="247"/>
                    </a:lnTo>
                    <a:lnTo>
                      <a:pt x="3" y="235"/>
                    </a:lnTo>
                    <a:lnTo>
                      <a:pt x="0" y="224"/>
                    </a:lnTo>
                    <a:close/>
                  </a:path>
                </a:pathLst>
              </a:custGeom>
              <a:solidFill>
                <a:srgbClr val="F5BD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1" name="Freeform 543"/>
              <p:cNvSpPr>
                <a:spLocks/>
              </p:cNvSpPr>
              <p:nvPr/>
            </p:nvSpPr>
            <p:spPr bwMode="auto">
              <a:xfrm>
                <a:off x="4480" y="3047"/>
                <a:ext cx="124" cy="119"/>
              </a:xfrm>
              <a:custGeom>
                <a:avLst/>
                <a:gdLst>
                  <a:gd name="T0" fmla="*/ 0 w 248"/>
                  <a:gd name="T1" fmla="*/ 48 h 238"/>
                  <a:gd name="T2" fmla="*/ 4 w 248"/>
                  <a:gd name="T3" fmla="*/ 43 h 238"/>
                  <a:gd name="T4" fmla="*/ 8 w 248"/>
                  <a:gd name="T5" fmla="*/ 38 h 238"/>
                  <a:gd name="T6" fmla="*/ 13 w 248"/>
                  <a:gd name="T7" fmla="*/ 33 h 238"/>
                  <a:gd name="T8" fmla="*/ 18 w 248"/>
                  <a:gd name="T9" fmla="*/ 28 h 238"/>
                  <a:gd name="T10" fmla="*/ 23 w 248"/>
                  <a:gd name="T11" fmla="*/ 23 h 238"/>
                  <a:gd name="T12" fmla="*/ 28 w 248"/>
                  <a:gd name="T13" fmla="*/ 18 h 238"/>
                  <a:gd name="T14" fmla="*/ 32 w 248"/>
                  <a:gd name="T15" fmla="*/ 13 h 238"/>
                  <a:gd name="T16" fmla="*/ 36 w 248"/>
                  <a:gd name="T17" fmla="*/ 9 h 238"/>
                  <a:gd name="T18" fmla="*/ 44 w 248"/>
                  <a:gd name="T19" fmla="*/ 4 h 238"/>
                  <a:gd name="T20" fmla="*/ 51 w 248"/>
                  <a:gd name="T21" fmla="*/ 2 h 238"/>
                  <a:gd name="T22" fmla="*/ 57 w 248"/>
                  <a:gd name="T23" fmla="*/ 0 h 238"/>
                  <a:gd name="T24" fmla="*/ 61 w 248"/>
                  <a:gd name="T25" fmla="*/ 1 h 238"/>
                  <a:gd name="T26" fmla="*/ 62 w 248"/>
                  <a:gd name="T27" fmla="*/ 3 h 238"/>
                  <a:gd name="T28" fmla="*/ 61 w 248"/>
                  <a:gd name="T29" fmla="*/ 6 h 238"/>
                  <a:gd name="T30" fmla="*/ 55 w 248"/>
                  <a:gd name="T31" fmla="*/ 12 h 238"/>
                  <a:gd name="T32" fmla="*/ 46 w 248"/>
                  <a:gd name="T33" fmla="*/ 20 h 238"/>
                  <a:gd name="T34" fmla="*/ 40 w 248"/>
                  <a:gd name="T35" fmla="*/ 25 h 238"/>
                  <a:gd name="T36" fmla="*/ 35 w 248"/>
                  <a:gd name="T37" fmla="*/ 30 h 238"/>
                  <a:gd name="T38" fmla="*/ 29 w 248"/>
                  <a:gd name="T39" fmla="*/ 35 h 238"/>
                  <a:gd name="T40" fmla="*/ 24 w 248"/>
                  <a:gd name="T41" fmla="*/ 40 h 238"/>
                  <a:gd name="T42" fmla="*/ 19 w 248"/>
                  <a:gd name="T43" fmla="*/ 45 h 238"/>
                  <a:gd name="T44" fmla="*/ 14 w 248"/>
                  <a:gd name="T45" fmla="*/ 50 h 238"/>
                  <a:gd name="T46" fmla="*/ 8 w 248"/>
                  <a:gd name="T47" fmla="*/ 55 h 238"/>
                  <a:gd name="T48" fmla="*/ 3 w 248"/>
                  <a:gd name="T49" fmla="*/ 60 h 238"/>
                  <a:gd name="T50" fmla="*/ 2 w 248"/>
                  <a:gd name="T51" fmla="*/ 57 h 238"/>
                  <a:gd name="T52" fmla="*/ 2 w 248"/>
                  <a:gd name="T53" fmla="*/ 54 h 238"/>
                  <a:gd name="T54" fmla="*/ 1 w 248"/>
                  <a:gd name="T55" fmla="*/ 51 h 238"/>
                  <a:gd name="T56" fmla="*/ 0 w 248"/>
                  <a:gd name="T57" fmla="*/ 48 h 23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48"/>
                  <a:gd name="T88" fmla="*/ 0 h 238"/>
                  <a:gd name="T89" fmla="*/ 248 w 248"/>
                  <a:gd name="T90" fmla="*/ 238 h 23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48" h="238">
                    <a:moveTo>
                      <a:pt x="0" y="192"/>
                    </a:moveTo>
                    <a:lnTo>
                      <a:pt x="13" y="172"/>
                    </a:lnTo>
                    <a:lnTo>
                      <a:pt x="30" y="152"/>
                    </a:lnTo>
                    <a:lnTo>
                      <a:pt x="49" y="132"/>
                    </a:lnTo>
                    <a:lnTo>
                      <a:pt x="70" y="112"/>
                    </a:lnTo>
                    <a:lnTo>
                      <a:pt x="90" y="90"/>
                    </a:lnTo>
                    <a:lnTo>
                      <a:pt x="110" y="70"/>
                    </a:lnTo>
                    <a:lnTo>
                      <a:pt x="128" y="50"/>
                    </a:lnTo>
                    <a:lnTo>
                      <a:pt x="143" y="33"/>
                    </a:lnTo>
                    <a:lnTo>
                      <a:pt x="174" y="16"/>
                    </a:lnTo>
                    <a:lnTo>
                      <a:pt x="203" y="6"/>
                    </a:lnTo>
                    <a:lnTo>
                      <a:pt x="227" y="0"/>
                    </a:lnTo>
                    <a:lnTo>
                      <a:pt x="243" y="3"/>
                    </a:lnTo>
                    <a:lnTo>
                      <a:pt x="248" y="9"/>
                    </a:lnTo>
                    <a:lnTo>
                      <a:pt x="242" y="24"/>
                    </a:lnTo>
                    <a:lnTo>
                      <a:pt x="219" y="48"/>
                    </a:lnTo>
                    <a:lnTo>
                      <a:pt x="181" y="80"/>
                    </a:lnTo>
                    <a:lnTo>
                      <a:pt x="158" y="99"/>
                    </a:lnTo>
                    <a:lnTo>
                      <a:pt x="137" y="118"/>
                    </a:lnTo>
                    <a:lnTo>
                      <a:pt x="115" y="138"/>
                    </a:lnTo>
                    <a:lnTo>
                      <a:pt x="95" y="159"/>
                    </a:lnTo>
                    <a:lnTo>
                      <a:pt x="74" y="178"/>
                    </a:lnTo>
                    <a:lnTo>
                      <a:pt x="53" y="198"/>
                    </a:lnTo>
                    <a:lnTo>
                      <a:pt x="31" y="218"/>
                    </a:lnTo>
                    <a:lnTo>
                      <a:pt x="10" y="238"/>
                    </a:lnTo>
                    <a:lnTo>
                      <a:pt x="6" y="226"/>
                    </a:lnTo>
                    <a:lnTo>
                      <a:pt x="5" y="214"/>
                    </a:lnTo>
                    <a:lnTo>
                      <a:pt x="1" y="203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2BAA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2" name="Freeform 544"/>
              <p:cNvSpPr>
                <a:spLocks/>
              </p:cNvSpPr>
              <p:nvPr/>
            </p:nvSpPr>
            <p:spPr bwMode="auto">
              <a:xfrm>
                <a:off x="4481" y="3064"/>
                <a:ext cx="107" cy="100"/>
              </a:xfrm>
              <a:custGeom>
                <a:avLst/>
                <a:gdLst>
                  <a:gd name="T0" fmla="*/ 0 w 215"/>
                  <a:gd name="T1" fmla="*/ 40 h 200"/>
                  <a:gd name="T2" fmla="*/ 3 w 215"/>
                  <a:gd name="T3" fmla="*/ 36 h 200"/>
                  <a:gd name="T4" fmla="*/ 6 w 215"/>
                  <a:gd name="T5" fmla="*/ 32 h 200"/>
                  <a:gd name="T6" fmla="*/ 10 w 215"/>
                  <a:gd name="T7" fmla="*/ 27 h 200"/>
                  <a:gd name="T8" fmla="*/ 15 w 215"/>
                  <a:gd name="T9" fmla="*/ 24 h 200"/>
                  <a:gd name="T10" fmla="*/ 19 w 215"/>
                  <a:gd name="T11" fmla="*/ 20 h 200"/>
                  <a:gd name="T12" fmla="*/ 23 w 215"/>
                  <a:gd name="T13" fmla="*/ 17 h 200"/>
                  <a:gd name="T14" fmla="*/ 27 w 215"/>
                  <a:gd name="T15" fmla="*/ 13 h 200"/>
                  <a:gd name="T16" fmla="*/ 30 w 215"/>
                  <a:gd name="T17" fmla="*/ 9 h 200"/>
                  <a:gd name="T18" fmla="*/ 37 w 215"/>
                  <a:gd name="T19" fmla="*/ 5 h 200"/>
                  <a:gd name="T20" fmla="*/ 44 w 215"/>
                  <a:gd name="T21" fmla="*/ 3 h 200"/>
                  <a:gd name="T22" fmla="*/ 49 w 215"/>
                  <a:gd name="T23" fmla="*/ 1 h 200"/>
                  <a:gd name="T24" fmla="*/ 52 w 215"/>
                  <a:gd name="T25" fmla="*/ 0 h 200"/>
                  <a:gd name="T26" fmla="*/ 53 w 215"/>
                  <a:gd name="T27" fmla="*/ 1 h 200"/>
                  <a:gd name="T28" fmla="*/ 52 w 215"/>
                  <a:gd name="T29" fmla="*/ 3 h 200"/>
                  <a:gd name="T30" fmla="*/ 48 w 215"/>
                  <a:gd name="T31" fmla="*/ 7 h 200"/>
                  <a:gd name="T32" fmla="*/ 41 w 215"/>
                  <a:gd name="T33" fmla="*/ 14 h 200"/>
                  <a:gd name="T34" fmla="*/ 35 w 215"/>
                  <a:gd name="T35" fmla="*/ 19 h 200"/>
                  <a:gd name="T36" fmla="*/ 31 w 215"/>
                  <a:gd name="T37" fmla="*/ 23 h 200"/>
                  <a:gd name="T38" fmla="*/ 26 w 215"/>
                  <a:gd name="T39" fmla="*/ 27 h 200"/>
                  <a:gd name="T40" fmla="*/ 21 w 215"/>
                  <a:gd name="T41" fmla="*/ 32 h 200"/>
                  <a:gd name="T42" fmla="*/ 17 w 215"/>
                  <a:gd name="T43" fmla="*/ 37 h 200"/>
                  <a:gd name="T44" fmla="*/ 12 w 215"/>
                  <a:gd name="T45" fmla="*/ 41 h 200"/>
                  <a:gd name="T46" fmla="*/ 7 w 215"/>
                  <a:gd name="T47" fmla="*/ 46 h 200"/>
                  <a:gd name="T48" fmla="*/ 2 w 215"/>
                  <a:gd name="T49" fmla="*/ 50 h 200"/>
                  <a:gd name="T50" fmla="*/ 2 w 215"/>
                  <a:gd name="T51" fmla="*/ 48 h 200"/>
                  <a:gd name="T52" fmla="*/ 1 w 215"/>
                  <a:gd name="T53" fmla="*/ 45 h 200"/>
                  <a:gd name="T54" fmla="*/ 0 w 215"/>
                  <a:gd name="T55" fmla="*/ 43 h 200"/>
                  <a:gd name="T56" fmla="*/ 0 w 215"/>
                  <a:gd name="T57" fmla="*/ 40 h 20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15"/>
                  <a:gd name="T88" fmla="*/ 0 h 200"/>
                  <a:gd name="T89" fmla="*/ 215 w 215"/>
                  <a:gd name="T90" fmla="*/ 200 h 20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15" h="200">
                    <a:moveTo>
                      <a:pt x="0" y="159"/>
                    </a:moveTo>
                    <a:lnTo>
                      <a:pt x="12" y="143"/>
                    </a:lnTo>
                    <a:lnTo>
                      <a:pt x="27" y="128"/>
                    </a:lnTo>
                    <a:lnTo>
                      <a:pt x="43" y="111"/>
                    </a:lnTo>
                    <a:lnTo>
                      <a:pt x="62" y="96"/>
                    </a:lnTo>
                    <a:lnTo>
                      <a:pt x="78" y="80"/>
                    </a:lnTo>
                    <a:lnTo>
                      <a:pt x="94" y="65"/>
                    </a:lnTo>
                    <a:lnTo>
                      <a:pt x="108" y="50"/>
                    </a:lnTo>
                    <a:lnTo>
                      <a:pt x="123" y="35"/>
                    </a:lnTo>
                    <a:lnTo>
                      <a:pt x="151" y="20"/>
                    </a:lnTo>
                    <a:lnTo>
                      <a:pt x="176" y="9"/>
                    </a:lnTo>
                    <a:lnTo>
                      <a:pt x="196" y="1"/>
                    </a:lnTo>
                    <a:lnTo>
                      <a:pt x="211" y="0"/>
                    </a:lnTo>
                    <a:lnTo>
                      <a:pt x="215" y="2"/>
                    </a:lnTo>
                    <a:lnTo>
                      <a:pt x="211" y="12"/>
                    </a:lnTo>
                    <a:lnTo>
                      <a:pt x="193" y="30"/>
                    </a:lnTo>
                    <a:lnTo>
                      <a:pt x="165" y="56"/>
                    </a:lnTo>
                    <a:lnTo>
                      <a:pt x="143" y="73"/>
                    </a:lnTo>
                    <a:lnTo>
                      <a:pt x="124" y="91"/>
                    </a:lnTo>
                    <a:lnTo>
                      <a:pt x="106" y="109"/>
                    </a:lnTo>
                    <a:lnTo>
                      <a:pt x="87" y="128"/>
                    </a:lnTo>
                    <a:lnTo>
                      <a:pt x="68" y="145"/>
                    </a:lnTo>
                    <a:lnTo>
                      <a:pt x="49" y="164"/>
                    </a:lnTo>
                    <a:lnTo>
                      <a:pt x="29" y="182"/>
                    </a:lnTo>
                    <a:lnTo>
                      <a:pt x="10" y="200"/>
                    </a:lnTo>
                    <a:lnTo>
                      <a:pt x="8" y="189"/>
                    </a:lnTo>
                    <a:lnTo>
                      <a:pt x="5" y="179"/>
                    </a:lnTo>
                    <a:lnTo>
                      <a:pt x="3" y="169"/>
                    </a:lnTo>
                    <a:lnTo>
                      <a:pt x="0" y="159"/>
                    </a:lnTo>
                    <a:close/>
                  </a:path>
                </a:pathLst>
              </a:custGeom>
              <a:solidFill>
                <a:srgbClr val="F0B8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3" name="Freeform 545"/>
              <p:cNvSpPr>
                <a:spLocks/>
              </p:cNvSpPr>
              <p:nvPr/>
            </p:nvSpPr>
            <p:spPr bwMode="auto">
              <a:xfrm>
                <a:off x="4482" y="3078"/>
                <a:ext cx="91" cy="86"/>
              </a:xfrm>
              <a:custGeom>
                <a:avLst/>
                <a:gdLst>
                  <a:gd name="T0" fmla="*/ 0 w 181"/>
                  <a:gd name="T1" fmla="*/ 34 h 170"/>
                  <a:gd name="T2" fmla="*/ 3 w 181"/>
                  <a:gd name="T3" fmla="*/ 30 h 170"/>
                  <a:gd name="T4" fmla="*/ 6 w 181"/>
                  <a:gd name="T5" fmla="*/ 27 h 170"/>
                  <a:gd name="T6" fmla="*/ 9 w 181"/>
                  <a:gd name="T7" fmla="*/ 24 h 170"/>
                  <a:gd name="T8" fmla="*/ 13 w 181"/>
                  <a:gd name="T9" fmla="*/ 22 h 170"/>
                  <a:gd name="T10" fmla="*/ 16 w 181"/>
                  <a:gd name="T11" fmla="*/ 19 h 170"/>
                  <a:gd name="T12" fmla="*/ 19 w 181"/>
                  <a:gd name="T13" fmla="*/ 17 h 170"/>
                  <a:gd name="T14" fmla="*/ 22 w 181"/>
                  <a:gd name="T15" fmla="*/ 13 h 170"/>
                  <a:gd name="T16" fmla="*/ 25 w 181"/>
                  <a:gd name="T17" fmla="*/ 11 h 170"/>
                  <a:gd name="T18" fmla="*/ 31 w 181"/>
                  <a:gd name="T19" fmla="*/ 7 h 170"/>
                  <a:gd name="T20" fmla="*/ 37 w 181"/>
                  <a:gd name="T21" fmla="*/ 4 h 170"/>
                  <a:gd name="T22" fmla="*/ 41 w 181"/>
                  <a:gd name="T23" fmla="*/ 2 h 170"/>
                  <a:gd name="T24" fmla="*/ 45 w 181"/>
                  <a:gd name="T25" fmla="*/ 1 h 170"/>
                  <a:gd name="T26" fmla="*/ 46 w 181"/>
                  <a:gd name="T27" fmla="*/ 0 h 170"/>
                  <a:gd name="T28" fmla="*/ 45 w 181"/>
                  <a:gd name="T29" fmla="*/ 2 h 170"/>
                  <a:gd name="T30" fmla="*/ 42 w 181"/>
                  <a:gd name="T31" fmla="*/ 5 h 170"/>
                  <a:gd name="T32" fmla="*/ 36 w 181"/>
                  <a:gd name="T33" fmla="*/ 10 h 170"/>
                  <a:gd name="T34" fmla="*/ 32 w 181"/>
                  <a:gd name="T35" fmla="*/ 13 h 170"/>
                  <a:gd name="T36" fmla="*/ 28 w 181"/>
                  <a:gd name="T37" fmla="*/ 18 h 170"/>
                  <a:gd name="T38" fmla="*/ 24 w 181"/>
                  <a:gd name="T39" fmla="*/ 22 h 170"/>
                  <a:gd name="T40" fmla="*/ 19 w 181"/>
                  <a:gd name="T41" fmla="*/ 26 h 170"/>
                  <a:gd name="T42" fmla="*/ 15 w 181"/>
                  <a:gd name="T43" fmla="*/ 30 h 170"/>
                  <a:gd name="T44" fmla="*/ 11 w 181"/>
                  <a:gd name="T45" fmla="*/ 35 h 170"/>
                  <a:gd name="T46" fmla="*/ 7 w 181"/>
                  <a:gd name="T47" fmla="*/ 39 h 170"/>
                  <a:gd name="T48" fmla="*/ 3 w 181"/>
                  <a:gd name="T49" fmla="*/ 44 h 170"/>
                  <a:gd name="T50" fmla="*/ 2 w 181"/>
                  <a:gd name="T51" fmla="*/ 41 h 170"/>
                  <a:gd name="T52" fmla="*/ 1 w 181"/>
                  <a:gd name="T53" fmla="*/ 38 h 170"/>
                  <a:gd name="T54" fmla="*/ 1 w 181"/>
                  <a:gd name="T55" fmla="*/ 36 h 170"/>
                  <a:gd name="T56" fmla="*/ 0 w 181"/>
                  <a:gd name="T57" fmla="*/ 34 h 17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81"/>
                  <a:gd name="T88" fmla="*/ 0 h 170"/>
                  <a:gd name="T89" fmla="*/ 181 w 181"/>
                  <a:gd name="T90" fmla="*/ 170 h 17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81" h="170">
                    <a:moveTo>
                      <a:pt x="0" y="133"/>
                    </a:moveTo>
                    <a:lnTo>
                      <a:pt x="10" y="118"/>
                    </a:lnTo>
                    <a:lnTo>
                      <a:pt x="23" y="106"/>
                    </a:lnTo>
                    <a:lnTo>
                      <a:pt x="35" y="95"/>
                    </a:lnTo>
                    <a:lnTo>
                      <a:pt x="50" y="86"/>
                    </a:lnTo>
                    <a:lnTo>
                      <a:pt x="63" y="75"/>
                    </a:lnTo>
                    <a:lnTo>
                      <a:pt x="76" y="65"/>
                    </a:lnTo>
                    <a:lnTo>
                      <a:pt x="88" y="52"/>
                    </a:lnTo>
                    <a:lnTo>
                      <a:pt x="100" y="41"/>
                    </a:lnTo>
                    <a:lnTo>
                      <a:pt x="124" y="26"/>
                    </a:lnTo>
                    <a:lnTo>
                      <a:pt x="147" y="15"/>
                    </a:lnTo>
                    <a:lnTo>
                      <a:pt x="163" y="6"/>
                    </a:lnTo>
                    <a:lnTo>
                      <a:pt x="177" y="1"/>
                    </a:lnTo>
                    <a:lnTo>
                      <a:pt x="181" y="0"/>
                    </a:lnTo>
                    <a:lnTo>
                      <a:pt x="178" y="6"/>
                    </a:lnTo>
                    <a:lnTo>
                      <a:pt x="166" y="17"/>
                    </a:lnTo>
                    <a:lnTo>
                      <a:pt x="144" y="37"/>
                    </a:lnTo>
                    <a:lnTo>
                      <a:pt x="125" y="52"/>
                    </a:lnTo>
                    <a:lnTo>
                      <a:pt x="109" y="69"/>
                    </a:lnTo>
                    <a:lnTo>
                      <a:pt x="93" y="85"/>
                    </a:lnTo>
                    <a:lnTo>
                      <a:pt x="76" y="102"/>
                    </a:lnTo>
                    <a:lnTo>
                      <a:pt x="60" y="119"/>
                    </a:lnTo>
                    <a:lnTo>
                      <a:pt x="44" y="136"/>
                    </a:lnTo>
                    <a:lnTo>
                      <a:pt x="26" y="153"/>
                    </a:lnTo>
                    <a:lnTo>
                      <a:pt x="9" y="170"/>
                    </a:lnTo>
                    <a:lnTo>
                      <a:pt x="5" y="160"/>
                    </a:lnTo>
                    <a:lnTo>
                      <a:pt x="4" y="150"/>
                    </a:lnTo>
                    <a:lnTo>
                      <a:pt x="1" y="140"/>
                    </a:lnTo>
                    <a:lnTo>
                      <a:pt x="0" y="133"/>
                    </a:lnTo>
                    <a:close/>
                  </a:path>
                </a:pathLst>
              </a:custGeom>
              <a:solidFill>
                <a:srgbClr val="EDB5A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4" name="Freeform 546"/>
              <p:cNvSpPr>
                <a:spLocks/>
              </p:cNvSpPr>
              <p:nvPr/>
            </p:nvSpPr>
            <p:spPr bwMode="auto">
              <a:xfrm>
                <a:off x="4355" y="3100"/>
                <a:ext cx="426" cy="323"/>
              </a:xfrm>
              <a:custGeom>
                <a:avLst/>
                <a:gdLst>
                  <a:gd name="T0" fmla="*/ 209 w 852"/>
                  <a:gd name="T1" fmla="*/ 52 h 647"/>
                  <a:gd name="T2" fmla="*/ 213 w 852"/>
                  <a:gd name="T3" fmla="*/ 101 h 647"/>
                  <a:gd name="T4" fmla="*/ 211 w 852"/>
                  <a:gd name="T5" fmla="*/ 139 h 647"/>
                  <a:gd name="T6" fmla="*/ 197 w 852"/>
                  <a:gd name="T7" fmla="*/ 159 h 647"/>
                  <a:gd name="T8" fmla="*/ 148 w 852"/>
                  <a:gd name="T9" fmla="*/ 159 h 647"/>
                  <a:gd name="T10" fmla="*/ 99 w 852"/>
                  <a:gd name="T11" fmla="*/ 156 h 647"/>
                  <a:gd name="T12" fmla="*/ 69 w 852"/>
                  <a:gd name="T13" fmla="*/ 144 h 647"/>
                  <a:gd name="T14" fmla="*/ 37 w 852"/>
                  <a:gd name="T15" fmla="*/ 110 h 647"/>
                  <a:gd name="T16" fmla="*/ 7 w 852"/>
                  <a:gd name="T17" fmla="*/ 77 h 647"/>
                  <a:gd name="T18" fmla="*/ 0 w 852"/>
                  <a:gd name="T19" fmla="*/ 67 h 647"/>
                  <a:gd name="T20" fmla="*/ 3 w 852"/>
                  <a:gd name="T21" fmla="*/ 59 h 647"/>
                  <a:gd name="T22" fmla="*/ 14 w 852"/>
                  <a:gd name="T23" fmla="*/ 54 h 647"/>
                  <a:gd name="T24" fmla="*/ 19 w 852"/>
                  <a:gd name="T25" fmla="*/ 47 h 647"/>
                  <a:gd name="T26" fmla="*/ 15 w 852"/>
                  <a:gd name="T27" fmla="*/ 34 h 647"/>
                  <a:gd name="T28" fmla="*/ 21 w 852"/>
                  <a:gd name="T29" fmla="*/ 25 h 647"/>
                  <a:gd name="T30" fmla="*/ 31 w 852"/>
                  <a:gd name="T31" fmla="*/ 23 h 647"/>
                  <a:gd name="T32" fmla="*/ 34 w 852"/>
                  <a:gd name="T33" fmla="*/ 16 h 647"/>
                  <a:gd name="T34" fmla="*/ 34 w 852"/>
                  <a:gd name="T35" fmla="*/ 2 h 647"/>
                  <a:gd name="T36" fmla="*/ 46 w 852"/>
                  <a:gd name="T37" fmla="*/ 0 h 647"/>
                  <a:gd name="T38" fmla="*/ 63 w 852"/>
                  <a:gd name="T39" fmla="*/ 12 h 647"/>
                  <a:gd name="T40" fmla="*/ 74 w 852"/>
                  <a:gd name="T41" fmla="*/ 29 h 647"/>
                  <a:gd name="T42" fmla="*/ 75 w 852"/>
                  <a:gd name="T43" fmla="*/ 38 h 647"/>
                  <a:gd name="T44" fmla="*/ 77 w 852"/>
                  <a:gd name="T45" fmla="*/ 47 h 647"/>
                  <a:gd name="T46" fmla="*/ 79 w 852"/>
                  <a:gd name="T47" fmla="*/ 57 h 647"/>
                  <a:gd name="T48" fmla="*/ 90 w 852"/>
                  <a:gd name="T49" fmla="*/ 75 h 647"/>
                  <a:gd name="T50" fmla="*/ 102 w 852"/>
                  <a:gd name="T51" fmla="*/ 92 h 647"/>
                  <a:gd name="T52" fmla="*/ 114 w 852"/>
                  <a:gd name="T53" fmla="*/ 98 h 647"/>
                  <a:gd name="T54" fmla="*/ 136 w 852"/>
                  <a:gd name="T55" fmla="*/ 98 h 647"/>
                  <a:gd name="T56" fmla="*/ 149 w 852"/>
                  <a:gd name="T57" fmla="*/ 91 h 647"/>
                  <a:gd name="T58" fmla="*/ 141 w 852"/>
                  <a:gd name="T59" fmla="*/ 81 h 647"/>
                  <a:gd name="T60" fmla="*/ 134 w 852"/>
                  <a:gd name="T61" fmla="*/ 72 h 647"/>
                  <a:gd name="T62" fmla="*/ 126 w 852"/>
                  <a:gd name="T63" fmla="*/ 63 h 647"/>
                  <a:gd name="T64" fmla="*/ 126 w 852"/>
                  <a:gd name="T65" fmla="*/ 44 h 647"/>
                  <a:gd name="T66" fmla="*/ 145 w 852"/>
                  <a:gd name="T67" fmla="*/ 24 h 647"/>
                  <a:gd name="T68" fmla="*/ 170 w 852"/>
                  <a:gd name="T69" fmla="*/ 13 h 647"/>
                  <a:gd name="T70" fmla="*/ 195 w 852"/>
                  <a:gd name="T71" fmla="*/ 16 h 64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852"/>
                  <a:gd name="T109" fmla="*/ 0 h 647"/>
                  <a:gd name="T110" fmla="*/ 852 w 852"/>
                  <a:gd name="T111" fmla="*/ 647 h 64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852" h="647">
                    <a:moveTo>
                      <a:pt x="819" y="101"/>
                    </a:moveTo>
                    <a:lnTo>
                      <a:pt x="833" y="208"/>
                    </a:lnTo>
                    <a:lnTo>
                      <a:pt x="846" y="312"/>
                    </a:lnTo>
                    <a:lnTo>
                      <a:pt x="852" y="406"/>
                    </a:lnTo>
                    <a:lnTo>
                      <a:pt x="851" y="490"/>
                    </a:lnTo>
                    <a:lnTo>
                      <a:pt x="841" y="559"/>
                    </a:lnTo>
                    <a:lnTo>
                      <a:pt x="819" y="609"/>
                    </a:lnTo>
                    <a:lnTo>
                      <a:pt x="785" y="639"/>
                    </a:lnTo>
                    <a:lnTo>
                      <a:pt x="737" y="647"/>
                    </a:lnTo>
                    <a:lnTo>
                      <a:pt x="589" y="638"/>
                    </a:lnTo>
                    <a:lnTo>
                      <a:pt x="478" y="634"/>
                    </a:lnTo>
                    <a:lnTo>
                      <a:pt x="394" y="626"/>
                    </a:lnTo>
                    <a:lnTo>
                      <a:pt x="330" y="609"/>
                    </a:lnTo>
                    <a:lnTo>
                      <a:pt x="273" y="576"/>
                    </a:lnTo>
                    <a:lnTo>
                      <a:pt x="216" y="523"/>
                    </a:lnTo>
                    <a:lnTo>
                      <a:pt x="148" y="441"/>
                    </a:lnTo>
                    <a:lnTo>
                      <a:pt x="63" y="327"/>
                    </a:lnTo>
                    <a:lnTo>
                      <a:pt x="31" y="310"/>
                    </a:lnTo>
                    <a:lnTo>
                      <a:pt x="10" y="292"/>
                    </a:lnTo>
                    <a:lnTo>
                      <a:pt x="0" y="271"/>
                    </a:lnTo>
                    <a:lnTo>
                      <a:pt x="3" y="253"/>
                    </a:lnTo>
                    <a:lnTo>
                      <a:pt x="13" y="236"/>
                    </a:lnTo>
                    <a:lnTo>
                      <a:pt x="32" y="225"/>
                    </a:lnTo>
                    <a:lnTo>
                      <a:pt x="57" y="218"/>
                    </a:lnTo>
                    <a:lnTo>
                      <a:pt x="89" y="220"/>
                    </a:lnTo>
                    <a:lnTo>
                      <a:pt x="73" y="190"/>
                    </a:lnTo>
                    <a:lnTo>
                      <a:pt x="64" y="162"/>
                    </a:lnTo>
                    <a:lnTo>
                      <a:pt x="63" y="137"/>
                    </a:lnTo>
                    <a:lnTo>
                      <a:pt x="71" y="117"/>
                    </a:lnTo>
                    <a:lnTo>
                      <a:pt x="82" y="102"/>
                    </a:lnTo>
                    <a:lnTo>
                      <a:pt x="102" y="94"/>
                    </a:lnTo>
                    <a:lnTo>
                      <a:pt x="127" y="94"/>
                    </a:lnTo>
                    <a:lnTo>
                      <a:pt x="160" y="107"/>
                    </a:lnTo>
                    <a:lnTo>
                      <a:pt x="133" y="65"/>
                    </a:lnTo>
                    <a:lnTo>
                      <a:pt x="127" y="33"/>
                    </a:lnTo>
                    <a:lnTo>
                      <a:pt x="136" y="10"/>
                    </a:lnTo>
                    <a:lnTo>
                      <a:pt x="156" y="0"/>
                    </a:lnTo>
                    <a:lnTo>
                      <a:pt x="184" y="2"/>
                    </a:lnTo>
                    <a:lnTo>
                      <a:pt x="219" y="19"/>
                    </a:lnTo>
                    <a:lnTo>
                      <a:pt x="255" y="50"/>
                    </a:lnTo>
                    <a:lnTo>
                      <a:pt x="291" y="101"/>
                    </a:lnTo>
                    <a:lnTo>
                      <a:pt x="294" y="118"/>
                    </a:lnTo>
                    <a:lnTo>
                      <a:pt x="298" y="137"/>
                    </a:lnTo>
                    <a:lnTo>
                      <a:pt x="300" y="154"/>
                    </a:lnTo>
                    <a:lnTo>
                      <a:pt x="304" y="173"/>
                    </a:lnTo>
                    <a:lnTo>
                      <a:pt x="308" y="191"/>
                    </a:lnTo>
                    <a:lnTo>
                      <a:pt x="311" y="210"/>
                    </a:lnTo>
                    <a:lnTo>
                      <a:pt x="315" y="228"/>
                    </a:lnTo>
                    <a:lnTo>
                      <a:pt x="319" y="247"/>
                    </a:lnTo>
                    <a:lnTo>
                      <a:pt x="357" y="302"/>
                    </a:lnTo>
                    <a:lnTo>
                      <a:pt x="385" y="342"/>
                    </a:lnTo>
                    <a:lnTo>
                      <a:pt x="408" y="370"/>
                    </a:lnTo>
                    <a:lnTo>
                      <a:pt x="432" y="386"/>
                    </a:lnTo>
                    <a:lnTo>
                      <a:pt x="457" y="394"/>
                    </a:lnTo>
                    <a:lnTo>
                      <a:pt x="493" y="396"/>
                    </a:lnTo>
                    <a:lnTo>
                      <a:pt x="541" y="394"/>
                    </a:lnTo>
                    <a:lnTo>
                      <a:pt x="609" y="391"/>
                    </a:lnTo>
                    <a:lnTo>
                      <a:pt x="594" y="366"/>
                    </a:lnTo>
                    <a:lnTo>
                      <a:pt x="579" y="346"/>
                    </a:lnTo>
                    <a:lnTo>
                      <a:pt x="563" y="326"/>
                    </a:lnTo>
                    <a:lnTo>
                      <a:pt x="550" y="310"/>
                    </a:lnTo>
                    <a:lnTo>
                      <a:pt x="535" y="291"/>
                    </a:lnTo>
                    <a:lnTo>
                      <a:pt x="520" y="274"/>
                    </a:lnTo>
                    <a:lnTo>
                      <a:pt x="505" y="252"/>
                    </a:lnTo>
                    <a:lnTo>
                      <a:pt x="491" y="230"/>
                    </a:lnTo>
                    <a:lnTo>
                      <a:pt x="506" y="177"/>
                    </a:lnTo>
                    <a:lnTo>
                      <a:pt x="536" y="133"/>
                    </a:lnTo>
                    <a:lnTo>
                      <a:pt x="577" y="96"/>
                    </a:lnTo>
                    <a:lnTo>
                      <a:pt x="627" y="69"/>
                    </a:lnTo>
                    <a:lnTo>
                      <a:pt x="679" y="53"/>
                    </a:lnTo>
                    <a:lnTo>
                      <a:pt x="732" y="53"/>
                    </a:lnTo>
                    <a:lnTo>
                      <a:pt x="779" y="67"/>
                    </a:lnTo>
                    <a:lnTo>
                      <a:pt x="819" y="101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5" name="Freeform 547"/>
              <p:cNvSpPr>
                <a:spLocks/>
              </p:cNvSpPr>
              <p:nvPr/>
            </p:nvSpPr>
            <p:spPr bwMode="auto">
              <a:xfrm>
                <a:off x="4361" y="3112"/>
                <a:ext cx="413" cy="303"/>
              </a:xfrm>
              <a:custGeom>
                <a:avLst/>
                <a:gdLst>
                  <a:gd name="T0" fmla="*/ 201 w 825"/>
                  <a:gd name="T1" fmla="*/ 47 h 607"/>
                  <a:gd name="T2" fmla="*/ 206 w 825"/>
                  <a:gd name="T3" fmla="*/ 94 h 607"/>
                  <a:gd name="T4" fmla="*/ 204 w 825"/>
                  <a:gd name="T5" fmla="*/ 130 h 607"/>
                  <a:gd name="T6" fmla="*/ 191 w 825"/>
                  <a:gd name="T7" fmla="*/ 149 h 607"/>
                  <a:gd name="T8" fmla="*/ 141 w 825"/>
                  <a:gd name="T9" fmla="*/ 149 h 607"/>
                  <a:gd name="T10" fmla="*/ 93 w 825"/>
                  <a:gd name="T11" fmla="*/ 145 h 607"/>
                  <a:gd name="T12" fmla="*/ 64 w 825"/>
                  <a:gd name="T13" fmla="*/ 132 h 607"/>
                  <a:gd name="T14" fmla="*/ 35 w 825"/>
                  <a:gd name="T15" fmla="*/ 101 h 607"/>
                  <a:gd name="T16" fmla="*/ 8 w 825"/>
                  <a:gd name="T17" fmla="*/ 72 h 607"/>
                  <a:gd name="T18" fmla="*/ 0 w 825"/>
                  <a:gd name="T19" fmla="*/ 63 h 607"/>
                  <a:gd name="T20" fmla="*/ 4 w 825"/>
                  <a:gd name="T21" fmla="*/ 54 h 607"/>
                  <a:gd name="T22" fmla="*/ 14 w 825"/>
                  <a:gd name="T23" fmla="*/ 49 h 607"/>
                  <a:gd name="T24" fmla="*/ 19 w 825"/>
                  <a:gd name="T25" fmla="*/ 42 h 607"/>
                  <a:gd name="T26" fmla="*/ 17 w 825"/>
                  <a:gd name="T27" fmla="*/ 30 h 607"/>
                  <a:gd name="T28" fmla="*/ 22 w 825"/>
                  <a:gd name="T29" fmla="*/ 22 h 607"/>
                  <a:gd name="T30" fmla="*/ 32 w 825"/>
                  <a:gd name="T31" fmla="*/ 21 h 607"/>
                  <a:gd name="T32" fmla="*/ 34 w 825"/>
                  <a:gd name="T33" fmla="*/ 14 h 607"/>
                  <a:gd name="T34" fmla="*/ 35 w 825"/>
                  <a:gd name="T35" fmla="*/ 2 h 607"/>
                  <a:gd name="T36" fmla="*/ 46 w 825"/>
                  <a:gd name="T37" fmla="*/ 1 h 607"/>
                  <a:gd name="T38" fmla="*/ 62 w 825"/>
                  <a:gd name="T39" fmla="*/ 13 h 607"/>
                  <a:gd name="T40" fmla="*/ 71 w 825"/>
                  <a:gd name="T41" fmla="*/ 28 h 607"/>
                  <a:gd name="T42" fmla="*/ 72 w 825"/>
                  <a:gd name="T43" fmla="*/ 36 h 607"/>
                  <a:gd name="T44" fmla="*/ 74 w 825"/>
                  <a:gd name="T45" fmla="*/ 43 h 607"/>
                  <a:gd name="T46" fmla="*/ 76 w 825"/>
                  <a:gd name="T47" fmla="*/ 51 h 607"/>
                  <a:gd name="T48" fmla="*/ 86 w 825"/>
                  <a:gd name="T49" fmla="*/ 69 h 607"/>
                  <a:gd name="T50" fmla="*/ 99 w 825"/>
                  <a:gd name="T51" fmla="*/ 87 h 607"/>
                  <a:gd name="T52" fmla="*/ 112 w 825"/>
                  <a:gd name="T53" fmla="*/ 93 h 607"/>
                  <a:gd name="T54" fmla="*/ 134 w 825"/>
                  <a:gd name="T55" fmla="*/ 93 h 607"/>
                  <a:gd name="T56" fmla="*/ 147 w 825"/>
                  <a:gd name="T57" fmla="*/ 86 h 607"/>
                  <a:gd name="T58" fmla="*/ 140 w 825"/>
                  <a:gd name="T59" fmla="*/ 76 h 607"/>
                  <a:gd name="T60" fmla="*/ 132 w 825"/>
                  <a:gd name="T61" fmla="*/ 66 h 607"/>
                  <a:gd name="T62" fmla="*/ 125 w 825"/>
                  <a:gd name="T63" fmla="*/ 56 h 607"/>
                  <a:gd name="T64" fmla="*/ 125 w 825"/>
                  <a:gd name="T65" fmla="*/ 37 h 607"/>
                  <a:gd name="T66" fmla="*/ 141 w 825"/>
                  <a:gd name="T67" fmla="*/ 18 h 607"/>
                  <a:gd name="T68" fmla="*/ 164 w 825"/>
                  <a:gd name="T69" fmla="*/ 8 h 607"/>
                  <a:gd name="T70" fmla="*/ 187 w 825"/>
                  <a:gd name="T71" fmla="*/ 12 h 60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825"/>
                  <a:gd name="T109" fmla="*/ 0 h 607"/>
                  <a:gd name="T110" fmla="*/ 825 w 825"/>
                  <a:gd name="T111" fmla="*/ 607 h 60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825" h="607">
                    <a:moveTo>
                      <a:pt x="786" y="83"/>
                    </a:moveTo>
                    <a:lnTo>
                      <a:pt x="801" y="189"/>
                    </a:lnTo>
                    <a:lnTo>
                      <a:pt x="815" y="290"/>
                    </a:lnTo>
                    <a:lnTo>
                      <a:pt x="823" y="379"/>
                    </a:lnTo>
                    <a:lnTo>
                      <a:pt x="825" y="458"/>
                    </a:lnTo>
                    <a:lnTo>
                      <a:pt x="816" y="520"/>
                    </a:lnTo>
                    <a:lnTo>
                      <a:pt x="796" y="569"/>
                    </a:lnTo>
                    <a:lnTo>
                      <a:pt x="762" y="597"/>
                    </a:lnTo>
                    <a:lnTo>
                      <a:pt x="712" y="607"/>
                    </a:lnTo>
                    <a:lnTo>
                      <a:pt x="564" y="598"/>
                    </a:lnTo>
                    <a:lnTo>
                      <a:pt x="455" y="592"/>
                    </a:lnTo>
                    <a:lnTo>
                      <a:pt x="372" y="580"/>
                    </a:lnTo>
                    <a:lnTo>
                      <a:pt x="310" y="562"/>
                    </a:lnTo>
                    <a:lnTo>
                      <a:pt x="255" y="529"/>
                    </a:lnTo>
                    <a:lnTo>
                      <a:pt x="202" y="479"/>
                    </a:lnTo>
                    <a:lnTo>
                      <a:pt x="140" y="406"/>
                    </a:lnTo>
                    <a:lnTo>
                      <a:pt x="63" y="307"/>
                    </a:lnTo>
                    <a:lnTo>
                      <a:pt x="29" y="290"/>
                    </a:lnTo>
                    <a:lnTo>
                      <a:pt x="9" y="272"/>
                    </a:lnTo>
                    <a:lnTo>
                      <a:pt x="0" y="252"/>
                    </a:lnTo>
                    <a:lnTo>
                      <a:pt x="2" y="234"/>
                    </a:lnTo>
                    <a:lnTo>
                      <a:pt x="13" y="217"/>
                    </a:lnTo>
                    <a:lnTo>
                      <a:pt x="31" y="206"/>
                    </a:lnTo>
                    <a:lnTo>
                      <a:pt x="56" y="199"/>
                    </a:lnTo>
                    <a:lnTo>
                      <a:pt x="89" y="201"/>
                    </a:lnTo>
                    <a:lnTo>
                      <a:pt x="73" y="171"/>
                    </a:lnTo>
                    <a:lnTo>
                      <a:pt x="65" y="144"/>
                    </a:lnTo>
                    <a:lnTo>
                      <a:pt x="65" y="120"/>
                    </a:lnTo>
                    <a:lnTo>
                      <a:pt x="73" y="103"/>
                    </a:lnTo>
                    <a:lnTo>
                      <a:pt x="85" y="89"/>
                    </a:lnTo>
                    <a:lnTo>
                      <a:pt x="104" y="84"/>
                    </a:lnTo>
                    <a:lnTo>
                      <a:pt x="128" y="85"/>
                    </a:lnTo>
                    <a:lnTo>
                      <a:pt x="158" y="99"/>
                    </a:lnTo>
                    <a:lnTo>
                      <a:pt x="135" y="58"/>
                    </a:lnTo>
                    <a:lnTo>
                      <a:pt x="130" y="28"/>
                    </a:lnTo>
                    <a:lnTo>
                      <a:pt x="138" y="8"/>
                    </a:lnTo>
                    <a:lnTo>
                      <a:pt x="158" y="0"/>
                    </a:lnTo>
                    <a:lnTo>
                      <a:pt x="183" y="4"/>
                    </a:lnTo>
                    <a:lnTo>
                      <a:pt x="214" y="21"/>
                    </a:lnTo>
                    <a:lnTo>
                      <a:pt x="246" y="53"/>
                    </a:lnTo>
                    <a:lnTo>
                      <a:pt x="278" y="99"/>
                    </a:lnTo>
                    <a:lnTo>
                      <a:pt x="281" y="114"/>
                    </a:lnTo>
                    <a:lnTo>
                      <a:pt x="285" y="130"/>
                    </a:lnTo>
                    <a:lnTo>
                      <a:pt x="287" y="144"/>
                    </a:lnTo>
                    <a:lnTo>
                      <a:pt x="291" y="159"/>
                    </a:lnTo>
                    <a:lnTo>
                      <a:pt x="295" y="173"/>
                    </a:lnTo>
                    <a:lnTo>
                      <a:pt x="298" y="189"/>
                    </a:lnTo>
                    <a:lnTo>
                      <a:pt x="302" y="204"/>
                    </a:lnTo>
                    <a:lnTo>
                      <a:pt x="306" y="223"/>
                    </a:lnTo>
                    <a:lnTo>
                      <a:pt x="341" y="278"/>
                    </a:lnTo>
                    <a:lnTo>
                      <a:pt x="370" y="321"/>
                    </a:lnTo>
                    <a:lnTo>
                      <a:pt x="394" y="349"/>
                    </a:lnTo>
                    <a:lnTo>
                      <a:pt x="419" y="366"/>
                    </a:lnTo>
                    <a:lnTo>
                      <a:pt x="448" y="374"/>
                    </a:lnTo>
                    <a:lnTo>
                      <a:pt x="485" y="376"/>
                    </a:lnTo>
                    <a:lnTo>
                      <a:pt x="535" y="374"/>
                    </a:lnTo>
                    <a:lnTo>
                      <a:pt x="604" y="371"/>
                    </a:lnTo>
                    <a:lnTo>
                      <a:pt x="588" y="346"/>
                    </a:lnTo>
                    <a:lnTo>
                      <a:pt x="573" y="325"/>
                    </a:lnTo>
                    <a:lnTo>
                      <a:pt x="558" y="305"/>
                    </a:lnTo>
                    <a:lnTo>
                      <a:pt x="543" y="286"/>
                    </a:lnTo>
                    <a:lnTo>
                      <a:pt x="528" y="266"/>
                    </a:lnTo>
                    <a:lnTo>
                      <a:pt x="513" y="247"/>
                    </a:lnTo>
                    <a:lnTo>
                      <a:pt x="499" y="224"/>
                    </a:lnTo>
                    <a:lnTo>
                      <a:pt x="485" y="202"/>
                    </a:lnTo>
                    <a:lnTo>
                      <a:pt x="498" y="151"/>
                    </a:lnTo>
                    <a:lnTo>
                      <a:pt x="525" y="108"/>
                    </a:lnTo>
                    <a:lnTo>
                      <a:pt x="563" y="72"/>
                    </a:lnTo>
                    <a:lnTo>
                      <a:pt x="608" y="48"/>
                    </a:lnTo>
                    <a:lnTo>
                      <a:pt x="656" y="33"/>
                    </a:lnTo>
                    <a:lnTo>
                      <a:pt x="703" y="34"/>
                    </a:lnTo>
                    <a:lnTo>
                      <a:pt x="747" y="49"/>
                    </a:lnTo>
                    <a:lnTo>
                      <a:pt x="786" y="83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6" name="Freeform 548"/>
              <p:cNvSpPr>
                <a:spLocks/>
              </p:cNvSpPr>
              <p:nvPr/>
            </p:nvSpPr>
            <p:spPr bwMode="auto">
              <a:xfrm>
                <a:off x="4367" y="3123"/>
                <a:ext cx="402" cy="284"/>
              </a:xfrm>
              <a:custGeom>
                <a:avLst/>
                <a:gdLst>
                  <a:gd name="T0" fmla="*/ 194 w 804"/>
                  <a:gd name="T1" fmla="*/ 43 h 569"/>
                  <a:gd name="T2" fmla="*/ 200 w 804"/>
                  <a:gd name="T3" fmla="*/ 88 h 569"/>
                  <a:gd name="T4" fmla="*/ 200 w 804"/>
                  <a:gd name="T5" fmla="*/ 121 h 569"/>
                  <a:gd name="T6" fmla="*/ 186 w 804"/>
                  <a:gd name="T7" fmla="*/ 139 h 569"/>
                  <a:gd name="T8" fmla="*/ 136 w 804"/>
                  <a:gd name="T9" fmla="*/ 139 h 569"/>
                  <a:gd name="T10" fmla="*/ 88 w 804"/>
                  <a:gd name="T11" fmla="*/ 133 h 569"/>
                  <a:gd name="T12" fmla="*/ 59 w 804"/>
                  <a:gd name="T13" fmla="*/ 120 h 569"/>
                  <a:gd name="T14" fmla="*/ 34 w 804"/>
                  <a:gd name="T15" fmla="*/ 92 h 569"/>
                  <a:gd name="T16" fmla="*/ 7 w 804"/>
                  <a:gd name="T17" fmla="*/ 67 h 569"/>
                  <a:gd name="T18" fmla="*/ 0 w 804"/>
                  <a:gd name="T19" fmla="*/ 58 h 569"/>
                  <a:gd name="T20" fmla="*/ 3 w 804"/>
                  <a:gd name="T21" fmla="*/ 49 h 569"/>
                  <a:gd name="T22" fmla="*/ 14 w 804"/>
                  <a:gd name="T23" fmla="*/ 44 h 569"/>
                  <a:gd name="T24" fmla="*/ 19 w 804"/>
                  <a:gd name="T25" fmla="*/ 38 h 569"/>
                  <a:gd name="T26" fmla="*/ 17 w 804"/>
                  <a:gd name="T27" fmla="*/ 26 h 569"/>
                  <a:gd name="T28" fmla="*/ 23 w 804"/>
                  <a:gd name="T29" fmla="*/ 19 h 569"/>
                  <a:gd name="T30" fmla="*/ 33 w 804"/>
                  <a:gd name="T31" fmla="*/ 19 h 569"/>
                  <a:gd name="T32" fmla="*/ 34 w 804"/>
                  <a:gd name="T33" fmla="*/ 12 h 569"/>
                  <a:gd name="T34" fmla="*/ 36 w 804"/>
                  <a:gd name="T35" fmla="*/ 1 h 569"/>
                  <a:gd name="T36" fmla="*/ 47 w 804"/>
                  <a:gd name="T37" fmla="*/ 0 h 569"/>
                  <a:gd name="T38" fmla="*/ 60 w 804"/>
                  <a:gd name="T39" fmla="*/ 12 h 569"/>
                  <a:gd name="T40" fmla="*/ 68 w 804"/>
                  <a:gd name="T41" fmla="*/ 27 h 569"/>
                  <a:gd name="T42" fmla="*/ 70 w 804"/>
                  <a:gd name="T43" fmla="*/ 34 h 569"/>
                  <a:gd name="T44" fmla="*/ 71 w 804"/>
                  <a:gd name="T45" fmla="*/ 39 h 569"/>
                  <a:gd name="T46" fmla="*/ 73 w 804"/>
                  <a:gd name="T47" fmla="*/ 45 h 569"/>
                  <a:gd name="T48" fmla="*/ 82 w 804"/>
                  <a:gd name="T49" fmla="*/ 64 h 569"/>
                  <a:gd name="T50" fmla="*/ 96 w 804"/>
                  <a:gd name="T51" fmla="*/ 81 h 569"/>
                  <a:gd name="T52" fmla="*/ 109 w 804"/>
                  <a:gd name="T53" fmla="*/ 88 h 569"/>
                  <a:gd name="T54" fmla="*/ 133 w 804"/>
                  <a:gd name="T55" fmla="*/ 88 h 569"/>
                  <a:gd name="T56" fmla="*/ 147 w 804"/>
                  <a:gd name="T57" fmla="*/ 81 h 569"/>
                  <a:gd name="T58" fmla="*/ 139 w 804"/>
                  <a:gd name="T59" fmla="*/ 70 h 569"/>
                  <a:gd name="T60" fmla="*/ 131 w 804"/>
                  <a:gd name="T61" fmla="*/ 60 h 569"/>
                  <a:gd name="T62" fmla="*/ 123 w 804"/>
                  <a:gd name="T63" fmla="*/ 50 h 569"/>
                  <a:gd name="T64" fmla="*/ 123 w 804"/>
                  <a:gd name="T65" fmla="*/ 31 h 569"/>
                  <a:gd name="T66" fmla="*/ 138 w 804"/>
                  <a:gd name="T67" fmla="*/ 12 h 569"/>
                  <a:gd name="T68" fmla="*/ 159 w 804"/>
                  <a:gd name="T69" fmla="*/ 3 h 569"/>
                  <a:gd name="T70" fmla="*/ 181 w 804"/>
                  <a:gd name="T71" fmla="*/ 8 h 56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804"/>
                  <a:gd name="T109" fmla="*/ 0 h 569"/>
                  <a:gd name="T110" fmla="*/ 804 w 804"/>
                  <a:gd name="T111" fmla="*/ 569 h 56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804" h="569">
                    <a:moveTo>
                      <a:pt x="759" y="69"/>
                    </a:moveTo>
                    <a:lnTo>
                      <a:pt x="774" y="173"/>
                    </a:lnTo>
                    <a:lnTo>
                      <a:pt x="789" y="269"/>
                    </a:lnTo>
                    <a:lnTo>
                      <a:pt x="799" y="353"/>
                    </a:lnTo>
                    <a:lnTo>
                      <a:pt x="804" y="427"/>
                    </a:lnTo>
                    <a:lnTo>
                      <a:pt x="797" y="485"/>
                    </a:lnTo>
                    <a:lnTo>
                      <a:pt x="778" y="530"/>
                    </a:lnTo>
                    <a:lnTo>
                      <a:pt x="743" y="557"/>
                    </a:lnTo>
                    <a:lnTo>
                      <a:pt x="691" y="569"/>
                    </a:lnTo>
                    <a:lnTo>
                      <a:pt x="543" y="559"/>
                    </a:lnTo>
                    <a:lnTo>
                      <a:pt x="434" y="549"/>
                    </a:lnTo>
                    <a:lnTo>
                      <a:pt x="351" y="535"/>
                    </a:lnTo>
                    <a:lnTo>
                      <a:pt x="290" y="515"/>
                    </a:lnTo>
                    <a:lnTo>
                      <a:pt x="237" y="482"/>
                    </a:lnTo>
                    <a:lnTo>
                      <a:pt x="188" y="436"/>
                    </a:lnTo>
                    <a:lnTo>
                      <a:pt x="133" y="371"/>
                    </a:lnTo>
                    <a:lnTo>
                      <a:pt x="64" y="287"/>
                    </a:lnTo>
                    <a:lnTo>
                      <a:pt x="30" y="269"/>
                    </a:lnTo>
                    <a:lnTo>
                      <a:pt x="10" y="250"/>
                    </a:lnTo>
                    <a:lnTo>
                      <a:pt x="0" y="232"/>
                    </a:lnTo>
                    <a:lnTo>
                      <a:pt x="3" y="214"/>
                    </a:lnTo>
                    <a:lnTo>
                      <a:pt x="13" y="196"/>
                    </a:lnTo>
                    <a:lnTo>
                      <a:pt x="32" y="185"/>
                    </a:lnTo>
                    <a:lnTo>
                      <a:pt x="57" y="179"/>
                    </a:lnTo>
                    <a:lnTo>
                      <a:pt x="89" y="181"/>
                    </a:lnTo>
                    <a:lnTo>
                      <a:pt x="73" y="153"/>
                    </a:lnTo>
                    <a:lnTo>
                      <a:pt x="68" y="128"/>
                    </a:lnTo>
                    <a:lnTo>
                      <a:pt x="68" y="105"/>
                    </a:lnTo>
                    <a:lnTo>
                      <a:pt x="77" y="89"/>
                    </a:lnTo>
                    <a:lnTo>
                      <a:pt x="89" y="77"/>
                    </a:lnTo>
                    <a:lnTo>
                      <a:pt x="108" y="74"/>
                    </a:lnTo>
                    <a:lnTo>
                      <a:pt x="129" y="77"/>
                    </a:lnTo>
                    <a:lnTo>
                      <a:pt x="154" y="90"/>
                    </a:lnTo>
                    <a:lnTo>
                      <a:pt x="136" y="51"/>
                    </a:lnTo>
                    <a:lnTo>
                      <a:pt x="133" y="24"/>
                    </a:lnTo>
                    <a:lnTo>
                      <a:pt x="141" y="6"/>
                    </a:lnTo>
                    <a:lnTo>
                      <a:pt x="161" y="0"/>
                    </a:lnTo>
                    <a:lnTo>
                      <a:pt x="185" y="3"/>
                    </a:lnTo>
                    <a:lnTo>
                      <a:pt x="212" y="21"/>
                    </a:lnTo>
                    <a:lnTo>
                      <a:pt x="241" y="51"/>
                    </a:lnTo>
                    <a:lnTo>
                      <a:pt x="269" y="95"/>
                    </a:lnTo>
                    <a:lnTo>
                      <a:pt x="271" y="111"/>
                    </a:lnTo>
                    <a:lnTo>
                      <a:pt x="274" y="125"/>
                    </a:lnTo>
                    <a:lnTo>
                      <a:pt x="277" y="136"/>
                    </a:lnTo>
                    <a:lnTo>
                      <a:pt x="281" y="148"/>
                    </a:lnTo>
                    <a:lnTo>
                      <a:pt x="284" y="158"/>
                    </a:lnTo>
                    <a:lnTo>
                      <a:pt x="287" y="169"/>
                    </a:lnTo>
                    <a:lnTo>
                      <a:pt x="291" y="183"/>
                    </a:lnTo>
                    <a:lnTo>
                      <a:pt x="295" y="200"/>
                    </a:lnTo>
                    <a:lnTo>
                      <a:pt x="328" y="257"/>
                    </a:lnTo>
                    <a:lnTo>
                      <a:pt x="356" y="299"/>
                    </a:lnTo>
                    <a:lnTo>
                      <a:pt x="381" y="327"/>
                    </a:lnTo>
                    <a:lnTo>
                      <a:pt x="409" y="346"/>
                    </a:lnTo>
                    <a:lnTo>
                      <a:pt x="439" y="354"/>
                    </a:lnTo>
                    <a:lnTo>
                      <a:pt x="479" y="357"/>
                    </a:lnTo>
                    <a:lnTo>
                      <a:pt x="531" y="354"/>
                    </a:lnTo>
                    <a:lnTo>
                      <a:pt x="600" y="352"/>
                    </a:lnTo>
                    <a:lnTo>
                      <a:pt x="585" y="326"/>
                    </a:lnTo>
                    <a:lnTo>
                      <a:pt x="570" y="304"/>
                    </a:lnTo>
                    <a:lnTo>
                      <a:pt x="555" y="283"/>
                    </a:lnTo>
                    <a:lnTo>
                      <a:pt x="539" y="264"/>
                    </a:lnTo>
                    <a:lnTo>
                      <a:pt x="524" y="243"/>
                    </a:lnTo>
                    <a:lnTo>
                      <a:pt x="509" y="223"/>
                    </a:lnTo>
                    <a:lnTo>
                      <a:pt x="494" y="200"/>
                    </a:lnTo>
                    <a:lnTo>
                      <a:pt x="479" y="176"/>
                    </a:lnTo>
                    <a:lnTo>
                      <a:pt x="492" y="125"/>
                    </a:lnTo>
                    <a:lnTo>
                      <a:pt x="517" y="82"/>
                    </a:lnTo>
                    <a:lnTo>
                      <a:pt x="551" y="49"/>
                    </a:lnTo>
                    <a:lnTo>
                      <a:pt x="592" y="27"/>
                    </a:lnTo>
                    <a:lnTo>
                      <a:pt x="635" y="15"/>
                    </a:lnTo>
                    <a:lnTo>
                      <a:pt x="680" y="17"/>
                    </a:lnTo>
                    <a:lnTo>
                      <a:pt x="721" y="34"/>
                    </a:lnTo>
                    <a:lnTo>
                      <a:pt x="759" y="69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7" name="Freeform 549"/>
              <p:cNvSpPr>
                <a:spLocks/>
              </p:cNvSpPr>
              <p:nvPr/>
            </p:nvSpPr>
            <p:spPr bwMode="auto">
              <a:xfrm>
                <a:off x="4373" y="3132"/>
                <a:ext cx="390" cy="268"/>
              </a:xfrm>
              <a:custGeom>
                <a:avLst/>
                <a:gdLst>
                  <a:gd name="T0" fmla="*/ 186 w 779"/>
                  <a:gd name="T1" fmla="*/ 40 h 536"/>
                  <a:gd name="T2" fmla="*/ 193 w 779"/>
                  <a:gd name="T3" fmla="*/ 83 h 536"/>
                  <a:gd name="T4" fmla="*/ 194 w 779"/>
                  <a:gd name="T5" fmla="*/ 113 h 536"/>
                  <a:gd name="T6" fmla="*/ 181 w 779"/>
                  <a:gd name="T7" fmla="*/ 131 h 536"/>
                  <a:gd name="T8" fmla="*/ 130 w 779"/>
                  <a:gd name="T9" fmla="*/ 131 h 536"/>
                  <a:gd name="T10" fmla="*/ 82 w 779"/>
                  <a:gd name="T11" fmla="*/ 123 h 536"/>
                  <a:gd name="T12" fmla="*/ 55 w 779"/>
                  <a:gd name="T13" fmla="*/ 109 h 536"/>
                  <a:gd name="T14" fmla="*/ 31 w 779"/>
                  <a:gd name="T15" fmla="*/ 85 h 536"/>
                  <a:gd name="T16" fmla="*/ 8 w 779"/>
                  <a:gd name="T17" fmla="*/ 63 h 536"/>
                  <a:gd name="T18" fmla="*/ 0 w 779"/>
                  <a:gd name="T19" fmla="*/ 54 h 536"/>
                  <a:gd name="T20" fmla="*/ 3 w 779"/>
                  <a:gd name="T21" fmla="*/ 45 h 536"/>
                  <a:gd name="T22" fmla="*/ 14 w 779"/>
                  <a:gd name="T23" fmla="*/ 41 h 536"/>
                  <a:gd name="T24" fmla="*/ 19 w 779"/>
                  <a:gd name="T25" fmla="*/ 35 h 536"/>
                  <a:gd name="T26" fmla="*/ 18 w 779"/>
                  <a:gd name="T27" fmla="*/ 23 h 536"/>
                  <a:gd name="T28" fmla="*/ 24 w 779"/>
                  <a:gd name="T29" fmla="*/ 17 h 536"/>
                  <a:gd name="T30" fmla="*/ 33 w 779"/>
                  <a:gd name="T31" fmla="*/ 18 h 536"/>
                  <a:gd name="T32" fmla="*/ 34 w 779"/>
                  <a:gd name="T33" fmla="*/ 12 h 536"/>
                  <a:gd name="T34" fmla="*/ 36 w 779"/>
                  <a:gd name="T35" fmla="*/ 2 h 536"/>
                  <a:gd name="T36" fmla="*/ 46 w 779"/>
                  <a:gd name="T37" fmla="*/ 2 h 536"/>
                  <a:gd name="T38" fmla="*/ 59 w 779"/>
                  <a:gd name="T39" fmla="*/ 14 h 536"/>
                  <a:gd name="T40" fmla="*/ 65 w 779"/>
                  <a:gd name="T41" fmla="*/ 28 h 536"/>
                  <a:gd name="T42" fmla="*/ 66 w 779"/>
                  <a:gd name="T43" fmla="*/ 33 h 536"/>
                  <a:gd name="T44" fmla="*/ 68 w 779"/>
                  <a:gd name="T45" fmla="*/ 36 h 536"/>
                  <a:gd name="T46" fmla="*/ 70 w 779"/>
                  <a:gd name="T47" fmla="*/ 41 h 536"/>
                  <a:gd name="T48" fmla="*/ 79 w 779"/>
                  <a:gd name="T49" fmla="*/ 60 h 536"/>
                  <a:gd name="T50" fmla="*/ 92 w 779"/>
                  <a:gd name="T51" fmla="*/ 78 h 536"/>
                  <a:gd name="T52" fmla="*/ 108 w 779"/>
                  <a:gd name="T53" fmla="*/ 85 h 536"/>
                  <a:gd name="T54" fmla="*/ 132 w 779"/>
                  <a:gd name="T55" fmla="*/ 85 h 536"/>
                  <a:gd name="T56" fmla="*/ 145 w 779"/>
                  <a:gd name="T57" fmla="*/ 77 h 536"/>
                  <a:gd name="T58" fmla="*/ 137 w 779"/>
                  <a:gd name="T59" fmla="*/ 67 h 536"/>
                  <a:gd name="T60" fmla="*/ 130 w 779"/>
                  <a:gd name="T61" fmla="*/ 56 h 536"/>
                  <a:gd name="T62" fmla="*/ 122 w 779"/>
                  <a:gd name="T63" fmla="*/ 44 h 536"/>
                  <a:gd name="T64" fmla="*/ 121 w 779"/>
                  <a:gd name="T65" fmla="*/ 25 h 536"/>
                  <a:gd name="T66" fmla="*/ 135 w 779"/>
                  <a:gd name="T67" fmla="*/ 7 h 536"/>
                  <a:gd name="T68" fmla="*/ 153 w 779"/>
                  <a:gd name="T69" fmla="*/ 0 h 536"/>
                  <a:gd name="T70" fmla="*/ 173 w 779"/>
                  <a:gd name="T71" fmla="*/ 5 h 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79"/>
                  <a:gd name="T109" fmla="*/ 0 h 536"/>
                  <a:gd name="T110" fmla="*/ 779 w 779"/>
                  <a:gd name="T111" fmla="*/ 536 h 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79" h="536">
                    <a:moveTo>
                      <a:pt x="727" y="58"/>
                    </a:moveTo>
                    <a:lnTo>
                      <a:pt x="743" y="161"/>
                    </a:lnTo>
                    <a:lnTo>
                      <a:pt x="760" y="254"/>
                    </a:lnTo>
                    <a:lnTo>
                      <a:pt x="772" y="333"/>
                    </a:lnTo>
                    <a:lnTo>
                      <a:pt x="779" y="400"/>
                    </a:lnTo>
                    <a:lnTo>
                      <a:pt x="774" y="453"/>
                    </a:lnTo>
                    <a:lnTo>
                      <a:pt x="757" y="494"/>
                    </a:lnTo>
                    <a:lnTo>
                      <a:pt x="722" y="521"/>
                    </a:lnTo>
                    <a:lnTo>
                      <a:pt x="668" y="536"/>
                    </a:lnTo>
                    <a:lnTo>
                      <a:pt x="520" y="524"/>
                    </a:lnTo>
                    <a:lnTo>
                      <a:pt x="410" y="512"/>
                    </a:lnTo>
                    <a:lnTo>
                      <a:pt x="328" y="494"/>
                    </a:lnTo>
                    <a:lnTo>
                      <a:pt x="267" y="472"/>
                    </a:lnTo>
                    <a:lnTo>
                      <a:pt x="217" y="439"/>
                    </a:lnTo>
                    <a:lnTo>
                      <a:pt x="173" y="396"/>
                    </a:lnTo>
                    <a:lnTo>
                      <a:pt x="123" y="340"/>
                    </a:lnTo>
                    <a:lnTo>
                      <a:pt x="62" y="270"/>
                    </a:lnTo>
                    <a:lnTo>
                      <a:pt x="29" y="254"/>
                    </a:lnTo>
                    <a:lnTo>
                      <a:pt x="9" y="236"/>
                    </a:lnTo>
                    <a:lnTo>
                      <a:pt x="0" y="217"/>
                    </a:lnTo>
                    <a:lnTo>
                      <a:pt x="2" y="200"/>
                    </a:lnTo>
                    <a:lnTo>
                      <a:pt x="12" y="183"/>
                    </a:lnTo>
                    <a:lnTo>
                      <a:pt x="31" y="172"/>
                    </a:lnTo>
                    <a:lnTo>
                      <a:pt x="56" y="166"/>
                    </a:lnTo>
                    <a:lnTo>
                      <a:pt x="89" y="168"/>
                    </a:lnTo>
                    <a:lnTo>
                      <a:pt x="73" y="140"/>
                    </a:lnTo>
                    <a:lnTo>
                      <a:pt x="68" y="116"/>
                    </a:lnTo>
                    <a:lnTo>
                      <a:pt x="69" y="94"/>
                    </a:lnTo>
                    <a:lnTo>
                      <a:pt x="79" y="81"/>
                    </a:lnTo>
                    <a:lnTo>
                      <a:pt x="93" y="71"/>
                    </a:lnTo>
                    <a:lnTo>
                      <a:pt x="110" y="68"/>
                    </a:lnTo>
                    <a:lnTo>
                      <a:pt x="130" y="72"/>
                    </a:lnTo>
                    <a:lnTo>
                      <a:pt x="153" y="86"/>
                    </a:lnTo>
                    <a:lnTo>
                      <a:pt x="136" y="48"/>
                    </a:lnTo>
                    <a:lnTo>
                      <a:pt x="135" y="23"/>
                    </a:lnTo>
                    <a:lnTo>
                      <a:pt x="144" y="8"/>
                    </a:lnTo>
                    <a:lnTo>
                      <a:pt x="162" y="4"/>
                    </a:lnTo>
                    <a:lnTo>
                      <a:pt x="183" y="11"/>
                    </a:lnTo>
                    <a:lnTo>
                      <a:pt x="208" y="28"/>
                    </a:lnTo>
                    <a:lnTo>
                      <a:pt x="233" y="57"/>
                    </a:lnTo>
                    <a:lnTo>
                      <a:pt x="256" y="97"/>
                    </a:lnTo>
                    <a:lnTo>
                      <a:pt x="258" y="112"/>
                    </a:lnTo>
                    <a:lnTo>
                      <a:pt x="261" y="123"/>
                    </a:lnTo>
                    <a:lnTo>
                      <a:pt x="264" y="132"/>
                    </a:lnTo>
                    <a:lnTo>
                      <a:pt x="268" y="140"/>
                    </a:lnTo>
                    <a:lnTo>
                      <a:pt x="271" y="146"/>
                    </a:lnTo>
                    <a:lnTo>
                      <a:pt x="274" y="155"/>
                    </a:lnTo>
                    <a:lnTo>
                      <a:pt x="278" y="166"/>
                    </a:lnTo>
                    <a:lnTo>
                      <a:pt x="282" y="182"/>
                    </a:lnTo>
                    <a:lnTo>
                      <a:pt x="313" y="240"/>
                    </a:lnTo>
                    <a:lnTo>
                      <a:pt x="341" y="284"/>
                    </a:lnTo>
                    <a:lnTo>
                      <a:pt x="366" y="313"/>
                    </a:lnTo>
                    <a:lnTo>
                      <a:pt x="396" y="331"/>
                    </a:lnTo>
                    <a:lnTo>
                      <a:pt x="429" y="340"/>
                    </a:lnTo>
                    <a:lnTo>
                      <a:pt x="471" y="343"/>
                    </a:lnTo>
                    <a:lnTo>
                      <a:pt x="525" y="340"/>
                    </a:lnTo>
                    <a:lnTo>
                      <a:pt x="594" y="338"/>
                    </a:lnTo>
                    <a:lnTo>
                      <a:pt x="578" y="310"/>
                    </a:lnTo>
                    <a:lnTo>
                      <a:pt x="563" y="287"/>
                    </a:lnTo>
                    <a:lnTo>
                      <a:pt x="548" y="265"/>
                    </a:lnTo>
                    <a:lnTo>
                      <a:pt x="533" y="245"/>
                    </a:lnTo>
                    <a:lnTo>
                      <a:pt x="518" y="224"/>
                    </a:lnTo>
                    <a:lnTo>
                      <a:pt x="503" y="202"/>
                    </a:lnTo>
                    <a:lnTo>
                      <a:pt x="488" y="178"/>
                    </a:lnTo>
                    <a:lnTo>
                      <a:pt x="473" y="155"/>
                    </a:lnTo>
                    <a:lnTo>
                      <a:pt x="484" y="103"/>
                    </a:lnTo>
                    <a:lnTo>
                      <a:pt x="506" y="63"/>
                    </a:lnTo>
                    <a:lnTo>
                      <a:pt x="537" y="31"/>
                    </a:lnTo>
                    <a:lnTo>
                      <a:pt x="573" y="11"/>
                    </a:lnTo>
                    <a:lnTo>
                      <a:pt x="611" y="0"/>
                    </a:lnTo>
                    <a:lnTo>
                      <a:pt x="652" y="6"/>
                    </a:lnTo>
                    <a:lnTo>
                      <a:pt x="691" y="23"/>
                    </a:lnTo>
                    <a:lnTo>
                      <a:pt x="727" y="58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8" name="Freeform 550"/>
              <p:cNvSpPr>
                <a:spLocks/>
              </p:cNvSpPr>
              <p:nvPr/>
            </p:nvSpPr>
            <p:spPr bwMode="auto">
              <a:xfrm>
                <a:off x="4379" y="3134"/>
                <a:ext cx="378" cy="259"/>
              </a:xfrm>
              <a:custGeom>
                <a:avLst/>
                <a:gdLst>
                  <a:gd name="T0" fmla="*/ 178 w 756"/>
                  <a:gd name="T1" fmla="*/ 40 h 518"/>
                  <a:gd name="T2" fmla="*/ 187 w 756"/>
                  <a:gd name="T3" fmla="*/ 81 h 518"/>
                  <a:gd name="T4" fmla="*/ 189 w 756"/>
                  <a:gd name="T5" fmla="*/ 109 h 518"/>
                  <a:gd name="T6" fmla="*/ 176 w 756"/>
                  <a:gd name="T7" fmla="*/ 125 h 518"/>
                  <a:gd name="T8" fmla="*/ 124 w 756"/>
                  <a:gd name="T9" fmla="*/ 126 h 518"/>
                  <a:gd name="T10" fmla="*/ 77 w 756"/>
                  <a:gd name="T11" fmla="*/ 117 h 518"/>
                  <a:gd name="T12" fmla="*/ 50 w 756"/>
                  <a:gd name="T13" fmla="*/ 102 h 518"/>
                  <a:gd name="T14" fmla="*/ 29 w 756"/>
                  <a:gd name="T15" fmla="*/ 81 h 518"/>
                  <a:gd name="T16" fmla="*/ 7 w 756"/>
                  <a:gd name="T17" fmla="*/ 63 h 518"/>
                  <a:gd name="T18" fmla="*/ 0 w 756"/>
                  <a:gd name="T19" fmla="*/ 54 h 518"/>
                  <a:gd name="T20" fmla="*/ 3 w 756"/>
                  <a:gd name="T21" fmla="*/ 45 h 518"/>
                  <a:gd name="T22" fmla="*/ 14 w 756"/>
                  <a:gd name="T23" fmla="*/ 41 h 518"/>
                  <a:gd name="T24" fmla="*/ 19 w 756"/>
                  <a:gd name="T25" fmla="*/ 35 h 518"/>
                  <a:gd name="T26" fmla="*/ 18 w 756"/>
                  <a:gd name="T27" fmla="*/ 25 h 518"/>
                  <a:gd name="T28" fmla="*/ 24 w 756"/>
                  <a:gd name="T29" fmla="*/ 19 h 518"/>
                  <a:gd name="T30" fmla="*/ 33 w 756"/>
                  <a:gd name="T31" fmla="*/ 21 h 518"/>
                  <a:gd name="T32" fmla="*/ 35 w 756"/>
                  <a:gd name="T33" fmla="*/ 15 h 518"/>
                  <a:gd name="T34" fmla="*/ 37 w 756"/>
                  <a:gd name="T35" fmla="*/ 6 h 518"/>
                  <a:gd name="T36" fmla="*/ 46 w 756"/>
                  <a:gd name="T37" fmla="*/ 8 h 518"/>
                  <a:gd name="T38" fmla="*/ 56 w 756"/>
                  <a:gd name="T39" fmla="*/ 19 h 518"/>
                  <a:gd name="T40" fmla="*/ 61 w 756"/>
                  <a:gd name="T41" fmla="*/ 32 h 518"/>
                  <a:gd name="T42" fmla="*/ 63 w 756"/>
                  <a:gd name="T43" fmla="*/ 35 h 518"/>
                  <a:gd name="T44" fmla="*/ 65 w 756"/>
                  <a:gd name="T45" fmla="*/ 37 h 518"/>
                  <a:gd name="T46" fmla="*/ 67 w 756"/>
                  <a:gd name="T47" fmla="*/ 40 h 518"/>
                  <a:gd name="T48" fmla="*/ 75 w 756"/>
                  <a:gd name="T49" fmla="*/ 59 h 518"/>
                  <a:gd name="T50" fmla="*/ 89 w 756"/>
                  <a:gd name="T51" fmla="*/ 77 h 518"/>
                  <a:gd name="T52" fmla="*/ 105 w 756"/>
                  <a:gd name="T53" fmla="*/ 84 h 518"/>
                  <a:gd name="T54" fmla="*/ 130 w 756"/>
                  <a:gd name="T55" fmla="*/ 84 h 518"/>
                  <a:gd name="T56" fmla="*/ 144 w 756"/>
                  <a:gd name="T57" fmla="*/ 77 h 518"/>
                  <a:gd name="T58" fmla="*/ 136 w 756"/>
                  <a:gd name="T59" fmla="*/ 65 h 518"/>
                  <a:gd name="T60" fmla="*/ 128 w 756"/>
                  <a:gd name="T61" fmla="*/ 54 h 518"/>
                  <a:gd name="T62" fmla="*/ 120 w 756"/>
                  <a:gd name="T63" fmla="*/ 42 h 518"/>
                  <a:gd name="T64" fmla="*/ 119 w 756"/>
                  <a:gd name="T65" fmla="*/ 24 h 518"/>
                  <a:gd name="T66" fmla="*/ 131 w 756"/>
                  <a:gd name="T67" fmla="*/ 6 h 518"/>
                  <a:gd name="T68" fmla="*/ 148 w 756"/>
                  <a:gd name="T69" fmla="*/ 0 h 518"/>
                  <a:gd name="T70" fmla="*/ 166 w 756"/>
                  <a:gd name="T71" fmla="*/ 6 h 51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56"/>
                  <a:gd name="T109" fmla="*/ 0 h 518"/>
                  <a:gd name="T110" fmla="*/ 756 w 756"/>
                  <a:gd name="T111" fmla="*/ 518 h 51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56" h="518">
                    <a:moveTo>
                      <a:pt x="696" y="60"/>
                    </a:moveTo>
                    <a:lnTo>
                      <a:pt x="712" y="162"/>
                    </a:lnTo>
                    <a:lnTo>
                      <a:pt x="731" y="251"/>
                    </a:lnTo>
                    <a:lnTo>
                      <a:pt x="747" y="325"/>
                    </a:lnTo>
                    <a:lnTo>
                      <a:pt x="756" y="387"/>
                    </a:lnTo>
                    <a:lnTo>
                      <a:pt x="754" y="436"/>
                    </a:lnTo>
                    <a:lnTo>
                      <a:pt x="737" y="474"/>
                    </a:lnTo>
                    <a:lnTo>
                      <a:pt x="702" y="500"/>
                    </a:lnTo>
                    <a:lnTo>
                      <a:pt x="647" y="518"/>
                    </a:lnTo>
                    <a:lnTo>
                      <a:pt x="499" y="505"/>
                    </a:lnTo>
                    <a:lnTo>
                      <a:pt x="389" y="490"/>
                    </a:lnTo>
                    <a:lnTo>
                      <a:pt x="307" y="469"/>
                    </a:lnTo>
                    <a:lnTo>
                      <a:pt x="248" y="444"/>
                    </a:lnTo>
                    <a:lnTo>
                      <a:pt x="201" y="411"/>
                    </a:lnTo>
                    <a:lnTo>
                      <a:pt x="159" y="372"/>
                    </a:lnTo>
                    <a:lnTo>
                      <a:pt x="117" y="325"/>
                    </a:lnTo>
                    <a:lnTo>
                      <a:pt x="64" y="270"/>
                    </a:lnTo>
                    <a:lnTo>
                      <a:pt x="30" y="252"/>
                    </a:lnTo>
                    <a:lnTo>
                      <a:pt x="10" y="235"/>
                    </a:lnTo>
                    <a:lnTo>
                      <a:pt x="0" y="216"/>
                    </a:lnTo>
                    <a:lnTo>
                      <a:pt x="3" y="200"/>
                    </a:lnTo>
                    <a:lnTo>
                      <a:pt x="13" y="183"/>
                    </a:lnTo>
                    <a:lnTo>
                      <a:pt x="31" y="173"/>
                    </a:lnTo>
                    <a:lnTo>
                      <a:pt x="57" y="167"/>
                    </a:lnTo>
                    <a:lnTo>
                      <a:pt x="89" y="169"/>
                    </a:lnTo>
                    <a:lnTo>
                      <a:pt x="74" y="142"/>
                    </a:lnTo>
                    <a:lnTo>
                      <a:pt x="69" y="119"/>
                    </a:lnTo>
                    <a:lnTo>
                      <a:pt x="72" y="101"/>
                    </a:lnTo>
                    <a:lnTo>
                      <a:pt x="83" y="88"/>
                    </a:lnTo>
                    <a:lnTo>
                      <a:pt x="97" y="79"/>
                    </a:lnTo>
                    <a:lnTo>
                      <a:pt x="114" y="79"/>
                    </a:lnTo>
                    <a:lnTo>
                      <a:pt x="132" y="84"/>
                    </a:lnTo>
                    <a:lnTo>
                      <a:pt x="151" y="97"/>
                    </a:lnTo>
                    <a:lnTo>
                      <a:pt x="138" y="62"/>
                    </a:lnTo>
                    <a:lnTo>
                      <a:pt x="138" y="38"/>
                    </a:lnTo>
                    <a:lnTo>
                      <a:pt x="147" y="25"/>
                    </a:lnTo>
                    <a:lnTo>
                      <a:pt x="164" y="24"/>
                    </a:lnTo>
                    <a:lnTo>
                      <a:pt x="184" y="32"/>
                    </a:lnTo>
                    <a:lnTo>
                      <a:pt x="206" y="50"/>
                    </a:lnTo>
                    <a:lnTo>
                      <a:pt x="227" y="78"/>
                    </a:lnTo>
                    <a:lnTo>
                      <a:pt x="245" y="116"/>
                    </a:lnTo>
                    <a:lnTo>
                      <a:pt x="247" y="128"/>
                    </a:lnTo>
                    <a:lnTo>
                      <a:pt x="251" y="137"/>
                    </a:lnTo>
                    <a:lnTo>
                      <a:pt x="253" y="142"/>
                    </a:lnTo>
                    <a:lnTo>
                      <a:pt x="257" y="146"/>
                    </a:lnTo>
                    <a:lnTo>
                      <a:pt x="260" y="148"/>
                    </a:lnTo>
                    <a:lnTo>
                      <a:pt x="263" y="153"/>
                    </a:lnTo>
                    <a:lnTo>
                      <a:pt x="267" y="162"/>
                    </a:lnTo>
                    <a:lnTo>
                      <a:pt x="271" y="178"/>
                    </a:lnTo>
                    <a:lnTo>
                      <a:pt x="300" y="237"/>
                    </a:lnTo>
                    <a:lnTo>
                      <a:pt x="327" y="281"/>
                    </a:lnTo>
                    <a:lnTo>
                      <a:pt x="354" y="311"/>
                    </a:lnTo>
                    <a:lnTo>
                      <a:pt x="385" y="330"/>
                    </a:lnTo>
                    <a:lnTo>
                      <a:pt x="420" y="339"/>
                    </a:lnTo>
                    <a:lnTo>
                      <a:pt x="464" y="341"/>
                    </a:lnTo>
                    <a:lnTo>
                      <a:pt x="519" y="339"/>
                    </a:lnTo>
                    <a:lnTo>
                      <a:pt x="589" y="336"/>
                    </a:lnTo>
                    <a:lnTo>
                      <a:pt x="573" y="310"/>
                    </a:lnTo>
                    <a:lnTo>
                      <a:pt x="558" y="286"/>
                    </a:lnTo>
                    <a:lnTo>
                      <a:pt x="543" y="263"/>
                    </a:lnTo>
                    <a:lnTo>
                      <a:pt x="528" y="241"/>
                    </a:lnTo>
                    <a:lnTo>
                      <a:pt x="512" y="218"/>
                    </a:lnTo>
                    <a:lnTo>
                      <a:pt x="497" y="196"/>
                    </a:lnTo>
                    <a:lnTo>
                      <a:pt x="482" y="171"/>
                    </a:lnTo>
                    <a:lnTo>
                      <a:pt x="468" y="147"/>
                    </a:lnTo>
                    <a:lnTo>
                      <a:pt x="478" y="97"/>
                    </a:lnTo>
                    <a:lnTo>
                      <a:pt x="499" y="57"/>
                    </a:lnTo>
                    <a:lnTo>
                      <a:pt x="524" y="27"/>
                    </a:lnTo>
                    <a:lnTo>
                      <a:pt x="557" y="8"/>
                    </a:lnTo>
                    <a:lnTo>
                      <a:pt x="589" y="0"/>
                    </a:lnTo>
                    <a:lnTo>
                      <a:pt x="626" y="5"/>
                    </a:lnTo>
                    <a:lnTo>
                      <a:pt x="662" y="25"/>
                    </a:lnTo>
                    <a:lnTo>
                      <a:pt x="696" y="60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9" name="Freeform 551"/>
              <p:cNvSpPr>
                <a:spLocks/>
              </p:cNvSpPr>
              <p:nvPr/>
            </p:nvSpPr>
            <p:spPr bwMode="auto">
              <a:xfrm>
                <a:off x="4385" y="3136"/>
                <a:ext cx="366" cy="249"/>
              </a:xfrm>
              <a:custGeom>
                <a:avLst/>
                <a:gdLst>
                  <a:gd name="T0" fmla="*/ 171 w 732"/>
                  <a:gd name="T1" fmla="*/ 41 h 498"/>
                  <a:gd name="T2" fmla="*/ 181 w 732"/>
                  <a:gd name="T3" fmla="*/ 80 h 498"/>
                  <a:gd name="T4" fmla="*/ 183 w 732"/>
                  <a:gd name="T5" fmla="*/ 105 h 498"/>
                  <a:gd name="T6" fmla="*/ 171 w 732"/>
                  <a:gd name="T7" fmla="*/ 120 h 498"/>
                  <a:gd name="T8" fmla="*/ 118 w 732"/>
                  <a:gd name="T9" fmla="*/ 121 h 498"/>
                  <a:gd name="T10" fmla="*/ 71 w 732"/>
                  <a:gd name="T11" fmla="*/ 111 h 498"/>
                  <a:gd name="T12" fmla="*/ 45 w 732"/>
                  <a:gd name="T13" fmla="*/ 96 h 498"/>
                  <a:gd name="T14" fmla="*/ 26 w 732"/>
                  <a:gd name="T15" fmla="*/ 77 h 498"/>
                  <a:gd name="T16" fmla="*/ 7 w 732"/>
                  <a:gd name="T17" fmla="*/ 62 h 498"/>
                  <a:gd name="T18" fmla="*/ 0 w 732"/>
                  <a:gd name="T19" fmla="*/ 54 h 498"/>
                  <a:gd name="T20" fmla="*/ 3 w 732"/>
                  <a:gd name="T21" fmla="*/ 46 h 498"/>
                  <a:gd name="T22" fmla="*/ 13 w 732"/>
                  <a:gd name="T23" fmla="*/ 42 h 498"/>
                  <a:gd name="T24" fmla="*/ 19 w 732"/>
                  <a:gd name="T25" fmla="*/ 36 h 498"/>
                  <a:gd name="T26" fmla="*/ 19 w 732"/>
                  <a:gd name="T27" fmla="*/ 26 h 498"/>
                  <a:gd name="T28" fmla="*/ 25 w 732"/>
                  <a:gd name="T29" fmla="*/ 22 h 498"/>
                  <a:gd name="T30" fmla="*/ 34 w 732"/>
                  <a:gd name="T31" fmla="*/ 24 h 498"/>
                  <a:gd name="T32" fmla="*/ 35 w 732"/>
                  <a:gd name="T33" fmla="*/ 19 h 498"/>
                  <a:gd name="T34" fmla="*/ 38 w 732"/>
                  <a:gd name="T35" fmla="*/ 11 h 498"/>
                  <a:gd name="T36" fmla="*/ 46 w 732"/>
                  <a:gd name="T37" fmla="*/ 13 h 498"/>
                  <a:gd name="T38" fmla="*/ 55 w 732"/>
                  <a:gd name="T39" fmla="*/ 25 h 498"/>
                  <a:gd name="T40" fmla="*/ 58 w 732"/>
                  <a:gd name="T41" fmla="*/ 36 h 498"/>
                  <a:gd name="T42" fmla="*/ 60 w 732"/>
                  <a:gd name="T43" fmla="*/ 38 h 498"/>
                  <a:gd name="T44" fmla="*/ 61 w 732"/>
                  <a:gd name="T45" fmla="*/ 38 h 498"/>
                  <a:gd name="T46" fmla="*/ 63 w 732"/>
                  <a:gd name="T47" fmla="*/ 40 h 498"/>
                  <a:gd name="T48" fmla="*/ 71 w 732"/>
                  <a:gd name="T49" fmla="*/ 59 h 498"/>
                  <a:gd name="T50" fmla="*/ 85 w 732"/>
                  <a:gd name="T51" fmla="*/ 77 h 498"/>
                  <a:gd name="T52" fmla="*/ 102 w 732"/>
                  <a:gd name="T53" fmla="*/ 84 h 498"/>
                  <a:gd name="T54" fmla="*/ 129 w 732"/>
                  <a:gd name="T55" fmla="*/ 85 h 498"/>
                  <a:gd name="T56" fmla="*/ 142 w 732"/>
                  <a:gd name="T57" fmla="*/ 77 h 498"/>
                  <a:gd name="T58" fmla="*/ 135 w 732"/>
                  <a:gd name="T59" fmla="*/ 66 h 498"/>
                  <a:gd name="T60" fmla="*/ 126 w 732"/>
                  <a:gd name="T61" fmla="*/ 54 h 498"/>
                  <a:gd name="T62" fmla="*/ 119 w 732"/>
                  <a:gd name="T63" fmla="*/ 42 h 498"/>
                  <a:gd name="T64" fmla="*/ 117 w 732"/>
                  <a:gd name="T65" fmla="*/ 23 h 498"/>
                  <a:gd name="T66" fmla="*/ 127 w 732"/>
                  <a:gd name="T67" fmla="*/ 6 h 498"/>
                  <a:gd name="T68" fmla="*/ 142 w 732"/>
                  <a:gd name="T69" fmla="*/ 0 h 498"/>
                  <a:gd name="T70" fmla="*/ 159 w 732"/>
                  <a:gd name="T71" fmla="*/ 7 h 49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32"/>
                  <a:gd name="T109" fmla="*/ 0 h 498"/>
                  <a:gd name="T110" fmla="*/ 732 w 732"/>
                  <a:gd name="T111" fmla="*/ 498 h 49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32" h="498">
                    <a:moveTo>
                      <a:pt x="667" y="64"/>
                    </a:moveTo>
                    <a:lnTo>
                      <a:pt x="684" y="164"/>
                    </a:lnTo>
                    <a:lnTo>
                      <a:pt x="704" y="249"/>
                    </a:lnTo>
                    <a:lnTo>
                      <a:pt x="721" y="318"/>
                    </a:lnTo>
                    <a:lnTo>
                      <a:pt x="732" y="376"/>
                    </a:lnTo>
                    <a:lnTo>
                      <a:pt x="731" y="419"/>
                    </a:lnTo>
                    <a:lnTo>
                      <a:pt x="716" y="454"/>
                    </a:lnTo>
                    <a:lnTo>
                      <a:pt x="681" y="479"/>
                    </a:lnTo>
                    <a:lnTo>
                      <a:pt x="623" y="498"/>
                    </a:lnTo>
                    <a:lnTo>
                      <a:pt x="475" y="484"/>
                    </a:lnTo>
                    <a:lnTo>
                      <a:pt x="365" y="466"/>
                    </a:lnTo>
                    <a:lnTo>
                      <a:pt x="283" y="442"/>
                    </a:lnTo>
                    <a:lnTo>
                      <a:pt x="225" y="416"/>
                    </a:lnTo>
                    <a:lnTo>
                      <a:pt x="180" y="383"/>
                    </a:lnTo>
                    <a:lnTo>
                      <a:pt x="144" y="348"/>
                    </a:lnTo>
                    <a:lnTo>
                      <a:pt x="106" y="308"/>
                    </a:lnTo>
                    <a:lnTo>
                      <a:pt x="62" y="267"/>
                    </a:lnTo>
                    <a:lnTo>
                      <a:pt x="28" y="251"/>
                    </a:lnTo>
                    <a:lnTo>
                      <a:pt x="8" y="233"/>
                    </a:lnTo>
                    <a:lnTo>
                      <a:pt x="0" y="216"/>
                    </a:lnTo>
                    <a:lnTo>
                      <a:pt x="2" y="199"/>
                    </a:lnTo>
                    <a:lnTo>
                      <a:pt x="12" y="184"/>
                    </a:lnTo>
                    <a:lnTo>
                      <a:pt x="30" y="173"/>
                    </a:lnTo>
                    <a:lnTo>
                      <a:pt x="55" y="168"/>
                    </a:lnTo>
                    <a:lnTo>
                      <a:pt x="89" y="170"/>
                    </a:lnTo>
                    <a:lnTo>
                      <a:pt x="74" y="143"/>
                    </a:lnTo>
                    <a:lnTo>
                      <a:pt x="70" y="120"/>
                    </a:lnTo>
                    <a:lnTo>
                      <a:pt x="75" y="103"/>
                    </a:lnTo>
                    <a:lnTo>
                      <a:pt x="86" y="93"/>
                    </a:lnTo>
                    <a:lnTo>
                      <a:pt x="100" y="86"/>
                    </a:lnTo>
                    <a:lnTo>
                      <a:pt x="116" y="86"/>
                    </a:lnTo>
                    <a:lnTo>
                      <a:pt x="133" y="93"/>
                    </a:lnTo>
                    <a:lnTo>
                      <a:pt x="148" y="107"/>
                    </a:lnTo>
                    <a:lnTo>
                      <a:pt x="138" y="73"/>
                    </a:lnTo>
                    <a:lnTo>
                      <a:pt x="140" y="53"/>
                    </a:lnTo>
                    <a:lnTo>
                      <a:pt x="149" y="41"/>
                    </a:lnTo>
                    <a:lnTo>
                      <a:pt x="166" y="43"/>
                    </a:lnTo>
                    <a:lnTo>
                      <a:pt x="184" y="51"/>
                    </a:lnTo>
                    <a:lnTo>
                      <a:pt x="204" y="70"/>
                    </a:lnTo>
                    <a:lnTo>
                      <a:pt x="220" y="97"/>
                    </a:lnTo>
                    <a:lnTo>
                      <a:pt x="234" y="130"/>
                    </a:lnTo>
                    <a:lnTo>
                      <a:pt x="235" y="144"/>
                    </a:lnTo>
                    <a:lnTo>
                      <a:pt x="239" y="150"/>
                    </a:lnTo>
                    <a:lnTo>
                      <a:pt x="240" y="152"/>
                    </a:lnTo>
                    <a:lnTo>
                      <a:pt x="244" y="152"/>
                    </a:lnTo>
                    <a:lnTo>
                      <a:pt x="247" y="150"/>
                    </a:lnTo>
                    <a:lnTo>
                      <a:pt x="250" y="153"/>
                    </a:lnTo>
                    <a:lnTo>
                      <a:pt x="254" y="159"/>
                    </a:lnTo>
                    <a:lnTo>
                      <a:pt x="258" y="174"/>
                    </a:lnTo>
                    <a:lnTo>
                      <a:pt x="284" y="234"/>
                    </a:lnTo>
                    <a:lnTo>
                      <a:pt x="311" y="278"/>
                    </a:lnTo>
                    <a:lnTo>
                      <a:pt x="339" y="308"/>
                    </a:lnTo>
                    <a:lnTo>
                      <a:pt x="372" y="327"/>
                    </a:lnTo>
                    <a:lnTo>
                      <a:pt x="410" y="336"/>
                    </a:lnTo>
                    <a:lnTo>
                      <a:pt x="456" y="340"/>
                    </a:lnTo>
                    <a:lnTo>
                      <a:pt x="514" y="337"/>
                    </a:lnTo>
                    <a:lnTo>
                      <a:pt x="584" y="335"/>
                    </a:lnTo>
                    <a:lnTo>
                      <a:pt x="568" y="308"/>
                    </a:lnTo>
                    <a:lnTo>
                      <a:pt x="553" y="284"/>
                    </a:lnTo>
                    <a:lnTo>
                      <a:pt x="538" y="261"/>
                    </a:lnTo>
                    <a:lnTo>
                      <a:pt x="523" y="238"/>
                    </a:lnTo>
                    <a:lnTo>
                      <a:pt x="506" y="214"/>
                    </a:lnTo>
                    <a:lnTo>
                      <a:pt x="491" y="190"/>
                    </a:lnTo>
                    <a:lnTo>
                      <a:pt x="476" y="165"/>
                    </a:lnTo>
                    <a:lnTo>
                      <a:pt x="461" y="142"/>
                    </a:lnTo>
                    <a:lnTo>
                      <a:pt x="470" y="91"/>
                    </a:lnTo>
                    <a:lnTo>
                      <a:pt x="487" y="53"/>
                    </a:lnTo>
                    <a:lnTo>
                      <a:pt x="510" y="24"/>
                    </a:lnTo>
                    <a:lnTo>
                      <a:pt x="538" y="6"/>
                    </a:lnTo>
                    <a:lnTo>
                      <a:pt x="566" y="0"/>
                    </a:lnTo>
                    <a:lnTo>
                      <a:pt x="599" y="8"/>
                    </a:lnTo>
                    <a:lnTo>
                      <a:pt x="633" y="28"/>
                    </a:lnTo>
                    <a:lnTo>
                      <a:pt x="667" y="64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0" name="Freeform 552"/>
              <p:cNvSpPr>
                <a:spLocks/>
              </p:cNvSpPr>
              <p:nvPr/>
            </p:nvSpPr>
            <p:spPr bwMode="auto">
              <a:xfrm>
                <a:off x="4391" y="3138"/>
                <a:ext cx="355" cy="239"/>
              </a:xfrm>
              <a:custGeom>
                <a:avLst/>
                <a:gdLst>
                  <a:gd name="T0" fmla="*/ 164 w 710"/>
                  <a:gd name="T1" fmla="*/ 42 h 478"/>
                  <a:gd name="T2" fmla="*/ 174 w 710"/>
                  <a:gd name="T3" fmla="*/ 78 h 478"/>
                  <a:gd name="T4" fmla="*/ 178 w 710"/>
                  <a:gd name="T5" fmla="*/ 101 h 478"/>
                  <a:gd name="T6" fmla="*/ 166 w 710"/>
                  <a:gd name="T7" fmla="*/ 115 h 478"/>
                  <a:gd name="T8" fmla="*/ 113 w 710"/>
                  <a:gd name="T9" fmla="*/ 116 h 478"/>
                  <a:gd name="T10" fmla="*/ 66 w 710"/>
                  <a:gd name="T11" fmla="*/ 105 h 478"/>
                  <a:gd name="T12" fmla="*/ 41 w 710"/>
                  <a:gd name="T13" fmla="*/ 89 h 478"/>
                  <a:gd name="T14" fmla="*/ 25 w 710"/>
                  <a:gd name="T15" fmla="*/ 74 h 478"/>
                  <a:gd name="T16" fmla="*/ 7 w 710"/>
                  <a:gd name="T17" fmla="*/ 62 h 478"/>
                  <a:gd name="T18" fmla="*/ 0 w 710"/>
                  <a:gd name="T19" fmla="*/ 54 h 478"/>
                  <a:gd name="T20" fmla="*/ 3 w 710"/>
                  <a:gd name="T21" fmla="*/ 46 h 478"/>
                  <a:gd name="T22" fmla="*/ 14 w 710"/>
                  <a:gd name="T23" fmla="*/ 43 h 478"/>
                  <a:gd name="T24" fmla="*/ 19 w 710"/>
                  <a:gd name="T25" fmla="*/ 36 h 478"/>
                  <a:gd name="T26" fmla="*/ 20 w 710"/>
                  <a:gd name="T27" fmla="*/ 27 h 478"/>
                  <a:gd name="T28" fmla="*/ 26 w 710"/>
                  <a:gd name="T29" fmla="*/ 24 h 478"/>
                  <a:gd name="T30" fmla="*/ 34 w 710"/>
                  <a:gd name="T31" fmla="*/ 26 h 478"/>
                  <a:gd name="T32" fmla="*/ 35 w 710"/>
                  <a:gd name="T33" fmla="*/ 22 h 478"/>
                  <a:gd name="T34" fmla="*/ 39 w 710"/>
                  <a:gd name="T35" fmla="*/ 15 h 478"/>
                  <a:gd name="T36" fmla="*/ 46 w 710"/>
                  <a:gd name="T37" fmla="*/ 18 h 478"/>
                  <a:gd name="T38" fmla="*/ 53 w 710"/>
                  <a:gd name="T39" fmla="*/ 29 h 478"/>
                  <a:gd name="T40" fmla="*/ 56 w 710"/>
                  <a:gd name="T41" fmla="*/ 40 h 478"/>
                  <a:gd name="T42" fmla="*/ 58 w 710"/>
                  <a:gd name="T43" fmla="*/ 41 h 478"/>
                  <a:gd name="T44" fmla="*/ 59 w 710"/>
                  <a:gd name="T45" fmla="*/ 39 h 478"/>
                  <a:gd name="T46" fmla="*/ 60 w 710"/>
                  <a:gd name="T47" fmla="*/ 39 h 478"/>
                  <a:gd name="T48" fmla="*/ 68 w 710"/>
                  <a:gd name="T49" fmla="*/ 58 h 478"/>
                  <a:gd name="T50" fmla="*/ 82 w 710"/>
                  <a:gd name="T51" fmla="*/ 77 h 478"/>
                  <a:gd name="T52" fmla="*/ 100 w 710"/>
                  <a:gd name="T53" fmla="*/ 84 h 478"/>
                  <a:gd name="T54" fmla="*/ 127 w 710"/>
                  <a:gd name="T55" fmla="*/ 84 h 478"/>
                  <a:gd name="T56" fmla="*/ 141 w 710"/>
                  <a:gd name="T57" fmla="*/ 77 h 478"/>
                  <a:gd name="T58" fmla="*/ 134 w 710"/>
                  <a:gd name="T59" fmla="*/ 65 h 478"/>
                  <a:gd name="T60" fmla="*/ 125 w 710"/>
                  <a:gd name="T61" fmla="*/ 52 h 478"/>
                  <a:gd name="T62" fmla="*/ 117 w 710"/>
                  <a:gd name="T63" fmla="*/ 40 h 478"/>
                  <a:gd name="T64" fmla="*/ 116 w 710"/>
                  <a:gd name="T65" fmla="*/ 21 h 478"/>
                  <a:gd name="T66" fmla="*/ 124 w 710"/>
                  <a:gd name="T67" fmla="*/ 5 h 478"/>
                  <a:gd name="T68" fmla="*/ 136 w 710"/>
                  <a:gd name="T69" fmla="*/ 0 h 478"/>
                  <a:gd name="T70" fmla="*/ 151 w 710"/>
                  <a:gd name="T71" fmla="*/ 7 h 47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10"/>
                  <a:gd name="T109" fmla="*/ 0 h 478"/>
                  <a:gd name="T110" fmla="*/ 710 w 710"/>
                  <a:gd name="T111" fmla="*/ 478 h 47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10" h="478">
                    <a:moveTo>
                      <a:pt x="637" y="66"/>
                    </a:moveTo>
                    <a:lnTo>
                      <a:pt x="655" y="165"/>
                    </a:lnTo>
                    <a:lnTo>
                      <a:pt x="676" y="247"/>
                    </a:lnTo>
                    <a:lnTo>
                      <a:pt x="696" y="311"/>
                    </a:lnTo>
                    <a:lnTo>
                      <a:pt x="708" y="362"/>
                    </a:lnTo>
                    <a:lnTo>
                      <a:pt x="710" y="401"/>
                    </a:lnTo>
                    <a:lnTo>
                      <a:pt x="696" y="432"/>
                    </a:lnTo>
                    <a:lnTo>
                      <a:pt x="661" y="457"/>
                    </a:lnTo>
                    <a:lnTo>
                      <a:pt x="602" y="478"/>
                    </a:lnTo>
                    <a:lnTo>
                      <a:pt x="454" y="463"/>
                    </a:lnTo>
                    <a:lnTo>
                      <a:pt x="344" y="443"/>
                    </a:lnTo>
                    <a:lnTo>
                      <a:pt x="263" y="417"/>
                    </a:lnTo>
                    <a:lnTo>
                      <a:pt x="207" y="388"/>
                    </a:lnTo>
                    <a:lnTo>
                      <a:pt x="164" y="356"/>
                    </a:lnTo>
                    <a:lnTo>
                      <a:pt x="132" y="324"/>
                    </a:lnTo>
                    <a:lnTo>
                      <a:pt x="100" y="293"/>
                    </a:lnTo>
                    <a:lnTo>
                      <a:pt x="64" y="267"/>
                    </a:lnTo>
                    <a:lnTo>
                      <a:pt x="30" y="250"/>
                    </a:lnTo>
                    <a:lnTo>
                      <a:pt x="10" y="233"/>
                    </a:lnTo>
                    <a:lnTo>
                      <a:pt x="0" y="215"/>
                    </a:lnTo>
                    <a:lnTo>
                      <a:pt x="2" y="199"/>
                    </a:lnTo>
                    <a:lnTo>
                      <a:pt x="12" y="184"/>
                    </a:lnTo>
                    <a:lnTo>
                      <a:pt x="31" y="174"/>
                    </a:lnTo>
                    <a:lnTo>
                      <a:pt x="56" y="169"/>
                    </a:lnTo>
                    <a:lnTo>
                      <a:pt x="90" y="171"/>
                    </a:lnTo>
                    <a:lnTo>
                      <a:pt x="75" y="144"/>
                    </a:lnTo>
                    <a:lnTo>
                      <a:pt x="73" y="123"/>
                    </a:lnTo>
                    <a:lnTo>
                      <a:pt x="78" y="108"/>
                    </a:lnTo>
                    <a:lnTo>
                      <a:pt x="90" y="99"/>
                    </a:lnTo>
                    <a:lnTo>
                      <a:pt x="104" y="94"/>
                    </a:lnTo>
                    <a:lnTo>
                      <a:pt x="120" y="95"/>
                    </a:lnTo>
                    <a:lnTo>
                      <a:pt x="134" y="103"/>
                    </a:lnTo>
                    <a:lnTo>
                      <a:pt x="145" y="116"/>
                    </a:lnTo>
                    <a:lnTo>
                      <a:pt x="139" y="85"/>
                    </a:lnTo>
                    <a:lnTo>
                      <a:pt x="143" y="67"/>
                    </a:lnTo>
                    <a:lnTo>
                      <a:pt x="153" y="59"/>
                    </a:lnTo>
                    <a:lnTo>
                      <a:pt x="168" y="62"/>
                    </a:lnTo>
                    <a:lnTo>
                      <a:pt x="184" y="72"/>
                    </a:lnTo>
                    <a:lnTo>
                      <a:pt x="202" y="91"/>
                    </a:lnTo>
                    <a:lnTo>
                      <a:pt x="214" y="116"/>
                    </a:lnTo>
                    <a:lnTo>
                      <a:pt x="224" y="148"/>
                    </a:lnTo>
                    <a:lnTo>
                      <a:pt x="227" y="160"/>
                    </a:lnTo>
                    <a:lnTo>
                      <a:pt x="229" y="164"/>
                    </a:lnTo>
                    <a:lnTo>
                      <a:pt x="232" y="163"/>
                    </a:lnTo>
                    <a:lnTo>
                      <a:pt x="234" y="159"/>
                    </a:lnTo>
                    <a:lnTo>
                      <a:pt x="237" y="154"/>
                    </a:lnTo>
                    <a:lnTo>
                      <a:pt x="239" y="153"/>
                    </a:lnTo>
                    <a:lnTo>
                      <a:pt x="243" y="156"/>
                    </a:lnTo>
                    <a:lnTo>
                      <a:pt x="247" y="170"/>
                    </a:lnTo>
                    <a:lnTo>
                      <a:pt x="271" y="230"/>
                    </a:lnTo>
                    <a:lnTo>
                      <a:pt x="297" y="277"/>
                    </a:lnTo>
                    <a:lnTo>
                      <a:pt x="326" y="307"/>
                    </a:lnTo>
                    <a:lnTo>
                      <a:pt x="361" y="327"/>
                    </a:lnTo>
                    <a:lnTo>
                      <a:pt x="400" y="336"/>
                    </a:lnTo>
                    <a:lnTo>
                      <a:pt x="449" y="338"/>
                    </a:lnTo>
                    <a:lnTo>
                      <a:pt x="508" y="336"/>
                    </a:lnTo>
                    <a:lnTo>
                      <a:pt x="579" y="333"/>
                    </a:lnTo>
                    <a:lnTo>
                      <a:pt x="563" y="307"/>
                    </a:lnTo>
                    <a:lnTo>
                      <a:pt x="548" y="282"/>
                    </a:lnTo>
                    <a:lnTo>
                      <a:pt x="533" y="257"/>
                    </a:lnTo>
                    <a:lnTo>
                      <a:pt x="518" y="233"/>
                    </a:lnTo>
                    <a:lnTo>
                      <a:pt x="502" y="208"/>
                    </a:lnTo>
                    <a:lnTo>
                      <a:pt x="486" y="183"/>
                    </a:lnTo>
                    <a:lnTo>
                      <a:pt x="471" y="158"/>
                    </a:lnTo>
                    <a:lnTo>
                      <a:pt x="458" y="134"/>
                    </a:lnTo>
                    <a:lnTo>
                      <a:pt x="465" y="84"/>
                    </a:lnTo>
                    <a:lnTo>
                      <a:pt x="479" y="46"/>
                    </a:lnTo>
                    <a:lnTo>
                      <a:pt x="496" y="19"/>
                    </a:lnTo>
                    <a:lnTo>
                      <a:pt x="519" y="4"/>
                    </a:lnTo>
                    <a:lnTo>
                      <a:pt x="544" y="0"/>
                    </a:lnTo>
                    <a:lnTo>
                      <a:pt x="573" y="9"/>
                    </a:lnTo>
                    <a:lnTo>
                      <a:pt x="603" y="30"/>
                    </a:lnTo>
                    <a:lnTo>
                      <a:pt x="637" y="66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" name="Freeform 553"/>
              <p:cNvSpPr>
                <a:spLocks/>
              </p:cNvSpPr>
              <p:nvPr/>
            </p:nvSpPr>
            <p:spPr bwMode="auto">
              <a:xfrm>
                <a:off x="4397" y="3140"/>
                <a:ext cx="343" cy="230"/>
              </a:xfrm>
              <a:custGeom>
                <a:avLst/>
                <a:gdLst>
                  <a:gd name="T0" fmla="*/ 156 w 687"/>
                  <a:gd name="T1" fmla="*/ 42 h 459"/>
                  <a:gd name="T2" fmla="*/ 167 w 687"/>
                  <a:gd name="T3" fmla="*/ 76 h 459"/>
                  <a:gd name="T4" fmla="*/ 171 w 687"/>
                  <a:gd name="T5" fmla="*/ 96 h 459"/>
                  <a:gd name="T6" fmla="*/ 160 w 687"/>
                  <a:gd name="T7" fmla="*/ 109 h 459"/>
                  <a:gd name="T8" fmla="*/ 108 w 687"/>
                  <a:gd name="T9" fmla="*/ 111 h 459"/>
                  <a:gd name="T10" fmla="*/ 60 w 687"/>
                  <a:gd name="T11" fmla="*/ 98 h 459"/>
                  <a:gd name="T12" fmla="*/ 36 w 687"/>
                  <a:gd name="T13" fmla="*/ 82 h 459"/>
                  <a:gd name="T14" fmla="*/ 23 w 687"/>
                  <a:gd name="T15" fmla="*/ 69 h 459"/>
                  <a:gd name="T16" fmla="*/ 7 w 687"/>
                  <a:gd name="T17" fmla="*/ 62 h 459"/>
                  <a:gd name="T18" fmla="*/ 0 w 687"/>
                  <a:gd name="T19" fmla="*/ 54 h 459"/>
                  <a:gd name="T20" fmla="*/ 3 w 687"/>
                  <a:gd name="T21" fmla="*/ 46 h 459"/>
                  <a:gd name="T22" fmla="*/ 14 w 687"/>
                  <a:gd name="T23" fmla="*/ 43 h 459"/>
                  <a:gd name="T24" fmla="*/ 19 w 687"/>
                  <a:gd name="T25" fmla="*/ 36 h 459"/>
                  <a:gd name="T26" fmla="*/ 20 w 687"/>
                  <a:gd name="T27" fmla="*/ 28 h 459"/>
                  <a:gd name="T28" fmla="*/ 27 w 687"/>
                  <a:gd name="T29" fmla="*/ 26 h 459"/>
                  <a:gd name="T30" fmla="*/ 34 w 687"/>
                  <a:gd name="T31" fmla="*/ 29 h 459"/>
                  <a:gd name="T32" fmla="*/ 35 w 687"/>
                  <a:gd name="T33" fmla="*/ 25 h 459"/>
                  <a:gd name="T34" fmla="*/ 39 w 687"/>
                  <a:gd name="T35" fmla="*/ 20 h 459"/>
                  <a:gd name="T36" fmla="*/ 46 w 687"/>
                  <a:gd name="T37" fmla="*/ 24 h 459"/>
                  <a:gd name="T38" fmla="*/ 52 w 687"/>
                  <a:gd name="T39" fmla="*/ 35 h 459"/>
                  <a:gd name="T40" fmla="*/ 54 w 687"/>
                  <a:gd name="T41" fmla="*/ 44 h 459"/>
                  <a:gd name="T42" fmla="*/ 55 w 687"/>
                  <a:gd name="T43" fmla="*/ 44 h 459"/>
                  <a:gd name="T44" fmla="*/ 56 w 687"/>
                  <a:gd name="T45" fmla="*/ 39 h 459"/>
                  <a:gd name="T46" fmla="*/ 58 w 687"/>
                  <a:gd name="T47" fmla="*/ 38 h 459"/>
                  <a:gd name="T48" fmla="*/ 64 w 687"/>
                  <a:gd name="T49" fmla="*/ 57 h 459"/>
                  <a:gd name="T50" fmla="*/ 78 w 687"/>
                  <a:gd name="T51" fmla="*/ 77 h 459"/>
                  <a:gd name="T52" fmla="*/ 98 w 687"/>
                  <a:gd name="T53" fmla="*/ 84 h 459"/>
                  <a:gd name="T54" fmla="*/ 126 w 687"/>
                  <a:gd name="T55" fmla="*/ 84 h 459"/>
                  <a:gd name="T56" fmla="*/ 139 w 687"/>
                  <a:gd name="T57" fmla="*/ 77 h 459"/>
                  <a:gd name="T58" fmla="*/ 132 w 687"/>
                  <a:gd name="T59" fmla="*/ 64 h 459"/>
                  <a:gd name="T60" fmla="*/ 124 w 687"/>
                  <a:gd name="T61" fmla="*/ 51 h 459"/>
                  <a:gd name="T62" fmla="*/ 116 w 687"/>
                  <a:gd name="T63" fmla="*/ 38 h 459"/>
                  <a:gd name="T64" fmla="*/ 114 w 687"/>
                  <a:gd name="T65" fmla="*/ 20 h 459"/>
                  <a:gd name="T66" fmla="*/ 121 w 687"/>
                  <a:gd name="T67" fmla="*/ 4 h 459"/>
                  <a:gd name="T68" fmla="*/ 130 w 687"/>
                  <a:gd name="T69" fmla="*/ 0 h 459"/>
                  <a:gd name="T70" fmla="*/ 143 w 687"/>
                  <a:gd name="T71" fmla="*/ 9 h 45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687"/>
                  <a:gd name="T109" fmla="*/ 0 h 459"/>
                  <a:gd name="T110" fmla="*/ 687 w 687"/>
                  <a:gd name="T111" fmla="*/ 459 h 45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687" h="459">
                    <a:moveTo>
                      <a:pt x="606" y="71"/>
                    </a:moveTo>
                    <a:lnTo>
                      <a:pt x="625" y="167"/>
                    </a:lnTo>
                    <a:lnTo>
                      <a:pt x="649" y="245"/>
                    </a:lnTo>
                    <a:lnTo>
                      <a:pt x="670" y="304"/>
                    </a:lnTo>
                    <a:lnTo>
                      <a:pt x="685" y="350"/>
                    </a:lnTo>
                    <a:lnTo>
                      <a:pt x="687" y="384"/>
                    </a:lnTo>
                    <a:lnTo>
                      <a:pt x="676" y="412"/>
                    </a:lnTo>
                    <a:lnTo>
                      <a:pt x="641" y="436"/>
                    </a:lnTo>
                    <a:lnTo>
                      <a:pt x="581" y="459"/>
                    </a:lnTo>
                    <a:lnTo>
                      <a:pt x="433" y="443"/>
                    </a:lnTo>
                    <a:lnTo>
                      <a:pt x="322" y="419"/>
                    </a:lnTo>
                    <a:lnTo>
                      <a:pt x="242" y="391"/>
                    </a:lnTo>
                    <a:lnTo>
                      <a:pt x="187" y="359"/>
                    </a:lnTo>
                    <a:lnTo>
                      <a:pt x="147" y="327"/>
                    </a:lnTo>
                    <a:lnTo>
                      <a:pt x="118" y="299"/>
                    </a:lnTo>
                    <a:lnTo>
                      <a:pt x="92" y="276"/>
                    </a:lnTo>
                    <a:lnTo>
                      <a:pt x="63" y="264"/>
                    </a:lnTo>
                    <a:lnTo>
                      <a:pt x="30" y="248"/>
                    </a:lnTo>
                    <a:lnTo>
                      <a:pt x="10" y="230"/>
                    </a:lnTo>
                    <a:lnTo>
                      <a:pt x="0" y="213"/>
                    </a:lnTo>
                    <a:lnTo>
                      <a:pt x="3" y="198"/>
                    </a:lnTo>
                    <a:lnTo>
                      <a:pt x="13" y="184"/>
                    </a:lnTo>
                    <a:lnTo>
                      <a:pt x="32" y="174"/>
                    </a:lnTo>
                    <a:lnTo>
                      <a:pt x="57" y="169"/>
                    </a:lnTo>
                    <a:lnTo>
                      <a:pt x="90" y="171"/>
                    </a:lnTo>
                    <a:lnTo>
                      <a:pt x="77" y="144"/>
                    </a:lnTo>
                    <a:lnTo>
                      <a:pt x="75" y="125"/>
                    </a:lnTo>
                    <a:lnTo>
                      <a:pt x="80" y="111"/>
                    </a:lnTo>
                    <a:lnTo>
                      <a:pt x="94" y="105"/>
                    </a:lnTo>
                    <a:lnTo>
                      <a:pt x="108" y="102"/>
                    </a:lnTo>
                    <a:lnTo>
                      <a:pt x="124" y="106"/>
                    </a:lnTo>
                    <a:lnTo>
                      <a:pt x="136" y="114"/>
                    </a:lnTo>
                    <a:lnTo>
                      <a:pt x="144" y="129"/>
                    </a:lnTo>
                    <a:lnTo>
                      <a:pt x="141" y="99"/>
                    </a:lnTo>
                    <a:lnTo>
                      <a:pt x="147" y="82"/>
                    </a:lnTo>
                    <a:lnTo>
                      <a:pt x="158" y="77"/>
                    </a:lnTo>
                    <a:lnTo>
                      <a:pt x="173" y="82"/>
                    </a:lnTo>
                    <a:lnTo>
                      <a:pt x="187" y="94"/>
                    </a:lnTo>
                    <a:lnTo>
                      <a:pt x="201" y="114"/>
                    </a:lnTo>
                    <a:lnTo>
                      <a:pt x="210" y="137"/>
                    </a:lnTo>
                    <a:lnTo>
                      <a:pt x="213" y="166"/>
                    </a:lnTo>
                    <a:lnTo>
                      <a:pt x="216" y="176"/>
                    </a:lnTo>
                    <a:lnTo>
                      <a:pt x="218" y="179"/>
                    </a:lnTo>
                    <a:lnTo>
                      <a:pt x="221" y="174"/>
                    </a:lnTo>
                    <a:lnTo>
                      <a:pt x="223" y="165"/>
                    </a:lnTo>
                    <a:lnTo>
                      <a:pt x="226" y="156"/>
                    </a:lnTo>
                    <a:lnTo>
                      <a:pt x="228" y="151"/>
                    </a:lnTo>
                    <a:lnTo>
                      <a:pt x="232" y="152"/>
                    </a:lnTo>
                    <a:lnTo>
                      <a:pt x="236" y="166"/>
                    </a:lnTo>
                    <a:lnTo>
                      <a:pt x="257" y="228"/>
                    </a:lnTo>
                    <a:lnTo>
                      <a:pt x="284" y="274"/>
                    </a:lnTo>
                    <a:lnTo>
                      <a:pt x="314" y="305"/>
                    </a:lnTo>
                    <a:lnTo>
                      <a:pt x="350" y="325"/>
                    </a:lnTo>
                    <a:lnTo>
                      <a:pt x="393" y="334"/>
                    </a:lnTo>
                    <a:lnTo>
                      <a:pt x="444" y="338"/>
                    </a:lnTo>
                    <a:lnTo>
                      <a:pt x="504" y="335"/>
                    </a:lnTo>
                    <a:lnTo>
                      <a:pt x="576" y="333"/>
                    </a:lnTo>
                    <a:lnTo>
                      <a:pt x="559" y="307"/>
                    </a:lnTo>
                    <a:lnTo>
                      <a:pt x="544" y="280"/>
                    </a:lnTo>
                    <a:lnTo>
                      <a:pt x="528" y="254"/>
                    </a:lnTo>
                    <a:lnTo>
                      <a:pt x="513" y="229"/>
                    </a:lnTo>
                    <a:lnTo>
                      <a:pt x="497" y="203"/>
                    </a:lnTo>
                    <a:lnTo>
                      <a:pt x="482" y="177"/>
                    </a:lnTo>
                    <a:lnTo>
                      <a:pt x="467" y="151"/>
                    </a:lnTo>
                    <a:lnTo>
                      <a:pt x="453" y="126"/>
                    </a:lnTo>
                    <a:lnTo>
                      <a:pt x="459" y="77"/>
                    </a:lnTo>
                    <a:lnTo>
                      <a:pt x="470" y="41"/>
                    </a:lnTo>
                    <a:lnTo>
                      <a:pt x="484" y="15"/>
                    </a:lnTo>
                    <a:lnTo>
                      <a:pt x="503" y="2"/>
                    </a:lnTo>
                    <a:lnTo>
                      <a:pt x="523" y="0"/>
                    </a:lnTo>
                    <a:lnTo>
                      <a:pt x="547" y="11"/>
                    </a:lnTo>
                    <a:lnTo>
                      <a:pt x="575" y="33"/>
                    </a:lnTo>
                    <a:lnTo>
                      <a:pt x="606" y="71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" name="Freeform 554"/>
              <p:cNvSpPr>
                <a:spLocks/>
              </p:cNvSpPr>
              <p:nvPr/>
            </p:nvSpPr>
            <p:spPr bwMode="auto">
              <a:xfrm>
                <a:off x="4288" y="3368"/>
                <a:ext cx="118" cy="69"/>
              </a:xfrm>
              <a:custGeom>
                <a:avLst/>
                <a:gdLst>
                  <a:gd name="T0" fmla="*/ 9 w 236"/>
                  <a:gd name="T1" fmla="*/ 0 h 138"/>
                  <a:gd name="T2" fmla="*/ 15 w 236"/>
                  <a:gd name="T3" fmla="*/ 1 h 138"/>
                  <a:gd name="T4" fmla="*/ 21 w 236"/>
                  <a:gd name="T5" fmla="*/ 3 h 138"/>
                  <a:gd name="T6" fmla="*/ 27 w 236"/>
                  <a:gd name="T7" fmla="*/ 5 h 138"/>
                  <a:gd name="T8" fmla="*/ 34 w 236"/>
                  <a:gd name="T9" fmla="*/ 7 h 138"/>
                  <a:gd name="T10" fmla="*/ 40 w 236"/>
                  <a:gd name="T11" fmla="*/ 9 h 138"/>
                  <a:gd name="T12" fmla="*/ 46 w 236"/>
                  <a:gd name="T13" fmla="*/ 11 h 138"/>
                  <a:gd name="T14" fmla="*/ 52 w 236"/>
                  <a:gd name="T15" fmla="*/ 13 h 138"/>
                  <a:gd name="T16" fmla="*/ 59 w 236"/>
                  <a:gd name="T17" fmla="*/ 16 h 138"/>
                  <a:gd name="T18" fmla="*/ 59 w 236"/>
                  <a:gd name="T19" fmla="*/ 18 h 138"/>
                  <a:gd name="T20" fmla="*/ 59 w 236"/>
                  <a:gd name="T21" fmla="*/ 21 h 138"/>
                  <a:gd name="T22" fmla="*/ 59 w 236"/>
                  <a:gd name="T23" fmla="*/ 23 h 138"/>
                  <a:gd name="T24" fmla="*/ 59 w 236"/>
                  <a:gd name="T25" fmla="*/ 26 h 138"/>
                  <a:gd name="T26" fmla="*/ 58 w 236"/>
                  <a:gd name="T27" fmla="*/ 28 h 138"/>
                  <a:gd name="T28" fmla="*/ 57 w 236"/>
                  <a:gd name="T29" fmla="*/ 30 h 138"/>
                  <a:gd name="T30" fmla="*/ 56 w 236"/>
                  <a:gd name="T31" fmla="*/ 33 h 138"/>
                  <a:gd name="T32" fmla="*/ 54 w 236"/>
                  <a:gd name="T33" fmla="*/ 35 h 138"/>
                  <a:gd name="T34" fmla="*/ 49 w 236"/>
                  <a:gd name="T35" fmla="*/ 34 h 138"/>
                  <a:gd name="T36" fmla="*/ 44 w 236"/>
                  <a:gd name="T37" fmla="*/ 33 h 138"/>
                  <a:gd name="T38" fmla="*/ 39 w 236"/>
                  <a:gd name="T39" fmla="*/ 33 h 138"/>
                  <a:gd name="T40" fmla="*/ 34 w 236"/>
                  <a:gd name="T41" fmla="*/ 31 h 138"/>
                  <a:gd name="T42" fmla="*/ 28 w 236"/>
                  <a:gd name="T43" fmla="*/ 31 h 138"/>
                  <a:gd name="T44" fmla="*/ 23 w 236"/>
                  <a:gd name="T45" fmla="*/ 30 h 138"/>
                  <a:gd name="T46" fmla="*/ 18 w 236"/>
                  <a:gd name="T47" fmla="*/ 30 h 138"/>
                  <a:gd name="T48" fmla="*/ 14 w 236"/>
                  <a:gd name="T49" fmla="*/ 29 h 138"/>
                  <a:gd name="T50" fmla="*/ 7 w 236"/>
                  <a:gd name="T51" fmla="*/ 26 h 138"/>
                  <a:gd name="T52" fmla="*/ 4 w 236"/>
                  <a:gd name="T53" fmla="*/ 22 h 138"/>
                  <a:gd name="T54" fmla="*/ 2 w 236"/>
                  <a:gd name="T55" fmla="*/ 18 h 138"/>
                  <a:gd name="T56" fmla="*/ 1 w 236"/>
                  <a:gd name="T57" fmla="*/ 14 h 138"/>
                  <a:gd name="T58" fmla="*/ 0 w 236"/>
                  <a:gd name="T59" fmla="*/ 11 h 138"/>
                  <a:gd name="T60" fmla="*/ 2 w 236"/>
                  <a:gd name="T61" fmla="*/ 7 h 138"/>
                  <a:gd name="T62" fmla="*/ 5 w 236"/>
                  <a:gd name="T63" fmla="*/ 3 h 138"/>
                  <a:gd name="T64" fmla="*/ 9 w 236"/>
                  <a:gd name="T65" fmla="*/ 0 h 13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36"/>
                  <a:gd name="T100" fmla="*/ 0 h 138"/>
                  <a:gd name="T101" fmla="*/ 236 w 236"/>
                  <a:gd name="T102" fmla="*/ 138 h 13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36" h="138">
                    <a:moveTo>
                      <a:pt x="34" y="0"/>
                    </a:moveTo>
                    <a:lnTo>
                      <a:pt x="58" y="7"/>
                    </a:lnTo>
                    <a:lnTo>
                      <a:pt x="83" y="15"/>
                    </a:lnTo>
                    <a:lnTo>
                      <a:pt x="108" y="22"/>
                    </a:lnTo>
                    <a:lnTo>
                      <a:pt x="133" y="31"/>
                    </a:lnTo>
                    <a:lnTo>
                      <a:pt x="158" y="39"/>
                    </a:lnTo>
                    <a:lnTo>
                      <a:pt x="183" y="47"/>
                    </a:lnTo>
                    <a:lnTo>
                      <a:pt x="208" y="55"/>
                    </a:lnTo>
                    <a:lnTo>
                      <a:pt x="233" y="64"/>
                    </a:lnTo>
                    <a:lnTo>
                      <a:pt x="235" y="74"/>
                    </a:lnTo>
                    <a:lnTo>
                      <a:pt x="236" y="85"/>
                    </a:lnTo>
                    <a:lnTo>
                      <a:pt x="236" y="94"/>
                    </a:lnTo>
                    <a:lnTo>
                      <a:pt x="235" y="104"/>
                    </a:lnTo>
                    <a:lnTo>
                      <a:pt x="231" y="112"/>
                    </a:lnTo>
                    <a:lnTo>
                      <a:pt x="227" y="121"/>
                    </a:lnTo>
                    <a:lnTo>
                      <a:pt x="222" y="129"/>
                    </a:lnTo>
                    <a:lnTo>
                      <a:pt x="216" y="138"/>
                    </a:lnTo>
                    <a:lnTo>
                      <a:pt x="195" y="134"/>
                    </a:lnTo>
                    <a:lnTo>
                      <a:pt x="175" y="131"/>
                    </a:lnTo>
                    <a:lnTo>
                      <a:pt x="153" y="129"/>
                    </a:lnTo>
                    <a:lnTo>
                      <a:pt x="133" y="127"/>
                    </a:lnTo>
                    <a:lnTo>
                      <a:pt x="112" y="124"/>
                    </a:lnTo>
                    <a:lnTo>
                      <a:pt x="92" y="122"/>
                    </a:lnTo>
                    <a:lnTo>
                      <a:pt x="72" y="120"/>
                    </a:lnTo>
                    <a:lnTo>
                      <a:pt x="53" y="119"/>
                    </a:lnTo>
                    <a:lnTo>
                      <a:pt x="30" y="104"/>
                    </a:lnTo>
                    <a:lnTo>
                      <a:pt x="15" y="89"/>
                    </a:lnTo>
                    <a:lnTo>
                      <a:pt x="5" y="74"/>
                    </a:lnTo>
                    <a:lnTo>
                      <a:pt x="1" y="59"/>
                    </a:lnTo>
                    <a:lnTo>
                      <a:pt x="0" y="44"/>
                    </a:lnTo>
                    <a:lnTo>
                      <a:pt x="7" y="28"/>
                    </a:lnTo>
                    <a:lnTo>
                      <a:pt x="17" y="13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" name="Freeform 555"/>
              <p:cNvSpPr>
                <a:spLocks/>
              </p:cNvSpPr>
              <p:nvPr/>
            </p:nvSpPr>
            <p:spPr bwMode="auto">
              <a:xfrm>
                <a:off x="4291" y="3370"/>
                <a:ext cx="112" cy="65"/>
              </a:xfrm>
              <a:custGeom>
                <a:avLst/>
                <a:gdLst>
                  <a:gd name="T0" fmla="*/ 8 w 226"/>
                  <a:gd name="T1" fmla="*/ 0 h 131"/>
                  <a:gd name="T2" fmla="*/ 13 w 226"/>
                  <a:gd name="T3" fmla="*/ 2 h 131"/>
                  <a:gd name="T4" fmla="*/ 19 w 226"/>
                  <a:gd name="T5" fmla="*/ 3 h 131"/>
                  <a:gd name="T6" fmla="*/ 25 w 226"/>
                  <a:gd name="T7" fmla="*/ 5 h 131"/>
                  <a:gd name="T8" fmla="*/ 31 w 226"/>
                  <a:gd name="T9" fmla="*/ 7 h 131"/>
                  <a:gd name="T10" fmla="*/ 37 w 226"/>
                  <a:gd name="T11" fmla="*/ 9 h 131"/>
                  <a:gd name="T12" fmla="*/ 43 w 226"/>
                  <a:gd name="T13" fmla="*/ 11 h 131"/>
                  <a:gd name="T14" fmla="*/ 49 w 226"/>
                  <a:gd name="T15" fmla="*/ 13 h 131"/>
                  <a:gd name="T16" fmla="*/ 55 w 226"/>
                  <a:gd name="T17" fmla="*/ 15 h 131"/>
                  <a:gd name="T18" fmla="*/ 56 w 226"/>
                  <a:gd name="T19" fmla="*/ 17 h 131"/>
                  <a:gd name="T20" fmla="*/ 56 w 226"/>
                  <a:gd name="T21" fmla="*/ 20 h 131"/>
                  <a:gd name="T22" fmla="*/ 56 w 226"/>
                  <a:gd name="T23" fmla="*/ 22 h 131"/>
                  <a:gd name="T24" fmla="*/ 56 w 226"/>
                  <a:gd name="T25" fmla="*/ 24 h 131"/>
                  <a:gd name="T26" fmla="*/ 55 w 226"/>
                  <a:gd name="T27" fmla="*/ 26 h 131"/>
                  <a:gd name="T28" fmla="*/ 54 w 226"/>
                  <a:gd name="T29" fmla="*/ 29 h 131"/>
                  <a:gd name="T30" fmla="*/ 52 w 226"/>
                  <a:gd name="T31" fmla="*/ 30 h 131"/>
                  <a:gd name="T32" fmla="*/ 51 w 226"/>
                  <a:gd name="T33" fmla="*/ 32 h 131"/>
                  <a:gd name="T34" fmla="*/ 46 w 226"/>
                  <a:gd name="T35" fmla="*/ 32 h 131"/>
                  <a:gd name="T36" fmla="*/ 41 w 226"/>
                  <a:gd name="T37" fmla="*/ 31 h 131"/>
                  <a:gd name="T38" fmla="*/ 36 w 226"/>
                  <a:gd name="T39" fmla="*/ 30 h 131"/>
                  <a:gd name="T40" fmla="*/ 31 w 226"/>
                  <a:gd name="T41" fmla="*/ 30 h 131"/>
                  <a:gd name="T42" fmla="*/ 26 w 226"/>
                  <a:gd name="T43" fmla="*/ 29 h 131"/>
                  <a:gd name="T44" fmla="*/ 21 w 226"/>
                  <a:gd name="T45" fmla="*/ 29 h 131"/>
                  <a:gd name="T46" fmla="*/ 17 w 226"/>
                  <a:gd name="T47" fmla="*/ 28 h 131"/>
                  <a:gd name="T48" fmla="*/ 12 w 226"/>
                  <a:gd name="T49" fmla="*/ 28 h 131"/>
                  <a:gd name="T50" fmla="*/ 7 w 226"/>
                  <a:gd name="T51" fmla="*/ 24 h 131"/>
                  <a:gd name="T52" fmla="*/ 3 w 226"/>
                  <a:gd name="T53" fmla="*/ 21 h 131"/>
                  <a:gd name="T54" fmla="*/ 1 w 226"/>
                  <a:gd name="T55" fmla="*/ 17 h 131"/>
                  <a:gd name="T56" fmla="*/ 0 w 226"/>
                  <a:gd name="T57" fmla="*/ 14 h 131"/>
                  <a:gd name="T58" fmla="*/ 0 w 226"/>
                  <a:gd name="T59" fmla="*/ 10 h 131"/>
                  <a:gd name="T60" fmla="*/ 1 w 226"/>
                  <a:gd name="T61" fmla="*/ 7 h 131"/>
                  <a:gd name="T62" fmla="*/ 3 w 226"/>
                  <a:gd name="T63" fmla="*/ 3 h 131"/>
                  <a:gd name="T64" fmla="*/ 8 w 226"/>
                  <a:gd name="T65" fmla="*/ 0 h 13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6"/>
                  <a:gd name="T100" fmla="*/ 0 h 131"/>
                  <a:gd name="T101" fmla="*/ 226 w 226"/>
                  <a:gd name="T102" fmla="*/ 131 h 13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6" h="131">
                    <a:moveTo>
                      <a:pt x="32" y="0"/>
                    </a:moveTo>
                    <a:lnTo>
                      <a:pt x="54" y="8"/>
                    </a:lnTo>
                    <a:lnTo>
                      <a:pt x="79" y="15"/>
                    </a:lnTo>
                    <a:lnTo>
                      <a:pt x="102" y="23"/>
                    </a:lnTo>
                    <a:lnTo>
                      <a:pt x="127" y="31"/>
                    </a:lnTo>
                    <a:lnTo>
                      <a:pt x="151" y="38"/>
                    </a:lnTo>
                    <a:lnTo>
                      <a:pt x="175" y="46"/>
                    </a:lnTo>
                    <a:lnTo>
                      <a:pt x="198" y="53"/>
                    </a:lnTo>
                    <a:lnTo>
                      <a:pt x="223" y="61"/>
                    </a:lnTo>
                    <a:lnTo>
                      <a:pt x="225" y="71"/>
                    </a:lnTo>
                    <a:lnTo>
                      <a:pt x="226" y="81"/>
                    </a:lnTo>
                    <a:lnTo>
                      <a:pt x="225" y="89"/>
                    </a:lnTo>
                    <a:lnTo>
                      <a:pt x="225" y="99"/>
                    </a:lnTo>
                    <a:lnTo>
                      <a:pt x="221" y="107"/>
                    </a:lnTo>
                    <a:lnTo>
                      <a:pt x="217" y="116"/>
                    </a:lnTo>
                    <a:lnTo>
                      <a:pt x="211" y="123"/>
                    </a:lnTo>
                    <a:lnTo>
                      <a:pt x="206" y="131"/>
                    </a:lnTo>
                    <a:lnTo>
                      <a:pt x="186" y="128"/>
                    </a:lnTo>
                    <a:lnTo>
                      <a:pt x="166" y="126"/>
                    </a:lnTo>
                    <a:lnTo>
                      <a:pt x="146" y="123"/>
                    </a:lnTo>
                    <a:lnTo>
                      <a:pt x="127" y="122"/>
                    </a:lnTo>
                    <a:lnTo>
                      <a:pt x="107" y="118"/>
                    </a:lnTo>
                    <a:lnTo>
                      <a:pt x="87" y="117"/>
                    </a:lnTo>
                    <a:lnTo>
                      <a:pt x="68" y="114"/>
                    </a:lnTo>
                    <a:lnTo>
                      <a:pt x="49" y="113"/>
                    </a:lnTo>
                    <a:lnTo>
                      <a:pt x="28" y="98"/>
                    </a:lnTo>
                    <a:lnTo>
                      <a:pt x="14" y="84"/>
                    </a:lnTo>
                    <a:lnTo>
                      <a:pt x="4" y="71"/>
                    </a:lnTo>
                    <a:lnTo>
                      <a:pt x="0" y="57"/>
                    </a:lnTo>
                    <a:lnTo>
                      <a:pt x="0" y="42"/>
                    </a:lnTo>
                    <a:lnTo>
                      <a:pt x="5" y="28"/>
                    </a:lnTo>
                    <a:lnTo>
                      <a:pt x="15" y="14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" name="Freeform 556"/>
              <p:cNvSpPr>
                <a:spLocks/>
              </p:cNvSpPr>
              <p:nvPr/>
            </p:nvSpPr>
            <p:spPr bwMode="auto">
              <a:xfrm>
                <a:off x="4293" y="3371"/>
                <a:ext cx="107" cy="62"/>
              </a:xfrm>
              <a:custGeom>
                <a:avLst/>
                <a:gdLst>
                  <a:gd name="T0" fmla="*/ 7 w 215"/>
                  <a:gd name="T1" fmla="*/ 0 h 124"/>
                  <a:gd name="T2" fmla="*/ 13 w 215"/>
                  <a:gd name="T3" fmla="*/ 2 h 124"/>
                  <a:gd name="T4" fmla="*/ 19 w 215"/>
                  <a:gd name="T5" fmla="*/ 4 h 124"/>
                  <a:gd name="T6" fmla="*/ 24 w 215"/>
                  <a:gd name="T7" fmla="*/ 6 h 124"/>
                  <a:gd name="T8" fmla="*/ 30 w 215"/>
                  <a:gd name="T9" fmla="*/ 8 h 124"/>
                  <a:gd name="T10" fmla="*/ 36 w 215"/>
                  <a:gd name="T11" fmla="*/ 9 h 124"/>
                  <a:gd name="T12" fmla="*/ 41 w 215"/>
                  <a:gd name="T13" fmla="*/ 11 h 124"/>
                  <a:gd name="T14" fmla="*/ 47 w 215"/>
                  <a:gd name="T15" fmla="*/ 13 h 124"/>
                  <a:gd name="T16" fmla="*/ 53 w 215"/>
                  <a:gd name="T17" fmla="*/ 15 h 124"/>
                  <a:gd name="T18" fmla="*/ 53 w 215"/>
                  <a:gd name="T19" fmla="*/ 17 h 124"/>
                  <a:gd name="T20" fmla="*/ 53 w 215"/>
                  <a:gd name="T21" fmla="*/ 19 h 124"/>
                  <a:gd name="T22" fmla="*/ 53 w 215"/>
                  <a:gd name="T23" fmla="*/ 22 h 124"/>
                  <a:gd name="T24" fmla="*/ 53 w 215"/>
                  <a:gd name="T25" fmla="*/ 24 h 124"/>
                  <a:gd name="T26" fmla="*/ 52 w 215"/>
                  <a:gd name="T27" fmla="*/ 26 h 124"/>
                  <a:gd name="T28" fmla="*/ 51 w 215"/>
                  <a:gd name="T29" fmla="*/ 28 h 124"/>
                  <a:gd name="T30" fmla="*/ 50 w 215"/>
                  <a:gd name="T31" fmla="*/ 29 h 124"/>
                  <a:gd name="T32" fmla="*/ 49 w 215"/>
                  <a:gd name="T33" fmla="*/ 31 h 124"/>
                  <a:gd name="T34" fmla="*/ 44 w 215"/>
                  <a:gd name="T35" fmla="*/ 31 h 124"/>
                  <a:gd name="T36" fmla="*/ 40 w 215"/>
                  <a:gd name="T37" fmla="*/ 30 h 124"/>
                  <a:gd name="T38" fmla="*/ 35 w 215"/>
                  <a:gd name="T39" fmla="*/ 30 h 124"/>
                  <a:gd name="T40" fmla="*/ 30 w 215"/>
                  <a:gd name="T41" fmla="*/ 29 h 124"/>
                  <a:gd name="T42" fmla="*/ 25 w 215"/>
                  <a:gd name="T43" fmla="*/ 29 h 124"/>
                  <a:gd name="T44" fmla="*/ 21 w 215"/>
                  <a:gd name="T45" fmla="*/ 29 h 124"/>
                  <a:gd name="T46" fmla="*/ 16 w 215"/>
                  <a:gd name="T47" fmla="*/ 28 h 124"/>
                  <a:gd name="T48" fmla="*/ 12 w 215"/>
                  <a:gd name="T49" fmla="*/ 28 h 124"/>
                  <a:gd name="T50" fmla="*/ 7 w 215"/>
                  <a:gd name="T51" fmla="*/ 24 h 124"/>
                  <a:gd name="T52" fmla="*/ 3 w 215"/>
                  <a:gd name="T53" fmla="*/ 21 h 124"/>
                  <a:gd name="T54" fmla="*/ 1 w 215"/>
                  <a:gd name="T55" fmla="*/ 17 h 124"/>
                  <a:gd name="T56" fmla="*/ 0 w 215"/>
                  <a:gd name="T57" fmla="*/ 14 h 124"/>
                  <a:gd name="T58" fmla="*/ 0 w 215"/>
                  <a:gd name="T59" fmla="*/ 10 h 124"/>
                  <a:gd name="T60" fmla="*/ 1 w 215"/>
                  <a:gd name="T61" fmla="*/ 7 h 124"/>
                  <a:gd name="T62" fmla="*/ 3 w 215"/>
                  <a:gd name="T63" fmla="*/ 3 h 124"/>
                  <a:gd name="T64" fmla="*/ 7 w 215"/>
                  <a:gd name="T65" fmla="*/ 0 h 12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5"/>
                  <a:gd name="T100" fmla="*/ 0 h 124"/>
                  <a:gd name="T101" fmla="*/ 215 w 215"/>
                  <a:gd name="T102" fmla="*/ 124 h 12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5" h="124">
                    <a:moveTo>
                      <a:pt x="30" y="0"/>
                    </a:moveTo>
                    <a:lnTo>
                      <a:pt x="53" y="6"/>
                    </a:lnTo>
                    <a:lnTo>
                      <a:pt x="76" y="14"/>
                    </a:lnTo>
                    <a:lnTo>
                      <a:pt x="98" y="21"/>
                    </a:lnTo>
                    <a:lnTo>
                      <a:pt x="122" y="29"/>
                    </a:lnTo>
                    <a:lnTo>
                      <a:pt x="144" y="35"/>
                    </a:lnTo>
                    <a:lnTo>
                      <a:pt x="167" y="43"/>
                    </a:lnTo>
                    <a:lnTo>
                      <a:pt x="190" y="50"/>
                    </a:lnTo>
                    <a:lnTo>
                      <a:pt x="213" y="58"/>
                    </a:lnTo>
                    <a:lnTo>
                      <a:pt x="213" y="66"/>
                    </a:lnTo>
                    <a:lnTo>
                      <a:pt x="215" y="76"/>
                    </a:lnTo>
                    <a:lnTo>
                      <a:pt x="213" y="85"/>
                    </a:lnTo>
                    <a:lnTo>
                      <a:pt x="213" y="95"/>
                    </a:lnTo>
                    <a:lnTo>
                      <a:pt x="210" y="103"/>
                    </a:lnTo>
                    <a:lnTo>
                      <a:pt x="207" y="110"/>
                    </a:lnTo>
                    <a:lnTo>
                      <a:pt x="202" y="116"/>
                    </a:lnTo>
                    <a:lnTo>
                      <a:pt x="198" y="124"/>
                    </a:lnTo>
                    <a:lnTo>
                      <a:pt x="178" y="121"/>
                    </a:lnTo>
                    <a:lnTo>
                      <a:pt x="160" y="120"/>
                    </a:lnTo>
                    <a:lnTo>
                      <a:pt x="141" y="118"/>
                    </a:lnTo>
                    <a:lnTo>
                      <a:pt x="122" y="116"/>
                    </a:lnTo>
                    <a:lnTo>
                      <a:pt x="103" y="114"/>
                    </a:lnTo>
                    <a:lnTo>
                      <a:pt x="84" y="113"/>
                    </a:lnTo>
                    <a:lnTo>
                      <a:pt x="65" y="110"/>
                    </a:lnTo>
                    <a:lnTo>
                      <a:pt x="48" y="109"/>
                    </a:lnTo>
                    <a:lnTo>
                      <a:pt x="28" y="94"/>
                    </a:lnTo>
                    <a:lnTo>
                      <a:pt x="14" y="81"/>
                    </a:lnTo>
                    <a:lnTo>
                      <a:pt x="4" y="66"/>
                    </a:lnTo>
                    <a:lnTo>
                      <a:pt x="0" y="54"/>
                    </a:lnTo>
                    <a:lnTo>
                      <a:pt x="0" y="40"/>
                    </a:lnTo>
                    <a:lnTo>
                      <a:pt x="5" y="26"/>
                    </a:lnTo>
                    <a:lnTo>
                      <a:pt x="15" y="1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" name="Freeform 557"/>
              <p:cNvSpPr>
                <a:spLocks/>
              </p:cNvSpPr>
              <p:nvPr/>
            </p:nvSpPr>
            <p:spPr bwMode="auto">
              <a:xfrm>
                <a:off x="4296" y="3372"/>
                <a:ext cx="102" cy="60"/>
              </a:xfrm>
              <a:custGeom>
                <a:avLst/>
                <a:gdLst>
                  <a:gd name="T0" fmla="*/ 7 w 205"/>
                  <a:gd name="T1" fmla="*/ 0 h 119"/>
                  <a:gd name="T2" fmla="*/ 12 w 205"/>
                  <a:gd name="T3" fmla="*/ 2 h 119"/>
                  <a:gd name="T4" fmla="*/ 18 w 205"/>
                  <a:gd name="T5" fmla="*/ 4 h 119"/>
                  <a:gd name="T6" fmla="*/ 23 w 205"/>
                  <a:gd name="T7" fmla="*/ 5 h 119"/>
                  <a:gd name="T8" fmla="*/ 29 w 205"/>
                  <a:gd name="T9" fmla="*/ 7 h 119"/>
                  <a:gd name="T10" fmla="*/ 34 w 205"/>
                  <a:gd name="T11" fmla="*/ 9 h 119"/>
                  <a:gd name="T12" fmla="*/ 39 w 205"/>
                  <a:gd name="T13" fmla="*/ 11 h 119"/>
                  <a:gd name="T14" fmla="*/ 45 w 205"/>
                  <a:gd name="T15" fmla="*/ 13 h 119"/>
                  <a:gd name="T16" fmla="*/ 50 w 205"/>
                  <a:gd name="T17" fmla="*/ 15 h 119"/>
                  <a:gd name="T18" fmla="*/ 50 w 205"/>
                  <a:gd name="T19" fmla="*/ 17 h 119"/>
                  <a:gd name="T20" fmla="*/ 51 w 205"/>
                  <a:gd name="T21" fmla="*/ 19 h 119"/>
                  <a:gd name="T22" fmla="*/ 50 w 205"/>
                  <a:gd name="T23" fmla="*/ 21 h 119"/>
                  <a:gd name="T24" fmla="*/ 50 w 205"/>
                  <a:gd name="T25" fmla="*/ 23 h 119"/>
                  <a:gd name="T26" fmla="*/ 50 w 205"/>
                  <a:gd name="T27" fmla="*/ 25 h 119"/>
                  <a:gd name="T28" fmla="*/ 49 w 205"/>
                  <a:gd name="T29" fmla="*/ 27 h 119"/>
                  <a:gd name="T30" fmla="*/ 48 w 205"/>
                  <a:gd name="T31" fmla="*/ 29 h 119"/>
                  <a:gd name="T32" fmla="*/ 46 w 205"/>
                  <a:gd name="T33" fmla="*/ 30 h 119"/>
                  <a:gd name="T34" fmla="*/ 42 w 205"/>
                  <a:gd name="T35" fmla="*/ 29 h 119"/>
                  <a:gd name="T36" fmla="*/ 37 w 205"/>
                  <a:gd name="T37" fmla="*/ 29 h 119"/>
                  <a:gd name="T38" fmla="*/ 33 w 205"/>
                  <a:gd name="T39" fmla="*/ 28 h 119"/>
                  <a:gd name="T40" fmla="*/ 29 w 205"/>
                  <a:gd name="T41" fmla="*/ 28 h 119"/>
                  <a:gd name="T42" fmla="*/ 24 w 205"/>
                  <a:gd name="T43" fmla="*/ 27 h 119"/>
                  <a:gd name="T44" fmla="*/ 19 w 205"/>
                  <a:gd name="T45" fmla="*/ 27 h 119"/>
                  <a:gd name="T46" fmla="*/ 15 w 205"/>
                  <a:gd name="T47" fmla="*/ 26 h 119"/>
                  <a:gd name="T48" fmla="*/ 11 w 205"/>
                  <a:gd name="T49" fmla="*/ 26 h 119"/>
                  <a:gd name="T50" fmla="*/ 6 w 205"/>
                  <a:gd name="T51" fmla="*/ 23 h 119"/>
                  <a:gd name="T52" fmla="*/ 3 w 205"/>
                  <a:gd name="T53" fmla="*/ 20 h 119"/>
                  <a:gd name="T54" fmla="*/ 1 w 205"/>
                  <a:gd name="T55" fmla="*/ 16 h 119"/>
                  <a:gd name="T56" fmla="*/ 0 w 205"/>
                  <a:gd name="T57" fmla="*/ 13 h 119"/>
                  <a:gd name="T58" fmla="*/ 0 w 205"/>
                  <a:gd name="T59" fmla="*/ 10 h 119"/>
                  <a:gd name="T60" fmla="*/ 1 w 205"/>
                  <a:gd name="T61" fmla="*/ 7 h 119"/>
                  <a:gd name="T62" fmla="*/ 3 w 205"/>
                  <a:gd name="T63" fmla="*/ 3 h 119"/>
                  <a:gd name="T64" fmla="*/ 7 w 205"/>
                  <a:gd name="T65" fmla="*/ 0 h 11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05"/>
                  <a:gd name="T100" fmla="*/ 0 h 119"/>
                  <a:gd name="T101" fmla="*/ 205 w 205"/>
                  <a:gd name="T102" fmla="*/ 119 h 11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05" h="119">
                    <a:moveTo>
                      <a:pt x="29" y="0"/>
                    </a:moveTo>
                    <a:lnTo>
                      <a:pt x="50" y="7"/>
                    </a:lnTo>
                    <a:lnTo>
                      <a:pt x="72" y="14"/>
                    </a:lnTo>
                    <a:lnTo>
                      <a:pt x="93" y="20"/>
                    </a:lnTo>
                    <a:lnTo>
                      <a:pt x="116" y="28"/>
                    </a:lnTo>
                    <a:lnTo>
                      <a:pt x="137" y="34"/>
                    </a:lnTo>
                    <a:lnTo>
                      <a:pt x="158" y="42"/>
                    </a:lnTo>
                    <a:lnTo>
                      <a:pt x="181" y="49"/>
                    </a:lnTo>
                    <a:lnTo>
                      <a:pt x="203" y="57"/>
                    </a:lnTo>
                    <a:lnTo>
                      <a:pt x="203" y="66"/>
                    </a:lnTo>
                    <a:lnTo>
                      <a:pt x="205" y="74"/>
                    </a:lnTo>
                    <a:lnTo>
                      <a:pt x="203" y="83"/>
                    </a:lnTo>
                    <a:lnTo>
                      <a:pt x="203" y="92"/>
                    </a:lnTo>
                    <a:lnTo>
                      <a:pt x="200" y="99"/>
                    </a:lnTo>
                    <a:lnTo>
                      <a:pt x="197" y="107"/>
                    </a:lnTo>
                    <a:lnTo>
                      <a:pt x="192" y="113"/>
                    </a:lnTo>
                    <a:lnTo>
                      <a:pt x="187" y="119"/>
                    </a:lnTo>
                    <a:lnTo>
                      <a:pt x="168" y="116"/>
                    </a:lnTo>
                    <a:lnTo>
                      <a:pt x="151" y="114"/>
                    </a:lnTo>
                    <a:lnTo>
                      <a:pt x="133" y="112"/>
                    </a:lnTo>
                    <a:lnTo>
                      <a:pt x="116" y="111"/>
                    </a:lnTo>
                    <a:lnTo>
                      <a:pt x="97" y="108"/>
                    </a:lnTo>
                    <a:lnTo>
                      <a:pt x="79" y="107"/>
                    </a:lnTo>
                    <a:lnTo>
                      <a:pt x="62" y="104"/>
                    </a:lnTo>
                    <a:lnTo>
                      <a:pt x="44" y="103"/>
                    </a:lnTo>
                    <a:lnTo>
                      <a:pt x="25" y="89"/>
                    </a:lnTo>
                    <a:lnTo>
                      <a:pt x="13" y="77"/>
                    </a:lnTo>
                    <a:lnTo>
                      <a:pt x="4" y="63"/>
                    </a:lnTo>
                    <a:lnTo>
                      <a:pt x="0" y="52"/>
                    </a:lnTo>
                    <a:lnTo>
                      <a:pt x="0" y="38"/>
                    </a:lnTo>
                    <a:lnTo>
                      <a:pt x="5" y="26"/>
                    </a:lnTo>
                    <a:lnTo>
                      <a:pt x="14" y="1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" name="Freeform 558"/>
              <p:cNvSpPr>
                <a:spLocks/>
              </p:cNvSpPr>
              <p:nvPr/>
            </p:nvSpPr>
            <p:spPr bwMode="auto">
              <a:xfrm>
                <a:off x="4298" y="3373"/>
                <a:ext cx="97" cy="57"/>
              </a:xfrm>
              <a:custGeom>
                <a:avLst/>
                <a:gdLst>
                  <a:gd name="T0" fmla="*/ 7 w 195"/>
                  <a:gd name="T1" fmla="*/ 0 h 114"/>
                  <a:gd name="T2" fmla="*/ 12 w 195"/>
                  <a:gd name="T3" fmla="*/ 2 h 114"/>
                  <a:gd name="T4" fmla="*/ 17 w 195"/>
                  <a:gd name="T5" fmla="*/ 3 h 114"/>
                  <a:gd name="T6" fmla="*/ 22 w 195"/>
                  <a:gd name="T7" fmla="*/ 5 h 114"/>
                  <a:gd name="T8" fmla="*/ 27 w 195"/>
                  <a:gd name="T9" fmla="*/ 7 h 114"/>
                  <a:gd name="T10" fmla="*/ 32 w 195"/>
                  <a:gd name="T11" fmla="*/ 9 h 114"/>
                  <a:gd name="T12" fmla="*/ 38 w 195"/>
                  <a:gd name="T13" fmla="*/ 10 h 114"/>
                  <a:gd name="T14" fmla="*/ 43 w 195"/>
                  <a:gd name="T15" fmla="*/ 12 h 114"/>
                  <a:gd name="T16" fmla="*/ 48 w 195"/>
                  <a:gd name="T17" fmla="*/ 14 h 114"/>
                  <a:gd name="T18" fmla="*/ 48 w 195"/>
                  <a:gd name="T19" fmla="*/ 15 h 114"/>
                  <a:gd name="T20" fmla="*/ 48 w 195"/>
                  <a:gd name="T21" fmla="*/ 18 h 114"/>
                  <a:gd name="T22" fmla="*/ 48 w 195"/>
                  <a:gd name="T23" fmla="*/ 20 h 114"/>
                  <a:gd name="T24" fmla="*/ 48 w 195"/>
                  <a:gd name="T25" fmla="*/ 22 h 114"/>
                  <a:gd name="T26" fmla="*/ 47 w 195"/>
                  <a:gd name="T27" fmla="*/ 24 h 114"/>
                  <a:gd name="T28" fmla="*/ 46 w 195"/>
                  <a:gd name="T29" fmla="*/ 26 h 114"/>
                  <a:gd name="T30" fmla="*/ 45 w 195"/>
                  <a:gd name="T31" fmla="*/ 27 h 114"/>
                  <a:gd name="T32" fmla="*/ 44 w 195"/>
                  <a:gd name="T33" fmla="*/ 29 h 114"/>
                  <a:gd name="T34" fmla="*/ 40 w 195"/>
                  <a:gd name="T35" fmla="*/ 28 h 114"/>
                  <a:gd name="T36" fmla="*/ 35 w 195"/>
                  <a:gd name="T37" fmla="*/ 28 h 114"/>
                  <a:gd name="T38" fmla="*/ 31 w 195"/>
                  <a:gd name="T39" fmla="*/ 27 h 114"/>
                  <a:gd name="T40" fmla="*/ 27 w 195"/>
                  <a:gd name="T41" fmla="*/ 27 h 114"/>
                  <a:gd name="T42" fmla="*/ 23 w 195"/>
                  <a:gd name="T43" fmla="*/ 26 h 114"/>
                  <a:gd name="T44" fmla="*/ 19 w 195"/>
                  <a:gd name="T45" fmla="*/ 26 h 114"/>
                  <a:gd name="T46" fmla="*/ 14 w 195"/>
                  <a:gd name="T47" fmla="*/ 25 h 114"/>
                  <a:gd name="T48" fmla="*/ 10 w 195"/>
                  <a:gd name="T49" fmla="*/ 25 h 114"/>
                  <a:gd name="T50" fmla="*/ 6 w 195"/>
                  <a:gd name="T51" fmla="*/ 22 h 114"/>
                  <a:gd name="T52" fmla="*/ 3 w 195"/>
                  <a:gd name="T53" fmla="*/ 19 h 114"/>
                  <a:gd name="T54" fmla="*/ 1 w 195"/>
                  <a:gd name="T55" fmla="*/ 15 h 114"/>
                  <a:gd name="T56" fmla="*/ 0 w 195"/>
                  <a:gd name="T57" fmla="*/ 13 h 114"/>
                  <a:gd name="T58" fmla="*/ 0 w 195"/>
                  <a:gd name="T59" fmla="*/ 9 h 114"/>
                  <a:gd name="T60" fmla="*/ 1 w 195"/>
                  <a:gd name="T61" fmla="*/ 6 h 114"/>
                  <a:gd name="T62" fmla="*/ 3 w 195"/>
                  <a:gd name="T63" fmla="*/ 3 h 114"/>
                  <a:gd name="T64" fmla="*/ 7 w 195"/>
                  <a:gd name="T65" fmla="*/ 0 h 11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95"/>
                  <a:gd name="T100" fmla="*/ 0 h 114"/>
                  <a:gd name="T101" fmla="*/ 195 w 195"/>
                  <a:gd name="T102" fmla="*/ 114 h 11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95" h="114">
                    <a:moveTo>
                      <a:pt x="28" y="0"/>
                    </a:moveTo>
                    <a:lnTo>
                      <a:pt x="48" y="6"/>
                    </a:lnTo>
                    <a:lnTo>
                      <a:pt x="69" y="12"/>
                    </a:lnTo>
                    <a:lnTo>
                      <a:pt x="89" y="19"/>
                    </a:lnTo>
                    <a:lnTo>
                      <a:pt x="111" y="26"/>
                    </a:lnTo>
                    <a:lnTo>
                      <a:pt x="131" y="33"/>
                    </a:lnTo>
                    <a:lnTo>
                      <a:pt x="152" y="40"/>
                    </a:lnTo>
                    <a:lnTo>
                      <a:pt x="172" y="46"/>
                    </a:lnTo>
                    <a:lnTo>
                      <a:pt x="193" y="54"/>
                    </a:lnTo>
                    <a:lnTo>
                      <a:pt x="193" y="63"/>
                    </a:lnTo>
                    <a:lnTo>
                      <a:pt x="195" y="71"/>
                    </a:lnTo>
                    <a:lnTo>
                      <a:pt x="193" y="79"/>
                    </a:lnTo>
                    <a:lnTo>
                      <a:pt x="193" y="88"/>
                    </a:lnTo>
                    <a:lnTo>
                      <a:pt x="190" y="94"/>
                    </a:lnTo>
                    <a:lnTo>
                      <a:pt x="187" y="101"/>
                    </a:lnTo>
                    <a:lnTo>
                      <a:pt x="182" y="108"/>
                    </a:lnTo>
                    <a:lnTo>
                      <a:pt x="177" y="114"/>
                    </a:lnTo>
                    <a:lnTo>
                      <a:pt x="160" y="111"/>
                    </a:lnTo>
                    <a:lnTo>
                      <a:pt x="143" y="110"/>
                    </a:lnTo>
                    <a:lnTo>
                      <a:pt x="126" y="108"/>
                    </a:lnTo>
                    <a:lnTo>
                      <a:pt x="109" y="106"/>
                    </a:lnTo>
                    <a:lnTo>
                      <a:pt x="92" y="104"/>
                    </a:lnTo>
                    <a:lnTo>
                      <a:pt x="76" y="103"/>
                    </a:lnTo>
                    <a:lnTo>
                      <a:pt x="59" y="100"/>
                    </a:lnTo>
                    <a:lnTo>
                      <a:pt x="43" y="99"/>
                    </a:lnTo>
                    <a:lnTo>
                      <a:pt x="25" y="86"/>
                    </a:lnTo>
                    <a:lnTo>
                      <a:pt x="13" y="74"/>
                    </a:lnTo>
                    <a:lnTo>
                      <a:pt x="4" y="61"/>
                    </a:lnTo>
                    <a:lnTo>
                      <a:pt x="0" y="49"/>
                    </a:lnTo>
                    <a:lnTo>
                      <a:pt x="0" y="36"/>
                    </a:lnTo>
                    <a:lnTo>
                      <a:pt x="4" y="24"/>
                    </a:lnTo>
                    <a:lnTo>
                      <a:pt x="13" y="1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" name="Freeform 559"/>
              <p:cNvSpPr>
                <a:spLocks/>
              </p:cNvSpPr>
              <p:nvPr/>
            </p:nvSpPr>
            <p:spPr bwMode="auto">
              <a:xfrm>
                <a:off x="4301" y="3375"/>
                <a:ext cx="92" cy="54"/>
              </a:xfrm>
              <a:custGeom>
                <a:avLst/>
                <a:gdLst>
                  <a:gd name="T0" fmla="*/ 6 w 185"/>
                  <a:gd name="T1" fmla="*/ 0 h 106"/>
                  <a:gd name="T2" fmla="*/ 11 w 185"/>
                  <a:gd name="T3" fmla="*/ 2 h 106"/>
                  <a:gd name="T4" fmla="*/ 16 w 185"/>
                  <a:gd name="T5" fmla="*/ 3 h 106"/>
                  <a:gd name="T6" fmla="*/ 21 w 185"/>
                  <a:gd name="T7" fmla="*/ 5 h 106"/>
                  <a:gd name="T8" fmla="*/ 26 w 185"/>
                  <a:gd name="T9" fmla="*/ 6 h 106"/>
                  <a:gd name="T10" fmla="*/ 30 w 185"/>
                  <a:gd name="T11" fmla="*/ 8 h 106"/>
                  <a:gd name="T12" fmla="*/ 35 w 185"/>
                  <a:gd name="T13" fmla="*/ 9 h 106"/>
                  <a:gd name="T14" fmla="*/ 40 w 185"/>
                  <a:gd name="T15" fmla="*/ 11 h 106"/>
                  <a:gd name="T16" fmla="*/ 45 w 185"/>
                  <a:gd name="T17" fmla="*/ 13 h 106"/>
                  <a:gd name="T18" fmla="*/ 45 w 185"/>
                  <a:gd name="T19" fmla="*/ 15 h 106"/>
                  <a:gd name="T20" fmla="*/ 46 w 185"/>
                  <a:gd name="T21" fmla="*/ 17 h 106"/>
                  <a:gd name="T22" fmla="*/ 45 w 185"/>
                  <a:gd name="T23" fmla="*/ 19 h 106"/>
                  <a:gd name="T24" fmla="*/ 45 w 185"/>
                  <a:gd name="T25" fmla="*/ 21 h 106"/>
                  <a:gd name="T26" fmla="*/ 45 w 185"/>
                  <a:gd name="T27" fmla="*/ 22 h 106"/>
                  <a:gd name="T28" fmla="*/ 44 w 185"/>
                  <a:gd name="T29" fmla="*/ 24 h 106"/>
                  <a:gd name="T30" fmla="*/ 43 w 185"/>
                  <a:gd name="T31" fmla="*/ 26 h 106"/>
                  <a:gd name="T32" fmla="*/ 42 w 185"/>
                  <a:gd name="T33" fmla="*/ 28 h 106"/>
                  <a:gd name="T34" fmla="*/ 38 w 185"/>
                  <a:gd name="T35" fmla="*/ 27 h 106"/>
                  <a:gd name="T36" fmla="*/ 34 w 185"/>
                  <a:gd name="T37" fmla="*/ 26 h 106"/>
                  <a:gd name="T38" fmla="*/ 29 w 185"/>
                  <a:gd name="T39" fmla="*/ 26 h 106"/>
                  <a:gd name="T40" fmla="*/ 26 w 185"/>
                  <a:gd name="T41" fmla="*/ 25 h 106"/>
                  <a:gd name="T42" fmla="*/ 21 w 185"/>
                  <a:gd name="T43" fmla="*/ 25 h 106"/>
                  <a:gd name="T44" fmla="*/ 17 w 185"/>
                  <a:gd name="T45" fmla="*/ 24 h 106"/>
                  <a:gd name="T46" fmla="*/ 13 w 185"/>
                  <a:gd name="T47" fmla="*/ 24 h 106"/>
                  <a:gd name="T48" fmla="*/ 9 w 185"/>
                  <a:gd name="T49" fmla="*/ 24 h 106"/>
                  <a:gd name="T50" fmla="*/ 5 w 185"/>
                  <a:gd name="T51" fmla="*/ 21 h 106"/>
                  <a:gd name="T52" fmla="*/ 3 w 185"/>
                  <a:gd name="T53" fmla="*/ 18 h 106"/>
                  <a:gd name="T54" fmla="*/ 1 w 185"/>
                  <a:gd name="T55" fmla="*/ 15 h 106"/>
                  <a:gd name="T56" fmla="*/ 0 w 185"/>
                  <a:gd name="T57" fmla="*/ 12 h 106"/>
                  <a:gd name="T58" fmla="*/ 0 w 185"/>
                  <a:gd name="T59" fmla="*/ 9 h 106"/>
                  <a:gd name="T60" fmla="*/ 1 w 185"/>
                  <a:gd name="T61" fmla="*/ 6 h 106"/>
                  <a:gd name="T62" fmla="*/ 3 w 185"/>
                  <a:gd name="T63" fmla="*/ 3 h 106"/>
                  <a:gd name="T64" fmla="*/ 6 w 185"/>
                  <a:gd name="T65" fmla="*/ 0 h 10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85"/>
                  <a:gd name="T100" fmla="*/ 0 h 106"/>
                  <a:gd name="T101" fmla="*/ 185 w 185"/>
                  <a:gd name="T102" fmla="*/ 106 h 10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85" h="106">
                    <a:moveTo>
                      <a:pt x="25" y="0"/>
                    </a:moveTo>
                    <a:lnTo>
                      <a:pt x="44" y="5"/>
                    </a:lnTo>
                    <a:lnTo>
                      <a:pt x="64" y="11"/>
                    </a:lnTo>
                    <a:lnTo>
                      <a:pt x="84" y="17"/>
                    </a:lnTo>
                    <a:lnTo>
                      <a:pt x="104" y="24"/>
                    </a:lnTo>
                    <a:lnTo>
                      <a:pt x="123" y="30"/>
                    </a:lnTo>
                    <a:lnTo>
                      <a:pt x="143" y="36"/>
                    </a:lnTo>
                    <a:lnTo>
                      <a:pt x="163" y="42"/>
                    </a:lnTo>
                    <a:lnTo>
                      <a:pt x="183" y="50"/>
                    </a:lnTo>
                    <a:lnTo>
                      <a:pt x="183" y="57"/>
                    </a:lnTo>
                    <a:lnTo>
                      <a:pt x="185" y="66"/>
                    </a:lnTo>
                    <a:lnTo>
                      <a:pt x="183" y="74"/>
                    </a:lnTo>
                    <a:lnTo>
                      <a:pt x="183" y="81"/>
                    </a:lnTo>
                    <a:lnTo>
                      <a:pt x="181" y="87"/>
                    </a:lnTo>
                    <a:lnTo>
                      <a:pt x="178" y="94"/>
                    </a:lnTo>
                    <a:lnTo>
                      <a:pt x="173" y="100"/>
                    </a:lnTo>
                    <a:lnTo>
                      <a:pt x="170" y="106"/>
                    </a:lnTo>
                    <a:lnTo>
                      <a:pt x="152" y="104"/>
                    </a:lnTo>
                    <a:lnTo>
                      <a:pt x="136" y="102"/>
                    </a:lnTo>
                    <a:lnTo>
                      <a:pt x="119" y="100"/>
                    </a:lnTo>
                    <a:lnTo>
                      <a:pt x="104" y="99"/>
                    </a:lnTo>
                    <a:lnTo>
                      <a:pt x="87" y="96"/>
                    </a:lnTo>
                    <a:lnTo>
                      <a:pt x="71" y="95"/>
                    </a:lnTo>
                    <a:lnTo>
                      <a:pt x="54" y="94"/>
                    </a:lnTo>
                    <a:lnTo>
                      <a:pt x="39" y="92"/>
                    </a:lnTo>
                    <a:lnTo>
                      <a:pt x="23" y="80"/>
                    </a:lnTo>
                    <a:lnTo>
                      <a:pt x="12" y="69"/>
                    </a:lnTo>
                    <a:lnTo>
                      <a:pt x="4" y="57"/>
                    </a:lnTo>
                    <a:lnTo>
                      <a:pt x="0" y="46"/>
                    </a:lnTo>
                    <a:lnTo>
                      <a:pt x="0" y="34"/>
                    </a:lnTo>
                    <a:lnTo>
                      <a:pt x="4" y="22"/>
                    </a:lnTo>
                    <a:lnTo>
                      <a:pt x="13" y="1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" name="Freeform 560"/>
              <p:cNvSpPr>
                <a:spLocks/>
              </p:cNvSpPr>
              <p:nvPr/>
            </p:nvSpPr>
            <p:spPr bwMode="auto">
              <a:xfrm>
                <a:off x="4303" y="3377"/>
                <a:ext cx="87" cy="50"/>
              </a:xfrm>
              <a:custGeom>
                <a:avLst/>
                <a:gdLst>
                  <a:gd name="T0" fmla="*/ 6 w 175"/>
                  <a:gd name="T1" fmla="*/ 0 h 101"/>
                  <a:gd name="T2" fmla="*/ 10 w 175"/>
                  <a:gd name="T3" fmla="*/ 1 h 101"/>
                  <a:gd name="T4" fmla="*/ 15 w 175"/>
                  <a:gd name="T5" fmla="*/ 3 h 101"/>
                  <a:gd name="T6" fmla="*/ 19 w 175"/>
                  <a:gd name="T7" fmla="*/ 4 h 101"/>
                  <a:gd name="T8" fmla="*/ 24 w 175"/>
                  <a:gd name="T9" fmla="*/ 5 h 101"/>
                  <a:gd name="T10" fmla="*/ 29 w 175"/>
                  <a:gd name="T11" fmla="*/ 7 h 101"/>
                  <a:gd name="T12" fmla="*/ 33 w 175"/>
                  <a:gd name="T13" fmla="*/ 8 h 101"/>
                  <a:gd name="T14" fmla="*/ 38 w 175"/>
                  <a:gd name="T15" fmla="*/ 10 h 101"/>
                  <a:gd name="T16" fmla="*/ 43 w 175"/>
                  <a:gd name="T17" fmla="*/ 11 h 101"/>
                  <a:gd name="T18" fmla="*/ 43 w 175"/>
                  <a:gd name="T19" fmla="*/ 13 h 101"/>
                  <a:gd name="T20" fmla="*/ 43 w 175"/>
                  <a:gd name="T21" fmla="*/ 15 h 101"/>
                  <a:gd name="T22" fmla="*/ 43 w 175"/>
                  <a:gd name="T23" fmla="*/ 17 h 101"/>
                  <a:gd name="T24" fmla="*/ 43 w 175"/>
                  <a:gd name="T25" fmla="*/ 19 h 101"/>
                  <a:gd name="T26" fmla="*/ 41 w 175"/>
                  <a:gd name="T27" fmla="*/ 22 h 101"/>
                  <a:gd name="T28" fmla="*/ 39 w 175"/>
                  <a:gd name="T29" fmla="*/ 25 h 101"/>
                  <a:gd name="T30" fmla="*/ 35 w 175"/>
                  <a:gd name="T31" fmla="*/ 24 h 101"/>
                  <a:gd name="T32" fmla="*/ 32 w 175"/>
                  <a:gd name="T33" fmla="*/ 24 h 101"/>
                  <a:gd name="T34" fmla="*/ 28 w 175"/>
                  <a:gd name="T35" fmla="*/ 23 h 101"/>
                  <a:gd name="T36" fmla="*/ 24 w 175"/>
                  <a:gd name="T37" fmla="*/ 23 h 101"/>
                  <a:gd name="T38" fmla="*/ 20 w 175"/>
                  <a:gd name="T39" fmla="*/ 23 h 101"/>
                  <a:gd name="T40" fmla="*/ 17 w 175"/>
                  <a:gd name="T41" fmla="*/ 22 h 101"/>
                  <a:gd name="T42" fmla="*/ 13 w 175"/>
                  <a:gd name="T43" fmla="*/ 22 h 101"/>
                  <a:gd name="T44" fmla="*/ 9 w 175"/>
                  <a:gd name="T45" fmla="*/ 22 h 101"/>
                  <a:gd name="T46" fmla="*/ 5 w 175"/>
                  <a:gd name="T47" fmla="*/ 19 h 101"/>
                  <a:gd name="T48" fmla="*/ 3 w 175"/>
                  <a:gd name="T49" fmla="*/ 16 h 101"/>
                  <a:gd name="T50" fmla="*/ 1 w 175"/>
                  <a:gd name="T51" fmla="*/ 13 h 101"/>
                  <a:gd name="T52" fmla="*/ 0 w 175"/>
                  <a:gd name="T53" fmla="*/ 11 h 101"/>
                  <a:gd name="T54" fmla="*/ 0 w 175"/>
                  <a:gd name="T55" fmla="*/ 8 h 101"/>
                  <a:gd name="T56" fmla="*/ 1 w 175"/>
                  <a:gd name="T57" fmla="*/ 5 h 101"/>
                  <a:gd name="T58" fmla="*/ 3 w 175"/>
                  <a:gd name="T59" fmla="*/ 2 h 101"/>
                  <a:gd name="T60" fmla="*/ 6 w 175"/>
                  <a:gd name="T61" fmla="*/ 0 h 101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75"/>
                  <a:gd name="T94" fmla="*/ 0 h 101"/>
                  <a:gd name="T95" fmla="*/ 175 w 175"/>
                  <a:gd name="T96" fmla="*/ 101 h 101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75" h="101">
                    <a:moveTo>
                      <a:pt x="24" y="0"/>
                    </a:moveTo>
                    <a:lnTo>
                      <a:pt x="42" y="5"/>
                    </a:lnTo>
                    <a:lnTo>
                      <a:pt x="61" y="12"/>
                    </a:lnTo>
                    <a:lnTo>
                      <a:pt x="79" y="17"/>
                    </a:lnTo>
                    <a:lnTo>
                      <a:pt x="98" y="23"/>
                    </a:lnTo>
                    <a:lnTo>
                      <a:pt x="116" y="28"/>
                    </a:lnTo>
                    <a:lnTo>
                      <a:pt x="135" y="34"/>
                    </a:lnTo>
                    <a:lnTo>
                      <a:pt x="153" y="41"/>
                    </a:lnTo>
                    <a:lnTo>
                      <a:pt x="172" y="47"/>
                    </a:lnTo>
                    <a:lnTo>
                      <a:pt x="173" y="54"/>
                    </a:lnTo>
                    <a:lnTo>
                      <a:pt x="175" y="62"/>
                    </a:lnTo>
                    <a:lnTo>
                      <a:pt x="173" y="69"/>
                    </a:lnTo>
                    <a:lnTo>
                      <a:pt x="173" y="77"/>
                    </a:lnTo>
                    <a:lnTo>
                      <a:pt x="167" y="89"/>
                    </a:lnTo>
                    <a:lnTo>
                      <a:pt x="158" y="101"/>
                    </a:lnTo>
                    <a:lnTo>
                      <a:pt x="143" y="98"/>
                    </a:lnTo>
                    <a:lnTo>
                      <a:pt x="128" y="97"/>
                    </a:lnTo>
                    <a:lnTo>
                      <a:pt x="113" y="94"/>
                    </a:lnTo>
                    <a:lnTo>
                      <a:pt x="98" y="94"/>
                    </a:lnTo>
                    <a:lnTo>
                      <a:pt x="83" y="92"/>
                    </a:lnTo>
                    <a:lnTo>
                      <a:pt x="68" y="91"/>
                    </a:lnTo>
                    <a:lnTo>
                      <a:pt x="53" y="88"/>
                    </a:lnTo>
                    <a:lnTo>
                      <a:pt x="38" y="88"/>
                    </a:lnTo>
                    <a:lnTo>
                      <a:pt x="23" y="77"/>
                    </a:lnTo>
                    <a:lnTo>
                      <a:pt x="12" y="66"/>
                    </a:lnTo>
                    <a:lnTo>
                      <a:pt x="4" y="54"/>
                    </a:lnTo>
                    <a:lnTo>
                      <a:pt x="0" y="44"/>
                    </a:lnTo>
                    <a:lnTo>
                      <a:pt x="0" y="33"/>
                    </a:lnTo>
                    <a:lnTo>
                      <a:pt x="4" y="22"/>
                    </a:lnTo>
                    <a:lnTo>
                      <a:pt x="12" y="1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" name="Freeform 561"/>
              <p:cNvSpPr>
                <a:spLocks/>
              </p:cNvSpPr>
              <p:nvPr/>
            </p:nvSpPr>
            <p:spPr bwMode="auto">
              <a:xfrm>
                <a:off x="4306" y="3378"/>
                <a:ext cx="81" cy="48"/>
              </a:xfrm>
              <a:custGeom>
                <a:avLst/>
                <a:gdLst>
                  <a:gd name="T0" fmla="*/ 5 w 163"/>
                  <a:gd name="T1" fmla="*/ 0 h 96"/>
                  <a:gd name="T2" fmla="*/ 9 w 163"/>
                  <a:gd name="T3" fmla="*/ 2 h 96"/>
                  <a:gd name="T4" fmla="*/ 14 w 163"/>
                  <a:gd name="T5" fmla="*/ 3 h 96"/>
                  <a:gd name="T6" fmla="*/ 18 w 163"/>
                  <a:gd name="T7" fmla="*/ 4 h 96"/>
                  <a:gd name="T8" fmla="*/ 23 w 163"/>
                  <a:gd name="T9" fmla="*/ 6 h 96"/>
                  <a:gd name="T10" fmla="*/ 27 w 163"/>
                  <a:gd name="T11" fmla="*/ 6 h 96"/>
                  <a:gd name="T12" fmla="*/ 31 w 163"/>
                  <a:gd name="T13" fmla="*/ 9 h 96"/>
                  <a:gd name="T14" fmla="*/ 35 w 163"/>
                  <a:gd name="T15" fmla="*/ 10 h 96"/>
                  <a:gd name="T16" fmla="*/ 40 w 163"/>
                  <a:gd name="T17" fmla="*/ 12 h 96"/>
                  <a:gd name="T18" fmla="*/ 40 w 163"/>
                  <a:gd name="T19" fmla="*/ 13 h 96"/>
                  <a:gd name="T20" fmla="*/ 40 w 163"/>
                  <a:gd name="T21" fmla="*/ 15 h 96"/>
                  <a:gd name="T22" fmla="*/ 40 w 163"/>
                  <a:gd name="T23" fmla="*/ 17 h 96"/>
                  <a:gd name="T24" fmla="*/ 40 w 163"/>
                  <a:gd name="T25" fmla="*/ 19 h 96"/>
                  <a:gd name="T26" fmla="*/ 39 w 163"/>
                  <a:gd name="T27" fmla="*/ 22 h 96"/>
                  <a:gd name="T28" fmla="*/ 37 w 163"/>
                  <a:gd name="T29" fmla="*/ 24 h 96"/>
                  <a:gd name="T30" fmla="*/ 34 w 163"/>
                  <a:gd name="T31" fmla="*/ 24 h 96"/>
                  <a:gd name="T32" fmla="*/ 30 w 163"/>
                  <a:gd name="T33" fmla="*/ 23 h 96"/>
                  <a:gd name="T34" fmla="*/ 26 w 163"/>
                  <a:gd name="T35" fmla="*/ 23 h 96"/>
                  <a:gd name="T36" fmla="*/ 23 w 163"/>
                  <a:gd name="T37" fmla="*/ 23 h 96"/>
                  <a:gd name="T38" fmla="*/ 19 w 163"/>
                  <a:gd name="T39" fmla="*/ 22 h 96"/>
                  <a:gd name="T40" fmla="*/ 15 w 163"/>
                  <a:gd name="T41" fmla="*/ 22 h 96"/>
                  <a:gd name="T42" fmla="*/ 12 w 163"/>
                  <a:gd name="T43" fmla="*/ 21 h 96"/>
                  <a:gd name="T44" fmla="*/ 8 w 163"/>
                  <a:gd name="T45" fmla="*/ 21 h 96"/>
                  <a:gd name="T46" fmla="*/ 5 w 163"/>
                  <a:gd name="T47" fmla="*/ 18 h 96"/>
                  <a:gd name="T48" fmla="*/ 2 w 163"/>
                  <a:gd name="T49" fmla="*/ 15 h 96"/>
                  <a:gd name="T50" fmla="*/ 0 w 163"/>
                  <a:gd name="T51" fmla="*/ 12 h 96"/>
                  <a:gd name="T52" fmla="*/ 0 w 163"/>
                  <a:gd name="T53" fmla="*/ 11 h 96"/>
                  <a:gd name="T54" fmla="*/ 0 w 163"/>
                  <a:gd name="T55" fmla="*/ 7 h 96"/>
                  <a:gd name="T56" fmla="*/ 1 w 163"/>
                  <a:gd name="T57" fmla="*/ 5 h 96"/>
                  <a:gd name="T58" fmla="*/ 3 w 163"/>
                  <a:gd name="T59" fmla="*/ 3 h 96"/>
                  <a:gd name="T60" fmla="*/ 5 w 163"/>
                  <a:gd name="T61" fmla="*/ 0 h 9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63"/>
                  <a:gd name="T94" fmla="*/ 0 h 96"/>
                  <a:gd name="T95" fmla="*/ 163 w 163"/>
                  <a:gd name="T96" fmla="*/ 96 h 9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63" h="96">
                    <a:moveTo>
                      <a:pt x="23" y="0"/>
                    </a:moveTo>
                    <a:lnTo>
                      <a:pt x="39" y="5"/>
                    </a:lnTo>
                    <a:lnTo>
                      <a:pt x="57" y="11"/>
                    </a:lnTo>
                    <a:lnTo>
                      <a:pt x="74" y="16"/>
                    </a:lnTo>
                    <a:lnTo>
                      <a:pt x="92" y="22"/>
                    </a:lnTo>
                    <a:lnTo>
                      <a:pt x="108" y="27"/>
                    </a:lnTo>
                    <a:lnTo>
                      <a:pt x="127" y="34"/>
                    </a:lnTo>
                    <a:lnTo>
                      <a:pt x="143" y="39"/>
                    </a:lnTo>
                    <a:lnTo>
                      <a:pt x="162" y="45"/>
                    </a:lnTo>
                    <a:lnTo>
                      <a:pt x="162" y="52"/>
                    </a:lnTo>
                    <a:lnTo>
                      <a:pt x="163" y="60"/>
                    </a:lnTo>
                    <a:lnTo>
                      <a:pt x="163" y="66"/>
                    </a:lnTo>
                    <a:lnTo>
                      <a:pt x="163" y="74"/>
                    </a:lnTo>
                    <a:lnTo>
                      <a:pt x="158" y="85"/>
                    </a:lnTo>
                    <a:lnTo>
                      <a:pt x="151" y="96"/>
                    </a:lnTo>
                    <a:lnTo>
                      <a:pt x="136" y="94"/>
                    </a:lnTo>
                    <a:lnTo>
                      <a:pt x="121" y="92"/>
                    </a:lnTo>
                    <a:lnTo>
                      <a:pt x="107" y="90"/>
                    </a:lnTo>
                    <a:lnTo>
                      <a:pt x="93" y="89"/>
                    </a:lnTo>
                    <a:lnTo>
                      <a:pt x="78" y="86"/>
                    </a:lnTo>
                    <a:lnTo>
                      <a:pt x="63" y="85"/>
                    </a:lnTo>
                    <a:lnTo>
                      <a:pt x="49" y="84"/>
                    </a:lnTo>
                    <a:lnTo>
                      <a:pt x="35" y="82"/>
                    </a:lnTo>
                    <a:lnTo>
                      <a:pt x="20" y="71"/>
                    </a:lnTo>
                    <a:lnTo>
                      <a:pt x="10" y="61"/>
                    </a:lnTo>
                    <a:lnTo>
                      <a:pt x="3" y="51"/>
                    </a:lnTo>
                    <a:lnTo>
                      <a:pt x="0" y="41"/>
                    </a:lnTo>
                    <a:lnTo>
                      <a:pt x="0" y="30"/>
                    </a:lnTo>
                    <a:lnTo>
                      <a:pt x="4" y="20"/>
                    </a:lnTo>
                    <a:lnTo>
                      <a:pt x="12" y="1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0" name="Freeform 562"/>
              <p:cNvSpPr>
                <a:spLocks/>
              </p:cNvSpPr>
              <p:nvPr/>
            </p:nvSpPr>
            <p:spPr bwMode="auto">
              <a:xfrm>
                <a:off x="4291" y="3412"/>
                <a:ext cx="118" cy="69"/>
              </a:xfrm>
              <a:custGeom>
                <a:avLst/>
                <a:gdLst>
                  <a:gd name="T0" fmla="*/ 8 w 235"/>
                  <a:gd name="T1" fmla="*/ 0 h 136"/>
                  <a:gd name="T2" fmla="*/ 14 w 235"/>
                  <a:gd name="T3" fmla="*/ 2 h 136"/>
                  <a:gd name="T4" fmla="*/ 21 w 235"/>
                  <a:gd name="T5" fmla="*/ 4 h 136"/>
                  <a:gd name="T6" fmla="*/ 27 w 235"/>
                  <a:gd name="T7" fmla="*/ 6 h 136"/>
                  <a:gd name="T8" fmla="*/ 33 w 235"/>
                  <a:gd name="T9" fmla="*/ 8 h 136"/>
                  <a:gd name="T10" fmla="*/ 40 w 235"/>
                  <a:gd name="T11" fmla="*/ 10 h 136"/>
                  <a:gd name="T12" fmla="*/ 46 w 235"/>
                  <a:gd name="T13" fmla="*/ 12 h 136"/>
                  <a:gd name="T14" fmla="*/ 52 w 235"/>
                  <a:gd name="T15" fmla="*/ 14 h 136"/>
                  <a:gd name="T16" fmla="*/ 59 w 235"/>
                  <a:gd name="T17" fmla="*/ 16 h 136"/>
                  <a:gd name="T18" fmla="*/ 59 w 235"/>
                  <a:gd name="T19" fmla="*/ 19 h 136"/>
                  <a:gd name="T20" fmla="*/ 59 w 235"/>
                  <a:gd name="T21" fmla="*/ 22 h 136"/>
                  <a:gd name="T22" fmla="*/ 59 w 235"/>
                  <a:gd name="T23" fmla="*/ 24 h 136"/>
                  <a:gd name="T24" fmla="*/ 59 w 235"/>
                  <a:gd name="T25" fmla="*/ 27 h 136"/>
                  <a:gd name="T26" fmla="*/ 58 w 235"/>
                  <a:gd name="T27" fmla="*/ 29 h 136"/>
                  <a:gd name="T28" fmla="*/ 57 w 235"/>
                  <a:gd name="T29" fmla="*/ 31 h 136"/>
                  <a:gd name="T30" fmla="*/ 55 w 235"/>
                  <a:gd name="T31" fmla="*/ 33 h 136"/>
                  <a:gd name="T32" fmla="*/ 54 w 235"/>
                  <a:gd name="T33" fmla="*/ 35 h 136"/>
                  <a:gd name="T34" fmla="*/ 49 w 235"/>
                  <a:gd name="T35" fmla="*/ 35 h 136"/>
                  <a:gd name="T36" fmla="*/ 44 w 235"/>
                  <a:gd name="T37" fmla="*/ 33 h 136"/>
                  <a:gd name="T38" fmla="*/ 39 w 235"/>
                  <a:gd name="T39" fmla="*/ 33 h 136"/>
                  <a:gd name="T40" fmla="*/ 33 w 235"/>
                  <a:gd name="T41" fmla="*/ 32 h 136"/>
                  <a:gd name="T42" fmla="*/ 28 w 235"/>
                  <a:gd name="T43" fmla="*/ 32 h 136"/>
                  <a:gd name="T44" fmla="*/ 23 w 235"/>
                  <a:gd name="T45" fmla="*/ 31 h 136"/>
                  <a:gd name="T46" fmla="*/ 18 w 235"/>
                  <a:gd name="T47" fmla="*/ 31 h 136"/>
                  <a:gd name="T48" fmla="*/ 13 w 235"/>
                  <a:gd name="T49" fmla="*/ 30 h 136"/>
                  <a:gd name="T50" fmla="*/ 8 w 235"/>
                  <a:gd name="T51" fmla="*/ 27 h 136"/>
                  <a:gd name="T52" fmla="*/ 4 w 235"/>
                  <a:gd name="T53" fmla="*/ 23 h 136"/>
                  <a:gd name="T54" fmla="*/ 1 w 235"/>
                  <a:gd name="T55" fmla="*/ 19 h 136"/>
                  <a:gd name="T56" fmla="*/ 0 w 235"/>
                  <a:gd name="T57" fmla="*/ 15 h 136"/>
                  <a:gd name="T58" fmla="*/ 0 w 235"/>
                  <a:gd name="T59" fmla="*/ 11 h 136"/>
                  <a:gd name="T60" fmla="*/ 2 w 235"/>
                  <a:gd name="T61" fmla="*/ 7 h 136"/>
                  <a:gd name="T62" fmla="*/ 4 w 235"/>
                  <a:gd name="T63" fmla="*/ 4 h 136"/>
                  <a:gd name="T64" fmla="*/ 8 w 235"/>
                  <a:gd name="T65" fmla="*/ 0 h 1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35"/>
                  <a:gd name="T100" fmla="*/ 0 h 136"/>
                  <a:gd name="T101" fmla="*/ 235 w 235"/>
                  <a:gd name="T102" fmla="*/ 136 h 1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35" h="136">
                    <a:moveTo>
                      <a:pt x="32" y="0"/>
                    </a:moveTo>
                    <a:lnTo>
                      <a:pt x="56" y="7"/>
                    </a:lnTo>
                    <a:lnTo>
                      <a:pt x="81" y="16"/>
                    </a:lnTo>
                    <a:lnTo>
                      <a:pt x="106" y="23"/>
                    </a:lnTo>
                    <a:lnTo>
                      <a:pt x="132" y="32"/>
                    </a:lnTo>
                    <a:lnTo>
                      <a:pt x="158" y="40"/>
                    </a:lnTo>
                    <a:lnTo>
                      <a:pt x="183" y="47"/>
                    </a:lnTo>
                    <a:lnTo>
                      <a:pt x="208" y="55"/>
                    </a:lnTo>
                    <a:lnTo>
                      <a:pt x="234" y="64"/>
                    </a:lnTo>
                    <a:lnTo>
                      <a:pt x="234" y="74"/>
                    </a:lnTo>
                    <a:lnTo>
                      <a:pt x="235" y="85"/>
                    </a:lnTo>
                    <a:lnTo>
                      <a:pt x="234" y="95"/>
                    </a:lnTo>
                    <a:lnTo>
                      <a:pt x="234" y="105"/>
                    </a:lnTo>
                    <a:lnTo>
                      <a:pt x="230" y="112"/>
                    </a:lnTo>
                    <a:lnTo>
                      <a:pt x="226" y="121"/>
                    </a:lnTo>
                    <a:lnTo>
                      <a:pt x="220" y="129"/>
                    </a:lnTo>
                    <a:lnTo>
                      <a:pt x="215" y="136"/>
                    </a:lnTo>
                    <a:lnTo>
                      <a:pt x="194" y="134"/>
                    </a:lnTo>
                    <a:lnTo>
                      <a:pt x="174" y="131"/>
                    </a:lnTo>
                    <a:lnTo>
                      <a:pt x="153" y="129"/>
                    </a:lnTo>
                    <a:lnTo>
                      <a:pt x="132" y="127"/>
                    </a:lnTo>
                    <a:lnTo>
                      <a:pt x="111" y="124"/>
                    </a:lnTo>
                    <a:lnTo>
                      <a:pt x="91" y="122"/>
                    </a:lnTo>
                    <a:lnTo>
                      <a:pt x="71" y="120"/>
                    </a:lnTo>
                    <a:lnTo>
                      <a:pt x="51" y="119"/>
                    </a:lnTo>
                    <a:lnTo>
                      <a:pt x="30" y="104"/>
                    </a:lnTo>
                    <a:lnTo>
                      <a:pt x="15" y="89"/>
                    </a:lnTo>
                    <a:lnTo>
                      <a:pt x="3" y="74"/>
                    </a:lnTo>
                    <a:lnTo>
                      <a:pt x="0" y="59"/>
                    </a:lnTo>
                    <a:lnTo>
                      <a:pt x="0" y="44"/>
                    </a:lnTo>
                    <a:lnTo>
                      <a:pt x="5" y="28"/>
                    </a:lnTo>
                    <a:lnTo>
                      <a:pt x="16" y="13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1" name="Freeform 563"/>
              <p:cNvSpPr>
                <a:spLocks/>
              </p:cNvSpPr>
              <p:nvPr/>
            </p:nvSpPr>
            <p:spPr bwMode="auto">
              <a:xfrm>
                <a:off x="4294" y="3414"/>
                <a:ext cx="110" cy="64"/>
              </a:xfrm>
              <a:custGeom>
                <a:avLst/>
                <a:gdLst>
                  <a:gd name="T0" fmla="*/ 7 w 220"/>
                  <a:gd name="T1" fmla="*/ 0 h 128"/>
                  <a:gd name="T2" fmla="*/ 14 w 220"/>
                  <a:gd name="T3" fmla="*/ 1 h 128"/>
                  <a:gd name="T4" fmla="*/ 20 w 220"/>
                  <a:gd name="T5" fmla="*/ 3 h 128"/>
                  <a:gd name="T6" fmla="*/ 25 w 220"/>
                  <a:gd name="T7" fmla="*/ 5 h 128"/>
                  <a:gd name="T8" fmla="*/ 31 w 220"/>
                  <a:gd name="T9" fmla="*/ 7 h 128"/>
                  <a:gd name="T10" fmla="*/ 37 w 220"/>
                  <a:gd name="T11" fmla="*/ 8 h 128"/>
                  <a:gd name="T12" fmla="*/ 43 w 220"/>
                  <a:gd name="T13" fmla="*/ 10 h 128"/>
                  <a:gd name="T14" fmla="*/ 49 w 220"/>
                  <a:gd name="T15" fmla="*/ 12 h 128"/>
                  <a:gd name="T16" fmla="*/ 55 w 220"/>
                  <a:gd name="T17" fmla="*/ 14 h 128"/>
                  <a:gd name="T18" fmla="*/ 55 w 220"/>
                  <a:gd name="T19" fmla="*/ 17 h 128"/>
                  <a:gd name="T20" fmla="*/ 55 w 220"/>
                  <a:gd name="T21" fmla="*/ 19 h 128"/>
                  <a:gd name="T22" fmla="*/ 55 w 220"/>
                  <a:gd name="T23" fmla="*/ 22 h 128"/>
                  <a:gd name="T24" fmla="*/ 55 w 220"/>
                  <a:gd name="T25" fmla="*/ 24 h 128"/>
                  <a:gd name="T26" fmla="*/ 55 w 220"/>
                  <a:gd name="T27" fmla="*/ 26 h 128"/>
                  <a:gd name="T28" fmla="*/ 54 w 220"/>
                  <a:gd name="T29" fmla="*/ 28 h 128"/>
                  <a:gd name="T30" fmla="*/ 53 w 220"/>
                  <a:gd name="T31" fmla="*/ 30 h 128"/>
                  <a:gd name="T32" fmla="*/ 51 w 220"/>
                  <a:gd name="T33" fmla="*/ 32 h 128"/>
                  <a:gd name="T34" fmla="*/ 46 w 220"/>
                  <a:gd name="T35" fmla="*/ 31 h 128"/>
                  <a:gd name="T36" fmla="*/ 41 w 220"/>
                  <a:gd name="T37" fmla="*/ 31 h 128"/>
                  <a:gd name="T38" fmla="*/ 36 w 220"/>
                  <a:gd name="T39" fmla="*/ 30 h 128"/>
                  <a:gd name="T40" fmla="*/ 31 w 220"/>
                  <a:gd name="T41" fmla="*/ 30 h 128"/>
                  <a:gd name="T42" fmla="*/ 27 w 220"/>
                  <a:gd name="T43" fmla="*/ 29 h 128"/>
                  <a:gd name="T44" fmla="*/ 22 w 220"/>
                  <a:gd name="T45" fmla="*/ 29 h 128"/>
                  <a:gd name="T46" fmla="*/ 17 w 220"/>
                  <a:gd name="T47" fmla="*/ 29 h 128"/>
                  <a:gd name="T48" fmla="*/ 12 w 220"/>
                  <a:gd name="T49" fmla="*/ 28 h 128"/>
                  <a:gd name="T50" fmla="*/ 7 w 220"/>
                  <a:gd name="T51" fmla="*/ 24 h 128"/>
                  <a:gd name="T52" fmla="*/ 3 w 220"/>
                  <a:gd name="T53" fmla="*/ 21 h 128"/>
                  <a:gd name="T54" fmla="*/ 1 w 220"/>
                  <a:gd name="T55" fmla="*/ 17 h 128"/>
                  <a:gd name="T56" fmla="*/ 0 w 220"/>
                  <a:gd name="T57" fmla="*/ 14 h 128"/>
                  <a:gd name="T58" fmla="*/ 0 w 220"/>
                  <a:gd name="T59" fmla="*/ 10 h 128"/>
                  <a:gd name="T60" fmla="*/ 2 w 220"/>
                  <a:gd name="T61" fmla="*/ 7 h 128"/>
                  <a:gd name="T62" fmla="*/ 3 w 220"/>
                  <a:gd name="T63" fmla="*/ 3 h 128"/>
                  <a:gd name="T64" fmla="*/ 7 w 220"/>
                  <a:gd name="T65" fmla="*/ 0 h 12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0"/>
                  <a:gd name="T100" fmla="*/ 0 h 128"/>
                  <a:gd name="T101" fmla="*/ 220 w 220"/>
                  <a:gd name="T102" fmla="*/ 128 h 12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0" h="128">
                    <a:moveTo>
                      <a:pt x="31" y="0"/>
                    </a:moveTo>
                    <a:lnTo>
                      <a:pt x="53" y="7"/>
                    </a:lnTo>
                    <a:lnTo>
                      <a:pt x="77" y="14"/>
                    </a:lnTo>
                    <a:lnTo>
                      <a:pt x="100" y="22"/>
                    </a:lnTo>
                    <a:lnTo>
                      <a:pt x="124" y="29"/>
                    </a:lnTo>
                    <a:lnTo>
                      <a:pt x="146" y="35"/>
                    </a:lnTo>
                    <a:lnTo>
                      <a:pt x="170" y="43"/>
                    </a:lnTo>
                    <a:lnTo>
                      <a:pt x="194" y="51"/>
                    </a:lnTo>
                    <a:lnTo>
                      <a:pt x="218" y="59"/>
                    </a:lnTo>
                    <a:lnTo>
                      <a:pt x="219" y="69"/>
                    </a:lnTo>
                    <a:lnTo>
                      <a:pt x="220" y="79"/>
                    </a:lnTo>
                    <a:lnTo>
                      <a:pt x="220" y="89"/>
                    </a:lnTo>
                    <a:lnTo>
                      <a:pt x="220" y="99"/>
                    </a:lnTo>
                    <a:lnTo>
                      <a:pt x="218" y="107"/>
                    </a:lnTo>
                    <a:lnTo>
                      <a:pt x="214" y="114"/>
                    </a:lnTo>
                    <a:lnTo>
                      <a:pt x="209" y="121"/>
                    </a:lnTo>
                    <a:lnTo>
                      <a:pt x="203" y="128"/>
                    </a:lnTo>
                    <a:lnTo>
                      <a:pt x="181" y="126"/>
                    </a:lnTo>
                    <a:lnTo>
                      <a:pt x="163" y="124"/>
                    </a:lnTo>
                    <a:lnTo>
                      <a:pt x="144" y="122"/>
                    </a:lnTo>
                    <a:lnTo>
                      <a:pt x="125" y="121"/>
                    </a:lnTo>
                    <a:lnTo>
                      <a:pt x="105" y="118"/>
                    </a:lnTo>
                    <a:lnTo>
                      <a:pt x="86" y="117"/>
                    </a:lnTo>
                    <a:lnTo>
                      <a:pt x="66" y="116"/>
                    </a:lnTo>
                    <a:lnTo>
                      <a:pt x="47" y="114"/>
                    </a:lnTo>
                    <a:lnTo>
                      <a:pt x="27" y="99"/>
                    </a:lnTo>
                    <a:lnTo>
                      <a:pt x="13" y="86"/>
                    </a:lnTo>
                    <a:lnTo>
                      <a:pt x="3" y="71"/>
                    </a:lnTo>
                    <a:lnTo>
                      <a:pt x="0" y="57"/>
                    </a:lnTo>
                    <a:lnTo>
                      <a:pt x="0" y="42"/>
                    </a:lnTo>
                    <a:lnTo>
                      <a:pt x="5" y="28"/>
                    </a:lnTo>
                    <a:lnTo>
                      <a:pt x="15" y="14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2" name="Freeform 564"/>
              <p:cNvSpPr>
                <a:spLocks/>
              </p:cNvSpPr>
              <p:nvPr/>
            </p:nvSpPr>
            <p:spPr bwMode="auto">
              <a:xfrm>
                <a:off x="4296" y="3416"/>
                <a:ext cx="104" cy="60"/>
              </a:xfrm>
              <a:custGeom>
                <a:avLst/>
                <a:gdLst>
                  <a:gd name="T0" fmla="*/ 7 w 206"/>
                  <a:gd name="T1" fmla="*/ 0 h 120"/>
                  <a:gd name="T2" fmla="*/ 13 w 206"/>
                  <a:gd name="T3" fmla="*/ 2 h 120"/>
                  <a:gd name="T4" fmla="*/ 18 w 206"/>
                  <a:gd name="T5" fmla="*/ 4 h 120"/>
                  <a:gd name="T6" fmla="*/ 24 w 206"/>
                  <a:gd name="T7" fmla="*/ 5 h 120"/>
                  <a:gd name="T8" fmla="*/ 30 w 206"/>
                  <a:gd name="T9" fmla="*/ 7 h 120"/>
                  <a:gd name="T10" fmla="*/ 35 w 206"/>
                  <a:gd name="T11" fmla="*/ 9 h 120"/>
                  <a:gd name="T12" fmla="*/ 40 w 206"/>
                  <a:gd name="T13" fmla="*/ 10 h 120"/>
                  <a:gd name="T14" fmla="*/ 46 w 206"/>
                  <a:gd name="T15" fmla="*/ 12 h 120"/>
                  <a:gd name="T16" fmla="*/ 51 w 206"/>
                  <a:gd name="T17" fmla="*/ 14 h 120"/>
                  <a:gd name="T18" fmla="*/ 52 w 206"/>
                  <a:gd name="T19" fmla="*/ 16 h 120"/>
                  <a:gd name="T20" fmla="*/ 53 w 206"/>
                  <a:gd name="T21" fmla="*/ 19 h 120"/>
                  <a:gd name="T22" fmla="*/ 53 w 206"/>
                  <a:gd name="T23" fmla="*/ 21 h 120"/>
                  <a:gd name="T24" fmla="*/ 53 w 206"/>
                  <a:gd name="T25" fmla="*/ 23 h 120"/>
                  <a:gd name="T26" fmla="*/ 52 w 206"/>
                  <a:gd name="T27" fmla="*/ 25 h 120"/>
                  <a:gd name="T28" fmla="*/ 51 w 206"/>
                  <a:gd name="T29" fmla="*/ 27 h 120"/>
                  <a:gd name="T30" fmla="*/ 49 w 206"/>
                  <a:gd name="T31" fmla="*/ 29 h 120"/>
                  <a:gd name="T32" fmla="*/ 48 w 206"/>
                  <a:gd name="T33" fmla="*/ 30 h 120"/>
                  <a:gd name="T34" fmla="*/ 43 w 206"/>
                  <a:gd name="T35" fmla="*/ 30 h 120"/>
                  <a:gd name="T36" fmla="*/ 38 w 206"/>
                  <a:gd name="T37" fmla="*/ 30 h 120"/>
                  <a:gd name="T38" fmla="*/ 34 w 206"/>
                  <a:gd name="T39" fmla="*/ 29 h 120"/>
                  <a:gd name="T40" fmla="*/ 30 w 206"/>
                  <a:gd name="T41" fmla="*/ 29 h 120"/>
                  <a:gd name="T42" fmla="*/ 25 w 206"/>
                  <a:gd name="T43" fmla="*/ 28 h 120"/>
                  <a:gd name="T44" fmla="*/ 21 w 206"/>
                  <a:gd name="T45" fmla="*/ 28 h 120"/>
                  <a:gd name="T46" fmla="*/ 16 w 206"/>
                  <a:gd name="T47" fmla="*/ 27 h 120"/>
                  <a:gd name="T48" fmla="*/ 12 w 206"/>
                  <a:gd name="T49" fmla="*/ 27 h 120"/>
                  <a:gd name="T50" fmla="*/ 7 w 206"/>
                  <a:gd name="T51" fmla="*/ 23 h 120"/>
                  <a:gd name="T52" fmla="*/ 4 w 206"/>
                  <a:gd name="T53" fmla="*/ 20 h 120"/>
                  <a:gd name="T54" fmla="*/ 1 w 206"/>
                  <a:gd name="T55" fmla="*/ 16 h 120"/>
                  <a:gd name="T56" fmla="*/ 0 w 206"/>
                  <a:gd name="T57" fmla="*/ 13 h 120"/>
                  <a:gd name="T58" fmla="*/ 0 w 206"/>
                  <a:gd name="T59" fmla="*/ 10 h 120"/>
                  <a:gd name="T60" fmla="*/ 2 w 206"/>
                  <a:gd name="T61" fmla="*/ 7 h 120"/>
                  <a:gd name="T62" fmla="*/ 4 w 206"/>
                  <a:gd name="T63" fmla="*/ 3 h 120"/>
                  <a:gd name="T64" fmla="*/ 7 w 206"/>
                  <a:gd name="T65" fmla="*/ 0 h 12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06"/>
                  <a:gd name="T100" fmla="*/ 0 h 120"/>
                  <a:gd name="T101" fmla="*/ 206 w 206"/>
                  <a:gd name="T102" fmla="*/ 120 h 12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06" h="120">
                    <a:moveTo>
                      <a:pt x="28" y="0"/>
                    </a:moveTo>
                    <a:lnTo>
                      <a:pt x="50" y="6"/>
                    </a:lnTo>
                    <a:lnTo>
                      <a:pt x="72" y="13"/>
                    </a:lnTo>
                    <a:lnTo>
                      <a:pt x="94" y="19"/>
                    </a:lnTo>
                    <a:lnTo>
                      <a:pt x="116" y="26"/>
                    </a:lnTo>
                    <a:lnTo>
                      <a:pt x="136" y="33"/>
                    </a:lnTo>
                    <a:lnTo>
                      <a:pt x="158" y="39"/>
                    </a:lnTo>
                    <a:lnTo>
                      <a:pt x="180" y="47"/>
                    </a:lnTo>
                    <a:lnTo>
                      <a:pt x="203" y="55"/>
                    </a:lnTo>
                    <a:lnTo>
                      <a:pt x="204" y="64"/>
                    </a:lnTo>
                    <a:lnTo>
                      <a:pt x="206" y="73"/>
                    </a:lnTo>
                    <a:lnTo>
                      <a:pt x="206" y="82"/>
                    </a:lnTo>
                    <a:lnTo>
                      <a:pt x="206" y="92"/>
                    </a:lnTo>
                    <a:lnTo>
                      <a:pt x="204" y="99"/>
                    </a:lnTo>
                    <a:lnTo>
                      <a:pt x="201" y="107"/>
                    </a:lnTo>
                    <a:lnTo>
                      <a:pt x="195" y="113"/>
                    </a:lnTo>
                    <a:lnTo>
                      <a:pt x="189" y="120"/>
                    </a:lnTo>
                    <a:lnTo>
                      <a:pt x="170" y="118"/>
                    </a:lnTo>
                    <a:lnTo>
                      <a:pt x="151" y="117"/>
                    </a:lnTo>
                    <a:lnTo>
                      <a:pt x="134" y="114"/>
                    </a:lnTo>
                    <a:lnTo>
                      <a:pt x="117" y="114"/>
                    </a:lnTo>
                    <a:lnTo>
                      <a:pt x="99" y="112"/>
                    </a:lnTo>
                    <a:lnTo>
                      <a:pt x="81" y="110"/>
                    </a:lnTo>
                    <a:lnTo>
                      <a:pt x="63" y="108"/>
                    </a:lnTo>
                    <a:lnTo>
                      <a:pt x="46" y="107"/>
                    </a:lnTo>
                    <a:lnTo>
                      <a:pt x="27" y="92"/>
                    </a:lnTo>
                    <a:lnTo>
                      <a:pt x="13" y="79"/>
                    </a:lnTo>
                    <a:lnTo>
                      <a:pt x="3" y="64"/>
                    </a:lnTo>
                    <a:lnTo>
                      <a:pt x="0" y="52"/>
                    </a:lnTo>
                    <a:lnTo>
                      <a:pt x="0" y="38"/>
                    </a:lnTo>
                    <a:lnTo>
                      <a:pt x="5" y="25"/>
                    </a:lnTo>
                    <a:lnTo>
                      <a:pt x="13" y="1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3" name="Freeform 565"/>
              <p:cNvSpPr>
                <a:spLocks/>
              </p:cNvSpPr>
              <p:nvPr/>
            </p:nvSpPr>
            <p:spPr bwMode="auto">
              <a:xfrm>
                <a:off x="4299" y="3417"/>
                <a:ext cx="98" cy="57"/>
              </a:xfrm>
              <a:custGeom>
                <a:avLst/>
                <a:gdLst>
                  <a:gd name="T0" fmla="*/ 7 w 195"/>
                  <a:gd name="T1" fmla="*/ 0 h 114"/>
                  <a:gd name="T2" fmla="*/ 12 w 195"/>
                  <a:gd name="T3" fmla="*/ 2 h 114"/>
                  <a:gd name="T4" fmla="*/ 17 w 195"/>
                  <a:gd name="T5" fmla="*/ 4 h 114"/>
                  <a:gd name="T6" fmla="*/ 22 w 195"/>
                  <a:gd name="T7" fmla="*/ 5 h 114"/>
                  <a:gd name="T8" fmla="*/ 27 w 195"/>
                  <a:gd name="T9" fmla="*/ 7 h 114"/>
                  <a:gd name="T10" fmla="*/ 32 w 195"/>
                  <a:gd name="T11" fmla="*/ 7 h 114"/>
                  <a:gd name="T12" fmla="*/ 37 w 195"/>
                  <a:gd name="T13" fmla="*/ 10 h 114"/>
                  <a:gd name="T14" fmla="*/ 42 w 195"/>
                  <a:gd name="T15" fmla="*/ 11 h 114"/>
                  <a:gd name="T16" fmla="*/ 47 w 195"/>
                  <a:gd name="T17" fmla="*/ 13 h 114"/>
                  <a:gd name="T18" fmla="*/ 48 w 195"/>
                  <a:gd name="T19" fmla="*/ 15 h 114"/>
                  <a:gd name="T20" fmla="*/ 49 w 195"/>
                  <a:gd name="T21" fmla="*/ 18 h 114"/>
                  <a:gd name="T22" fmla="*/ 49 w 195"/>
                  <a:gd name="T23" fmla="*/ 20 h 114"/>
                  <a:gd name="T24" fmla="*/ 49 w 195"/>
                  <a:gd name="T25" fmla="*/ 22 h 114"/>
                  <a:gd name="T26" fmla="*/ 49 w 195"/>
                  <a:gd name="T27" fmla="*/ 24 h 114"/>
                  <a:gd name="T28" fmla="*/ 48 w 195"/>
                  <a:gd name="T29" fmla="*/ 26 h 114"/>
                  <a:gd name="T30" fmla="*/ 47 w 195"/>
                  <a:gd name="T31" fmla="*/ 28 h 114"/>
                  <a:gd name="T32" fmla="*/ 45 w 195"/>
                  <a:gd name="T33" fmla="*/ 29 h 114"/>
                  <a:gd name="T34" fmla="*/ 40 w 195"/>
                  <a:gd name="T35" fmla="*/ 28 h 114"/>
                  <a:gd name="T36" fmla="*/ 36 w 195"/>
                  <a:gd name="T37" fmla="*/ 28 h 114"/>
                  <a:gd name="T38" fmla="*/ 32 w 195"/>
                  <a:gd name="T39" fmla="*/ 28 h 114"/>
                  <a:gd name="T40" fmla="*/ 28 w 195"/>
                  <a:gd name="T41" fmla="*/ 28 h 114"/>
                  <a:gd name="T42" fmla="*/ 23 w 195"/>
                  <a:gd name="T43" fmla="*/ 27 h 114"/>
                  <a:gd name="T44" fmla="*/ 19 w 195"/>
                  <a:gd name="T45" fmla="*/ 27 h 114"/>
                  <a:gd name="T46" fmla="*/ 15 w 195"/>
                  <a:gd name="T47" fmla="*/ 27 h 114"/>
                  <a:gd name="T48" fmla="*/ 11 w 195"/>
                  <a:gd name="T49" fmla="*/ 26 h 114"/>
                  <a:gd name="T50" fmla="*/ 6 w 195"/>
                  <a:gd name="T51" fmla="*/ 23 h 114"/>
                  <a:gd name="T52" fmla="*/ 3 w 195"/>
                  <a:gd name="T53" fmla="*/ 20 h 114"/>
                  <a:gd name="T54" fmla="*/ 1 w 195"/>
                  <a:gd name="T55" fmla="*/ 16 h 114"/>
                  <a:gd name="T56" fmla="*/ 0 w 195"/>
                  <a:gd name="T57" fmla="*/ 13 h 114"/>
                  <a:gd name="T58" fmla="*/ 0 w 195"/>
                  <a:gd name="T59" fmla="*/ 10 h 114"/>
                  <a:gd name="T60" fmla="*/ 1 w 195"/>
                  <a:gd name="T61" fmla="*/ 7 h 114"/>
                  <a:gd name="T62" fmla="*/ 3 w 195"/>
                  <a:gd name="T63" fmla="*/ 4 h 114"/>
                  <a:gd name="T64" fmla="*/ 7 w 195"/>
                  <a:gd name="T65" fmla="*/ 0 h 11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95"/>
                  <a:gd name="T100" fmla="*/ 0 h 114"/>
                  <a:gd name="T101" fmla="*/ 195 w 195"/>
                  <a:gd name="T102" fmla="*/ 114 h 11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95" h="114">
                    <a:moveTo>
                      <a:pt x="27" y="0"/>
                    </a:moveTo>
                    <a:lnTo>
                      <a:pt x="47" y="7"/>
                    </a:lnTo>
                    <a:lnTo>
                      <a:pt x="67" y="13"/>
                    </a:lnTo>
                    <a:lnTo>
                      <a:pt x="87" y="19"/>
                    </a:lnTo>
                    <a:lnTo>
                      <a:pt x="107" y="25"/>
                    </a:lnTo>
                    <a:lnTo>
                      <a:pt x="126" y="30"/>
                    </a:lnTo>
                    <a:lnTo>
                      <a:pt x="145" y="38"/>
                    </a:lnTo>
                    <a:lnTo>
                      <a:pt x="165" y="44"/>
                    </a:lnTo>
                    <a:lnTo>
                      <a:pt x="188" y="52"/>
                    </a:lnTo>
                    <a:lnTo>
                      <a:pt x="190" y="61"/>
                    </a:lnTo>
                    <a:lnTo>
                      <a:pt x="193" y="69"/>
                    </a:lnTo>
                    <a:lnTo>
                      <a:pt x="194" y="78"/>
                    </a:lnTo>
                    <a:lnTo>
                      <a:pt x="195" y="88"/>
                    </a:lnTo>
                    <a:lnTo>
                      <a:pt x="193" y="96"/>
                    </a:lnTo>
                    <a:lnTo>
                      <a:pt x="190" y="103"/>
                    </a:lnTo>
                    <a:lnTo>
                      <a:pt x="185" y="109"/>
                    </a:lnTo>
                    <a:lnTo>
                      <a:pt x="178" y="114"/>
                    </a:lnTo>
                    <a:lnTo>
                      <a:pt x="159" y="112"/>
                    </a:lnTo>
                    <a:lnTo>
                      <a:pt x="141" y="111"/>
                    </a:lnTo>
                    <a:lnTo>
                      <a:pt x="125" y="109"/>
                    </a:lnTo>
                    <a:lnTo>
                      <a:pt x="110" y="109"/>
                    </a:lnTo>
                    <a:lnTo>
                      <a:pt x="92" y="108"/>
                    </a:lnTo>
                    <a:lnTo>
                      <a:pt x="76" y="107"/>
                    </a:lnTo>
                    <a:lnTo>
                      <a:pt x="58" y="106"/>
                    </a:lnTo>
                    <a:lnTo>
                      <a:pt x="42" y="104"/>
                    </a:lnTo>
                    <a:lnTo>
                      <a:pt x="23" y="91"/>
                    </a:lnTo>
                    <a:lnTo>
                      <a:pt x="11" y="78"/>
                    </a:lnTo>
                    <a:lnTo>
                      <a:pt x="3" y="64"/>
                    </a:lnTo>
                    <a:lnTo>
                      <a:pt x="0" y="52"/>
                    </a:lnTo>
                    <a:lnTo>
                      <a:pt x="0" y="38"/>
                    </a:lnTo>
                    <a:lnTo>
                      <a:pt x="3" y="25"/>
                    </a:lnTo>
                    <a:lnTo>
                      <a:pt x="12" y="13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4" name="Freeform 566"/>
              <p:cNvSpPr>
                <a:spLocks/>
              </p:cNvSpPr>
              <p:nvPr/>
            </p:nvSpPr>
            <p:spPr bwMode="auto">
              <a:xfrm>
                <a:off x="4301" y="3419"/>
                <a:ext cx="92" cy="52"/>
              </a:xfrm>
              <a:custGeom>
                <a:avLst/>
                <a:gdLst>
                  <a:gd name="T0" fmla="*/ 7 w 183"/>
                  <a:gd name="T1" fmla="*/ 0 h 105"/>
                  <a:gd name="T2" fmla="*/ 12 w 183"/>
                  <a:gd name="T3" fmla="*/ 1 h 105"/>
                  <a:gd name="T4" fmla="*/ 16 w 183"/>
                  <a:gd name="T5" fmla="*/ 2 h 105"/>
                  <a:gd name="T6" fmla="*/ 21 w 183"/>
                  <a:gd name="T7" fmla="*/ 4 h 105"/>
                  <a:gd name="T8" fmla="*/ 25 w 183"/>
                  <a:gd name="T9" fmla="*/ 5 h 105"/>
                  <a:gd name="T10" fmla="*/ 29 w 183"/>
                  <a:gd name="T11" fmla="*/ 7 h 105"/>
                  <a:gd name="T12" fmla="*/ 34 w 183"/>
                  <a:gd name="T13" fmla="*/ 8 h 105"/>
                  <a:gd name="T14" fmla="*/ 38 w 183"/>
                  <a:gd name="T15" fmla="*/ 9 h 105"/>
                  <a:gd name="T16" fmla="*/ 44 w 183"/>
                  <a:gd name="T17" fmla="*/ 11 h 105"/>
                  <a:gd name="T18" fmla="*/ 44 w 183"/>
                  <a:gd name="T19" fmla="*/ 13 h 105"/>
                  <a:gd name="T20" fmla="*/ 45 w 183"/>
                  <a:gd name="T21" fmla="*/ 15 h 105"/>
                  <a:gd name="T22" fmla="*/ 45 w 183"/>
                  <a:gd name="T23" fmla="*/ 17 h 105"/>
                  <a:gd name="T24" fmla="*/ 46 w 183"/>
                  <a:gd name="T25" fmla="*/ 20 h 105"/>
                  <a:gd name="T26" fmla="*/ 46 w 183"/>
                  <a:gd name="T27" fmla="*/ 22 h 105"/>
                  <a:gd name="T28" fmla="*/ 45 w 183"/>
                  <a:gd name="T29" fmla="*/ 23 h 105"/>
                  <a:gd name="T30" fmla="*/ 44 w 183"/>
                  <a:gd name="T31" fmla="*/ 25 h 105"/>
                  <a:gd name="T32" fmla="*/ 41 w 183"/>
                  <a:gd name="T33" fmla="*/ 26 h 105"/>
                  <a:gd name="T34" fmla="*/ 37 w 183"/>
                  <a:gd name="T35" fmla="*/ 25 h 105"/>
                  <a:gd name="T36" fmla="*/ 33 w 183"/>
                  <a:gd name="T37" fmla="*/ 25 h 105"/>
                  <a:gd name="T38" fmla="*/ 29 w 183"/>
                  <a:gd name="T39" fmla="*/ 25 h 105"/>
                  <a:gd name="T40" fmla="*/ 26 w 183"/>
                  <a:gd name="T41" fmla="*/ 25 h 105"/>
                  <a:gd name="T42" fmla="*/ 22 w 183"/>
                  <a:gd name="T43" fmla="*/ 25 h 105"/>
                  <a:gd name="T44" fmla="*/ 18 w 183"/>
                  <a:gd name="T45" fmla="*/ 24 h 105"/>
                  <a:gd name="T46" fmla="*/ 14 w 183"/>
                  <a:gd name="T47" fmla="*/ 24 h 105"/>
                  <a:gd name="T48" fmla="*/ 11 w 183"/>
                  <a:gd name="T49" fmla="*/ 24 h 105"/>
                  <a:gd name="T50" fmla="*/ 6 w 183"/>
                  <a:gd name="T51" fmla="*/ 21 h 105"/>
                  <a:gd name="T52" fmla="*/ 3 w 183"/>
                  <a:gd name="T53" fmla="*/ 18 h 105"/>
                  <a:gd name="T54" fmla="*/ 1 w 183"/>
                  <a:gd name="T55" fmla="*/ 15 h 105"/>
                  <a:gd name="T56" fmla="*/ 0 w 183"/>
                  <a:gd name="T57" fmla="*/ 12 h 105"/>
                  <a:gd name="T58" fmla="*/ 0 w 183"/>
                  <a:gd name="T59" fmla="*/ 9 h 105"/>
                  <a:gd name="T60" fmla="*/ 1 w 183"/>
                  <a:gd name="T61" fmla="*/ 6 h 105"/>
                  <a:gd name="T62" fmla="*/ 3 w 183"/>
                  <a:gd name="T63" fmla="*/ 2 h 105"/>
                  <a:gd name="T64" fmla="*/ 7 w 183"/>
                  <a:gd name="T65" fmla="*/ 0 h 10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83"/>
                  <a:gd name="T100" fmla="*/ 0 h 105"/>
                  <a:gd name="T101" fmla="*/ 183 w 183"/>
                  <a:gd name="T102" fmla="*/ 105 h 10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83" h="105">
                    <a:moveTo>
                      <a:pt x="26" y="0"/>
                    </a:moveTo>
                    <a:lnTo>
                      <a:pt x="45" y="5"/>
                    </a:lnTo>
                    <a:lnTo>
                      <a:pt x="64" y="11"/>
                    </a:lnTo>
                    <a:lnTo>
                      <a:pt x="81" y="16"/>
                    </a:lnTo>
                    <a:lnTo>
                      <a:pt x="99" y="23"/>
                    </a:lnTo>
                    <a:lnTo>
                      <a:pt x="115" y="28"/>
                    </a:lnTo>
                    <a:lnTo>
                      <a:pt x="134" y="34"/>
                    </a:lnTo>
                    <a:lnTo>
                      <a:pt x="151" y="39"/>
                    </a:lnTo>
                    <a:lnTo>
                      <a:pt x="173" y="47"/>
                    </a:lnTo>
                    <a:lnTo>
                      <a:pt x="175" y="54"/>
                    </a:lnTo>
                    <a:lnTo>
                      <a:pt x="179" y="63"/>
                    </a:lnTo>
                    <a:lnTo>
                      <a:pt x="180" y="70"/>
                    </a:lnTo>
                    <a:lnTo>
                      <a:pt x="183" y="80"/>
                    </a:lnTo>
                    <a:lnTo>
                      <a:pt x="181" y="88"/>
                    </a:lnTo>
                    <a:lnTo>
                      <a:pt x="179" y="95"/>
                    </a:lnTo>
                    <a:lnTo>
                      <a:pt x="173" y="100"/>
                    </a:lnTo>
                    <a:lnTo>
                      <a:pt x="164" y="105"/>
                    </a:lnTo>
                    <a:lnTo>
                      <a:pt x="146" y="103"/>
                    </a:lnTo>
                    <a:lnTo>
                      <a:pt x="131" y="103"/>
                    </a:lnTo>
                    <a:lnTo>
                      <a:pt x="116" y="102"/>
                    </a:lnTo>
                    <a:lnTo>
                      <a:pt x="102" y="102"/>
                    </a:lnTo>
                    <a:lnTo>
                      <a:pt x="87" y="100"/>
                    </a:lnTo>
                    <a:lnTo>
                      <a:pt x="72" y="99"/>
                    </a:lnTo>
                    <a:lnTo>
                      <a:pt x="56" y="98"/>
                    </a:lnTo>
                    <a:lnTo>
                      <a:pt x="41" y="98"/>
                    </a:lnTo>
                    <a:lnTo>
                      <a:pt x="23" y="85"/>
                    </a:lnTo>
                    <a:lnTo>
                      <a:pt x="11" y="73"/>
                    </a:lnTo>
                    <a:lnTo>
                      <a:pt x="3" y="60"/>
                    </a:lnTo>
                    <a:lnTo>
                      <a:pt x="0" y="49"/>
                    </a:lnTo>
                    <a:lnTo>
                      <a:pt x="0" y="37"/>
                    </a:lnTo>
                    <a:lnTo>
                      <a:pt x="3" y="24"/>
                    </a:lnTo>
                    <a:lnTo>
                      <a:pt x="12" y="11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5" name="Freeform 567"/>
              <p:cNvSpPr>
                <a:spLocks/>
              </p:cNvSpPr>
              <p:nvPr/>
            </p:nvSpPr>
            <p:spPr bwMode="auto">
              <a:xfrm>
                <a:off x="4303" y="3419"/>
                <a:ext cx="85" cy="50"/>
              </a:xfrm>
              <a:custGeom>
                <a:avLst/>
                <a:gdLst>
                  <a:gd name="T0" fmla="*/ 6 w 171"/>
                  <a:gd name="T1" fmla="*/ 0 h 101"/>
                  <a:gd name="T2" fmla="*/ 11 w 171"/>
                  <a:gd name="T3" fmla="*/ 1 h 101"/>
                  <a:gd name="T4" fmla="*/ 15 w 171"/>
                  <a:gd name="T5" fmla="*/ 3 h 101"/>
                  <a:gd name="T6" fmla="*/ 19 w 171"/>
                  <a:gd name="T7" fmla="*/ 4 h 101"/>
                  <a:gd name="T8" fmla="*/ 23 w 171"/>
                  <a:gd name="T9" fmla="*/ 5 h 101"/>
                  <a:gd name="T10" fmla="*/ 26 w 171"/>
                  <a:gd name="T11" fmla="*/ 6 h 101"/>
                  <a:gd name="T12" fmla="*/ 30 w 171"/>
                  <a:gd name="T13" fmla="*/ 8 h 101"/>
                  <a:gd name="T14" fmla="*/ 34 w 171"/>
                  <a:gd name="T15" fmla="*/ 9 h 101"/>
                  <a:gd name="T16" fmla="*/ 39 w 171"/>
                  <a:gd name="T17" fmla="*/ 11 h 101"/>
                  <a:gd name="T18" fmla="*/ 40 w 171"/>
                  <a:gd name="T19" fmla="*/ 12 h 101"/>
                  <a:gd name="T20" fmla="*/ 41 w 171"/>
                  <a:gd name="T21" fmla="*/ 14 h 101"/>
                  <a:gd name="T22" fmla="*/ 41 w 171"/>
                  <a:gd name="T23" fmla="*/ 16 h 101"/>
                  <a:gd name="T24" fmla="*/ 42 w 171"/>
                  <a:gd name="T25" fmla="*/ 19 h 101"/>
                  <a:gd name="T26" fmla="*/ 42 w 171"/>
                  <a:gd name="T27" fmla="*/ 20 h 101"/>
                  <a:gd name="T28" fmla="*/ 41 w 171"/>
                  <a:gd name="T29" fmla="*/ 22 h 101"/>
                  <a:gd name="T30" fmla="*/ 40 w 171"/>
                  <a:gd name="T31" fmla="*/ 24 h 101"/>
                  <a:gd name="T32" fmla="*/ 38 w 171"/>
                  <a:gd name="T33" fmla="*/ 25 h 101"/>
                  <a:gd name="T34" fmla="*/ 34 w 171"/>
                  <a:gd name="T35" fmla="*/ 24 h 101"/>
                  <a:gd name="T36" fmla="*/ 30 w 171"/>
                  <a:gd name="T37" fmla="*/ 24 h 101"/>
                  <a:gd name="T38" fmla="*/ 27 w 171"/>
                  <a:gd name="T39" fmla="*/ 24 h 101"/>
                  <a:gd name="T40" fmla="*/ 24 w 171"/>
                  <a:gd name="T41" fmla="*/ 24 h 101"/>
                  <a:gd name="T42" fmla="*/ 20 w 171"/>
                  <a:gd name="T43" fmla="*/ 24 h 101"/>
                  <a:gd name="T44" fmla="*/ 17 w 171"/>
                  <a:gd name="T45" fmla="*/ 24 h 101"/>
                  <a:gd name="T46" fmla="*/ 14 w 171"/>
                  <a:gd name="T47" fmla="*/ 24 h 101"/>
                  <a:gd name="T48" fmla="*/ 10 w 171"/>
                  <a:gd name="T49" fmla="*/ 24 h 101"/>
                  <a:gd name="T50" fmla="*/ 6 w 171"/>
                  <a:gd name="T51" fmla="*/ 20 h 101"/>
                  <a:gd name="T52" fmla="*/ 3 w 171"/>
                  <a:gd name="T53" fmla="*/ 17 h 101"/>
                  <a:gd name="T54" fmla="*/ 1 w 171"/>
                  <a:gd name="T55" fmla="*/ 14 h 101"/>
                  <a:gd name="T56" fmla="*/ 0 w 171"/>
                  <a:gd name="T57" fmla="*/ 12 h 101"/>
                  <a:gd name="T58" fmla="*/ 0 w 171"/>
                  <a:gd name="T59" fmla="*/ 9 h 101"/>
                  <a:gd name="T60" fmla="*/ 1 w 171"/>
                  <a:gd name="T61" fmla="*/ 6 h 101"/>
                  <a:gd name="T62" fmla="*/ 3 w 171"/>
                  <a:gd name="T63" fmla="*/ 3 h 101"/>
                  <a:gd name="T64" fmla="*/ 6 w 171"/>
                  <a:gd name="T65" fmla="*/ 0 h 1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71"/>
                  <a:gd name="T100" fmla="*/ 0 h 101"/>
                  <a:gd name="T101" fmla="*/ 171 w 171"/>
                  <a:gd name="T102" fmla="*/ 101 h 1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71" h="101">
                    <a:moveTo>
                      <a:pt x="27" y="0"/>
                    </a:moveTo>
                    <a:lnTo>
                      <a:pt x="44" y="5"/>
                    </a:lnTo>
                    <a:lnTo>
                      <a:pt x="62" y="12"/>
                    </a:lnTo>
                    <a:lnTo>
                      <a:pt x="77" y="17"/>
                    </a:lnTo>
                    <a:lnTo>
                      <a:pt x="92" y="22"/>
                    </a:lnTo>
                    <a:lnTo>
                      <a:pt x="107" y="25"/>
                    </a:lnTo>
                    <a:lnTo>
                      <a:pt x="122" y="32"/>
                    </a:lnTo>
                    <a:lnTo>
                      <a:pt x="138" y="37"/>
                    </a:lnTo>
                    <a:lnTo>
                      <a:pt x="158" y="44"/>
                    </a:lnTo>
                    <a:lnTo>
                      <a:pt x="161" y="51"/>
                    </a:lnTo>
                    <a:lnTo>
                      <a:pt x="165" y="59"/>
                    </a:lnTo>
                    <a:lnTo>
                      <a:pt x="167" y="67"/>
                    </a:lnTo>
                    <a:lnTo>
                      <a:pt x="171" y="77"/>
                    </a:lnTo>
                    <a:lnTo>
                      <a:pt x="170" y="83"/>
                    </a:lnTo>
                    <a:lnTo>
                      <a:pt x="167" y="91"/>
                    </a:lnTo>
                    <a:lnTo>
                      <a:pt x="162" y="96"/>
                    </a:lnTo>
                    <a:lnTo>
                      <a:pt x="153" y="101"/>
                    </a:lnTo>
                    <a:lnTo>
                      <a:pt x="137" y="98"/>
                    </a:lnTo>
                    <a:lnTo>
                      <a:pt x="123" y="97"/>
                    </a:lnTo>
                    <a:lnTo>
                      <a:pt x="109" y="97"/>
                    </a:lnTo>
                    <a:lnTo>
                      <a:pt x="97" y="97"/>
                    </a:lnTo>
                    <a:lnTo>
                      <a:pt x="83" y="96"/>
                    </a:lnTo>
                    <a:lnTo>
                      <a:pt x="69" y="96"/>
                    </a:lnTo>
                    <a:lnTo>
                      <a:pt x="56" y="96"/>
                    </a:lnTo>
                    <a:lnTo>
                      <a:pt x="42" y="96"/>
                    </a:lnTo>
                    <a:lnTo>
                      <a:pt x="24" y="83"/>
                    </a:lnTo>
                    <a:lnTo>
                      <a:pt x="12" y="71"/>
                    </a:lnTo>
                    <a:lnTo>
                      <a:pt x="4" y="59"/>
                    </a:lnTo>
                    <a:lnTo>
                      <a:pt x="0" y="48"/>
                    </a:lnTo>
                    <a:lnTo>
                      <a:pt x="0" y="36"/>
                    </a:lnTo>
                    <a:lnTo>
                      <a:pt x="4" y="24"/>
                    </a:lnTo>
                    <a:lnTo>
                      <a:pt x="13" y="12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6" name="Freeform 568"/>
              <p:cNvSpPr>
                <a:spLocks/>
              </p:cNvSpPr>
              <p:nvPr/>
            </p:nvSpPr>
            <p:spPr bwMode="auto">
              <a:xfrm>
                <a:off x="4306" y="3421"/>
                <a:ext cx="79" cy="46"/>
              </a:xfrm>
              <a:custGeom>
                <a:avLst/>
                <a:gdLst>
                  <a:gd name="T0" fmla="*/ 6 w 158"/>
                  <a:gd name="T1" fmla="*/ 0 h 92"/>
                  <a:gd name="T2" fmla="*/ 10 w 158"/>
                  <a:gd name="T3" fmla="*/ 1 h 92"/>
                  <a:gd name="T4" fmla="*/ 14 w 158"/>
                  <a:gd name="T5" fmla="*/ 3 h 92"/>
                  <a:gd name="T6" fmla="*/ 18 w 158"/>
                  <a:gd name="T7" fmla="*/ 3 h 92"/>
                  <a:gd name="T8" fmla="*/ 21 w 158"/>
                  <a:gd name="T9" fmla="*/ 5 h 92"/>
                  <a:gd name="T10" fmla="*/ 24 w 158"/>
                  <a:gd name="T11" fmla="*/ 6 h 92"/>
                  <a:gd name="T12" fmla="*/ 28 w 158"/>
                  <a:gd name="T13" fmla="*/ 6 h 92"/>
                  <a:gd name="T14" fmla="*/ 31 w 158"/>
                  <a:gd name="T15" fmla="*/ 8 h 92"/>
                  <a:gd name="T16" fmla="*/ 37 w 158"/>
                  <a:gd name="T17" fmla="*/ 10 h 92"/>
                  <a:gd name="T18" fmla="*/ 37 w 158"/>
                  <a:gd name="T19" fmla="*/ 11 h 92"/>
                  <a:gd name="T20" fmla="*/ 38 w 158"/>
                  <a:gd name="T21" fmla="*/ 13 h 92"/>
                  <a:gd name="T22" fmla="*/ 39 w 158"/>
                  <a:gd name="T23" fmla="*/ 15 h 92"/>
                  <a:gd name="T24" fmla="*/ 40 w 158"/>
                  <a:gd name="T25" fmla="*/ 18 h 92"/>
                  <a:gd name="T26" fmla="*/ 40 w 158"/>
                  <a:gd name="T27" fmla="*/ 19 h 92"/>
                  <a:gd name="T28" fmla="*/ 39 w 158"/>
                  <a:gd name="T29" fmla="*/ 21 h 92"/>
                  <a:gd name="T30" fmla="*/ 38 w 158"/>
                  <a:gd name="T31" fmla="*/ 22 h 92"/>
                  <a:gd name="T32" fmla="*/ 35 w 158"/>
                  <a:gd name="T33" fmla="*/ 23 h 92"/>
                  <a:gd name="T34" fmla="*/ 31 w 158"/>
                  <a:gd name="T35" fmla="*/ 23 h 92"/>
                  <a:gd name="T36" fmla="*/ 28 w 158"/>
                  <a:gd name="T37" fmla="*/ 23 h 92"/>
                  <a:gd name="T38" fmla="*/ 25 w 158"/>
                  <a:gd name="T39" fmla="*/ 23 h 92"/>
                  <a:gd name="T40" fmla="*/ 22 w 158"/>
                  <a:gd name="T41" fmla="*/ 23 h 92"/>
                  <a:gd name="T42" fmla="*/ 20 w 158"/>
                  <a:gd name="T43" fmla="*/ 23 h 92"/>
                  <a:gd name="T44" fmla="*/ 17 w 158"/>
                  <a:gd name="T45" fmla="*/ 23 h 92"/>
                  <a:gd name="T46" fmla="*/ 13 w 158"/>
                  <a:gd name="T47" fmla="*/ 22 h 92"/>
                  <a:gd name="T48" fmla="*/ 10 w 158"/>
                  <a:gd name="T49" fmla="*/ 22 h 92"/>
                  <a:gd name="T50" fmla="*/ 5 w 158"/>
                  <a:gd name="T51" fmla="*/ 20 h 92"/>
                  <a:gd name="T52" fmla="*/ 3 w 158"/>
                  <a:gd name="T53" fmla="*/ 17 h 92"/>
                  <a:gd name="T54" fmla="*/ 1 w 158"/>
                  <a:gd name="T55" fmla="*/ 13 h 92"/>
                  <a:gd name="T56" fmla="*/ 0 w 158"/>
                  <a:gd name="T57" fmla="*/ 11 h 92"/>
                  <a:gd name="T58" fmla="*/ 0 w 158"/>
                  <a:gd name="T59" fmla="*/ 9 h 92"/>
                  <a:gd name="T60" fmla="*/ 1 w 158"/>
                  <a:gd name="T61" fmla="*/ 6 h 92"/>
                  <a:gd name="T62" fmla="*/ 3 w 158"/>
                  <a:gd name="T63" fmla="*/ 3 h 92"/>
                  <a:gd name="T64" fmla="*/ 6 w 158"/>
                  <a:gd name="T65" fmla="*/ 0 h 9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58"/>
                  <a:gd name="T100" fmla="*/ 0 h 92"/>
                  <a:gd name="T101" fmla="*/ 158 w 158"/>
                  <a:gd name="T102" fmla="*/ 92 h 9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58" h="92">
                    <a:moveTo>
                      <a:pt x="24" y="0"/>
                    </a:moveTo>
                    <a:lnTo>
                      <a:pt x="40" y="4"/>
                    </a:lnTo>
                    <a:lnTo>
                      <a:pt x="57" y="9"/>
                    </a:lnTo>
                    <a:lnTo>
                      <a:pt x="71" y="14"/>
                    </a:lnTo>
                    <a:lnTo>
                      <a:pt x="84" y="19"/>
                    </a:lnTo>
                    <a:lnTo>
                      <a:pt x="97" y="23"/>
                    </a:lnTo>
                    <a:lnTo>
                      <a:pt x="112" y="27"/>
                    </a:lnTo>
                    <a:lnTo>
                      <a:pt x="127" y="32"/>
                    </a:lnTo>
                    <a:lnTo>
                      <a:pt x="146" y="38"/>
                    </a:lnTo>
                    <a:lnTo>
                      <a:pt x="148" y="44"/>
                    </a:lnTo>
                    <a:lnTo>
                      <a:pt x="152" y="53"/>
                    </a:lnTo>
                    <a:lnTo>
                      <a:pt x="155" y="60"/>
                    </a:lnTo>
                    <a:lnTo>
                      <a:pt x="158" y="69"/>
                    </a:lnTo>
                    <a:lnTo>
                      <a:pt x="158" y="75"/>
                    </a:lnTo>
                    <a:lnTo>
                      <a:pt x="156" y="83"/>
                    </a:lnTo>
                    <a:lnTo>
                      <a:pt x="150" y="88"/>
                    </a:lnTo>
                    <a:lnTo>
                      <a:pt x="140" y="92"/>
                    </a:lnTo>
                    <a:lnTo>
                      <a:pt x="125" y="89"/>
                    </a:lnTo>
                    <a:lnTo>
                      <a:pt x="112" y="89"/>
                    </a:lnTo>
                    <a:lnTo>
                      <a:pt x="101" y="89"/>
                    </a:lnTo>
                    <a:lnTo>
                      <a:pt x="89" y="89"/>
                    </a:lnTo>
                    <a:lnTo>
                      <a:pt x="77" y="89"/>
                    </a:lnTo>
                    <a:lnTo>
                      <a:pt x="66" y="89"/>
                    </a:lnTo>
                    <a:lnTo>
                      <a:pt x="52" y="88"/>
                    </a:lnTo>
                    <a:lnTo>
                      <a:pt x="38" y="88"/>
                    </a:lnTo>
                    <a:lnTo>
                      <a:pt x="23" y="77"/>
                    </a:lnTo>
                    <a:lnTo>
                      <a:pt x="12" y="65"/>
                    </a:lnTo>
                    <a:lnTo>
                      <a:pt x="4" y="54"/>
                    </a:lnTo>
                    <a:lnTo>
                      <a:pt x="0" y="44"/>
                    </a:lnTo>
                    <a:lnTo>
                      <a:pt x="0" y="33"/>
                    </a:lnTo>
                    <a:lnTo>
                      <a:pt x="4" y="21"/>
                    </a:lnTo>
                    <a:lnTo>
                      <a:pt x="12" y="1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7" name="Freeform 569"/>
              <p:cNvSpPr>
                <a:spLocks/>
              </p:cNvSpPr>
              <p:nvPr/>
            </p:nvSpPr>
            <p:spPr bwMode="auto">
              <a:xfrm>
                <a:off x="4308" y="3423"/>
                <a:ext cx="73" cy="41"/>
              </a:xfrm>
              <a:custGeom>
                <a:avLst/>
                <a:gdLst>
                  <a:gd name="T0" fmla="*/ 5 w 146"/>
                  <a:gd name="T1" fmla="*/ 0 h 83"/>
                  <a:gd name="T2" fmla="*/ 9 w 146"/>
                  <a:gd name="T3" fmla="*/ 1 h 83"/>
                  <a:gd name="T4" fmla="*/ 13 w 146"/>
                  <a:gd name="T5" fmla="*/ 2 h 83"/>
                  <a:gd name="T6" fmla="*/ 15 w 146"/>
                  <a:gd name="T7" fmla="*/ 3 h 83"/>
                  <a:gd name="T8" fmla="*/ 19 w 146"/>
                  <a:gd name="T9" fmla="*/ 4 h 83"/>
                  <a:gd name="T10" fmla="*/ 21 w 146"/>
                  <a:gd name="T11" fmla="*/ 4 h 83"/>
                  <a:gd name="T12" fmla="*/ 24 w 146"/>
                  <a:gd name="T13" fmla="*/ 5 h 83"/>
                  <a:gd name="T14" fmla="*/ 28 w 146"/>
                  <a:gd name="T15" fmla="*/ 6 h 83"/>
                  <a:gd name="T16" fmla="*/ 33 w 146"/>
                  <a:gd name="T17" fmla="*/ 8 h 83"/>
                  <a:gd name="T18" fmla="*/ 33 w 146"/>
                  <a:gd name="T19" fmla="*/ 9 h 83"/>
                  <a:gd name="T20" fmla="*/ 35 w 146"/>
                  <a:gd name="T21" fmla="*/ 11 h 83"/>
                  <a:gd name="T22" fmla="*/ 36 w 146"/>
                  <a:gd name="T23" fmla="*/ 13 h 83"/>
                  <a:gd name="T24" fmla="*/ 37 w 146"/>
                  <a:gd name="T25" fmla="*/ 15 h 83"/>
                  <a:gd name="T26" fmla="*/ 37 w 146"/>
                  <a:gd name="T27" fmla="*/ 17 h 83"/>
                  <a:gd name="T28" fmla="*/ 37 w 146"/>
                  <a:gd name="T29" fmla="*/ 19 h 83"/>
                  <a:gd name="T30" fmla="*/ 35 w 146"/>
                  <a:gd name="T31" fmla="*/ 20 h 83"/>
                  <a:gd name="T32" fmla="*/ 32 w 146"/>
                  <a:gd name="T33" fmla="*/ 20 h 83"/>
                  <a:gd name="T34" fmla="*/ 28 w 146"/>
                  <a:gd name="T35" fmla="*/ 20 h 83"/>
                  <a:gd name="T36" fmla="*/ 25 w 146"/>
                  <a:gd name="T37" fmla="*/ 20 h 83"/>
                  <a:gd name="T38" fmla="*/ 23 w 146"/>
                  <a:gd name="T39" fmla="*/ 20 h 83"/>
                  <a:gd name="T40" fmla="*/ 20 w 146"/>
                  <a:gd name="T41" fmla="*/ 20 h 83"/>
                  <a:gd name="T42" fmla="*/ 18 w 146"/>
                  <a:gd name="T43" fmla="*/ 20 h 83"/>
                  <a:gd name="T44" fmla="*/ 15 w 146"/>
                  <a:gd name="T45" fmla="*/ 20 h 83"/>
                  <a:gd name="T46" fmla="*/ 12 w 146"/>
                  <a:gd name="T47" fmla="*/ 20 h 83"/>
                  <a:gd name="T48" fmla="*/ 9 w 146"/>
                  <a:gd name="T49" fmla="*/ 20 h 83"/>
                  <a:gd name="T50" fmla="*/ 5 w 146"/>
                  <a:gd name="T51" fmla="*/ 17 h 83"/>
                  <a:gd name="T52" fmla="*/ 2 w 146"/>
                  <a:gd name="T53" fmla="*/ 15 h 83"/>
                  <a:gd name="T54" fmla="*/ 1 w 146"/>
                  <a:gd name="T55" fmla="*/ 12 h 83"/>
                  <a:gd name="T56" fmla="*/ 0 w 146"/>
                  <a:gd name="T57" fmla="*/ 10 h 83"/>
                  <a:gd name="T58" fmla="*/ 0 w 146"/>
                  <a:gd name="T59" fmla="*/ 7 h 83"/>
                  <a:gd name="T60" fmla="*/ 1 w 146"/>
                  <a:gd name="T61" fmla="*/ 5 h 83"/>
                  <a:gd name="T62" fmla="*/ 3 w 146"/>
                  <a:gd name="T63" fmla="*/ 2 h 83"/>
                  <a:gd name="T64" fmla="*/ 5 w 146"/>
                  <a:gd name="T65" fmla="*/ 0 h 8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46"/>
                  <a:gd name="T100" fmla="*/ 0 h 83"/>
                  <a:gd name="T101" fmla="*/ 146 w 146"/>
                  <a:gd name="T102" fmla="*/ 83 h 8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46" h="83">
                    <a:moveTo>
                      <a:pt x="23" y="0"/>
                    </a:moveTo>
                    <a:lnTo>
                      <a:pt x="38" y="4"/>
                    </a:lnTo>
                    <a:lnTo>
                      <a:pt x="52" y="9"/>
                    </a:lnTo>
                    <a:lnTo>
                      <a:pt x="63" y="12"/>
                    </a:lnTo>
                    <a:lnTo>
                      <a:pt x="76" y="16"/>
                    </a:lnTo>
                    <a:lnTo>
                      <a:pt x="87" y="19"/>
                    </a:lnTo>
                    <a:lnTo>
                      <a:pt x="98" y="23"/>
                    </a:lnTo>
                    <a:lnTo>
                      <a:pt x="112" y="26"/>
                    </a:lnTo>
                    <a:lnTo>
                      <a:pt x="130" y="33"/>
                    </a:lnTo>
                    <a:lnTo>
                      <a:pt x="132" y="39"/>
                    </a:lnTo>
                    <a:lnTo>
                      <a:pt x="137" y="46"/>
                    </a:lnTo>
                    <a:lnTo>
                      <a:pt x="141" y="54"/>
                    </a:lnTo>
                    <a:lnTo>
                      <a:pt x="146" y="63"/>
                    </a:lnTo>
                    <a:lnTo>
                      <a:pt x="146" y="69"/>
                    </a:lnTo>
                    <a:lnTo>
                      <a:pt x="145" y="76"/>
                    </a:lnTo>
                    <a:lnTo>
                      <a:pt x="138" y="80"/>
                    </a:lnTo>
                    <a:lnTo>
                      <a:pt x="128" y="83"/>
                    </a:lnTo>
                    <a:lnTo>
                      <a:pt x="114" y="80"/>
                    </a:lnTo>
                    <a:lnTo>
                      <a:pt x="103" y="80"/>
                    </a:lnTo>
                    <a:lnTo>
                      <a:pt x="92" y="81"/>
                    </a:lnTo>
                    <a:lnTo>
                      <a:pt x="82" y="83"/>
                    </a:lnTo>
                    <a:lnTo>
                      <a:pt x="71" y="83"/>
                    </a:lnTo>
                    <a:lnTo>
                      <a:pt x="61" y="83"/>
                    </a:lnTo>
                    <a:lnTo>
                      <a:pt x="48" y="83"/>
                    </a:lnTo>
                    <a:lnTo>
                      <a:pt x="37" y="83"/>
                    </a:lnTo>
                    <a:lnTo>
                      <a:pt x="22" y="71"/>
                    </a:lnTo>
                    <a:lnTo>
                      <a:pt x="10" y="61"/>
                    </a:lnTo>
                    <a:lnTo>
                      <a:pt x="3" y="51"/>
                    </a:lnTo>
                    <a:lnTo>
                      <a:pt x="0" y="41"/>
                    </a:lnTo>
                    <a:lnTo>
                      <a:pt x="0" y="30"/>
                    </a:lnTo>
                    <a:lnTo>
                      <a:pt x="4" y="20"/>
                    </a:lnTo>
                    <a:lnTo>
                      <a:pt x="12" y="1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8" name="Freeform 570"/>
              <p:cNvSpPr>
                <a:spLocks/>
              </p:cNvSpPr>
              <p:nvPr/>
            </p:nvSpPr>
            <p:spPr bwMode="auto">
              <a:xfrm>
                <a:off x="4308" y="3324"/>
                <a:ext cx="117" cy="79"/>
              </a:xfrm>
              <a:custGeom>
                <a:avLst/>
                <a:gdLst>
                  <a:gd name="T0" fmla="*/ 8 w 235"/>
                  <a:gd name="T1" fmla="*/ 0 h 158"/>
                  <a:gd name="T2" fmla="*/ 14 w 235"/>
                  <a:gd name="T3" fmla="*/ 1 h 158"/>
                  <a:gd name="T4" fmla="*/ 20 w 235"/>
                  <a:gd name="T5" fmla="*/ 3 h 158"/>
                  <a:gd name="T6" fmla="*/ 26 w 235"/>
                  <a:gd name="T7" fmla="*/ 5 h 158"/>
                  <a:gd name="T8" fmla="*/ 33 w 235"/>
                  <a:gd name="T9" fmla="*/ 7 h 158"/>
                  <a:gd name="T10" fmla="*/ 39 w 235"/>
                  <a:gd name="T11" fmla="*/ 10 h 158"/>
                  <a:gd name="T12" fmla="*/ 45 w 235"/>
                  <a:gd name="T13" fmla="*/ 11 h 158"/>
                  <a:gd name="T14" fmla="*/ 51 w 235"/>
                  <a:gd name="T15" fmla="*/ 13 h 158"/>
                  <a:gd name="T16" fmla="*/ 58 w 235"/>
                  <a:gd name="T17" fmla="*/ 16 h 158"/>
                  <a:gd name="T18" fmla="*/ 58 w 235"/>
                  <a:gd name="T19" fmla="*/ 19 h 158"/>
                  <a:gd name="T20" fmla="*/ 58 w 235"/>
                  <a:gd name="T21" fmla="*/ 22 h 158"/>
                  <a:gd name="T22" fmla="*/ 58 w 235"/>
                  <a:gd name="T23" fmla="*/ 25 h 158"/>
                  <a:gd name="T24" fmla="*/ 58 w 235"/>
                  <a:gd name="T25" fmla="*/ 28 h 158"/>
                  <a:gd name="T26" fmla="*/ 57 w 235"/>
                  <a:gd name="T27" fmla="*/ 31 h 158"/>
                  <a:gd name="T28" fmla="*/ 56 w 235"/>
                  <a:gd name="T29" fmla="*/ 35 h 158"/>
                  <a:gd name="T30" fmla="*/ 55 w 235"/>
                  <a:gd name="T31" fmla="*/ 38 h 158"/>
                  <a:gd name="T32" fmla="*/ 53 w 235"/>
                  <a:gd name="T33" fmla="*/ 40 h 158"/>
                  <a:gd name="T34" fmla="*/ 48 w 235"/>
                  <a:gd name="T35" fmla="*/ 39 h 158"/>
                  <a:gd name="T36" fmla="*/ 43 w 235"/>
                  <a:gd name="T37" fmla="*/ 38 h 158"/>
                  <a:gd name="T38" fmla="*/ 38 w 235"/>
                  <a:gd name="T39" fmla="*/ 36 h 158"/>
                  <a:gd name="T40" fmla="*/ 33 w 235"/>
                  <a:gd name="T41" fmla="*/ 35 h 158"/>
                  <a:gd name="T42" fmla="*/ 27 w 235"/>
                  <a:gd name="T43" fmla="*/ 33 h 158"/>
                  <a:gd name="T44" fmla="*/ 22 w 235"/>
                  <a:gd name="T45" fmla="*/ 31 h 158"/>
                  <a:gd name="T46" fmla="*/ 17 w 235"/>
                  <a:gd name="T47" fmla="*/ 29 h 158"/>
                  <a:gd name="T48" fmla="*/ 12 w 235"/>
                  <a:gd name="T49" fmla="*/ 29 h 158"/>
                  <a:gd name="T50" fmla="*/ 7 w 235"/>
                  <a:gd name="T51" fmla="*/ 25 h 158"/>
                  <a:gd name="T52" fmla="*/ 3 w 235"/>
                  <a:gd name="T53" fmla="*/ 21 h 158"/>
                  <a:gd name="T54" fmla="*/ 1 w 235"/>
                  <a:gd name="T55" fmla="*/ 18 h 158"/>
                  <a:gd name="T56" fmla="*/ 0 w 235"/>
                  <a:gd name="T57" fmla="*/ 14 h 158"/>
                  <a:gd name="T58" fmla="*/ 0 w 235"/>
                  <a:gd name="T59" fmla="*/ 10 h 158"/>
                  <a:gd name="T60" fmla="*/ 1 w 235"/>
                  <a:gd name="T61" fmla="*/ 7 h 158"/>
                  <a:gd name="T62" fmla="*/ 4 w 235"/>
                  <a:gd name="T63" fmla="*/ 3 h 158"/>
                  <a:gd name="T64" fmla="*/ 8 w 235"/>
                  <a:gd name="T65" fmla="*/ 0 h 15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35"/>
                  <a:gd name="T100" fmla="*/ 0 h 158"/>
                  <a:gd name="T101" fmla="*/ 235 w 235"/>
                  <a:gd name="T102" fmla="*/ 158 h 15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35" h="158">
                    <a:moveTo>
                      <a:pt x="33" y="0"/>
                    </a:moveTo>
                    <a:lnTo>
                      <a:pt x="57" y="7"/>
                    </a:lnTo>
                    <a:lnTo>
                      <a:pt x="82" y="15"/>
                    </a:lnTo>
                    <a:lnTo>
                      <a:pt x="107" y="23"/>
                    </a:lnTo>
                    <a:lnTo>
                      <a:pt x="132" y="30"/>
                    </a:lnTo>
                    <a:lnTo>
                      <a:pt x="157" y="38"/>
                    </a:lnTo>
                    <a:lnTo>
                      <a:pt x="182" y="46"/>
                    </a:lnTo>
                    <a:lnTo>
                      <a:pt x="207" y="55"/>
                    </a:lnTo>
                    <a:lnTo>
                      <a:pt x="234" y="64"/>
                    </a:lnTo>
                    <a:lnTo>
                      <a:pt x="234" y="75"/>
                    </a:lnTo>
                    <a:lnTo>
                      <a:pt x="235" y="88"/>
                    </a:lnTo>
                    <a:lnTo>
                      <a:pt x="234" y="101"/>
                    </a:lnTo>
                    <a:lnTo>
                      <a:pt x="234" y="115"/>
                    </a:lnTo>
                    <a:lnTo>
                      <a:pt x="230" y="127"/>
                    </a:lnTo>
                    <a:lnTo>
                      <a:pt x="226" y="139"/>
                    </a:lnTo>
                    <a:lnTo>
                      <a:pt x="221" y="149"/>
                    </a:lnTo>
                    <a:lnTo>
                      <a:pt x="215" y="158"/>
                    </a:lnTo>
                    <a:lnTo>
                      <a:pt x="193" y="153"/>
                    </a:lnTo>
                    <a:lnTo>
                      <a:pt x="173" y="149"/>
                    </a:lnTo>
                    <a:lnTo>
                      <a:pt x="152" y="143"/>
                    </a:lnTo>
                    <a:lnTo>
                      <a:pt x="132" y="137"/>
                    </a:lnTo>
                    <a:lnTo>
                      <a:pt x="111" y="130"/>
                    </a:lnTo>
                    <a:lnTo>
                      <a:pt x="91" y="124"/>
                    </a:lnTo>
                    <a:lnTo>
                      <a:pt x="71" y="119"/>
                    </a:lnTo>
                    <a:lnTo>
                      <a:pt x="51" y="116"/>
                    </a:lnTo>
                    <a:lnTo>
                      <a:pt x="29" y="101"/>
                    </a:lnTo>
                    <a:lnTo>
                      <a:pt x="15" y="86"/>
                    </a:lnTo>
                    <a:lnTo>
                      <a:pt x="4" y="71"/>
                    </a:lnTo>
                    <a:lnTo>
                      <a:pt x="0" y="58"/>
                    </a:lnTo>
                    <a:lnTo>
                      <a:pt x="0" y="43"/>
                    </a:lnTo>
                    <a:lnTo>
                      <a:pt x="7" y="29"/>
                    </a:lnTo>
                    <a:lnTo>
                      <a:pt x="17" y="14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9" name="Freeform 571"/>
              <p:cNvSpPr>
                <a:spLocks/>
              </p:cNvSpPr>
              <p:nvPr/>
            </p:nvSpPr>
            <p:spPr bwMode="auto">
              <a:xfrm>
                <a:off x="4311" y="3325"/>
                <a:ext cx="112" cy="75"/>
              </a:xfrm>
              <a:custGeom>
                <a:avLst/>
                <a:gdLst>
                  <a:gd name="T0" fmla="*/ 8 w 225"/>
                  <a:gd name="T1" fmla="*/ 0 h 151"/>
                  <a:gd name="T2" fmla="*/ 13 w 225"/>
                  <a:gd name="T3" fmla="*/ 2 h 151"/>
                  <a:gd name="T4" fmla="*/ 19 w 225"/>
                  <a:gd name="T5" fmla="*/ 3 h 151"/>
                  <a:gd name="T6" fmla="*/ 25 w 225"/>
                  <a:gd name="T7" fmla="*/ 5 h 151"/>
                  <a:gd name="T8" fmla="*/ 31 w 225"/>
                  <a:gd name="T9" fmla="*/ 8 h 151"/>
                  <a:gd name="T10" fmla="*/ 37 w 225"/>
                  <a:gd name="T11" fmla="*/ 9 h 151"/>
                  <a:gd name="T12" fmla="*/ 43 w 225"/>
                  <a:gd name="T13" fmla="*/ 11 h 151"/>
                  <a:gd name="T14" fmla="*/ 49 w 225"/>
                  <a:gd name="T15" fmla="*/ 13 h 151"/>
                  <a:gd name="T16" fmla="*/ 56 w 225"/>
                  <a:gd name="T17" fmla="*/ 15 h 151"/>
                  <a:gd name="T18" fmla="*/ 56 w 225"/>
                  <a:gd name="T19" fmla="*/ 18 h 151"/>
                  <a:gd name="T20" fmla="*/ 56 w 225"/>
                  <a:gd name="T21" fmla="*/ 21 h 151"/>
                  <a:gd name="T22" fmla="*/ 56 w 225"/>
                  <a:gd name="T23" fmla="*/ 24 h 151"/>
                  <a:gd name="T24" fmla="*/ 56 w 225"/>
                  <a:gd name="T25" fmla="*/ 27 h 151"/>
                  <a:gd name="T26" fmla="*/ 55 w 225"/>
                  <a:gd name="T27" fmla="*/ 30 h 151"/>
                  <a:gd name="T28" fmla="*/ 54 w 225"/>
                  <a:gd name="T29" fmla="*/ 33 h 151"/>
                  <a:gd name="T30" fmla="*/ 52 w 225"/>
                  <a:gd name="T31" fmla="*/ 35 h 151"/>
                  <a:gd name="T32" fmla="*/ 51 w 225"/>
                  <a:gd name="T33" fmla="*/ 37 h 151"/>
                  <a:gd name="T34" fmla="*/ 46 w 225"/>
                  <a:gd name="T35" fmla="*/ 36 h 151"/>
                  <a:gd name="T36" fmla="*/ 41 w 225"/>
                  <a:gd name="T37" fmla="*/ 35 h 151"/>
                  <a:gd name="T38" fmla="*/ 36 w 225"/>
                  <a:gd name="T39" fmla="*/ 34 h 151"/>
                  <a:gd name="T40" fmla="*/ 31 w 225"/>
                  <a:gd name="T41" fmla="*/ 33 h 151"/>
                  <a:gd name="T42" fmla="*/ 26 w 225"/>
                  <a:gd name="T43" fmla="*/ 31 h 151"/>
                  <a:gd name="T44" fmla="*/ 21 w 225"/>
                  <a:gd name="T45" fmla="*/ 30 h 151"/>
                  <a:gd name="T46" fmla="*/ 17 w 225"/>
                  <a:gd name="T47" fmla="*/ 29 h 151"/>
                  <a:gd name="T48" fmla="*/ 12 w 225"/>
                  <a:gd name="T49" fmla="*/ 28 h 151"/>
                  <a:gd name="T50" fmla="*/ 7 w 225"/>
                  <a:gd name="T51" fmla="*/ 24 h 151"/>
                  <a:gd name="T52" fmla="*/ 3 w 225"/>
                  <a:gd name="T53" fmla="*/ 21 h 151"/>
                  <a:gd name="T54" fmla="*/ 1 w 225"/>
                  <a:gd name="T55" fmla="*/ 17 h 151"/>
                  <a:gd name="T56" fmla="*/ 0 w 225"/>
                  <a:gd name="T57" fmla="*/ 14 h 151"/>
                  <a:gd name="T58" fmla="*/ 0 w 225"/>
                  <a:gd name="T59" fmla="*/ 10 h 151"/>
                  <a:gd name="T60" fmla="*/ 1 w 225"/>
                  <a:gd name="T61" fmla="*/ 7 h 151"/>
                  <a:gd name="T62" fmla="*/ 3 w 225"/>
                  <a:gd name="T63" fmla="*/ 3 h 151"/>
                  <a:gd name="T64" fmla="*/ 8 w 225"/>
                  <a:gd name="T65" fmla="*/ 0 h 15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5"/>
                  <a:gd name="T100" fmla="*/ 0 h 151"/>
                  <a:gd name="T101" fmla="*/ 225 w 225"/>
                  <a:gd name="T102" fmla="*/ 151 h 15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5" h="151">
                    <a:moveTo>
                      <a:pt x="32" y="0"/>
                    </a:moveTo>
                    <a:lnTo>
                      <a:pt x="54" y="8"/>
                    </a:lnTo>
                    <a:lnTo>
                      <a:pt x="79" y="15"/>
                    </a:lnTo>
                    <a:lnTo>
                      <a:pt x="102" y="23"/>
                    </a:lnTo>
                    <a:lnTo>
                      <a:pt x="127" y="32"/>
                    </a:lnTo>
                    <a:lnTo>
                      <a:pt x="151" y="39"/>
                    </a:lnTo>
                    <a:lnTo>
                      <a:pt x="175" y="47"/>
                    </a:lnTo>
                    <a:lnTo>
                      <a:pt x="199" y="54"/>
                    </a:lnTo>
                    <a:lnTo>
                      <a:pt x="224" y="63"/>
                    </a:lnTo>
                    <a:lnTo>
                      <a:pt x="224" y="73"/>
                    </a:lnTo>
                    <a:lnTo>
                      <a:pt x="225" y="85"/>
                    </a:lnTo>
                    <a:lnTo>
                      <a:pt x="224" y="97"/>
                    </a:lnTo>
                    <a:lnTo>
                      <a:pt x="224" y="110"/>
                    </a:lnTo>
                    <a:lnTo>
                      <a:pt x="220" y="122"/>
                    </a:lnTo>
                    <a:lnTo>
                      <a:pt x="216" y="133"/>
                    </a:lnTo>
                    <a:lnTo>
                      <a:pt x="211" y="142"/>
                    </a:lnTo>
                    <a:lnTo>
                      <a:pt x="206" y="151"/>
                    </a:lnTo>
                    <a:lnTo>
                      <a:pt x="185" y="147"/>
                    </a:lnTo>
                    <a:lnTo>
                      <a:pt x="165" y="143"/>
                    </a:lnTo>
                    <a:lnTo>
                      <a:pt x="145" y="137"/>
                    </a:lnTo>
                    <a:lnTo>
                      <a:pt x="126" y="132"/>
                    </a:lnTo>
                    <a:lnTo>
                      <a:pt x="106" y="126"/>
                    </a:lnTo>
                    <a:lnTo>
                      <a:pt x="87" y="121"/>
                    </a:lnTo>
                    <a:lnTo>
                      <a:pt x="68" y="117"/>
                    </a:lnTo>
                    <a:lnTo>
                      <a:pt x="49" y="114"/>
                    </a:lnTo>
                    <a:lnTo>
                      <a:pt x="28" y="99"/>
                    </a:lnTo>
                    <a:lnTo>
                      <a:pt x="14" y="85"/>
                    </a:lnTo>
                    <a:lnTo>
                      <a:pt x="4" y="70"/>
                    </a:lnTo>
                    <a:lnTo>
                      <a:pt x="0" y="57"/>
                    </a:lnTo>
                    <a:lnTo>
                      <a:pt x="0" y="42"/>
                    </a:lnTo>
                    <a:lnTo>
                      <a:pt x="5" y="28"/>
                    </a:lnTo>
                    <a:lnTo>
                      <a:pt x="15" y="14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0" name="Freeform 572"/>
              <p:cNvSpPr>
                <a:spLocks/>
              </p:cNvSpPr>
              <p:nvPr/>
            </p:nvSpPr>
            <p:spPr bwMode="auto">
              <a:xfrm>
                <a:off x="4313" y="3326"/>
                <a:ext cx="107" cy="71"/>
              </a:xfrm>
              <a:custGeom>
                <a:avLst/>
                <a:gdLst>
                  <a:gd name="T0" fmla="*/ 7 w 215"/>
                  <a:gd name="T1" fmla="*/ 0 h 142"/>
                  <a:gd name="T2" fmla="*/ 13 w 215"/>
                  <a:gd name="T3" fmla="*/ 1 h 142"/>
                  <a:gd name="T4" fmla="*/ 19 w 215"/>
                  <a:gd name="T5" fmla="*/ 3 h 142"/>
                  <a:gd name="T6" fmla="*/ 24 w 215"/>
                  <a:gd name="T7" fmla="*/ 5 h 142"/>
                  <a:gd name="T8" fmla="*/ 30 w 215"/>
                  <a:gd name="T9" fmla="*/ 7 h 142"/>
                  <a:gd name="T10" fmla="*/ 35 w 215"/>
                  <a:gd name="T11" fmla="*/ 9 h 142"/>
                  <a:gd name="T12" fmla="*/ 41 w 215"/>
                  <a:gd name="T13" fmla="*/ 11 h 142"/>
                  <a:gd name="T14" fmla="*/ 47 w 215"/>
                  <a:gd name="T15" fmla="*/ 12 h 142"/>
                  <a:gd name="T16" fmla="*/ 53 w 215"/>
                  <a:gd name="T17" fmla="*/ 14 h 142"/>
                  <a:gd name="T18" fmla="*/ 53 w 215"/>
                  <a:gd name="T19" fmla="*/ 18 h 142"/>
                  <a:gd name="T20" fmla="*/ 53 w 215"/>
                  <a:gd name="T21" fmla="*/ 20 h 142"/>
                  <a:gd name="T22" fmla="*/ 53 w 215"/>
                  <a:gd name="T23" fmla="*/ 22 h 142"/>
                  <a:gd name="T24" fmla="*/ 53 w 215"/>
                  <a:gd name="T25" fmla="*/ 26 h 142"/>
                  <a:gd name="T26" fmla="*/ 52 w 215"/>
                  <a:gd name="T27" fmla="*/ 28 h 142"/>
                  <a:gd name="T28" fmla="*/ 51 w 215"/>
                  <a:gd name="T29" fmla="*/ 31 h 142"/>
                  <a:gd name="T30" fmla="*/ 50 w 215"/>
                  <a:gd name="T31" fmla="*/ 34 h 142"/>
                  <a:gd name="T32" fmla="*/ 49 w 215"/>
                  <a:gd name="T33" fmla="*/ 36 h 142"/>
                  <a:gd name="T34" fmla="*/ 44 w 215"/>
                  <a:gd name="T35" fmla="*/ 35 h 142"/>
                  <a:gd name="T36" fmla="*/ 39 w 215"/>
                  <a:gd name="T37" fmla="*/ 34 h 142"/>
                  <a:gd name="T38" fmla="*/ 35 w 215"/>
                  <a:gd name="T39" fmla="*/ 33 h 142"/>
                  <a:gd name="T40" fmla="*/ 30 w 215"/>
                  <a:gd name="T41" fmla="*/ 31 h 142"/>
                  <a:gd name="T42" fmla="*/ 25 w 215"/>
                  <a:gd name="T43" fmla="*/ 29 h 142"/>
                  <a:gd name="T44" fmla="*/ 20 w 215"/>
                  <a:gd name="T45" fmla="*/ 28 h 142"/>
                  <a:gd name="T46" fmla="*/ 16 w 215"/>
                  <a:gd name="T47" fmla="*/ 27 h 142"/>
                  <a:gd name="T48" fmla="*/ 11 w 215"/>
                  <a:gd name="T49" fmla="*/ 27 h 142"/>
                  <a:gd name="T50" fmla="*/ 6 w 215"/>
                  <a:gd name="T51" fmla="*/ 23 h 142"/>
                  <a:gd name="T52" fmla="*/ 3 w 215"/>
                  <a:gd name="T53" fmla="*/ 20 h 142"/>
                  <a:gd name="T54" fmla="*/ 1 w 215"/>
                  <a:gd name="T55" fmla="*/ 17 h 142"/>
                  <a:gd name="T56" fmla="*/ 0 w 215"/>
                  <a:gd name="T57" fmla="*/ 13 h 142"/>
                  <a:gd name="T58" fmla="*/ 0 w 215"/>
                  <a:gd name="T59" fmla="*/ 10 h 142"/>
                  <a:gd name="T60" fmla="*/ 1 w 215"/>
                  <a:gd name="T61" fmla="*/ 6 h 142"/>
                  <a:gd name="T62" fmla="*/ 3 w 215"/>
                  <a:gd name="T63" fmla="*/ 3 h 142"/>
                  <a:gd name="T64" fmla="*/ 7 w 215"/>
                  <a:gd name="T65" fmla="*/ 0 h 14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5"/>
                  <a:gd name="T100" fmla="*/ 0 h 142"/>
                  <a:gd name="T101" fmla="*/ 215 w 215"/>
                  <a:gd name="T102" fmla="*/ 142 h 14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5" h="142">
                    <a:moveTo>
                      <a:pt x="30" y="0"/>
                    </a:moveTo>
                    <a:lnTo>
                      <a:pt x="53" y="6"/>
                    </a:lnTo>
                    <a:lnTo>
                      <a:pt x="76" y="14"/>
                    </a:lnTo>
                    <a:lnTo>
                      <a:pt x="98" y="21"/>
                    </a:lnTo>
                    <a:lnTo>
                      <a:pt x="121" y="29"/>
                    </a:lnTo>
                    <a:lnTo>
                      <a:pt x="143" y="36"/>
                    </a:lnTo>
                    <a:lnTo>
                      <a:pt x="166" y="44"/>
                    </a:lnTo>
                    <a:lnTo>
                      <a:pt x="190" y="51"/>
                    </a:lnTo>
                    <a:lnTo>
                      <a:pt x="214" y="59"/>
                    </a:lnTo>
                    <a:lnTo>
                      <a:pt x="214" y="69"/>
                    </a:lnTo>
                    <a:lnTo>
                      <a:pt x="215" y="80"/>
                    </a:lnTo>
                    <a:lnTo>
                      <a:pt x="214" y="91"/>
                    </a:lnTo>
                    <a:lnTo>
                      <a:pt x="214" y="104"/>
                    </a:lnTo>
                    <a:lnTo>
                      <a:pt x="210" y="114"/>
                    </a:lnTo>
                    <a:lnTo>
                      <a:pt x="206" y="124"/>
                    </a:lnTo>
                    <a:lnTo>
                      <a:pt x="201" y="133"/>
                    </a:lnTo>
                    <a:lnTo>
                      <a:pt x="196" y="142"/>
                    </a:lnTo>
                    <a:lnTo>
                      <a:pt x="177" y="138"/>
                    </a:lnTo>
                    <a:lnTo>
                      <a:pt x="158" y="134"/>
                    </a:lnTo>
                    <a:lnTo>
                      <a:pt x="140" y="129"/>
                    </a:lnTo>
                    <a:lnTo>
                      <a:pt x="121" y="124"/>
                    </a:lnTo>
                    <a:lnTo>
                      <a:pt x="102" y="118"/>
                    </a:lnTo>
                    <a:lnTo>
                      <a:pt x="83" y="114"/>
                    </a:lnTo>
                    <a:lnTo>
                      <a:pt x="64" y="110"/>
                    </a:lnTo>
                    <a:lnTo>
                      <a:pt x="46" y="108"/>
                    </a:lnTo>
                    <a:lnTo>
                      <a:pt x="27" y="94"/>
                    </a:lnTo>
                    <a:lnTo>
                      <a:pt x="13" y="80"/>
                    </a:lnTo>
                    <a:lnTo>
                      <a:pt x="4" y="66"/>
                    </a:lnTo>
                    <a:lnTo>
                      <a:pt x="0" y="54"/>
                    </a:lnTo>
                    <a:lnTo>
                      <a:pt x="0" y="40"/>
                    </a:lnTo>
                    <a:lnTo>
                      <a:pt x="5" y="26"/>
                    </a:lnTo>
                    <a:lnTo>
                      <a:pt x="15" y="1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1" name="Freeform 573"/>
              <p:cNvSpPr>
                <a:spLocks/>
              </p:cNvSpPr>
              <p:nvPr/>
            </p:nvSpPr>
            <p:spPr bwMode="auto">
              <a:xfrm>
                <a:off x="4315" y="3328"/>
                <a:ext cx="103" cy="66"/>
              </a:xfrm>
              <a:custGeom>
                <a:avLst/>
                <a:gdLst>
                  <a:gd name="T0" fmla="*/ 7 w 206"/>
                  <a:gd name="T1" fmla="*/ 0 h 130"/>
                  <a:gd name="T2" fmla="*/ 13 w 206"/>
                  <a:gd name="T3" fmla="*/ 2 h 130"/>
                  <a:gd name="T4" fmla="*/ 19 w 206"/>
                  <a:gd name="T5" fmla="*/ 3 h 130"/>
                  <a:gd name="T6" fmla="*/ 24 w 206"/>
                  <a:gd name="T7" fmla="*/ 5 h 130"/>
                  <a:gd name="T8" fmla="*/ 29 w 206"/>
                  <a:gd name="T9" fmla="*/ 7 h 130"/>
                  <a:gd name="T10" fmla="*/ 35 w 206"/>
                  <a:gd name="T11" fmla="*/ 8 h 130"/>
                  <a:gd name="T12" fmla="*/ 40 w 206"/>
                  <a:gd name="T13" fmla="*/ 10 h 130"/>
                  <a:gd name="T14" fmla="*/ 46 w 206"/>
                  <a:gd name="T15" fmla="*/ 12 h 130"/>
                  <a:gd name="T16" fmla="*/ 51 w 206"/>
                  <a:gd name="T17" fmla="*/ 14 h 130"/>
                  <a:gd name="T18" fmla="*/ 52 w 206"/>
                  <a:gd name="T19" fmla="*/ 17 h 130"/>
                  <a:gd name="T20" fmla="*/ 52 w 206"/>
                  <a:gd name="T21" fmla="*/ 19 h 130"/>
                  <a:gd name="T22" fmla="*/ 52 w 206"/>
                  <a:gd name="T23" fmla="*/ 22 h 130"/>
                  <a:gd name="T24" fmla="*/ 52 w 206"/>
                  <a:gd name="T25" fmla="*/ 25 h 130"/>
                  <a:gd name="T26" fmla="*/ 51 w 206"/>
                  <a:gd name="T27" fmla="*/ 27 h 130"/>
                  <a:gd name="T28" fmla="*/ 50 w 206"/>
                  <a:gd name="T29" fmla="*/ 29 h 130"/>
                  <a:gd name="T30" fmla="*/ 49 w 206"/>
                  <a:gd name="T31" fmla="*/ 31 h 130"/>
                  <a:gd name="T32" fmla="*/ 47 w 206"/>
                  <a:gd name="T33" fmla="*/ 34 h 130"/>
                  <a:gd name="T34" fmla="*/ 43 w 206"/>
                  <a:gd name="T35" fmla="*/ 32 h 130"/>
                  <a:gd name="T36" fmla="*/ 38 w 206"/>
                  <a:gd name="T37" fmla="*/ 32 h 130"/>
                  <a:gd name="T38" fmla="*/ 34 w 206"/>
                  <a:gd name="T39" fmla="*/ 31 h 130"/>
                  <a:gd name="T40" fmla="*/ 29 w 206"/>
                  <a:gd name="T41" fmla="*/ 30 h 130"/>
                  <a:gd name="T42" fmla="*/ 25 w 206"/>
                  <a:gd name="T43" fmla="*/ 28 h 130"/>
                  <a:gd name="T44" fmla="*/ 20 w 206"/>
                  <a:gd name="T45" fmla="*/ 27 h 130"/>
                  <a:gd name="T46" fmla="*/ 15 w 206"/>
                  <a:gd name="T47" fmla="*/ 27 h 130"/>
                  <a:gd name="T48" fmla="*/ 12 w 206"/>
                  <a:gd name="T49" fmla="*/ 26 h 130"/>
                  <a:gd name="T50" fmla="*/ 6 w 206"/>
                  <a:gd name="T51" fmla="*/ 23 h 130"/>
                  <a:gd name="T52" fmla="*/ 3 w 206"/>
                  <a:gd name="T53" fmla="*/ 20 h 130"/>
                  <a:gd name="T54" fmla="*/ 1 w 206"/>
                  <a:gd name="T55" fmla="*/ 16 h 130"/>
                  <a:gd name="T56" fmla="*/ 0 w 206"/>
                  <a:gd name="T57" fmla="*/ 13 h 130"/>
                  <a:gd name="T58" fmla="*/ 0 w 206"/>
                  <a:gd name="T59" fmla="*/ 10 h 130"/>
                  <a:gd name="T60" fmla="*/ 2 w 206"/>
                  <a:gd name="T61" fmla="*/ 7 h 130"/>
                  <a:gd name="T62" fmla="*/ 3 w 206"/>
                  <a:gd name="T63" fmla="*/ 3 h 130"/>
                  <a:gd name="T64" fmla="*/ 7 w 206"/>
                  <a:gd name="T65" fmla="*/ 0 h 13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06"/>
                  <a:gd name="T100" fmla="*/ 0 h 130"/>
                  <a:gd name="T101" fmla="*/ 206 w 206"/>
                  <a:gd name="T102" fmla="*/ 130 h 13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06" h="130">
                    <a:moveTo>
                      <a:pt x="30" y="0"/>
                    </a:moveTo>
                    <a:lnTo>
                      <a:pt x="52" y="6"/>
                    </a:lnTo>
                    <a:lnTo>
                      <a:pt x="73" y="12"/>
                    </a:lnTo>
                    <a:lnTo>
                      <a:pt x="94" y="19"/>
                    </a:lnTo>
                    <a:lnTo>
                      <a:pt x="117" y="26"/>
                    </a:lnTo>
                    <a:lnTo>
                      <a:pt x="138" y="32"/>
                    </a:lnTo>
                    <a:lnTo>
                      <a:pt x="159" y="40"/>
                    </a:lnTo>
                    <a:lnTo>
                      <a:pt x="181" y="47"/>
                    </a:lnTo>
                    <a:lnTo>
                      <a:pt x="203" y="55"/>
                    </a:lnTo>
                    <a:lnTo>
                      <a:pt x="205" y="65"/>
                    </a:lnTo>
                    <a:lnTo>
                      <a:pt x="206" y="75"/>
                    </a:lnTo>
                    <a:lnTo>
                      <a:pt x="205" y="85"/>
                    </a:lnTo>
                    <a:lnTo>
                      <a:pt x="205" y="96"/>
                    </a:lnTo>
                    <a:lnTo>
                      <a:pt x="201" y="105"/>
                    </a:lnTo>
                    <a:lnTo>
                      <a:pt x="198" y="115"/>
                    </a:lnTo>
                    <a:lnTo>
                      <a:pt x="193" y="123"/>
                    </a:lnTo>
                    <a:lnTo>
                      <a:pt x="188" y="130"/>
                    </a:lnTo>
                    <a:lnTo>
                      <a:pt x="169" y="126"/>
                    </a:lnTo>
                    <a:lnTo>
                      <a:pt x="152" y="124"/>
                    </a:lnTo>
                    <a:lnTo>
                      <a:pt x="133" y="120"/>
                    </a:lnTo>
                    <a:lnTo>
                      <a:pt x="116" y="116"/>
                    </a:lnTo>
                    <a:lnTo>
                      <a:pt x="97" y="111"/>
                    </a:lnTo>
                    <a:lnTo>
                      <a:pt x="79" y="107"/>
                    </a:lnTo>
                    <a:lnTo>
                      <a:pt x="62" y="104"/>
                    </a:lnTo>
                    <a:lnTo>
                      <a:pt x="45" y="102"/>
                    </a:lnTo>
                    <a:lnTo>
                      <a:pt x="26" y="89"/>
                    </a:lnTo>
                    <a:lnTo>
                      <a:pt x="13" y="76"/>
                    </a:lnTo>
                    <a:lnTo>
                      <a:pt x="4" y="62"/>
                    </a:lnTo>
                    <a:lnTo>
                      <a:pt x="0" y="51"/>
                    </a:lnTo>
                    <a:lnTo>
                      <a:pt x="0" y="37"/>
                    </a:lnTo>
                    <a:lnTo>
                      <a:pt x="5" y="25"/>
                    </a:lnTo>
                    <a:lnTo>
                      <a:pt x="15" y="11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2" name="Freeform 574"/>
              <p:cNvSpPr>
                <a:spLocks/>
              </p:cNvSpPr>
              <p:nvPr/>
            </p:nvSpPr>
            <p:spPr bwMode="auto">
              <a:xfrm>
                <a:off x="4318" y="3329"/>
                <a:ext cx="97" cy="62"/>
              </a:xfrm>
              <a:custGeom>
                <a:avLst/>
                <a:gdLst>
                  <a:gd name="T0" fmla="*/ 7 w 196"/>
                  <a:gd name="T1" fmla="*/ 0 h 124"/>
                  <a:gd name="T2" fmla="*/ 12 w 196"/>
                  <a:gd name="T3" fmla="*/ 2 h 124"/>
                  <a:gd name="T4" fmla="*/ 17 w 196"/>
                  <a:gd name="T5" fmla="*/ 4 h 124"/>
                  <a:gd name="T6" fmla="*/ 22 w 196"/>
                  <a:gd name="T7" fmla="*/ 5 h 124"/>
                  <a:gd name="T8" fmla="*/ 27 w 196"/>
                  <a:gd name="T9" fmla="*/ 7 h 124"/>
                  <a:gd name="T10" fmla="*/ 32 w 196"/>
                  <a:gd name="T11" fmla="*/ 9 h 124"/>
                  <a:gd name="T12" fmla="*/ 37 w 196"/>
                  <a:gd name="T13" fmla="*/ 10 h 124"/>
                  <a:gd name="T14" fmla="*/ 42 w 196"/>
                  <a:gd name="T15" fmla="*/ 12 h 124"/>
                  <a:gd name="T16" fmla="*/ 48 w 196"/>
                  <a:gd name="T17" fmla="*/ 14 h 124"/>
                  <a:gd name="T18" fmla="*/ 48 w 196"/>
                  <a:gd name="T19" fmla="*/ 16 h 124"/>
                  <a:gd name="T20" fmla="*/ 48 w 196"/>
                  <a:gd name="T21" fmla="*/ 19 h 124"/>
                  <a:gd name="T22" fmla="*/ 48 w 196"/>
                  <a:gd name="T23" fmla="*/ 21 h 124"/>
                  <a:gd name="T24" fmla="*/ 48 w 196"/>
                  <a:gd name="T25" fmla="*/ 24 h 124"/>
                  <a:gd name="T26" fmla="*/ 47 w 196"/>
                  <a:gd name="T27" fmla="*/ 26 h 124"/>
                  <a:gd name="T28" fmla="*/ 46 w 196"/>
                  <a:gd name="T29" fmla="*/ 28 h 124"/>
                  <a:gd name="T30" fmla="*/ 45 w 196"/>
                  <a:gd name="T31" fmla="*/ 30 h 124"/>
                  <a:gd name="T32" fmla="*/ 44 w 196"/>
                  <a:gd name="T33" fmla="*/ 31 h 124"/>
                  <a:gd name="T34" fmla="*/ 40 w 196"/>
                  <a:gd name="T35" fmla="*/ 30 h 124"/>
                  <a:gd name="T36" fmla="*/ 35 w 196"/>
                  <a:gd name="T37" fmla="*/ 30 h 124"/>
                  <a:gd name="T38" fmla="*/ 31 w 196"/>
                  <a:gd name="T39" fmla="*/ 29 h 124"/>
                  <a:gd name="T40" fmla="*/ 27 w 196"/>
                  <a:gd name="T41" fmla="*/ 28 h 124"/>
                  <a:gd name="T42" fmla="*/ 23 w 196"/>
                  <a:gd name="T43" fmla="*/ 27 h 124"/>
                  <a:gd name="T44" fmla="*/ 18 w 196"/>
                  <a:gd name="T45" fmla="*/ 26 h 124"/>
                  <a:gd name="T46" fmla="*/ 14 w 196"/>
                  <a:gd name="T47" fmla="*/ 25 h 124"/>
                  <a:gd name="T48" fmla="*/ 10 w 196"/>
                  <a:gd name="T49" fmla="*/ 25 h 124"/>
                  <a:gd name="T50" fmla="*/ 6 w 196"/>
                  <a:gd name="T51" fmla="*/ 22 h 124"/>
                  <a:gd name="T52" fmla="*/ 2 w 196"/>
                  <a:gd name="T53" fmla="*/ 19 h 124"/>
                  <a:gd name="T54" fmla="*/ 1 w 196"/>
                  <a:gd name="T55" fmla="*/ 15 h 124"/>
                  <a:gd name="T56" fmla="*/ 0 w 196"/>
                  <a:gd name="T57" fmla="*/ 13 h 124"/>
                  <a:gd name="T58" fmla="*/ 0 w 196"/>
                  <a:gd name="T59" fmla="*/ 9 h 124"/>
                  <a:gd name="T60" fmla="*/ 1 w 196"/>
                  <a:gd name="T61" fmla="*/ 6 h 124"/>
                  <a:gd name="T62" fmla="*/ 3 w 196"/>
                  <a:gd name="T63" fmla="*/ 3 h 124"/>
                  <a:gd name="T64" fmla="*/ 7 w 196"/>
                  <a:gd name="T65" fmla="*/ 0 h 12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96"/>
                  <a:gd name="T100" fmla="*/ 0 h 124"/>
                  <a:gd name="T101" fmla="*/ 196 w 196"/>
                  <a:gd name="T102" fmla="*/ 124 h 12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96" h="124">
                    <a:moveTo>
                      <a:pt x="28" y="0"/>
                    </a:moveTo>
                    <a:lnTo>
                      <a:pt x="48" y="6"/>
                    </a:lnTo>
                    <a:lnTo>
                      <a:pt x="69" y="13"/>
                    </a:lnTo>
                    <a:lnTo>
                      <a:pt x="89" y="19"/>
                    </a:lnTo>
                    <a:lnTo>
                      <a:pt x="111" y="26"/>
                    </a:lnTo>
                    <a:lnTo>
                      <a:pt x="131" y="33"/>
                    </a:lnTo>
                    <a:lnTo>
                      <a:pt x="152" y="40"/>
                    </a:lnTo>
                    <a:lnTo>
                      <a:pt x="172" y="46"/>
                    </a:lnTo>
                    <a:lnTo>
                      <a:pt x="193" y="54"/>
                    </a:lnTo>
                    <a:lnTo>
                      <a:pt x="195" y="63"/>
                    </a:lnTo>
                    <a:lnTo>
                      <a:pt x="196" y="73"/>
                    </a:lnTo>
                    <a:lnTo>
                      <a:pt x="195" y="83"/>
                    </a:lnTo>
                    <a:lnTo>
                      <a:pt x="195" y="93"/>
                    </a:lnTo>
                    <a:lnTo>
                      <a:pt x="191" y="101"/>
                    </a:lnTo>
                    <a:lnTo>
                      <a:pt x="188" y="110"/>
                    </a:lnTo>
                    <a:lnTo>
                      <a:pt x="183" y="117"/>
                    </a:lnTo>
                    <a:lnTo>
                      <a:pt x="178" y="124"/>
                    </a:lnTo>
                    <a:lnTo>
                      <a:pt x="161" y="120"/>
                    </a:lnTo>
                    <a:lnTo>
                      <a:pt x="143" y="118"/>
                    </a:lnTo>
                    <a:lnTo>
                      <a:pt x="126" y="114"/>
                    </a:lnTo>
                    <a:lnTo>
                      <a:pt x="109" y="110"/>
                    </a:lnTo>
                    <a:lnTo>
                      <a:pt x="92" y="106"/>
                    </a:lnTo>
                    <a:lnTo>
                      <a:pt x="75" y="103"/>
                    </a:lnTo>
                    <a:lnTo>
                      <a:pt x="58" y="99"/>
                    </a:lnTo>
                    <a:lnTo>
                      <a:pt x="42" y="98"/>
                    </a:lnTo>
                    <a:lnTo>
                      <a:pt x="24" y="85"/>
                    </a:lnTo>
                    <a:lnTo>
                      <a:pt x="11" y="73"/>
                    </a:lnTo>
                    <a:lnTo>
                      <a:pt x="4" y="60"/>
                    </a:lnTo>
                    <a:lnTo>
                      <a:pt x="0" y="49"/>
                    </a:lnTo>
                    <a:lnTo>
                      <a:pt x="0" y="36"/>
                    </a:lnTo>
                    <a:lnTo>
                      <a:pt x="4" y="24"/>
                    </a:lnTo>
                    <a:lnTo>
                      <a:pt x="13" y="1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3" name="Freeform 575"/>
              <p:cNvSpPr>
                <a:spLocks/>
              </p:cNvSpPr>
              <p:nvPr/>
            </p:nvSpPr>
            <p:spPr bwMode="auto">
              <a:xfrm>
                <a:off x="4320" y="3331"/>
                <a:ext cx="92" cy="56"/>
              </a:xfrm>
              <a:custGeom>
                <a:avLst/>
                <a:gdLst>
                  <a:gd name="T0" fmla="*/ 6 w 185"/>
                  <a:gd name="T1" fmla="*/ 0 h 113"/>
                  <a:gd name="T2" fmla="*/ 11 w 185"/>
                  <a:gd name="T3" fmla="*/ 1 h 113"/>
                  <a:gd name="T4" fmla="*/ 16 w 185"/>
                  <a:gd name="T5" fmla="*/ 2 h 113"/>
                  <a:gd name="T6" fmla="*/ 21 w 185"/>
                  <a:gd name="T7" fmla="*/ 4 h 113"/>
                  <a:gd name="T8" fmla="*/ 26 w 185"/>
                  <a:gd name="T9" fmla="*/ 6 h 113"/>
                  <a:gd name="T10" fmla="*/ 30 w 185"/>
                  <a:gd name="T11" fmla="*/ 7 h 113"/>
                  <a:gd name="T12" fmla="*/ 35 w 185"/>
                  <a:gd name="T13" fmla="*/ 9 h 113"/>
                  <a:gd name="T14" fmla="*/ 40 w 185"/>
                  <a:gd name="T15" fmla="*/ 10 h 113"/>
                  <a:gd name="T16" fmla="*/ 45 w 185"/>
                  <a:gd name="T17" fmla="*/ 12 h 113"/>
                  <a:gd name="T18" fmla="*/ 45 w 185"/>
                  <a:gd name="T19" fmla="*/ 14 h 113"/>
                  <a:gd name="T20" fmla="*/ 46 w 185"/>
                  <a:gd name="T21" fmla="*/ 16 h 113"/>
                  <a:gd name="T22" fmla="*/ 45 w 185"/>
                  <a:gd name="T23" fmla="*/ 18 h 113"/>
                  <a:gd name="T24" fmla="*/ 45 w 185"/>
                  <a:gd name="T25" fmla="*/ 21 h 113"/>
                  <a:gd name="T26" fmla="*/ 45 w 185"/>
                  <a:gd name="T27" fmla="*/ 22 h 113"/>
                  <a:gd name="T28" fmla="*/ 44 w 185"/>
                  <a:gd name="T29" fmla="*/ 24 h 113"/>
                  <a:gd name="T30" fmla="*/ 43 w 185"/>
                  <a:gd name="T31" fmla="*/ 26 h 113"/>
                  <a:gd name="T32" fmla="*/ 42 w 185"/>
                  <a:gd name="T33" fmla="*/ 28 h 113"/>
                  <a:gd name="T34" fmla="*/ 38 w 185"/>
                  <a:gd name="T35" fmla="*/ 27 h 113"/>
                  <a:gd name="T36" fmla="*/ 34 w 185"/>
                  <a:gd name="T37" fmla="*/ 27 h 113"/>
                  <a:gd name="T38" fmla="*/ 29 w 185"/>
                  <a:gd name="T39" fmla="*/ 26 h 113"/>
                  <a:gd name="T40" fmla="*/ 26 w 185"/>
                  <a:gd name="T41" fmla="*/ 25 h 113"/>
                  <a:gd name="T42" fmla="*/ 22 w 185"/>
                  <a:gd name="T43" fmla="*/ 24 h 113"/>
                  <a:gd name="T44" fmla="*/ 18 w 185"/>
                  <a:gd name="T45" fmla="*/ 24 h 113"/>
                  <a:gd name="T46" fmla="*/ 13 w 185"/>
                  <a:gd name="T47" fmla="*/ 23 h 113"/>
                  <a:gd name="T48" fmla="*/ 10 w 185"/>
                  <a:gd name="T49" fmla="*/ 23 h 113"/>
                  <a:gd name="T50" fmla="*/ 6 w 185"/>
                  <a:gd name="T51" fmla="*/ 20 h 113"/>
                  <a:gd name="T52" fmla="*/ 2 w 185"/>
                  <a:gd name="T53" fmla="*/ 17 h 113"/>
                  <a:gd name="T54" fmla="*/ 1 w 185"/>
                  <a:gd name="T55" fmla="*/ 14 h 113"/>
                  <a:gd name="T56" fmla="*/ 0 w 185"/>
                  <a:gd name="T57" fmla="*/ 11 h 113"/>
                  <a:gd name="T58" fmla="*/ 0 w 185"/>
                  <a:gd name="T59" fmla="*/ 8 h 113"/>
                  <a:gd name="T60" fmla="*/ 1 w 185"/>
                  <a:gd name="T61" fmla="*/ 5 h 113"/>
                  <a:gd name="T62" fmla="*/ 3 w 185"/>
                  <a:gd name="T63" fmla="*/ 2 h 113"/>
                  <a:gd name="T64" fmla="*/ 6 w 185"/>
                  <a:gd name="T65" fmla="*/ 0 h 11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85"/>
                  <a:gd name="T100" fmla="*/ 0 h 113"/>
                  <a:gd name="T101" fmla="*/ 185 w 185"/>
                  <a:gd name="T102" fmla="*/ 113 h 11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85" h="113">
                    <a:moveTo>
                      <a:pt x="27" y="0"/>
                    </a:moveTo>
                    <a:lnTo>
                      <a:pt x="45" y="5"/>
                    </a:lnTo>
                    <a:lnTo>
                      <a:pt x="64" y="11"/>
                    </a:lnTo>
                    <a:lnTo>
                      <a:pt x="84" y="17"/>
                    </a:lnTo>
                    <a:lnTo>
                      <a:pt x="104" y="24"/>
                    </a:lnTo>
                    <a:lnTo>
                      <a:pt x="123" y="30"/>
                    </a:lnTo>
                    <a:lnTo>
                      <a:pt x="143" y="36"/>
                    </a:lnTo>
                    <a:lnTo>
                      <a:pt x="163" y="42"/>
                    </a:lnTo>
                    <a:lnTo>
                      <a:pt x="183" y="50"/>
                    </a:lnTo>
                    <a:lnTo>
                      <a:pt x="183" y="57"/>
                    </a:lnTo>
                    <a:lnTo>
                      <a:pt x="185" y="67"/>
                    </a:lnTo>
                    <a:lnTo>
                      <a:pt x="183" y="75"/>
                    </a:lnTo>
                    <a:lnTo>
                      <a:pt x="183" y="85"/>
                    </a:lnTo>
                    <a:lnTo>
                      <a:pt x="180" y="91"/>
                    </a:lnTo>
                    <a:lnTo>
                      <a:pt x="177" y="99"/>
                    </a:lnTo>
                    <a:lnTo>
                      <a:pt x="173" y="105"/>
                    </a:lnTo>
                    <a:lnTo>
                      <a:pt x="169" y="113"/>
                    </a:lnTo>
                    <a:lnTo>
                      <a:pt x="152" y="110"/>
                    </a:lnTo>
                    <a:lnTo>
                      <a:pt x="137" y="108"/>
                    </a:lnTo>
                    <a:lnTo>
                      <a:pt x="119" y="105"/>
                    </a:lnTo>
                    <a:lnTo>
                      <a:pt x="104" y="102"/>
                    </a:lnTo>
                    <a:lnTo>
                      <a:pt x="88" y="99"/>
                    </a:lnTo>
                    <a:lnTo>
                      <a:pt x="72" y="96"/>
                    </a:lnTo>
                    <a:lnTo>
                      <a:pt x="55" y="94"/>
                    </a:lnTo>
                    <a:lnTo>
                      <a:pt x="40" y="92"/>
                    </a:lnTo>
                    <a:lnTo>
                      <a:pt x="24" y="80"/>
                    </a:lnTo>
                    <a:lnTo>
                      <a:pt x="11" y="69"/>
                    </a:lnTo>
                    <a:lnTo>
                      <a:pt x="4" y="56"/>
                    </a:lnTo>
                    <a:lnTo>
                      <a:pt x="0" y="45"/>
                    </a:lnTo>
                    <a:lnTo>
                      <a:pt x="0" y="34"/>
                    </a:lnTo>
                    <a:lnTo>
                      <a:pt x="4" y="22"/>
                    </a:lnTo>
                    <a:lnTo>
                      <a:pt x="13" y="11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4" name="Freeform 576"/>
              <p:cNvSpPr>
                <a:spLocks/>
              </p:cNvSpPr>
              <p:nvPr/>
            </p:nvSpPr>
            <p:spPr bwMode="auto">
              <a:xfrm>
                <a:off x="4323" y="3332"/>
                <a:ext cx="87" cy="53"/>
              </a:xfrm>
              <a:custGeom>
                <a:avLst/>
                <a:gdLst>
                  <a:gd name="T0" fmla="*/ 6 w 175"/>
                  <a:gd name="T1" fmla="*/ 0 h 106"/>
                  <a:gd name="T2" fmla="*/ 10 w 175"/>
                  <a:gd name="T3" fmla="*/ 2 h 106"/>
                  <a:gd name="T4" fmla="*/ 15 w 175"/>
                  <a:gd name="T5" fmla="*/ 3 h 106"/>
                  <a:gd name="T6" fmla="*/ 19 w 175"/>
                  <a:gd name="T7" fmla="*/ 5 h 106"/>
                  <a:gd name="T8" fmla="*/ 24 w 175"/>
                  <a:gd name="T9" fmla="*/ 6 h 106"/>
                  <a:gd name="T10" fmla="*/ 29 w 175"/>
                  <a:gd name="T11" fmla="*/ 7 h 106"/>
                  <a:gd name="T12" fmla="*/ 34 w 175"/>
                  <a:gd name="T13" fmla="*/ 9 h 106"/>
                  <a:gd name="T14" fmla="*/ 38 w 175"/>
                  <a:gd name="T15" fmla="*/ 10 h 106"/>
                  <a:gd name="T16" fmla="*/ 43 w 175"/>
                  <a:gd name="T17" fmla="*/ 12 h 106"/>
                  <a:gd name="T18" fmla="*/ 43 w 175"/>
                  <a:gd name="T19" fmla="*/ 13 h 106"/>
                  <a:gd name="T20" fmla="*/ 43 w 175"/>
                  <a:gd name="T21" fmla="*/ 16 h 106"/>
                  <a:gd name="T22" fmla="*/ 43 w 175"/>
                  <a:gd name="T23" fmla="*/ 18 h 106"/>
                  <a:gd name="T24" fmla="*/ 43 w 175"/>
                  <a:gd name="T25" fmla="*/ 20 h 106"/>
                  <a:gd name="T26" fmla="*/ 42 w 175"/>
                  <a:gd name="T27" fmla="*/ 24 h 106"/>
                  <a:gd name="T28" fmla="*/ 39 w 175"/>
                  <a:gd name="T29" fmla="*/ 27 h 106"/>
                  <a:gd name="T30" fmla="*/ 35 w 175"/>
                  <a:gd name="T31" fmla="*/ 26 h 106"/>
                  <a:gd name="T32" fmla="*/ 32 w 175"/>
                  <a:gd name="T33" fmla="*/ 25 h 106"/>
                  <a:gd name="T34" fmla="*/ 28 w 175"/>
                  <a:gd name="T35" fmla="*/ 25 h 106"/>
                  <a:gd name="T36" fmla="*/ 24 w 175"/>
                  <a:gd name="T37" fmla="*/ 24 h 106"/>
                  <a:gd name="T38" fmla="*/ 20 w 175"/>
                  <a:gd name="T39" fmla="*/ 24 h 106"/>
                  <a:gd name="T40" fmla="*/ 16 w 175"/>
                  <a:gd name="T41" fmla="*/ 23 h 106"/>
                  <a:gd name="T42" fmla="*/ 13 w 175"/>
                  <a:gd name="T43" fmla="*/ 23 h 106"/>
                  <a:gd name="T44" fmla="*/ 9 w 175"/>
                  <a:gd name="T45" fmla="*/ 23 h 106"/>
                  <a:gd name="T46" fmla="*/ 5 w 175"/>
                  <a:gd name="T47" fmla="*/ 20 h 106"/>
                  <a:gd name="T48" fmla="*/ 2 w 175"/>
                  <a:gd name="T49" fmla="*/ 17 h 106"/>
                  <a:gd name="T50" fmla="*/ 0 w 175"/>
                  <a:gd name="T51" fmla="*/ 13 h 106"/>
                  <a:gd name="T52" fmla="*/ 0 w 175"/>
                  <a:gd name="T53" fmla="*/ 11 h 106"/>
                  <a:gd name="T54" fmla="*/ 0 w 175"/>
                  <a:gd name="T55" fmla="*/ 9 h 106"/>
                  <a:gd name="T56" fmla="*/ 1 w 175"/>
                  <a:gd name="T57" fmla="*/ 6 h 106"/>
                  <a:gd name="T58" fmla="*/ 3 w 175"/>
                  <a:gd name="T59" fmla="*/ 3 h 106"/>
                  <a:gd name="T60" fmla="*/ 6 w 175"/>
                  <a:gd name="T61" fmla="*/ 0 h 10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75"/>
                  <a:gd name="T94" fmla="*/ 0 h 106"/>
                  <a:gd name="T95" fmla="*/ 175 w 175"/>
                  <a:gd name="T96" fmla="*/ 106 h 10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75" h="106">
                    <a:moveTo>
                      <a:pt x="25" y="0"/>
                    </a:moveTo>
                    <a:lnTo>
                      <a:pt x="43" y="5"/>
                    </a:lnTo>
                    <a:lnTo>
                      <a:pt x="60" y="12"/>
                    </a:lnTo>
                    <a:lnTo>
                      <a:pt x="79" y="17"/>
                    </a:lnTo>
                    <a:lnTo>
                      <a:pt x="98" y="24"/>
                    </a:lnTo>
                    <a:lnTo>
                      <a:pt x="117" y="29"/>
                    </a:lnTo>
                    <a:lnTo>
                      <a:pt x="136" y="35"/>
                    </a:lnTo>
                    <a:lnTo>
                      <a:pt x="154" y="40"/>
                    </a:lnTo>
                    <a:lnTo>
                      <a:pt x="173" y="48"/>
                    </a:lnTo>
                    <a:lnTo>
                      <a:pt x="173" y="55"/>
                    </a:lnTo>
                    <a:lnTo>
                      <a:pt x="175" y="64"/>
                    </a:lnTo>
                    <a:lnTo>
                      <a:pt x="173" y="72"/>
                    </a:lnTo>
                    <a:lnTo>
                      <a:pt x="173" y="80"/>
                    </a:lnTo>
                    <a:lnTo>
                      <a:pt x="168" y="93"/>
                    </a:lnTo>
                    <a:lnTo>
                      <a:pt x="159" y="106"/>
                    </a:lnTo>
                    <a:lnTo>
                      <a:pt x="143" y="103"/>
                    </a:lnTo>
                    <a:lnTo>
                      <a:pt x="128" y="100"/>
                    </a:lnTo>
                    <a:lnTo>
                      <a:pt x="113" y="98"/>
                    </a:lnTo>
                    <a:lnTo>
                      <a:pt x="98" y="95"/>
                    </a:lnTo>
                    <a:lnTo>
                      <a:pt x="82" y="93"/>
                    </a:lnTo>
                    <a:lnTo>
                      <a:pt x="67" y="92"/>
                    </a:lnTo>
                    <a:lnTo>
                      <a:pt x="52" y="89"/>
                    </a:lnTo>
                    <a:lnTo>
                      <a:pt x="37" y="89"/>
                    </a:lnTo>
                    <a:lnTo>
                      <a:pt x="22" y="78"/>
                    </a:lnTo>
                    <a:lnTo>
                      <a:pt x="10" y="67"/>
                    </a:lnTo>
                    <a:lnTo>
                      <a:pt x="3" y="55"/>
                    </a:lnTo>
                    <a:lnTo>
                      <a:pt x="0" y="44"/>
                    </a:lnTo>
                    <a:lnTo>
                      <a:pt x="0" y="33"/>
                    </a:lnTo>
                    <a:lnTo>
                      <a:pt x="5" y="22"/>
                    </a:lnTo>
                    <a:lnTo>
                      <a:pt x="13" y="1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5" name="Freeform 577"/>
              <p:cNvSpPr>
                <a:spLocks/>
              </p:cNvSpPr>
              <p:nvPr/>
            </p:nvSpPr>
            <p:spPr bwMode="auto">
              <a:xfrm>
                <a:off x="4325" y="3334"/>
                <a:ext cx="82" cy="48"/>
              </a:xfrm>
              <a:custGeom>
                <a:avLst/>
                <a:gdLst>
                  <a:gd name="T0" fmla="*/ 6 w 165"/>
                  <a:gd name="T1" fmla="*/ 0 h 95"/>
                  <a:gd name="T2" fmla="*/ 10 w 165"/>
                  <a:gd name="T3" fmla="*/ 1 h 95"/>
                  <a:gd name="T4" fmla="*/ 14 w 165"/>
                  <a:gd name="T5" fmla="*/ 3 h 95"/>
                  <a:gd name="T6" fmla="*/ 18 w 165"/>
                  <a:gd name="T7" fmla="*/ 4 h 95"/>
                  <a:gd name="T8" fmla="*/ 23 w 165"/>
                  <a:gd name="T9" fmla="*/ 6 h 95"/>
                  <a:gd name="T10" fmla="*/ 27 w 165"/>
                  <a:gd name="T11" fmla="*/ 7 h 95"/>
                  <a:gd name="T12" fmla="*/ 32 w 165"/>
                  <a:gd name="T13" fmla="*/ 9 h 95"/>
                  <a:gd name="T14" fmla="*/ 36 w 165"/>
                  <a:gd name="T15" fmla="*/ 10 h 95"/>
                  <a:gd name="T16" fmla="*/ 40 w 165"/>
                  <a:gd name="T17" fmla="*/ 11 h 95"/>
                  <a:gd name="T18" fmla="*/ 40 w 165"/>
                  <a:gd name="T19" fmla="*/ 13 h 95"/>
                  <a:gd name="T20" fmla="*/ 41 w 165"/>
                  <a:gd name="T21" fmla="*/ 15 h 95"/>
                  <a:gd name="T22" fmla="*/ 40 w 165"/>
                  <a:gd name="T23" fmla="*/ 17 h 95"/>
                  <a:gd name="T24" fmla="*/ 40 w 165"/>
                  <a:gd name="T25" fmla="*/ 19 h 95"/>
                  <a:gd name="T26" fmla="*/ 39 w 165"/>
                  <a:gd name="T27" fmla="*/ 21 h 95"/>
                  <a:gd name="T28" fmla="*/ 37 w 165"/>
                  <a:gd name="T29" fmla="*/ 24 h 95"/>
                  <a:gd name="T30" fmla="*/ 33 w 165"/>
                  <a:gd name="T31" fmla="*/ 24 h 95"/>
                  <a:gd name="T32" fmla="*/ 30 w 165"/>
                  <a:gd name="T33" fmla="*/ 23 h 95"/>
                  <a:gd name="T34" fmla="*/ 26 w 165"/>
                  <a:gd name="T35" fmla="*/ 23 h 95"/>
                  <a:gd name="T36" fmla="*/ 23 w 165"/>
                  <a:gd name="T37" fmla="*/ 23 h 95"/>
                  <a:gd name="T38" fmla="*/ 19 w 165"/>
                  <a:gd name="T39" fmla="*/ 22 h 95"/>
                  <a:gd name="T40" fmla="*/ 15 w 165"/>
                  <a:gd name="T41" fmla="*/ 22 h 95"/>
                  <a:gd name="T42" fmla="*/ 12 w 165"/>
                  <a:gd name="T43" fmla="*/ 21 h 95"/>
                  <a:gd name="T44" fmla="*/ 8 w 165"/>
                  <a:gd name="T45" fmla="*/ 21 h 95"/>
                  <a:gd name="T46" fmla="*/ 5 w 165"/>
                  <a:gd name="T47" fmla="*/ 18 h 95"/>
                  <a:gd name="T48" fmla="*/ 2 w 165"/>
                  <a:gd name="T49" fmla="*/ 16 h 95"/>
                  <a:gd name="T50" fmla="*/ 0 w 165"/>
                  <a:gd name="T51" fmla="*/ 13 h 95"/>
                  <a:gd name="T52" fmla="*/ 0 w 165"/>
                  <a:gd name="T53" fmla="*/ 10 h 95"/>
                  <a:gd name="T54" fmla="*/ 0 w 165"/>
                  <a:gd name="T55" fmla="*/ 8 h 95"/>
                  <a:gd name="T56" fmla="*/ 1 w 165"/>
                  <a:gd name="T57" fmla="*/ 5 h 95"/>
                  <a:gd name="T58" fmla="*/ 3 w 165"/>
                  <a:gd name="T59" fmla="*/ 3 h 95"/>
                  <a:gd name="T60" fmla="*/ 6 w 165"/>
                  <a:gd name="T61" fmla="*/ 0 h 95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65"/>
                  <a:gd name="T94" fmla="*/ 0 h 95"/>
                  <a:gd name="T95" fmla="*/ 165 w 165"/>
                  <a:gd name="T96" fmla="*/ 95 h 95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65" h="95">
                    <a:moveTo>
                      <a:pt x="24" y="0"/>
                    </a:moveTo>
                    <a:lnTo>
                      <a:pt x="40" y="4"/>
                    </a:lnTo>
                    <a:lnTo>
                      <a:pt x="58" y="10"/>
                    </a:lnTo>
                    <a:lnTo>
                      <a:pt x="75" y="15"/>
                    </a:lnTo>
                    <a:lnTo>
                      <a:pt x="93" y="21"/>
                    </a:lnTo>
                    <a:lnTo>
                      <a:pt x="109" y="26"/>
                    </a:lnTo>
                    <a:lnTo>
                      <a:pt x="128" y="33"/>
                    </a:lnTo>
                    <a:lnTo>
                      <a:pt x="144" y="38"/>
                    </a:lnTo>
                    <a:lnTo>
                      <a:pt x="163" y="44"/>
                    </a:lnTo>
                    <a:lnTo>
                      <a:pt x="163" y="50"/>
                    </a:lnTo>
                    <a:lnTo>
                      <a:pt x="165" y="58"/>
                    </a:lnTo>
                    <a:lnTo>
                      <a:pt x="163" y="65"/>
                    </a:lnTo>
                    <a:lnTo>
                      <a:pt x="163" y="73"/>
                    </a:lnTo>
                    <a:lnTo>
                      <a:pt x="157" y="84"/>
                    </a:lnTo>
                    <a:lnTo>
                      <a:pt x="149" y="95"/>
                    </a:lnTo>
                    <a:lnTo>
                      <a:pt x="134" y="93"/>
                    </a:lnTo>
                    <a:lnTo>
                      <a:pt x="121" y="91"/>
                    </a:lnTo>
                    <a:lnTo>
                      <a:pt x="106" y="89"/>
                    </a:lnTo>
                    <a:lnTo>
                      <a:pt x="92" y="89"/>
                    </a:lnTo>
                    <a:lnTo>
                      <a:pt x="77" y="86"/>
                    </a:lnTo>
                    <a:lnTo>
                      <a:pt x="63" y="85"/>
                    </a:lnTo>
                    <a:lnTo>
                      <a:pt x="49" y="83"/>
                    </a:lnTo>
                    <a:lnTo>
                      <a:pt x="35" y="83"/>
                    </a:lnTo>
                    <a:lnTo>
                      <a:pt x="20" y="71"/>
                    </a:lnTo>
                    <a:lnTo>
                      <a:pt x="10" y="61"/>
                    </a:lnTo>
                    <a:lnTo>
                      <a:pt x="3" y="50"/>
                    </a:lnTo>
                    <a:lnTo>
                      <a:pt x="0" y="40"/>
                    </a:lnTo>
                    <a:lnTo>
                      <a:pt x="0" y="29"/>
                    </a:lnTo>
                    <a:lnTo>
                      <a:pt x="4" y="19"/>
                    </a:lnTo>
                    <a:lnTo>
                      <a:pt x="12" y="9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6" name="Freeform 578"/>
              <p:cNvSpPr>
                <a:spLocks/>
              </p:cNvSpPr>
              <p:nvPr/>
            </p:nvSpPr>
            <p:spPr bwMode="auto">
              <a:xfrm>
                <a:off x="4255" y="2929"/>
                <a:ext cx="31" cy="37"/>
              </a:xfrm>
              <a:custGeom>
                <a:avLst/>
                <a:gdLst>
                  <a:gd name="T0" fmla="*/ 8 w 61"/>
                  <a:gd name="T1" fmla="*/ 0 h 73"/>
                  <a:gd name="T2" fmla="*/ 11 w 61"/>
                  <a:gd name="T3" fmla="*/ 1 h 73"/>
                  <a:gd name="T4" fmla="*/ 13 w 61"/>
                  <a:gd name="T5" fmla="*/ 3 h 73"/>
                  <a:gd name="T6" fmla="*/ 14 w 61"/>
                  <a:gd name="T7" fmla="*/ 4 h 73"/>
                  <a:gd name="T8" fmla="*/ 15 w 61"/>
                  <a:gd name="T9" fmla="*/ 6 h 73"/>
                  <a:gd name="T10" fmla="*/ 15 w 61"/>
                  <a:gd name="T11" fmla="*/ 8 h 73"/>
                  <a:gd name="T12" fmla="*/ 16 w 61"/>
                  <a:gd name="T13" fmla="*/ 10 h 73"/>
                  <a:gd name="T14" fmla="*/ 15 w 61"/>
                  <a:gd name="T15" fmla="*/ 11 h 73"/>
                  <a:gd name="T16" fmla="*/ 15 w 61"/>
                  <a:gd name="T17" fmla="*/ 13 h 73"/>
                  <a:gd name="T18" fmla="*/ 14 w 61"/>
                  <a:gd name="T19" fmla="*/ 14 h 73"/>
                  <a:gd name="T20" fmla="*/ 13 w 61"/>
                  <a:gd name="T21" fmla="*/ 16 h 73"/>
                  <a:gd name="T22" fmla="*/ 11 w 61"/>
                  <a:gd name="T23" fmla="*/ 18 h 73"/>
                  <a:gd name="T24" fmla="*/ 8 w 61"/>
                  <a:gd name="T25" fmla="*/ 19 h 73"/>
                  <a:gd name="T26" fmla="*/ 5 w 61"/>
                  <a:gd name="T27" fmla="*/ 18 h 73"/>
                  <a:gd name="T28" fmla="*/ 3 w 61"/>
                  <a:gd name="T29" fmla="*/ 16 h 73"/>
                  <a:gd name="T30" fmla="*/ 1 w 61"/>
                  <a:gd name="T31" fmla="*/ 14 h 73"/>
                  <a:gd name="T32" fmla="*/ 1 w 61"/>
                  <a:gd name="T33" fmla="*/ 13 h 73"/>
                  <a:gd name="T34" fmla="*/ 0 w 61"/>
                  <a:gd name="T35" fmla="*/ 11 h 73"/>
                  <a:gd name="T36" fmla="*/ 0 w 61"/>
                  <a:gd name="T37" fmla="*/ 10 h 73"/>
                  <a:gd name="T38" fmla="*/ 0 w 61"/>
                  <a:gd name="T39" fmla="*/ 8 h 73"/>
                  <a:gd name="T40" fmla="*/ 1 w 61"/>
                  <a:gd name="T41" fmla="*/ 6 h 73"/>
                  <a:gd name="T42" fmla="*/ 1 w 61"/>
                  <a:gd name="T43" fmla="*/ 4 h 73"/>
                  <a:gd name="T44" fmla="*/ 3 w 61"/>
                  <a:gd name="T45" fmla="*/ 3 h 73"/>
                  <a:gd name="T46" fmla="*/ 5 w 61"/>
                  <a:gd name="T47" fmla="*/ 1 h 73"/>
                  <a:gd name="T48" fmla="*/ 8 w 61"/>
                  <a:gd name="T49" fmla="*/ 0 h 7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1"/>
                  <a:gd name="T76" fmla="*/ 0 h 73"/>
                  <a:gd name="T77" fmla="*/ 61 w 61"/>
                  <a:gd name="T78" fmla="*/ 73 h 73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1" h="73">
                    <a:moveTo>
                      <a:pt x="31" y="0"/>
                    </a:moveTo>
                    <a:lnTo>
                      <a:pt x="41" y="3"/>
                    </a:lnTo>
                    <a:lnTo>
                      <a:pt x="51" y="11"/>
                    </a:lnTo>
                    <a:lnTo>
                      <a:pt x="54" y="16"/>
                    </a:lnTo>
                    <a:lnTo>
                      <a:pt x="57" y="22"/>
                    </a:lnTo>
                    <a:lnTo>
                      <a:pt x="60" y="29"/>
                    </a:lnTo>
                    <a:lnTo>
                      <a:pt x="61" y="37"/>
                    </a:lnTo>
                    <a:lnTo>
                      <a:pt x="60" y="43"/>
                    </a:lnTo>
                    <a:lnTo>
                      <a:pt x="57" y="51"/>
                    </a:lnTo>
                    <a:lnTo>
                      <a:pt x="54" y="56"/>
                    </a:lnTo>
                    <a:lnTo>
                      <a:pt x="51" y="62"/>
                    </a:lnTo>
                    <a:lnTo>
                      <a:pt x="41" y="69"/>
                    </a:lnTo>
                    <a:lnTo>
                      <a:pt x="31" y="73"/>
                    </a:lnTo>
                    <a:lnTo>
                      <a:pt x="17" y="69"/>
                    </a:lnTo>
                    <a:lnTo>
                      <a:pt x="9" y="62"/>
                    </a:lnTo>
                    <a:lnTo>
                      <a:pt x="4" y="56"/>
                    </a:lnTo>
                    <a:lnTo>
                      <a:pt x="1" y="51"/>
                    </a:lnTo>
                    <a:lnTo>
                      <a:pt x="0" y="43"/>
                    </a:lnTo>
                    <a:lnTo>
                      <a:pt x="0" y="37"/>
                    </a:lnTo>
                    <a:lnTo>
                      <a:pt x="0" y="29"/>
                    </a:lnTo>
                    <a:lnTo>
                      <a:pt x="1" y="22"/>
                    </a:lnTo>
                    <a:lnTo>
                      <a:pt x="4" y="16"/>
                    </a:lnTo>
                    <a:lnTo>
                      <a:pt x="9" y="11"/>
                    </a:lnTo>
                    <a:lnTo>
                      <a:pt x="17" y="3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7" name="Freeform 579"/>
              <p:cNvSpPr>
                <a:spLocks/>
              </p:cNvSpPr>
              <p:nvPr/>
            </p:nvSpPr>
            <p:spPr bwMode="auto">
              <a:xfrm>
                <a:off x="4120" y="2873"/>
                <a:ext cx="32" cy="37"/>
              </a:xfrm>
              <a:custGeom>
                <a:avLst/>
                <a:gdLst>
                  <a:gd name="T0" fmla="*/ 8 w 64"/>
                  <a:gd name="T1" fmla="*/ 0 h 74"/>
                  <a:gd name="T2" fmla="*/ 11 w 64"/>
                  <a:gd name="T3" fmla="*/ 1 h 74"/>
                  <a:gd name="T4" fmla="*/ 13 w 64"/>
                  <a:gd name="T5" fmla="*/ 2 h 74"/>
                  <a:gd name="T6" fmla="*/ 14 w 64"/>
                  <a:gd name="T7" fmla="*/ 3 h 74"/>
                  <a:gd name="T8" fmla="*/ 15 w 64"/>
                  <a:gd name="T9" fmla="*/ 5 h 74"/>
                  <a:gd name="T10" fmla="*/ 15 w 64"/>
                  <a:gd name="T11" fmla="*/ 7 h 74"/>
                  <a:gd name="T12" fmla="*/ 16 w 64"/>
                  <a:gd name="T13" fmla="*/ 9 h 74"/>
                  <a:gd name="T14" fmla="*/ 15 w 64"/>
                  <a:gd name="T15" fmla="*/ 12 h 74"/>
                  <a:gd name="T16" fmla="*/ 13 w 64"/>
                  <a:gd name="T17" fmla="*/ 15 h 74"/>
                  <a:gd name="T18" fmla="*/ 11 w 64"/>
                  <a:gd name="T19" fmla="*/ 18 h 74"/>
                  <a:gd name="T20" fmla="*/ 8 w 64"/>
                  <a:gd name="T21" fmla="*/ 19 h 74"/>
                  <a:gd name="T22" fmla="*/ 5 w 64"/>
                  <a:gd name="T23" fmla="*/ 18 h 74"/>
                  <a:gd name="T24" fmla="*/ 2 w 64"/>
                  <a:gd name="T25" fmla="*/ 15 h 74"/>
                  <a:gd name="T26" fmla="*/ 1 w 64"/>
                  <a:gd name="T27" fmla="*/ 12 h 74"/>
                  <a:gd name="T28" fmla="*/ 0 w 64"/>
                  <a:gd name="T29" fmla="*/ 9 h 74"/>
                  <a:gd name="T30" fmla="*/ 0 w 64"/>
                  <a:gd name="T31" fmla="*/ 7 h 74"/>
                  <a:gd name="T32" fmla="*/ 1 w 64"/>
                  <a:gd name="T33" fmla="*/ 5 h 74"/>
                  <a:gd name="T34" fmla="*/ 1 w 64"/>
                  <a:gd name="T35" fmla="*/ 3 h 74"/>
                  <a:gd name="T36" fmla="*/ 2 w 64"/>
                  <a:gd name="T37" fmla="*/ 2 h 74"/>
                  <a:gd name="T38" fmla="*/ 5 w 64"/>
                  <a:gd name="T39" fmla="*/ 1 h 74"/>
                  <a:gd name="T40" fmla="*/ 8 w 64"/>
                  <a:gd name="T41" fmla="*/ 0 h 7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4"/>
                  <a:gd name="T64" fmla="*/ 0 h 74"/>
                  <a:gd name="T65" fmla="*/ 64 w 64"/>
                  <a:gd name="T66" fmla="*/ 74 h 7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4" h="74">
                    <a:moveTo>
                      <a:pt x="34" y="0"/>
                    </a:moveTo>
                    <a:lnTo>
                      <a:pt x="44" y="2"/>
                    </a:lnTo>
                    <a:lnTo>
                      <a:pt x="54" y="10"/>
                    </a:lnTo>
                    <a:lnTo>
                      <a:pt x="57" y="15"/>
                    </a:lnTo>
                    <a:lnTo>
                      <a:pt x="60" y="21"/>
                    </a:lnTo>
                    <a:lnTo>
                      <a:pt x="63" y="29"/>
                    </a:lnTo>
                    <a:lnTo>
                      <a:pt x="64" y="38"/>
                    </a:lnTo>
                    <a:lnTo>
                      <a:pt x="60" y="50"/>
                    </a:lnTo>
                    <a:lnTo>
                      <a:pt x="54" y="63"/>
                    </a:lnTo>
                    <a:lnTo>
                      <a:pt x="44" y="70"/>
                    </a:lnTo>
                    <a:lnTo>
                      <a:pt x="34" y="74"/>
                    </a:lnTo>
                    <a:lnTo>
                      <a:pt x="20" y="70"/>
                    </a:lnTo>
                    <a:lnTo>
                      <a:pt x="10" y="63"/>
                    </a:lnTo>
                    <a:lnTo>
                      <a:pt x="3" y="50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3" y="21"/>
                    </a:lnTo>
                    <a:lnTo>
                      <a:pt x="5" y="15"/>
                    </a:lnTo>
                    <a:lnTo>
                      <a:pt x="10" y="10"/>
                    </a:lnTo>
                    <a:lnTo>
                      <a:pt x="20" y="2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8" name="Freeform 580"/>
              <p:cNvSpPr>
                <a:spLocks/>
              </p:cNvSpPr>
              <p:nvPr/>
            </p:nvSpPr>
            <p:spPr bwMode="auto">
              <a:xfrm>
                <a:off x="4176" y="3677"/>
                <a:ext cx="39" cy="27"/>
              </a:xfrm>
              <a:custGeom>
                <a:avLst/>
                <a:gdLst>
                  <a:gd name="T0" fmla="*/ 12 w 79"/>
                  <a:gd name="T1" fmla="*/ 1 h 56"/>
                  <a:gd name="T2" fmla="*/ 13 w 79"/>
                  <a:gd name="T3" fmla="*/ 2 h 56"/>
                  <a:gd name="T4" fmla="*/ 15 w 79"/>
                  <a:gd name="T5" fmla="*/ 3 h 56"/>
                  <a:gd name="T6" fmla="*/ 16 w 79"/>
                  <a:gd name="T7" fmla="*/ 4 h 56"/>
                  <a:gd name="T8" fmla="*/ 18 w 79"/>
                  <a:gd name="T9" fmla="*/ 5 h 56"/>
                  <a:gd name="T10" fmla="*/ 19 w 79"/>
                  <a:gd name="T11" fmla="*/ 8 h 56"/>
                  <a:gd name="T12" fmla="*/ 19 w 79"/>
                  <a:gd name="T13" fmla="*/ 10 h 56"/>
                  <a:gd name="T14" fmla="*/ 17 w 79"/>
                  <a:gd name="T15" fmla="*/ 12 h 56"/>
                  <a:gd name="T16" fmla="*/ 15 w 79"/>
                  <a:gd name="T17" fmla="*/ 13 h 56"/>
                  <a:gd name="T18" fmla="*/ 13 w 79"/>
                  <a:gd name="T19" fmla="*/ 13 h 56"/>
                  <a:gd name="T20" fmla="*/ 11 w 79"/>
                  <a:gd name="T21" fmla="*/ 13 h 56"/>
                  <a:gd name="T22" fmla="*/ 9 w 79"/>
                  <a:gd name="T23" fmla="*/ 13 h 56"/>
                  <a:gd name="T24" fmla="*/ 8 w 79"/>
                  <a:gd name="T25" fmla="*/ 13 h 56"/>
                  <a:gd name="T26" fmla="*/ 6 w 79"/>
                  <a:gd name="T27" fmla="*/ 11 h 56"/>
                  <a:gd name="T28" fmla="*/ 4 w 79"/>
                  <a:gd name="T29" fmla="*/ 10 h 56"/>
                  <a:gd name="T30" fmla="*/ 2 w 79"/>
                  <a:gd name="T31" fmla="*/ 9 h 56"/>
                  <a:gd name="T32" fmla="*/ 1 w 79"/>
                  <a:gd name="T33" fmla="*/ 8 h 56"/>
                  <a:gd name="T34" fmla="*/ 0 w 79"/>
                  <a:gd name="T35" fmla="*/ 6 h 56"/>
                  <a:gd name="T36" fmla="*/ 0 w 79"/>
                  <a:gd name="T37" fmla="*/ 3 h 56"/>
                  <a:gd name="T38" fmla="*/ 1 w 79"/>
                  <a:gd name="T39" fmla="*/ 1 h 56"/>
                  <a:gd name="T40" fmla="*/ 4 w 79"/>
                  <a:gd name="T41" fmla="*/ 0 h 56"/>
                  <a:gd name="T42" fmla="*/ 6 w 79"/>
                  <a:gd name="T43" fmla="*/ 0 h 56"/>
                  <a:gd name="T44" fmla="*/ 7 w 79"/>
                  <a:gd name="T45" fmla="*/ 0 h 56"/>
                  <a:gd name="T46" fmla="*/ 10 w 79"/>
                  <a:gd name="T47" fmla="*/ 0 h 56"/>
                  <a:gd name="T48" fmla="*/ 12 w 79"/>
                  <a:gd name="T49" fmla="*/ 1 h 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9"/>
                  <a:gd name="T76" fmla="*/ 0 h 56"/>
                  <a:gd name="T77" fmla="*/ 79 w 79"/>
                  <a:gd name="T78" fmla="*/ 56 h 5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9" h="56">
                    <a:moveTo>
                      <a:pt x="49" y="7"/>
                    </a:moveTo>
                    <a:lnTo>
                      <a:pt x="55" y="9"/>
                    </a:lnTo>
                    <a:lnTo>
                      <a:pt x="62" y="13"/>
                    </a:lnTo>
                    <a:lnTo>
                      <a:pt x="67" y="17"/>
                    </a:lnTo>
                    <a:lnTo>
                      <a:pt x="73" y="23"/>
                    </a:lnTo>
                    <a:lnTo>
                      <a:pt x="79" y="33"/>
                    </a:lnTo>
                    <a:lnTo>
                      <a:pt x="79" y="44"/>
                    </a:lnTo>
                    <a:lnTo>
                      <a:pt x="71" y="51"/>
                    </a:lnTo>
                    <a:lnTo>
                      <a:pt x="61" y="56"/>
                    </a:lnTo>
                    <a:lnTo>
                      <a:pt x="54" y="56"/>
                    </a:lnTo>
                    <a:lnTo>
                      <a:pt x="46" y="56"/>
                    </a:lnTo>
                    <a:lnTo>
                      <a:pt x="39" y="54"/>
                    </a:lnTo>
                    <a:lnTo>
                      <a:pt x="32" y="53"/>
                    </a:lnTo>
                    <a:lnTo>
                      <a:pt x="24" y="48"/>
                    </a:lnTo>
                    <a:lnTo>
                      <a:pt x="16" y="44"/>
                    </a:lnTo>
                    <a:lnTo>
                      <a:pt x="10" y="39"/>
                    </a:lnTo>
                    <a:lnTo>
                      <a:pt x="6" y="36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7" y="3"/>
                    </a:lnTo>
                    <a:lnTo>
                      <a:pt x="24" y="0"/>
                    </a:lnTo>
                    <a:lnTo>
                      <a:pt x="31" y="2"/>
                    </a:lnTo>
                    <a:lnTo>
                      <a:pt x="40" y="3"/>
                    </a:lnTo>
                    <a:lnTo>
                      <a:pt x="49" y="7"/>
                    </a:lnTo>
                    <a:close/>
                  </a:path>
                </a:pathLst>
              </a:custGeom>
              <a:solidFill>
                <a:srgbClr val="FFDE1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9" name="Freeform 581"/>
              <p:cNvSpPr>
                <a:spLocks/>
              </p:cNvSpPr>
              <p:nvPr/>
            </p:nvSpPr>
            <p:spPr bwMode="auto">
              <a:xfrm>
                <a:off x="4672" y="3921"/>
                <a:ext cx="38" cy="30"/>
              </a:xfrm>
              <a:custGeom>
                <a:avLst/>
                <a:gdLst>
                  <a:gd name="T0" fmla="*/ 7 w 75"/>
                  <a:gd name="T1" fmla="*/ 2 h 59"/>
                  <a:gd name="T2" fmla="*/ 9 w 75"/>
                  <a:gd name="T3" fmla="*/ 1 h 59"/>
                  <a:gd name="T4" fmla="*/ 10 w 75"/>
                  <a:gd name="T5" fmla="*/ 1 h 59"/>
                  <a:gd name="T6" fmla="*/ 12 w 75"/>
                  <a:gd name="T7" fmla="*/ 0 h 59"/>
                  <a:gd name="T8" fmla="*/ 14 w 75"/>
                  <a:gd name="T9" fmla="*/ 0 h 59"/>
                  <a:gd name="T10" fmla="*/ 17 w 75"/>
                  <a:gd name="T11" fmla="*/ 1 h 59"/>
                  <a:gd name="T12" fmla="*/ 19 w 75"/>
                  <a:gd name="T13" fmla="*/ 3 h 59"/>
                  <a:gd name="T14" fmla="*/ 19 w 75"/>
                  <a:gd name="T15" fmla="*/ 5 h 59"/>
                  <a:gd name="T16" fmla="*/ 19 w 75"/>
                  <a:gd name="T17" fmla="*/ 8 h 59"/>
                  <a:gd name="T18" fmla="*/ 17 w 75"/>
                  <a:gd name="T19" fmla="*/ 10 h 59"/>
                  <a:gd name="T20" fmla="*/ 16 w 75"/>
                  <a:gd name="T21" fmla="*/ 11 h 59"/>
                  <a:gd name="T22" fmla="*/ 15 w 75"/>
                  <a:gd name="T23" fmla="*/ 12 h 59"/>
                  <a:gd name="T24" fmla="*/ 13 w 75"/>
                  <a:gd name="T25" fmla="*/ 14 h 59"/>
                  <a:gd name="T26" fmla="*/ 11 w 75"/>
                  <a:gd name="T27" fmla="*/ 14 h 59"/>
                  <a:gd name="T28" fmla="*/ 9 w 75"/>
                  <a:gd name="T29" fmla="*/ 15 h 59"/>
                  <a:gd name="T30" fmla="*/ 7 w 75"/>
                  <a:gd name="T31" fmla="*/ 15 h 59"/>
                  <a:gd name="T32" fmla="*/ 6 w 75"/>
                  <a:gd name="T33" fmla="*/ 15 h 59"/>
                  <a:gd name="T34" fmla="*/ 3 w 75"/>
                  <a:gd name="T35" fmla="*/ 15 h 59"/>
                  <a:gd name="T36" fmla="*/ 1 w 75"/>
                  <a:gd name="T37" fmla="*/ 13 h 59"/>
                  <a:gd name="T38" fmla="*/ 0 w 75"/>
                  <a:gd name="T39" fmla="*/ 10 h 59"/>
                  <a:gd name="T40" fmla="*/ 1 w 75"/>
                  <a:gd name="T41" fmla="*/ 8 h 59"/>
                  <a:gd name="T42" fmla="*/ 2 w 75"/>
                  <a:gd name="T43" fmla="*/ 6 h 59"/>
                  <a:gd name="T44" fmla="*/ 4 w 75"/>
                  <a:gd name="T45" fmla="*/ 5 h 59"/>
                  <a:gd name="T46" fmla="*/ 5 w 75"/>
                  <a:gd name="T47" fmla="*/ 3 h 59"/>
                  <a:gd name="T48" fmla="*/ 7 w 75"/>
                  <a:gd name="T49" fmla="*/ 2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5"/>
                  <a:gd name="T76" fmla="*/ 0 h 59"/>
                  <a:gd name="T77" fmla="*/ 75 w 75"/>
                  <a:gd name="T78" fmla="*/ 59 h 5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5" h="59">
                    <a:moveTo>
                      <a:pt x="26" y="8"/>
                    </a:moveTo>
                    <a:lnTo>
                      <a:pt x="33" y="4"/>
                    </a:lnTo>
                    <a:lnTo>
                      <a:pt x="40" y="1"/>
                    </a:lnTo>
                    <a:lnTo>
                      <a:pt x="48" y="0"/>
                    </a:lnTo>
                    <a:lnTo>
                      <a:pt x="55" y="0"/>
                    </a:lnTo>
                    <a:lnTo>
                      <a:pt x="66" y="3"/>
                    </a:lnTo>
                    <a:lnTo>
                      <a:pt x="75" y="10"/>
                    </a:lnTo>
                    <a:lnTo>
                      <a:pt x="75" y="19"/>
                    </a:lnTo>
                    <a:lnTo>
                      <a:pt x="73" y="32"/>
                    </a:lnTo>
                    <a:lnTo>
                      <a:pt x="68" y="37"/>
                    </a:lnTo>
                    <a:lnTo>
                      <a:pt x="64" y="42"/>
                    </a:lnTo>
                    <a:lnTo>
                      <a:pt x="58" y="47"/>
                    </a:lnTo>
                    <a:lnTo>
                      <a:pt x="51" y="53"/>
                    </a:lnTo>
                    <a:lnTo>
                      <a:pt x="43" y="55"/>
                    </a:lnTo>
                    <a:lnTo>
                      <a:pt x="35" y="58"/>
                    </a:lnTo>
                    <a:lnTo>
                      <a:pt x="28" y="58"/>
                    </a:lnTo>
                    <a:lnTo>
                      <a:pt x="21" y="59"/>
                    </a:lnTo>
                    <a:lnTo>
                      <a:pt x="10" y="57"/>
                    </a:lnTo>
                    <a:lnTo>
                      <a:pt x="2" y="52"/>
                    </a:lnTo>
                    <a:lnTo>
                      <a:pt x="0" y="40"/>
                    </a:lnTo>
                    <a:lnTo>
                      <a:pt x="4" y="29"/>
                    </a:lnTo>
                    <a:lnTo>
                      <a:pt x="7" y="23"/>
                    </a:lnTo>
                    <a:lnTo>
                      <a:pt x="13" y="18"/>
                    </a:lnTo>
                    <a:lnTo>
                      <a:pt x="19" y="11"/>
                    </a:lnTo>
                    <a:lnTo>
                      <a:pt x="26" y="8"/>
                    </a:lnTo>
                    <a:close/>
                  </a:path>
                </a:pathLst>
              </a:custGeom>
              <a:solidFill>
                <a:srgbClr val="FFDE1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586163" y="4984750"/>
            <a:ext cx="2078037" cy="1668463"/>
            <a:chOff x="4161" y="1106"/>
            <a:chExt cx="1309" cy="1051"/>
          </a:xfrm>
        </p:grpSpPr>
        <p:grpSp>
          <p:nvGrpSpPr>
            <p:cNvPr id="6150" name="Group 7"/>
            <p:cNvGrpSpPr>
              <a:grpSpLocks/>
            </p:cNvGrpSpPr>
            <p:nvPr/>
          </p:nvGrpSpPr>
          <p:grpSpPr bwMode="auto">
            <a:xfrm>
              <a:off x="4161" y="1106"/>
              <a:ext cx="1309" cy="1051"/>
              <a:chOff x="3783" y="912"/>
              <a:chExt cx="1768" cy="1359"/>
            </a:xfrm>
          </p:grpSpPr>
          <p:grpSp>
            <p:nvGrpSpPr>
              <p:cNvPr id="6152" name="Group 8"/>
              <p:cNvGrpSpPr>
                <a:grpSpLocks/>
              </p:cNvGrpSpPr>
              <p:nvPr/>
            </p:nvGrpSpPr>
            <p:grpSpPr bwMode="auto">
              <a:xfrm flipH="1">
                <a:off x="3783" y="912"/>
                <a:ext cx="1768" cy="1359"/>
                <a:chOff x="3577" y="2675"/>
                <a:chExt cx="1768" cy="1359"/>
              </a:xfrm>
            </p:grpSpPr>
            <p:sp>
              <p:nvSpPr>
                <p:cNvPr id="6196" name="Freeform 9"/>
                <p:cNvSpPr>
                  <a:spLocks/>
                </p:cNvSpPr>
                <p:nvPr/>
              </p:nvSpPr>
              <p:spPr bwMode="auto">
                <a:xfrm>
                  <a:off x="4917" y="3621"/>
                  <a:ext cx="428" cy="348"/>
                </a:xfrm>
                <a:custGeom>
                  <a:avLst/>
                  <a:gdLst>
                    <a:gd name="T0" fmla="*/ 0 w 857"/>
                    <a:gd name="T1" fmla="*/ 34 h 695"/>
                    <a:gd name="T2" fmla="*/ 20 w 857"/>
                    <a:gd name="T3" fmla="*/ 76 h 695"/>
                    <a:gd name="T4" fmla="*/ 38 w 857"/>
                    <a:gd name="T5" fmla="*/ 111 h 695"/>
                    <a:gd name="T6" fmla="*/ 56 w 857"/>
                    <a:gd name="T7" fmla="*/ 137 h 695"/>
                    <a:gd name="T8" fmla="*/ 76 w 857"/>
                    <a:gd name="T9" fmla="*/ 155 h 695"/>
                    <a:gd name="T10" fmla="*/ 100 w 857"/>
                    <a:gd name="T11" fmla="*/ 167 h 695"/>
                    <a:gd name="T12" fmla="*/ 129 w 857"/>
                    <a:gd name="T13" fmla="*/ 173 h 695"/>
                    <a:gd name="T14" fmla="*/ 166 w 857"/>
                    <a:gd name="T15" fmla="*/ 174 h 695"/>
                    <a:gd name="T16" fmla="*/ 214 w 857"/>
                    <a:gd name="T17" fmla="*/ 171 h 695"/>
                    <a:gd name="T18" fmla="*/ 167 w 857"/>
                    <a:gd name="T19" fmla="*/ 170 h 695"/>
                    <a:gd name="T20" fmla="*/ 130 w 857"/>
                    <a:gd name="T21" fmla="*/ 164 h 695"/>
                    <a:gd name="T22" fmla="*/ 101 w 857"/>
                    <a:gd name="T23" fmla="*/ 152 h 695"/>
                    <a:gd name="T24" fmla="*/ 79 w 857"/>
                    <a:gd name="T25" fmla="*/ 135 h 695"/>
                    <a:gd name="T26" fmla="*/ 60 w 857"/>
                    <a:gd name="T27" fmla="*/ 112 h 695"/>
                    <a:gd name="T28" fmla="*/ 46 w 857"/>
                    <a:gd name="T29" fmla="*/ 82 h 695"/>
                    <a:gd name="T30" fmla="*/ 33 w 857"/>
                    <a:gd name="T31" fmla="*/ 45 h 695"/>
                    <a:gd name="T32" fmla="*/ 20 w 857"/>
                    <a:gd name="T33" fmla="*/ 0 h 695"/>
                    <a:gd name="T34" fmla="*/ 18 w 857"/>
                    <a:gd name="T35" fmla="*/ 4 h 695"/>
                    <a:gd name="T36" fmla="*/ 15 w 857"/>
                    <a:gd name="T37" fmla="*/ 8 h 695"/>
                    <a:gd name="T38" fmla="*/ 12 w 857"/>
                    <a:gd name="T39" fmla="*/ 12 h 695"/>
                    <a:gd name="T40" fmla="*/ 10 w 857"/>
                    <a:gd name="T41" fmla="*/ 17 h 695"/>
                    <a:gd name="T42" fmla="*/ 7 w 857"/>
                    <a:gd name="T43" fmla="*/ 21 h 695"/>
                    <a:gd name="T44" fmla="*/ 5 w 857"/>
                    <a:gd name="T45" fmla="*/ 26 h 695"/>
                    <a:gd name="T46" fmla="*/ 2 w 857"/>
                    <a:gd name="T47" fmla="*/ 30 h 695"/>
                    <a:gd name="T48" fmla="*/ 0 w 857"/>
                    <a:gd name="T49" fmla="*/ 34 h 695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857"/>
                    <a:gd name="T76" fmla="*/ 0 h 695"/>
                    <a:gd name="T77" fmla="*/ 857 w 857"/>
                    <a:gd name="T78" fmla="*/ 695 h 695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857" h="695">
                      <a:moveTo>
                        <a:pt x="0" y="134"/>
                      </a:moveTo>
                      <a:lnTo>
                        <a:pt x="80" y="304"/>
                      </a:lnTo>
                      <a:lnTo>
                        <a:pt x="154" y="441"/>
                      </a:lnTo>
                      <a:lnTo>
                        <a:pt x="226" y="545"/>
                      </a:lnTo>
                      <a:lnTo>
                        <a:pt x="306" y="620"/>
                      </a:lnTo>
                      <a:lnTo>
                        <a:pt x="400" y="667"/>
                      </a:lnTo>
                      <a:lnTo>
                        <a:pt x="518" y="692"/>
                      </a:lnTo>
                      <a:lnTo>
                        <a:pt x="666" y="695"/>
                      </a:lnTo>
                      <a:lnTo>
                        <a:pt x="857" y="683"/>
                      </a:lnTo>
                      <a:lnTo>
                        <a:pt x="670" y="678"/>
                      </a:lnTo>
                      <a:lnTo>
                        <a:pt x="522" y="654"/>
                      </a:lnTo>
                      <a:lnTo>
                        <a:pt x="405" y="608"/>
                      </a:lnTo>
                      <a:lnTo>
                        <a:pt x="316" y="539"/>
                      </a:lnTo>
                      <a:lnTo>
                        <a:pt x="243" y="445"/>
                      </a:lnTo>
                      <a:lnTo>
                        <a:pt x="186" y="325"/>
                      </a:lnTo>
                      <a:lnTo>
                        <a:pt x="133" y="177"/>
                      </a:lnTo>
                      <a:lnTo>
                        <a:pt x="83" y="0"/>
                      </a:lnTo>
                      <a:lnTo>
                        <a:pt x="72" y="14"/>
                      </a:lnTo>
                      <a:lnTo>
                        <a:pt x="60" y="30"/>
                      </a:lnTo>
                      <a:lnTo>
                        <a:pt x="50" y="48"/>
                      </a:lnTo>
                      <a:lnTo>
                        <a:pt x="41" y="66"/>
                      </a:lnTo>
                      <a:lnTo>
                        <a:pt x="30" y="84"/>
                      </a:lnTo>
                      <a:lnTo>
                        <a:pt x="20" y="101"/>
                      </a:lnTo>
                      <a:lnTo>
                        <a:pt x="10" y="118"/>
                      </a:lnTo>
                      <a:lnTo>
                        <a:pt x="0" y="134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7" name="Freeform 10"/>
                <p:cNvSpPr>
                  <a:spLocks/>
                </p:cNvSpPr>
                <p:nvPr/>
              </p:nvSpPr>
              <p:spPr bwMode="auto">
                <a:xfrm>
                  <a:off x="3616" y="3042"/>
                  <a:ext cx="119" cy="113"/>
                </a:xfrm>
                <a:custGeom>
                  <a:avLst/>
                  <a:gdLst>
                    <a:gd name="T0" fmla="*/ 0 w 238"/>
                    <a:gd name="T1" fmla="*/ 0 h 226"/>
                    <a:gd name="T2" fmla="*/ 7 w 238"/>
                    <a:gd name="T3" fmla="*/ 1 h 226"/>
                    <a:gd name="T4" fmla="*/ 17 w 238"/>
                    <a:gd name="T5" fmla="*/ 6 h 226"/>
                    <a:gd name="T6" fmla="*/ 26 w 238"/>
                    <a:gd name="T7" fmla="*/ 13 h 226"/>
                    <a:gd name="T8" fmla="*/ 36 w 238"/>
                    <a:gd name="T9" fmla="*/ 21 h 226"/>
                    <a:gd name="T10" fmla="*/ 44 w 238"/>
                    <a:gd name="T11" fmla="*/ 30 h 226"/>
                    <a:gd name="T12" fmla="*/ 51 w 238"/>
                    <a:gd name="T13" fmla="*/ 40 h 226"/>
                    <a:gd name="T14" fmla="*/ 56 w 238"/>
                    <a:gd name="T15" fmla="*/ 49 h 226"/>
                    <a:gd name="T16" fmla="*/ 60 w 238"/>
                    <a:gd name="T17" fmla="*/ 57 h 2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38"/>
                    <a:gd name="T28" fmla="*/ 0 h 226"/>
                    <a:gd name="T29" fmla="*/ 238 w 238"/>
                    <a:gd name="T30" fmla="*/ 226 h 2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38" h="226">
                      <a:moveTo>
                        <a:pt x="0" y="0"/>
                      </a:moveTo>
                      <a:lnTo>
                        <a:pt x="31" y="4"/>
                      </a:lnTo>
                      <a:lnTo>
                        <a:pt x="68" y="21"/>
                      </a:lnTo>
                      <a:lnTo>
                        <a:pt x="104" y="49"/>
                      </a:lnTo>
                      <a:lnTo>
                        <a:pt x="142" y="84"/>
                      </a:lnTo>
                      <a:lnTo>
                        <a:pt x="174" y="120"/>
                      </a:lnTo>
                      <a:lnTo>
                        <a:pt x="203" y="159"/>
                      </a:lnTo>
                      <a:lnTo>
                        <a:pt x="224" y="194"/>
                      </a:lnTo>
                      <a:lnTo>
                        <a:pt x="238" y="226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8" name="Freeform 11"/>
                <p:cNvSpPr>
                  <a:spLocks/>
                </p:cNvSpPr>
                <p:nvPr/>
              </p:nvSpPr>
              <p:spPr bwMode="auto">
                <a:xfrm>
                  <a:off x="3577" y="3113"/>
                  <a:ext cx="147" cy="44"/>
                </a:xfrm>
                <a:custGeom>
                  <a:avLst/>
                  <a:gdLst>
                    <a:gd name="T0" fmla="*/ 0 w 294"/>
                    <a:gd name="T1" fmla="*/ 1 h 88"/>
                    <a:gd name="T2" fmla="*/ 9 w 294"/>
                    <a:gd name="T3" fmla="*/ 0 h 88"/>
                    <a:gd name="T4" fmla="*/ 19 w 294"/>
                    <a:gd name="T5" fmla="*/ 1 h 88"/>
                    <a:gd name="T6" fmla="*/ 30 w 294"/>
                    <a:gd name="T7" fmla="*/ 1 h 88"/>
                    <a:gd name="T8" fmla="*/ 42 w 294"/>
                    <a:gd name="T9" fmla="*/ 4 h 88"/>
                    <a:gd name="T10" fmla="*/ 53 w 294"/>
                    <a:gd name="T11" fmla="*/ 6 h 88"/>
                    <a:gd name="T12" fmla="*/ 62 w 294"/>
                    <a:gd name="T13" fmla="*/ 11 h 88"/>
                    <a:gd name="T14" fmla="*/ 70 w 294"/>
                    <a:gd name="T15" fmla="*/ 15 h 88"/>
                    <a:gd name="T16" fmla="*/ 74 w 294"/>
                    <a:gd name="T17" fmla="*/ 22 h 8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94"/>
                    <a:gd name="T28" fmla="*/ 0 h 88"/>
                    <a:gd name="T29" fmla="*/ 294 w 294"/>
                    <a:gd name="T30" fmla="*/ 88 h 8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94" h="88">
                      <a:moveTo>
                        <a:pt x="0" y="2"/>
                      </a:moveTo>
                      <a:lnTo>
                        <a:pt x="34" y="0"/>
                      </a:lnTo>
                      <a:lnTo>
                        <a:pt x="77" y="2"/>
                      </a:lnTo>
                      <a:lnTo>
                        <a:pt x="122" y="7"/>
                      </a:lnTo>
                      <a:lnTo>
                        <a:pt x="169" y="16"/>
                      </a:lnTo>
                      <a:lnTo>
                        <a:pt x="212" y="27"/>
                      </a:lnTo>
                      <a:lnTo>
                        <a:pt x="250" y="44"/>
                      </a:lnTo>
                      <a:lnTo>
                        <a:pt x="277" y="63"/>
                      </a:lnTo>
                      <a:lnTo>
                        <a:pt x="294" y="88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9" name="Freeform 12"/>
                <p:cNvSpPr>
                  <a:spLocks/>
                </p:cNvSpPr>
                <p:nvPr/>
              </p:nvSpPr>
              <p:spPr bwMode="auto">
                <a:xfrm>
                  <a:off x="4618" y="3879"/>
                  <a:ext cx="370" cy="152"/>
                </a:xfrm>
                <a:custGeom>
                  <a:avLst/>
                  <a:gdLst>
                    <a:gd name="T0" fmla="*/ 54 w 740"/>
                    <a:gd name="T1" fmla="*/ 70 h 305"/>
                    <a:gd name="T2" fmla="*/ 58 w 740"/>
                    <a:gd name="T3" fmla="*/ 65 h 305"/>
                    <a:gd name="T4" fmla="*/ 62 w 740"/>
                    <a:gd name="T5" fmla="*/ 62 h 305"/>
                    <a:gd name="T6" fmla="*/ 66 w 740"/>
                    <a:gd name="T7" fmla="*/ 60 h 305"/>
                    <a:gd name="T8" fmla="*/ 69 w 740"/>
                    <a:gd name="T9" fmla="*/ 57 h 305"/>
                    <a:gd name="T10" fmla="*/ 72 w 740"/>
                    <a:gd name="T11" fmla="*/ 54 h 305"/>
                    <a:gd name="T12" fmla="*/ 76 w 740"/>
                    <a:gd name="T13" fmla="*/ 51 h 305"/>
                    <a:gd name="T14" fmla="*/ 80 w 740"/>
                    <a:gd name="T15" fmla="*/ 48 h 305"/>
                    <a:gd name="T16" fmla="*/ 85 w 740"/>
                    <a:gd name="T17" fmla="*/ 45 h 305"/>
                    <a:gd name="T18" fmla="*/ 93 w 740"/>
                    <a:gd name="T19" fmla="*/ 41 h 305"/>
                    <a:gd name="T20" fmla="*/ 103 w 740"/>
                    <a:gd name="T21" fmla="*/ 38 h 305"/>
                    <a:gd name="T22" fmla="*/ 116 w 740"/>
                    <a:gd name="T23" fmla="*/ 34 h 305"/>
                    <a:gd name="T24" fmla="*/ 130 w 740"/>
                    <a:gd name="T25" fmla="*/ 31 h 305"/>
                    <a:gd name="T26" fmla="*/ 143 w 740"/>
                    <a:gd name="T27" fmla="*/ 28 h 305"/>
                    <a:gd name="T28" fmla="*/ 156 w 740"/>
                    <a:gd name="T29" fmla="*/ 26 h 305"/>
                    <a:gd name="T30" fmla="*/ 167 w 740"/>
                    <a:gd name="T31" fmla="*/ 24 h 305"/>
                    <a:gd name="T32" fmla="*/ 176 w 740"/>
                    <a:gd name="T33" fmla="*/ 25 h 305"/>
                    <a:gd name="T34" fmla="*/ 181 w 740"/>
                    <a:gd name="T35" fmla="*/ 24 h 305"/>
                    <a:gd name="T36" fmla="*/ 184 w 740"/>
                    <a:gd name="T37" fmla="*/ 23 h 305"/>
                    <a:gd name="T38" fmla="*/ 185 w 740"/>
                    <a:gd name="T39" fmla="*/ 20 h 305"/>
                    <a:gd name="T40" fmla="*/ 185 w 740"/>
                    <a:gd name="T41" fmla="*/ 18 h 305"/>
                    <a:gd name="T42" fmla="*/ 183 w 740"/>
                    <a:gd name="T43" fmla="*/ 14 h 305"/>
                    <a:gd name="T44" fmla="*/ 182 w 740"/>
                    <a:gd name="T45" fmla="*/ 11 h 305"/>
                    <a:gd name="T46" fmla="*/ 180 w 740"/>
                    <a:gd name="T47" fmla="*/ 8 h 305"/>
                    <a:gd name="T48" fmla="*/ 180 w 740"/>
                    <a:gd name="T49" fmla="*/ 5 h 305"/>
                    <a:gd name="T50" fmla="*/ 167 w 740"/>
                    <a:gd name="T51" fmla="*/ 1 h 305"/>
                    <a:gd name="T52" fmla="*/ 152 w 740"/>
                    <a:gd name="T53" fmla="*/ 0 h 305"/>
                    <a:gd name="T54" fmla="*/ 136 w 740"/>
                    <a:gd name="T55" fmla="*/ 0 h 305"/>
                    <a:gd name="T56" fmla="*/ 119 w 740"/>
                    <a:gd name="T57" fmla="*/ 3 h 305"/>
                    <a:gd name="T58" fmla="*/ 102 w 740"/>
                    <a:gd name="T59" fmla="*/ 6 h 305"/>
                    <a:gd name="T60" fmla="*/ 87 w 740"/>
                    <a:gd name="T61" fmla="*/ 11 h 305"/>
                    <a:gd name="T62" fmla="*/ 72 w 740"/>
                    <a:gd name="T63" fmla="*/ 16 h 305"/>
                    <a:gd name="T64" fmla="*/ 57 w 740"/>
                    <a:gd name="T65" fmla="*/ 21 h 305"/>
                    <a:gd name="T66" fmla="*/ 50 w 740"/>
                    <a:gd name="T67" fmla="*/ 26 h 305"/>
                    <a:gd name="T68" fmla="*/ 44 w 740"/>
                    <a:gd name="T69" fmla="*/ 30 h 305"/>
                    <a:gd name="T70" fmla="*/ 38 w 740"/>
                    <a:gd name="T71" fmla="*/ 35 h 305"/>
                    <a:gd name="T72" fmla="*/ 30 w 740"/>
                    <a:gd name="T73" fmla="*/ 39 h 305"/>
                    <a:gd name="T74" fmla="*/ 24 w 740"/>
                    <a:gd name="T75" fmla="*/ 44 h 305"/>
                    <a:gd name="T76" fmla="*/ 18 w 740"/>
                    <a:gd name="T77" fmla="*/ 48 h 305"/>
                    <a:gd name="T78" fmla="*/ 11 w 740"/>
                    <a:gd name="T79" fmla="*/ 53 h 305"/>
                    <a:gd name="T80" fmla="*/ 5 w 740"/>
                    <a:gd name="T81" fmla="*/ 58 h 305"/>
                    <a:gd name="T82" fmla="*/ 1 w 740"/>
                    <a:gd name="T83" fmla="*/ 64 h 305"/>
                    <a:gd name="T84" fmla="*/ 0 w 740"/>
                    <a:gd name="T85" fmla="*/ 70 h 305"/>
                    <a:gd name="T86" fmla="*/ 3 w 740"/>
                    <a:gd name="T87" fmla="*/ 73 h 305"/>
                    <a:gd name="T88" fmla="*/ 9 w 740"/>
                    <a:gd name="T89" fmla="*/ 75 h 305"/>
                    <a:gd name="T90" fmla="*/ 17 w 740"/>
                    <a:gd name="T91" fmla="*/ 76 h 305"/>
                    <a:gd name="T92" fmla="*/ 27 w 740"/>
                    <a:gd name="T93" fmla="*/ 75 h 305"/>
                    <a:gd name="T94" fmla="*/ 40 w 740"/>
                    <a:gd name="T95" fmla="*/ 73 h 305"/>
                    <a:gd name="T96" fmla="*/ 54 w 740"/>
                    <a:gd name="T97" fmla="*/ 70 h 305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740"/>
                    <a:gd name="T148" fmla="*/ 0 h 305"/>
                    <a:gd name="T149" fmla="*/ 740 w 740"/>
                    <a:gd name="T150" fmla="*/ 305 h 305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740" h="305">
                      <a:moveTo>
                        <a:pt x="216" y="280"/>
                      </a:moveTo>
                      <a:lnTo>
                        <a:pt x="232" y="263"/>
                      </a:lnTo>
                      <a:lnTo>
                        <a:pt x="248" y="251"/>
                      </a:lnTo>
                      <a:lnTo>
                        <a:pt x="262" y="240"/>
                      </a:lnTo>
                      <a:lnTo>
                        <a:pt x="276" y="230"/>
                      </a:lnTo>
                      <a:lnTo>
                        <a:pt x="288" y="218"/>
                      </a:lnTo>
                      <a:lnTo>
                        <a:pt x="302" y="207"/>
                      </a:lnTo>
                      <a:lnTo>
                        <a:pt x="317" y="194"/>
                      </a:lnTo>
                      <a:lnTo>
                        <a:pt x="337" y="181"/>
                      </a:lnTo>
                      <a:lnTo>
                        <a:pt x="370" y="166"/>
                      </a:lnTo>
                      <a:lnTo>
                        <a:pt x="415" y="152"/>
                      </a:lnTo>
                      <a:lnTo>
                        <a:pt x="465" y="138"/>
                      </a:lnTo>
                      <a:lnTo>
                        <a:pt x="519" y="124"/>
                      </a:lnTo>
                      <a:lnTo>
                        <a:pt x="572" y="112"/>
                      </a:lnTo>
                      <a:lnTo>
                        <a:pt x="622" y="104"/>
                      </a:lnTo>
                      <a:lnTo>
                        <a:pt x="665" y="99"/>
                      </a:lnTo>
                      <a:lnTo>
                        <a:pt x="701" y="103"/>
                      </a:lnTo>
                      <a:lnTo>
                        <a:pt x="722" y="99"/>
                      </a:lnTo>
                      <a:lnTo>
                        <a:pt x="735" y="93"/>
                      </a:lnTo>
                      <a:lnTo>
                        <a:pt x="740" y="83"/>
                      </a:lnTo>
                      <a:lnTo>
                        <a:pt x="738" y="73"/>
                      </a:lnTo>
                      <a:lnTo>
                        <a:pt x="732" y="59"/>
                      </a:lnTo>
                      <a:lnTo>
                        <a:pt x="726" y="45"/>
                      </a:lnTo>
                      <a:lnTo>
                        <a:pt x="720" y="32"/>
                      </a:lnTo>
                      <a:lnTo>
                        <a:pt x="717" y="22"/>
                      </a:lnTo>
                      <a:lnTo>
                        <a:pt x="665" y="5"/>
                      </a:lnTo>
                      <a:lnTo>
                        <a:pt x="607" y="0"/>
                      </a:lnTo>
                      <a:lnTo>
                        <a:pt x="543" y="3"/>
                      </a:lnTo>
                      <a:lnTo>
                        <a:pt x="478" y="13"/>
                      </a:lnTo>
                      <a:lnTo>
                        <a:pt x="411" y="27"/>
                      </a:lnTo>
                      <a:lnTo>
                        <a:pt x="346" y="45"/>
                      </a:lnTo>
                      <a:lnTo>
                        <a:pt x="285" y="65"/>
                      </a:lnTo>
                      <a:lnTo>
                        <a:pt x="229" y="87"/>
                      </a:lnTo>
                      <a:lnTo>
                        <a:pt x="202" y="104"/>
                      </a:lnTo>
                      <a:lnTo>
                        <a:pt x="175" y="122"/>
                      </a:lnTo>
                      <a:lnTo>
                        <a:pt x="149" y="141"/>
                      </a:lnTo>
                      <a:lnTo>
                        <a:pt x="123" y="159"/>
                      </a:lnTo>
                      <a:lnTo>
                        <a:pt x="96" y="177"/>
                      </a:lnTo>
                      <a:lnTo>
                        <a:pt x="70" y="194"/>
                      </a:lnTo>
                      <a:lnTo>
                        <a:pt x="44" y="213"/>
                      </a:lnTo>
                      <a:lnTo>
                        <a:pt x="19" y="232"/>
                      </a:lnTo>
                      <a:lnTo>
                        <a:pt x="1" y="258"/>
                      </a:lnTo>
                      <a:lnTo>
                        <a:pt x="0" y="280"/>
                      </a:lnTo>
                      <a:lnTo>
                        <a:pt x="10" y="295"/>
                      </a:lnTo>
                      <a:lnTo>
                        <a:pt x="34" y="303"/>
                      </a:lnTo>
                      <a:lnTo>
                        <a:pt x="66" y="305"/>
                      </a:lnTo>
                      <a:lnTo>
                        <a:pt x="109" y="302"/>
                      </a:lnTo>
                      <a:lnTo>
                        <a:pt x="158" y="293"/>
                      </a:lnTo>
                      <a:lnTo>
                        <a:pt x="216" y="280"/>
                      </a:lnTo>
                      <a:close/>
                    </a:path>
                  </a:pathLst>
                </a:custGeom>
                <a:solidFill>
                  <a:srgbClr val="7A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00" name="Freeform 13"/>
                <p:cNvSpPr>
                  <a:spLocks/>
                </p:cNvSpPr>
                <p:nvPr/>
              </p:nvSpPr>
              <p:spPr bwMode="auto">
                <a:xfrm>
                  <a:off x="4095" y="3677"/>
                  <a:ext cx="287" cy="294"/>
                </a:xfrm>
                <a:custGeom>
                  <a:avLst/>
                  <a:gdLst>
                    <a:gd name="T0" fmla="*/ 1 w 573"/>
                    <a:gd name="T1" fmla="*/ 0 h 588"/>
                    <a:gd name="T2" fmla="*/ 10 w 573"/>
                    <a:gd name="T3" fmla="*/ 8 h 588"/>
                    <a:gd name="T4" fmla="*/ 19 w 573"/>
                    <a:gd name="T5" fmla="*/ 16 h 588"/>
                    <a:gd name="T6" fmla="*/ 29 w 573"/>
                    <a:gd name="T7" fmla="*/ 24 h 588"/>
                    <a:gd name="T8" fmla="*/ 38 w 573"/>
                    <a:gd name="T9" fmla="*/ 32 h 588"/>
                    <a:gd name="T10" fmla="*/ 47 w 573"/>
                    <a:gd name="T11" fmla="*/ 40 h 588"/>
                    <a:gd name="T12" fmla="*/ 57 w 573"/>
                    <a:gd name="T13" fmla="*/ 48 h 588"/>
                    <a:gd name="T14" fmla="*/ 66 w 573"/>
                    <a:gd name="T15" fmla="*/ 56 h 588"/>
                    <a:gd name="T16" fmla="*/ 76 w 573"/>
                    <a:gd name="T17" fmla="*/ 64 h 588"/>
                    <a:gd name="T18" fmla="*/ 81 w 573"/>
                    <a:gd name="T19" fmla="*/ 72 h 588"/>
                    <a:gd name="T20" fmla="*/ 87 w 573"/>
                    <a:gd name="T21" fmla="*/ 79 h 588"/>
                    <a:gd name="T22" fmla="*/ 92 w 573"/>
                    <a:gd name="T23" fmla="*/ 87 h 588"/>
                    <a:gd name="T24" fmla="*/ 98 w 573"/>
                    <a:gd name="T25" fmla="*/ 94 h 588"/>
                    <a:gd name="T26" fmla="*/ 104 w 573"/>
                    <a:gd name="T27" fmla="*/ 101 h 588"/>
                    <a:gd name="T28" fmla="*/ 112 w 573"/>
                    <a:gd name="T29" fmla="*/ 107 h 588"/>
                    <a:gd name="T30" fmla="*/ 120 w 573"/>
                    <a:gd name="T31" fmla="*/ 112 h 588"/>
                    <a:gd name="T32" fmla="*/ 131 w 573"/>
                    <a:gd name="T33" fmla="*/ 116 h 588"/>
                    <a:gd name="T34" fmla="*/ 138 w 573"/>
                    <a:gd name="T35" fmla="*/ 125 h 588"/>
                    <a:gd name="T36" fmla="*/ 142 w 573"/>
                    <a:gd name="T37" fmla="*/ 133 h 588"/>
                    <a:gd name="T38" fmla="*/ 143 w 573"/>
                    <a:gd name="T39" fmla="*/ 138 h 588"/>
                    <a:gd name="T40" fmla="*/ 144 w 573"/>
                    <a:gd name="T41" fmla="*/ 141 h 588"/>
                    <a:gd name="T42" fmla="*/ 142 w 573"/>
                    <a:gd name="T43" fmla="*/ 144 h 588"/>
                    <a:gd name="T44" fmla="*/ 140 w 573"/>
                    <a:gd name="T45" fmla="*/ 145 h 588"/>
                    <a:gd name="T46" fmla="*/ 137 w 573"/>
                    <a:gd name="T47" fmla="*/ 146 h 588"/>
                    <a:gd name="T48" fmla="*/ 135 w 573"/>
                    <a:gd name="T49" fmla="*/ 147 h 588"/>
                    <a:gd name="T50" fmla="*/ 118 w 573"/>
                    <a:gd name="T51" fmla="*/ 143 h 588"/>
                    <a:gd name="T52" fmla="*/ 104 w 573"/>
                    <a:gd name="T53" fmla="*/ 136 h 588"/>
                    <a:gd name="T54" fmla="*/ 91 w 573"/>
                    <a:gd name="T55" fmla="*/ 125 h 588"/>
                    <a:gd name="T56" fmla="*/ 79 w 573"/>
                    <a:gd name="T57" fmla="*/ 114 h 588"/>
                    <a:gd name="T58" fmla="*/ 67 w 573"/>
                    <a:gd name="T59" fmla="*/ 102 h 588"/>
                    <a:gd name="T60" fmla="*/ 57 w 573"/>
                    <a:gd name="T61" fmla="*/ 90 h 588"/>
                    <a:gd name="T62" fmla="*/ 46 w 573"/>
                    <a:gd name="T63" fmla="*/ 77 h 588"/>
                    <a:gd name="T64" fmla="*/ 35 w 573"/>
                    <a:gd name="T65" fmla="*/ 67 h 588"/>
                    <a:gd name="T66" fmla="*/ 30 w 573"/>
                    <a:gd name="T67" fmla="*/ 59 h 588"/>
                    <a:gd name="T68" fmla="*/ 25 w 573"/>
                    <a:gd name="T69" fmla="*/ 53 h 588"/>
                    <a:gd name="T70" fmla="*/ 21 w 573"/>
                    <a:gd name="T71" fmla="*/ 46 h 588"/>
                    <a:gd name="T72" fmla="*/ 18 w 573"/>
                    <a:gd name="T73" fmla="*/ 40 h 588"/>
                    <a:gd name="T74" fmla="*/ 14 w 573"/>
                    <a:gd name="T75" fmla="*/ 34 h 588"/>
                    <a:gd name="T76" fmla="*/ 10 w 573"/>
                    <a:gd name="T77" fmla="*/ 26 h 588"/>
                    <a:gd name="T78" fmla="*/ 5 w 573"/>
                    <a:gd name="T79" fmla="*/ 20 h 588"/>
                    <a:gd name="T80" fmla="*/ 1 w 573"/>
                    <a:gd name="T81" fmla="*/ 14 h 588"/>
                    <a:gd name="T82" fmla="*/ 1 w 573"/>
                    <a:gd name="T83" fmla="*/ 12 h 588"/>
                    <a:gd name="T84" fmla="*/ 1 w 573"/>
                    <a:gd name="T85" fmla="*/ 10 h 588"/>
                    <a:gd name="T86" fmla="*/ 1 w 573"/>
                    <a:gd name="T87" fmla="*/ 9 h 588"/>
                    <a:gd name="T88" fmla="*/ 1 w 573"/>
                    <a:gd name="T89" fmla="*/ 7 h 588"/>
                    <a:gd name="T90" fmla="*/ 0 w 573"/>
                    <a:gd name="T91" fmla="*/ 5 h 588"/>
                    <a:gd name="T92" fmla="*/ 0 w 573"/>
                    <a:gd name="T93" fmla="*/ 3 h 588"/>
                    <a:gd name="T94" fmla="*/ 0 w 573"/>
                    <a:gd name="T95" fmla="*/ 1 h 588"/>
                    <a:gd name="T96" fmla="*/ 1 w 573"/>
                    <a:gd name="T97" fmla="*/ 0 h 58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573"/>
                    <a:gd name="T148" fmla="*/ 0 h 588"/>
                    <a:gd name="T149" fmla="*/ 573 w 573"/>
                    <a:gd name="T150" fmla="*/ 588 h 58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573" h="588">
                      <a:moveTo>
                        <a:pt x="3" y="0"/>
                      </a:moveTo>
                      <a:lnTo>
                        <a:pt x="39" y="32"/>
                      </a:lnTo>
                      <a:lnTo>
                        <a:pt x="75" y="64"/>
                      </a:lnTo>
                      <a:lnTo>
                        <a:pt x="113" y="96"/>
                      </a:lnTo>
                      <a:lnTo>
                        <a:pt x="150" y="128"/>
                      </a:lnTo>
                      <a:lnTo>
                        <a:pt x="188" y="160"/>
                      </a:lnTo>
                      <a:lnTo>
                        <a:pt x="226" y="192"/>
                      </a:lnTo>
                      <a:lnTo>
                        <a:pt x="263" y="224"/>
                      </a:lnTo>
                      <a:lnTo>
                        <a:pt x="301" y="256"/>
                      </a:lnTo>
                      <a:lnTo>
                        <a:pt x="324" y="286"/>
                      </a:lnTo>
                      <a:lnTo>
                        <a:pt x="346" y="318"/>
                      </a:lnTo>
                      <a:lnTo>
                        <a:pt x="367" y="349"/>
                      </a:lnTo>
                      <a:lnTo>
                        <a:pt x="391" y="379"/>
                      </a:lnTo>
                      <a:lnTo>
                        <a:pt x="416" y="405"/>
                      </a:lnTo>
                      <a:lnTo>
                        <a:pt x="446" y="430"/>
                      </a:lnTo>
                      <a:lnTo>
                        <a:pt x="480" y="449"/>
                      </a:lnTo>
                      <a:lnTo>
                        <a:pt x="522" y="464"/>
                      </a:lnTo>
                      <a:lnTo>
                        <a:pt x="549" y="502"/>
                      </a:lnTo>
                      <a:lnTo>
                        <a:pt x="566" y="531"/>
                      </a:lnTo>
                      <a:lnTo>
                        <a:pt x="572" y="551"/>
                      </a:lnTo>
                      <a:lnTo>
                        <a:pt x="573" y="564"/>
                      </a:lnTo>
                      <a:lnTo>
                        <a:pt x="567" y="573"/>
                      </a:lnTo>
                      <a:lnTo>
                        <a:pt x="557" y="578"/>
                      </a:lnTo>
                      <a:lnTo>
                        <a:pt x="547" y="583"/>
                      </a:lnTo>
                      <a:lnTo>
                        <a:pt x="537" y="588"/>
                      </a:lnTo>
                      <a:lnTo>
                        <a:pt x="472" y="569"/>
                      </a:lnTo>
                      <a:lnTo>
                        <a:pt x="415" y="541"/>
                      </a:lnTo>
                      <a:lnTo>
                        <a:pt x="362" y="503"/>
                      </a:lnTo>
                      <a:lnTo>
                        <a:pt x="315" y="459"/>
                      </a:lnTo>
                      <a:lnTo>
                        <a:pt x="268" y="410"/>
                      </a:lnTo>
                      <a:lnTo>
                        <a:pt x="226" y="360"/>
                      </a:lnTo>
                      <a:lnTo>
                        <a:pt x="181" y="310"/>
                      </a:lnTo>
                      <a:lnTo>
                        <a:pt x="137" y="265"/>
                      </a:lnTo>
                      <a:lnTo>
                        <a:pt x="118" y="239"/>
                      </a:lnTo>
                      <a:lnTo>
                        <a:pt x="100" y="212"/>
                      </a:lnTo>
                      <a:lnTo>
                        <a:pt x="84" y="186"/>
                      </a:lnTo>
                      <a:lnTo>
                        <a:pt x="69" y="160"/>
                      </a:lnTo>
                      <a:lnTo>
                        <a:pt x="53" y="133"/>
                      </a:lnTo>
                      <a:lnTo>
                        <a:pt x="38" y="107"/>
                      </a:lnTo>
                      <a:lnTo>
                        <a:pt x="20" y="81"/>
                      </a:lnTo>
                      <a:lnTo>
                        <a:pt x="3" y="56"/>
                      </a:lnTo>
                      <a:lnTo>
                        <a:pt x="3" y="48"/>
                      </a:lnTo>
                      <a:lnTo>
                        <a:pt x="4" y="41"/>
                      </a:lnTo>
                      <a:lnTo>
                        <a:pt x="3" y="34"/>
                      </a:lnTo>
                      <a:lnTo>
                        <a:pt x="1" y="28"/>
                      </a:lnTo>
                      <a:lnTo>
                        <a:pt x="0" y="21"/>
                      </a:lnTo>
                      <a:lnTo>
                        <a:pt x="0" y="14"/>
                      </a:lnTo>
                      <a:lnTo>
                        <a:pt x="0" y="7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7A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01" name="Freeform 14"/>
                <p:cNvSpPr>
                  <a:spLocks/>
                </p:cNvSpPr>
                <p:nvPr/>
              </p:nvSpPr>
              <p:spPr bwMode="auto">
                <a:xfrm>
                  <a:off x="4151" y="3641"/>
                  <a:ext cx="419" cy="249"/>
                </a:xfrm>
                <a:custGeom>
                  <a:avLst/>
                  <a:gdLst>
                    <a:gd name="T0" fmla="*/ 134 w 837"/>
                    <a:gd name="T1" fmla="*/ 0 h 498"/>
                    <a:gd name="T2" fmla="*/ 120 w 837"/>
                    <a:gd name="T3" fmla="*/ 5 h 498"/>
                    <a:gd name="T4" fmla="*/ 108 w 837"/>
                    <a:gd name="T5" fmla="*/ 10 h 498"/>
                    <a:gd name="T6" fmla="*/ 99 w 837"/>
                    <a:gd name="T7" fmla="*/ 14 h 498"/>
                    <a:gd name="T8" fmla="*/ 92 w 837"/>
                    <a:gd name="T9" fmla="*/ 19 h 498"/>
                    <a:gd name="T10" fmla="*/ 85 w 837"/>
                    <a:gd name="T11" fmla="*/ 24 h 498"/>
                    <a:gd name="T12" fmla="*/ 78 w 837"/>
                    <a:gd name="T13" fmla="*/ 31 h 498"/>
                    <a:gd name="T14" fmla="*/ 70 w 837"/>
                    <a:gd name="T15" fmla="*/ 40 h 498"/>
                    <a:gd name="T16" fmla="*/ 61 w 837"/>
                    <a:gd name="T17" fmla="*/ 52 h 498"/>
                    <a:gd name="T18" fmla="*/ 57 w 837"/>
                    <a:gd name="T19" fmla="*/ 49 h 498"/>
                    <a:gd name="T20" fmla="*/ 53 w 837"/>
                    <a:gd name="T21" fmla="*/ 46 h 498"/>
                    <a:gd name="T22" fmla="*/ 49 w 837"/>
                    <a:gd name="T23" fmla="*/ 43 h 498"/>
                    <a:gd name="T24" fmla="*/ 45 w 837"/>
                    <a:gd name="T25" fmla="*/ 40 h 498"/>
                    <a:gd name="T26" fmla="*/ 41 w 837"/>
                    <a:gd name="T27" fmla="*/ 37 h 498"/>
                    <a:gd name="T28" fmla="*/ 37 w 837"/>
                    <a:gd name="T29" fmla="*/ 34 h 498"/>
                    <a:gd name="T30" fmla="*/ 33 w 837"/>
                    <a:gd name="T31" fmla="*/ 30 h 498"/>
                    <a:gd name="T32" fmla="*/ 29 w 837"/>
                    <a:gd name="T33" fmla="*/ 27 h 498"/>
                    <a:gd name="T34" fmla="*/ 27 w 837"/>
                    <a:gd name="T35" fmla="*/ 29 h 498"/>
                    <a:gd name="T36" fmla="*/ 24 w 837"/>
                    <a:gd name="T37" fmla="*/ 31 h 498"/>
                    <a:gd name="T38" fmla="*/ 19 w 837"/>
                    <a:gd name="T39" fmla="*/ 34 h 498"/>
                    <a:gd name="T40" fmla="*/ 15 w 837"/>
                    <a:gd name="T41" fmla="*/ 37 h 498"/>
                    <a:gd name="T42" fmla="*/ 10 w 837"/>
                    <a:gd name="T43" fmla="*/ 40 h 498"/>
                    <a:gd name="T44" fmla="*/ 6 w 837"/>
                    <a:gd name="T45" fmla="*/ 43 h 498"/>
                    <a:gd name="T46" fmla="*/ 2 w 837"/>
                    <a:gd name="T47" fmla="*/ 45 h 498"/>
                    <a:gd name="T48" fmla="*/ 0 w 837"/>
                    <a:gd name="T49" fmla="*/ 48 h 498"/>
                    <a:gd name="T50" fmla="*/ 10 w 837"/>
                    <a:gd name="T51" fmla="*/ 57 h 498"/>
                    <a:gd name="T52" fmla="*/ 22 w 837"/>
                    <a:gd name="T53" fmla="*/ 68 h 498"/>
                    <a:gd name="T54" fmla="*/ 33 w 837"/>
                    <a:gd name="T55" fmla="*/ 79 h 498"/>
                    <a:gd name="T56" fmla="*/ 45 w 837"/>
                    <a:gd name="T57" fmla="*/ 90 h 498"/>
                    <a:gd name="T58" fmla="*/ 57 w 837"/>
                    <a:gd name="T59" fmla="*/ 100 h 498"/>
                    <a:gd name="T60" fmla="*/ 70 w 837"/>
                    <a:gd name="T61" fmla="*/ 109 h 498"/>
                    <a:gd name="T62" fmla="*/ 81 w 837"/>
                    <a:gd name="T63" fmla="*/ 117 h 498"/>
                    <a:gd name="T64" fmla="*/ 93 w 837"/>
                    <a:gd name="T65" fmla="*/ 123 h 498"/>
                    <a:gd name="T66" fmla="*/ 102 w 837"/>
                    <a:gd name="T67" fmla="*/ 125 h 498"/>
                    <a:gd name="T68" fmla="*/ 110 w 837"/>
                    <a:gd name="T69" fmla="*/ 124 h 498"/>
                    <a:gd name="T70" fmla="*/ 115 w 837"/>
                    <a:gd name="T71" fmla="*/ 121 h 498"/>
                    <a:gd name="T72" fmla="*/ 120 w 837"/>
                    <a:gd name="T73" fmla="*/ 116 h 498"/>
                    <a:gd name="T74" fmla="*/ 122 w 837"/>
                    <a:gd name="T75" fmla="*/ 108 h 498"/>
                    <a:gd name="T76" fmla="*/ 123 w 837"/>
                    <a:gd name="T77" fmla="*/ 100 h 498"/>
                    <a:gd name="T78" fmla="*/ 121 w 837"/>
                    <a:gd name="T79" fmla="*/ 89 h 498"/>
                    <a:gd name="T80" fmla="*/ 118 w 837"/>
                    <a:gd name="T81" fmla="*/ 77 h 498"/>
                    <a:gd name="T82" fmla="*/ 129 w 837"/>
                    <a:gd name="T83" fmla="*/ 62 h 498"/>
                    <a:gd name="T84" fmla="*/ 140 w 837"/>
                    <a:gd name="T85" fmla="*/ 53 h 498"/>
                    <a:gd name="T86" fmla="*/ 149 w 837"/>
                    <a:gd name="T87" fmla="*/ 49 h 498"/>
                    <a:gd name="T88" fmla="*/ 159 w 837"/>
                    <a:gd name="T89" fmla="*/ 49 h 498"/>
                    <a:gd name="T90" fmla="*/ 169 w 837"/>
                    <a:gd name="T91" fmla="*/ 51 h 498"/>
                    <a:gd name="T92" fmla="*/ 181 w 837"/>
                    <a:gd name="T93" fmla="*/ 54 h 498"/>
                    <a:gd name="T94" fmla="*/ 194 w 837"/>
                    <a:gd name="T95" fmla="*/ 57 h 498"/>
                    <a:gd name="T96" fmla="*/ 210 w 837"/>
                    <a:gd name="T97" fmla="*/ 58 h 498"/>
                    <a:gd name="T98" fmla="*/ 200 w 837"/>
                    <a:gd name="T99" fmla="*/ 51 h 498"/>
                    <a:gd name="T100" fmla="*/ 191 w 837"/>
                    <a:gd name="T101" fmla="*/ 44 h 498"/>
                    <a:gd name="T102" fmla="*/ 181 w 837"/>
                    <a:gd name="T103" fmla="*/ 36 h 498"/>
                    <a:gd name="T104" fmla="*/ 172 w 837"/>
                    <a:gd name="T105" fmla="*/ 29 h 498"/>
                    <a:gd name="T106" fmla="*/ 162 w 837"/>
                    <a:gd name="T107" fmla="*/ 21 h 498"/>
                    <a:gd name="T108" fmla="*/ 153 w 837"/>
                    <a:gd name="T109" fmla="*/ 14 h 498"/>
                    <a:gd name="T110" fmla="*/ 143 w 837"/>
                    <a:gd name="T111" fmla="*/ 7 h 498"/>
                    <a:gd name="T112" fmla="*/ 134 w 837"/>
                    <a:gd name="T113" fmla="*/ 0 h 498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98"/>
                    <a:gd name="T173" fmla="*/ 837 w 837"/>
                    <a:gd name="T174" fmla="*/ 498 h 498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98">
                      <a:moveTo>
                        <a:pt x="535" y="0"/>
                      </a:moveTo>
                      <a:lnTo>
                        <a:pt x="477" y="20"/>
                      </a:lnTo>
                      <a:lnTo>
                        <a:pt x="432" y="39"/>
                      </a:lnTo>
                      <a:lnTo>
                        <a:pt x="395" y="55"/>
                      </a:lnTo>
                      <a:lnTo>
                        <a:pt x="366" y="74"/>
                      </a:lnTo>
                      <a:lnTo>
                        <a:pt x="337" y="94"/>
                      </a:lnTo>
                      <a:lnTo>
                        <a:pt x="309" y="123"/>
                      </a:lnTo>
                      <a:lnTo>
                        <a:pt x="279" y="159"/>
                      </a:lnTo>
                      <a:lnTo>
                        <a:pt x="244" y="208"/>
                      </a:lnTo>
                      <a:lnTo>
                        <a:pt x="228" y="196"/>
                      </a:lnTo>
                      <a:lnTo>
                        <a:pt x="212" y="183"/>
                      </a:lnTo>
                      <a:lnTo>
                        <a:pt x="195" y="170"/>
                      </a:lnTo>
                      <a:lnTo>
                        <a:pt x="180" y="158"/>
                      </a:lnTo>
                      <a:lnTo>
                        <a:pt x="164" y="145"/>
                      </a:lnTo>
                      <a:lnTo>
                        <a:pt x="148" y="133"/>
                      </a:lnTo>
                      <a:lnTo>
                        <a:pt x="131" y="120"/>
                      </a:lnTo>
                      <a:lnTo>
                        <a:pt x="116" y="108"/>
                      </a:lnTo>
                      <a:lnTo>
                        <a:pt x="106" y="114"/>
                      </a:lnTo>
                      <a:lnTo>
                        <a:pt x="94" y="125"/>
                      </a:lnTo>
                      <a:lnTo>
                        <a:pt x="75" y="135"/>
                      </a:lnTo>
                      <a:lnTo>
                        <a:pt x="57" y="148"/>
                      </a:lnTo>
                      <a:lnTo>
                        <a:pt x="38" y="159"/>
                      </a:lnTo>
                      <a:lnTo>
                        <a:pt x="21" y="170"/>
                      </a:lnTo>
                      <a:lnTo>
                        <a:pt x="7" y="180"/>
                      </a:lnTo>
                      <a:lnTo>
                        <a:pt x="0" y="189"/>
                      </a:lnTo>
                      <a:lnTo>
                        <a:pt x="40" y="228"/>
                      </a:lnTo>
                      <a:lnTo>
                        <a:pt x="85" y="271"/>
                      </a:lnTo>
                      <a:lnTo>
                        <a:pt x="131" y="313"/>
                      </a:lnTo>
                      <a:lnTo>
                        <a:pt x="180" y="357"/>
                      </a:lnTo>
                      <a:lnTo>
                        <a:pt x="228" y="397"/>
                      </a:lnTo>
                      <a:lnTo>
                        <a:pt x="277" y="435"/>
                      </a:lnTo>
                      <a:lnTo>
                        <a:pt x="324" y="466"/>
                      </a:lnTo>
                      <a:lnTo>
                        <a:pt x="372" y="491"/>
                      </a:lnTo>
                      <a:lnTo>
                        <a:pt x="407" y="498"/>
                      </a:lnTo>
                      <a:lnTo>
                        <a:pt x="437" y="495"/>
                      </a:lnTo>
                      <a:lnTo>
                        <a:pt x="460" y="481"/>
                      </a:lnTo>
                      <a:lnTo>
                        <a:pt x="477" y="461"/>
                      </a:lnTo>
                      <a:lnTo>
                        <a:pt x="486" y="432"/>
                      </a:lnTo>
                      <a:lnTo>
                        <a:pt x="489" y="397"/>
                      </a:lnTo>
                      <a:lnTo>
                        <a:pt x="484" y="355"/>
                      </a:lnTo>
                      <a:lnTo>
                        <a:pt x="471" y="308"/>
                      </a:lnTo>
                      <a:lnTo>
                        <a:pt x="516" y="246"/>
                      </a:lnTo>
                      <a:lnTo>
                        <a:pt x="558" y="211"/>
                      </a:lnTo>
                      <a:lnTo>
                        <a:pt x="595" y="194"/>
                      </a:lnTo>
                      <a:lnTo>
                        <a:pt x="634" y="194"/>
                      </a:lnTo>
                      <a:lnTo>
                        <a:pt x="674" y="202"/>
                      </a:lnTo>
                      <a:lnTo>
                        <a:pt x="721" y="214"/>
                      </a:lnTo>
                      <a:lnTo>
                        <a:pt x="773" y="226"/>
                      </a:lnTo>
                      <a:lnTo>
                        <a:pt x="837" y="231"/>
                      </a:lnTo>
                      <a:lnTo>
                        <a:pt x="800" y="203"/>
                      </a:lnTo>
                      <a:lnTo>
                        <a:pt x="763" y="174"/>
                      </a:lnTo>
                      <a:lnTo>
                        <a:pt x="724" y="144"/>
                      </a:lnTo>
                      <a:lnTo>
                        <a:pt x="687" y="114"/>
                      </a:lnTo>
                      <a:lnTo>
                        <a:pt x="647" y="83"/>
                      </a:lnTo>
                      <a:lnTo>
                        <a:pt x="609" y="54"/>
                      </a:lnTo>
                      <a:lnTo>
                        <a:pt x="570" y="25"/>
                      </a:lnTo>
                      <a:lnTo>
                        <a:pt x="535" y="0"/>
                      </a:lnTo>
                      <a:close/>
                    </a:path>
                  </a:pathLst>
                </a:custGeom>
                <a:solidFill>
                  <a:srgbClr val="8C9E9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02" name="Freeform 15"/>
                <p:cNvSpPr>
                  <a:spLocks/>
                </p:cNvSpPr>
                <p:nvPr/>
              </p:nvSpPr>
              <p:spPr bwMode="auto">
                <a:xfrm>
                  <a:off x="4151" y="3644"/>
                  <a:ext cx="419" cy="245"/>
                </a:xfrm>
                <a:custGeom>
                  <a:avLst/>
                  <a:gdLst>
                    <a:gd name="T0" fmla="*/ 137 w 837"/>
                    <a:gd name="T1" fmla="*/ 0 h 489"/>
                    <a:gd name="T2" fmla="*/ 122 w 837"/>
                    <a:gd name="T3" fmla="*/ 6 h 489"/>
                    <a:gd name="T4" fmla="*/ 111 w 837"/>
                    <a:gd name="T5" fmla="*/ 10 h 489"/>
                    <a:gd name="T6" fmla="*/ 101 w 837"/>
                    <a:gd name="T7" fmla="*/ 15 h 489"/>
                    <a:gd name="T8" fmla="*/ 93 w 837"/>
                    <a:gd name="T9" fmla="*/ 20 h 489"/>
                    <a:gd name="T10" fmla="*/ 86 w 837"/>
                    <a:gd name="T11" fmla="*/ 26 h 489"/>
                    <a:gd name="T12" fmla="*/ 79 w 837"/>
                    <a:gd name="T13" fmla="*/ 33 h 489"/>
                    <a:gd name="T14" fmla="*/ 71 w 837"/>
                    <a:gd name="T15" fmla="*/ 42 h 489"/>
                    <a:gd name="T16" fmla="*/ 63 w 837"/>
                    <a:gd name="T17" fmla="*/ 54 h 489"/>
                    <a:gd name="T18" fmla="*/ 58 w 837"/>
                    <a:gd name="T19" fmla="*/ 51 h 489"/>
                    <a:gd name="T20" fmla="*/ 54 w 837"/>
                    <a:gd name="T21" fmla="*/ 48 h 489"/>
                    <a:gd name="T22" fmla="*/ 49 w 837"/>
                    <a:gd name="T23" fmla="*/ 44 h 489"/>
                    <a:gd name="T24" fmla="*/ 45 w 837"/>
                    <a:gd name="T25" fmla="*/ 41 h 489"/>
                    <a:gd name="T26" fmla="*/ 40 w 837"/>
                    <a:gd name="T27" fmla="*/ 37 h 489"/>
                    <a:gd name="T28" fmla="*/ 36 w 837"/>
                    <a:gd name="T29" fmla="*/ 34 h 489"/>
                    <a:gd name="T30" fmla="*/ 31 w 837"/>
                    <a:gd name="T31" fmla="*/ 31 h 489"/>
                    <a:gd name="T32" fmla="*/ 27 w 837"/>
                    <a:gd name="T33" fmla="*/ 28 h 489"/>
                    <a:gd name="T34" fmla="*/ 25 w 837"/>
                    <a:gd name="T35" fmla="*/ 30 h 489"/>
                    <a:gd name="T36" fmla="*/ 22 w 837"/>
                    <a:gd name="T37" fmla="*/ 32 h 489"/>
                    <a:gd name="T38" fmla="*/ 18 w 837"/>
                    <a:gd name="T39" fmla="*/ 34 h 489"/>
                    <a:gd name="T40" fmla="*/ 14 w 837"/>
                    <a:gd name="T41" fmla="*/ 37 h 489"/>
                    <a:gd name="T42" fmla="*/ 9 w 837"/>
                    <a:gd name="T43" fmla="*/ 39 h 489"/>
                    <a:gd name="T44" fmla="*/ 5 w 837"/>
                    <a:gd name="T45" fmla="*/ 42 h 489"/>
                    <a:gd name="T46" fmla="*/ 2 w 837"/>
                    <a:gd name="T47" fmla="*/ 44 h 489"/>
                    <a:gd name="T48" fmla="*/ 0 w 837"/>
                    <a:gd name="T49" fmla="*/ 46 h 489"/>
                    <a:gd name="T50" fmla="*/ 10 w 837"/>
                    <a:gd name="T51" fmla="*/ 56 h 489"/>
                    <a:gd name="T52" fmla="*/ 22 w 837"/>
                    <a:gd name="T53" fmla="*/ 67 h 489"/>
                    <a:gd name="T54" fmla="*/ 33 w 837"/>
                    <a:gd name="T55" fmla="*/ 77 h 489"/>
                    <a:gd name="T56" fmla="*/ 45 w 837"/>
                    <a:gd name="T57" fmla="*/ 88 h 489"/>
                    <a:gd name="T58" fmla="*/ 57 w 837"/>
                    <a:gd name="T59" fmla="*/ 98 h 489"/>
                    <a:gd name="T60" fmla="*/ 70 w 837"/>
                    <a:gd name="T61" fmla="*/ 107 h 489"/>
                    <a:gd name="T62" fmla="*/ 81 w 837"/>
                    <a:gd name="T63" fmla="*/ 115 h 489"/>
                    <a:gd name="T64" fmla="*/ 93 w 837"/>
                    <a:gd name="T65" fmla="*/ 121 h 489"/>
                    <a:gd name="T66" fmla="*/ 102 w 837"/>
                    <a:gd name="T67" fmla="*/ 123 h 489"/>
                    <a:gd name="T68" fmla="*/ 109 w 837"/>
                    <a:gd name="T69" fmla="*/ 122 h 489"/>
                    <a:gd name="T70" fmla="*/ 115 w 837"/>
                    <a:gd name="T71" fmla="*/ 119 h 489"/>
                    <a:gd name="T72" fmla="*/ 119 w 837"/>
                    <a:gd name="T73" fmla="*/ 114 h 489"/>
                    <a:gd name="T74" fmla="*/ 122 w 837"/>
                    <a:gd name="T75" fmla="*/ 107 h 489"/>
                    <a:gd name="T76" fmla="*/ 122 w 837"/>
                    <a:gd name="T77" fmla="*/ 98 h 489"/>
                    <a:gd name="T78" fmla="*/ 121 w 837"/>
                    <a:gd name="T79" fmla="*/ 88 h 489"/>
                    <a:gd name="T80" fmla="*/ 118 w 837"/>
                    <a:gd name="T81" fmla="*/ 76 h 489"/>
                    <a:gd name="T82" fmla="*/ 129 w 837"/>
                    <a:gd name="T83" fmla="*/ 60 h 489"/>
                    <a:gd name="T84" fmla="*/ 140 w 837"/>
                    <a:gd name="T85" fmla="*/ 52 h 489"/>
                    <a:gd name="T86" fmla="*/ 149 w 837"/>
                    <a:gd name="T87" fmla="*/ 47 h 489"/>
                    <a:gd name="T88" fmla="*/ 159 w 837"/>
                    <a:gd name="T89" fmla="*/ 47 h 489"/>
                    <a:gd name="T90" fmla="*/ 169 w 837"/>
                    <a:gd name="T91" fmla="*/ 49 h 489"/>
                    <a:gd name="T92" fmla="*/ 181 w 837"/>
                    <a:gd name="T93" fmla="*/ 52 h 489"/>
                    <a:gd name="T94" fmla="*/ 194 w 837"/>
                    <a:gd name="T95" fmla="*/ 55 h 489"/>
                    <a:gd name="T96" fmla="*/ 210 w 837"/>
                    <a:gd name="T97" fmla="*/ 57 h 489"/>
                    <a:gd name="T98" fmla="*/ 201 w 837"/>
                    <a:gd name="T99" fmla="*/ 50 h 489"/>
                    <a:gd name="T100" fmla="*/ 192 w 837"/>
                    <a:gd name="T101" fmla="*/ 43 h 489"/>
                    <a:gd name="T102" fmla="*/ 182 w 837"/>
                    <a:gd name="T103" fmla="*/ 36 h 489"/>
                    <a:gd name="T104" fmla="*/ 173 w 837"/>
                    <a:gd name="T105" fmla="*/ 28 h 489"/>
                    <a:gd name="T106" fmla="*/ 164 w 837"/>
                    <a:gd name="T107" fmla="*/ 21 h 489"/>
                    <a:gd name="T108" fmla="*/ 155 w 837"/>
                    <a:gd name="T109" fmla="*/ 14 h 489"/>
                    <a:gd name="T110" fmla="*/ 145 w 837"/>
                    <a:gd name="T111" fmla="*/ 7 h 489"/>
                    <a:gd name="T112" fmla="*/ 137 w 837"/>
                    <a:gd name="T113" fmla="*/ 0 h 489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89"/>
                    <a:gd name="T173" fmla="*/ 837 w 837"/>
                    <a:gd name="T174" fmla="*/ 489 h 489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89">
                      <a:moveTo>
                        <a:pt x="545" y="0"/>
                      </a:moveTo>
                      <a:lnTo>
                        <a:pt x="487" y="22"/>
                      </a:lnTo>
                      <a:lnTo>
                        <a:pt x="441" y="40"/>
                      </a:lnTo>
                      <a:lnTo>
                        <a:pt x="403" y="58"/>
                      </a:lnTo>
                      <a:lnTo>
                        <a:pt x="372" y="78"/>
                      </a:lnTo>
                      <a:lnTo>
                        <a:pt x="343" y="101"/>
                      </a:lnTo>
                      <a:lnTo>
                        <a:pt x="316" y="129"/>
                      </a:lnTo>
                      <a:lnTo>
                        <a:pt x="284" y="167"/>
                      </a:lnTo>
                      <a:lnTo>
                        <a:pt x="249" y="216"/>
                      </a:lnTo>
                      <a:lnTo>
                        <a:pt x="232" y="202"/>
                      </a:lnTo>
                      <a:lnTo>
                        <a:pt x="214" y="190"/>
                      </a:lnTo>
                      <a:lnTo>
                        <a:pt x="195" y="176"/>
                      </a:lnTo>
                      <a:lnTo>
                        <a:pt x="178" y="163"/>
                      </a:lnTo>
                      <a:lnTo>
                        <a:pt x="159" y="148"/>
                      </a:lnTo>
                      <a:lnTo>
                        <a:pt x="141" y="136"/>
                      </a:lnTo>
                      <a:lnTo>
                        <a:pt x="123" y="122"/>
                      </a:lnTo>
                      <a:lnTo>
                        <a:pt x="107" y="111"/>
                      </a:lnTo>
                      <a:lnTo>
                        <a:pt x="99" y="117"/>
                      </a:lnTo>
                      <a:lnTo>
                        <a:pt x="86" y="126"/>
                      </a:lnTo>
                      <a:lnTo>
                        <a:pt x="70" y="134"/>
                      </a:lnTo>
                      <a:lnTo>
                        <a:pt x="54" y="146"/>
                      </a:lnTo>
                      <a:lnTo>
                        <a:pt x="35" y="156"/>
                      </a:lnTo>
                      <a:lnTo>
                        <a:pt x="20" y="166"/>
                      </a:lnTo>
                      <a:lnTo>
                        <a:pt x="7" y="174"/>
                      </a:lnTo>
                      <a:lnTo>
                        <a:pt x="0" y="183"/>
                      </a:lnTo>
                      <a:lnTo>
                        <a:pt x="40" y="222"/>
                      </a:lnTo>
                      <a:lnTo>
                        <a:pt x="85" y="265"/>
                      </a:lnTo>
                      <a:lnTo>
                        <a:pt x="131" y="307"/>
                      </a:lnTo>
                      <a:lnTo>
                        <a:pt x="180" y="350"/>
                      </a:lnTo>
                      <a:lnTo>
                        <a:pt x="228" y="390"/>
                      </a:lnTo>
                      <a:lnTo>
                        <a:pt x="277" y="428"/>
                      </a:lnTo>
                      <a:lnTo>
                        <a:pt x="324" y="458"/>
                      </a:lnTo>
                      <a:lnTo>
                        <a:pt x="372" y="483"/>
                      </a:lnTo>
                      <a:lnTo>
                        <a:pt x="406" y="489"/>
                      </a:lnTo>
                      <a:lnTo>
                        <a:pt x="436" y="487"/>
                      </a:lnTo>
                      <a:lnTo>
                        <a:pt x="459" y="474"/>
                      </a:lnTo>
                      <a:lnTo>
                        <a:pt x="476" y="454"/>
                      </a:lnTo>
                      <a:lnTo>
                        <a:pt x="485" y="425"/>
                      </a:lnTo>
                      <a:lnTo>
                        <a:pt x="487" y="391"/>
                      </a:lnTo>
                      <a:lnTo>
                        <a:pt x="482" y="349"/>
                      </a:lnTo>
                      <a:lnTo>
                        <a:pt x="471" y="302"/>
                      </a:lnTo>
                      <a:lnTo>
                        <a:pt x="516" y="240"/>
                      </a:lnTo>
                      <a:lnTo>
                        <a:pt x="558" y="205"/>
                      </a:lnTo>
                      <a:lnTo>
                        <a:pt x="595" y="188"/>
                      </a:lnTo>
                      <a:lnTo>
                        <a:pt x="634" y="188"/>
                      </a:lnTo>
                      <a:lnTo>
                        <a:pt x="674" y="196"/>
                      </a:lnTo>
                      <a:lnTo>
                        <a:pt x="721" y="208"/>
                      </a:lnTo>
                      <a:lnTo>
                        <a:pt x="773" y="220"/>
                      </a:lnTo>
                      <a:lnTo>
                        <a:pt x="837" y="225"/>
                      </a:lnTo>
                      <a:lnTo>
                        <a:pt x="801" y="197"/>
                      </a:lnTo>
                      <a:lnTo>
                        <a:pt x="765" y="169"/>
                      </a:lnTo>
                      <a:lnTo>
                        <a:pt x="727" y="141"/>
                      </a:lnTo>
                      <a:lnTo>
                        <a:pt x="691" y="112"/>
                      </a:lnTo>
                      <a:lnTo>
                        <a:pt x="653" y="82"/>
                      </a:lnTo>
                      <a:lnTo>
                        <a:pt x="617" y="54"/>
                      </a:lnTo>
                      <a:lnTo>
                        <a:pt x="579" y="25"/>
                      </a:lnTo>
                      <a:lnTo>
                        <a:pt x="545" y="0"/>
                      </a:lnTo>
                      <a:close/>
                    </a:path>
                  </a:pathLst>
                </a:custGeom>
                <a:solidFill>
                  <a:srgbClr val="91A3A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03" name="Freeform 16"/>
                <p:cNvSpPr>
                  <a:spLocks/>
                </p:cNvSpPr>
                <p:nvPr/>
              </p:nvSpPr>
              <p:spPr bwMode="auto">
                <a:xfrm>
                  <a:off x="4151" y="3648"/>
                  <a:ext cx="419" cy="239"/>
                </a:xfrm>
                <a:custGeom>
                  <a:avLst/>
                  <a:gdLst>
                    <a:gd name="T0" fmla="*/ 139 w 837"/>
                    <a:gd name="T1" fmla="*/ 0 h 479"/>
                    <a:gd name="T2" fmla="*/ 124 w 837"/>
                    <a:gd name="T3" fmla="*/ 5 h 479"/>
                    <a:gd name="T4" fmla="*/ 113 w 837"/>
                    <a:gd name="T5" fmla="*/ 10 h 479"/>
                    <a:gd name="T6" fmla="*/ 103 w 837"/>
                    <a:gd name="T7" fmla="*/ 14 h 479"/>
                    <a:gd name="T8" fmla="*/ 96 w 837"/>
                    <a:gd name="T9" fmla="*/ 20 h 479"/>
                    <a:gd name="T10" fmla="*/ 88 w 837"/>
                    <a:gd name="T11" fmla="*/ 26 h 479"/>
                    <a:gd name="T12" fmla="*/ 81 w 837"/>
                    <a:gd name="T13" fmla="*/ 33 h 479"/>
                    <a:gd name="T14" fmla="*/ 73 w 837"/>
                    <a:gd name="T15" fmla="*/ 43 h 479"/>
                    <a:gd name="T16" fmla="*/ 64 w 837"/>
                    <a:gd name="T17" fmla="*/ 55 h 479"/>
                    <a:gd name="T18" fmla="*/ 59 w 837"/>
                    <a:gd name="T19" fmla="*/ 52 h 479"/>
                    <a:gd name="T20" fmla="*/ 55 w 837"/>
                    <a:gd name="T21" fmla="*/ 48 h 479"/>
                    <a:gd name="T22" fmla="*/ 49 w 837"/>
                    <a:gd name="T23" fmla="*/ 44 h 479"/>
                    <a:gd name="T24" fmla="*/ 44 w 837"/>
                    <a:gd name="T25" fmla="*/ 41 h 479"/>
                    <a:gd name="T26" fmla="*/ 39 w 837"/>
                    <a:gd name="T27" fmla="*/ 37 h 479"/>
                    <a:gd name="T28" fmla="*/ 34 w 837"/>
                    <a:gd name="T29" fmla="*/ 34 h 479"/>
                    <a:gd name="T30" fmla="*/ 29 w 837"/>
                    <a:gd name="T31" fmla="*/ 30 h 479"/>
                    <a:gd name="T32" fmla="*/ 25 w 837"/>
                    <a:gd name="T33" fmla="*/ 27 h 479"/>
                    <a:gd name="T34" fmla="*/ 23 w 837"/>
                    <a:gd name="T35" fmla="*/ 29 h 479"/>
                    <a:gd name="T36" fmla="*/ 20 w 837"/>
                    <a:gd name="T37" fmla="*/ 31 h 479"/>
                    <a:gd name="T38" fmla="*/ 16 w 837"/>
                    <a:gd name="T39" fmla="*/ 33 h 479"/>
                    <a:gd name="T40" fmla="*/ 13 w 837"/>
                    <a:gd name="T41" fmla="*/ 35 h 479"/>
                    <a:gd name="T42" fmla="*/ 8 w 837"/>
                    <a:gd name="T43" fmla="*/ 37 h 479"/>
                    <a:gd name="T44" fmla="*/ 5 w 837"/>
                    <a:gd name="T45" fmla="*/ 39 h 479"/>
                    <a:gd name="T46" fmla="*/ 2 w 837"/>
                    <a:gd name="T47" fmla="*/ 41 h 479"/>
                    <a:gd name="T48" fmla="*/ 0 w 837"/>
                    <a:gd name="T49" fmla="*/ 43 h 479"/>
                    <a:gd name="T50" fmla="*/ 10 w 837"/>
                    <a:gd name="T51" fmla="*/ 53 h 479"/>
                    <a:gd name="T52" fmla="*/ 22 w 837"/>
                    <a:gd name="T53" fmla="*/ 63 h 479"/>
                    <a:gd name="T54" fmla="*/ 33 w 837"/>
                    <a:gd name="T55" fmla="*/ 74 h 479"/>
                    <a:gd name="T56" fmla="*/ 45 w 837"/>
                    <a:gd name="T57" fmla="*/ 85 h 479"/>
                    <a:gd name="T58" fmla="*/ 57 w 837"/>
                    <a:gd name="T59" fmla="*/ 95 h 479"/>
                    <a:gd name="T60" fmla="*/ 70 w 837"/>
                    <a:gd name="T61" fmla="*/ 104 h 479"/>
                    <a:gd name="T62" fmla="*/ 81 w 837"/>
                    <a:gd name="T63" fmla="*/ 112 h 479"/>
                    <a:gd name="T64" fmla="*/ 94 w 837"/>
                    <a:gd name="T65" fmla="*/ 118 h 479"/>
                    <a:gd name="T66" fmla="*/ 102 w 837"/>
                    <a:gd name="T67" fmla="*/ 119 h 479"/>
                    <a:gd name="T68" fmla="*/ 109 w 837"/>
                    <a:gd name="T69" fmla="*/ 119 h 479"/>
                    <a:gd name="T70" fmla="*/ 114 w 837"/>
                    <a:gd name="T71" fmla="*/ 115 h 479"/>
                    <a:gd name="T72" fmla="*/ 119 w 837"/>
                    <a:gd name="T73" fmla="*/ 111 h 479"/>
                    <a:gd name="T74" fmla="*/ 121 w 837"/>
                    <a:gd name="T75" fmla="*/ 104 h 479"/>
                    <a:gd name="T76" fmla="*/ 122 w 837"/>
                    <a:gd name="T77" fmla="*/ 95 h 479"/>
                    <a:gd name="T78" fmla="*/ 121 w 837"/>
                    <a:gd name="T79" fmla="*/ 85 h 479"/>
                    <a:gd name="T80" fmla="*/ 118 w 837"/>
                    <a:gd name="T81" fmla="*/ 73 h 479"/>
                    <a:gd name="T82" fmla="*/ 129 w 837"/>
                    <a:gd name="T83" fmla="*/ 58 h 479"/>
                    <a:gd name="T84" fmla="*/ 140 w 837"/>
                    <a:gd name="T85" fmla="*/ 49 h 479"/>
                    <a:gd name="T86" fmla="*/ 149 w 837"/>
                    <a:gd name="T87" fmla="*/ 45 h 479"/>
                    <a:gd name="T88" fmla="*/ 159 w 837"/>
                    <a:gd name="T89" fmla="*/ 45 h 479"/>
                    <a:gd name="T90" fmla="*/ 169 w 837"/>
                    <a:gd name="T91" fmla="*/ 47 h 479"/>
                    <a:gd name="T92" fmla="*/ 181 w 837"/>
                    <a:gd name="T93" fmla="*/ 50 h 479"/>
                    <a:gd name="T94" fmla="*/ 194 w 837"/>
                    <a:gd name="T95" fmla="*/ 53 h 479"/>
                    <a:gd name="T96" fmla="*/ 210 w 837"/>
                    <a:gd name="T97" fmla="*/ 54 h 479"/>
                    <a:gd name="T98" fmla="*/ 201 w 837"/>
                    <a:gd name="T99" fmla="*/ 47 h 479"/>
                    <a:gd name="T100" fmla="*/ 192 w 837"/>
                    <a:gd name="T101" fmla="*/ 40 h 479"/>
                    <a:gd name="T102" fmla="*/ 183 w 837"/>
                    <a:gd name="T103" fmla="*/ 33 h 479"/>
                    <a:gd name="T104" fmla="*/ 174 w 837"/>
                    <a:gd name="T105" fmla="*/ 27 h 479"/>
                    <a:gd name="T106" fmla="*/ 165 w 837"/>
                    <a:gd name="T107" fmla="*/ 19 h 479"/>
                    <a:gd name="T108" fmla="*/ 156 w 837"/>
                    <a:gd name="T109" fmla="*/ 12 h 479"/>
                    <a:gd name="T110" fmla="*/ 147 w 837"/>
                    <a:gd name="T111" fmla="*/ 6 h 479"/>
                    <a:gd name="T112" fmla="*/ 139 w 837"/>
                    <a:gd name="T113" fmla="*/ 0 h 479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79"/>
                    <a:gd name="T173" fmla="*/ 837 w 837"/>
                    <a:gd name="T174" fmla="*/ 479 h 479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79">
                      <a:moveTo>
                        <a:pt x="554" y="0"/>
                      </a:moveTo>
                      <a:lnTo>
                        <a:pt x="496" y="21"/>
                      </a:lnTo>
                      <a:lnTo>
                        <a:pt x="450" y="41"/>
                      </a:lnTo>
                      <a:lnTo>
                        <a:pt x="412" y="59"/>
                      </a:lnTo>
                      <a:lnTo>
                        <a:pt x="381" y="80"/>
                      </a:lnTo>
                      <a:lnTo>
                        <a:pt x="349" y="104"/>
                      </a:lnTo>
                      <a:lnTo>
                        <a:pt x="321" y="134"/>
                      </a:lnTo>
                      <a:lnTo>
                        <a:pt x="289" y="172"/>
                      </a:lnTo>
                      <a:lnTo>
                        <a:pt x="254" y="222"/>
                      </a:lnTo>
                      <a:lnTo>
                        <a:pt x="235" y="208"/>
                      </a:lnTo>
                      <a:lnTo>
                        <a:pt x="217" y="194"/>
                      </a:lnTo>
                      <a:lnTo>
                        <a:pt x="196" y="179"/>
                      </a:lnTo>
                      <a:lnTo>
                        <a:pt x="176" y="165"/>
                      </a:lnTo>
                      <a:lnTo>
                        <a:pt x="155" y="150"/>
                      </a:lnTo>
                      <a:lnTo>
                        <a:pt x="135" y="136"/>
                      </a:lnTo>
                      <a:lnTo>
                        <a:pt x="115" y="121"/>
                      </a:lnTo>
                      <a:lnTo>
                        <a:pt x="99" y="110"/>
                      </a:lnTo>
                      <a:lnTo>
                        <a:pt x="90" y="116"/>
                      </a:lnTo>
                      <a:lnTo>
                        <a:pt x="79" y="124"/>
                      </a:lnTo>
                      <a:lnTo>
                        <a:pt x="64" y="133"/>
                      </a:lnTo>
                      <a:lnTo>
                        <a:pt x="49" y="143"/>
                      </a:lnTo>
                      <a:lnTo>
                        <a:pt x="32" y="150"/>
                      </a:lnTo>
                      <a:lnTo>
                        <a:pt x="18" y="159"/>
                      </a:lnTo>
                      <a:lnTo>
                        <a:pt x="7" y="166"/>
                      </a:lnTo>
                      <a:lnTo>
                        <a:pt x="0" y="175"/>
                      </a:lnTo>
                      <a:lnTo>
                        <a:pt x="40" y="214"/>
                      </a:lnTo>
                      <a:lnTo>
                        <a:pt x="85" y="255"/>
                      </a:lnTo>
                      <a:lnTo>
                        <a:pt x="131" y="298"/>
                      </a:lnTo>
                      <a:lnTo>
                        <a:pt x="180" y="341"/>
                      </a:lnTo>
                      <a:lnTo>
                        <a:pt x="228" y="381"/>
                      </a:lnTo>
                      <a:lnTo>
                        <a:pt x="277" y="417"/>
                      </a:lnTo>
                      <a:lnTo>
                        <a:pt x="324" y="448"/>
                      </a:lnTo>
                      <a:lnTo>
                        <a:pt x="373" y="474"/>
                      </a:lnTo>
                      <a:lnTo>
                        <a:pt x="406" y="479"/>
                      </a:lnTo>
                      <a:lnTo>
                        <a:pt x="435" y="476"/>
                      </a:lnTo>
                      <a:lnTo>
                        <a:pt x="456" y="463"/>
                      </a:lnTo>
                      <a:lnTo>
                        <a:pt x="475" y="445"/>
                      </a:lnTo>
                      <a:lnTo>
                        <a:pt x="484" y="417"/>
                      </a:lnTo>
                      <a:lnTo>
                        <a:pt x="487" y="382"/>
                      </a:lnTo>
                      <a:lnTo>
                        <a:pt x="482" y="341"/>
                      </a:lnTo>
                      <a:lnTo>
                        <a:pt x="471" y="294"/>
                      </a:lnTo>
                      <a:lnTo>
                        <a:pt x="516" y="232"/>
                      </a:lnTo>
                      <a:lnTo>
                        <a:pt x="558" y="197"/>
                      </a:lnTo>
                      <a:lnTo>
                        <a:pt x="595" y="180"/>
                      </a:lnTo>
                      <a:lnTo>
                        <a:pt x="634" y="180"/>
                      </a:lnTo>
                      <a:lnTo>
                        <a:pt x="674" y="188"/>
                      </a:lnTo>
                      <a:lnTo>
                        <a:pt x="721" y="200"/>
                      </a:lnTo>
                      <a:lnTo>
                        <a:pt x="773" y="212"/>
                      </a:lnTo>
                      <a:lnTo>
                        <a:pt x="837" y="217"/>
                      </a:lnTo>
                      <a:lnTo>
                        <a:pt x="801" y="189"/>
                      </a:lnTo>
                      <a:lnTo>
                        <a:pt x="766" y="163"/>
                      </a:lnTo>
                      <a:lnTo>
                        <a:pt x="731" y="135"/>
                      </a:lnTo>
                      <a:lnTo>
                        <a:pt x="696" y="108"/>
                      </a:lnTo>
                      <a:lnTo>
                        <a:pt x="659" y="79"/>
                      </a:lnTo>
                      <a:lnTo>
                        <a:pt x="624" y="51"/>
                      </a:lnTo>
                      <a:lnTo>
                        <a:pt x="588" y="25"/>
                      </a:lnTo>
                      <a:lnTo>
                        <a:pt x="554" y="0"/>
                      </a:lnTo>
                      <a:close/>
                    </a:path>
                  </a:pathLst>
                </a:custGeom>
                <a:solidFill>
                  <a:srgbClr val="96A8A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04" name="Freeform 17"/>
                <p:cNvSpPr>
                  <a:spLocks/>
                </p:cNvSpPr>
                <p:nvPr/>
              </p:nvSpPr>
              <p:spPr bwMode="auto">
                <a:xfrm>
                  <a:off x="4151" y="3651"/>
                  <a:ext cx="419" cy="235"/>
                </a:xfrm>
                <a:custGeom>
                  <a:avLst/>
                  <a:gdLst>
                    <a:gd name="T0" fmla="*/ 142 w 837"/>
                    <a:gd name="T1" fmla="*/ 0 h 470"/>
                    <a:gd name="T2" fmla="*/ 127 w 837"/>
                    <a:gd name="T3" fmla="*/ 6 h 470"/>
                    <a:gd name="T4" fmla="*/ 115 w 837"/>
                    <a:gd name="T5" fmla="*/ 11 h 470"/>
                    <a:gd name="T6" fmla="*/ 105 w 837"/>
                    <a:gd name="T7" fmla="*/ 15 h 470"/>
                    <a:gd name="T8" fmla="*/ 97 w 837"/>
                    <a:gd name="T9" fmla="*/ 21 h 470"/>
                    <a:gd name="T10" fmla="*/ 89 w 837"/>
                    <a:gd name="T11" fmla="*/ 28 h 470"/>
                    <a:gd name="T12" fmla="*/ 82 w 837"/>
                    <a:gd name="T13" fmla="*/ 35 h 470"/>
                    <a:gd name="T14" fmla="*/ 74 w 837"/>
                    <a:gd name="T15" fmla="*/ 45 h 470"/>
                    <a:gd name="T16" fmla="*/ 65 w 837"/>
                    <a:gd name="T17" fmla="*/ 58 h 470"/>
                    <a:gd name="T18" fmla="*/ 60 w 837"/>
                    <a:gd name="T19" fmla="*/ 54 h 470"/>
                    <a:gd name="T20" fmla="*/ 55 w 837"/>
                    <a:gd name="T21" fmla="*/ 51 h 470"/>
                    <a:gd name="T22" fmla="*/ 49 w 837"/>
                    <a:gd name="T23" fmla="*/ 47 h 470"/>
                    <a:gd name="T24" fmla="*/ 44 w 837"/>
                    <a:gd name="T25" fmla="*/ 43 h 470"/>
                    <a:gd name="T26" fmla="*/ 38 w 837"/>
                    <a:gd name="T27" fmla="*/ 39 h 470"/>
                    <a:gd name="T28" fmla="*/ 32 w 837"/>
                    <a:gd name="T29" fmla="*/ 35 h 470"/>
                    <a:gd name="T30" fmla="*/ 27 w 837"/>
                    <a:gd name="T31" fmla="*/ 31 h 470"/>
                    <a:gd name="T32" fmla="*/ 23 w 837"/>
                    <a:gd name="T33" fmla="*/ 29 h 470"/>
                    <a:gd name="T34" fmla="*/ 21 w 837"/>
                    <a:gd name="T35" fmla="*/ 29 h 470"/>
                    <a:gd name="T36" fmla="*/ 18 w 837"/>
                    <a:gd name="T37" fmla="*/ 31 h 470"/>
                    <a:gd name="T38" fmla="*/ 15 w 837"/>
                    <a:gd name="T39" fmla="*/ 34 h 470"/>
                    <a:gd name="T40" fmla="*/ 12 w 837"/>
                    <a:gd name="T41" fmla="*/ 35 h 470"/>
                    <a:gd name="T42" fmla="*/ 8 w 837"/>
                    <a:gd name="T43" fmla="*/ 37 h 470"/>
                    <a:gd name="T44" fmla="*/ 5 w 837"/>
                    <a:gd name="T45" fmla="*/ 39 h 470"/>
                    <a:gd name="T46" fmla="*/ 2 w 837"/>
                    <a:gd name="T47" fmla="*/ 41 h 470"/>
                    <a:gd name="T48" fmla="*/ 0 w 837"/>
                    <a:gd name="T49" fmla="*/ 43 h 470"/>
                    <a:gd name="T50" fmla="*/ 10 w 837"/>
                    <a:gd name="T51" fmla="*/ 52 h 470"/>
                    <a:gd name="T52" fmla="*/ 22 w 837"/>
                    <a:gd name="T53" fmla="*/ 62 h 470"/>
                    <a:gd name="T54" fmla="*/ 33 w 837"/>
                    <a:gd name="T55" fmla="*/ 73 h 470"/>
                    <a:gd name="T56" fmla="*/ 45 w 837"/>
                    <a:gd name="T57" fmla="*/ 84 h 470"/>
                    <a:gd name="T58" fmla="*/ 57 w 837"/>
                    <a:gd name="T59" fmla="*/ 94 h 470"/>
                    <a:gd name="T60" fmla="*/ 70 w 837"/>
                    <a:gd name="T61" fmla="*/ 103 h 470"/>
                    <a:gd name="T62" fmla="*/ 81 w 837"/>
                    <a:gd name="T63" fmla="*/ 110 h 470"/>
                    <a:gd name="T64" fmla="*/ 94 w 837"/>
                    <a:gd name="T65" fmla="*/ 117 h 470"/>
                    <a:gd name="T66" fmla="*/ 102 w 837"/>
                    <a:gd name="T67" fmla="*/ 118 h 470"/>
                    <a:gd name="T68" fmla="*/ 108 w 837"/>
                    <a:gd name="T69" fmla="*/ 117 h 470"/>
                    <a:gd name="T70" fmla="*/ 114 w 837"/>
                    <a:gd name="T71" fmla="*/ 114 h 470"/>
                    <a:gd name="T72" fmla="*/ 118 w 837"/>
                    <a:gd name="T73" fmla="*/ 110 h 470"/>
                    <a:gd name="T74" fmla="*/ 121 w 837"/>
                    <a:gd name="T75" fmla="*/ 103 h 470"/>
                    <a:gd name="T76" fmla="*/ 122 w 837"/>
                    <a:gd name="T77" fmla="*/ 95 h 470"/>
                    <a:gd name="T78" fmla="*/ 121 w 837"/>
                    <a:gd name="T79" fmla="*/ 84 h 470"/>
                    <a:gd name="T80" fmla="*/ 118 w 837"/>
                    <a:gd name="T81" fmla="*/ 72 h 470"/>
                    <a:gd name="T82" fmla="*/ 129 w 837"/>
                    <a:gd name="T83" fmla="*/ 57 h 470"/>
                    <a:gd name="T84" fmla="*/ 140 w 837"/>
                    <a:gd name="T85" fmla="*/ 48 h 470"/>
                    <a:gd name="T86" fmla="*/ 149 w 837"/>
                    <a:gd name="T87" fmla="*/ 44 h 470"/>
                    <a:gd name="T88" fmla="*/ 159 w 837"/>
                    <a:gd name="T89" fmla="*/ 44 h 470"/>
                    <a:gd name="T90" fmla="*/ 169 w 837"/>
                    <a:gd name="T91" fmla="*/ 46 h 470"/>
                    <a:gd name="T92" fmla="*/ 181 w 837"/>
                    <a:gd name="T93" fmla="*/ 49 h 470"/>
                    <a:gd name="T94" fmla="*/ 194 w 837"/>
                    <a:gd name="T95" fmla="*/ 52 h 470"/>
                    <a:gd name="T96" fmla="*/ 210 w 837"/>
                    <a:gd name="T97" fmla="*/ 53 h 470"/>
                    <a:gd name="T98" fmla="*/ 201 w 837"/>
                    <a:gd name="T99" fmla="*/ 46 h 470"/>
                    <a:gd name="T100" fmla="*/ 192 w 837"/>
                    <a:gd name="T101" fmla="*/ 40 h 470"/>
                    <a:gd name="T102" fmla="*/ 184 w 837"/>
                    <a:gd name="T103" fmla="*/ 33 h 470"/>
                    <a:gd name="T104" fmla="*/ 176 w 837"/>
                    <a:gd name="T105" fmla="*/ 27 h 470"/>
                    <a:gd name="T106" fmla="*/ 167 w 837"/>
                    <a:gd name="T107" fmla="*/ 20 h 470"/>
                    <a:gd name="T108" fmla="*/ 159 w 837"/>
                    <a:gd name="T109" fmla="*/ 13 h 470"/>
                    <a:gd name="T110" fmla="*/ 150 w 837"/>
                    <a:gd name="T111" fmla="*/ 7 h 470"/>
                    <a:gd name="T112" fmla="*/ 142 w 837"/>
                    <a:gd name="T113" fmla="*/ 0 h 470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70"/>
                    <a:gd name="T173" fmla="*/ 837 w 837"/>
                    <a:gd name="T174" fmla="*/ 470 h 470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70">
                      <a:moveTo>
                        <a:pt x="565" y="0"/>
                      </a:moveTo>
                      <a:lnTo>
                        <a:pt x="506" y="21"/>
                      </a:lnTo>
                      <a:lnTo>
                        <a:pt x="460" y="43"/>
                      </a:lnTo>
                      <a:lnTo>
                        <a:pt x="420" y="61"/>
                      </a:lnTo>
                      <a:lnTo>
                        <a:pt x="387" y="84"/>
                      </a:lnTo>
                      <a:lnTo>
                        <a:pt x="356" y="109"/>
                      </a:lnTo>
                      <a:lnTo>
                        <a:pt x="327" y="140"/>
                      </a:lnTo>
                      <a:lnTo>
                        <a:pt x="294" y="179"/>
                      </a:lnTo>
                      <a:lnTo>
                        <a:pt x="259" y="229"/>
                      </a:lnTo>
                      <a:lnTo>
                        <a:pt x="240" y="214"/>
                      </a:lnTo>
                      <a:lnTo>
                        <a:pt x="220" y="201"/>
                      </a:lnTo>
                      <a:lnTo>
                        <a:pt x="196" y="186"/>
                      </a:lnTo>
                      <a:lnTo>
                        <a:pt x="174" y="171"/>
                      </a:lnTo>
                      <a:lnTo>
                        <a:pt x="150" y="154"/>
                      </a:lnTo>
                      <a:lnTo>
                        <a:pt x="128" y="139"/>
                      </a:lnTo>
                      <a:lnTo>
                        <a:pt x="106" y="125"/>
                      </a:lnTo>
                      <a:lnTo>
                        <a:pt x="90" y="113"/>
                      </a:lnTo>
                      <a:lnTo>
                        <a:pt x="81" y="119"/>
                      </a:lnTo>
                      <a:lnTo>
                        <a:pt x="71" y="127"/>
                      </a:lnTo>
                      <a:lnTo>
                        <a:pt x="57" y="133"/>
                      </a:lnTo>
                      <a:lnTo>
                        <a:pt x="45" y="140"/>
                      </a:lnTo>
                      <a:lnTo>
                        <a:pt x="30" y="147"/>
                      </a:lnTo>
                      <a:lnTo>
                        <a:pt x="17" y="154"/>
                      </a:lnTo>
                      <a:lnTo>
                        <a:pt x="6" y="162"/>
                      </a:lnTo>
                      <a:lnTo>
                        <a:pt x="0" y="169"/>
                      </a:lnTo>
                      <a:lnTo>
                        <a:pt x="40" y="208"/>
                      </a:lnTo>
                      <a:lnTo>
                        <a:pt x="85" y="249"/>
                      </a:lnTo>
                      <a:lnTo>
                        <a:pt x="131" y="292"/>
                      </a:lnTo>
                      <a:lnTo>
                        <a:pt x="180" y="335"/>
                      </a:lnTo>
                      <a:lnTo>
                        <a:pt x="228" y="374"/>
                      </a:lnTo>
                      <a:lnTo>
                        <a:pt x="277" y="410"/>
                      </a:lnTo>
                      <a:lnTo>
                        <a:pt x="324" y="440"/>
                      </a:lnTo>
                      <a:lnTo>
                        <a:pt x="373" y="465"/>
                      </a:lnTo>
                      <a:lnTo>
                        <a:pt x="405" y="470"/>
                      </a:lnTo>
                      <a:lnTo>
                        <a:pt x="432" y="468"/>
                      </a:lnTo>
                      <a:lnTo>
                        <a:pt x="454" y="456"/>
                      </a:lnTo>
                      <a:lnTo>
                        <a:pt x="472" y="439"/>
                      </a:lnTo>
                      <a:lnTo>
                        <a:pt x="482" y="411"/>
                      </a:lnTo>
                      <a:lnTo>
                        <a:pt x="486" y="377"/>
                      </a:lnTo>
                      <a:lnTo>
                        <a:pt x="482" y="336"/>
                      </a:lnTo>
                      <a:lnTo>
                        <a:pt x="471" y="288"/>
                      </a:lnTo>
                      <a:lnTo>
                        <a:pt x="516" y="226"/>
                      </a:lnTo>
                      <a:lnTo>
                        <a:pt x="558" y="191"/>
                      </a:lnTo>
                      <a:lnTo>
                        <a:pt x="595" y="174"/>
                      </a:lnTo>
                      <a:lnTo>
                        <a:pt x="634" y="174"/>
                      </a:lnTo>
                      <a:lnTo>
                        <a:pt x="674" y="182"/>
                      </a:lnTo>
                      <a:lnTo>
                        <a:pt x="721" y="194"/>
                      </a:lnTo>
                      <a:lnTo>
                        <a:pt x="773" y="206"/>
                      </a:lnTo>
                      <a:lnTo>
                        <a:pt x="837" y="211"/>
                      </a:lnTo>
                      <a:lnTo>
                        <a:pt x="802" y="184"/>
                      </a:lnTo>
                      <a:lnTo>
                        <a:pt x="768" y="158"/>
                      </a:lnTo>
                      <a:lnTo>
                        <a:pt x="734" y="132"/>
                      </a:lnTo>
                      <a:lnTo>
                        <a:pt x="701" y="105"/>
                      </a:lnTo>
                      <a:lnTo>
                        <a:pt x="667" y="78"/>
                      </a:lnTo>
                      <a:lnTo>
                        <a:pt x="633" y="51"/>
                      </a:lnTo>
                      <a:lnTo>
                        <a:pt x="599" y="25"/>
                      </a:lnTo>
                      <a:lnTo>
                        <a:pt x="565" y="0"/>
                      </a:lnTo>
                      <a:close/>
                    </a:path>
                  </a:pathLst>
                </a:custGeom>
                <a:solidFill>
                  <a:srgbClr val="9E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05" name="Freeform 18"/>
                <p:cNvSpPr>
                  <a:spLocks/>
                </p:cNvSpPr>
                <p:nvPr/>
              </p:nvSpPr>
              <p:spPr bwMode="auto">
                <a:xfrm>
                  <a:off x="4151" y="3655"/>
                  <a:ext cx="419" cy="230"/>
                </a:xfrm>
                <a:custGeom>
                  <a:avLst/>
                  <a:gdLst>
                    <a:gd name="T0" fmla="*/ 144 w 837"/>
                    <a:gd name="T1" fmla="*/ 0 h 460"/>
                    <a:gd name="T2" fmla="*/ 129 w 837"/>
                    <a:gd name="T3" fmla="*/ 6 h 460"/>
                    <a:gd name="T4" fmla="*/ 117 w 837"/>
                    <a:gd name="T5" fmla="*/ 11 h 460"/>
                    <a:gd name="T6" fmla="*/ 107 w 837"/>
                    <a:gd name="T7" fmla="*/ 15 h 460"/>
                    <a:gd name="T8" fmla="*/ 99 w 837"/>
                    <a:gd name="T9" fmla="*/ 22 h 460"/>
                    <a:gd name="T10" fmla="*/ 91 w 837"/>
                    <a:gd name="T11" fmla="*/ 28 h 460"/>
                    <a:gd name="T12" fmla="*/ 83 w 837"/>
                    <a:gd name="T13" fmla="*/ 36 h 460"/>
                    <a:gd name="T14" fmla="*/ 75 w 837"/>
                    <a:gd name="T15" fmla="*/ 46 h 460"/>
                    <a:gd name="T16" fmla="*/ 66 w 837"/>
                    <a:gd name="T17" fmla="*/ 58 h 460"/>
                    <a:gd name="T18" fmla="*/ 61 w 837"/>
                    <a:gd name="T19" fmla="*/ 55 h 460"/>
                    <a:gd name="T20" fmla="*/ 56 w 837"/>
                    <a:gd name="T21" fmla="*/ 51 h 460"/>
                    <a:gd name="T22" fmla="*/ 49 w 837"/>
                    <a:gd name="T23" fmla="*/ 47 h 460"/>
                    <a:gd name="T24" fmla="*/ 44 w 837"/>
                    <a:gd name="T25" fmla="*/ 44 h 460"/>
                    <a:gd name="T26" fmla="*/ 37 w 837"/>
                    <a:gd name="T27" fmla="*/ 39 h 460"/>
                    <a:gd name="T28" fmla="*/ 31 w 837"/>
                    <a:gd name="T29" fmla="*/ 35 h 460"/>
                    <a:gd name="T30" fmla="*/ 25 w 837"/>
                    <a:gd name="T31" fmla="*/ 31 h 460"/>
                    <a:gd name="T32" fmla="*/ 21 w 837"/>
                    <a:gd name="T33" fmla="*/ 28 h 460"/>
                    <a:gd name="T34" fmla="*/ 19 w 837"/>
                    <a:gd name="T35" fmla="*/ 29 h 460"/>
                    <a:gd name="T36" fmla="*/ 16 w 837"/>
                    <a:gd name="T37" fmla="*/ 30 h 460"/>
                    <a:gd name="T38" fmla="*/ 13 w 837"/>
                    <a:gd name="T39" fmla="*/ 33 h 460"/>
                    <a:gd name="T40" fmla="*/ 10 w 837"/>
                    <a:gd name="T41" fmla="*/ 34 h 460"/>
                    <a:gd name="T42" fmla="*/ 7 w 837"/>
                    <a:gd name="T43" fmla="*/ 35 h 460"/>
                    <a:gd name="T44" fmla="*/ 4 w 837"/>
                    <a:gd name="T45" fmla="*/ 37 h 460"/>
                    <a:gd name="T46" fmla="*/ 2 w 837"/>
                    <a:gd name="T47" fmla="*/ 39 h 460"/>
                    <a:gd name="T48" fmla="*/ 0 w 837"/>
                    <a:gd name="T49" fmla="*/ 40 h 460"/>
                    <a:gd name="T50" fmla="*/ 10 w 837"/>
                    <a:gd name="T51" fmla="*/ 50 h 460"/>
                    <a:gd name="T52" fmla="*/ 22 w 837"/>
                    <a:gd name="T53" fmla="*/ 60 h 460"/>
                    <a:gd name="T54" fmla="*/ 33 w 837"/>
                    <a:gd name="T55" fmla="*/ 71 h 460"/>
                    <a:gd name="T56" fmla="*/ 45 w 837"/>
                    <a:gd name="T57" fmla="*/ 81 h 460"/>
                    <a:gd name="T58" fmla="*/ 57 w 837"/>
                    <a:gd name="T59" fmla="*/ 91 h 460"/>
                    <a:gd name="T60" fmla="*/ 70 w 837"/>
                    <a:gd name="T61" fmla="*/ 100 h 460"/>
                    <a:gd name="T62" fmla="*/ 81 w 837"/>
                    <a:gd name="T63" fmla="*/ 108 h 460"/>
                    <a:gd name="T64" fmla="*/ 94 w 837"/>
                    <a:gd name="T65" fmla="*/ 114 h 460"/>
                    <a:gd name="T66" fmla="*/ 101 w 837"/>
                    <a:gd name="T67" fmla="*/ 115 h 460"/>
                    <a:gd name="T68" fmla="*/ 108 w 837"/>
                    <a:gd name="T69" fmla="*/ 115 h 460"/>
                    <a:gd name="T70" fmla="*/ 113 w 837"/>
                    <a:gd name="T71" fmla="*/ 112 h 460"/>
                    <a:gd name="T72" fmla="*/ 118 w 837"/>
                    <a:gd name="T73" fmla="*/ 108 h 460"/>
                    <a:gd name="T74" fmla="*/ 120 w 837"/>
                    <a:gd name="T75" fmla="*/ 101 h 460"/>
                    <a:gd name="T76" fmla="*/ 122 w 837"/>
                    <a:gd name="T77" fmla="*/ 93 h 460"/>
                    <a:gd name="T78" fmla="*/ 121 w 837"/>
                    <a:gd name="T79" fmla="*/ 82 h 460"/>
                    <a:gd name="T80" fmla="*/ 118 w 837"/>
                    <a:gd name="T81" fmla="*/ 70 h 460"/>
                    <a:gd name="T82" fmla="*/ 129 w 837"/>
                    <a:gd name="T83" fmla="*/ 55 h 460"/>
                    <a:gd name="T84" fmla="*/ 140 w 837"/>
                    <a:gd name="T85" fmla="*/ 46 h 460"/>
                    <a:gd name="T86" fmla="*/ 149 w 837"/>
                    <a:gd name="T87" fmla="*/ 42 h 460"/>
                    <a:gd name="T88" fmla="*/ 159 w 837"/>
                    <a:gd name="T89" fmla="*/ 42 h 460"/>
                    <a:gd name="T90" fmla="*/ 169 w 837"/>
                    <a:gd name="T91" fmla="*/ 44 h 460"/>
                    <a:gd name="T92" fmla="*/ 181 w 837"/>
                    <a:gd name="T93" fmla="*/ 47 h 460"/>
                    <a:gd name="T94" fmla="*/ 194 w 837"/>
                    <a:gd name="T95" fmla="*/ 50 h 460"/>
                    <a:gd name="T96" fmla="*/ 210 w 837"/>
                    <a:gd name="T97" fmla="*/ 51 h 460"/>
                    <a:gd name="T98" fmla="*/ 201 w 837"/>
                    <a:gd name="T99" fmla="*/ 44 h 460"/>
                    <a:gd name="T100" fmla="*/ 193 w 837"/>
                    <a:gd name="T101" fmla="*/ 38 h 460"/>
                    <a:gd name="T102" fmla="*/ 185 w 837"/>
                    <a:gd name="T103" fmla="*/ 31 h 460"/>
                    <a:gd name="T104" fmla="*/ 177 w 837"/>
                    <a:gd name="T105" fmla="*/ 25 h 460"/>
                    <a:gd name="T106" fmla="*/ 169 w 837"/>
                    <a:gd name="T107" fmla="*/ 19 h 460"/>
                    <a:gd name="T108" fmla="*/ 160 w 837"/>
                    <a:gd name="T109" fmla="*/ 13 h 460"/>
                    <a:gd name="T110" fmla="*/ 152 w 837"/>
                    <a:gd name="T111" fmla="*/ 6 h 460"/>
                    <a:gd name="T112" fmla="*/ 144 w 837"/>
                    <a:gd name="T113" fmla="*/ 0 h 460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60"/>
                    <a:gd name="T173" fmla="*/ 837 w 837"/>
                    <a:gd name="T174" fmla="*/ 460 h 460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60">
                      <a:moveTo>
                        <a:pt x="573" y="0"/>
                      </a:moveTo>
                      <a:lnTo>
                        <a:pt x="514" y="21"/>
                      </a:lnTo>
                      <a:lnTo>
                        <a:pt x="467" y="42"/>
                      </a:lnTo>
                      <a:lnTo>
                        <a:pt x="427" y="61"/>
                      </a:lnTo>
                      <a:lnTo>
                        <a:pt x="395" y="85"/>
                      </a:lnTo>
                      <a:lnTo>
                        <a:pt x="362" y="111"/>
                      </a:lnTo>
                      <a:lnTo>
                        <a:pt x="332" y="144"/>
                      </a:lnTo>
                      <a:lnTo>
                        <a:pt x="299" y="183"/>
                      </a:lnTo>
                      <a:lnTo>
                        <a:pt x="263" y="234"/>
                      </a:lnTo>
                      <a:lnTo>
                        <a:pt x="244" y="219"/>
                      </a:lnTo>
                      <a:lnTo>
                        <a:pt x="222" y="204"/>
                      </a:lnTo>
                      <a:lnTo>
                        <a:pt x="196" y="188"/>
                      </a:lnTo>
                      <a:lnTo>
                        <a:pt x="173" y="173"/>
                      </a:lnTo>
                      <a:lnTo>
                        <a:pt x="146" y="155"/>
                      </a:lnTo>
                      <a:lnTo>
                        <a:pt x="121" y="139"/>
                      </a:lnTo>
                      <a:lnTo>
                        <a:pt x="100" y="124"/>
                      </a:lnTo>
                      <a:lnTo>
                        <a:pt x="82" y="111"/>
                      </a:lnTo>
                      <a:lnTo>
                        <a:pt x="74" y="116"/>
                      </a:lnTo>
                      <a:lnTo>
                        <a:pt x="64" y="123"/>
                      </a:lnTo>
                      <a:lnTo>
                        <a:pt x="51" y="129"/>
                      </a:lnTo>
                      <a:lnTo>
                        <a:pt x="40" y="135"/>
                      </a:lnTo>
                      <a:lnTo>
                        <a:pt x="27" y="140"/>
                      </a:lnTo>
                      <a:lnTo>
                        <a:pt x="16" y="146"/>
                      </a:lnTo>
                      <a:lnTo>
                        <a:pt x="6" y="153"/>
                      </a:lnTo>
                      <a:lnTo>
                        <a:pt x="0" y="160"/>
                      </a:lnTo>
                      <a:lnTo>
                        <a:pt x="40" y="199"/>
                      </a:lnTo>
                      <a:lnTo>
                        <a:pt x="85" y="240"/>
                      </a:lnTo>
                      <a:lnTo>
                        <a:pt x="131" y="282"/>
                      </a:lnTo>
                      <a:lnTo>
                        <a:pt x="180" y="324"/>
                      </a:lnTo>
                      <a:lnTo>
                        <a:pt x="228" y="363"/>
                      </a:lnTo>
                      <a:lnTo>
                        <a:pt x="277" y="398"/>
                      </a:lnTo>
                      <a:lnTo>
                        <a:pt x="324" y="430"/>
                      </a:lnTo>
                      <a:lnTo>
                        <a:pt x="373" y="455"/>
                      </a:lnTo>
                      <a:lnTo>
                        <a:pt x="403" y="460"/>
                      </a:lnTo>
                      <a:lnTo>
                        <a:pt x="431" y="457"/>
                      </a:lnTo>
                      <a:lnTo>
                        <a:pt x="452" y="447"/>
                      </a:lnTo>
                      <a:lnTo>
                        <a:pt x="470" y="430"/>
                      </a:lnTo>
                      <a:lnTo>
                        <a:pt x="480" y="403"/>
                      </a:lnTo>
                      <a:lnTo>
                        <a:pt x="485" y="370"/>
                      </a:lnTo>
                      <a:lnTo>
                        <a:pt x="481" y="328"/>
                      </a:lnTo>
                      <a:lnTo>
                        <a:pt x="471" y="279"/>
                      </a:lnTo>
                      <a:lnTo>
                        <a:pt x="516" y="217"/>
                      </a:lnTo>
                      <a:lnTo>
                        <a:pt x="558" y="182"/>
                      </a:lnTo>
                      <a:lnTo>
                        <a:pt x="595" y="165"/>
                      </a:lnTo>
                      <a:lnTo>
                        <a:pt x="634" y="165"/>
                      </a:lnTo>
                      <a:lnTo>
                        <a:pt x="674" y="173"/>
                      </a:lnTo>
                      <a:lnTo>
                        <a:pt x="721" y="185"/>
                      </a:lnTo>
                      <a:lnTo>
                        <a:pt x="773" y="197"/>
                      </a:lnTo>
                      <a:lnTo>
                        <a:pt x="837" y="202"/>
                      </a:lnTo>
                      <a:lnTo>
                        <a:pt x="802" y="175"/>
                      </a:lnTo>
                      <a:lnTo>
                        <a:pt x="770" y="150"/>
                      </a:lnTo>
                      <a:lnTo>
                        <a:pt x="737" y="124"/>
                      </a:lnTo>
                      <a:lnTo>
                        <a:pt x="706" y="99"/>
                      </a:lnTo>
                      <a:lnTo>
                        <a:pt x="673" y="73"/>
                      </a:lnTo>
                      <a:lnTo>
                        <a:pt x="640" y="49"/>
                      </a:lnTo>
                      <a:lnTo>
                        <a:pt x="607" y="24"/>
                      </a:lnTo>
                      <a:lnTo>
                        <a:pt x="573" y="0"/>
                      </a:lnTo>
                      <a:close/>
                    </a:path>
                  </a:pathLst>
                </a:custGeom>
                <a:solidFill>
                  <a:srgbClr val="A3B3B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06" name="Freeform 19"/>
                <p:cNvSpPr>
                  <a:spLocks/>
                </p:cNvSpPr>
                <p:nvPr/>
              </p:nvSpPr>
              <p:spPr bwMode="auto">
                <a:xfrm>
                  <a:off x="4151" y="3659"/>
                  <a:ext cx="419" cy="225"/>
                </a:xfrm>
                <a:custGeom>
                  <a:avLst/>
                  <a:gdLst>
                    <a:gd name="T0" fmla="*/ 146 w 837"/>
                    <a:gd name="T1" fmla="*/ 0 h 450"/>
                    <a:gd name="T2" fmla="*/ 132 w 837"/>
                    <a:gd name="T3" fmla="*/ 6 h 450"/>
                    <a:gd name="T4" fmla="*/ 120 w 837"/>
                    <a:gd name="T5" fmla="*/ 11 h 450"/>
                    <a:gd name="T6" fmla="*/ 109 w 837"/>
                    <a:gd name="T7" fmla="*/ 15 h 450"/>
                    <a:gd name="T8" fmla="*/ 101 w 837"/>
                    <a:gd name="T9" fmla="*/ 22 h 450"/>
                    <a:gd name="T10" fmla="*/ 92 w 837"/>
                    <a:gd name="T11" fmla="*/ 29 h 450"/>
                    <a:gd name="T12" fmla="*/ 85 w 837"/>
                    <a:gd name="T13" fmla="*/ 38 h 450"/>
                    <a:gd name="T14" fmla="*/ 76 w 837"/>
                    <a:gd name="T15" fmla="*/ 48 h 450"/>
                    <a:gd name="T16" fmla="*/ 67 w 837"/>
                    <a:gd name="T17" fmla="*/ 60 h 450"/>
                    <a:gd name="T18" fmla="*/ 62 w 837"/>
                    <a:gd name="T19" fmla="*/ 56 h 450"/>
                    <a:gd name="T20" fmla="*/ 57 w 837"/>
                    <a:gd name="T21" fmla="*/ 53 h 450"/>
                    <a:gd name="T22" fmla="*/ 50 w 837"/>
                    <a:gd name="T23" fmla="*/ 48 h 450"/>
                    <a:gd name="T24" fmla="*/ 43 w 837"/>
                    <a:gd name="T25" fmla="*/ 44 h 450"/>
                    <a:gd name="T26" fmla="*/ 36 w 837"/>
                    <a:gd name="T27" fmla="*/ 40 h 450"/>
                    <a:gd name="T28" fmla="*/ 29 w 837"/>
                    <a:gd name="T29" fmla="*/ 36 h 450"/>
                    <a:gd name="T30" fmla="*/ 23 w 837"/>
                    <a:gd name="T31" fmla="*/ 31 h 450"/>
                    <a:gd name="T32" fmla="*/ 19 w 837"/>
                    <a:gd name="T33" fmla="*/ 28 h 450"/>
                    <a:gd name="T34" fmla="*/ 17 w 837"/>
                    <a:gd name="T35" fmla="*/ 29 h 450"/>
                    <a:gd name="T36" fmla="*/ 14 w 837"/>
                    <a:gd name="T37" fmla="*/ 30 h 450"/>
                    <a:gd name="T38" fmla="*/ 12 w 837"/>
                    <a:gd name="T39" fmla="*/ 31 h 450"/>
                    <a:gd name="T40" fmla="*/ 9 w 837"/>
                    <a:gd name="T41" fmla="*/ 33 h 450"/>
                    <a:gd name="T42" fmla="*/ 7 w 837"/>
                    <a:gd name="T43" fmla="*/ 34 h 450"/>
                    <a:gd name="T44" fmla="*/ 4 w 837"/>
                    <a:gd name="T45" fmla="*/ 36 h 450"/>
                    <a:gd name="T46" fmla="*/ 2 w 837"/>
                    <a:gd name="T47" fmla="*/ 37 h 450"/>
                    <a:gd name="T48" fmla="*/ 0 w 837"/>
                    <a:gd name="T49" fmla="*/ 39 h 450"/>
                    <a:gd name="T50" fmla="*/ 10 w 837"/>
                    <a:gd name="T51" fmla="*/ 48 h 450"/>
                    <a:gd name="T52" fmla="*/ 22 w 837"/>
                    <a:gd name="T53" fmla="*/ 58 h 450"/>
                    <a:gd name="T54" fmla="*/ 33 w 837"/>
                    <a:gd name="T55" fmla="*/ 69 h 450"/>
                    <a:gd name="T56" fmla="*/ 45 w 837"/>
                    <a:gd name="T57" fmla="*/ 79 h 450"/>
                    <a:gd name="T58" fmla="*/ 58 w 837"/>
                    <a:gd name="T59" fmla="*/ 89 h 450"/>
                    <a:gd name="T60" fmla="*/ 70 w 837"/>
                    <a:gd name="T61" fmla="*/ 98 h 450"/>
                    <a:gd name="T62" fmla="*/ 82 w 837"/>
                    <a:gd name="T63" fmla="*/ 106 h 450"/>
                    <a:gd name="T64" fmla="*/ 94 w 837"/>
                    <a:gd name="T65" fmla="*/ 112 h 450"/>
                    <a:gd name="T66" fmla="*/ 101 w 837"/>
                    <a:gd name="T67" fmla="*/ 113 h 450"/>
                    <a:gd name="T68" fmla="*/ 107 w 837"/>
                    <a:gd name="T69" fmla="*/ 113 h 450"/>
                    <a:gd name="T70" fmla="*/ 113 w 837"/>
                    <a:gd name="T71" fmla="*/ 110 h 450"/>
                    <a:gd name="T72" fmla="*/ 118 w 837"/>
                    <a:gd name="T73" fmla="*/ 106 h 450"/>
                    <a:gd name="T74" fmla="*/ 120 w 837"/>
                    <a:gd name="T75" fmla="*/ 99 h 450"/>
                    <a:gd name="T76" fmla="*/ 121 w 837"/>
                    <a:gd name="T77" fmla="*/ 91 h 450"/>
                    <a:gd name="T78" fmla="*/ 121 w 837"/>
                    <a:gd name="T79" fmla="*/ 81 h 450"/>
                    <a:gd name="T80" fmla="*/ 118 w 837"/>
                    <a:gd name="T81" fmla="*/ 68 h 450"/>
                    <a:gd name="T82" fmla="*/ 129 w 837"/>
                    <a:gd name="T83" fmla="*/ 53 h 450"/>
                    <a:gd name="T84" fmla="*/ 140 w 837"/>
                    <a:gd name="T85" fmla="*/ 44 h 450"/>
                    <a:gd name="T86" fmla="*/ 149 w 837"/>
                    <a:gd name="T87" fmla="*/ 40 h 450"/>
                    <a:gd name="T88" fmla="*/ 159 w 837"/>
                    <a:gd name="T89" fmla="*/ 40 h 450"/>
                    <a:gd name="T90" fmla="*/ 169 w 837"/>
                    <a:gd name="T91" fmla="*/ 42 h 450"/>
                    <a:gd name="T92" fmla="*/ 181 w 837"/>
                    <a:gd name="T93" fmla="*/ 45 h 450"/>
                    <a:gd name="T94" fmla="*/ 194 w 837"/>
                    <a:gd name="T95" fmla="*/ 48 h 450"/>
                    <a:gd name="T96" fmla="*/ 210 w 837"/>
                    <a:gd name="T97" fmla="*/ 49 h 450"/>
                    <a:gd name="T98" fmla="*/ 201 w 837"/>
                    <a:gd name="T99" fmla="*/ 42 h 450"/>
                    <a:gd name="T100" fmla="*/ 193 w 837"/>
                    <a:gd name="T101" fmla="*/ 36 h 450"/>
                    <a:gd name="T102" fmla="*/ 186 w 837"/>
                    <a:gd name="T103" fmla="*/ 29 h 450"/>
                    <a:gd name="T104" fmla="*/ 178 w 837"/>
                    <a:gd name="T105" fmla="*/ 24 h 450"/>
                    <a:gd name="T106" fmla="*/ 170 w 837"/>
                    <a:gd name="T107" fmla="*/ 18 h 450"/>
                    <a:gd name="T108" fmla="*/ 163 w 837"/>
                    <a:gd name="T109" fmla="*/ 12 h 450"/>
                    <a:gd name="T110" fmla="*/ 155 w 837"/>
                    <a:gd name="T111" fmla="*/ 6 h 450"/>
                    <a:gd name="T112" fmla="*/ 146 w 837"/>
                    <a:gd name="T113" fmla="*/ 0 h 450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50"/>
                    <a:gd name="T173" fmla="*/ 837 w 837"/>
                    <a:gd name="T174" fmla="*/ 450 h 450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50">
                      <a:moveTo>
                        <a:pt x="584" y="0"/>
                      </a:moveTo>
                      <a:lnTo>
                        <a:pt x="525" y="22"/>
                      </a:lnTo>
                      <a:lnTo>
                        <a:pt x="477" y="43"/>
                      </a:lnTo>
                      <a:lnTo>
                        <a:pt x="436" y="63"/>
                      </a:lnTo>
                      <a:lnTo>
                        <a:pt x="402" y="88"/>
                      </a:lnTo>
                      <a:lnTo>
                        <a:pt x="368" y="116"/>
                      </a:lnTo>
                      <a:lnTo>
                        <a:pt x="337" y="150"/>
                      </a:lnTo>
                      <a:lnTo>
                        <a:pt x="304" y="190"/>
                      </a:lnTo>
                      <a:lnTo>
                        <a:pt x="268" y="241"/>
                      </a:lnTo>
                      <a:lnTo>
                        <a:pt x="248" y="226"/>
                      </a:lnTo>
                      <a:lnTo>
                        <a:pt x="225" y="210"/>
                      </a:lnTo>
                      <a:lnTo>
                        <a:pt x="198" y="192"/>
                      </a:lnTo>
                      <a:lnTo>
                        <a:pt x="170" y="176"/>
                      </a:lnTo>
                      <a:lnTo>
                        <a:pt x="141" y="157"/>
                      </a:lnTo>
                      <a:lnTo>
                        <a:pt x="115" y="141"/>
                      </a:lnTo>
                      <a:lnTo>
                        <a:pt x="91" y="126"/>
                      </a:lnTo>
                      <a:lnTo>
                        <a:pt x="74" y="113"/>
                      </a:lnTo>
                      <a:lnTo>
                        <a:pt x="65" y="118"/>
                      </a:lnTo>
                      <a:lnTo>
                        <a:pt x="56" y="123"/>
                      </a:lnTo>
                      <a:lnTo>
                        <a:pt x="46" y="127"/>
                      </a:lnTo>
                      <a:lnTo>
                        <a:pt x="36" y="132"/>
                      </a:lnTo>
                      <a:lnTo>
                        <a:pt x="25" y="136"/>
                      </a:lnTo>
                      <a:lnTo>
                        <a:pt x="15" y="141"/>
                      </a:lnTo>
                      <a:lnTo>
                        <a:pt x="6" y="146"/>
                      </a:lnTo>
                      <a:lnTo>
                        <a:pt x="0" y="153"/>
                      </a:lnTo>
                      <a:lnTo>
                        <a:pt x="40" y="191"/>
                      </a:lnTo>
                      <a:lnTo>
                        <a:pt x="85" y="232"/>
                      </a:lnTo>
                      <a:lnTo>
                        <a:pt x="131" y="274"/>
                      </a:lnTo>
                      <a:lnTo>
                        <a:pt x="180" y="316"/>
                      </a:lnTo>
                      <a:lnTo>
                        <a:pt x="229" y="355"/>
                      </a:lnTo>
                      <a:lnTo>
                        <a:pt x="278" y="391"/>
                      </a:lnTo>
                      <a:lnTo>
                        <a:pt x="326" y="421"/>
                      </a:lnTo>
                      <a:lnTo>
                        <a:pt x="373" y="447"/>
                      </a:lnTo>
                      <a:lnTo>
                        <a:pt x="402" y="450"/>
                      </a:lnTo>
                      <a:lnTo>
                        <a:pt x="428" y="449"/>
                      </a:lnTo>
                      <a:lnTo>
                        <a:pt x="450" y="438"/>
                      </a:lnTo>
                      <a:lnTo>
                        <a:pt x="469" y="421"/>
                      </a:lnTo>
                      <a:lnTo>
                        <a:pt x="479" y="395"/>
                      </a:lnTo>
                      <a:lnTo>
                        <a:pt x="484" y="363"/>
                      </a:lnTo>
                      <a:lnTo>
                        <a:pt x="481" y="321"/>
                      </a:lnTo>
                      <a:lnTo>
                        <a:pt x="471" y="272"/>
                      </a:lnTo>
                      <a:lnTo>
                        <a:pt x="516" y="210"/>
                      </a:lnTo>
                      <a:lnTo>
                        <a:pt x="558" y="175"/>
                      </a:lnTo>
                      <a:lnTo>
                        <a:pt x="595" y="158"/>
                      </a:lnTo>
                      <a:lnTo>
                        <a:pt x="634" y="158"/>
                      </a:lnTo>
                      <a:lnTo>
                        <a:pt x="674" y="166"/>
                      </a:lnTo>
                      <a:lnTo>
                        <a:pt x="721" y="178"/>
                      </a:lnTo>
                      <a:lnTo>
                        <a:pt x="773" y="190"/>
                      </a:lnTo>
                      <a:lnTo>
                        <a:pt x="837" y="195"/>
                      </a:lnTo>
                      <a:lnTo>
                        <a:pt x="802" y="168"/>
                      </a:lnTo>
                      <a:lnTo>
                        <a:pt x="771" y="144"/>
                      </a:lnTo>
                      <a:lnTo>
                        <a:pt x="741" y="119"/>
                      </a:lnTo>
                      <a:lnTo>
                        <a:pt x="711" y="96"/>
                      </a:lnTo>
                      <a:lnTo>
                        <a:pt x="679" y="72"/>
                      </a:lnTo>
                      <a:lnTo>
                        <a:pt x="649" y="48"/>
                      </a:lnTo>
                      <a:lnTo>
                        <a:pt x="617" y="24"/>
                      </a:lnTo>
                      <a:lnTo>
                        <a:pt x="584" y="0"/>
                      </a:lnTo>
                      <a:close/>
                    </a:path>
                  </a:pathLst>
                </a:custGeom>
                <a:solidFill>
                  <a:srgbClr val="ABB8B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07" name="Freeform 20"/>
                <p:cNvSpPr>
                  <a:spLocks/>
                </p:cNvSpPr>
                <p:nvPr/>
              </p:nvSpPr>
              <p:spPr bwMode="auto">
                <a:xfrm>
                  <a:off x="4151" y="3662"/>
                  <a:ext cx="419" cy="221"/>
                </a:xfrm>
                <a:custGeom>
                  <a:avLst/>
                  <a:gdLst>
                    <a:gd name="T0" fmla="*/ 149 w 837"/>
                    <a:gd name="T1" fmla="*/ 0 h 441"/>
                    <a:gd name="T2" fmla="*/ 134 w 837"/>
                    <a:gd name="T3" fmla="*/ 6 h 441"/>
                    <a:gd name="T4" fmla="*/ 122 w 837"/>
                    <a:gd name="T5" fmla="*/ 11 h 441"/>
                    <a:gd name="T6" fmla="*/ 111 w 837"/>
                    <a:gd name="T7" fmla="*/ 17 h 441"/>
                    <a:gd name="T8" fmla="*/ 102 w 837"/>
                    <a:gd name="T9" fmla="*/ 23 h 441"/>
                    <a:gd name="T10" fmla="*/ 94 w 837"/>
                    <a:gd name="T11" fmla="*/ 30 h 441"/>
                    <a:gd name="T12" fmla="*/ 86 w 837"/>
                    <a:gd name="T13" fmla="*/ 39 h 441"/>
                    <a:gd name="T14" fmla="*/ 78 w 837"/>
                    <a:gd name="T15" fmla="*/ 49 h 441"/>
                    <a:gd name="T16" fmla="*/ 69 w 837"/>
                    <a:gd name="T17" fmla="*/ 62 h 441"/>
                    <a:gd name="T18" fmla="*/ 63 w 837"/>
                    <a:gd name="T19" fmla="*/ 58 h 441"/>
                    <a:gd name="T20" fmla="*/ 57 w 837"/>
                    <a:gd name="T21" fmla="*/ 54 h 441"/>
                    <a:gd name="T22" fmla="*/ 50 w 837"/>
                    <a:gd name="T23" fmla="*/ 50 h 441"/>
                    <a:gd name="T24" fmla="*/ 42 w 837"/>
                    <a:gd name="T25" fmla="*/ 45 h 441"/>
                    <a:gd name="T26" fmla="*/ 34 w 837"/>
                    <a:gd name="T27" fmla="*/ 41 h 441"/>
                    <a:gd name="T28" fmla="*/ 27 w 837"/>
                    <a:gd name="T29" fmla="*/ 36 h 441"/>
                    <a:gd name="T30" fmla="*/ 21 w 837"/>
                    <a:gd name="T31" fmla="*/ 32 h 441"/>
                    <a:gd name="T32" fmla="*/ 17 w 837"/>
                    <a:gd name="T33" fmla="*/ 29 h 441"/>
                    <a:gd name="T34" fmla="*/ 14 w 837"/>
                    <a:gd name="T35" fmla="*/ 30 h 441"/>
                    <a:gd name="T36" fmla="*/ 13 w 837"/>
                    <a:gd name="T37" fmla="*/ 31 h 441"/>
                    <a:gd name="T38" fmla="*/ 10 w 837"/>
                    <a:gd name="T39" fmla="*/ 32 h 441"/>
                    <a:gd name="T40" fmla="*/ 8 w 837"/>
                    <a:gd name="T41" fmla="*/ 33 h 441"/>
                    <a:gd name="T42" fmla="*/ 6 w 837"/>
                    <a:gd name="T43" fmla="*/ 33 h 441"/>
                    <a:gd name="T44" fmla="*/ 4 w 837"/>
                    <a:gd name="T45" fmla="*/ 34 h 441"/>
                    <a:gd name="T46" fmla="*/ 2 w 837"/>
                    <a:gd name="T47" fmla="*/ 35 h 441"/>
                    <a:gd name="T48" fmla="*/ 0 w 837"/>
                    <a:gd name="T49" fmla="*/ 37 h 441"/>
                    <a:gd name="T50" fmla="*/ 10 w 837"/>
                    <a:gd name="T51" fmla="*/ 46 h 441"/>
                    <a:gd name="T52" fmla="*/ 22 w 837"/>
                    <a:gd name="T53" fmla="*/ 57 h 441"/>
                    <a:gd name="T54" fmla="*/ 33 w 837"/>
                    <a:gd name="T55" fmla="*/ 67 h 441"/>
                    <a:gd name="T56" fmla="*/ 45 w 837"/>
                    <a:gd name="T57" fmla="*/ 78 h 441"/>
                    <a:gd name="T58" fmla="*/ 58 w 837"/>
                    <a:gd name="T59" fmla="*/ 87 h 441"/>
                    <a:gd name="T60" fmla="*/ 70 w 837"/>
                    <a:gd name="T61" fmla="*/ 96 h 441"/>
                    <a:gd name="T62" fmla="*/ 82 w 837"/>
                    <a:gd name="T63" fmla="*/ 103 h 441"/>
                    <a:gd name="T64" fmla="*/ 94 w 837"/>
                    <a:gd name="T65" fmla="*/ 110 h 441"/>
                    <a:gd name="T66" fmla="*/ 101 w 837"/>
                    <a:gd name="T67" fmla="*/ 111 h 441"/>
                    <a:gd name="T68" fmla="*/ 107 w 837"/>
                    <a:gd name="T69" fmla="*/ 110 h 441"/>
                    <a:gd name="T70" fmla="*/ 113 w 837"/>
                    <a:gd name="T71" fmla="*/ 108 h 441"/>
                    <a:gd name="T72" fmla="*/ 117 w 837"/>
                    <a:gd name="T73" fmla="*/ 104 h 441"/>
                    <a:gd name="T74" fmla="*/ 120 w 837"/>
                    <a:gd name="T75" fmla="*/ 98 h 441"/>
                    <a:gd name="T76" fmla="*/ 121 w 837"/>
                    <a:gd name="T77" fmla="*/ 90 h 441"/>
                    <a:gd name="T78" fmla="*/ 121 w 837"/>
                    <a:gd name="T79" fmla="*/ 79 h 441"/>
                    <a:gd name="T80" fmla="*/ 118 w 837"/>
                    <a:gd name="T81" fmla="*/ 67 h 441"/>
                    <a:gd name="T82" fmla="*/ 129 w 837"/>
                    <a:gd name="T83" fmla="*/ 51 h 441"/>
                    <a:gd name="T84" fmla="*/ 140 w 837"/>
                    <a:gd name="T85" fmla="*/ 42 h 441"/>
                    <a:gd name="T86" fmla="*/ 149 w 837"/>
                    <a:gd name="T87" fmla="*/ 38 h 441"/>
                    <a:gd name="T88" fmla="*/ 159 w 837"/>
                    <a:gd name="T89" fmla="*/ 38 h 441"/>
                    <a:gd name="T90" fmla="*/ 169 w 837"/>
                    <a:gd name="T91" fmla="*/ 40 h 441"/>
                    <a:gd name="T92" fmla="*/ 181 w 837"/>
                    <a:gd name="T93" fmla="*/ 43 h 441"/>
                    <a:gd name="T94" fmla="*/ 194 w 837"/>
                    <a:gd name="T95" fmla="*/ 46 h 441"/>
                    <a:gd name="T96" fmla="*/ 210 w 837"/>
                    <a:gd name="T97" fmla="*/ 47 h 441"/>
                    <a:gd name="T98" fmla="*/ 201 w 837"/>
                    <a:gd name="T99" fmla="*/ 41 h 441"/>
                    <a:gd name="T100" fmla="*/ 193 w 837"/>
                    <a:gd name="T101" fmla="*/ 35 h 441"/>
                    <a:gd name="T102" fmla="*/ 186 w 837"/>
                    <a:gd name="T103" fmla="*/ 29 h 441"/>
                    <a:gd name="T104" fmla="*/ 179 w 837"/>
                    <a:gd name="T105" fmla="*/ 23 h 441"/>
                    <a:gd name="T106" fmla="*/ 172 w 837"/>
                    <a:gd name="T107" fmla="*/ 18 h 441"/>
                    <a:gd name="T108" fmla="*/ 165 w 837"/>
                    <a:gd name="T109" fmla="*/ 12 h 441"/>
                    <a:gd name="T110" fmla="*/ 157 w 837"/>
                    <a:gd name="T111" fmla="*/ 6 h 441"/>
                    <a:gd name="T112" fmla="*/ 149 w 837"/>
                    <a:gd name="T113" fmla="*/ 0 h 441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41"/>
                    <a:gd name="T173" fmla="*/ 837 w 837"/>
                    <a:gd name="T174" fmla="*/ 441 h 441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41">
                      <a:moveTo>
                        <a:pt x="593" y="0"/>
                      </a:moveTo>
                      <a:lnTo>
                        <a:pt x="534" y="21"/>
                      </a:lnTo>
                      <a:lnTo>
                        <a:pt x="485" y="44"/>
                      </a:lnTo>
                      <a:lnTo>
                        <a:pt x="444" y="66"/>
                      </a:lnTo>
                      <a:lnTo>
                        <a:pt x="408" y="92"/>
                      </a:lnTo>
                      <a:lnTo>
                        <a:pt x="375" y="120"/>
                      </a:lnTo>
                      <a:lnTo>
                        <a:pt x="343" y="155"/>
                      </a:lnTo>
                      <a:lnTo>
                        <a:pt x="309" y="196"/>
                      </a:lnTo>
                      <a:lnTo>
                        <a:pt x="273" y="247"/>
                      </a:lnTo>
                      <a:lnTo>
                        <a:pt x="252" y="231"/>
                      </a:lnTo>
                      <a:lnTo>
                        <a:pt x="228" y="216"/>
                      </a:lnTo>
                      <a:lnTo>
                        <a:pt x="198" y="198"/>
                      </a:lnTo>
                      <a:lnTo>
                        <a:pt x="168" y="180"/>
                      </a:lnTo>
                      <a:lnTo>
                        <a:pt x="136" y="161"/>
                      </a:lnTo>
                      <a:lnTo>
                        <a:pt x="107" y="143"/>
                      </a:lnTo>
                      <a:lnTo>
                        <a:pt x="82" y="126"/>
                      </a:lnTo>
                      <a:lnTo>
                        <a:pt x="65" y="114"/>
                      </a:lnTo>
                      <a:lnTo>
                        <a:pt x="56" y="117"/>
                      </a:lnTo>
                      <a:lnTo>
                        <a:pt x="49" y="122"/>
                      </a:lnTo>
                      <a:lnTo>
                        <a:pt x="40" y="125"/>
                      </a:lnTo>
                      <a:lnTo>
                        <a:pt x="31" y="129"/>
                      </a:lnTo>
                      <a:lnTo>
                        <a:pt x="21" y="131"/>
                      </a:lnTo>
                      <a:lnTo>
                        <a:pt x="13" y="135"/>
                      </a:lnTo>
                      <a:lnTo>
                        <a:pt x="5" y="139"/>
                      </a:lnTo>
                      <a:lnTo>
                        <a:pt x="0" y="146"/>
                      </a:lnTo>
                      <a:lnTo>
                        <a:pt x="40" y="184"/>
                      </a:lnTo>
                      <a:lnTo>
                        <a:pt x="85" y="225"/>
                      </a:lnTo>
                      <a:lnTo>
                        <a:pt x="131" y="267"/>
                      </a:lnTo>
                      <a:lnTo>
                        <a:pt x="180" y="309"/>
                      </a:lnTo>
                      <a:lnTo>
                        <a:pt x="229" y="347"/>
                      </a:lnTo>
                      <a:lnTo>
                        <a:pt x="278" y="383"/>
                      </a:lnTo>
                      <a:lnTo>
                        <a:pt x="326" y="412"/>
                      </a:lnTo>
                      <a:lnTo>
                        <a:pt x="373" y="437"/>
                      </a:lnTo>
                      <a:lnTo>
                        <a:pt x="401" y="441"/>
                      </a:lnTo>
                      <a:lnTo>
                        <a:pt x="427" y="440"/>
                      </a:lnTo>
                      <a:lnTo>
                        <a:pt x="449" y="431"/>
                      </a:lnTo>
                      <a:lnTo>
                        <a:pt x="466" y="414"/>
                      </a:lnTo>
                      <a:lnTo>
                        <a:pt x="477" y="389"/>
                      </a:lnTo>
                      <a:lnTo>
                        <a:pt x="484" y="357"/>
                      </a:lnTo>
                      <a:lnTo>
                        <a:pt x="481" y="314"/>
                      </a:lnTo>
                      <a:lnTo>
                        <a:pt x="471" y="265"/>
                      </a:lnTo>
                      <a:lnTo>
                        <a:pt x="516" y="203"/>
                      </a:lnTo>
                      <a:lnTo>
                        <a:pt x="558" y="168"/>
                      </a:lnTo>
                      <a:lnTo>
                        <a:pt x="595" y="151"/>
                      </a:lnTo>
                      <a:lnTo>
                        <a:pt x="634" y="151"/>
                      </a:lnTo>
                      <a:lnTo>
                        <a:pt x="674" y="159"/>
                      </a:lnTo>
                      <a:lnTo>
                        <a:pt x="721" y="171"/>
                      </a:lnTo>
                      <a:lnTo>
                        <a:pt x="773" y="183"/>
                      </a:lnTo>
                      <a:lnTo>
                        <a:pt x="837" y="188"/>
                      </a:lnTo>
                      <a:lnTo>
                        <a:pt x="802" y="161"/>
                      </a:lnTo>
                      <a:lnTo>
                        <a:pt x="772" y="137"/>
                      </a:lnTo>
                      <a:lnTo>
                        <a:pt x="742" y="115"/>
                      </a:lnTo>
                      <a:lnTo>
                        <a:pt x="714" y="92"/>
                      </a:lnTo>
                      <a:lnTo>
                        <a:pt x="686" y="69"/>
                      </a:lnTo>
                      <a:lnTo>
                        <a:pt x="657" y="46"/>
                      </a:lnTo>
                      <a:lnTo>
                        <a:pt x="625" y="22"/>
                      </a:lnTo>
                      <a:lnTo>
                        <a:pt x="593" y="0"/>
                      </a:lnTo>
                      <a:close/>
                    </a:path>
                  </a:pathLst>
                </a:custGeom>
                <a:solidFill>
                  <a:srgbClr val="B0BDB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08" name="Freeform 21"/>
                <p:cNvSpPr>
                  <a:spLocks/>
                </p:cNvSpPr>
                <p:nvPr/>
              </p:nvSpPr>
              <p:spPr bwMode="auto">
                <a:xfrm>
                  <a:off x="4151" y="3666"/>
                  <a:ext cx="419" cy="216"/>
                </a:xfrm>
                <a:custGeom>
                  <a:avLst/>
                  <a:gdLst>
                    <a:gd name="T0" fmla="*/ 151 w 837"/>
                    <a:gd name="T1" fmla="*/ 0 h 433"/>
                    <a:gd name="T2" fmla="*/ 136 w 837"/>
                    <a:gd name="T3" fmla="*/ 5 h 433"/>
                    <a:gd name="T4" fmla="*/ 124 w 837"/>
                    <a:gd name="T5" fmla="*/ 11 h 433"/>
                    <a:gd name="T6" fmla="*/ 113 w 837"/>
                    <a:gd name="T7" fmla="*/ 17 h 433"/>
                    <a:gd name="T8" fmla="*/ 104 w 837"/>
                    <a:gd name="T9" fmla="*/ 23 h 433"/>
                    <a:gd name="T10" fmla="*/ 96 w 837"/>
                    <a:gd name="T11" fmla="*/ 31 h 433"/>
                    <a:gd name="T12" fmla="*/ 87 w 837"/>
                    <a:gd name="T13" fmla="*/ 40 h 433"/>
                    <a:gd name="T14" fmla="*/ 79 w 837"/>
                    <a:gd name="T15" fmla="*/ 50 h 433"/>
                    <a:gd name="T16" fmla="*/ 70 w 837"/>
                    <a:gd name="T17" fmla="*/ 63 h 433"/>
                    <a:gd name="T18" fmla="*/ 64 w 837"/>
                    <a:gd name="T19" fmla="*/ 59 h 433"/>
                    <a:gd name="T20" fmla="*/ 58 w 837"/>
                    <a:gd name="T21" fmla="*/ 55 h 433"/>
                    <a:gd name="T22" fmla="*/ 50 w 837"/>
                    <a:gd name="T23" fmla="*/ 50 h 433"/>
                    <a:gd name="T24" fmla="*/ 42 w 837"/>
                    <a:gd name="T25" fmla="*/ 46 h 433"/>
                    <a:gd name="T26" fmla="*/ 34 w 837"/>
                    <a:gd name="T27" fmla="*/ 41 h 433"/>
                    <a:gd name="T28" fmla="*/ 26 w 837"/>
                    <a:gd name="T29" fmla="*/ 36 h 433"/>
                    <a:gd name="T30" fmla="*/ 19 w 837"/>
                    <a:gd name="T31" fmla="*/ 32 h 433"/>
                    <a:gd name="T32" fmla="*/ 14 w 837"/>
                    <a:gd name="T33" fmla="*/ 28 h 433"/>
                    <a:gd name="T34" fmla="*/ 13 w 837"/>
                    <a:gd name="T35" fmla="*/ 29 h 433"/>
                    <a:gd name="T36" fmla="*/ 11 w 837"/>
                    <a:gd name="T37" fmla="*/ 30 h 433"/>
                    <a:gd name="T38" fmla="*/ 9 w 837"/>
                    <a:gd name="T39" fmla="*/ 30 h 433"/>
                    <a:gd name="T40" fmla="*/ 7 w 837"/>
                    <a:gd name="T41" fmla="*/ 31 h 433"/>
                    <a:gd name="T42" fmla="*/ 5 w 837"/>
                    <a:gd name="T43" fmla="*/ 31 h 433"/>
                    <a:gd name="T44" fmla="*/ 3 w 837"/>
                    <a:gd name="T45" fmla="*/ 32 h 433"/>
                    <a:gd name="T46" fmla="*/ 2 w 837"/>
                    <a:gd name="T47" fmla="*/ 33 h 433"/>
                    <a:gd name="T48" fmla="*/ 0 w 837"/>
                    <a:gd name="T49" fmla="*/ 34 h 433"/>
                    <a:gd name="T50" fmla="*/ 10 w 837"/>
                    <a:gd name="T51" fmla="*/ 44 h 433"/>
                    <a:gd name="T52" fmla="*/ 22 w 837"/>
                    <a:gd name="T53" fmla="*/ 54 h 433"/>
                    <a:gd name="T54" fmla="*/ 34 w 837"/>
                    <a:gd name="T55" fmla="*/ 65 h 433"/>
                    <a:gd name="T56" fmla="*/ 46 w 837"/>
                    <a:gd name="T57" fmla="*/ 75 h 433"/>
                    <a:gd name="T58" fmla="*/ 58 w 837"/>
                    <a:gd name="T59" fmla="*/ 84 h 433"/>
                    <a:gd name="T60" fmla="*/ 70 w 837"/>
                    <a:gd name="T61" fmla="*/ 93 h 433"/>
                    <a:gd name="T62" fmla="*/ 82 w 837"/>
                    <a:gd name="T63" fmla="*/ 101 h 433"/>
                    <a:gd name="T64" fmla="*/ 94 w 837"/>
                    <a:gd name="T65" fmla="*/ 107 h 433"/>
                    <a:gd name="T66" fmla="*/ 100 w 837"/>
                    <a:gd name="T67" fmla="*/ 108 h 433"/>
                    <a:gd name="T68" fmla="*/ 107 w 837"/>
                    <a:gd name="T69" fmla="*/ 107 h 433"/>
                    <a:gd name="T70" fmla="*/ 112 w 837"/>
                    <a:gd name="T71" fmla="*/ 105 h 433"/>
                    <a:gd name="T72" fmla="*/ 117 w 837"/>
                    <a:gd name="T73" fmla="*/ 101 h 433"/>
                    <a:gd name="T74" fmla="*/ 119 w 837"/>
                    <a:gd name="T75" fmla="*/ 95 h 433"/>
                    <a:gd name="T76" fmla="*/ 121 w 837"/>
                    <a:gd name="T77" fmla="*/ 87 h 433"/>
                    <a:gd name="T78" fmla="*/ 120 w 837"/>
                    <a:gd name="T79" fmla="*/ 76 h 433"/>
                    <a:gd name="T80" fmla="*/ 118 w 837"/>
                    <a:gd name="T81" fmla="*/ 64 h 433"/>
                    <a:gd name="T82" fmla="*/ 129 w 837"/>
                    <a:gd name="T83" fmla="*/ 49 h 433"/>
                    <a:gd name="T84" fmla="*/ 140 w 837"/>
                    <a:gd name="T85" fmla="*/ 40 h 433"/>
                    <a:gd name="T86" fmla="*/ 149 w 837"/>
                    <a:gd name="T87" fmla="*/ 36 h 433"/>
                    <a:gd name="T88" fmla="*/ 159 w 837"/>
                    <a:gd name="T89" fmla="*/ 36 h 433"/>
                    <a:gd name="T90" fmla="*/ 169 w 837"/>
                    <a:gd name="T91" fmla="*/ 38 h 433"/>
                    <a:gd name="T92" fmla="*/ 181 w 837"/>
                    <a:gd name="T93" fmla="*/ 41 h 433"/>
                    <a:gd name="T94" fmla="*/ 194 w 837"/>
                    <a:gd name="T95" fmla="*/ 44 h 433"/>
                    <a:gd name="T96" fmla="*/ 210 w 837"/>
                    <a:gd name="T97" fmla="*/ 45 h 433"/>
                    <a:gd name="T98" fmla="*/ 201 w 837"/>
                    <a:gd name="T99" fmla="*/ 39 h 433"/>
                    <a:gd name="T100" fmla="*/ 194 w 837"/>
                    <a:gd name="T101" fmla="*/ 33 h 433"/>
                    <a:gd name="T102" fmla="*/ 187 w 837"/>
                    <a:gd name="T103" fmla="*/ 27 h 433"/>
                    <a:gd name="T104" fmla="*/ 180 w 837"/>
                    <a:gd name="T105" fmla="*/ 22 h 433"/>
                    <a:gd name="T106" fmla="*/ 173 w 837"/>
                    <a:gd name="T107" fmla="*/ 17 h 433"/>
                    <a:gd name="T108" fmla="*/ 166 w 837"/>
                    <a:gd name="T109" fmla="*/ 11 h 433"/>
                    <a:gd name="T110" fmla="*/ 159 w 837"/>
                    <a:gd name="T111" fmla="*/ 5 h 433"/>
                    <a:gd name="T112" fmla="*/ 151 w 837"/>
                    <a:gd name="T113" fmla="*/ 0 h 433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33"/>
                    <a:gd name="T173" fmla="*/ 837 w 837"/>
                    <a:gd name="T174" fmla="*/ 433 h 433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33">
                      <a:moveTo>
                        <a:pt x="603" y="0"/>
                      </a:moveTo>
                      <a:lnTo>
                        <a:pt x="544" y="23"/>
                      </a:lnTo>
                      <a:lnTo>
                        <a:pt x="494" y="45"/>
                      </a:lnTo>
                      <a:lnTo>
                        <a:pt x="451" y="68"/>
                      </a:lnTo>
                      <a:lnTo>
                        <a:pt x="416" y="95"/>
                      </a:lnTo>
                      <a:lnTo>
                        <a:pt x="381" y="125"/>
                      </a:lnTo>
                      <a:lnTo>
                        <a:pt x="348" y="161"/>
                      </a:lnTo>
                      <a:lnTo>
                        <a:pt x="313" y="203"/>
                      </a:lnTo>
                      <a:lnTo>
                        <a:pt x="277" y="253"/>
                      </a:lnTo>
                      <a:lnTo>
                        <a:pt x="255" y="238"/>
                      </a:lnTo>
                      <a:lnTo>
                        <a:pt x="230" y="222"/>
                      </a:lnTo>
                      <a:lnTo>
                        <a:pt x="199" y="203"/>
                      </a:lnTo>
                      <a:lnTo>
                        <a:pt x="166" y="184"/>
                      </a:lnTo>
                      <a:lnTo>
                        <a:pt x="133" y="164"/>
                      </a:lnTo>
                      <a:lnTo>
                        <a:pt x="101" y="146"/>
                      </a:lnTo>
                      <a:lnTo>
                        <a:pt x="75" y="128"/>
                      </a:lnTo>
                      <a:lnTo>
                        <a:pt x="56" y="115"/>
                      </a:lnTo>
                      <a:lnTo>
                        <a:pt x="49" y="119"/>
                      </a:lnTo>
                      <a:lnTo>
                        <a:pt x="42" y="122"/>
                      </a:lnTo>
                      <a:lnTo>
                        <a:pt x="35" y="123"/>
                      </a:lnTo>
                      <a:lnTo>
                        <a:pt x="27" y="125"/>
                      </a:lnTo>
                      <a:lnTo>
                        <a:pt x="20" y="127"/>
                      </a:lnTo>
                      <a:lnTo>
                        <a:pt x="12" y="129"/>
                      </a:lnTo>
                      <a:lnTo>
                        <a:pt x="5" y="132"/>
                      </a:lnTo>
                      <a:lnTo>
                        <a:pt x="0" y="139"/>
                      </a:lnTo>
                      <a:lnTo>
                        <a:pt x="40" y="177"/>
                      </a:lnTo>
                      <a:lnTo>
                        <a:pt x="85" y="218"/>
                      </a:lnTo>
                      <a:lnTo>
                        <a:pt x="133" y="260"/>
                      </a:lnTo>
                      <a:lnTo>
                        <a:pt x="181" y="301"/>
                      </a:lnTo>
                      <a:lnTo>
                        <a:pt x="230" y="339"/>
                      </a:lnTo>
                      <a:lnTo>
                        <a:pt x="279" y="374"/>
                      </a:lnTo>
                      <a:lnTo>
                        <a:pt x="327" y="404"/>
                      </a:lnTo>
                      <a:lnTo>
                        <a:pt x="375" y="429"/>
                      </a:lnTo>
                      <a:lnTo>
                        <a:pt x="400" y="433"/>
                      </a:lnTo>
                      <a:lnTo>
                        <a:pt x="425" y="430"/>
                      </a:lnTo>
                      <a:lnTo>
                        <a:pt x="446" y="421"/>
                      </a:lnTo>
                      <a:lnTo>
                        <a:pt x="465" y="406"/>
                      </a:lnTo>
                      <a:lnTo>
                        <a:pt x="476" y="381"/>
                      </a:lnTo>
                      <a:lnTo>
                        <a:pt x="482" y="350"/>
                      </a:lnTo>
                      <a:lnTo>
                        <a:pt x="480" y="307"/>
                      </a:lnTo>
                      <a:lnTo>
                        <a:pt x="471" y="258"/>
                      </a:lnTo>
                      <a:lnTo>
                        <a:pt x="516" y="196"/>
                      </a:lnTo>
                      <a:lnTo>
                        <a:pt x="558" y="161"/>
                      </a:lnTo>
                      <a:lnTo>
                        <a:pt x="595" y="144"/>
                      </a:lnTo>
                      <a:lnTo>
                        <a:pt x="634" y="144"/>
                      </a:lnTo>
                      <a:lnTo>
                        <a:pt x="674" y="152"/>
                      </a:lnTo>
                      <a:lnTo>
                        <a:pt x="721" y="164"/>
                      </a:lnTo>
                      <a:lnTo>
                        <a:pt x="773" y="176"/>
                      </a:lnTo>
                      <a:lnTo>
                        <a:pt x="837" y="181"/>
                      </a:lnTo>
                      <a:lnTo>
                        <a:pt x="803" y="156"/>
                      </a:lnTo>
                      <a:lnTo>
                        <a:pt x="773" y="133"/>
                      </a:lnTo>
                      <a:lnTo>
                        <a:pt x="746" y="110"/>
                      </a:lnTo>
                      <a:lnTo>
                        <a:pt x="719" y="89"/>
                      </a:lnTo>
                      <a:lnTo>
                        <a:pt x="692" y="68"/>
                      </a:lnTo>
                      <a:lnTo>
                        <a:pt x="664" y="47"/>
                      </a:lnTo>
                      <a:lnTo>
                        <a:pt x="634" y="23"/>
                      </a:lnTo>
                      <a:lnTo>
                        <a:pt x="603" y="0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09" name="Freeform 22"/>
                <p:cNvSpPr>
                  <a:spLocks/>
                </p:cNvSpPr>
                <p:nvPr/>
              </p:nvSpPr>
              <p:spPr bwMode="auto">
                <a:xfrm>
                  <a:off x="3659" y="2675"/>
                  <a:ext cx="1059" cy="612"/>
                </a:xfrm>
                <a:custGeom>
                  <a:avLst/>
                  <a:gdLst>
                    <a:gd name="T0" fmla="*/ 188 w 2117"/>
                    <a:gd name="T1" fmla="*/ 144 h 1224"/>
                    <a:gd name="T2" fmla="*/ 151 w 2117"/>
                    <a:gd name="T3" fmla="*/ 176 h 1224"/>
                    <a:gd name="T4" fmla="*/ 114 w 2117"/>
                    <a:gd name="T5" fmla="*/ 199 h 1224"/>
                    <a:gd name="T6" fmla="*/ 88 w 2117"/>
                    <a:gd name="T7" fmla="*/ 200 h 1224"/>
                    <a:gd name="T8" fmla="*/ 69 w 2117"/>
                    <a:gd name="T9" fmla="*/ 207 h 1224"/>
                    <a:gd name="T10" fmla="*/ 33 w 2117"/>
                    <a:gd name="T11" fmla="*/ 235 h 1224"/>
                    <a:gd name="T12" fmla="*/ 6 w 2117"/>
                    <a:gd name="T13" fmla="*/ 257 h 1224"/>
                    <a:gd name="T14" fmla="*/ 1 w 2117"/>
                    <a:gd name="T15" fmla="*/ 283 h 1224"/>
                    <a:gd name="T16" fmla="*/ 20 w 2117"/>
                    <a:gd name="T17" fmla="*/ 304 h 1224"/>
                    <a:gd name="T18" fmla="*/ 50 w 2117"/>
                    <a:gd name="T19" fmla="*/ 300 h 1224"/>
                    <a:gd name="T20" fmla="*/ 80 w 2117"/>
                    <a:gd name="T21" fmla="*/ 297 h 1224"/>
                    <a:gd name="T22" fmla="*/ 156 w 2117"/>
                    <a:gd name="T23" fmla="*/ 295 h 1224"/>
                    <a:gd name="T24" fmla="*/ 231 w 2117"/>
                    <a:gd name="T25" fmla="*/ 290 h 1224"/>
                    <a:gd name="T26" fmla="*/ 299 w 2117"/>
                    <a:gd name="T27" fmla="*/ 286 h 1224"/>
                    <a:gd name="T28" fmla="*/ 332 w 2117"/>
                    <a:gd name="T29" fmla="*/ 284 h 1224"/>
                    <a:gd name="T30" fmla="*/ 361 w 2117"/>
                    <a:gd name="T31" fmla="*/ 269 h 1224"/>
                    <a:gd name="T32" fmla="*/ 396 w 2117"/>
                    <a:gd name="T33" fmla="*/ 249 h 1224"/>
                    <a:gd name="T34" fmla="*/ 420 w 2117"/>
                    <a:gd name="T35" fmla="*/ 230 h 1224"/>
                    <a:gd name="T36" fmla="*/ 421 w 2117"/>
                    <a:gd name="T37" fmla="*/ 169 h 1224"/>
                    <a:gd name="T38" fmla="*/ 441 w 2117"/>
                    <a:gd name="T39" fmla="*/ 167 h 1224"/>
                    <a:gd name="T40" fmla="*/ 459 w 2117"/>
                    <a:gd name="T41" fmla="*/ 181 h 1224"/>
                    <a:gd name="T42" fmla="*/ 508 w 2117"/>
                    <a:gd name="T43" fmla="*/ 170 h 1224"/>
                    <a:gd name="T44" fmla="*/ 526 w 2117"/>
                    <a:gd name="T45" fmla="*/ 103 h 1224"/>
                    <a:gd name="T46" fmla="*/ 474 w 2117"/>
                    <a:gd name="T47" fmla="*/ 65 h 1224"/>
                    <a:gd name="T48" fmla="*/ 444 w 2117"/>
                    <a:gd name="T49" fmla="*/ 82 h 1224"/>
                    <a:gd name="T50" fmla="*/ 432 w 2117"/>
                    <a:gd name="T51" fmla="*/ 100 h 1224"/>
                    <a:gd name="T52" fmla="*/ 413 w 2117"/>
                    <a:gd name="T53" fmla="*/ 104 h 1224"/>
                    <a:gd name="T54" fmla="*/ 406 w 2117"/>
                    <a:gd name="T55" fmla="*/ 97 h 1224"/>
                    <a:gd name="T56" fmla="*/ 401 w 2117"/>
                    <a:gd name="T57" fmla="*/ 93 h 1224"/>
                    <a:gd name="T58" fmla="*/ 401 w 2117"/>
                    <a:gd name="T59" fmla="*/ 85 h 1224"/>
                    <a:gd name="T60" fmla="*/ 418 w 2117"/>
                    <a:gd name="T61" fmla="*/ 82 h 1224"/>
                    <a:gd name="T62" fmla="*/ 432 w 2117"/>
                    <a:gd name="T63" fmla="*/ 77 h 1224"/>
                    <a:gd name="T64" fmla="*/ 450 w 2117"/>
                    <a:gd name="T65" fmla="*/ 27 h 1224"/>
                    <a:gd name="T66" fmla="*/ 387 w 2117"/>
                    <a:gd name="T67" fmla="*/ 0 h 1224"/>
                    <a:gd name="T68" fmla="*/ 329 w 2117"/>
                    <a:gd name="T69" fmla="*/ 36 h 1224"/>
                    <a:gd name="T70" fmla="*/ 330 w 2117"/>
                    <a:gd name="T71" fmla="*/ 49 h 1224"/>
                    <a:gd name="T72" fmla="*/ 331 w 2117"/>
                    <a:gd name="T73" fmla="*/ 62 h 1224"/>
                    <a:gd name="T74" fmla="*/ 327 w 2117"/>
                    <a:gd name="T75" fmla="*/ 73 h 1224"/>
                    <a:gd name="T76" fmla="*/ 316 w 2117"/>
                    <a:gd name="T77" fmla="*/ 75 h 1224"/>
                    <a:gd name="T78" fmla="*/ 305 w 2117"/>
                    <a:gd name="T79" fmla="*/ 77 h 1224"/>
                    <a:gd name="T80" fmla="*/ 287 w 2117"/>
                    <a:gd name="T81" fmla="*/ 83 h 1224"/>
                    <a:gd name="T82" fmla="*/ 266 w 2117"/>
                    <a:gd name="T83" fmla="*/ 91 h 1224"/>
                    <a:gd name="T84" fmla="*/ 246 w 2117"/>
                    <a:gd name="T85" fmla="*/ 98 h 1224"/>
                    <a:gd name="T86" fmla="*/ 235 w 2117"/>
                    <a:gd name="T87" fmla="*/ 108 h 1224"/>
                    <a:gd name="T88" fmla="*/ 224 w 2117"/>
                    <a:gd name="T89" fmla="*/ 117 h 122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117"/>
                    <a:gd name="T136" fmla="*/ 0 h 1224"/>
                    <a:gd name="T137" fmla="*/ 2117 w 2117"/>
                    <a:gd name="T138" fmla="*/ 1224 h 1224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117" h="1224">
                      <a:moveTo>
                        <a:pt x="864" y="496"/>
                      </a:moveTo>
                      <a:lnTo>
                        <a:pt x="806" y="531"/>
                      </a:lnTo>
                      <a:lnTo>
                        <a:pt x="752" y="574"/>
                      </a:lnTo>
                      <a:lnTo>
                        <a:pt x="700" y="618"/>
                      </a:lnTo>
                      <a:lnTo>
                        <a:pt x="653" y="663"/>
                      </a:lnTo>
                      <a:lnTo>
                        <a:pt x="604" y="704"/>
                      </a:lnTo>
                      <a:lnTo>
                        <a:pt x="556" y="743"/>
                      </a:lnTo>
                      <a:lnTo>
                        <a:pt x="506" y="774"/>
                      </a:lnTo>
                      <a:lnTo>
                        <a:pt x="456" y="797"/>
                      </a:lnTo>
                      <a:lnTo>
                        <a:pt x="412" y="797"/>
                      </a:lnTo>
                      <a:lnTo>
                        <a:pt x="378" y="799"/>
                      </a:lnTo>
                      <a:lnTo>
                        <a:pt x="349" y="802"/>
                      </a:lnTo>
                      <a:lnTo>
                        <a:pt x="324" y="809"/>
                      </a:lnTo>
                      <a:lnTo>
                        <a:pt x="299" y="818"/>
                      </a:lnTo>
                      <a:lnTo>
                        <a:pt x="274" y="831"/>
                      </a:lnTo>
                      <a:lnTo>
                        <a:pt x="244" y="846"/>
                      </a:lnTo>
                      <a:lnTo>
                        <a:pt x="209" y="868"/>
                      </a:lnTo>
                      <a:lnTo>
                        <a:pt x="131" y="942"/>
                      </a:lnTo>
                      <a:lnTo>
                        <a:pt x="77" y="987"/>
                      </a:lnTo>
                      <a:lnTo>
                        <a:pt x="41" y="1011"/>
                      </a:lnTo>
                      <a:lnTo>
                        <a:pt x="22" y="1027"/>
                      </a:lnTo>
                      <a:lnTo>
                        <a:pt x="10" y="1045"/>
                      </a:lnTo>
                      <a:lnTo>
                        <a:pt x="7" y="1076"/>
                      </a:lnTo>
                      <a:lnTo>
                        <a:pt x="3" y="1131"/>
                      </a:lnTo>
                      <a:lnTo>
                        <a:pt x="0" y="1224"/>
                      </a:lnTo>
                      <a:lnTo>
                        <a:pt x="39" y="1219"/>
                      </a:lnTo>
                      <a:lnTo>
                        <a:pt x="79" y="1214"/>
                      </a:lnTo>
                      <a:lnTo>
                        <a:pt x="118" y="1209"/>
                      </a:lnTo>
                      <a:lnTo>
                        <a:pt x="160" y="1205"/>
                      </a:lnTo>
                      <a:lnTo>
                        <a:pt x="199" y="1200"/>
                      </a:lnTo>
                      <a:lnTo>
                        <a:pt x="239" y="1195"/>
                      </a:lnTo>
                      <a:lnTo>
                        <a:pt x="278" y="1191"/>
                      </a:lnTo>
                      <a:lnTo>
                        <a:pt x="319" y="1188"/>
                      </a:lnTo>
                      <a:lnTo>
                        <a:pt x="419" y="1185"/>
                      </a:lnTo>
                      <a:lnTo>
                        <a:pt x="521" y="1183"/>
                      </a:lnTo>
                      <a:lnTo>
                        <a:pt x="621" y="1178"/>
                      </a:lnTo>
                      <a:lnTo>
                        <a:pt x="723" y="1173"/>
                      </a:lnTo>
                      <a:lnTo>
                        <a:pt x="823" y="1165"/>
                      </a:lnTo>
                      <a:lnTo>
                        <a:pt x="923" y="1158"/>
                      </a:lnTo>
                      <a:lnTo>
                        <a:pt x="1025" y="1149"/>
                      </a:lnTo>
                      <a:lnTo>
                        <a:pt x="1128" y="1141"/>
                      </a:lnTo>
                      <a:lnTo>
                        <a:pt x="1194" y="1144"/>
                      </a:lnTo>
                      <a:lnTo>
                        <a:pt x="1246" y="1144"/>
                      </a:lnTo>
                      <a:lnTo>
                        <a:pt x="1288" y="1141"/>
                      </a:lnTo>
                      <a:lnTo>
                        <a:pt x="1326" y="1135"/>
                      </a:lnTo>
                      <a:lnTo>
                        <a:pt x="1360" y="1123"/>
                      </a:lnTo>
                      <a:lnTo>
                        <a:pt x="1399" y="1102"/>
                      </a:lnTo>
                      <a:lnTo>
                        <a:pt x="1444" y="1075"/>
                      </a:lnTo>
                      <a:lnTo>
                        <a:pt x="1502" y="1041"/>
                      </a:lnTo>
                      <a:lnTo>
                        <a:pt x="1542" y="1013"/>
                      </a:lnTo>
                      <a:lnTo>
                        <a:pt x="1583" y="996"/>
                      </a:lnTo>
                      <a:lnTo>
                        <a:pt x="1621" y="978"/>
                      </a:lnTo>
                      <a:lnTo>
                        <a:pt x="1655" y="957"/>
                      </a:lnTo>
                      <a:lnTo>
                        <a:pt x="1678" y="922"/>
                      </a:lnTo>
                      <a:lnTo>
                        <a:pt x="1693" y="868"/>
                      </a:lnTo>
                      <a:lnTo>
                        <a:pt x="1696" y="789"/>
                      </a:lnTo>
                      <a:lnTo>
                        <a:pt x="1683" y="678"/>
                      </a:lnTo>
                      <a:lnTo>
                        <a:pt x="1713" y="659"/>
                      </a:lnTo>
                      <a:lnTo>
                        <a:pt x="1740" y="658"/>
                      </a:lnTo>
                      <a:lnTo>
                        <a:pt x="1762" y="669"/>
                      </a:lnTo>
                      <a:lnTo>
                        <a:pt x="1785" y="688"/>
                      </a:lnTo>
                      <a:lnTo>
                        <a:pt x="1808" y="708"/>
                      </a:lnTo>
                      <a:lnTo>
                        <a:pt x="1835" y="725"/>
                      </a:lnTo>
                      <a:lnTo>
                        <a:pt x="1868" y="735"/>
                      </a:lnTo>
                      <a:lnTo>
                        <a:pt x="1910" y="734"/>
                      </a:lnTo>
                      <a:lnTo>
                        <a:pt x="2029" y="683"/>
                      </a:lnTo>
                      <a:lnTo>
                        <a:pt x="2097" y="604"/>
                      </a:lnTo>
                      <a:lnTo>
                        <a:pt x="2117" y="508"/>
                      </a:lnTo>
                      <a:lnTo>
                        <a:pt x="2101" y="414"/>
                      </a:lnTo>
                      <a:lnTo>
                        <a:pt x="2052" y="332"/>
                      </a:lnTo>
                      <a:lnTo>
                        <a:pt x="1981" y="277"/>
                      </a:lnTo>
                      <a:lnTo>
                        <a:pt x="1893" y="260"/>
                      </a:lnTo>
                      <a:lnTo>
                        <a:pt x="1797" y="300"/>
                      </a:lnTo>
                      <a:lnTo>
                        <a:pt x="1786" y="310"/>
                      </a:lnTo>
                      <a:lnTo>
                        <a:pt x="1775" y="331"/>
                      </a:lnTo>
                      <a:lnTo>
                        <a:pt x="1760" y="354"/>
                      </a:lnTo>
                      <a:lnTo>
                        <a:pt x="1745" y="381"/>
                      </a:lnTo>
                      <a:lnTo>
                        <a:pt x="1725" y="402"/>
                      </a:lnTo>
                      <a:lnTo>
                        <a:pt x="1703" y="420"/>
                      </a:lnTo>
                      <a:lnTo>
                        <a:pt x="1678" y="425"/>
                      </a:lnTo>
                      <a:lnTo>
                        <a:pt x="1652" y="417"/>
                      </a:lnTo>
                      <a:lnTo>
                        <a:pt x="1639" y="406"/>
                      </a:lnTo>
                      <a:lnTo>
                        <a:pt x="1632" y="398"/>
                      </a:lnTo>
                      <a:lnTo>
                        <a:pt x="1624" y="391"/>
                      </a:lnTo>
                      <a:lnTo>
                        <a:pt x="1618" y="386"/>
                      </a:lnTo>
                      <a:lnTo>
                        <a:pt x="1611" y="378"/>
                      </a:lnTo>
                      <a:lnTo>
                        <a:pt x="1604" y="372"/>
                      </a:lnTo>
                      <a:lnTo>
                        <a:pt x="1596" y="364"/>
                      </a:lnTo>
                      <a:lnTo>
                        <a:pt x="1584" y="356"/>
                      </a:lnTo>
                      <a:lnTo>
                        <a:pt x="1602" y="342"/>
                      </a:lnTo>
                      <a:lnTo>
                        <a:pt x="1623" y="336"/>
                      </a:lnTo>
                      <a:lnTo>
                        <a:pt x="1646" y="332"/>
                      </a:lnTo>
                      <a:lnTo>
                        <a:pt x="1671" y="331"/>
                      </a:lnTo>
                      <a:lnTo>
                        <a:pt x="1692" y="327"/>
                      </a:lnTo>
                      <a:lnTo>
                        <a:pt x="1712" y="321"/>
                      </a:lnTo>
                      <a:lnTo>
                        <a:pt x="1726" y="308"/>
                      </a:lnTo>
                      <a:lnTo>
                        <a:pt x="1735" y="288"/>
                      </a:lnTo>
                      <a:lnTo>
                        <a:pt x="1800" y="189"/>
                      </a:lnTo>
                      <a:lnTo>
                        <a:pt x="1797" y="110"/>
                      </a:lnTo>
                      <a:lnTo>
                        <a:pt x="1741" y="49"/>
                      </a:lnTo>
                      <a:lnTo>
                        <a:pt x="1653" y="12"/>
                      </a:lnTo>
                      <a:lnTo>
                        <a:pt x="1548" y="0"/>
                      </a:lnTo>
                      <a:lnTo>
                        <a:pt x="1445" y="16"/>
                      </a:lnTo>
                      <a:lnTo>
                        <a:pt x="1361" y="62"/>
                      </a:lnTo>
                      <a:lnTo>
                        <a:pt x="1316" y="143"/>
                      </a:lnTo>
                      <a:lnTo>
                        <a:pt x="1316" y="160"/>
                      </a:lnTo>
                      <a:lnTo>
                        <a:pt x="1316" y="179"/>
                      </a:lnTo>
                      <a:lnTo>
                        <a:pt x="1317" y="196"/>
                      </a:lnTo>
                      <a:lnTo>
                        <a:pt x="1318" y="214"/>
                      </a:lnTo>
                      <a:lnTo>
                        <a:pt x="1320" y="230"/>
                      </a:lnTo>
                      <a:lnTo>
                        <a:pt x="1321" y="248"/>
                      </a:lnTo>
                      <a:lnTo>
                        <a:pt x="1322" y="267"/>
                      </a:lnTo>
                      <a:lnTo>
                        <a:pt x="1325" y="287"/>
                      </a:lnTo>
                      <a:lnTo>
                        <a:pt x="1306" y="289"/>
                      </a:lnTo>
                      <a:lnTo>
                        <a:pt x="1291" y="293"/>
                      </a:lnTo>
                      <a:lnTo>
                        <a:pt x="1276" y="297"/>
                      </a:lnTo>
                      <a:lnTo>
                        <a:pt x="1262" y="300"/>
                      </a:lnTo>
                      <a:lnTo>
                        <a:pt x="1247" y="303"/>
                      </a:lnTo>
                      <a:lnTo>
                        <a:pt x="1233" y="307"/>
                      </a:lnTo>
                      <a:lnTo>
                        <a:pt x="1217" y="310"/>
                      </a:lnTo>
                      <a:lnTo>
                        <a:pt x="1201" y="314"/>
                      </a:lnTo>
                      <a:lnTo>
                        <a:pt x="1173" y="324"/>
                      </a:lnTo>
                      <a:lnTo>
                        <a:pt x="1145" y="334"/>
                      </a:lnTo>
                      <a:lnTo>
                        <a:pt x="1118" y="344"/>
                      </a:lnTo>
                      <a:lnTo>
                        <a:pt x="1091" y="354"/>
                      </a:lnTo>
                      <a:lnTo>
                        <a:pt x="1064" y="364"/>
                      </a:lnTo>
                      <a:lnTo>
                        <a:pt x="1036" y="374"/>
                      </a:lnTo>
                      <a:lnTo>
                        <a:pt x="1010" y="384"/>
                      </a:lnTo>
                      <a:lnTo>
                        <a:pt x="984" y="394"/>
                      </a:lnTo>
                      <a:lnTo>
                        <a:pt x="969" y="407"/>
                      </a:lnTo>
                      <a:lnTo>
                        <a:pt x="954" y="420"/>
                      </a:lnTo>
                      <a:lnTo>
                        <a:pt x="938" y="432"/>
                      </a:lnTo>
                      <a:lnTo>
                        <a:pt x="923" y="445"/>
                      </a:lnTo>
                      <a:lnTo>
                        <a:pt x="908" y="457"/>
                      </a:lnTo>
                      <a:lnTo>
                        <a:pt x="893" y="470"/>
                      </a:lnTo>
                      <a:lnTo>
                        <a:pt x="878" y="482"/>
                      </a:lnTo>
                      <a:lnTo>
                        <a:pt x="864" y="496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10" name="Freeform 23"/>
                <p:cNvSpPr>
                  <a:spLocks/>
                </p:cNvSpPr>
                <p:nvPr/>
              </p:nvSpPr>
              <p:spPr bwMode="auto">
                <a:xfrm>
                  <a:off x="3693" y="2684"/>
                  <a:ext cx="1024" cy="586"/>
                </a:xfrm>
                <a:custGeom>
                  <a:avLst/>
                  <a:gdLst>
                    <a:gd name="T0" fmla="*/ 171 w 2048"/>
                    <a:gd name="T1" fmla="*/ 139 h 1171"/>
                    <a:gd name="T2" fmla="*/ 138 w 2048"/>
                    <a:gd name="T3" fmla="*/ 171 h 1171"/>
                    <a:gd name="T4" fmla="*/ 103 w 2048"/>
                    <a:gd name="T5" fmla="*/ 194 h 1171"/>
                    <a:gd name="T6" fmla="*/ 77 w 2048"/>
                    <a:gd name="T7" fmla="*/ 195 h 1171"/>
                    <a:gd name="T8" fmla="*/ 59 w 2048"/>
                    <a:gd name="T9" fmla="*/ 203 h 1171"/>
                    <a:gd name="T10" fmla="*/ 25 w 2048"/>
                    <a:gd name="T11" fmla="*/ 231 h 1171"/>
                    <a:gd name="T12" fmla="*/ 1 w 2048"/>
                    <a:gd name="T13" fmla="*/ 251 h 1171"/>
                    <a:gd name="T14" fmla="*/ 1 w 2048"/>
                    <a:gd name="T15" fmla="*/ 274 h 1171"/>
                    <a:gd name="T16" fmla="*/ 18 w 2048"/>
                    <a:gd name="T17" fmla="*/ 291 h 1171"/>
                    <a:gd name="T18" fmla="*/ 46 w 2048"/>
                    <a:gd name="T19" fmla="*/ 289 h 1171"/>
                    <a:gd name="T20" fmla="*/ 75 w 2048"/>
                    <a:gd name="T21" fmla="*/ 286 h 1171"/>
                    <a:gd name="T22" fmla="*/ 144 w 2048"/>
                    <a:gd name="T23" fmla="*/ 285 h 1171"/>
                    <a:gd name="T24" fmla="*/ 218 w 2048"/>
                    <a:gd name="T25" fmla="*/ 282 h 1171"/>
                    <a:gd name="T26" fmla="*/ 284 w 2048"/>
                    <a:gd name="T27" fmla="*/ 278 h 1171"/>
                    <a:gd name="T28" fmla="*/ 318 w 2048"/>
                    <a:gd name="T29" fmla="*/ 276 h 1171"/>
                    <a:gd name="T30" fmla="*/ 345 w 2048"/>
                    <a:gd name="T31" fmla="*/ 263 h 1171"/>
                    <a:gd name="T32" fmla="*/ 378 w 2048"/>
                    <a:gd name="T33" fmla="*/ 245 h 1171"/>
                    <a:gd name="T34" fmla="*/ 402 w 2048"/>
                    <a:gd name="T35" fmla="*/ 226 h 1171"/>
                    <a:gd name="T36" fmla="*/ 403 w 2048"/>
                    <a:gd name="T37" fmla="*/ 165 h 1171"/>
                    <a:gd name="T38" fmla="*/ 423 w 2048"/>
                    <a:gd name="T39" fmla="*/ 163 h 1171"/>
                    <a:gd name="T40" fmla="*/ 441 w 2048"/>
                    <a:gd name="T41" fmla="*/ 177 h 1171"/>
                    <a:gd name="T42" fmla="*/ 490 w 2048"/>
                    <a:gd name="T43" fmla="*/ 166 h 1171"/>
                    <a:gd name="T44" fmla="*/ 507 w 2048"/>
                    <a:gd name="T45" fmla="*/ 100 h 1171"/>
                    <a:gd name="T46" fmla="*/ 454 w 2048"/>
                    <a:gd name="T47" fmla="*/ 62 h 1171"/>
                    <a:gd name="T48" fmla="*/ 425 w 2048"/>
                    <a:gd name="T49" fmla="*/ 80 h 1171"/>
                    <a:gd name="T50" fmla="*/ 413 w 2048"/>
                    <a:gd name="T51" fmla="*/ 97 h 1171"/>
                    <a:gd name="T52" fmla="*/ 396 w 2048"/>
                    <a:gd name="T53" fmla="*/ 100 h 1171"/>
                    <a:gd name="T54" fmla="*/ 389 w 2048"/>
                    <a:gd name="T55" fmla="*/ 93 h 1171"/>
                    <a:gd name="T56" fmla="*/ 383 w 2048"/>
                    <a:gd name="T57" fmla="*/ 88 h 1171"/>
                    <a:gd name="T58" fmla="*/ 382 w 2048"/>
                    <a:gd name="T59" fmla="*/ 80 h 1171"/>
                    <a:gd name="T60" fmla="*/ 397 w 2048"/>
                    <a:gd name="T61" fmla="*/ 77 h 1171"/>
                    <a:gd name="T62" fmla="*/ 409 w 2048"/>
                    <a:gd name="T63" fmla="*/ 71 h 1171"/>
                    <a:gd name="T64" fmla="*/ 424 w 2048"/>
                    <a:gd name="T65" fmla="*/ 25 h 1171"/>
                    <a:gd name="T66" fmla="*/ 365 w 2048"/>
                    <a:gd name="T67" fmla="*/ 0 h 1171"/>
                    <a:gd name="T68" fmla="*/ 313 w 2048"/>
                    <a:gd name="T69" fmla="*/ 33 h 1171"/>
                    <a:gd name="T70" fmla="*/ 313 w 2048"/>
                    <a:gd name="T71" fmla="*/ 46 h 1171"/>
                    <a:gd name="T72" fmla="*/ 313 w 2048"/>
                    <a:gd name="T73" fmla="*/ 58 h 1171"/>
                    <a:gd name="T74" fmla="*/ 309 w 2048"/>
                    <a:gd name="T75" fmla="*/ 68 h 1171"/>
                    <a:gd name="T76" fmla="*/ 298 w 2048"/>
                    <a:gd name="T77" fmla="*/ 71 h 1171"/>
                    <a:gd name="T78" fmla="*/ 287 w 2048"/>
                    <a:gd name="T79" fmla="*/ 73 h 1171"/>
                    <a:gd name="T80" fmla="*/ 269 w 2048"/>
                    <a:gd name="T81" fmla="*/ 79 h 1171"/>
                    <a:gd name="T82" fmla="*/ 249 w 2048"/>
                    <a:gd name="T83" fmla="*/ 87 h 1171"/>
                    <a:gd name="T84" fmla="*/ 229 w 2048"/>
                    <a:gd name="T85" fmla="*/ 94 h 1171"/>
                    <a:gd name="T86" fmla="*/ 217 w 2048"/>
                    <a:gd name="T87" fmla="*/ 104 h 1171"/>
                    <a:gd name="T88" fmla="*/ 206 w 2048"/>
                    <a:gd name="T89" fmla="*/ 113 h 1171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048"/>
                    <a:gd name="T136" fmla="*/ 0 h 1171"/>
                    <a:gd name="T137" fmla="*/ 2048 w 2048"/>
                    <a:gd name="T138" fmla="*/ 1171 h 1171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048" h="1171">
                      <a:moveTo>
                        <a:pt x="796" y="477"/>
                      </a:moveTo>
                      <a:lnTo>
                        <a:pt x="739" y="512"/>
                      </a:lnTo>
                      <a:lnTo>
                        <a:pt x="687" y="553"/>
                      </a:lnTo>
                      <a:lnTo>
                        <a:pt x="640" y="597"/>
                      </a:lnTo>
                      <a:lnTo>
                        <a:pt x="597" y="641"/>
                      </a:lnTo>
                      <a:lnTo>
                        <a:pt x="553" y="682"/>
                      </a:lnTo>
                      <a:lnTo>
                        <a:pt x="509" y="720"/>
                      </a:lnTo>
                      <a:lnTo>
                        <a:pt x="463" y="751"/>
                      </a:lnTo>
                      <a:lnTo>
                        <a:pt x="413" y="774"/>
                      </a:lnTo>
                      <a:lnTo>
                        <a:pt x="370" y="774"/>
                      </a:lnTo>
                      <a:lnTo>
                        <a:pt x="337" y="776"/>
                      </a:lnTo>
                      <a:lnTo>
                        <a:pt x="310" y="780"/>
                      </a:lnTo>
                      <a:lnTo>
                        <a:pt x="286" y="788"/>
                      </a:lnTo>
                      <a:lnTo>
                        <a:pt x="262" y="798"/>
                      </a:lnTo>
                      <a:lnTo>
                        <a:pt x="238" y="812"/>
                      </a:lnTo>
                      <a:lnTo>
                        <a:pt x="208" y="829"/>
                      </a:lnTo>
                      <a:lnTo>
                        <a:pt x="173" y="852"/>
                      </a:lnTo>
                      <a:lnTo>
                        <a:pt x="102" y="922"/>
                      </a:lnTo>
                      <a:lnTo>
                        <a:pt x="53" y="964"/>
                      </a:lnTo>
                      <a:lnTo>
                        <a:pt x="21" y="987"/>
                      </a:lnTo>
                      <a:lnTo>
                        <a:pt x="6" y="1003"/>
                      </a:lnTo>
                      <a:lnTo>
                        <a:pt x="0" y="1018"/>
                      </a:lnTo>
                      <a:lnTo>
                        <a:pt x="0" y="1046"/>
                      </a:lnTo>
                      <a:lnTo>
                        <a:pt x="1" y="1093"/>
                      </a:lnTo>
                      <a:lnTo>
                        <a:pt x="3" y="1171"/>
                      </a:lnTo>
                      <a:lnTo>
                        <a:pt x="38" y="1166"/>
                      </a:lnTo>
                      <a:lnTo>
                        <a:pt x="74" y="1162"/>
                      </a:lnTo>
                      <a:lnTo>
                        <a:pt x="109" y="1160"/>
                      </a:lnTo>
                      <a:lnTo>
                        <a:pt x="147" y="1157"/>
                      </a:lnTo>
                      <a:lnTo>
                        <a:pt x="185" y="1154"/>
                      </a:lnTo>
                      <a:lnTo>
                        <a:pt x="222" y="1151"/>
                      </a:lnTo>
                      <a:lnTo>
                        <a:pt x="260" y="1147"/>
                      </a:lnTo>
                      <a:lnTo>
                        <a:pt x="301" y="1144"/>
                      </a:lnTo>
                      <a:lnTo>
                        <a:pt x="391" y="1144"/>
                      </a:lnTo>
                      <a:lnTo>
                        <a:pt x="484" y="1144"/>
                      </a:lnTo>
                      <a:lnTo>
                        <a:pt x="578" y="1140"/>
                      </a:lnTo>
                      <a:lnTo>
                        <a:pt x="676" y="1137"/>
                      </a:lnTo>
                      <a:lnTo>
                        <a:pt x="773" y="1131"/>
                      </a:lnTo>
                      <a:lnTo>
                        <a:pt x="872" y="1125"/>
                      </a:lnTo>
                      <a:lnTo>
                        <a:pt x="971" y="1117"/>
                      </a:lnTo>
                      <a:lnTo>
                        <a:pt x="1072" y="1111"/>
                      </a:lnTo>
                      <a:lnTo>
                        <a:pt x="1138" y="1112"/>
                      </a:lnTo>
                      <a:lnTo>
                        <a:pt x="1191" y="1112"/>
                      </a:lnTo>
                      <a:lnTo>
                        <a:pt x="1234" y="1110"/>
                      </a:lnTo>
                      <a:lnTo>
                        <a:pt x="1272" y="1104"/>
                      </a:lnTo>
                      <a:lnTo>
                        <a:pt x="1306" y="1091"/>
                      </a:lnTo>
                      <a:lnTo>
                        <a:pt x="1342" y="1075"/>
                      </a:lnTo>
                      <a:lnTo>
                        <a:pt x="1382" y="1052"/>
                      </a:lnTo>
                      <a:lnTo>
                        <a:pt x="1434" y="1022"/>
                      </a:lnTo>
                      <a:lnTo>
                        <a:pt x="1474" y="994"/>
                      </a:lnTo>
                      <a:lnTo>
                        <a:pt x="1515" y="977"/>
                      </a:lnTo>
                      <a:lnTo>
                        <a:pt x="1553" y="959"/>
                      </a:lnTo>
                      <a:lnTo>
                        <a:pt x="1587" y="938"/>
                      </a:lnTo>
                      <a:lnTo>
                        <a:pt x="1610" y="903"/>
                      </a:lnTo>
                      <a:lnTo>
                        <a:pt x="1625" y="849"/>
                      </a:lnTo>
                      <a:lnTo>
                        <a:pt x="1628" y="770"/>
                      </a:lnTo>
                      <a:lnTo>
                        <a:pt x="1615" y="659"/>
                      </a:lnTo>
                      <a:lnTo>
                        <a:pt x="1645" y="640"/>
                      </a:lnTo>
                      <a:lnTo>
                        <a:pt x="1672" y="639"/>
                      </a:lnTo>
                      <a:lnTo>
                        <a:pt x="1694" y="650"/>
                      </a:lnTo>
                      <a:lnTo>
                        <a:pt x="1717" y="669"/>
                      </a:lnTo>
                      <a:lnTo>
                        <a:pt x="1740" y="689"/>
                      </a:lnTo>
                      <a:lnTo>
                        <a:pt x="1767" y="706"/>
                      </a:lnTo>
                      <a:lnTo>
                        <a:pt x="1800" y="716"/>
                      </a:lnTo>
                      <a:lnTo>
                        <a:pt x="1842" y="715"/>
                      </a:lnTo>
                      <a:lnTo>
                        <a:pt x="1961" y="664"/>
                      </a:lnTo>
                      <a:lnTo>
                        <a:pt x="2028" y="585"/>
                      </a:lnTo>
                      <a:lnTo>
                        <a:pt x="2048" y="492"/>
                      </a:lnTo>
                      <a:lnTo>
                        <a:pt x="2030" y="399"/>
                      </a:lnTo>
                      <a:lnTo>
                        <a:pt x="1980" y="318"/>
                      </a:lnTo>
                      <a:lnTo>
                        <a:pt x="1908" y="263"/>
                      </a:lnTo>
                      <a:lnTo>
                        <a:pt x="1819" y="248"/>
                      </a:lnTo>
                      <a:lnTo>
                        <a:pt x="1722" y="288"/>
                      </a:lnTo>
                      <a:lnTo>
                        <a:pt x="1712" y="298"/>
                      </a:lnTo>
                      <a:lnTo>
                        <a:pt x="1701" y="317"/>
                      </a:lnTo>
                      <a:lnTo>
                        <a:pt x="1687" y="340"/>
                      </a:lnTo>
                      <a:lnTo>
                        <a:pt x="1673" y="365"/>
                      </a:lnTo>
                      <a:lnTo>
                        <a:pt x="1654" y="385"/>
                      </a:lnTo>
                      <a:lnTo>
                        <a:pt x="1634" y="402"/>
                      </a:lnTo>
                      <a:lnTo>
                        <a:pt x="1610" y="406"/>
                      </a:lnTo>
                      <a:lnTo>
                        <a:pt x="1584" y="398"/>
                      </a:lnTo>
                      <a:lnTo>
                        <a:pt x="1571" y="387"/>
                      </a:lnTo>
                      <a:lnTo>
                        <a:pt x="1564" y="379"/>
                      </a:lnTo>
                      <a:lnTo>
                        <a:pt x="1556" y="372"/>
                      </a:lnTo>
                      <a:lnTo>
                        <a:pt x="1550" y="365"/>
                      </a:lnTo>
                      <a:lnTo>
                        <a:pt x="1543" y="358"/>
                      </a:lnTo>
                      <a:lnTo>
                        <a:pt x="1535" y="350"/>
                      </a:lnTo>
                      <a:lnTo>
                        <a:pt x="1526" y="342"/>
                      </a:lnTo>
                      <a:lnTo>
                        <a:pt x="1515" y="333"/>
                      </a:lnTo>
                      <a:lnTo>
                        <a:pt x="1530" y="319"/>
                      </a:lnTo>
                      <a:lnTo>
                        <a:pt x="1550" y="312"/>
                      </a:lnTo>
                      <a:lnTo>
                        <a:pt x="1569" y="307"/>
                      </a:lnTo>
                      <a:lnTo>
                        <a:pt x="1590" y="305"/>
                      </a:lnTo>
                      <a:lnTo>
                        <a:pt x="1608" y="300"/>
                      </a:lnTo>
                      <a:lnTo>
                        <a:pt x="1625" y="294"/>
                      </a:lnTo>
                      <a:lnTo>
                        <a:pt x="1638" y="281"/>
                      </a:lnTo>
                      <a:lnTo>
                        <a:pt x="1647" y="264"/>
                      </a:lnTo>
                      <a:lnTo>
                        <a:pt x="1702" y="172"/>
                      </a:lnTo>
                      <a:lnTo>
                        <a:pt x="1696" y="100"/>
                      </a:lnTo>
                      <a:lnTo>
                        <a:pt x="1643" y="43"/>
                      </a:lnTo>
                      <a:lnTo>
                        <a:pt x="1561" y="11"/>
                      </a:lnTo>
                      <a:lnTo>
                        <a:pt x="1462" y="0"/>
                      </a:lnTo>
                      <a:lnTo>
                        <a:pt x="1368" y="15"/>
                      </a:lnTo>
                      <a:lnTo>
                        <a:pt x="1293" y="57"/>
                      </a:lnTo>
                      <a:lnTo>
                        <a:pt x="1252" y="130"/>
                      </a:lnTo>
                      <a:lnTo>
                        <a:pt x="1252" y="147"/>
                      </a:lnTo>
                      <a:lnTo>
                        <a:pt x="1252" y="165"/>
                      </a:lnTo>
                      <a:lnTo>
                        <a:pt x="1252" y="181"/>
                      </a:lnTo>
                      <a:lnTo>
                        <a:pt x="1253" y="197"/>
                      </a:lnTo>
                      <a:lnTo>
                        <a:pt x="1253" y="213"/>
                      </a:lnTo>
                      <a:lnTo>
                        <a:pt x="1254" y="230"/>
                      </a:lnTo>
                      <a:lnTo>
                        <a:pt x="1254" y="248"/>
                      </a:lnTo>
                      <a:lnTo>
                        <a:pt x="1257" y="268"/>
                      </a:lnTo>
                      <a:lnTo>
                        <a:pt x="1238" y="270"/>
                      </a:lnTo>
                      <a:lnTo>
                        <a:pt x="1223" y="274"/>
                      </a:lnTo>
                      <a:lnTo>
                        <a:pt x="1208" y="278"/>
                      </a:lnTo>
                      <a:lnTo>
                        <a:pt x="1194" y="281"/>
                      </a:lnTo>
                      <a:lnTo>
                        <a:pt x="1179" y="284"/>
                      </a:lnTo>
                      <a:lnTo>
                        <a:pt x="1165" y="288"/>
                      </a:lnTo>
                      <a:lnTo>
                        <a:pt x="1149" y="291"/>
                      </a:lnTo>
                      <a:lnTo>
                        <a:pt x="1133" y="295"/>
                      </a:lnTo>
                      <a:lnTo>
                        <a:pt x="1105" y="305"/>
                      </a:lnTo>
                      <a:lnTo>
                        <a:pt x="1077" y="315"/>
                      </a:lnTo>
                      <a:lnTo>
                        <a:pt x="1050" y="325"/>
                      </a:lnTo>
                      <a:lnTo>
                        <a:pt x="1023" y="335"/>
                      </a:lnTo>
                      <a:lnTo>
                        <a:pt x="996" y="345"/>
                      </a:lnTo>
                      <a:lnTo>
                        <a:pt x="968" y="355"/>
                      </a:lnTo>
                      <a:lnTo>
                        <a:pt x="942" y="365"/>
                      </a:lnTo>
                      <a:lnTo>
                        <a:pt x="916" y="375"/>
                      </a:lnTo>
                      <a:lnTo>
                        <a:pt x="901" y="388"/>
                      </a:lnTo>
                      <a:lnTo>
                        <a:pt x="886" y="401"/>
                      </a:lnTo>
                      <a:lnTo>
                        <a:pt x="870" y="413"/>
                      </a:lnTo>
                      <a:lnTo>
                        <a:pt x="855" y="426"/>
                      </a:lnTo>
                      <a:lnTo>
                        <a:pt x="840" y="438"/>
                      </a:lnTo>
                      <a:lnTo>
                        <a:pt x="825" y="451"/>
                      </a:lnTo>
                      <a:lnTo>
                        <a:pt x="810" y="463"/>
                      </a:lnTo>
                      <a:lnTo>
                        <a:pt x="796" y="477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11" name="Freeform 24"/>
                <p:cNvSpPr>
                  <a:spLocks/>
                </p:cNvSpPr>
                <p:nvPr/>
              </p:nvSpPr>
              <p:spPr bwMode="auto">
                <a:xfrm>
                  <a:off x="3723" y="2694"/>
                  <a:ext cx="993" cy="561"/>
                </a:xfrm>
                <a:custGeom>
                  <a:avLst/>
                  <a:gdLst>
                    <a:gd name="T0" fmla="*/ 158 w 1985"/>
                    <a:gd name="T1" fmla="*/ 134 h 1121"/>
                    <a:gd name="T2" fmla="*/ 128 w 1985"/>
                    <a:gd name="T3" fmla="*/ 165 h 1121"/>
                    <a:gd name="T4" fmla="*/ 95 w 1985"/>
                    <a:gd name="T5" fmla="*/ 188 h 1121"/>
                    <a:gd name="T6" fmla="*/ 70 w 1985"/>
                    <a:gd name="T7" fmla="*/ 190 h 1121"/>
                    <a:gd name="T8" fmla="*/ 53 w 1985"/>
                    <a:gd name="T9" fmla="*/ 199 h 1121"/>
                    <a:gd name="T10" fmla="*/ 20 w 1985"/>
                    <a:gd name="T11" fmla="*/ 225 h 1121"/>
                    <a:gd name="T12" fmla="*/ 1 w 1985"/>
                    <a:gd name="T13" fmla="*/ 245 h 1121"/>
                    <a:gd name="T14" fmla="*/ 3 w 1985"/>
                    <a:gd name="T15" fmla="*/ 264 h 1121"/>
                    <a:gd name="T16" fmla="*/ 20 w 1985"/>
                    <a:gd name="T17" fmla="*/ 279 h 1121"/>
                    <a:gd name="T18" fmla="*/ 45 w 1985"/>
                    <a:gd name="T19" fmla="*/ 277 h 1121"/>
                    <a:gd name="T20" fmla="*/ 73 w 1985"/>
                    <a:gd name="T21" fmla="*/ 275 h 1121"/>
                    <a:gd name="T22" fmla="*/ 137 w 1985"/>
                    <a:gd name="T23" fmla="*/ 276 h 1121"/>
                    <a:gd name="T24" fmla="*/ 207 w 1985"/>
                    <a:gd name="T25" fmla="*/ 273 h 1121"/>
                    <a:gd name="T26" fmla="*/ 273 w 1985"/>
                    <a:gd name="T27" fmla="*/ 271 h 1121"/>
                    <a:gd name="T28" fmla="*/ 307 w 1985"/>
                    <a:gd name="T29" fmla="*/ 268 h 1121"/>
                    <a:gd name="T30" fmla="*/ 333 w 1985"/>
                    <a:gd name="T31" fmla="*/ 257 h 1121"/>
                    <a:gd name="T32" fmla="*/ 364 w 1985"/>
                    <a:gd name="T33" fmla="*/ 240 h 1121"/>
                    <a:gd name="T34" fmla="*/ 388 w 1985"/>
                    <a:gd name="T35" fmla="*/ 221 h 1121"/>
                    <a:gd name="T36" fmla="*/ 389 w 1985"/>
                    <a:gd name="T37" fmla="*/ 160 h 1121"/>
                    <a:gd name="T38" fmla="*/ 409 w 1985"/>
                    <a:gd name="T39" fmla="*/ 158 h 1121"/>
                    <a:gd name="T40" fmla="*/ 427 w 1985"/>
                    <a:gd name="T41" fmla="*/ 172 h 1121"/>
                    <a:gd name="T42" fmla="*/ 476 w 1985"/>
                    <a:gd name="T43" fmla="*/ 161 h 1121"/>
                    <a:gd name="T44" fmla="*/ 492 w 1985"/>
                    <a:gd name="T45" fmla="*/ 96 h 1121"/>
                    <a:gd name="T46" fmla="*/ 438 w 1985"/>
                    <a:gd name="T47" fmla="*/ 59 h 1121"/>
                    <a:gd name="T48" fmla="*/ 409 w 1985"/>
                    <a:gd name="T49" fmla="*/ 76 h 1121"/>
                    <a:gd name="T50" fmla="*/ 398 w 1985"/>
                    <a:gd name="T51" fmla="*/ 92 h 1121"/>
                    <a:gd name="T52" fmla="*/ 381 w 1985"/>
                    <a:gd name="T53" fmla="*/ 95 h 1121"/>
                    <a:gd name="T54" fmla="*/ 374 w 1985"/>
                    <a:gd name="T55" fmla="*/ 88 h 1121"/>
                    <a:gd name="T56" fmla="*/ 369 w 1985"/>
                    <a:gd name="T57" fmla="*/ 82 h 1121"/>
                    <a:gd name="T58" fmla="*/ 367 w 1985"/>
                    <a:gd name="T59" fmla="*/ 74 h 1121"/>
                    <a:gd name="T60" fmla="*/ 380 w 1985"/>
                    <a:gd name="T61" fmla="*/ 70 h 1121"/>
                    <a:gd name="T62" fmla="*/ 390 w 1985"/>
                    <a:gd name="T63" fmla="*/ 64 h 1121"/>
                    <a:gd name="T64" fmla="*/ 401 w 1985"/>
                    <a:gd name="T65" fmla="*/ 23 h 1121"/>
                    <a:gd name="T66" fmla="*/ 347 w 1985"/>
                    <a:gd name="T67" fmla="*/ 0 h 1121"/>
                    <a:gd name="T68" fmla="*/ 299 w 1985"/>
                    <a:gd name="T69" fmla="*/ 29 h 1121"/>
                    <a:gd name="T70" fmla="*/ 299 w 1985"/>
                    <a:gd name="T71" fmla="*/ 41 h 1121"/>
                    <a:gd name="T72" fmla="*/ 299 w 1985"/>
                    <a:gd name="T73" fmla="*/ 53 h 1121"/>
                    <a:gd name="T74" fmla="*/ 295 w 1985"/>
                    <a:gd name="T75" fmla="*/ 63 h 1121"/>
                    <a:gd name="T76" fmla="*/ 284 w 1985"/>
                    <a:gd name="T77" fmla="*/ 66 h 1121"/>
                    <a:gd name="T78" fmla="*/ 273 w 1985"/>
                    <a:gd name="T79" fmla="*/ 68 h 1121"/>
                    <a:gd name="T80" fmla="*/ 255 w 1985"/>
                    <a:gd name="T81" fmla="*/ 74 h 1121"/>
                    <a:gd name="T82" fmla="*/ 234 w 1985"/>
                    <a:gd name="T83" fmla="*/ 82 h 1121"/>
                    <a:gd name="T84" fmla="*/ 214 w 1985"/>
                    <a:gd name="T85" fmla="*/ 89 h 1121"/>
                    <a:gd name="T86" fmla="*/ 203 w 1985"/>
                    <a:gd name="T87" fmla="*/ 99 h 1121"/>
                    <a:gd name="T88" fmla="*/ 192 w 1985"/>
                    <a:gd name="T89" fmla="*/ 108 h 1121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985"/>
                    <a:gd name="T136" fmla="*/ 0 h 1121"/>
                    <a:gd name="T137" fmla="*/ 1985 w 1985"/>
                    <a:gd name="T138" fmla="*/ 1121 h 1121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985" h="1121">
                      <a:moveTo>
                        <a:pt x="736" y="457"/>
                      </a:moveTo>
                      <a:lnTo>
                        <a:pt x="680" y="492"/>
                      </a:lnTo>
                      <a:lnTo>
                        <a:pt x="632" y="533"/>
                      </a:lnTo>
                      <a:lnTo>
                        <a:pt x="590" y="576"/>
                      </a:lnTo>
                      <a:lnTo>
                        <a:pt x="551" y="620"/>
                      </a:lnTo>
                      <a:lnTo>
                        <a:pt x="511" y="660"/>
                      </a:lnTo>
                      <a:lnTo>
                        <a:pt x="472" y="698"/>
                      </a:lnTo>
                      <a:lnTo>
                        <a:pt x="428" y="728"/>
                      </a:lnTo>
                      <a:lnTo>
                        <a:pt x="380" y="750"/>
                      </a:lnTo>
                      <a:lnTo>
                        <a:pt x="338" y="750"/>
                      </a:lnTo>
                      <a:lnTo>
                        <a:pt x="305" y="754"/>
                      </a:lnTo>
                      <a:lnTo>
                        <a:pt x="279" y="759"/>
                      </a:lnTo>
                      <a:lnTo>
                        <a:pt x="256" y="768"/>
                      </a:lnTo>
                      <a:lnTo>
                        <a:pt x="234" y="778"/>
                      </a:lnTo>
                      <a:lnTo>
                        <a:pt x="210" y="793"/>
                      </a:lnTo>
                      <a:lnTo>
                        <a:pt x="181" y="810"/>
                      </a:lnTo>
                      <a:lnTo>
                        <a:pt x="146" y="833"/>
                      </a:lnTo>
                      <a:lnTo>
                        <a:pt x="79" y="899"/>
                      </a:lnTo>
                      <a:lnTo>
                        <a:pt x="37" y="939"/>
                      </a:lnTo>
                      <a:lnTo>
                        <a:pt x="12" y="962"/>
                      </a:lnTo>
                      <a:lnTo>
                        <a:pt x="2" y="977"/>
                      </a:lnTo>
                      <a:lnTo>
                        <a:pt x="0" y="991"/>
                      </a:lnTo>
                      <a:lnTo>
                        <a:pt x="5" y="1015"/>
                      </a:lnTo>
                      <a:lnTo>
                        <a:pt x="10" y="1055"/>
                      </a:lnTo>
                      <a:lnTo>
                        <a:pt x="14" y="1121"/>
                      </a:lnTo>
                      <a:lnTo>
                        <a:pt x="44" y="1116"/>
                      </a:lnTo>
                      <a:lnTo>
                        <a:pt x="77" y="1114"/>
                      </a:lnTo>
                      <a:lnTo>
                        <a:pt x="109" y="1111"/>
                      </a:lnTo>
                      <a:lnTo>
                        <a:pt x="143" y="1110"/>
                      </a:lnTo>
                      <a:lnTo>
                        <a:pt x="177" y="1107"/>
                      </a:lnTo>
                      <a:lnTo>
                        <a:pt x="214" y="1106"/>
                      </a:lnTo>
                      <a:lnTo>
                        <a:pt x="251" y="1102"/>
                      </a:lnTo>
                      <a:lnTo>
                        <a:pt x="291" y="1100"/>
                      </a:lnTo>
                      <a:lnTo>
                        <a:pt x="372" y="1102"/>
                      </a:lnTo>
                      <a:lnTo>
                        <a:pt x="457" y="1104"/>
                      </a:lnTo>
                      <a:lnTo>
                        <a:pt x="546" y="1104"/>
                      </a:lnTo>
                      <a:lnTo>
                        <a:pt x="637" y="1101"/>
                      </a:lnTo>
                      <a:lnTo>
                        <a:pt x="730" y="1096"/>
                      </a:lnTo>
                      <a:lnTo>
                        <a:pt x="827" y="1092"/>
                      </a:lnTo>
                      <a:lnTo>
                        <a:pt x="925" y="1086"/>
                      </a:lnTo>
                      <a:lnTo>
                        <a:pt x="1024" y="1081"/>
                      </a:lnTo>
                      <a:lnTo>
                        <a:pt x="1090" y="1082"/>
                      </a:lnTo>
                      <a:lnTo>
                        <a:pt x="1144" y="1082"/>
                      </a:lnTo>
                      <a:lnTo>
                        <a:pt x="1188" y="1079"/>
                      </a:lnTo>
                      <a:lnTo>
                        <a:pt x="1227" y="1072"/>
                      </a:lnTo>
                      <a:lnTo>
                        <a:pt x="1259" y="1061"/>
                      </a:lnTo>
                      <a:lnTo>
                        <a:pt x="1293" y="1046"/>
                      </a:lnTo>
                      <a:lnTo>
                        <a:pt x="1330" y="1026"/>
                      </a:lnTo>
                      <a:lnTo>
                        <a:pt x="1374" y="1002"/>
                      </a:lnTo>
                      <a:lnTo>
                        <a:pt x="1414" y="974"/>
                      </a:lnTo>
                      <a:lnTo>
                        <a:pt x="1455" y="957"/>
                      </a:lnTo>
                      <a:lnTo>
                        <a:pt x="1493" y="939"/>
                      </a:lnTo>
                      <a:lnTo>
                        <a:pt x="1527" y="918"/>
                      </a:lnTo>
                      <a:lnTo>
                        <a:pt x="1550" y="883"/>
                      </a:lnTo>
                      <a:lnTo>
                        <a:pt x="1565" y="829"/>
                      </a:lnTo>
                      <a:lnTo>
                        <a:pt x="1568" y="750"/>
                      </a:lnTo>
                      <a:lnTo>
                        <a:pt x="1555" y="639"/>
                      </a:lnTo>
                      <a:lnTo>
                        <a:pt x="1585" y="620"/>
                      </a:lnTo>
                      <a:lnTo>
                        <a:pt x="1612" y="619"/>
                      </a:lnTo>
                      <a:lnTo>
                        <a:pt x="1634" y="630"/>
                      </a:lnTo>
                      <a:lnTo>
                        <a:pt x="1657" y="649"/>
                      </a:lnTo>
                      <a:lnTo>
                        <a:pt x="1680" y="669"/>
                      </a:lnTo>
                      <a:lnTo>
                        <a:pt x="1707" y="686"/>
                      </a:lnTo>
                      <a:lnTo>
                        <a:pt x="1740" y="696"/>
                      </a:lnTo>
                      <a:lnTo>
                        <a:pt x="1782" y="695"/>
                      </a:lnTo>
                      <a:lnTo>
                        <a:pt x="1901" y="644"/>
                      </a:lnTo>
                      <a:lnTo>
                        <a:pt x="1967" y="566"/>
                      </a:lnTo>
                      <a:lnTo>
                        <a:pt x="1985" y="473"/>
                      </a:lnTo>
                      <a:lnTo>
                        <a:pt x="1967" y="382"/>
                      </a:lnTo>
                      <a:lnTo>
                        <a:pt x="1915" y="300"/>
                      </a:lnTo>
                      <a:lnTo>
                        <a:pt x="1841" y="246"/>
                      </a:lnTo>
                      <a:lnTo>
                        <a:pt x="1752" y="233"/>
                      </a:lnTo>
                      <a:lnTo>
                        <a:pt x="1656" y="273"/>
                      </a:lnTo>
                      <a:lnTo>
                        <a:pt x="1646" y="283"/>
                      </a:lnTo>
                      <a:lnTo>
                        <a:pt x="1636" y="303"/>
                      </a:lnTo>
                      <a:lnTo>
                        <a:pt x="1623" y="324"/>
                      </a:lnTo>
                      <a:lnTo>
                        <a:pt x="1609" y="348"/>
                      </a:lnTo>
                      <a:lnTo>
                        <a:pt x="1592" y="368"/>
                      </a:lnTo>
                      <a:lnTo>
                        <a:pt x="1573" y="382"/>
                      </a:lnTo>
                      <a:lnTo>
                        <a:pt x="1550" y="387"/>
                      </a:lnTo>
                      <a:lnTo>
                        <a:pt x="1524" y="378"/>
                      </a:lnTo>
                      <a:lnTo>
                        <a:pt x="1511" y="367"/>
                      </a:lnTo>
                      <a:lnTo>
                        <a:pt x="1503" y="358"/>
                      </a:lnTo>
                      <a:lnTo>
                        <a:pt x="1495" y="350"/>
                      </a:lnTo>
                      <a:lnTo>
                        <a:pt x="1489" y="343"/>
                      </a:lnTo>
                      <a:lnTo>
                        <a:pt x="1481" y="334"/>
                      </a:lnTo>
                      <a:lnTo>
                        <a:pt x="1474" y="327"/>
                      </a:lnTo>
                      <a:lnTo>
                        <a:pt x="1464" y="318"/>
                      </a:lnTo>
                      <a:lnTo>
                        <a:pt x="1454" y="309"/>
                      </a:lnTo>
                      <a:lnTo>
                        <a:pt x="1468" y="295"/>
                      </a:lnTo>
                      <a:lnTo>
                        <a:pt x="1485" y="288"/>
                      </a:lnTo>
                      <a:lnTo>
                        <a:pt x="1501" y="282"/>
                      </a:lnTo>
                      <a:lnTo>
                        <a:pt x="1518" y="278"/>
                      </a:lnTo>
                      <a:lnTo>
                        <a:pt x="1532" y="273"/>
                      </a:lnTo>
                      <a:lnTo>
                        <a:pt x="1547" y="265"/>
                      </a:lnTo>
                      <a:lnTo>
                        <a:pt x="1557" y="253"/>
                      </a:lnTo>
                      <a:lnTo>
                        <a:pt x="1564" y="236"/>
                      </a:lnTo>
                      <a:lnTo>
                        <a:pt x="1611" y="155"/>
                      </a:lnTo>
                      <a:lnTo>
                        <a:pt x="1602" y="89"/>
                      </a:lnTo>
                      <a:lnTo>
                        <a:pt x="1552" y="38"/>
                      </a:lnTo>
                      <a:lnTo>
                        <a:pt x="1475" y="10"/>
                      </a:lnTo>
                      <a:lnTo>
                        <a:pt x="1386" y="0"/>
                      </a:lnTo>
                      <a:lnTo>
                        <a:pt x="1301" y="12"/>
                      </a:lnTo>
                      <a:lnTo>
                        <a:pt x="1231" y="50"/>
                      </a:lnTo>
                      <a:lnTo>
                        <a:pt x="1194" y="115"/>
                      </a:lnTo>
                      <a:lnTo>
                        <a:pt x="1194" y="132"/>
                      </a:lnTo>
                      <a:lnTo>
                        <a:pt x="1194" y="149"/>
                      </a:lnTo>
                      <a:lnTo>
                        <a:pt x="1194" y="164"/>
                      </a:lnTo>
                      <a:lnTo>
                        <a:pt x="1195" y="180"/>
                      </a:lnTo>
                      <a:lnTo>
                        <a:pt x="1194" y="195"/>
                      </a:lnTo>
                      <a:lnTo>
                        <a:pt x="1194" y="211"/>
                      </a:lnTo>
                      <a:lnTo>
                        <a:pt x="1194" y="228"/>
                      </a:lnTo>
                      <a:lnTo>
                        <a:pt x="1197" y="248"/>
                      </a:lnTo>
                      <a:lnTo>
                        <a:pt x="1178" y="250"/>
                      </a:lnTo>
                      <a:lnTo>
                        <a:pt x="1163" y="254"/>
                      </a:lnTo>
                      <a:lnTo>
                        <a:pt x="1148" y="258"/>
                      </a:lnTo>
                      <a:lnTo>
                        <a:pt x="1134" y="261"/>
                      </a:lnTo>
                      <a:lnTo>
                        <a:pt x="1119" y="264"/>
                      </a:lnTo>
                      <a:lnTo>
                        <a:pt x="1105" y="268"/>
                      </a:lnTo>
                      <a:lnTo>
                        <a:pt x="1089" y="271"/>
                      </a:lnTo>
                      <a:lnTo>
                        <a:pt x="1073" y="275"/>
                      </a:lnTo>
                      <a:lnTo>
                        <a:pt x="1045" y="285"/>
                      </a:lnTo>
                      <a:lnTo>
                        <a:pt x="1017" y="295"/>
                      </a:lnTo>
                      <a:lnTo>
                        <a:pt x="990" y="305"/>
                      </a:lnTo>
                      <a:lnTo>
                        <a:pt x="963" y="315"/>
                      </a:lnTo>
                      <a:lnTo>
                        <a:pt x="936" y="325"/>
                      </a:lnTo>
                      <a:lnTo>
                        <a:pt x="908" y="335"/>
                      </a:lnTo>
                      <a:lnTo>
                        <a:pt x="882" y="345"/>
                      </a:lnTo>
                      <a:lnTo>
                        <a:pt x="856" y="355"/>
                      </a:lnTo>
                      <a:lnTo>
                        <a:pt x="841" y="368"/>
                      </a:lnTo>
                      <a:lnTo>
                        <a:pt x="826" y="381"/>
                      </a:lnTo>
                      <a:lnTo>
                        <a:pt x="810" y="393"/>
                      </a:lnTo>
                      <a:lnTo>
                        <a:pt x="795" y="406"/>
                      </a:lnTo>
                      <a:lnTo>
                        <a:pt x="780" y="418"/>
                      </a:lnTo>
                      <a:lnTo>
                        <a:pt x="765" y="431"/>
                      </a:lnTo>
                      <a:lnTo>
                        <a:pt x="750" y="443"/>
                      </a:lnTo>
                      <a:lnTo>
                        <a:pt x="736" y="457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12" name="Freeform 25"/>
                <p:cNvSpPr>
                  <a:spLocks/>
                </p:cNvSpPr>
                <p:nvPr/>
              </p:nvSpPr>
              <p:spPr bwMode="auto">
                <a:xfrm>
                  <a:off x="3751" y="2703"/>
                  <a:ext cx="963" cy="536"/>
                </a:xfrm>
                <a:custGeom>
                  <a:avLst/>
                  <a:gdLst>
                    <a:gd name="T0" fmla="*/ 145 w 1927"/>
                    <a:gd name="T1" fmla="*/ 129 h 1072"/>
                    <a:gd name="T2" fmla="*/ 118 w 1927"/>
                    <a:gd name="T3" fmla="*/ 160 h 1072"/>
                    <a:gd name="T4" fmla="*/ 88 w 1927"/>
                    <a:gd name="T5" fmla="*/ 182 h 1072"/>
                    <a:gd name="T6" fmla="*/ 63 w 1927"/>
                    <a:gd name="T7" fmla="*/ 184 h 1072"/>
                    <a:gd name="T8" fmla="*/ 46 w 1927"/>
                    <a:gd name="T9" fmla="*/ 194 h 1072"/>
                    <a:gd name="T10" fmla="*/ 15 w 1927"/>
                    <a:gd name="T11" fmla="*/ 219 h 1072"/>
                    <a:gd name="T12" fmla="*/ 0 w 1927"/>
                    <a:gd name="T13" fmla="*/ 238 h 1072"/>
                    <a:gd name="T14" fmla="*/ 5 w 1927"/>
                    <a:gd name="T15" fmla="*/ 254 h 1072"/>
                    <a:gd name="T16" fmla="*/ 20 w 1927"/>
                    <a:gd name="T17" fmla="*/ 267 h 1072"/>
                    <a:gd name="T18" fmla="*/ 43 w 1927"/>
                    <a:gd name="T19" fmla="*/ 266 h 1072"/>
                    <a:gd name="T20" fmla="*/ 71 w 1927"/>
                    <a:gd name="T21" fmla="*/ 265 h 1072"/>
                    <a:gd name="T22" fmla="*/ 128 w 1927"/>
                    <a:gd name="T23" fmla="*/ 267 h 1072"/>
                    <a:gd name="T24" fmla="*/ 196 w 1927"/>
                    <a:gd name="T25" fmla="*/ 266 h 1072"/>
                    <a:gd name="T26" fmla="*/ 261 w 1927"/>
                    <a:gd name="T27" fmla="*/ 264 h 1072"/>
                    <a:gd name="T28" fmla="*/ 296 w 1927"/>
                    <a:gd name="T29" fmla="*/ 262 h 1072"/>
                    <a:gd name="T30" fmla="*/ 320 w 1927"/>
                    <a:gd name="T31" fmla="*/ 251 h 1072"/>
                    <a:gd name="T32" fmla="*/ 349 w 1927"/>
                    <a:gd name="T33" fmla="*/ 235 h 1072"/>
                    <a:gd name="T34" fmla="*/ 373 w 1927"/>
                    <a:gd name="T35" fmla="*/ 216 h 1072"/>
                    <a:gd name="T36" fmla="*/ 374 w 1927"/>
                    <a:gd name="T37" fmla="*/ 155 h 1072"/>
                    <a:gd name="T38" fmla="*/ 394 w 1927"/>
                    <a:gd name="T39" fmla="*/ 153 h 1072"/>
                    <a:gd name="T40" fmla="*/ 412 w 1927"/>
                    <a:gd name="T41" fmla="*/ 167 h 1072"/>
                    <a:gd name="T42" fmla="*/ 461 w 1927"/>
                    <a:gd name="T43" fmla="*/ 156 h 1072"/>
                    <a:gd name="T44" fmla="*/ 476 w 1927"/>
                    <a:gd name="T45" fmla="*/ 92 h 1072"/>
                    <a:gd name="T46" fmla="*/ 422 w 1927"/>
                    <a:gd name="T47" fmla="*/ 55 h 1072"/>
                    <a:gd name="T48" fmla="*/ 393 w 1927"/>
                    <a:gd name="T49" fmla="*/ 72 h 1072"/>
                    <a:gd name="T50" fmla="*/ 383 w 1927"/>
                    <a:gd name="T51" fmla="*/ 88 h 1072"/>
                    <a:gd name="T52" fmla="*/ 367 w 1927"/>
                    <a:gd name="T53" fmla="*/ 90 h 1072"/>
                    <a:gd name="T54" fmla="*/ 359 w 1927"/>
                    <a:gd name="T55" fmla="*/ 83 h 1072"/>
                    <a:gd name="T56" fmla="*/ 354 w 1927"/>
                    <a:gd name="T57" fmla="*/ 77 h 1072"/>
                    <a:gd name="T58" fmla="*/ 352 w 1927"/>
                    <a:gd name="T59" fmla="*/ 68 h 1072"/>
                    <a:gd name="T60" fmla="*/ 362 w 1927"/>
                    <a:gd name="T61" fmla="*/ 63 h 1072"/>
                    <a:gd name="T62" fmla="*/ 369 w 1927"/>
                    <a:gd name="T63" fmla="*/ 57 h 1072"/>
                    <a:gd name="T64" fmla="*/ 378 w 1927"/>
                    <a:gd name="T65" fmla="*/ 20 h 1072"/>
                    <a:gd name="T66" fmla="*/ 328 w 1927"/>
                    <a:gd name="T67" fmla="*/ 0 h 1072"/>
                    <a:gd name="T68" fmla="*/ 285 w 1927"/>
                    <a:gd name="T69" fmla="*/ 25 h 1072"/>
                    <a:gd name="T70" fmla="*/ 285 w 1927"/>
                    <a:gd name="T71" fmla="*/ 37 h 1072"/>
                    <a:gd name="T72" fmla="*/ 284 w 1927"/>
                    <a:gd name="T73" fmla="*/ 48 h 1072"/>
                    <a:gd name="T74" fmla="*/ 280 w 1927"/>
                    <a:gd name="T75" fmla="*/ 58 h 1072"/>
                    <a:gd name="T76" fmla="*/ 269 w 1927"/>
                    <a:gd name="T77" fmla="*/ 61 h 1072"/>
                    <a:gd name="T78" fmla="*/ 258 w 1927"/>
                    <a:gd name="T79" fmla="*/ 63 h 1072"/>
                    <a:gd name="T80" fmla="*/ 240 w 1927"/>
                    <a:gd name="T81" fmla="*/ 69 h 1072"/>
                    <a:gd name="T82" fmla="*/ 220 w 1927"/>
                    <a:gd name="T83" fmla="*/ 77 h 1072"/>
                    <a:gd name="T84" fmla="*/ 200 w 1927"/>
                    <a:gd name="T85" fmla="*/ 84 h 1072"/>
                    <a:gd name="T86" fmla="*/ 188 w 1927"/>
                    <a:gd name="T87" fmla="*/ 94 h 1072"/>
                    <a:gd name="T88" fmla="*/ 177 w 1927"/>
                    <a:gd name="T89" fmla="*/ 103 h 1072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927"/>
                    <a:gd name="T136" fmla="*/ 0 h 1072"/>
                    <a:gd name="T137" fmla="*/ 1927 w 1927"/>
                    <a:gd name="T138" fmla="*/ 1072 h 1072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927" h="1072">
                      <a:moveTo>
                        <a:pt x="680" y="440"/>
                      </a:moveTo>
                      <a:lnTo>
                        <a:pt x="625" y="475"/>
                      </a:lnTo>
                      <a:lnTo>
                        <a:pt x="580" y="515"/>
                      </a:lnTo>
                      <a:lnTo>
                        <a:pt x="541" y="558"/>
                      </a:lnTo>
                      <a:lnTo>
                        <a:pt x="509" y="602"/>
                      </a:lnTo>
                      <a:lnTo>
                        <a:pt x="475" y="642"/>
                      </a:lnTo>
                      <a:lnTo>
                        <a:pt x="440" y="678"/>
                      </a:lnTo>
                      <a:lnTo>
                        <a:pt x="400" y="707"/>
                      </a:lnTo>
                      <a:lnTo>
                        <a:pt x="352" y="729"/>
                      </a:lnTo>
                      <a:lnTo>
                        <a:pt x="309" y="729"/>
                      </a:lnTo>
                      <a:lnTo>
                        <a:pt x="278" y="733"/>
                      </a:lnTo>
                      <a:lnTo>
                        <a:pt x="252" y="739"/>
                      </a:lnTo>
                      <a:lnTo>
                        <a:pt x="230" y="749"/>
                      </a:lnTo>
                      <a:lnTo>
                        <a:pt x="209" y="761"/>
                      </a:lnTo>
                      <a:lnTo>
                        <a:pt x="186" y="777"/>
                      </a:lnTo>
                      <a:lnTo>
                        <a:pt x="158" y="795"/>
                      </a:lnTo>
                      <a:lnTo>
                        <a:pt x="124" y="817"/>
                      </a:lnTo>
                      <a:lnTo>
                        <a:pt x="63" y="879"/>
                      </a:lnTo>
                      <a:lnTo>
                        <a:pt x="26" y="919"/>
                      </a:lnTo>
                      <a:lnTo>
                        <a:pt x="5" y="941"/>
                      </a:lnTo>
                      <a:lnTo>
                        <a:pt x="0" y="955"/>
                      </a:lnTo>
                      <a:lnTo>
                        <a:pt x="2" y="966"/>
                      </a:lnTo>
                      <a:lnTo>
                        <a:pt x="11" y="985"/>
                      </a:lnTo>
                      <a:lnTo>
                        <a:pt x="21" y="1016"/>
                      </a:lnTo>
                      <a:lnTo>
                        <a:pt x="28" y="1072"/>
                      </a:lnTo>
                      <a:lnTo>
                        <a:pt x="55" y="1067"/>
                      </a:lnTo>
                      <a:lnTo>
                        <a:pt x="82" y="1065"/>
                      </a:lnTo>
                      <a:lnTo>
                        <a:pt x="111" y="1065"/>
                      </a:lnTo>
                      <a:lnTo>
                        <a:pt x="142" y="1065"/>
                      </a:lnTo>
                      <a:lnTo>
                        <a:pt x="174" y="1064"/>
                      </a:lnTo>
                      <a:lnTo>
                        <a:pt x="209" y="1064"/>
                      </a:lnTo>
                      <a:lnTo>
                        <a:pt x="245" y="1062"/>
                      </a:lnTo>
                      <a:lnTo>
                        <a:pt x="285" y="1059"/>
                      </a:lnTo>
                      <a:lnTo>
                        <a:pt x="356" y="1063"/>
                      </a:lnTo>
                      <a:lnTo>
                        <a:pt x="432" y="1068"/>
                      </a:lnTo>
                      <a:lnTo>
                        <a:pt x="515" y="1068"/>
                      </a:lnTo>
                      <a:lnTo>
                        <a:pt x="603" y="1069"/>
                      </a:lnTo>
                      <a:lnTo>
                        <a:pt x="692" y="1067"/>
                      </a:lnTo>
                      <a:lnTo>
                        <a:pt x="786" y="1064"/>
                      </a:lnTo>
                      <a:lnTo>
                        <a:pt x="882" y="1059"/>
                      </a:lnTo>
                      <a:lnTo>
                        <a:pt x="980" y="1054"/>
                      </a:lnTo>
                      <a:lnTo>
                        <a:pt x="1047" y="1054"/>
                      </a:lnTo>
                      <a:lnTo>
                        <a:pt x="1102" y="1054"/>
                      </a:lnTo>
                      <a:lnTo>
                        <a:pt x="1146" y="1050"/>
                      </a:lnTo>
                      <a:lnTo>
                        <a:pt x="1185" y="1045"/>
                      </a:lnTo>
                      <a:lnTo>
                        <a:pt x="1217" y="1034"/>
                      </a:lnTo>
                      <a:lnTo>
                        <a:pt x="1249" y="1021"/>
                      </a:lnTo>
                      <a:lnTo>
                        <a:pt x="1281" y="1005"/>
                      </a:lnTo>
                      <a:lnTo>
                        <a:pt x="1318" y="985"/>
                      </a:lnTo>
                      <a:lnTo>
                        <a:pt x="1358" y="957"/>
                      </a:lnTo>
                      <a:lnTo>
                        <a:pt x="1399" y="940"/>
                      </a:lnTo>
                      <a:lnTo>
                        <a:pt x="1437" y="922"/>
                      </a:lnTo>
                      <a:lnTo>
                        <a:pt x="1471" y="901"/>
                      </a:lnTo>
                      <a:lnTo>
                        <a:pt x="1494" y="866"/>
                      </a:lnTo>
                      <a:lnTo>
                        <a:pt x="1509" y="812"/>
                      </a:lnTo>
                      <a:lnTo>
                        <a:pt x="1512" y="733"/>
                      </a:lnTo>
                      <a:lnTo>
                        <a:pt x="1499" y="622"/>
                      </a:lnTo>
                      <a:lnTo>
                        <a:pt x="1529" y="603"/>
                      </a:lnTo>
                      <a:lnTo>
                        <a:pt x="1556" y="602"/>
                      </a:lnTo>
                      <a:lnTo>
                        <a:pt x="1578" y="613"/>
                      </a:lnTo>
                      <a:lnTo>
                        <a:pt x="1601" y="632"/>
                      </a:lnTo>
                      <a:lnTo>
                        <a:pt x="1624" y="652"/>
                      </a:lnTo>
                      <a:lnTo>
                        <a:pt x="1651" y="669"/>
                      </a:lnTo>
                      <a:lnTo>
                        <a:pt x="1684" y="679"/>
                      </a:lnTo>
                      <a:lnTo>
                        <a:pt x="1726" y="678"/>
                      </a:lnTo>
                      <a:lnTo>
                        <a:pt x="1844" y="627"/>
                      </a:lnTo>
                      <a:lnTo>
                        <a:pt x="1909" y="550"/>
                      </a:lnTo>
                      <a:lnTo>
                        <a:pt x="1927" y="459"/>
                      </a:lnTo>
                      <a:lnTo>
                        <a:pt x="1907" y="369"/>
                      </a:lnTo>
                      <a:lnTo>
                        <a:pt x="1854" y="288"/>
                      </a:lnTo>
                      <a:lnTo>
                        <a:pt x="1780" y="237"/>
                      </a:lnTo>
                      <a:lnTo>
                        <a:pt x="1690" y="223"/>
                      </a:lnTo>
                      <a:lnTo>
                        <a:pt x="1593" y="263"/>
                      </a:lnTo>
                      <a:lnTo>
                        <a:pt x="1583" y="273"/>
                      </a:lnTo>
                      <a:lnTo>
                        <a:pt x="1575" y="291"/>
                      </a:lnTo>
                      <a:lnTo>
                        <a:pt x="1562" y="311"/>
                      </a:lnTo>
                      <a:lnTo>
                        <a:pt x="1551" y="335"/>
                      </a:lnTo>
                      <a:lnTo>
                        <a:pt x="1534" y="352"/>
                      </a:lnTo>
                      <a:lnTo>
                        <a:pt x="1516" y="366"/>
                      </a:lnTo>
                      <a:lnTo>
                        <a:pt x="1493" y="370"/>
                      </a:lnTo>
                      <a:lnTo>
                        <a:pt x="1468" y="361"/>
                      </a:lnTo>
                      <a:lnTo>
                        <a:pt x="1455" y="350"/>
                      </a:lnTo>
                      <a:lnTo>
                        <a:pt x="1447" y="341"/>
                      </a:lnTo>
                      <a:lnTo>
                        <a:pt x="1439" y="332"/>
                      </a:lnTo>
                      <a:lnTo>
                        <a:pt x="1432" y="325"/>
                      </a:lnTo>
                      <a:lnTo>
                        <a:pt x="1424" y="316"/>
                      </a:lnTo>
                      <a:lnTo>
                        <a:pt x="1417" y="308"/>
                      </a:lnTo>
                      <a:lnTo>
                        <a:pt x="1407" y="298"/>
                      </a:lnTo>
                      <a:lnTo>
                        <a:pt x="1395" y="288"/>
                      </a:lnTo>
                      <a:lnTo>
                        <a:pt x="1409" y="275"/>
                      </a:lnTo>
                      <a:lnTo>
                        <a:pt x="1424" y="266"/>
                      </a:lnTo>
                      <a:lnTo>
                        <a:pt x="1437" y="258"/>
                      </a:lnTo>
                      <a:lnTo>
                        <a:pt x="1450" y="254"/>
                      </a:lnTo>
                      <a:lnTo>
                        <a:pt x="1460" y="247"/>
                      </a:lnTo>
                      <a:lnTo>
                        <a:pt x="1471" y="239"/>
                      </a:lnTo>
                      <a:lnTo>
                        <a:pt x="1479" y="228"/>
                      </a:lnTo>
                      <a:lnTo>
                        <a:pt x="1487" y="213"/>
                      </a:lnTo>
                      <a:lnTo>
                        <a:pt x="1523" y="139"/>
                      </a:lnTo>
                      <a:lnTo>
                        <a:pt x="1512" y="80"/>
                      </a:lnTo>
                      <a:lnTo>
                        <a:pt x="1464" y="35"/>
                      </a:lnTo>
                      <a:lnTo>
                        <a:pt x="1394" y="10"/>
                      </a:lnTo>
                      <a:lnTo>
                        <a:pt x="1313" y="0"/>
                      </a:lnTo>
                      <a:lnTo>
                        <a:pt x="1236" y="13"/>
                      </a:lnTo>
                      <a:lnTo>
                        <a:pt x="1173" y="45"/>
                      </a:lnTo>
                      <a:lnTo>
                        <a:pt x="1142" y="103"/>
                      </a:lnTo>
                      <a:lnTo>
                        <a:pt x="1142" y="119"/>
                      </a:lnTo>
                      <a:lnTo>
                        <a:pt x="1142" y="135"/>
                      </a:lnTo>
                      <a:lnTo>
                        <a:pt x="1141" y="150"/>
                      </a:lnTo>
                      <a:lnTo>
                        <a:pt x="1141" y="166"/>
                      </a:lnTo>
                      <a:lnTo>
                        <a:pt x="1139" y="179"/>
                      </a:lnTo>
                      <a:lnTo>
                        <a:pt x="1138" y="194"/>
                      </a:lnTo>
                      <a:lnTo>
                        <a:pt x="1138" y="211"/>
                      </a:lnTo>
                      <a:lnTo>
                        <a:pt x="1141" y="231"/>
                      </a:lnTo>
                      <a:lnTo>
                        <a:pt x="1122" y="233"/>
                      </a:lnTo>
                      <a:lnTo>
                        <a:pt x="1107" y="237"/>
                      </a:lnTo>
                      <a:lnTo>
                        <a:pt x="1092" y="241"/>
                      </a:lnTo>
                      <a:lnTo>
                        <a:pt x="1078" y="244"/>
                      </a:lnTo>
                      <a:lnTo>
                        <a:pt x="1063" y="247"/>
                      </a:lnTo>
                      <a:lnTo>
                        <a:pt x="1049" y="251"/>
                      </a:lnTo>
                      <a:lnTo>
                        <a:pt x="1033" y="254"/>
                      </a:lnTo>
                      <a:lnTo>
                        <a:pt x="1017" y="258"/>
                      </a:lnTo>
                      <a:lnTo>
                        <a:pt x="989" y="268"/>
                      </a:lnTo>
                      <a:lnTo>
                        <a:pt x="961" y="278"/>
                      </a:lnTo>
                      <a:lnTo>
                        <a:pt x="934" y="288"/>
                      </a:lnTo>
                      <a:lnTo>
                        <a:pt x="907" y="298"/>
                      </a:lnTo>
                      <a:lnTo>
                        <a:pt x="880" y="308"/>
                      </a:lnTo>
                      <a:lnTo>
                        <a:pt x="852" y="318"/>
                      </a:lnTo>
                      <a:lnTo>
                        <a:pt x="826" y="328"/>
                      </a:lnTo>
                      <a:lnTo>
                        <a:pt x="800" y="338"/>
                      </a:lnTo>
                      <a:lnTo>
                        <a:pt x="785" y="351"/>
                      </a:lnTo>
                      <a:lnTo>
                        <a:pt x="770" y="364"/>
                      </a:lnTo>
                      <a:lnTo>
                        <a:pt x="754" y="376"/>
                      </a:lnTo>
                      <a:lnTo>
                        <a:pt x="739" y="389"/>
                      </a:lnTo>
                      <a:lnTo>
                        <a:pt x="724" y="401"/>
                      </a:lnTo>
                      <a:lnTo>
                        <a:pt x="709" y="414"/>
                      </a:lnTo>
                      <a:lnTo>
                        <a:pt x="694" y="426"/>
                      </a:lnTo>
                      <a:lnTo>
                        <a:pt x="680" y="440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13" name="Freeform 26"/>
                <p:cNvSpPr>
                  <a:spLocks/>
                </p:cNvSpPr>
                <p:nvPr/>
              </p:nvSpPr>
              <p:spPr bwMode="auto">
                <a:xfrm>
                  <a:off x="3778" y="2712"/>
                  <a:ext cx="936" cy="517"/>
                </a:xfrm>
                <a:custGeom>
                  <a:avLst/>
                  <a:gdLst>
                    <a:gd name="T0" fmla="*/ 133 w 1871"/>
                    <a:gd name="T1" fmla="*/ 124 h 1034"/>
                    <a:gd name="T2" fmla="*/ 110 w 1871"/>
                    <a:gd name="T3" fmla="*/ 155 h 1034"/>
                    <a:gd name="T4" fmla="*/ 82 w 1871"/>
                    <a:gd name="T5" fmla="*/ 177 h 1034"/>
                    <a:gd name="T6" fmla="*/ 57 w 1871"/>
                    <a:gd name="T7" fmla="*/ 179 h 1034"/>
                    <a:gd name="T8" fmla="*/ 41 w 1871"/>
                    <a:gd name="T9" fmla="*/ 189 h 1034"/>
                    <a:gd name="T10" fmla="*/ 12 w 1871"/>
                    <a:gd name="T11" fmla="*/ 214 h 1034"/>
                    <a:gd name="T12" fmla="*/ 0 w 1871"/>
                    <a:gd name="T13" fmla="*/ 232 h 1034"/>
                    <a:gd name="T14" fmla="*/ 8 w 1871"/>
                    <a:gd name="T15" fmla="*/ 244 h 1034"/>
                    <a:gd name="T16" fmla="*/ 23 w 1871"/>
                    <a:gd name="T17" fmla="*/ 254 h 1034"/>
                    <a:gd name="T18" fmla="*/ 43 w 1871"/>
                    <a:gd name="T19" fmla="*/ 254 h 1034"/>
                    <a:gd name="T20" fmla="*/ 71 w 1871"/>
                    <a:gd name="T21" fmla="*/ 254 h 1034"/>
                    <a:gd name="T22" fmla="*/ 122 w 1871"/>
                    <a:gd name="T23" fmla="*/ 258 h 1034"/>
                    <a:gd name="T24" fmla="*/ 187 w 1871"/>
                    <a:gd name="T25" fmla="*/ 258 h 1034"/>
                    <a:gd name="T26" fmla="*/ 251 w 1871"/>
                    <a:gd name="T27" fmla="*/ 257 h 1034"/>
                    <a:gd name="T28" fmla="*/ 287 w 1871"/>
                    <a:gd name="T29" fmla="*/ 254 h 1034"/>
                    <a:gd name="T30" fmla="*/ 308 w 1871"/>
                    <a:gd name="T31" fmla="*/ 245 h 1034"/>
                    <a:gd name="T32" fmla="*/ 336 w 1871"/>
                    <a:gd name="T33" fmla="*/ 230 h 1034"/>
                    <a:gd name="T34" fmla="*/ 360 w 1871"/>
                    <a:gd name="T35" fmla="*/ 211 h 1034"/>
                    <a:gd name="T36" fmla="*/ 361 w 1871"/>
                    <a:gd name="T37" fmla="*/ 150 h 1034"/>
                    <a:gd name="T38" fmla="*/ 381 w 1871"/>
                    <a:gd name="T39" fmla="*/ 148 h 1034"/>
                    <a:gd name="T40" fmla="*/ 399 w 1871"/>
                    <a:gd name="T41" fmla="*/ 162 h 1034"/>
                    <a:gd name="T42" fmla="*/ 448 w 1871"/>
                    <a:gd name="T43" fmla="*/ 152 h 1034"/>
                    <a:gd name="T44" fmla="*/ 463 w 1871"/>
                    <a:gd name="T45" fmla="*/ 88 h 1034"/>
                    <a:gd name="T46" fmla="*/ 408 w 1871"/>
                    <a:gd name="T47" fmla="*/ 52 h 1034"/>
                    <a:gd name="T48" fmla="*/ 379 w 1871"/>
                    <a:gd name="T49" fmla="*/ 69 h 1034"/>
                    <a:gd name="T50" fmla="*/ 370 w 1871"/>
                    <a:gd name="T51" fmla="*/ 84 h 1034"/>
                    <a:gd name="T52" fmla="*/ 354 w 1871"/>
                    <a:gd name="T53" fmla="*/ 85 h 1034"/>
                    <a:gd name="T54" fmla="*/ 346 w 1871"/>
                    <a:gd name="T55" fmla="*/ 78 h 1034"/>
                    <a:gd name="T56" fmla="*/ 340 w 1871"/>
                    <a:gd name="T57" fmla="*/ 71 h 1034"/>
                    <a:gd name="T58" fmla="*/ 339 w 1871"/>
                    <a:gd name="T59" fmla="*/ 63 h 1034"/>
                    <a:gd name="T60" fmla="*/ 346 w 1871"/>
                    <a:gd name="T61" fmla="*/ 57 h 1034"/>
                    <a:gd name="T62" fmla="*/ 351 w 1871"/>
                    <a:gd name="T63" fmla="*/ 50 h 1034"/>
                    <a:gd name="T64" fmla="*/ 356 w 1871"/>
                    <a:gd name="T65" fmla="*/ 17 h 1034"/>
                    <a:gd name="T66" fmla="*/ 311 w 1871"/>
                    <a:gd name="T67" fmla="*/ 0 h 1034"/>
                    <a:gd name="T68" fmla="*/ 273 w 1871"/>
                    <a:gd name="T69" fmla="*/ 22 h 1034"/>
                    <a:gd name="T70" fmla="*/ 273 w 1871"/>
                    <a:gd name="T71" fmla="*/ 33 h 1034"/>
                    <a:gd name="T72" fmla="*/ 271 w 1871"/>
                    <a:gd name="T73" fmla="*/ 44 h 1034"/>
                    <a:gd name="T74" fmla="*/ 267 w 1871"/>
                    <a:gd name="T75" fmla="*/ 53 h 1034"/>
                    <a:gd name="T76" fmla="*/ 256 w 1871"/>
                    <a:gd name="T77" fmla="*/ 56 h 1034"/>
                    <a:gd name="T78" fmla="*/ 245 w 1871"/>
                    <a:gd name="T79" fmla="*/ 58 h 1034"/>
                    <a:gd name="T80" fmla="*/ 227 w 1871"/>
                    <a:gd name="T81" fmla="*/ 65 h 1034"/>
                    <a:gd name="T82" fmla="*/ 207 w 1871"/>
                    <a:gd name="T83" fmla="*/ 72 h 1034"/>
                    <a:gd name="T84" fmla="*/ 187 w 1871"/>
                    <a:gd name="T85" fmla="*/ 79 h 1034"/>
                    <a:gd name="T86" fmla="*/ 175 w 1871"/>
                    <a:gd name="T87" fmla="*/ 89 h 1034"/>
                    <a:gd name="T88" fmla="*/ 164 w 1871"/>
                    <a:gd name="T89" fmla="*/ 98 h 103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871"/>
                    <a:gd name="T136" fmla="*/ 0 h 1034"/>
                    <a:gd name="T137" fmla="*/ 1871 w 1871"/>
                    <a:gd name="T138" fmla="*/ 1034 h 1034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871" h="1034">
                      <a:moveTo>
                        <a:pt x="625" y="421"/>
                      </a:moveTo>
                      <a:lnTo>
                        <a:pt x="572" y="456"/>
                      </a:lnTo>
                      <a:lnTo>
                        <a:pt x="530" y="496"/>
                      </a:lnTo>
                      <a:lnTo>
                        <a:pt x="496" y="539"/>
                      </a:lnTo>
                      <a:lnTo>
                        <a:pt x="467" y="581"/>
                      </a:lnTo>
                      <a:lnTo>
                        <a:pt x="439" y="620"/>
                      </a:lnTo>
                      <a:lnTo>
                        <a:pt x="407" y="657"/>
                      </a:lnTo>
                      <a:lnTo>
                        <a:pt x="371" y="685"/>
                      </a:lnTo>
                      <a:lnTo>
                        <a:pt x="325" y="708"/>
                      </a:lnTo>
                      <a:lnTo>
                        <a:pt x="282" y="708"/>
                      </a:lnTo>
                      <a:lnTo>
                        <a:pt x="251" y="713"/>
                      </a:lnTo>
                      <a:lnTo>
                        <a:pt x="225" y="719"/>
                      </a:lnTo>
                      <a:lnTo>
                        <a:pt x="205" y="729"/>
                      </a:lnTo>
                      <a:lnTo>
                        <a:pt x="184" y="742"/>
                      </a:lnTo>
                      <a:lnTo>
                        <a:pt x="163" y="758"/>
                      </a:lnTo>
                      <a:lnTo>
                        <a:pt x="135" y="777"/>
                      </a:lnTo>
                      <a:lnTo>
                        <a:pt x="101" y="801"/>
                      </a:lnTo>
                      <a:lnTo>
                        <a:pt x="46" y="858"/>
                      </a:lnTo>
                      <a:lnTo>
                        <a:pt x="15" y="896"/>
                      </a:lnTo>
                      <a:lnTo>
                        <a:pt x="0" y="917"/>
                      </a:lnTo>
                      <a:lnTo>
                        <a:pt x="0" y="931"/>
                      </a:lnTo>
                      <a:lnTo>
                        <a:pt x="6" y="940"/>
                      </a:lnTo>
                      <a:lnTo>
                        <a:pt x="20" y="955"/>
                      </a:lnTo>
                      <a:lnTo>
                        <a:pt x="32" y="979"/>
                      </a:lnTo>
                      <a:lnTo>
                        <a:pt x="44" y="1021"/>
                      </a:lnTo>
                      <a:lnTo>
                        <a:pt x="65" y="1016"/>
                      </a:lnTo>
                      <a:lnTo>
                        <a:pt x="89" y="1016"/>
                      </a:lnTo>
                      <a:lnTo>
                        <a:pt x="115" y="1016"/>
                      </a:lnTo>
                      <a:lnTo>
                        <a:pt x="143" y="1017"/>
                      </a:lnTo>
                      <a:lnTo>
                        <a:pt x="172" y="1017"/>
                      </a:lnTo>
                      <a:lnTo>
                        <a:pt x="205" y="1019"/>
                      </a:lnTo>
                      <a:lnTo>
                        <a:pt x="240" y="1017"/>
                      </a:lnTo>
                      <a:lnTo>
                        <a:pt x="281" y="1016"/>
                      </a:lnTo>
                      <a:lnTo>
                        <a:pt x="340" y="1022"/>
                      </a:lnTo>
                      <a:lnTo>
                        <a:pt x="410" y="1029"/>
                      </a:lnTo>
                      <a:lnTo>
                        <a:pt x="485" y="1031"/>
                      </a:lnTo>
                      <a:lnTo>
                        <a:pt x="569" y="1034"/>
                      </a:lnTo>
                      <a:lnTo>
                        <a:pt x="656" y="1032"/>
                      </a:lnTo>
                      <a:lnTo>
                        <a:pt x="747" y="1031"/>
                      </a:lnTo>
                      <a:lnTo>
                        <a:pt x="841" y="1027"/>
                      </a:lnTo>
                      <a:lnTo>
                        <a:pt x="938" y="1025"/>
                      </a:lnTo>
                      <a:lnTo>
                        <a:pt x="1004" y="1026"/>
                      </a:lnTo>
                      <a:lnTo>
                        <a:pt x="1061" y="1026"/>
                      </a:lnTo>
                      <a:lnTo>
                        <a:pt x="1106" y="1021"/>
                      </a:lnTo>
                      <a:lnTo>
                        <a:pt x="1145" y="1016"/>
                      </a:lnTo>
                      <a:lnTo>
                        <a:pt x="1176" y="1006"/>
                      </a:lnTo>
                      <a:lnTo>
                        <a:pt x="1205" y="995"/>
                      </a:lnTo>
                      <a:lnTo>
                        <a:pt x="1232" y="981"/>
                      </a:lnTo>
                      <a:lnTo>
                        <a:pt x="1263" y="966"/>
                      </a:lnTo>
                      <a:lnTo>
                        <a:pt x="1303" y="938"/>
                      </a:lnTo>
                      <a:lnTo>
                        <a:pt x="1344" y="921"/>
                      </a:lnTo>
                      <a:lnTo>
                        <a:pt x="1382" y="903"/>
                      </a:lnTo>
                      <a:lnTo>
                        <a:pt x="1416" y="882"/>
                      </a:lnTo>
                      <a:lnTo>
                        <a:pt x="1439" y="847"/>
                      </a:lnTo>
                      <a:lnTo>
                        <a:pt x="1454" y="793"/>
                      </a:lnTo>
                      <a:lnTo>
                        <a:pt x="1457" y="714"/>
                      </a:lnTo>
                      <a:lnTo>
                        <a:pt x="1444" y="603"/>
                      </a:lnTo>
                      <a:lnTo>
                        <a:pt x="1474" y="584"/>
                      </a:lnTo>
                      <a:lnTo>
                        <a:pt x="1501" y="583"/>
                      </a:lnTo>
                      <a:lnTo>
                        <a:pt x="1523" y="594"/>
                      </a:lnTo>
                      <a:lnTo>
                        <a:pt x="1546" y="613"/>
                      </a:lnTo>
                      <a:lnTo>
                        <a:pt x="1569" y="633"/>
                      </a:lnTo>
                      <a:lnTo>
                        <a:pt x="1596" y="650"/>
                      </a:lnTo>
                      <a:lnTo>
                        <a:pt x="1629" y="660"/>
                      </a:lnTo>
                      <a:lnTo>
                        <a:pt x="1671" y="659"/>
                      </a:lnTo>
                      <a:lnTo>
                        <a:pt x="1789" y="609"/>
                      </a:lnTo>
                      <a:lnTo>
                        <a:pt x="1854" y="532"/>
                      </a:lnTo>
                      <a:lnTo>
                        <a:pt x="1871" y="442"/>
                      </a:lnTo>
                      <a:lnTo>
                        <a:pt x="1849" y="352"/>
                      </a:lnTo>
                      <a:lnTo>
                        <a:pt x="1795" y="273"/>
                      </a:lnTo>
                      <a:lnTo>
                        <a:pt x="1720" y="222"/>
                      </a:lnTo>
                      <a:lnTo>
                        <a:pt x="1629" y="209"/>
                      </a:lnTo>
                      <a:lnTo>
                        <a:pt x="1532" y="251"/>
                      </a:lnTo>
                      <a:lnTo>
                        <a:pt x="1522" y="259"/>
                      </a:lnTo>
                      <a:lnTo>
                        <a:pt x="1513" y="277"/>
                      </a:lnTo>
                      <a:lnTo>
                        <a:pt x="1503" y="297"/>
                      </a:lnTo>
                      <a:lnTo>
                        <a:pt x="1492" y="318"/>
                      </a:lnTo>
                      <a:lnTo>
                        <a:pt x="1477" y="336"/>
                      </a:lnTo>
                      <a:lnTo>
                        <a:pt x="1459" y="348"/>
                      </a:lnTo>
                      <a:lnTo>
                        <a:pt x="1438" y="351"/>
                      </a:lnTo>
                      <a:lnTo>
                        <a:pt x="1413" y="342"/>
                      </a:lnTo>
                      <a:lnTo>
                        <a:pt x="1400" y="331"/>
                      </a:lnTo>
                      <a:lnTo>
                        <a:pt x="1392" y="321"/>
                      </a:lnTo>
                      <a:lnTo>
                        <a:pt x="1384" y="312"/>
                      </a:lnTo>
                      <a:lnTo>
                        <a:pt x="1377" y="304"/>
                      </a:lnTo>
                      <a:lnTo>
                        <a:pt x="1368" y="296"/>
                      </a:lnTo>
                      <a:lnTo>
                        <a:pt x="1360" y="287"/>
                      </a:lnTo>
                      <a:lnTo>
                        <a:pt x="1350" y="277"/>
                      </a:lnTo>
                      <a:lnTo>
                        <a:pt x="1340" y="267"/>
                      </a:lnTo>
                      <a:lnTo>
                        <a:pt x="1353" y="252"/>
                      </a:lnTo>
                      <a:lnTo>
                        <a:pt x="1364" y="243"/>
                      </a:lnTo>
                      <a:lnTo>
                        <a:pt x="1374" y="234"/>
                      </a:lnTo>
                      <a:lnTo>
                        <a:pt x="1383" y="229"/>
                      </a:lnTo>
                      <a:lnTo>
                        <a:pt x="1389" y="220"/>
                      </a:lnTo>
                      <a:lnTo>
                        <a:pt x="1397" y="213"/>
                      </a:lnTo>
                      <a:lnTo>
                        <a:pt x="1403" y="202"/>
                      </a:lnTo>
                      <a:lnTo>
                        <a:pt x="1409" y="187"/>
                      </a:lnTo>
                      <a:lnTo>
                        <a:pt x="1437" y="121"/>
                      </a:lnTo>
                      <a:lnTo>
                        <a:pt x="1423" y="69"/>
                      </a:lnTo>
                      <a:lnTo>
                        <a:pt x="1378" y="31"/>
                      </a:lnTo>
                      <a:lnTo>
                        <a:pt x="1314" y="9"/>
                      </a:lnTo>
                      <a:lnTo>
                        <a:pt x="1241" y="0"/>
                      </a:lnTo>
                      <a:lnTo>
                        <a:pt x="1173" y="10"/>
                      </a:lnTo>
                      <a:lnTo>
                        <a:pt x="1120" y="39"/>
                      </a:lnTo>
                      <a:lnTo>
                        <a:pt x="1092" y="88"/>
                      </a:lnTo>
                      <a:lnTo>
                        <a:pt x="1091" y="104"/>
                      </a:lnTo>
                      <a:lnTo>
                        <a:pt x="1091" y="120"/>
                      </a:lnTo>
                      <a:lnTo>
                        <a:pt x="1089" y="134"/>
                      </a:lnTo>
                      <a:lnTo>
                        <a:pt x="1088" y="149"/>
                      </a:lnTo>
                      <a:lnTo>
                        <a:pt x="1086" y="162"/>
                      </a:lnTo>
                      <a:lnTo>
                        <a:pt x="1084" y="177"/>
                      </a:lnTo>
                      <a:lnTo>
                        <a:pt x="1084" y="192"/>
                      </a:lnTo>
                      <a:lnTo>
                        <a:pt x="1086" y="212"/>
                      </a:lnTo>
                      <a:lnTo>
                        <a:pt x="1067" y="214"/>
                      </a:lnTo>
                      <a:lnTo>
                        <a:pt x="1052" y="218"/>
                      </a:lnTo>
                      <a:lnTo>
                        <a:pt x="1037" y="222"/>
                      </a:lnTo>
                      <a:lnTo>
                        <a:pt x="1023" y="225"/>
                      </a:lnTo>
                      <a:lnTo>
                        <a:pt x="1008" y="228"/>
                      </a:lnTo>
                      <a:lnTo>
                        <a:pt x="994" y="232"/>
                      </a:lnTo>
                      <a:lnTo>
                        <a:pt x="978" y="235"/>
                      </a:lnTo>
                      <a:lnTo>
                        <a:pt x="962" y="239"/>
                      </a:lnTo>
                      <a:lnTo>
                        <a:pt x="934" y="249"/>
                      </a:lnTo>
                      <a:lnTo>
                        <a:pt x="906" y="259"/>
                      </a:lnTo>
                      <a:lnTo>
                        <a:pt x="879" y="269"/>
                      </a:lnTo>
                      <a:lnTo>
                        <a:pt x="852" y="279"/>
                      </a:lnTo>
                      <a:lnTo>
                        <a:pt x="825" y="289"/>
                      </a:lnTo>
                      <a:lnTo>
                        <a:pt x="797" y="299"/>
                      </a:lnTo>
                      <a:lnTo>
                        <a:pt x="771" y="309"/>
                      </a:lnTo>
                      <a:lnTo>
                        <a:pt x="745" y="319"/>
                      </a:lnTo>
                      <a:lnTo>
                        <a:pt x="730" y="332"/>
                      </a:lnTo>
                      <a:lnTo>
                        <a:pt x="715" y="345"/>
                      </a:lnTo>
                      <a:lnTo>
                        <a:pt x="699" y="357"/>
                      </a:lnTo>
                      <a:lnTo>
                        <a:pt x="684" y="370"/>
                      </a:lnTo>
                      <a:lnTo>
                        <a:pt x="669" y="382"/>
                      </a:lnTo>
                      <a:lnTo>
                        <a:pt x="654" y="395"/>
                      </a:lnTo>
                      <a:lnTo>
                        <a:pt x="639" y="407"/>
                      </a:lnTo>
                      <a:lnTo>
                        <a:pt x="625" y="421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14" name="Freeform 27"/>
                <p:cNvSpPr>
                  <a:spLocks/>
                </p:cNvSpPr>
                <p:nvPr/>
              </p:nvSpPr>
              <p:spPr bwMode="auto">
                <a:xfrm>
                  <a:off x="3803" y="2722"/>
                  <a:ext cx="910" cy="500"/>
                </a:xfrm>
                <a:custGeom>
                  <a:avLst/>
                  <a:gdLst>
                    <a:gd name="T0" fmla="*/ 121 w 1818"/>
                    <a:gd name="T1" fmla="*/ 119 h 999"/>
                    <a:gd name="T2" fmla="*/ 102 w 1818"/>
                    <a:gd name="T3" fmla="*/ 150 h 999"/>
                    <a:gd name="T4" fmla="*/ 76 w 1818"/>
                    <a:gd name="T5" fmla="*/ 171 h 999"/>
                    <a:gd name="T6" fmla="*/ 51 w 1818"/>
                    <a:gd name="T7" fmla="*/ 175 h 999"/>
                    <a:gd name="T8" fmla="*/ 36 w 1818"/>
                    <a:gd name="T9" fmla="*/ 185 h 999"/>
                    <a:gd name="T10" fmla="*/ 9 w 1818"/>
                    <a:gd name="T11" fmla="*/ 209 h 999"/>
                    <a:gd name="T12" fmla="*/ 2 w 1818"/>
                    <a:gd name="T13" fmla="*/ 227 h 999"/>
                    <a:gd name="T14" fmla="*/ 13 w 1818"/>
                    <a:gd name="T15" fmla="*/ 235 h 999"/>
                    <a:gd name="T16" fmla="*/ 26 w 1818"/>
                    <a:gd name="T17" fmla="*/ 242 h 999"/>
                    <a:gd name="T18" fmla="*/ 45 w 1818"/>
                    <a:gd name="T19" fmla="*/ 243 h 999"/>
                    <a:gd name="T20" fmla="*/ 71 w 1818"/>
                    <a:gd name="T21" fmla="*/ 243 h 999"/>
                    <a:gd name="T22" fmla="*/ 116 w 1818"/>
                    <a:gd name="T23" fmla="*/ 249 h 999"/>
                    <a:gd name="T24" fmla="*/ 178 w 1818"/>
                    <a:gd name="T25" fmla="*/ 250 h 999"/>
                    <a:gd name="T26" fmla="*/ 242 w 1818"/>
                    <a:gd name="T27" fmla="*/ 249 h 999"/>
                    <a:gd name="T28" fmla="*/ 278 w 1818"/>
                    <a:gd name="T29" fmla="*/ 247 h 999"/>
                    <a:gd name="T30" fmla="*/ 298 w 1818"/>
                    <a:gd name="T31" fmla="*/ 239 h 999"/>
                    <a:gd name="T32" fmla="*/ 324 w 1818"/>
                    <a:gd name="T33" fmla="*/ 226 h 999"/>
                    <a:gd name="T34" fmla="*/ 348 w 1818"/>
                    <a:gd name="T35" fmla="*/ 207 h 999"/>
                    <a:gd name="T36" fmla="*/ 349 w 1818"/>
                    <a:gd name="T37" fmla="*/ 146 h 999"/>
                    <a:gd name="T38" fmla="*/ 369 w 1818"/>
                    <a:gd name="T39" fmla="*/ 144 h 999"/>
                    <a:gd name="T40" fmla="*/ 387 w 1818"/>
                    <a:gd name="T41" fmla="*/ 158 h 999"/>
                    <a:gd name="T42" fmla="*/ 435 w 1818"/>
                    <a:gd name="T43" fmla="*/ 148 h 999"/>
                    <a:gd name="T44" fmla="*/ 450 w 1818"/>
                    <a:gd name="T45" fmla="*/ 84 h 999"/>
                    <a:gd name="T46" fmla="*/ 394 w 1818"/>
                    <a:gd name="T47" fmla="*/ 49 h 999"/>
                    <a:gd name="T48" fmla="*/ 365 w 1818"/>
                    <a:gd name="T49" fmla="*/ 66 h 999"/>
                    <a:gd name="T50" fmla="*/ 357 w 1818"/>
                    <a:gd name="T51" fmla="*/ 80 h 999"/>
                    <a:gd name="T52" fmla="*/ 341 w 1818"/>
                    <a:gd name="T53" fmla="*/ 81 h 999"/>
                    <a:gd name="T54" fmla="*/ 334 w 1818"/>
                    <a:gd name="T55" fmla="*/ 73 h 999"/>
                    <a:gd name="T56" fmla="*/ 328 w 1818"/>
                    <a:gd name="T57" fmla="*/ 66 h 999"/>
                    <a:gd name="T58" fmla="*/ 326 w 1818"/>
                    <a:gd name="T59" fmla="*/ 58 h 999"/>
                    <a:gd name="T60" fmla="*/ 331 w 1818"/>
                    <a:gd name="T61" fmla="*/ 51 h 999"/>
                    <a:gd name="T62" fmla="*/ 334 w 1818"/>
                    <a:gd name="T63" fmla="*/ 44 h 999"/>
                    <a:gd name="T64" fmla="*/ 335 w 1818"/>
                    <a:gd name="T65" fmla="*/ 15 h 999"/>
                    <a:gd name="T66" fmla="*/ 294 w 1818"/>
                    <a:gd name="T67" fmla="*/ 0 h 999"/>
                    <a:gd name="T68" fmla="*/ 262 w 1818"/>
                    <a:gd name="T69" fmla="*/ 19 h 999"/>
                    <a:gd name="T70" fmla="*/ 261 w 1818"/>
                    <a:gd name="T71" fmla="*/ 30 h 999"/>
                    <a:gd name="T72" fmla="*/ 260 w 1818"/>
                    <a:gd name="T73" fmla="*/ 40 h 999"/>
                    <a:gd name="T74" fmla="*/ 255 w 1818"/>
                    <a:gd name="T75" fmla="*/ 49 h 999"/>
                    <a:gd name="T76" fmla="*/ 244 w 1818"/>
                    <a:gd name="T77" fmla="*/ 52 h 999"/>
                    <a:gd name="T78" fmla="*/ 233 w 1818"/>
                    <a:gd name="T79" fmla="*/ 54 h 999"/>
                    <a:gd name="T80" fmla="*/ 214 w 1818"/>
                    <a:gd name="T81" fmla="*/ 60 h 999"/>
                    <a:gd name="T82" fmla="*/ 194 w 1818"/>
                    <a:gd name="T83" fmla="*/ 68 h 999"/>
                    <a:gd name="T84" fmla="*/ 174 w 1818"/>
                    <a:gd name="T85" fmla="*/ 75 h 999"/>
                    <a:gd name="T86" fmla="*/ 163 w 1818"/>
                    <a:gd name="T87" fmla="*/ 85 h 999"/>
                    <a:gd name="T88" fmla="*/ 151 w 1818"/>
                    <a:gd name="T89" fmla="*/ 94 h 999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818"/>
                    <a:gd name="T136" fmla="*/ 0 h 999"/>
                    <a:gd name="T137" fmla="*/ 1818 w 1818"/>
                    <a:gd name="T138" fmla="*/ 999 h 999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818" h="999">
                      <a:moveTo>
                        <a:pt x="575" y="401"/>
                      </a:moveTo>
                      <a:lnTo>
                        <a:pt x="523" y="436"/>
                      </a:lnTo>
                      <a:lnTo>
                        <a:pt x="484" y="476"/>
                      </a:lnTo>
                      <a:lnTo>
                        <a:pt x="454" y="516"/>
                      </a:lnTo>
                      <a:lnTo>
                        <a:pt x="430" y="559"/>
                      </a:lnTo>
                      <a:lnTo>
                        <a:pt x="406" y="598"/>
                      </a:lnTo>
                      <a:lnTo>
                        <a:pt x="380" y="634"/>
                      </a:lnTo>
                      <a:lnTo>
                        <a:pt x="346" y="663"/>
                      </a:lnTo>
                      <a:lnTo>
                        <a:pt x="301" y="684"/>
                      </a:lnTo>
                      <a:lnTo>
                        <a:pt x="259" y="684"/>
                      </a:lnTo>
                      <a:lnTo>
                        <a:pt x="228" y="689"/>
                      </a:lnTo>
                      <a:lnTo>
                        <a:pt x="204" y="697"/>
                      </a:lnTo>
                      <a:lnTo>
                        <a:pt x="185" y="708"/>
                      </a:lnTo>
                      <a:lnTo>
                        <a:pt x="165" y="722"/>
                      </a:lnTo>
                      <a:lnTo>
                        <a:pt x="144" y="739"/>
                      </a:lnTo>
                      <a:lnTo>
                        <a:pt x="118" y="758"/>
                      </a:lnTo>
                      <a:lnTo>
                        <a:pt x="84" y="782"/>
                      </a:lnTo>
                      <a:lnTo>
                        <a:pt x="35" y="836"/>
                      </a:lnTo>
                      <a:lnTo>
                        <a:pt x="10" y="871"/>
                      </a:lnTo>
                      <a:lnTo>
                        <a:pt x="0" y="892"/>
                      </a:lnTo>
                      <a:lnTo>
                        <a:pt x="5" y="905"/>
                      </a:lnTo>
                      <a:lnTo>
                        <a:pt x="16" y="912"/>
                      </a:lnTo>
                      <a:lnTo>
                        <a:pt x="34" y="924"/>
                      </a:lnTo>
                      <a:lnTo>
                        <a:pt x="51" y="940"/>
                      </a:lnTo>
                      <a:lnTo>
                        <a:pt x="66" y="969"/>
                      </a:lnTo>
                      <a:lnTo>
                        <a:pt x="83" y="965"/>
                      </a:lnTo>
                      <a:lnTo>
                        <a:pt x="103" y="965"/>
                      </a:lnTo>
                      <a:lnTo>
                        <a:pt x="124" y="966"/>
                      </a:lnTo>
                      <a:lnTo>
                        <a:pt x="150" y="970"/>
                      </a:lnTo>
                      <a:lnTo>
                        <a:pt x="177" y="971"/>
                      </a:lnTo>
                      <a:lnTo>
                        <a:pt x="208" y="974"/>
                      </a:lnTo>
                      <a:lnTo>
                        <a:pt x="242" y="974"/>
                      </a:lnTo>
                      <a:lnTo>
                        <a:pt x="281" y="971"/>
                      </a:lnTo>
                      <a:lnTo>
                        <a:pt x="330" y="980"/>
                      </a:lnTo>
                      <a:lnTo>
                        <a:pt x="391" y="989"/>
                      </a:lnTo>
                      <a:lnTo>
                        <a:pt x="461" y="994"/>
                      </a:lnTo>
                      <a:lnTo>
                        <a:pt x="539" y="997"/>
                      </a:lnTo>
                      <a:lnTo>
                        <a:pt x="622" y="999"/>
                      </a:lnTo>
                      <a:lnTo>
                        <a:pt x="711" y="999"/>
                      </a:lnTo>
                      <a:lnTo>
                        <a:pt x="804" y="996"/>
                      </a:lnTo>
                      <a:lnTo>
                        <a:pt x="899" y="994"/>
                      </a:lnTo>
                      <a:lnTo>
                        <a:pt x="967" y="995"/>
                      </a:lnTo>
                      <a:lnTo>
                        <a:pt x="1023" y="994"/>
                      </a:lnTo>
                      <a:lnTo>
                        <a:pt x="1070" y="990"/>
                      </a:lnTo>
                      <a:lnTo>
                        <a:pt x="1108" y="985"/>
                      </a:lnTo>
                      <a:lnTo>
                        <a:pt x="1140" y="976"/>
                      </a:lnTo>
                      <a:lnTo>
                        <a:pt x="1167" y="966"/>
                      </a:lnTo>
                      <a:lnTo>
                        <a:pt x="1190" y="956"/>
                      </a:lnTo>
                      <a:lnTo>
                        <a:pt x="1213" y="946"/>
                      </a:lnTo>
                      <a:lnTo>
                        <a:pt x="1253" y="918"/>
                      </a:lnTo>
                      <a:lnTo>
                        <a:pt x="1294" y="901"/>
                      </a:lnTo>
                      <a:lnTo>
                        <a:pt x="1332" y="883"/>
                      </a:lnTo>
                      <a:lnTo>
                        <a:pt x="1366" y="862"/>
                      </a:lnTo>
                      <a:lnTo>
                        <a:pt x="1389" y="827"/>
                      </a:lnTo>
                      <a:lnTo>
                        <a:pt x="1404" y="773"/>
                      </a:lnTo>
                      <a:lnTo>
                        <a:pt x="1407" y="694"/>
                      </a:lnTo>
                      <a:lnTo>
                        <a:pt x="1394" y="583"/>
                      </a:lnTo>
                      <a:lnTo>
                        <a:pt x="1424" y="564"/>
                      </a:lnTo>
                      <a:lnTo>
                        <a:pt x="1451" y="563"/>
                      </a:lnTo>
                      <a:lnTo>
                        <a:pt x="1473" y="574"/>
                      </a:lnTo>
                      <a:lnTo>
                        <a:pt x="1496" y="593"/>
                      </a:lnTo>
                      <a:lnTo>
                        <a:pt x="1519" y="613"/>
                      </a:lnTo>
                      <a:lnTo>
                        <a:pt x="1546" y="630"/>
                      </a:lnTo>
                      <a:lnTo>
                        <a:pt x="1579" y="640"/>
                      </a:lnTo>
                      <a:lnTo>
                        <a:pt x="1621" y="639"/>
                      </a:lnTo>
                      <a:lnTo>
                        <a:pt x="1739" y="589"/>
                      </a:lnTo>
                      <a:lnTo>
                        <a:pt x="1803" y="512"/>
                      </a:lnTo>
                      <a:lnTo>
                        <a:pt x="1818" y="424"/>
                      </a:lnTo>
                      <a:lnTo>
                        <a:pt x="1796" y="335"/>
                      </a:lnTo>
                      <a:lnTo>
                        <a:pt x="1740" y="257"/>
                      </a:lnTo>
                      <a:lnTo>
                        <a:pt x="1664" y="207"/>
                      </a:lnTo>
                      <a:lnTo>
                        <a:pt x="1572" y="194"/>
                      </a:lnTo>
                      <a:lnTo>
                        <a:pt x="1475" y="236"/>
                      </a:lnTo>
                      <a:lnTo>
                        <a:pt x="1466" y="244"/>
                      </a:lnTo>
                      <a:lnTo>
                        <a:pt x="1458" y="262"/>
                      </a:lnTo>
                      <a:lnTo>
                        <a:pt x="1448" y="282"/>
                      </a:lnTo>
                      <a:lnTo>
                        <a:pt x="1440" y="302"/>
                      </a:lnTo>
                      <a:lnTo>
                        <a:pt x="1424" y="318"/>
                      </a:lnTo>
                      <a:lnTo>
                        <a:pt x="1408" y="330"/>
                      </a:lnTo>
                      <a:lnTo>
                        <a:pt x="1388" y="331"/>
                      </a:lnTo>
                      <a:lnTo>
                        <a:pt x="1363" y="322"/>
                      </a:lnTo>
                      <a:lnTo>
                        <a:pt x="1350" y="311"/>
                      </a:lnTo>
                      <a:lnTo>
                        <a:pt x="1342" y="301"/>
                      </a:lnTo>
                      <a:lnTo>
                        <a:pt x="1333" y="292"/>
                      </a:lnTo>
                      <a:lnTo>
                        <a:pt x="1325" y="283"/>
                      </a:lnTo>
                      <a:lnTo>
                        <a:pt x="1317" y="273"/>
                      </a:lnTo>
                      <a:lnTo>
                        <a:pt x="1309" y="263"/>
                      </a:lnTo>
                      <a:lnTo>
                        <a:pt x="1299" y="253"/>
                      </a:lnTo>
                      <a:lnTo>
                        <a:pt x="1289" y="243"/>
                      </a:lnTo>
                      <a:lnTo>
                        <a:pt x="1300" y="229"/>
                      </a:lnTo>
                      <a:lnTo>
                        <a:pt x="1309" y="218"/>
                      </a:lnTo>
                      <a:lnTo>
                        <a:pt x="1315" y="209"/>
                      </a:lnTo>
                      <a:lnTo>
                        <a:pt x="1322" y="202"/>
                      </a:lnTo>
                      <a:lnTo>
                        <a:pt x="1324" y="193"/>
                      </a:lnTo>
                      <a:lnTo>
                        <a:pt x="1328" y="185"/>
                      </a:lnTo>
                      <a:lnTo>
                        <a:pt x="1333" y="174"/>
                      </a:lnTo>
                      <a:lnTo>
                        <a:pt x="1339" y="162"/>
                      </a:lnTo>
                      <a:lnTo>
                        <a:pt x="1355" y="104"/>
                      </a:lnTo>
                      <a:lnTo>
                        <a:pt x="1339" y="59"/>
                      </a:lnTo>
                      <a:lnTo>
                        <a:pt x="1297" y="25"/>
                      </a:lnTo>
                      <a:lnTo>
                        <a:pt x="1239" y="6"/>
                      </a:lnTo>
                      <a:lnTo>
                        <a:pt x="1175" y="0"/>
                      </a:lnTo>
                      <a:lnTo>
                        <a:pt x="1115" y="9"/>
                      </a:lnTo>
                      <a:lnTo>
                        <a:pt x="1068" y="31"/>
                      </a:lnTo>
                      <a:lnTo>
                        <a:pt x="1046" y="73"/>
                      </a:lnTo>
                      <a:lnTo>
                        <a:pt x="1044" y="89"/>
                      </a:lnTo>
                      <a:lnTo>
                        <a:pt x="1044" y="104"/>
                      </a:lnTo>
                      <a:lnTo>
                        <a:pt x="1042" y="118"/>
                      </a:lnTo>
                      <a:lnTo>
                        <a:pt x="1041" y="132"/>
                      </a:lnTo>
                      <a:lnTo>
                        <a:pt x="1037" y="143"/>
                      </a:lnTo>
                      <a:lnTo>
                        <a:pt x="1036" y="158"/>
                      </a:lnTo>
                      <a:lnTo>
                        <a:pt x="1034" y="173"/>
                      </a:lnTo>
                      <a:lnTo>
                        <a:pt x="1036" y="192"/>
                      </a:lnTo>
                      <a:lnTo>
                        <a:pt x="1017" y="194"/>
                      </a:lnTo>
                      <a:lnTo>
                        <a:pt x="1002" y="198"/>
                      </a:lnTo>
                      <a:lnTo>
                        <a:pt x="987" y="202"/>
                      </a:lnTo>
                      <a:lnTo>
                        <a:pt x="973" y="205"/>
                      </a:lnTo>
                      <a:lnTo>
                        <a:pt x="958" y="208"/>
                      </a:lnTo>
                      <a:lnTo>
                        <a:pt x="944" y="212"/>
                      </a:lnTo>
                      <a:lnTo>
                        <a:pt x="928" y="215"/>
                      </a:lnTo>
                      <a:lnTo>
                        <a:pt x="912" y="219"/>
                      </a:lnTo>
                      <a:lnTo>
                        <a:pt x="884" y="229"/>
                      </a:lnTo>
                      <a:lnTo>
                        <a:pt x="856" y="239"/>
                      </a:lnTo>
                      <a:lnTo>
                        <a:pt x="829" y="249"/>
                      </a:lnTo>
                      <a:lnTo>
                        <a:pt x="802" y="259"/>
                      </a:lnTo>
                      <a:lnTo>
                        <a:pt x="775" y="269"/>
                      </a:lnTo>
                      <a:lnTo>
                        <a:pt x="747" y="279"/>
                      </a:lnTo>
                      <a:lnTo>
                        <a:pt x="721" y="289"/>
                      </a:lnTo>
                      <a:lnTo>
                        <a:pt x="695" y="299"/>
                      </a:lnTo>
                      <a:lnTo>
                        <a:pt x="680" y="312"/>
                      </a:lnTo>
                      <a:lnTo>
                        <a:pt x="665" y="325"/>
                      </a:lnTo>
                      <a:lnTo>
                        <a:pt x="649" y="337"/>
                      </a:lnTo>
                      <a:lnTo>
                        <a:pt x="634" y="350"/>
                      </a:lnTo>
                      <a:lnTo>
                        <a:pt x="619" y="362"/>
                      </a:lnTo>
                      <a:lnTo>
                        <a:pt x="604" y="375"/>
                      </a:lnTo>
                      <a:lnTo>
                        <a:pt x="589" y="387"/>
                      </a:lnTo>
                      <a:lnTo>
                        <a:pt x="575" y="401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15" name="Freeform 28"/>
                <p:cNvSpPr>
                  <a:spLocks/>
                </p:cNvSpPr>
                <p:nvPr/>
              </p:nvSpPr>
              <p:spPr bwMode="auto">
                <a:xfrm>
                  <a:off x="3828" y="2732"/>
                  <a:ext cx="884" cy="484"/>
                </a:xfrm>
                <a:custGeom>
                  <a:avLst/>
                  <a:gdLst>
                    <a:gd name="T0" fmla="*/ 110 w 1768"/>
                    <a:gd name="T1" fmla="*/ 114 h 967"/>
                    <a:gd name="T2" fmla="*/ 94 w 1768"/>
                    <a:gd name="T3" fmla="*/ 145 h 967"/>
                    <a:gd name="T4" fmla="*/ 70 w 1768"/>
                    <a:gd name="T5" fmla="*/ 166 h 967"/>
                    <a:gd name="T6" fmla="*/ 46 w 1768"/>
                    <a:gd name="T7" fmla="*/ 169 h 967"/>
                    <a:gd name="T8" fmla="*/ 32 w 1768"/>
                    <a:gd name="T9" fmla="*/ 180 h 967"/>
                    <a:gd name="T10" fmla="*/ 7 w 1768"/>
                    <a:gd name="T11" fmla="*/ 204 h 967"/>
                    <a:gd name="T12" fmla="*/ 3 w 1768"/>
                    <a:gd name="T13" fmla="*/ 220 h 967"/>
                    <a:gd name="T14" fmla="*/ 17 w 1768"/>
                    <a:gd name="T15" fmla="*/ 226 h 967"/>
                    <a:gd name="T16" fmla="*/ 29 w 1768"/>
                    <a:gd name="T17" fmla="*/ 229 h 967"/>
                    <a:gd name="T18" fmla="*/ 46 w 1768"/>
                    <a:gd name="T19" fmla="*/ 232 h 967"/>
                    <a:gd name="T20" fmla="*/ 71 w 1768"/>
                    <a:gd name="T21" fmla="*/ 233 h 967"/>
                    <a:gd name="T22" fmla="*/ 110 w 1768"/>
                    <a:gd name="T23" fmla="*/ 240 h 967"/>
                    <a:gd name="T24" fmla="*/ 170 w 1768"/>
                    <a:gd name="T25" fmla="*/ 242 h 967"/>
                    <a:gd name="T26" fmla="*/ 232 w 1768"/>
                    <a:gd name="T27" fmla="*/ 242 h 967"/>
                    <a:gd name="T28" fmla="*/ 269 w 1768"/>
                    <a:gd name="T29" fmla="*/ 239 h 967"/>
                    <a:gd name="T30" fmla="*/ 287 w 1768"/>
                    <a:gd name="T31" fmla="*/ 233 h 967"/>
                    <a:gd name="T32" fmla="*/ 312 w 1768"/>
                    <a:gd name="T33" fmla="*/ 221 h 967"/>
                    <a:gd name="T34" fmla="*/ 335 w 1768"/>
                    <a:gd name="T35" fmla="*/ 202 h 967"/>
                    <a:gd name="T36" fmla="*/ 337 w 1768"/>
                    <a:gd name="T37" fmla="*/ 141 h 967"/>
                    <a:gd name="T38" fmla="*/ 356 w 1768"/>
                    <a:gd name="T39" fmla="*/ 139 h 967"/>
                    <a:gd name="T40" fmla="*/ 375 w 1768"/>
                    <a:gd name="T41" fmla="*/ 153 h 967"/>
                    <a:gd name="T42" fmla="*/ 423 w 1768"/>
                    <a:gd name="T43" fmla="*/ 143 h 967"/>
                    <a:gd name="T44" fmla="*/ 436 w 1768"/>
                    <a:gd name="T45" fmla="*/ 80 h 967"/>
                    <a:gd name="T46" fmla="*/ 380 w 1768"/>
                    <a:gd name="T47" fmla="*/ 46 h 967"/>
                    <a:gd name="T48" fmla="*/ 351 w 1768"/>
                    <a:gd name="T49" fmla="*/ 62 h 967"/>
                    <a:gd name="T50" fmla="*/ 344 w 1768"/>
                    <a:gd name="T51" fmla="*/ 75 h 967"/>
                    <a:gd name="T52" fmla="*/ 329 w 1768"/>
                    <a:gd name="T53" fmla="*/ 76 h 967"/>
                    <a:gd name="T54" fmla="*/ 321 w 1768"/>
                    <a:gd name="T55" fmla="*/ 68 h 967"/>
                    <a:gd name="T56" fmla="*/ 315 w 1768"/>
                    <a:gd name="T57" fmla="*/ 61 h 967"/>
                    <a:gd name="T58" fmla="*/ 312 w 1768"/>
                    <a:gd name="T59" fmla="*/ 52 h 967"/>
                    <a:gd name="T60" fmla="*/ 315 w 1768"/>
                    <a:gd name="T61" fmla="*/ 44 h 967"/>
                    <a:gd name="T62" fmla="*/ 316 w 1768"/>
                    <a:gd name="T63" fmla="*/ 37 h 967"/>
                    <a:gd name="T64" fmla="*/ 314 w 1768"/>
                    <a:gd name="T65" fmla="*/ 13 h 967"/>
                    <a:gd name="T66" fmla="*/ 277 w 1768"/>
                    <a:gd name="T67" fmla="*/ 0 h 967"/>
                    <a:gd name="T68" fmla="*/ 250 w 1768"/>
                    <a:gd name="T69" fmla="*/ 15 h 967"/>
                    <a:gd name="T70" fmla="*/ 248 w 1768"/>
                    <a:gd name="T71" fmla="*/ 26 h 967"/>
                    <a:gd name="T72" fmla="*/ 246 w 1768"/>
                    <a:gd name="T73" fmla="*/ 35 h 967"/>
                    <a:gd name="T74" fmla="*/ 242 w 1768"/>
                    <a:gd name="T75" fmla="*/ 44 h 967"/>
                    <a:gd name="T76" fmla="*/ 231 w 1768"/>
                    <a:gd name="T77" fmla="*/ 47 h 967"/>
                    <a:gd name="T78" fmla="*/ 220 w 1768"/>
                    <a:gd name="T79" fmla="*/ 49 h 967"/>
                    <a:gd name="T80" fmla="*/ 202 w 1768"/>
                    <a:gd name="T81" fmla="*/ 55 h 967"/>
                    <a:gd name="T82" fmla="*/ 182 w 1768"/>
                    <a:gd name="T83" fmla="*/ 63 h 967"/>
                    <a:gd name="T84" fmla="*/ 162 w 1768"/>
                    <a:gd name="T85" fmla="*/ 70 h 967"/>
                    <a:gd name="T86" fmla="*/ 150 w 1768"/>
                    <a:gd name="T87" fmla="*/ 80 h 967"/>
                    <a:gd name="T88" fmla="*/ 139 w 1768"/>
                    <a:gd name="T89" fmla="*/ 89 h 967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768"/>
                    <a:gd name="T136" fmla="*/ 0 h 967"/>
                    <a:gd name="T137" fmla="*/ 1768 w 1768"/>
                    <a:gd name="T138" fmla="*/ 967 h 967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768" h="967">
                      <a:moveTo>
                        <a:pt x="526" y="382"/>
                      </a:moveTo>
                      <a:lnTo>
                        <a:pt x="475" y="417"/>
                      </a:lnTo>
                      <a:lnTo>
                        <a:pt x="440" y="456"/>
                      </a:lnTo>
                      <a:lnTo>
                        <a:pt x="414" y="497"/>
                      </a:lnTo>
                      <a:lnTo>
                        <a:pt x="395" y="539"/>
                      </a:lnTo>
                      <a:lnTo>
                        <a:pt x="376" y="577"/>
                      </a:lnTo>
                      <a:lnTo>
                        <a:pt x="353" y="613"/>
                      </a:lnTo>
                      <a:lnTo>
                        <a:pt x="323" y="641"/>
                      </a:lnTo>
                      <a:lnTo>
                        <a:pt x="279" y="663"/>
                      </a:lnTo>
                      <a:lnTo>
                        <a:pt x="238" y="664"/>
                      </a:lnTo>
                      <a:lnTo>
                        <a:pt x="208" y="669"/>
                      </a:lnTo>
                      <a:lnTo>
                        <a:pt x="184" y="676"/>
                      </a:lnTo>
                      <a:lnTo>
                        <a:pt x="167" y="689"/>
                      </a:lnTo>
                      <a:lnTo>
                        <a:pt x="148" y="703"/>
                      </a:lnTo>
                      <a:lnTo>
                        <a:pt x="128" y="720"/>
                      </a:lnTo>
                      <a:lnTo>
                        <a:pt x="101" y="739"/>
                      </a:lnTo>
                      <a:lnTo>
                        <a:pt x="67" y="763"/>
                      </a:lnTo>
                      <a:lnTo>
                        <a:pt x="25" y="813"/>
                      </a:lnTo>
                      <a:lnTo>
                        <a:pt x="4" y="847"/>
                      </a:lnTo>
                      <a:lnTo>
                        <a:pt x="0" y="867"/>
                      </a:lnTo>
                      <a:lnTo>
                        <a:pt x="9" y="879"/>
                      </a:lnTo>
                      <a:lnTo>
                        <a:pt x="25" y="886"/>
                      </a:lnTo>
                      <a:lnTo>
                        <a:pt x="47" y="893"/>
                      </a:lnTo>
                      <a:lnTo>
                        <a:pt x="67" y="902"/>
                      </a:lnTo>
                      <a:lnTo>
                        <a:pt x="86" y="918"/>
                      </a:lnTo>
                      <a:lnTo>
                        <a:pt x="100" y="915"/>
                      </a:lnTo>
                      <a:lnTo>
                        <a:pt x="116" y="916"/>
                      </a:lnTo>
                      <a:lnTo>
                        <a:pt x="135" y="918"/>
                      </a:lnTo>
                      <a:lnTo>
                        <a:pt x="158" y="923"/>
                      </a:lnTo>
                      <a:lnTo>
                        <a:pt x="182" y="927"/>
                      </a:lnTo>
                      <a:lnTo>
                        <a:pt x="210" y="931"/>
                      </a:lnTo>
                      <a:lnTo>
                        <a:pt x="243" y="932"/>
                      </a:lnTo>
                      <a:lnTo>
                        <a:pt x="281" y="931"/>
                      </a:lnTo>
                      <a:lnTo>
                        <a:pt x="321" y="941"/>
                      </a:lnTo>
                      <a:lnTo>
                        <a:pt x="373" y="951"/>
                      </a:lnTo>
                      <a:lnTo>
                        <a:pt x="437" y="957"/>
                      </a:lnTo>
                      <a:lnTo>
                        <a:pt x="513" y="963"/>
                      </a:lnTo>
                      <a:lnTo>
                        <a:pt x="593" y="966"/>
                      </a:lnTo>
                      <a:lnTo>
                        <a:pt x="679" y="967"/>
                      </a:lnTo>
                      <a:lnTo>
                        <a:pt x="769" y="966"/>
                      </a:lnTo>
                      <a:lnTo>
                        <a:pt x="863" y="965"/>
                      </a:lnTo>
                      <a:lnTo>
                        <a:pt x="930" y="966"/>
                      </a:lnTo>
                      <a:lnTo>
                        <a:pt x="988" y="963"/>
                      </a:lnTo>
                      <a:lnTo>
                        <a:pt x="1034" y="958"/>
                      </a:lnTo>
                      <a:lnTo>
                        <a:pt x="1074" y="953"/>
                      </a:lnTo>
                      <a:lnTo>
                        <a:pt x="1105" y="946"/>
                      </a:lnTo>
                      <a:lnTo>
                        <a:pt x="1130" y="938"/>
                      </a:lnTo>
                      <a:lnTo>
                        <a:pt x="1148" y="931"/>
                      </a:lnTo>
                      <a:lnTo>
                        <a:pt x="1164" y="927"/>
                      </a:lnTo>
                      <a:lnTo>
                        <a:pt x="1204" y="899"/>
                      </a:lnTo>
                      <a:lnTo>
                        <a:pt x="1245" y="882"/>
                      </a:lnTo>
                      <a:lnTo>
                        <a:pt x="1283" y="864"/>
                      </a:lnTo>
                      <a:lnTo>
                        <a:pt x="1317" y="843"/>
                      </a:lnTo>
                      <a:lnTo>
                        <a:pt x="1340" y="808"/>
                      </a:lnTo>
                      <a:lnTo>
                        <a:pt x="1355" y="754"/>
                      </a:lnTo>
                      <a:lnTo>
                        <a:pt x="1358" y="675"/>
                      </a:lnTo>
                      <a:lnTo>
                        <a:pt x="1345" y="564"/>
                      </a:lnTo>
                      <a:lnTo>
                        <a:pt x="1375" y="545"/>
                      </a:lnTo>
                      <a:lnTo>
                        <a:pt x="1402" y="544"/>
                      </a:lnTo>
                      <a:lnTo>
                        <a:pt x="1424" y="555"/>
                      </a:lnTo>
                      <a:lnTo>
                        <a:pt x="1447" y="574"/>
                      </a:lnTo>
                      <a:lnTo>
                        <a:pt x="1470" y="594"/>
                      </a:lnTo>
                      <a:lnTo>
                        <a:pt x="1497" y="611"/>
                      </a:lnTo>
                      <a:lnTo>
                        <a:pt x="1530" y="621"/>
                      </a:lnTo>
                      <a:lnTo>
                        <a:pt x="1572" y="620"/>
                      </a:lnTo>
                      <a:lnTo>
                        <a:pt x="1690" y="570"/>
                      </a:lnTo>
                      <a:lnTo>
                        <a:pt x="1753" y="496"/>
                      </a:lnTo>
                      <a:lnTo>
                        <a:pt x="1768" y="407"/>
                      </a:lnTo>
                      <a:lnTo>
                        <a:pt x="1744" y="319"/>
                      </a:lnTo>
                      <a:lnTo>
                        <a:pt x="1688" y="243"/>
                      </a:lnTo>
                      <a:lnTo>
                        <a:pt x="1610" y="194"/>
                      </a:lnTo>
                      <a:lnTo>
                        <a:pt x="1517" y="183"/>
                      </a:lnTo>
                      <a:lnTo>
                        <a:pt x="1419" y="224"/>
                      </a:lnTo>
                      <a:lnTo>
                        <a:pt x="1411" y="233"/>
                      </a:lnTo>
                      <a:lnTo>
                        <a:pt x="1403" y="248"/>
                      </a:lnTo>
                      <a:lnTo>
                        <a:pt x="1394" y="265"/>
                      </a:lnTo>
                      <a:lnTo>
                        <a:pt x="1387" y="285"/>
                      </a:lnTo>
                      <a:lnTo>
                        <a:pt x="1374" y="300"/>
                      </a:lnTo>
                      <a:lnTo>
                        <a:pt x="1359" y="311"/>
                      </a:lnTo>
                      <a:lnTo>
                        <a:pt x="1338" y="312"/>
                      </a:lnTo>
                      <a:lnTo>
                        <a:pt x="1314" y="303"/>
                      </a:lnTo>
                      <a:lnTo>
                        <a:pt x="1301" y="292"/>
                      </a:lnTo>
                      <a:lnTo>
                        <a:pt x="1293" y="282"/>
                      </a:lnTo>
                      <a:lnTo>
                        <a:pt x="1283" y="270"/>
                      </a:lnTo>
                      <a:lnTo>
                        <a:pt x="1275" y="262"/>
                      </a:lnTo>
                      <a:lnTo>
                        <a:pt x="1266" y="252"/>
                      </a:lnTo>
                      <a:lnTo>
                        <a:pt x="1258" y="242"/>
                      </a:lnTo>
                      <a:lnTo>
                        <a:pt x="1248" y="232"/>
                      </a:lnTo>
                      <a:lnTo>
                        <a:pt x="1236" y="222"/>
                      </a:lnTo>
                      <a:lnTo>
                        <a:pt x="1248" y="207"/>
                      </a:lnTo>
                      <a:lnTo>
                        <a:pt x="1255" y="195"/>
                      </a:lnTo>
                      <a:lnTo>
                        <a:pt x="1258" y="185"/>
                      </a:lnTo>
                      <a:lnTo>
                        <a:pt x="1260" y="176"/>
                      </a:lnTo>
                      <a:lnTo>
                        <a:pt x="1259" y="168"/>
                      </a:lnTo>
                      <a:lnTo>
                        <a:pt x="1260" y="159"/>
                      </a:lnTo>
                      <a:lnTo>
                        <a:pt x="1263" y="148"/>
                      </a:lnTo>
                      <a:lnTo>
                        <a:pt x="1269" y="136"/>
                      </a:lnTo>
                      <a:lnTo>
                        <a:pt x="1276" y="86"/>
                      </a:lnTo>
                      <a:lnTo>
                        <a:pt x="1256" y="49"/>
                      </a:lnTo>
                      <a:lnTo>
                        <a:pt x="1216" y="21"/>
                      </a:lnTo>
                      <a:lnTo>
                        <a:pt x="1165" y="5"/>
                      </a:lnTo>
                      <a:lnTo>
                        <a:pt x="1108" y="0"/>
                      </a:lnTo>
                      <a:lnTo>
                        <a:pt x="1057" y="7"/>
                      </a:lnTo>
                      <a:lnTo>
                        <a:pt x="1018" y="26"/>
                      </a:lnTo>
                      <a:lnTo>
                        <a:pt x="1000" y="59"/>
                      </a:lnTo>
                      <a:lnTo>
                        <a:pt x="999" y="75"/>
                      </a:lnTo>
                      <a:lnTo>
                        <a:pt x="998" y="90"/>
                      </a:lnTo>
                      <a:lnTo>
                        <a:pt x="995" y="102"/>
                      </a:lnTo>
                      <a:lnTo>
                        <a:pt x="993" y="115"/>
                      </a:lnTo>
                      <a:lnTo>
                        <a:pt x="989" y="126"/>
                      </a:lnTo>
                      <a:lnTo>
                        <a:pt x="987" y="139"/>
                      </a:lnTo>
                      <a:lnTo>
                        <a:pt x="985" y="154"/>
                      </a:lnTo>
                      <a:lnTo>
                        <a:pt x="987" y="173"/>
                      </a:lnTo>
                      <a:lnTo>
                        <a:pt x="968" y="175"/>
                      </a:lnTo>
                      <a:lnTo>
                        <a:pt x="953" y="179"/>
                      </a:lnTo>
                      <a:lnTo>
                        <a:pt x="938" y="183"/>
                      </a:lnTo>
                      <a:lnTo>
                        <a:pt x="924" y="186"/>
                      </a:lnTo>
                      <a:lnTo>
                        <a:pt x="909" y="189"/>
                      </a:lnTo>
                      <a:lnTo>
                        <a:pt x="895" y="193"/>
                      </a:lnTo>
                      <a:lnTo>
                        <a:pt x="879" y="196"/>
                      </a:lnTo>
                      <a:lnTo>
                        <a:pt x="863" y="200"/>
                      </a:lnTo>
                      <a:lnTo>
                        <a:pt x="835" y="210"/>
                      </a:lnTo>
                      <a:lnTo>
                        <a:pt x="807" y="220"/>
                      </a:lnTo>
                      <a:lnTo>
                        <a:pt x="780" y="230"/>
                      </a:lnTo>
                      <a:lnTo>
                        <a:pt x="753" y="240"/>
                      </a:lnTo>
                      <a:lnTo>
                        <a:pt x="726" y="250"/>
                      </a:lnTo>
                      <a:lnTo>
                        <a:pt x="698" y="260"/>
                      </a:lnTo>
                      <a:lnTo>
                        <a:pt x="672" y="270"/>
                      </a:lnTo>
                      <a:lnTo>
                        <a:pt x="646" y="280"/>
                      </a:lnTo>
                      <a:lnTo>
                        <a:pt x="631" y="293"/>
                      </a:lnTo>
                      <a:lnTo>
                        <a:pt x="616" y="306"/>
                      </a:lnTo>
                      <a:lnTo>
                        <a:pt x="600" y="318"/>
                      </a:lnTo>
                      <a:lnTo>
                        <a:pt x="585" y="331"/>
                      </a:lnTo>
                      <a:lnTo>
                        <a:pt x="570" y="343"/>
                      </a:lnTo>
                      <a:lnTo>
                        <a:pt x="555" y="356"/>
                      </a:lnTo>
                      <a:lnTo>
                        <a:pt x="540" y="368"/>
                      </a:lnTo>
                      <a:lnTo>
                        <a:pt x="526" y="382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16" name="Freeform 29"/>
                <p:cNvSpPr>
                  <a:spLocks/>
                </p:cNvSpPr>
                <p:nvPr/>
              </p:nvSpPr>
              <p:spPr bwMode="auto">
                <a:xfrm>
                  <a:off x="3852" y="2741"/>
                  <a:ext cx="858" cy="468"/>
                </a:xfrm>
                <a:custGeom>
                  <a:avLst/>
                  <a:gdLst>
                    <a:gd name="T0" fmla="*/ 99 w 1715"/>
                    <a:gd name="T1" fmla="*/ 109 h 938"/>
                    <a:gd name="T2" fmla="*/ 87 w 1715"/>
                    <a:gd name="T3" fmla="*/ 139 h 938"/>
                    <a:gd name="T4" fmla="*/ 65 w 1715"/>
                    <a:gd name="T5" fmla="*/ 160 h 938"/>
                    <a:gd name="T6" fmla="*/ 41 w 1715"/>
                    <a:gd name="T7" fmla="*/ 164 h 938"/>
                    <a:gd name="T8" fmla="*/ 28 w 1715"/>
                    <a:gd name="T9" fmla="*/ 176 h 938"/>
                    <a:gd name="T10" fmla="*/ 4 w 1715"/>
                    <a:gd name="T11" fmla="*/ 198 h 938"/>
                    <a:gd name="T12" fmla="*/ 4 w 1715"/>
                    <a:gd name="T13" fmla="*/ 214 h 938"/>
                    <a:gd name="T14" fmla="*/ 22 w 1715"/>
                    <a:gd name="T15" fmla="*/ 215 h 938"/>
                    <a:gd name="T16" fmla="*/ 33 w 1715"/>
                    <a:gd name="T17" fmla="*/ 216 h 938"/>
                    <a:gd name="T18" fmla="*/ 47 w 1715"/>
                    <a:gd name="T19" fmla="*/ 220 h 938"/>
                    <a:gd name="T20" fmla="*/ 71 w 1715"/>
                    <a:gd name="T21" fmla="*/ 221 h 938"/>
                    <a:gd name="T22" fmla="*/ 104 w 1715"/>
                    <a:gd name="T23" fmla="*/ 230 h 938"/>
                    <a:gd name="T24" fmla="*/ 162 w 1715"/>
                    <a:gd name="T25" fmla="*/ 234 h 938"/>
                    <a:gd name="T26" fmla="*/ 224 w 1715"/>
                    <a:gd name="T27" fmla="*/ 234 h 938"/>
                    <a:gd name="T28" fmla="*/ 261 w 1715"/>
                    <a:gd name="T29" fmla="*/ 231 h 938"/>
                    <a:gd name="T30" fmla="*/ 277 w 1715"/>
                    <a:gd name="T31" fmla="*/ 227 h 938"/>
                    <a:gd name="T32" fmla="*/ 299 w 1715"/>
                    <a:gd name="T33" fmla="*/ 216 h 938"/>
                    <a:gd name="T34" fmla="*/ 323 w 1715"/>
                    <a:gd name="T35" fmla="*/ 197 h 938"/>
                    <a:gd name="T36" fmla="*/ 324 w 1715"/>
                    <a:gd name="T37" fmla="*/ 136 h 938"/>
                    <a:gd name="T38" fmla="*/ 344 w 1715"/>
                    <a:gd name="T39" fmla="*/ 134 h 938"/>
                    <a:gd name="T40" fmla="*/ 362 w 1715"/>
                    <a:gd name="T41" fmla="*/ 148 h 938"/>
                    <a:gd name="T42" fmla="*/ 411 w 1715"/>
                    <a:gd name="T43" fmla="*/ 138 h 938"/>
                    <a:gd name="T44" fmla="*/ 423 w 1715"/>
                    <a:gd name="T45" fmla="*/ 76 h 938"/>
                    <a:gd name="T46" fmla="*/ 366 w 1715"/>
                    <a:gd name="T47" fmla="*/ 43 h 938"/>
                    <a:gd name="T48" fmla="*/ 338 w 1715"/>
                    <a:gd name="T49" fmla="*/ 59 h 938"/>
                    <a:gd name="T50" fmla="*/ 331 w 1715"/>
                    <a:gd name="T51" fmla="*/ 71 h 938"/>
                    <a:gd name="T52" fmla="*/ 317 w 1715"/>
                    <a:gd name="T53" fmla="*/ 71 h 938"/>
                    <a:gd name="T54" fmla="*/ 309 w 1715"/>
                    <a:gd name="T55" fmla="*/ 63 h 938"/>
                    <a:gd name="T56" fmla="*/ 303 w 1715"/>
                    <a:gd name="T57" fmla="*/ 55 h 938"/>
                    <a:gd name="T58" fmla="*/ 299 w 1715"/>
                    <a:gd name="T59" fmla="*/ 46 h 938"/>
                    <a:gd name="T60" fmla="*/ 300 w 1715"/>
                    <a:gd name="T61" fmla="*/ 38 h 938"/>
                    <a:gd name="T62" fmla="*/ 298 w 1715"/>
                    <a:gd name="T63" fmla="*/ 30 h 938"/>
                    <a:gd name="T64" fmla="*/ 293 w 1715"/>
                    <a:gd name="T65" fmla="*/ 9 h 938"/>
                    <a:gd name="T66" fmla="*/ 261 w 1715"/>
                    <a:gd name="T67" fmla="*/ 0 h 938"/>
                    <a:gd name="T68" fmla="*/ 240 w 1715"/>
                    <a:gd name="T69" fmla="*/ 11 h 938"/>
                    <a:gd name="T70" fmla="*/ 238 w 1715"/>
                    <a:gd name="T71" fmla="*/ 21 h 938"/>
                    <a:gd name="T72" fmla="*/ 235 w 1715"/>
                    <a:gd name="T73" fmla="*/ 30 h 938"/>
                    <a:gd name="T74" fmla="*/ 230 w 1715"/>
                    <a:gd name="T75" fmla="*/ 39 h 938"/>
                    <a:gd name="T76" fmla="*/ 219 w 1715"/>
                    <a:gd name="T77" fmla="*/ 42 h 938"/>
                    <a:gd name="T78" fmla="*/ 208 w 1715"/>
                    <a:gd name="T79" fmla="*/ 44 h 938"/>
                    <a:gd name="T80" fmla="*/ 190 w 1715"/>
                    <a:gd name="T81" fmla="*/ 50 h 938"/>
                    <a:gd name="T82" fmla="*/ 170 w 1715"/>
                    <a:gd name="T83" fmla="*/ 58 h 938"/>
                    <a:gd name="T84" fmla="*/ 150 w 1715"/>
                    <a:gd name="T85" fmla="*/ 65 h 938"/>
                    <a:gd name="T86" fmla="*/ 138 w 1715"/>
                    <a:gd name="T87" fmla="*/ 75 h 938"/>
                    <a:gd name="T88" fmla="*/ 127 w 1715"/>
                    <a:gd name="T89" fmla="*/ 84 h 938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715"/>
                    <a:gd name="T136" fmla="*/ 0 h 938"/>
                    <a:gd name="T137" fmla="*/ 1715 w 1715"/>
                    <a:gd name="T138" fmla="*/ 938 h 938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715" h="938">
                      <a:moveTo>
                        <a:pt x="477" y="365"/>
                      </a:moveTo>
                      <a:lnTo>
                        <a:pt x="427" y="399"/>
                      </a:lnTo>
                      <a:lnTo>
                        <a:pt x="395" y="439"/>
                      </a:lnTo>
                      <a:lnTo>
                        <a:pt x="373" y="479"/>
                      </a:lnTo>
                      <a:lnTo>
                        <a:pt x="360" y="520"/>
                      </a:lnTo>
                      <a:lnTo>
                        <a:pt x="346" y="558"/>
                      </a:lnTo>
                      <a:lnTo>
                        <a:pt x="328" y="593"/>
                      </a:lnTo>
                      <a:lnTo>
                        <a:pt x="301" y="622"/>
                      </a:lnTo>
                      <a:lnTo>
                        <a:pt x="258" y="643"/>
                      </a:lnTo>
                      <a:lnTo>
                        <a:pt x="217" y="644"/>
                      </a:lnTo>
                      <a:lnTo>
                        <a:pt x="187" y="649"/>
                      </a:lnTo>
                      <a:lnTo>
                        <a:pt x="164" y="658"/>
                      </a:lnTo>
                      <a:lnTo>
                        <a:pt x="146" y="672"/>
                      </a:lnTo>
                      <a:lnTo>
                        <a:pt x="129" y="686"/>
                      </a:lnTo>
                      <a:lnTo>
                        <a:pt x="110" y="705"/>
                      </a:lnTo>
                      <a:lnTo>
                        <a:pt x="84" y="726"/>
                      </a:lnTo>
                      <a:lnTo>
                        <a:pt x="51" y="750"/>
                      </a:lnTo>
                      <a:lnTo>
                        <a:pt x="15" y="795"/>
                      </a:lnTo>
                      <a:lnTo>
                        <a:pt x="0" y="826"/>
                      </a:lnTo>
                      <a:lnTo>
                        <a:pt x="1" y="845"/>
                      </a:lnTo>
                      <a:lnTo>
                        <a:pt x="15" y="857"/>
                      </a:lnTo>
                      <a:lnTo>
                        <a:pt x="36" y="861"/>
                      </a:lnTo>
                      <a:lnTo>
                        <a:pt x="62" y="864"/>
                      </a:lnTo>
                      <a:lnTo>
                        <a:pt x="87" y="864"/>
                      </a:lnTo>
                      <a:lnTo>
                        <a:pt x="110" y="869"/>
                      </a:lnTo>
                      <a:lnTo>
                        <a:pt x="119" y="865"/>
                      </a:lnTo>
                      <a:lnTo>
                        <a:pt x="131" y="867"/>
                      </a:lnTo>
                      <a:lnTo>
                        <a:pt x="145" y="871"/>
                      </a:lnTo>
                      <a:lnTo>
                        <a:pt x="164" y="877"/>
                      </a:lnTo>
                      <a:lnTo>
                        <a:pt x="187" y="882"/>
                      </a:lnTo>
                      <a:lnTo>
                        <a:pt x="213" y="888"/>
                      </a:lnTo>
                      <a:lnTo>
                        <a:pt x="244" y="889"/>
                      </a:lnTo>
                      <a:lnTo>
                        <a:pt x="282" y="888"/>
                      </a:lnTo>
                      <a:lnTo>
                        <a:pt x="311" y="900"/>
                      </a:lnTo>
                      <a:lnTo>
                        <a:pt x="356" y="913"/>
                      </a:lnTo>
                      <a:lnTo>
                        <a:pt x="414" y="921"/>
                      </a:lnTo>
                      <a:lnTo>
                        <a:pt x="484" y="930"/>
                      </a:lnTo>
                      <a:lnTo>
                        <a:pt x="560" y="934"/>
                      </a:lnTo>
                      <a:lnTo>
                        <a:pt x="646" y="938"/>
                      </a:lnTo>
                      <a:lnTo>
                        <a:pt x="733" y="938"/>
                      </a:lnTo>
                      <a:lnTo>
                        <a:pt x="825" y="938"/>
                      </a:lnTo>
                      <a:lnTo>
                        <a:pt x="893" y="938"/>
                      </a:lnTo>
                      <a:lnTo>
                        <a:pt x="951" y="935"/>
                      </a:lnTo>
                      <a:lnTo>
                        <a:pt x="1000" y="930"/>
                      </a:lnTo>
                      <a:lnTo>
                        <a:pt x="1041" y="925"/>
                      </a:lnTo>
                      <a:lnTo>
                        <a:pt x="1069" y="918"/>
                      </a:lnTo>
                      <a:lnTo>
                        <a:pt x="1092" y="913"/>
                      </a:lnTo>
                      <a:lnTo>
                        <a:pt x="1107" y="909"/>
                      </a:lnTo>
                      <a:lnTo>
                        <a:pt x="1115" y="910"/>
                      </a:lnTo>
                      <a:lnTo>
                        <a:pt x="1155" y="882"/>
                      </a:lnTo>
                      <a:lnTo>
                        <a:pt x="1196" y="865"/>
                      </a:lnTo>
                      <a:lnTo>
                        <a:pt x="1234" y="847"/>
                      </a:lnTo>
                      <a:lnTo>
                        <a:pt x="1268" y="826"/>
                      </a:lnTo>
                      <a:lnTo>
                        <a:pt x="1291" y="791"/>
                      </a:lnTo>
                      <a:lnTo>
                        <a:pt x="1306" y="737"/>
                      </a:lnTo>
                      <a:lnTo>
                        <a:pt x="1309" y="658"/>
                      </a:lnTo>
                      <a:lnTo>
                        <a:pt x="1296" y="547"/>
                      </a:lnTo>
                      <a:lnTo>
                        <a:pt x="1326" y="528"/>
                      </a:lnTo>
                      <a:lnTo>
                        <a:pt x="1353" y="527"/>
                      </a:lnTo>
                      <a:lnTo>
                        <a:pt x="1375" y="538"/>
                      </a:lnTo>
                      <a:lnTo>
                        <a:pt x="1398" y="557"/>
                      </a:lnTo>
                      <a:lnTo>
                        <a:pt x="1421" y="577"/>
                      </a:lnTo>
                      <a:lnTo>
                        <a:pt x="1448" y="594"/>
                      </a:lnTo>
                      <a:lnTo>
                        <a:pt x="1481" y="604"/>
                      </a:lnTo>
                      <a:lnTo>
                        <a:pt x="1523" y="603"/>
                      </a:lnTo>
                      <a:lnTo>
                        <a:pt x="1641" y="553"/>
                      </a:lnTo>
                      <a:lnTo>
                        <a:pt x="1703" y="479"/>
                      </a:lnTo>
                      <a:lnTo>
                        <a:pt x="1715" y="393"/>
                      </a:lnTo>
                      <a:lnTo>
                        <a:pt x="1691" y="306"/>
                      </a:lnTo>
                      <a:lnTo>
                        <a:pt x="1634" y="231"/>
                      </a:lnTo>
                      <a:lnTo>
                        <a:pt x="1556" y="182"/>
                      </a:lnTo>
                      <a:lnTo>
                        <a:pt x="1462" y="172"/>
                      </a:lnTo>
                      <a:lnTo>
                        <a:pt x="1365" y="213"/>
                      </a:lnTo>
                      <a:lnTo>
                        <a:pt x="1357" y="222"/>
                      </a:lnTo>
                      <a:lnTo>
                        <a:pt x="1350" y="237"/>
                      </a:lnTo>
                      <a:lnTo>
                        <a:pt x="1343" y="255"/>
                      </a:lnTo>
                      <a:lnTo>
                        <a:pt x="1335" y="272"/>
                      </a:lnTo>
                      <a:lnTo>
                        <a:pt x="1324" y="285"/>
                      </a:lnTo>
                      <a:lnTo>
                        <a:pt x="1309" y="295"/>
                      </a:lnTo>
                      <a:lnTo>
                        <a:pt x="1289" y="296"/>
                      </a:lnTo>
                      <a:lnTo>
                        <a:pt x="1265" y="286"/>
                      </a:lnTo>
                      <a:lnTo>
                        <a:pt x="1252" y="275"/>
                      </a:lnTo>
                      <a:lnTo>
                        <a:pt x="1244" y="263"/>
                      </a:lnTo>
                      <a:lnTo>
                        <a:pt x="1234" y="253"/>
                      </a:lnTo>
                      <a:lnTo>
                        <a:pt x="1226" y="243"/>
                      </a:lnTo>
                      <a:lnTo>
                        <a:pt x="1217" y="232"/>
                      </a:lnTo>
                      <a:lnTo>
                        <a:pt x="1209" y="222"/>
                      </a:lnTo>
                      <a:lnTo>
                        <a:pt x="1197" y="212"/>
                      </a:lnTo>
                      <a:lnTo>
                        <a:pt x="1187" y="202"/>
                      </a:lnTo>
                      <a:lnTo>
                        <a:pt x="1196" y="186"/>
                      </a:lnTo>
                      <a:lnTo>
                        <a:pt x="1201" y="174"/>
                      </a:lnTo>
                      <a:lnTo>
                        <a:pt x="1201" y="163"/>
                      </a:lnTo>
                      <a:lnTo>
                        <a:pt x="1199" y="153"/>
                      </a:lnTo>
                      <a:lnTo>
                        <a:pt x="1194" y="142"/>
                      </a:lnTo>
                      <a:lnTo>
                        <a:pt x="1192" y="133"/>
                      </a:lnTo>
                      <a:lnTo>
                        <a:pt x="1192" y="122"/>
                      </a:lnTo>
                      <a:lnTo>
                        <a:pt x="1197" y="112"/>
                      </a:lnTo>
                      <a:lnTo>
                        <a:pt x="1195" y="70"/>
                      </a:lnTo>
                      <a:lnTo>
                        <a:pt x="1172" y="39"/>
                      </a:lnTo>
                      <a:lnTo>
                        <a:pt x="1135" y="17"/>
                      </a:lnTo>
                      <a:lnTo>
                        <a:pt x="1091" y="5"/>
                      </a:lnTo>
                      <a:lnTo>
                        <a:pt x="1042" y="0"/>
                      </a:lnTo>
                      <a:lnTo>
                        <a:pt x="1000" y="7"/>
                      </a:lnTo>
                      <a:lnTo>
                        <a:pt x="969" y="20"/>
                      </a:lnTo>
                      <a:lnTo>
                        <a:pt x="957" y="45"/>
                      </a:lnTo>
                      <a:lnTo>
                        <a:pt x="955" y="62"/>
                      </a:lnTo>
                      <a:lnTo>
                        <a:pt x="953" y="75"/>
                      </a:lnTo>
                      <a:lnTo>
                        <a:pt x="949" y="87"/>
                      </a:lnTo>
                      <a:lnTo>
                        <a:pt x="945" y="99"/>
                      </a:lnTo>
                      <a:lnTo>
                        <a:pt x="941" y="111"/>
                      </a:lnTo>
                      <a:lnTo>
                        <a:pt x="938" y="123"/>
                      </a:lnTo>
                      <a:lnTo>
                        <a:pt x="936" y="137"/>
                      </a:lnTo>
                      <a:lnTo>
                        <a:pt x="938" y="156"/>
                      </a:lnTo>
                      <a:lnTo>
                        <a:pt x="919" y="158"/>
                      </a:lnTo>
                      <a:lnTo>
                        <a:pt x="904" y="162"/>
                      </a:lnTo>
                      <a:lnTo>
                        <a:pt x="889" y="166"/>
                      </a:lnTo>
                      <a:lnTo>
                        <a:pt x="875" y="169"/>
                      </a:lnTo>
                      <a:lnTo>
                        <a:pt x="860" y="172"/>
                      </a:lnTo>
                      <a:lnTo>
                        <a:pt x="846" y="176"/>
                      </a:lnTo>
                      <a:lnTo>
                        <a:pt x="830" y="179"/>
                      </a:lnTo>
                      <a:lnTo>
                        <a:pt x="814" y="183"/>
                      </a:lnTo>
                      <a:lnTo>
                        <a:pt x="786" y="193"/>
                      </a:lnTo>
                      <a:lnTo>
                        <a:pt x="758" y="203"/>
                      </a:lnTo>
                      <a:lnTo>
                        <a:pt x="731" y="213"/>
                      </a:lnTo>
                      <a:lnTo>
                        <a:pt x="704" y="223"/>
                      </a:lnTo>
                      <a:lnTo>
                        <a:pt x="677" y="233"/>
                      </a:lnTo>
                      <a:lnTo>
                        <a:pt x="649" y="243"/>
                      </a:lnTo>
                      <a:lnTo>
                        <a:pt x="623" y="253"/>
                      </a:lnTo>
                      <a:lnTo>
                        <a:pt x="597" y="263"/>
                      </a:lnTo>
                      <a:lnTo>
                        <a:pt x="582" y="276"/>
                      </a:lnTo>
                      <a:lnTo>
                        <a:pt x="567" y="289"/>
                      </a:lnTo>
                      <a:lnTo>
                        <a:pt x="551" y="301"/>
                      </a:lnTo>
                      <a:lnTo>
                        <a:pt x="536" y="314"/>
                      </a:lnTo>
                      <a:lnTo>
                        <a:pt x="521" y="326"/>
                      </a:lnTo>
                      <a:lnTo>
                        <a:pt x="506" y="339"/>
                      </a:lnTo>
                      <a:lnTo>
                        <a:pt x="491" y="351"/>
                      </a:lnTo>
                      <a:lnTo>
                        <a:pt x="477" y="365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17" name="Freeform 30"/>
                <p:cNvSpPr>
                  <a:spLocks/>
                </p:cNvSpPr>
                <p:nvPr/>
              </p:nvSpPr>
              <p:spPr bwMode="auto">
                <a:xfrm>
                  <a:off x="3586" y="3162"/>
                  <a:ext cx="125" cy="124"/>
                </a:xfrm>
                <a:custGeom>
                  <a:avLst/>
                  <a:gdLst>
                    <a:gd name="T0" fmla="*/ 28 w 251"/>
                    <a:gd name="T1" fmla="*/ 60 h 249"/>
                    <a:gd name="T2" fmla="*/ 34 w 251"/>
                    <a:gd name="T3" fmla="*/ 61 h 249"/>
                    <a:gd name="T4" fmla="*/ 41 w 251"/>
                    <a:gd name="T5" fmla="*/ 61 h 249"/>
                    <a:gd name="T6" fmla="*/ 48 w 251"/>
                    <a:gd name="T7" fmla="*/ 62 h 249"/>
                    <a:gd name="T8" fmla="*/ 54 w 251"/>
                    <a:gd name="T9" fmla="*/ 61 h 249"/>
                    <a:gd name="T10" fmla="*/ 59 w 251"/>
                    <a:gd name="T11" fmla="*/ 58 h 249"/>
                    <a:gd name="T12" fmla="*/ 62 w 251"/>
                    <a:gd name="T13" fmla="*/ 54 h 249"/>
                    <a:gd name="T14" fmla="*/ 62 w 251"/>
                    <a:gd name="T15" fmla="*/ 45 h 249"/>
                    <a:gd name="T16" fmla="*/ 59 w 251"/>
                    <a:gd name="T17" fmla="*/ 35 h 249"/>
                    <a:gd name="T18" fmla="*/ 56 w 251"/>
                    <a:gd name="T19" fmla="*/ 30 h 249"/>
                    <a:gd name="T20" fmla="*/ 54 w 251"/>
                    <a:gd name="T21" fmla="*/ 26 h 249"/>
                    <a:gd name="T22" fmla="*/ 51 w 251"/>
                    <a:gd name="T23" fmla="*/ 22 h 249"/>
                    <a:gd name="T24" fmla="*/ 49 w 251"/>
                    <a:gd name="T25" fmla="*/ 18 h 249"/>
                    <a:gd name="T26" fmla="*/ 46 w 251"/>
                    <a:gd name="T27" fmla="*/ 13 h 249"/>
                    <a:gd name="T28" fmla="*/ 43 w 251"/>
                    <a:gd name="T29" fmla="*/ 9 h 249"/>
                    <a:gd name="T30" fmla="*/ 41 w 251"/>
                    <a:gd name="T31" fmla="*/ 5 h 249"/>
                    <a:gd name="T32" fmla="*/ 38 w 251"/>
                    <a:gd name="T33" fmla="*/ 1 h 249"/>
                    <a:gd name="T34" fmla="*/ 23 w 251"/>
                    <a:gd name="T35" fmla="*/ 0 h 249"/>
                    <a:gd name="T36" fmla="*/ 11 w 251"/>
                    <a:gd name="T37" fmla="*/ 3 h 249"/>
                    <a:gd name="T38" fmla="*/ 3 w 251"/>
                    <a:gd name="T39" fmla="*/ 10 h 249"/>
                    <a:gd name="T40" fmla="*/ 0 w 251"/>
                    <a:gd name="T41" fmla="*/ 19 h 249"/>
                    <a:gd name="T42" fmla="*/ 0 w 251"/>
                    <a:gd name="T43" fmla="*/ 30 h 249"/>
                    <a:gd name="T44" fmla="*/ 4 w 251"/>
                    <a:gd name="T45" fmla="*/ 41 h 249"/>
                    <a:gd name="T46" fmla="*/ 14 w 251"/>
                    <a:gd name="T47" fmla="*/ 51 h 249"/>
                    <a:gd name="T48" fmla="*/ 28 w 251"/>
                    <a:gd name="T49" fmla="*/ 60 h 24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51"/>
                    <a:gd name="T76" fmla="*/ 0 h 249"/>
                    <a:gd name="T77" fmla="*/ 251 w 251"/>
                    <a:gd name="T78" fmla="*/ 249 h 249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51" h="249">
                      <a:moveTo>
                        <a:pt x="115" y="242"/>
                      </a:moveTo>
                      <a:lnTo>
                        <a:pt x="139" y="245"/>
                      </a:lnTo>
                      <a:lnTo>
                        <a:pt x="167" y="247"/>
                      </a:lnTo>
                      <a:lnTo>
                        <a:pt x="194" y="249"/>
                      </a:lnTo>
                      <a:lnTo>
                        <a:pt x="219" y="246"/>
                      </a:lnTo>
                      <a:lnTo>
                        <a:pt x="238" y="235"/>
                      </a:lnTo>
                      <a:lnTo>
                        <a:pt x="251" y="216"/>
                      </a:lnTo>
                      <a:lnTo>
                        <a:pt x="251" y="183"/>
                      </a:lnTo>
                      <a:lnTo>
                        <a:pt x="238" y="141"/>
                      </a:lnTo>
                      <a:lnTo>
                        <a:pt x="227" y="123"/>
                      </a:lnTo>
                      <a:lnTo>
                        <a:pt x="217" y="106"/>
                      </a:lnTo>
                      <a:lnTo>
                        <a:pt x="207" y="88"/>
                      </a:lnTo>
                      <a:lnTo>
                        <a:pt x="197" y="72"/>
                      </a:lnTo>
                      <a:lnTo>
                        <a:pt x="185" y="54"/>
                      </a:lnTo>
                      <a:lnTo>
                        <a:pt x="175" y="38"/>
                      </a:lnTo>
                      <a:lnTo>
                        <a:pt x="165" y="20"/>
                      </a:lnTo>
                      <a:lnTo>
                        <a:pt x="155" y="4"/>
                      </a:lnTo>
                      <a:lnTo>
                        <a:pt x="94" y="0"/>
                      </a:lnTo>
                      <a:lnTo>
                        <a:pt x="47" y="14"/>
                      </a:lnTo>
                      <a:lnTo>
                        <a:pt x="15" y="42"/>
                      </a:lnTo>
                      <a:lnTo>
                        <a:pt x="0" y="79"/>
                      </a:lnTo>
                      <a:lnTo>
                        <a:pt x="0" y="121"/>
                      </a:lnTo>
                      <a:lnTo>
                        <a:pt x="19" y="166"/>
                      </a:lnTo>
                      <a:lnTo>
                        <a:pt x="56" y="207"/>
                      </a:lnTo>
                      <a:lnTo>
                        <a:pt x="115" y="2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18" name="Freeform 31"/>
                <p:cNvSpPr>
                  <a:spLocks/>
                </p:cNvSpPr>
                <p:nvPr/>
              </p:nvSpPr>
              <p:spPr bwMode="auto">
                <a:xfrm>
                  <a:off x="4057" y="2832"/>
                  <a:ext cx="442" cy="196"/>
                </a:xfrm>
                <a:custGeom>
                  <a:avLst/>
                  <a:gdLst>
                    <a:gd name="T0" fmla="*/ 0 w 883"/>
                    <a:gd name="T1" fmla="*/ 56 h 392"/>
                    <a:gd name="T2" fmla="*/ 4 w 883"/>
                    <a:gd name="T3" fmla="*/ 55 h 392"/>
                    <a:gd name="T4" fmla="*/ 9 w 883"/>
                    <a:gd name="T5" fmla="*/ 54 h 392"/>
                    <a:gd name="T6" fmla="*/ 14 w 883"/>
                    <a:gd name="T7" fmla="*/ 53 h 392"/>
                    <a:gd name="T8" fmla="*/ 19 w 883"/>
                    <a:gd name="T9" fmla="*/ 53 h 392"/>
                    <a:gd name="T10" fmla="*/ 24 w 883"/>
                    <a:gd name="T11" fmla="*/ 53 h 392"/>
                    <a:gd name="T12" fmla="*/ 30 w 883"/>
                    <a:gd name="T13" fmla="*/ 54 h 392"/>
                    <a:gd name="T14" fmla="*/ 34 w 883"/>
                    <a:gd name="T15" fmla="*/ 55 h 392"/>
                    <a:gd name="T16" fmla="*/ 39 w 883"/>
                    <a:gd name="T17" fmla="*/ 56 h 392"/>
                    <a:gd name="T18" fmla="*/ 50 w 883"/>
                    <a:gd name="T19" fmla="*/ 73 h 392"/>
                    <a:gd name="T20" fmla="*/ 60 w 883"/>
                    <a:gd name="T21" fmla="*/ 84 h 392"/>
                    <a:gd name="T22" fmla="*/ 71 w 883"/>
                    <a:gd name="T23" fmla="*/ 91 h 392"/>
                    <a:gd name="T24" fmla="*/ 83 w 883"/>
                    <a:gd name="T25" fmla="*/ 96 h 392"/>
                    <a:gd name="T26" fmla="*/ 96 w 883"/>
                    <a:gd name="T27" fmla="*/ 98 h 392"/>
                    <a:gd name="T28" fmla="*/ 111 w 883"/>
                    <a:gd name="T29" fmla="*/ 98 h 392"/>
                    <a:gd name="T30" fmla="*/ 128 w 883"/>
                    <a:gd name="T31" fmla="*/ 98 h 392"/>
                    <a:gd name="T32" fmla="*/ 149 w 883"/>
                    <a:gd name="T33" fmla="*/ 98 h 392"/>
                    <a:gd name="T34" fmla="*/ 159 w 883"/>
                    <a:gd name="T35" fmla="*/ 91 h 392"/>
                    <a:gd name="T36" fmla="*/ 169 w 883"/>
                    <a:gd name="T37" fmla="*/ 84 h 392"/>
                    <a:gd name="T38" fmla="*/ 178 w 883"/>
                    <a:gd name="T39" fmla="*/ 77 h 392"/>
                    <a:gd name="T40" fmla="*/ 188 w 883"/>
                    <a:gd name="T41" fmla="*/ 70 h 392"/>
                    <a:gd name="T42" fmla="*/ 197 w 883"/>
                    <a:gd name="T43" fmla="*/ 60 h 392"/>
                    <a:gd name="T44" fmla="*/ 206 w 883"/>
                    <a:gd name="T45" fmla="*/ 50 h 392"/>
                    <a:gd name="T46" fmla="*/ 213 w 883"/>
                    <a:gd name="T47" fmla="*/ 40 h 392"/>
                    <a:gd name="T48" fmla="*/ 221 w 883"/>
                    <a:gd name="T49" fmla="*/ 27 h 392"/>
                    <a:gd name="T50" fmla="*/ 182 w 883"/>
                    <a:gd name="T51" fmla="*/ 37 h 392"/>
                    <a:gd name="T52" fmla="*/ 146 w 883"/>
                    <a:gd name="T53" fmla="*/ 39 h 392"/>
                    <a:gd name="T54" fmla="*/ 115 w 883"/>
                    <a:gd name="T55" fmla="*/ 35 h 392"/>
                    <a:gd name="T56" fmla="*/ 89 w 883"/>
                    <a:gd name="T57" fmla="*/ 27 h 392"/>
                    <a:gd name="T58" fmla="*/ 68 w 883"/>
                    <a:gd name="T59" fmla="*/ 19 h 392"/>
                    <a:gd name="T60" fmla="*/ 53 w 883"/>
                    <a:gd name="T61" fmla="*/ 10 h 392"/>
                    <a:gd name="T62" fmla="*/ 43 w 883"/>
                    <a:gd name="T63" fmla="*/ 3 h 392"/>
                    <a:gd name="T64" fmla="*/ 40 w 883"/>
                    <a:gd name="T65" fmla="*/ 0 h 392"/>
                    <a:gd name="T66" fmla="*/ 32 w 883"/>
                    <a:gd name="T67" fmla="*/ 5 h 392"/>
                    <a:gd name="T68" fmla="*/ 25 w 883"/>
                    <a:gd name="T69" fmla="*/ 11 h 392"/>
                    <a:gd name="T70" fmla="*/ 19 w 883"/>
                    <a:gd name="T71" fmla="*/ 17 h 392"/>
                    <a:gd name="T72" fmla="*/ 14 w 883"/>
                    <a:gd name="T73" fmla="*/ 23 h 392"/>
                    <a:gd name="T74" fmla="*/ 9 w 883"/>
                    <a:gd name="T75" fmla="*/ 29 h 392"/>
                    <a:gd name="T76" fmla="*/ 6 w 883"/>
                    <a:gd name="T77" fmla="*/ 38 h 392"/>
                    <a:gd name="T78" fmla="*/ 3 w 883"/>
                    <a:gd name="T79" fmla="*/ 47 h 392"/>
                    <a:gd name="T80" fmla="*/ 0 w 883"/>
                    <a:gd name="T81" fmla="*/ 56 h 392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883"/>
                    <a:gd name="T124" fmla="*/ 0 h 392"/>
                    <a:gd name="T125" fmla="*/ 883 w 883"/>
                    <a:gd name="T126" fmla="*/ 392 h 392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883" h="392">
                      <a:moveTo>
                        <a:pt x="0" y="227"/>
                      </a:moveTo>
                      <a:lnTo>
                        <a:pt x="15" y="221"/>
                      </a:lnTo>
                      <a:lnTo>
                        <a:pt x="35" y="217"/>
                      </a:lnTo>
                      <a:lnTo>
                        <a:pt x="55" y="213"/>
                      </a:lnTo>
                      <a:lnTo>
                        <a:pt x="76" y="213"/>
                      </a:lnTo>
                      <a:lnTo>
                        <a:pt x="96" y="213"/>
                      </a:lnTo>
                      <a:lnTo>
                        <a:pt x="118" y="216"/>
                      </a:lnTo>
                      <a:lnTo>
                        <a:pt x="136" y="220"/>
                      </a:lnTo>
                      <a:lnTo>
                        <a:pt x="153" y="227"/>
                      </a:lnTo>
                      <a:lnTo>
                        <a:pt x="197" y="290"/>
                      </a:lnTo>
                      <a:lnTo>
                        <a:pt x="239" y="335"/>
                      </a:lnTo>
                      <a:lnTo>
                        <a:pt x="283" y="364"/>
                      </a:lnTo>
                      <a:lnTo>
                        <a:pt x="331" y="382"/>
                      </a:lnTo>
                      <a:lnTo>
                        <a:pt x="382" y="390"/>
                      </a:lnTo>
                      <a:lnTo>
                        <a:pt x="441" y="392"/>
                      </a:lnTo>
                      <a:lnTo>
                        <a:pt x="511" y="391"/>
                      </a:lnTo>
                      <a:lnTo>
                        <a:pt x="594" y="391"/>
                      </a:lnTo>
                      <a:lnTo>
                        <a:pt x="634" y="362"/>
                      </a:lnTo>
                      <a:lnTo>
                        <a:pt x="674" y="336"/>
                      </a:lnTo>
                      <a:lnTo>
                        <a:pt x="712" y="307"/>
                      </a:lnTo>
                      <a:lnTo>
                        <a:pt x="751" y="277"/>
                      </a:lnTo>
                      <a:lnTo>
                        <a:pt x="787" y="242"/>
                      </a:lnTo>
                      <a:lnTo>
                        <a:pt x="821" y="203"/>
                      </a:lnTo>
                      <a:lnTo>
                        <a:pt x="852" y="158"/>
                      </a:lnTo>
                      <a:lnTo>
                        <a:pt x="883" y="108"/>
                      </a:lnTo>
                      <a:lnTo>
                        <a:pt x="725" y="146"/>
                      </a:lnTo>
                      <a:lnTo>
                        <a:pt x="583" y="154"/>
                      </a:lnTo>
                      <a:lnTo>
                        <a:pt x="459" y="139"/>
                      </a:lnTo>
                      <a:lnTo>
                        <a:pt x="355" y="111"/>
                      </a:lnTo>
                      <a:lnTo>
                        <a:pt x="271" y="74"/>
                      </a:lnTo>
                      <a:lnTo>
                        <a:pt x="209" y="38"/>
                      </a:lnTo>
                      <a:lnTo>
                        <a:pt x="172" y="10"/>
                      </a:lnTo>
                      <a:lnTo>
                        <a:pt x="159" y="0"/>
                      </a:lnTo>
                      <a:lnTo>
                        <a:pt x="125" y="20"/>
                      </a:lnTo>
                      <a:lnTo>
                        <a:pt x="99" y="43"/>
                      </a:lnTo>
                      <a:lnTo>
                        <a:pt x="75" y="65"/>
                      </a:lnTo>
                      <a:lnTo>
                        <a:pt x="55" y="92"/>
                      </a:lnTo>
                      <a:lnTo>
                        <a:pt x="36" y="119"/>
                      </a:lnTo>
                      <a:lnTo>
                        <a:pt x="22" y="151"/>
                      </a:lnTo>
                      <a:lnTo>
                        <a:pt x="10" y="186"/>
                      </a:lnTo>
                      <a:lnTo>
                        <a:pt x="0" y="2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19" name="Freeform 32"/>
                <p:cNvSpPr>
                  <a:spLocks/>
                </p:cNvSpPr>
                <p:nvPr/>
              </p:nvSpPr>
              <p:spPr bwMode="auto">
                <a:xfrm>
                  <a:off x="4187" y="2909"/>
                  <a:ext cx="100" cy="94"/>
                </a:xfrm>
                <a:custGeom>
                  <a:avLst/>
                  <a:gdLst>
                    <a:gd name="T0" fmla="*/ 0 w 201"/>
                    <a:gd name="T1" fmla="*/ 27 h 188"/>
                    <a:gd name="T2" fmla="*/ 3 w 201"/>
                    <a:gd name="T3" fmla="*/ 37 h 188"/>
                    <a:gd name="T4" fmla="*/ 10 w 201"/>
                    <a:gd name="T5" fmla="*/ 43 h 188"/>
                    <a:gd name="T6" fmla="*/ 18 w 201"/>
                    <a:gd name="T7" fmla="*/ 47 h 188"/>
                    <a:gd name="T8" fmla="*/ 27 w 201"/>
                    <a:gd name="T9" fmla="*/ 47 h 188"/>
                    <a:gd name="T10" fmla="*/ 35 w 201"/>
                    <a:gd name="T11" fmla="*/ 44 h 188"/>
                    <a:gd name="T12" fmla="*/ 43 w 201"/>
                    <a:gd name="T13" fmla="*/ 38 h 188"/>
                    <a:gd name="T14" fmla="*/ 48 w 201"/>
                    <a:gd name="T15" fmla="*/ 27 h 188"/>
                    <a:gd name="T16" fmla="*/ 50 w 201"/>
                    <a:gd name="T17" fmla="*/ 13 h 188"/>
                    <a:gd name="T18" fmla="*/ 41 w 201"/>
                    <a:gd name="T19" fmla="*/ 6 h 188"/>
                    <a:gd name="T20" fmla="*/ 32 w 201"/>
                    <a:gd name="T21" fmla="*/ 3 h 188"/>
                    <a:gd name="T22" fmla="*/ 23 w 201"/>
                    <a:gd name="T23" fmla="*/ 0 h 188"/>
                    <a:gd name="T24" fmla="*/ 16 w 201"/>
                    <a:gd name="T25" fmla="*/ 1 h 188"/>
                    <a:gd name="T26" fmla="*/ 9 w 201"/>
                    <a:gd name="T27" fmla="*/ 3 h 188"/>
                    <a:gd name="T28" fmla="*/ 4 w 201"/>
                    <a:gd name="T29" fmla="*/ 9 h 188"/>
                    <a:gd name="T30" fmla="*/ 0 w 201"/>
                    <a:gd name="T31" fmla="*/ 17 h 188"/>
                    <a:gd name="T32" fmla="*/ 0 w 201"/>
                    <a:gd name="T33" fmla="*/ 27 h 18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01"/>
                    <a:gd name="T52" fmla="*/ 0 h 188"/>
                    <a:gd name="T53" fmla="*/ 201 w 201"/>
                    <a:gd name="T54" fmla="*/ 188 h 188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01" h="188">
                      <a:moveTo>
                        <a:pt x="0" y="109"/>
                      </a:moveTo>
                      <a:lnTo>
                        <a:pt x="15" y="146"/>
                      </a:lnTo>
                      <a:lnTo>
                        <a:pt x="41" y="172"/>
                      </a:lnTo>
                      <a:lnTo>
                        <a:pt x="73" y="186"/>
                      </a:lnTo>
                      <a:lnTo>
                        <a:pt x="109" y="188"/>
                      </a:lnTo>
                      <a:lnTo>
                        <a:pt x="143" y="176"/>
                      </a:lnTo>
                      <a:lnTo>
                        <a:pt x="172" y="150"/>
                      </a:lnTo>
                      <a:lnTo>
                        <a:pt x="192" y="109"/>
                      </a:lnTo>
                      <a:lnTo>
                        <a:pt x="201" y="54"/>
                      </a:lnTo>
                      <a:lnTo>
                        <a:pt x="164" y="27"/>
                      </a:lnTo>
                      <a:lnTo>
                        <a:pt x="129" y="9"/>
                      </a:lnTo>
                      <a:lnTo>
                        <a:pt x="95" y="0"/>
                      </a:lnTo>
                      <a:lnTo>
                        <a:pt x="65" y="2"/>
                      </a:lnTo>
                      <a:lnTo>
                        <a:pt x="38" y="12"/>
                      </a:lnTo>
                      <a:lnTo>
                        <a:pt x="18" y="34"/>
                      </a:lnTo>
                      <a:lnTo>
                        <a:pt x="3" y="66"/>
                      </a:lnTo>
                      <a:lnTo>
                        <a:pt x="0" y="109"/>
                      </a:lnTo>
                      <a:close/>
                    </a:path>
                  </a:pathLst>
                </a:custGeom>
                <a:solidFill>
                  <a:srgbClr val="F0F0F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0" name="Freeform 33"/>
                <p:cNvSpPr>
                  <a:spLocks/>
                </p:cNvSpPr>
                <p:nvPr/>
              </p:nvSpPr>
              <p:spPr bwMode="auto">
                <a:xfrm>
                  <a:off x="4085" y="2857"/>
                  <a:ext cx="73" cy="69"/>
                </a:xfrm>
                <a:custGeom>
                  <a:avLst/>
                  <a:gdLst>
                    <a:gd name="T0" fmla="*/ 3 w 145"/>
                    <a:gd name="T1" fmla="*/ 18 h 138"/>
                    <a:gd name="T2" fmla="*/ 0 w 145"/>
                    <a:gd name="T3" fmla="*/ 26 h 138"/>
                    <a:gd name="T4" fmla="*/ 1 w 145"/>
                    <a:gd name="T5" fmla="*/ 31 h 138"/>
                    <a:gd name="T6" fmla="*/ 5 w 145"/>
                    <a:gd name="T7" fmla="*/ 34 h 138"/>
                    <a:gd name="T8" fmla="*/ 10 w 145"/>
                    <a:gd name="T9" fmla="*/ 35 h 138"/>
                    <a:gd name="T10" fmla="*/ 17 w 145"/>
                    <a:gd name="T11" fmla="*/ 33 h 138"/>
                    <a:gd name="T12" fmla="*/ 24 w 145"/>
                    <a:gd name="T13" fmla="*/ 30 h 138"/>
                    <a:gd name="T14" fmla="*/ 31 w 145"/>
                    <a:gd name="T15" fmla="*/ 26 h 138"/>
                    <a:gd name="T16" fmla="*/ 37 w 145"/>
                    <a:gd name="T17" fmla="*/ 22 h 138"/>
                    <a:gd name="T18" fmla="*/ 35 w 145"/>
                    <a:gd name="T19" fmla="*/ 13 h 138"/>
                    <a:gd name="T20" fmla="*/ 33 w 145"/>
                    <a:gd name="T21" fmla="*/ 6 h 138"/>
                    <a:gd name="T22" fmla="*/ 29 w 145"/>
                    <a:gd name="T23" fmla="*/ 2 h 138"/>
                    <a:gd name="T24" fmla="*/ 25 w 145"/>
                    <a:gd name="T25" fmla="*/ 0 h 138"/>
                    <a:gd name="T26" fmla="*/ 20 w 145"/>
                    <a:gd name="T27" fmla="*/ 0 h 138"/>
                    <a:gd name="T28" fmla="*/ 14 w 145"/>
                    <a:gd name="T29" fmla="*/ 3 h 138"/>
                    <a:gd name="T30" fmla="*/ 9 w 145"/>
                    <a:gd name="T31" fmla="*/ 9 h 138"/>
                    <a:gd name="T32" fmla="*/ 3 w 145"/>
                    <a:gd name="T33" fmla="*/ 18 h 13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45"/>
                    <a:gd name="T52" fmla="*/ 0 h 138"/>
                    <a:gd name="T53" fmla="*/ 145 w 145"/>
                    <a:gd name="T54" fmla="*/ 138 h 138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45" h="138">
                      <a:moveTo>
                        <a:pt x="10" y="74"/>
                      </a:moveTo>
                      <a:lnTo>
                        <a:pt x="0" y="106"/>
                      </a:lnTo>
                      <a:lnTo>
                        <a:pt x="4" y="127"/>
                      </a:lnTo>
                      <a:lnTo>
                        <a:pt x="17" y="136"/>
                      </a:lnTo>
                      <a:lnTo>
                        <a:pt x="40" y="138"/>
                      </a:lnTo>
                      <a:lnTo>
                        <a:pt x="65" y="131"/>
                      </a:lnTo>
                      <a:lnTo>
                        <a:pt x="94" y="121"/>
                      </a:lnTo>
                      <a:lnTo>
                        <a:pt x="122" y="106"/>
                      </a:lnTo>
                      <a:lnTo>
                        <a:pt x="145" y="89"/>
                      </a:lnTo>
                      <a:lnTo>
                        <a:pt x="139" y="53"/>
                      </a:lnTo>
                      <a:lnTo>
                        <a:pt x="129" y="27"/>
                      </a:lnTo>
                      <a:lnTo>
                        <a:pt x="114" y="8"/>
                      </a:lnTo>
                      <a:lnTo>
                        <a:pt x="98" y="0"/>
                      </a:lnTo>
                      <a:lnTo>
                        <a:pt x="78" y="0"/>
                      </a:lnTo>
                      <a:lnTo>
                        <a:pt x="56" y="13"/>
                      </a:lnTo>
                      <a:lnTo>
                        <a:pt x="33" y="37"/>
                      </a:lnTo>
                      <a:lnTo>
                        <a:pt x="10" y="74"/>
                      </a:lnTo>
                      <a:close/>
                    </a:path>
                  </a:pathLst>
                </a:custGeom>
                <a:solidFill>
                  <a:srgbClr val="F0F0F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1" name="Freeform 34"/>
                <p:cNvSpPr>
                  <a:spLocks/>
                </p:cNvSpPr>
                <p:nvPr/>
              </p:nvSpPr>
              <p:spPr bwMode="auto">
                <a:xfrm>
                  <a:off x="4368" y="2842"/>
                  <a:ext cx="602" cy="916"/>
                </a:xfrm>
                <a:custGeom>
                  <a:avLst/>
                  <a:gdLst>
                    <a:gd name="T0" fmla="*/ 40 w 1204"/>
                    <a:gd name="T1" fmla="*/ 0 h 1832"/>
                    <a:gd name="T2" fmla="*/ 76 w 1204"/>
                    <a:gd name="T3" fmla="*/ 14 h 1832"/>
                    <a:gd name="T4" fmla="*/ 111 w 1204"/>
                    <a:gd name="T5" fmla="*/ 31 h 1832"/>
                    <a:gd name="T6" fmla="*/ 144 w 1204"/>
                    <a:gd name="T7" fmla="*/ 53 h 1832"/>
                    <a:gd name="T8" fmla="*/ 173 w 1204"/>
                    <a:gd name="T9" fmla="*/ 78 h 1832"/>
                    <a:gd name="T10" fmla="*/ 201 w 1204"/>
                    <a:gd name="T11" fmla="*/ 105 h 1832"/>
                    <a:gd name="T12" fmla="*/ 228 w 1204"/>
                    <a:gd name="T13" fmla="*/ 135 h 1832"/>
                    <a:gd name="T14" fmla="*/ 253 w 1204"/>
                    <a:gd name="T15" fmla="*/ 168 h 1832"/>
                    <a:gd name="T16" fmla="*/ 278 w 1204"/>
                    <a:gd name="T17" fmla="*/ 202 h 1832"/>
                    <a:gd name="T18" fmla="*/ 287 w 1204"/>
                    <a:gd name="T19" fmla="*/ 234 h 1832"/>
                    <a:gd name="T20" fmla="*/ 294 w 1204"/>
                    <a:gd name="T21" fmla="*/ 263 h 1832"/>
                    <a:gd name="T22" fmla="*/ 299 w 1204"/>
                    <a:gd name="T23" fmla="*/ 288 h 1832"/>
                    <a:gd name="T24" fmla="*/ 301 w 1204"/>
                    <a:gd name="T25" fmla="*/ 312 h 1832"/>
                    <a:gd name="T26" fmla="*/ 301 w 1204"/>
                    <a:gd name="T27" fmla="*/ 336 h 1832"/>
                    <a:gd name="T28" fmla="*/ 299 w 1204"/>
                    <a:gd name="T29" fmla="*/ 362 h 1832"/>
                    <a:gd name="T30" fmla="*/ 296 w 1204"/>
                    <a:gd name="T31" fmla="*/ 390 h 1832"/>
                    <a:gd name="T32" fmla="*/ 291 w 1204"/>
                    <a:gd name="T33" fmla="*/ 424 h 1832"/>
                    <a:gd name="T34" fmla="*/ 236 w 1204"/>
                    <a:gd name="T35" fmla="*/ 440 h 1832"/>
                    <a:gd name="T36" fmla="*/ 181 w 1204"/>
                    <a:gd name="T37" fmla="*/ 452 h 1832"/>
                    <a:gd name="T38" fmla="*/ 129 w 1204"/>
                    <a:gd name="T39" fmla="*/ 458 h 1832"/>
                    <a:gd name="T40" fmla="*/ 81 w 1204"/>
                    <a:gd name="T41" fmla="*/ 455 h 1832"/>
                    <a:gd name="T42" fmla="*/ 41 w 1204"/>
                    <a:gd name="T43" fmla="*/ 437 h 1832"/>
                    <a:gd name="T44" fmla="*/ 13 w 1204"/>
                    <a:gd name="T45" fmla="*/ 404 h 1832"/>
                    <a:gd name="T46" fmla="*/ 0 w 1204"/>
                    <a:gd name="T47" fmla="*/ 351 h 1832"/>
                    <a:gd name="T48" fmla="*/ 5 w 1204"/>
                    <a:gd name="T49" fmla="*/ 275 h 1832"/>
                    <a:gd name="T50" fmla="*/ 8 w 1204"/>
                    <a:gd name="T51" fmla="*/ 271 h 1832"/>
                    <a:gd name="T52" fmla="*/ 12 w 1204"/>
                    <a:gd name="T53" fmla="*/ 267 h 1832"/>
                    <a:gd name="T54" fmla="*/ 17 w 1204"/>
                    <a:gd name="T55" fmla="*/ 263 h 1832"/>
                    <a:gd name="T56" fmla="*/ 20 w 1204"/>
                    <a:gd name="T57" fmla="*/ 259 h 1832"/>
                    <a:gd name="T58" fmla="*/ 24 w 1204"/>
                    <a:gd name="T59" fmla="*/ 254 h 1832"/>
                    <a:gd name="T60" fmla="*/ 28 w 1204"/>
                    <a:gd name="T61" fmla="*/ 250 h 1832"/>
                    <a:gd name="T62" fmla="*/ 33 w 1204"/>
                    <a:gd name="T63" fmla="*/ 246 h 1832"/>
                    <a:gd name="T64" fmla="*/ 37 w 1204"/>
                    <a:gd name="T65" fmla="*/ 242 h 1832"/>
                    <a:gd name="T66" fmla="*/ 33 w 1204"/>
                    <a:gd name="T67" fmla="*/ 233 h 1832"/>
                    <a:gd name="T68" fmla="*/ 28 w 1204"/>
                    <a:gd name="T69" fmla="*/ 224 h 1832"/>
                    <a:gd name="T70" fmla="*/ 24 w 1204"/>
                    <a:gd name="T71" fmla="*/ 214 h 1832"/>
                    <a:gd name="T72" fmla="*/ 20 w 1204"/>
                    <a:gd name="T73" fmla="*/ 205 h 1832"/>
                    <a:gd name="T74" fmla="*/ 17 w 1204"/>
                    <a:gd name="T75" fmla="*/ 195 h 1832"/>
                    <a:gd name="T76" fmla="*/ 12 w 1204"/>
                    <a:gd name="T77" fmla="*/ 185 h 1832"/>
                    <a:gd name="T78" fmla="*/ 8 w 1204"/>
                    <a:gd name="T79" fmla="*/ 176 h 1832"/>
                    <a:gd name="T80" fmla="*/ 5 w 1204"/>
                    <a:gd name="T81" fmla="*/ 166 h 1832"/>
                    <a:gd name="T82" fmla="*/ 7 w 1204"/>
                    <a:gd name="T83" fmla="*/ 157 h 1832"/>
                    <a:gd name="T84" fmla="*/ 11 w 1204"/>
                    <a:gd name="T85" fmla="*/ 148 h 1832"/>
                    <a:gd name="T86" fmla="*/ 15 w 1204"/>
                    <a:gd name="T87" fmla="*/ 139 h 1832"/>
                    <a:gd name="T88" fmla="*/ 19 w 1204"/>
                    <a:gd name="T89" fmla="*/ 131 h 1832"/>
                    <a:gd name="T90" fmla="*/ 22 w 1204"/>
                    <a:gd name="T91" fmla="*/ 121 h 1832"/>
                    <a:gd name="T92" fmla="*/ 26 w 1204"/>
                    <a:gd name="T93" fmla="*/ 113 h 1832"/>
                    <a:gd name="T94" fmla="*/ 30 w 1204"/>
                    <a:gd name="T95" fmla="*/ 104 h 1832"/>
                    <a:gd name="T96" fmla="*/ 34 w 1204"/>
                    <a:gd name="T97" fmla="*/ 96 h 1832"/>
                    <a:gd name="T98" fmla="*/ 36 w 1204"/>
                    <a:gd name="T99" fmla="*/ 84 h 1832"/>
                    <a:gd name="T100" fmla="*/ 37 w 1204"/>
                    <a:gd name="T101" fmla="*/ 72 h 1832"/>
                    <a:gd name="T102" fmla="*/ 37 w 1204"/>
                    <a:gd name="T103" fmla="*/ 59 h 1832"/>
                    <a:gd name="T104" fmla="*/ 38 w 1204"/>
                    <a:gd name="T105" fmla="*/ 48 h 1832"/>
                    <a:gd name="T106" fmla="*/ 38 w 1204"/>
                    <a:gd name="T107" fmla="*/ 35 h 1832"/>
                    <a:gd name="T108" fmla="*/ 38 w 1204"/>
                    <a:gd name="T109" fmla="*/ 23 h 1832"/>
                    <a:gd name="T110" fmla="*/ 38 w 1204"/>
                    <a:gd name="T111" fmla="*/ 11 h 1832"/>
                    <a:gd name="T112" fmla="*/ 40 w 1204"/>
                    <a:gd name="T113" fmla="*/ 0 h 1832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204"/>
                    <a:gd name="T172" fmla="*/ 0 h 1832"/>
                    <a:gd name="T173" fmla="*/ 1204 w 1204"/>
                    <a:gd name="T174" fmla="*/ 1832 h 1832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204" h="1832">
                      <a:moveTo>
                        <a:pt x="163" y="0"/>
                      </a:moveTo>
                      <a:lnTo>
                        <a:pt x="307" y="54"/>
                      </a:lnTo>
                      <a:lnTo>
                        <a:pt x="445" y="125"/>
                      </a:lnTo>
                      <a:lnTo>
                        <a:pt x="573" y="211"/>
                      </a:lnTo>
                      <a:lnTo>
                        <a:pt x="693" y="310"/>
                      </a:lnTo>
                      <a:lnTo>
                        <a:pt x="806" y="420"/>
                      </a:lnTo>
                      <a:lnTo>
                        <a:pt x="913" y="540"/>
                      </a:lnTo>
                      <a:lnTo>
                        <a:pt x="1013" y="670"/>
                      </a:lnTo>
                      <a:lnTo>
                        <a:pt x="1110" y="808"/>
                      </a:lnTo>
                      <a:lnTo>
                        <a:pt x="1148" y="937"/>
                      </a:lnTo>
                      <a:lnTo>
                        <a:pt x="1176" y="1050"/>
                      </a:lnTo>
                      <a:lnTo>
                        <a:pt x="1194" y="1150"/>
                      </a:lnTo>
                      <a:lnTo>
                        <a:pt x="1204" y="1247"/>
                      </a:lnTo>
                      <a:lnTo>
                        <a:pt x="1202" y="1342"/>
                      </a:lnTo>
                      <a:lnTo>
                        <a:pt x="1196" y="1445"/>
                      </a:lnTo>
                      <a:lnTo>
                        <a:pt x="1181" y="1560"/>
                      </a:lnTo>
                      <a:lnTo>
                        <a:pt x="1162" y="1696"/>
                      </a:lnTo>
                      <a:lnTo>
                        <a:pt x="947" y="1758"/>
                      </a:lnTo>
                      <a:lnTo>
                        <a:pt x="727" y="1808"/>
                      </a:lnTo>
                      <a:lnTo>
                        <a:pt x="515" y="1832"/>
                      </a:lnTo>
                      <a:lnTo>
                        <a:pt x="325" y="1817"/>
                      </a:lnTo>
                      <a:lnTo>
                        <a:pt x="165" y="1747"/>
                      </a:lnTo>
                      <a:lnTo>
                        <a:pt x="54" y="1614"/>
                      </a:lnTo>
                      <a:lnTo>
                        <a:pt x="0" y="1401"/>
                      </a:lnTo>
                      <a:lnTo>
                        <a:pt x="17" y="1099"/>
                      </a:lnTo>
                      <a:lnTo>
                        <a:pt x="32" y="1083"/>
                      </a:lnTo>
                      <a:lnTo>
                        <a:pt x="49" y="1066"/>
                      </a:lnTo>
                      <a:lnTo>
                        <a:pt x="65" y="1050"/>
                      </a:lnTo>
                      <a:lnTo>
                        <a:pt x="81" y="1035"/>
                      </a:lnTo>
                      <a:lnTo>
                        <a:pt x="96" y="1019"/>
                      </a:lnTo>
                      <a:lnTo>
                        <a:pt x="113" y="1003"/>
                      </a:lnTo>
                      <a:lnTo>
                        <a:pt x="129" y="986"/>
                      </a:lnTo>
                      <a:lnTo>
                        <a:pt x="145" y="971"/>
                      </a:lnTo>
                      <a:lnTo>
                        <a:pt x="129" y="932"/>
                      </a:lnTo>
                      <a:lnTo>
                        <a:pt x="113" y="894"/>
                      </a:lnTo>
                      <a:lnTo>
                        <a:pt x="96" y="855"/>
                      </a:lnTo>
                      <a:lnTo>
                        <a:pt x="81" y="817"/>
                      </a:lnTo>
                      <a:lnTo>
                        <a:pt x="65" y="778"/>
                      </a:lnTo>
                      <a:lnTo>
                        <a:pt x="49" y="739"/>
                      </a:lnTo>
                      <a:lnTo>
                        <a:pt x="32" y="701"/>
                      </a:lnTo>
                      <a:lnTo>
                        <a:pt x="17" y="663"/>
                      </a:lnTo>
                      <a:lnTo>
                        <a:pt x="31" y="627"/>
                      </a:lnTo>
                      <a:lnTo>
                        <a:pt x="46" y="592"/>
                      </a:lnTo>
                      <a:lnTo>
                        <a:pt x="61" y="555"/>
                      </a:lnTo>
                      <a:lnTo>
                        <a:pt x="76" y="521"/>
                      </a:lnTo>
                      <a:lnTo>
                        <a:pt x="91" y="485"/>
                      </a:lnTo>
                      <a:lnTo>
                        <a:pt x="106" y="450"/>
                      </a:lnTo>
                      <a:lnTo>
                        <a:pt x="121" y="415"/>
                      </a:lnTo>
                      <a:lnTo>
                        <a:pt x="136" y="381"/>
                      </a:lnTo>
                      <a:lnTo>
                        <a:pt x="144" y="336"/>
                      </a:lnTo>
                      <a:lnTo>
                        <a:pt x="148" y="288"/>
                      </a:lnTo>
                      <a:lnTo>
                        <a:pt x="148" y="239"/>
                      </a:lnTo>
                      <a:lnTo>
                        <a:pt x="149" y="191"/>
                      </a:lnTo>
                      <a:lnTo>
                        <a:pt x="149" y="140"/>
                      </a:lnTo>
                      <a:lnTo>
                        <a:pt x="150" y="92"/>
                      </a:lnTo>
                      <a:lnTo>
                        <a:pt x="154" y="44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2" name="Freeform 35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88" cy="902"/>
                </a:xfrm>
                <a:custGeom>
                  <a:avLst/>
                  <a:gdLst>
                    <a:gd name="T0" fmla="*/ 36 w 1177"/>
                    <a:gd name="T1" fmla="*/ 0 h 1806"/>
                    <a:gd name="T2" fmla="*/ 72 w 1177"/>
                    <a:gd name="T3" fmla="*/ 13 h 1806"/>
                    <a:gd name="T4" fmla="*/ 106 w 1177"/>
                    <a:gd name="T5" fmla="*/ 31 h 1806"/>
                    <a:gd name="T6" fmla="*/ 138 w 1177"/>
                    <a:gd name="T7" fmla="*/ 52 h 1806"/>
                    <a:gd name="T8" fmla="*/ 167 w 1177"/>
                    <a:gd name="T9" fmla="*/ 77 h 1806"/>
                    <a:gd name="T10" fmla="*/ 195 w 1177"/>
                    <a:gd name="T11" fmla="*/ 104 h 1806"/>
                    <a:gd name="T12" fmla="*/ 222 w 1177"/>
                    <a:gd name="T13" fmla="*/ 134 h 1806"/>
                    <a:gd name="T14" fmla="*/ 246 w 1177"/>
                    <a:gd name="T15" fmla="*/ 167 h 1806"/>
                    <a:gd name="T16" fmla="*/ 271 w 1177"/>
                    <a:gd name="T17" fmla="*/ 201 h 1806"/>
                    <a:gd name="T18" fmla="*/ 280 w 1177"/>
                    <a:gd name="T19" fmla="*/ 233 h 1806"/>
                    <a:gd name="T20" fmla="*/ 287 w 1177"/>
                    <a:gd name="T21" fmla="*/ 261 h 1806"/>
                    <a:gd name="T22" fmla="*/ 292 w 1177"/>
                    <a:gd name="T23" fmla="*/ 285 h 1806"/>
                    <a:gd name="T24" fmla="*/ 294 w 1177"/>
                    <a:gd name="T25" fmla="*/ 309 h 1806"/>
                    <a:gd name="T26" fmla="*/ 294 w 1177"/>
                    <a:gd name="T27" fmla="*/ 332 h 1806"/>
                    <a:gd name="T28" fmla="*/ 292 w 1177"/>
                    <a:gd name="T29" fmla="*/ 358 h 1806"/>
                    <a:gd name="T30" fmla="*/ 288 w 1177"/>
                    <a:gd name="T31" fmla="*/ 386 h 1806"/>
                    <a:gd name="T32" fmla="*/ 284 w 1177"/>
                    <a:gd name="T33" fmla="*/ 420 h 1806"/>
                    <a:gd name="T34" fmla="*/ 230 w 1177"/>
                    <a:gd name="T35" fmla="*/ 436 h 1806"/>
                    <a:gd name="T36" fmla="*/ 177 w 1177"/>
                    <a:gd name="T37" fmla="*/ 447 h 1806"/>
                    <a:gd name="T38" fmla="*/ 125 w 1177"/>
                    <a:gd name="T39" fmla="*/ 451 h 1806"/>
                    <a:gd name="T40" fmla="*/ 80 w 1177"/>
                    <a:gd name="T41" fmla="*/ 445 h 1806"/>
                    <a:gd name="T42" fmla="*/ 41 w 1177"/>
                    <a:gd name="T43" fmla="*/ 427 h 1806"/>
                    <a:gd name="T44" fmla="*/ 15 w 1177"/>
                    <a:gd name="T45" fmla="*/ 393 h 1806"/>
                    <a:gd name="T46" fmla="*/ 2 w 1177"/>
                    <a:gd name="T47" fmla="*/ 342 h 1806"/>
                    <a:gd name="T48" fmla="*/ 5 w 1177"/>
                    <a:gd name="T49" fmla="*/ 272 h 1806"/>
                    <a:gd name="T50" fmla="*/ 9 w 1177"/>
                    <a:gd name="T51" fmla="*/ 267 h 1806"/>
                    <a:gd name="T52" fmla="*/ 12 w 1177"/>
                    <a:gd name="T53" fmla="*/ 264 h 1806"/>
                    <a:gd name="T54" fmla="*/ 15 w 1177"/>
                    <a:gd name="T55" fmla="*/ 260 h 1806"/>
                    <a:gd name="T56" fmla="*/ 19 w 1177"/>
                    <a:gd name="T57" fmla="*/ 257 h 1806"/>
                    <a:gd name="T58" fmla="*/ 21 w 1177"/>
                    <a:gd name="T59" fmla="*/ 253 h 1806"/>
                    <a:gd name="T60" fmla="*/ 24 w 1177"/>
                    <a:gd name="T61" fmla="*/ 250 h 1806"/>
                    <a:gd name="T62" fmla="*/ 28 w 1177"/>
                    <a:gd name="T63" fmla="*/ 246 h 1806"/>
                    <a:gd name="T64" fmla="*/ 32 w 1177"/>
                    <a:gd name="T65" fmla="*/ 242 h 1806"/>
                    <a:gd name="T66" fmla="*/ 28 w 1177"/>
                    <a:gd name="T67" fmla="*/ 232 h 1806"/>
                    <a:gd name="T68" fmla="*/ 24 w 1177"/>
                    <a:gd name="T69" fmla="*/ 223 h 1806"/>
                    <a:gd name="T70" fmla="*/ 19 w 1177"/>
                    <a:gd name="T71" fmla="*/ 213 h 1806"/>
                    <a:gd name="T72" fmla="*/ 16 w 1177"/>
                    <a:gd name="T73" fmla="*/ 204 h 1806"/>
                    <a:gd name="T74" fmla="*/ 12 w 1177"/>
                    <a:gd name="T75" fmla="*/ 194 h 1806"/>
                    <a:gd name="T76" fmla="*/ 8 w 1177"/>
                    <a:gd name="T77" fmla="*/ 184 h 1806"/>
                    <a:gd name="T78" fmla="*/ 3 w 1177"/>
                    <a:gd name="T79" fmla="*/ 175 h 1806"/>
                    <a:gd name="T80" fmla="*/ 0 w 1177"/>
                    <a:gd name="T81" fmla="*/ 165 h 1806"/>
                    <a:gd name="T82" fmla="*/ 3 w 1177"/>
                    <a:gd name="T83" fmla="*/ 156 h 1806"/>
                    <a:gd name="T84" fmla="*/ 7 w 1177"/>
                    <a:gd name="T85" fmla="*/ 148 h 1806"/>
                    <a:gd name="T86" fmla="*/ 11 w 1177"/>
                    <a:gd name="T87" fmla="*/ 138 h 1806"/>
                    <a:gd name="T88" fmla="*/ 14 w 1177"/>
                    <a:gd name="T89" fmla="*/ 130 h 1806"/>
                    <a:gd name="T90" fmla="*/ 18 w 1177"/>
                    <a:gd name="T91" fmla="*/ 121 h 1806"/>
                    <a:gd name="T92" fmla="*/ 22 w 1177"/>
                    <a:gd name="T93" fmla="*/ 112 h 1806"/>
                    <a:gd name="T94" fmla="*/ 26 w 1177"/>
                    <a:gd name="T95" fmla="*/ 103 h 1806"/>
                    <a:gd name="T96" fmla="*/ 29 w 1177"/>
                    <a:gd name="T97" fmla="*/ 95 h 1806"/>
                    <a:gd name="T98" fmla="*/ 31 w 1177"/>
                    <a:gd name="T99" fmla="*/ 84 h 1806"/>
                    <a:gd name="T100" fmla="*/ 32 w 1177"/>
                    <a:gd name="T101" fmla="*/ 72 h 1806"/>
                    <a:gd name="T102" fmla="*/ 32 w 1177"/>
                    <a:gd name="T103" fmla="*/ 59 h 1806"/>
                    <a:gd name="T104" fmla="*/ 33 w 1177"/>
                    <a:gd name="T105" fmla="*/ 47 h 1806"/>
                    <a:gd name="T106" fmla="*/ 33 w 1177"/>
                    <a:gd name="T107" fmla="*/ 35 h 1806"/>
                    <a:gd name="T108" fmla="*/ 33 w 1177"/>
                    <a:gd name="T109" fmla="*/ 23 h 1806"/>
                    <a:gd name="T110" fmla="*/ 34 w 1177"/>
                    <a:gd name="T111" fmla="*/ 11 h 1806"/>
                    <a:gd name="T112" fmla="*/ 36 w 1177"/>
                    <a:gd name="T113" fmla="*/ 0 h 180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77"/>
                    <a:gd name="T172" fmla="*/ 0 h 1806"/>
                    <a:gd name="T173" fmla="*/ 1177 w 1177"/>
                    <a:gd name="T174" fmla="*/ 1806 h 1806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77" h="1806">
                      <a:moveTo>
                        <a:pt x="146" y="0"/>
                      </a:moveTo>
                      <a:lnTo>
                        <a:pt x="290" y="54"/>
                      </a:lnTo>
                      <a:lnTo>
                        <a:pt x="425" y="125"/>
                      </a:lnTo>
                      <a:lnTo>
                        <a:pt x="552" y="211"/>
                      </a:lnTo>
                      <a:lnTo>
                        <a:pt x="671" y="310"/>
                      </a:lnTo>
                      <a:lnTo>
                        <a:pt x="783" y="419"/>
                      </a:lnTo>
                      <a:lnTo>
                        <a:pt x="888" y="539"/>
                      </a:lnTo>
                      <a:lnTo>
                        <a:pt x="987" y="668"/>
                      </a:lnTo>
                      <a:lnTo>
                        <a:pt x="1084" y="806"/>
                      </a:lnTo>
                      <a:lnTo>
                        <a:pt x="1121" y="935"/>
                      </a:lnTo>
                      <a:lnTo>
                        <a:pt x="1150" y="1046"/>
                      </a:lnTo>
                      <a:lnTo>
                        <a:pt x="1168" y="1144"/>
                      </a:lnTo>
                      <a:lnTo>
                        <a:pt x="1177" y="1239"/>
                      </a:lnTo>
                      <a:lnTo>
                        <a:pt x="1177" y="1332"/>
                      </a:lnTo>
                      <a:lnTo>
                        <a:pt x="1169" y="1434"/>
                      </a:lnTo>
                      <a:lnTo>
                        <a:pt x="1155" y="1548"/>
                      </a:lnTo>
                      <a:lnTo>
                        <a:pt x="1136" y="1683"/>
                      </a:lnTo>
                      <a:lnTo>
                        <a:pt x="922" y="1746"/>
                      </a:lnTo>
                      <a:lnTo>
                        <a:pt x="709" y="1791"/>
                      </a:lnTo>
                      <a:lnTo>
                        <a:pt x="503" y="1806"/>
                      </a:lnTo>
                      <a:lnTo>
                        <a:pt x="320" y="1783"/>
                      </a:lnTo>
                      <a:lnTo>
                        <a:pt x="167" y="1709"/>
                      </a:lnTo>
                      <a:lnTo>
                        <a:pt x="61" y="1576"/>
                      </a:lnTo>
                      <a:lnTo>
                        <a:pt x="8" y="1372"/>
                      </a:lnTo>
                      <a:lnTo>
                        <a:pt x="23" y="1089"/>
                      </a:lnTo>
                      <a:lnTo>
                        <a:pt x="37" y="1071"/>
                      </a:lnTo>
                      <a:lnTo>
                        <a:pt x="50" y="1058"/>
                      </a:lnTo>
                      <a:lnTo>
                        <a:pt x="63" y="1043"/>
                      </a:lnTo>
                      <a:lnTo>
                        <a:pt x="76" y="1030"/>
                      </a:lnTo>
                      <a:lnTo>
                        <a:pt x="87" y="1015"/>
                      </a:lnTo>
                      <a:lnTo>
                        <a:pt x="99" y="1001"/>
                      </a:lnTo>
                      <a:lnTo>
                        <a:pt x="112" y="986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3" name="Freeform 36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84" cy="889"/>
                </a:xfrm>
                <a:custGeom>
                  <a:avLst/>
                  <a:gdLst>
                    <a:gd name="T0" fmla="*/ 37 w 1168"/>
                    <a:gd name="T1" fmla="*/ 0 h 1779"/>
                    <a:gd name="T2" fmla="*/ 73 w 1168"/>
                    <a:gd name="T3" fmla="*/ 13 h 1779"/>
                    <a:gd name="T4" fmla="*/ 106 w 1168"/>
                    <a:gd name="T5" fmla="*/ 31 h 1779"/>
                    <a:gd name="T6" fmla="*/ 138 w 1168"/>
                    <a:gd name="T7" fmla="*/ 52 h 1779"/>
                    <a:gd name="T8" fmla="*/ 166 w 1168"/>
                    <a:gd name="T9" fmla="*/ 77 h 1779"/>
                    <a:gd name="T10" fmla="*/ 194 w 1168"/>
                    <a:gd name="T11" fmla="*/ 104 h 1779"/>
                    <a:gd name="T12" fmla="*/ 219 w 1168"/>
                    <a:gd name="T13" fmla="*/ 134 h 1779"/>
                    <a:gd name="T14" fmla="*/ 244 w 1168"/>
                    <a:gd name="T15" fmla="*/ 166 h 1779"/>
                    <a:gd name="T16" fmla="*/ 269 w 1168"/>
                    <a:gd name="T17" fmla="*/ 201 h 1779"/>
                    <a:gd name="T18" fmla="*/ 278 w 1168"/>
                    <a:gd name="T19" fmla="*/ 233 h 1779"/>
                    <a:gd name="T20" fmla="*/ 285 w 1168"/>
                    <a:gd name="T21" fmla="*/ 260 h 1779"/>
                    <a:gd name="T22" fmla="*/ 290 w 1168"/>
                    <a:gd name="T23" fmla="*/ 285 h 1779"/>
                    <a:gd name="T24" fmla="*/ 292 w 1168"/>
                    <a:gd name="T25" fmla="*/ 308 h 1779"/>
                    <a:gd name="T26" fmla="*/ 292 w 1168"/>
                    <a:gd name="T27" fmla="*/ 331 h 1779"/>
                    <a:gd name="T28" fmla="*/ 290 w 1168"/>
                    <a:gd name="T29" fmla="*/ 356 h 1779"/>
                    <a:gd name="T30" fmla="*/ 287 w 1168"/>
                    <a:gd name="T31" fmla="*/ 384 h 1779"/>
                    <a:gd name="T32" fmla="*/ 282 w 1168"/>
                    <a:gd name="T33" fmla="*/ 417 h 1779"/>
                    <a:gd name="T34" fmla="*/ 229 w 1168"/>
                    <a:gd name="T35" fmla="*/ 433 h 1779"/>
                    <a:gd name="T36" fmla="*/ 176 w 1168"/>
                    <a:gd name="T37" fmla="*/ 443 h 1779"/>
                    <a:gd name="T38" fmla="*/ 126 w 1168"/>
                    <a:gd name="T39" fmla="*/ 444 h 1779"/>
                    <a:gd name="T40" fmla="*/ 82 w 1168"/>
                    <a:gd name="T41" fmla="*/ 437 h 1779"/>
                    <a:gd name="T42" fmla="*/ 46 w 1168"/>
                    <a:gd name="T43" fmla="*/ 417 h 1779"/>
                    <a:gd name="T44" fmla="*/ 20 w 1168"/>
                    <a:gd name="T45" fmla="*/ 384 h 1779"/>
                    <a:gd name="T46" fmla="*/ 8 w 1168"/>
                    <a:gd name="T47" fmla="*/ 335 h 1779"/>
                    <a:gd name="T48" fmla="*/ 11 w 1168"/>
                    <a:gd name="T49" fmla="*/ 269 h 1779"/>
                    <a:gd name="T50" fmla="*/ 14 w 1168"/>
                    <a:gd name="T51" fmla="*/ 265 h 1779"/>
                    <a:gd name="T52" fmla="*/ 17 w 1168"/>
                    <a:gd name="T53" fmla="*/ 262 h 1779"/>
                    <a:gd name="T54" fmla="*/ 19 w 1168"/>
                    <a:gd name="T55" fmla="*/ 258 h 1779"/>
                    <a:gd name="T56" fmla="*/ 21 w 1168"/>
                    <a:gd name="T57" fmla="*/ 256 h 1779"/>
                    <a:gd name="T58" fmla="*/ 23 w 1168"/>
                    <a:gd name="T59" fmla="*/ 252 h 1779"/>
                    <a:gd name="T60" fmla="*/ 25 w 1168"/>
                    <a:gd name="T61" fmla="*/ 249 h 1779"/>
                    <a:gd name="T62" fmla="*/ 28 w 1168"/>
                    <a:gd name="T63" fmla="*/ 246 h 1779"/>
                    <a:gd name="T64" fmla="*/ 32 w 1168"/>
                    <a:gd name="T65" fmla="*/ 242 h 1779"/>
                    <a:gd name="T66" fmla="*/ 28 w 1168"/>
                    <a:gd name="T67" fmla="*/ 233 h 1779"/>
                    <a:gd name="T68" fmla="*/ 24 w 1168"/>
                    <a:gd name="T69" fmla="*/ 223 h 1779"/>
                    <a:gd name="T70" fmla="*/ 19 w 1168"/>
                    <a:gd name="T71" fmla="*/ 213 h 1779"/>
                    <a:gd name="T72" fmla="*/ 16 w 1168"/>
                    <a:gd name="T73" fmla="*/ 204 h 1779"/>
                    <a:gd name="T74" fmla="*/ 12 w 1168"/>
                    <a:gd name="T75" fmla="*/ 194 h 1779"/>
                    <a:gd name="T76" fmla="*/ 8 w 1168"/>
                    <a:gd name="T77" fmla="*/ 184 h 1779"/>
                    <a:gd name="T78" fmla="*/ 3 w 1168"/>
                    <a:gd name="T79" fmla="*/ 175 h 1779"/>
                    <a:gd name="T80" fmla="*/ 0 w 1168"/>
                    <a:gd name="T81" fmla="*/ 165 h 1779"/>
                    <a:gd name="T82" fmla="*/ 3 w 1168"/>
                    <a:gd name="T83" fmla="*/ 156 h 1779"/>
                    <a:gd name="T84" fmla="*/ 7 w 1168"/>
                    <a:gd name="T85" fmla="*/ 148 h 1779"/>
                    <a:gd name="T86" fmla="*/ 11 w 1168"/>
                    <a:gd name="T87" fmla="*/ 138 h 1779"/>
                    <a:gd name="T88" fmla="*/ 14 w 1168"/>
                    <a:gd name="T89" fmla="*/ 130 h 1779"/>
                    <a:gd name="T90" fmla="*/ 18 w 1168"/>
                    <a:gd name="T91" fmla="*/ 121 h 1779"/>
                    <a:gd name="T92" fmla="*/ 22 w 1168"/>
                    <a:gd name="T93" fmla="*/ 112 h 1779"/>
                    <a:gd name="T94" fmla="*/ 26 w 1168"/>
                    <a:gd name="T95" fmla="*/ 103 h 1779"/>
                    <a:gd name="T96" fmla="*/ 29 w 1168"/>
                    <a:gd name="T97" fmla="*/ 95 h 1779"/>
                    <a:gd name="T98" fmla="*/ 31 w 1168"/>
                    <a:gd name="T99" fmla="*/ 84 h 1779"/>
                    <a:gd name="T100" fmla="*/ 33 w 1168"/>
                    <a:gd name="T101" fmla="*/ 72 h 1779"/>
                    <a:gd name="T102" fmla="*/ 33 w 1168"/>
                    <a:gd name="T103" fmla="*/ 59 h 1779"/>
                    <a:gd name="T104" fmla="*/ 33 w 1168"/>
                    <a:gd name="T105" fmla="*/ 47 h 1779"/>
                    <a:gd name="T106" fmla="*/ 33 w 1168"/>
                    <a:gd name="T107" fmla="*/ 35 h 1779"/>
                    <a:gd name="T108" fmla="*/ 34 w 1168"/>
                    <a:gd name="T109" fmla="*/ 23 h 1779"/>
                    <a:gd name="T110" fmla="*/ 35 w 1168"/>
                    <a:gd name="T111" fmla="*/ 11 h 1779"/>
                    <a:gd name="T112" fmla="*/ 37 w 1168"/>
                    <a:gd name="T113" fmla="*/ 0 h 1779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68"/>
                    <a:gd name="T172" fmla="*/ 0 h 1779"/>
                    <a:gd name="T173" fmla="*/ 1168 w 1168"/>
                    <a:gd name="T174" fmla="*/ 1779 h 1779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68" h="1779">
                      <a:moveTo>
                        <a:pt x="146" y="0"/>
                      </a:moveTo>
                      <a:lnTo>
                        <a:pt x="290" y="54"/>
                      </a:lnTo>
                      <a:lnTo>
                        <a:pt x="424" y="124"/>
                      </a:lnTo>
                      <a:lnTo>
                        <a:pt x="550" y="209"/>
                      </a:lnTo>
                      <a:lnTo>
                        <a:pt x="667" y="308"/>
                      </a:lnTo>
                      <a:lnTo>
                        <a:pt x="777" y="417"/>
                      </a:lnTo>
                      <a:lnTo>
                        <a:pt x="879" y="538"/>
                      </a:lnTo>
                      <a:lnTo>
                        <a:pt x="977" y="667"/>
                      </a:lnTo>
                      <a:lnTo>
                        <a:pt x="1073" y="805"/>
                      </a:lnTo>
                      <a:lnTo>
                        <a:pt x="1111" y="932"/>
                      </a:lnTo>
                      <a:lnTo>
                        <a:pt x="1140" y="1043"/>
                      </a:lnTo>
                      <a:lnTo>
                        <a:pt x="1158" y="1140"/>
                      </a:lnTo>
                      <a:lnTo>
                        <a:pt x="1168" y="1233"/>
                      </a:lnTo>
                      <a:lnTo>
                        <a:pt x="1168" y="1325"/>
                      </a:lnTo>
                      <a:lnTo>
                        <a:pt x="1160" y="1424"/>
                      </a:lnTo>
                      <a:lnTo>
                        <a:pt x="1147" y="1536"/>
                      </a:lnTo>
                      <a:lnTo>
                        <a:pt x="1128" y="1670"/>
                      </a:lnTo>
                      <a:lnTo>
                        <a:pt x="916" y="1733"/>
                      </a:lnTo>
                      <a:lnTo>
                        <a:pt x="706" y="1773"/>
                      </a:lnTo>
                      <a:lnTo>
                        <a:pt x="507" y="1779"/>
                      </a:lnTo>
                      <a:lnTo>
                        <a:pt x="331" y="1749"/>
                      </a:lnTo>
                      <a:lnTo>
                        <a:pt x="185" y="1669"/>
                      </a:lnTo>
                      <a:lnTo>
                        <a:pt x="82" y="1536"/>
                      </a:lnTo>
                      <a:lnTo>
                        <a:pt x="32" y="1341"/>
                      </a:lnTo>
                      <a:lnTo>
                        <a:pt x="44" y="1078"/>
                      </a:lnTo>
                      <a:lnTo>
                        <a:pt x="57" y="1061"/>
                      </a:lnTo>
                      <a:lnTo>
                        <a:pt x="68" y="1049"/>
                      </a:lnTo>
                      <a:lnTo>
                        <a:pt x="77" y="1035"/>
                      </a:lnTo>
                      <a:lnTo>
                        <a:pt x="86" y="1024"/>
                      </a:lnTo>
                      <a:lnTo>
                        <a:pt x="93" y="1011"/>
                      </a:lnTo>
                      <a:lnTo>
                        <a:pt x="103" y="999"/>
                      </a:lnTo>
                      <a:lnTo>
                        <a:pt x="113" y="985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4" name="Freeform 37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80" cy="877"/>
                </a:xfrm>
                <a:custGeom>
                  <a:avLst/>
                  <a:gdLst>
                    <a:gd name="T0" fmla="*/ 37 w 1159"/>
                    <a:gd name="T1" fmla="*/ 0 h 1756"/>
                    <a:gd name="T2" fmla="*/ 73 w 1159"/>
                    <a:gd name="T3" fmla="*/ 13 h 1756"/>
                    <a:gd name="T4" fmla="*/ 106 w 1159"/>
                    <a:gd name="T5" fmla="*/ 31 h 1756"/>
                    <a:gd name="T6" fmla="*/ 137 w 1159"/>
                    <a:gd name="T7" fmla="*/ 52 h 1756"/>
                    <a:gd name="T8" fmla="*/ 166 w 1159"/>
                    <a:gd name="T9" fmla="*/ 76 h 1756"/>
                    <a:gd name="T10" fmla="*/ 193 w 1159"/>
                    <a:gd name="T11" fmla="*/ 104 h 1756"/>
                    <a:gd name="T12" fmla="*/ 218 w 1159"/>
                    <a:gd name="T13" fmla="*/ 134 h 1756"/>
                    <a:gd name="T14" fmla="*/ 243 w 1159"/>
                    <a:gd name="T15" fmla="*/ 166 h 1756"/>
                    <a:gd name="T16" fmla="*/ 267 w 1159"/>
                    <a:gd name="T17" fmla="*/ 200 h 1756"/>
                    <a:gd name="T18" fmla="*/ 276 w 1159"/>
                    <a:gd name="T19" fmla="*/ 232 h 1756"/>
                    <a:gd name="T20" fmla="*/ 283 w 1159"/>
                    <a:gd name="T21" fmla="*/ 259 h 1756"/>
                    <a:gd name="T22" fmla="*/ 288 w 1159"/>
                    <a:gd name="T23" fmla="*/ 283 h 1756"/>
                    <a:gd name="T24" fmla="*/ 290 w 1159"/>
                    <a:gd name="T25" fmla="*/ 306 h 1756"/>
                    <a:gd name="T26" fmla="*/ 290 w 1159"/>
                    <a:gd name="T27" fmla="*/ 328 h 1756"/>
                    <a:gd name="T28" fmla="*/ 289 w 1159"/>
                    <a:gd name="T29" fmla="*/ 353 h 1756"/>
                    <a:gd name="T30" fmla="*/ 285 w 1159"/>
                    <a:gd name="T31" fmla="*/ 381 h 1756"/>
                    <a:gd name="T32" fmla="*/ 280 w 1159"/>
                    <a:gd name="T33" fmla="*/ 414 h 1756"/>
                    <a:gd name="T34" fmla="*/ 228 w 1159"/>
                    <a:gd name="T35" fmla="*/ 430 h 1756"/>
                    <a:gd name="T36" fmla="*/ 177 w 1159"/>
                    <a:gd name="T37" fmla="*/ 438 h 1756"/>
                    <a:gd name="T38" fmla="*/ 128 w 1159"/>
                    <a:gd name="T39" fmla="*/ 438 h 1756"/>
                    <a:gd name="T40" fmla="*/ 86 w 1159"/>
                    <a:gd name="T41" fmla="*/ 428 h 1756"/>
                    <a:gd name="T42" fmla="*/ 51 w 1159"/>
                    <a:gd name="T43" fmla="*/ 407 h 1756"/>
                    <a:gd name="T44" fmla="*/ 26 w 1159"/>
                    <a:gd name="T45" fmla="*/ 374 h 1756"/>
                    <a:gd name="T46" fmla="*/ 14 w 1159"/>
                    <a:gd name="T47" fmla="*/ 327 h 1756"/>
                    <a:gd name="T48" fmla="*/ 17 w 1159"/>
                    <a:gd name="T49" fmla="*/ 266 h 1756"/>
                    <a:gd name="T50" fmla="*/ 20 w 1159"/>
                    <a:gd name="T51" fmla="*/ 262 h 1756"/>
                    <a:gd name="T52" fmla="*/ 22 w 1159"/>
                    <a:gd name="T53" fmla="*/ 259 h 1756"/>
                    <a:gd name="T54" fmla="*/ 23 w 1159"/>
                    <a:gd name="T55" fmla="*/ 257 h 1756"/>
                    <a:gd name="T56" fmla="*/ 25 w 1159"/>
                    <a:gd name="T57" fmla="*/ 254 h 1756"/>
                    <a:gd name="T58" fmla="*/ 26 w 1159"/>
                    <a:gd name="T59" fmla="*/ 251 h 1756"/>
                    <a:gd name="T60" fmla="*/ 27 w 1159"/>
                    <a:gd name="T61" fmla="*/ 249 h 1756"/>
                    <a:gd name="T62" fmla="*/ 29 w 1159"/>
                    <a:gd name="T63" fmla="*/ 246 h 1756"/>
                    <a:gd name="T64" fmla="*/ 32 w 1159"/>
                    <a:gd name="T65" fmla="*/ 242 h 1756"/>
                    <a:gd name="T66" fmla="*/ 28 w 1159"/>
                    <a:gd name="T67" fmla="*/ 232 h 1756"/>
                    <a:gd name="T68" fmla="*/ 24 w 1159"/>
                    <a:gd name="T69" fmla="*/ 223 h 1756"/>
                    <a:gd name="T70" fmla="*/ 20 w 1159"/>
                    <a:gd name="T71" fmla="*/ 213 h 1756"/>
                    <a:gd name="T72" fmla="*/ 16 w 1159"/>
                    <a:gd name="T73" fmla="*/ 204 h 1756"/>
                    <a:gd name="T74" fmla="*/ 12 w 1159"/>
                    <a:gd name="T75" fmla="*/ 194 h 1756"/>
                    <a:gd name="T76" fmla="*/ 8 w 1159"/>
                    <a:gd name="T77" fmla="*/ 184 h 1756"/>
                    <a:gd name="T78" fmla="*/ 4 w 1159"/>
                    <a:gd name="T79" fmla="*/ 175 h 1756"/>
                    <a:gd name="T80" fmla="*/ 0 w 1159"/>
                    <a:gd name="T81" fmla="*/ 165 h 1756"/>
                    <a:gd name="T82" fmla="*/ 4 w 1159"/>
                    <a:gd name="T83" fmla="*/ 156 h 1756"/>
                    <a:gd name="T84" fmla="*/ 8 w 1159"/>
                    <a:gd name="T85" fmla="*/ 148 h 1756"/>
                    <a:gd name="T86" fmla="*/ 11 w 1159"/>
                    <a:gd name="T87" fmla="*/ 138 h 1756"/>
                    <a:gd name="T88" fmla="*/ 15 w 1159"/>
                    <a:gd name="T89" fmla="*/ 130 h 1756"/>
                    <a:gd name="T90" fmla="*/ 19 w 1159"/>
                    <a:gd name="T91" fmla="*/ 121 h 1756"/>
                    <a:gd name="T92" fmla="*/ 23 w 1159"/>
                    <a:gd name="T93" fmla="*/ 112 h 1756"/>
                    <a:gd name="T94" fmla="*/ 26 w 1159"/>
                    <a:gd name="T95" fmla="*/ 103 h 1756"/>
                    <a:gd name="T96" fmla="*/ 30 w 1159"/>
                    <a:gd name="T97" fmla="*/ 95 h 1756"/>
                    <a:gd name="T98" fmla="*/ 32 w 1159"/>
                    <a:gd name="T99" fmla="*/ 84 h 1756"/>
                    <a:gd name="T100" fmla="*/ 33 w 1159"/>
                    <a:gd name="T101" fmla="*/ 72 h 1756"/>
                    <a:gd name="T102" fmla="*/ 33 w 1159"/>
                    <a:gd name="T103" fmla="*/ 59 h 1756"/>
                    <a:gd name="T104" fmla="*/ 33 w 1159"/>
                    <a:gd name="T105" fmla="*/ 47 h 1756"/>
                    <a:gd name="T106" fmla="*/ 33 w 1159"/>
                    <a:gd name="T107" fmla="*/ 35 h 1756"/>
                    <a:gd name="T108" fmla="*/ 34 w 1159"/>
                    <a:gd name="T109" fmla="*/ 23 h 1756"/>
                    <a:gd name="T110" fmla="*/ 35 w 1159"/>
                    <a:gd name="T111" fmla="*/ 11 h 1756"/>
                    <a:gd name="T112" fmla="*/ 37 w 1159"/>
                    <a:gd name="T113" fmla="*/ 0 h 175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59"/>
                    <a:gd name="T172" fmla="*/ 0 h 1756"/>
                    <a:gd name="T173" fmla="*/ 1159 w 1159"/>
                    <a:gd name="T174" fmla="*/ 1756 h 1756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59" h="1756">
                      <a:moveTo>
                        <a:pt x="146" y="0"/>
                      </a:moveTo>
                      <a:lnTo>
                        <a:pt x="290" y="54"/>
                      </a:lnTo>
                      <a:lnTo>
                        <a:pt x="423" y="124"/>
                      </a:lnTo>
                      <a:lnTo>
                        <a:pt x="546" y="209"/>
                      </a:lnTo>
                      <a:lnTo>
                        <a:pt x="662" y="307"/>
                      </a:lnTo>
                      <a:lnTo>
                        <a:pt x="769" y="416"/>
                      </a:lnTo>
                      <a:lnTo>
                        <a:pt x="872" y="536"/>
                      </a:lnTo>
                      <a:lnTo>
                        <a:pt x="970" y="664"/>
                      </a:lnTo>
                      <a:lnTo>
                        <a:pt x="1065" y="802"/>
                      </a:lnTo>
                      <a:lnTo>
                        <a:pt x="1103" y="930"/>
                      </a:lnTo>
                      <a:lnTo>
                        <a:pt x="1131" y="1040"/>
                      </a:lnTo>
                      <a:lnTo>
                        <a:pt x="1149" y="1135"/>
                      </a:lnTo>
                      <a:lnTo>
                        <a:pt x="1159" y="1227"/>
                      </a:lnTo>
                      <a:lnTo>
                        <a:pt x="1159" y="1316"/>
                      </a:lnTo>
                      <a:lnTo>
                        <a:pt x="1153" y="1414"/>
                      </a:lnTo>
                      <a:lnTo>
                        <a:pt x="1139" y="1526"/>
                      </a:lnTo>
                      <a:lnTo>
                        <a:pt x="1120" y="1660"/>
                      </a:lnTo>
                      <a:lnTo>
                        <a:pt x="911" y="1722"/>
                      </a:lnTo>
                      <a:lnTo>
                        <a:pt x="705" y="1756"/>
                      </a:lnTo>
                      <a:lnTo>
                        <a:pt x="512" y="1754"/>
                      </a:lnTo>
                      <a:lnTo>
                        <a:pt x="343" y="1716"/>
                      </a:lnTo>
                      <a:lnTo>
                        <a:pt x="202" y="1630"/>
                      </a:lnTo>
                      <a:lnTo>
                        <a:pt x="104" y="1499"/>
                      </a:lnTo>
                      <a:lnTo>
                        <a:pt x="54" y="1311"/>
                      </a:lnTo>
                      <a:lnTo>
                        <a:pt x="66" y="1068"/>
                      </a:lnTo>
                      <a:lnTo>
                        <a:pt x="78" y="1051"/>
                      </a:lnTo>
                      <a:lnTo>
                        <a:pt x="87" y="1040"/>
                      </a:lnTo>
                      <a:lnTo>
                        <a:pt x="92" y="1029"/>
                      </a:lnTo>
                      <a:lnTo>
                        <a:pt x="97" y="1019"/>
                      </a:lnTo>
                      <a:lnTo>
                        <a:pt x="101" y="1008"/>
                      </a:lnTo>
                      <a:lnTo>
                        <a:pt x="106" y="998"/>
                      </a:lnTo>
                      <a:lnTo>
                        <a:pt x="114" y="985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5" name="Freeform 38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75" cy="869"/>
                </a:xfrm>
                <a:custGeom>
                  <a:avLst/>
                  <a:gdLst>
                    <a:gd name="T0" fmla="*/ 37 w 1149"/>
                    <a:gd name="T1" fmla="*/ 0 h 1738"/>
                    <a:gd name="T2" fmla="*/ 73 w 1149"/>
                    <a:gd name="T3" fmla="*/ 14 h 1738"/>
                    <a:gd name="T4" fmla="*/ 106 w 1149"/>
                    <a:gd name="T5" fmla="*/ 31 h 1738"/>
                    <a:gd name="T6" fmla="*/ 136 w 1149"/>
                    <a:gd name="T7" fmla="*/ 53 h 1738"/>
                    <a:gd name="T8" fmla="*/ 165 w 1149"/>
                    <a:gd name="T9" fmla="*/ 77 h 1738"/>
                    <a:gd name="T10" fmla="*/ 191 w 1149"/>
                    <a:gd name="T11" fmla="*/ 104 h 1738"/>
                    <a:gd name="T12" fmla="*/ 216 w 1149"/>
                    <a:gd name="T13" fmla="*/ 134 h 1738"/>
                    <a:gd name="T14" fmla="*/ 240 w 1149"/>
                    <a:gd name="T15" fmla="*/ 166 h 1738"/>
                    <a:gd name="T16" fmla="*/ 264 w 1149"/>
                    <a:gd name="T17" fmla="*/ 201 h 1738"/>
                    <a:gd name="T18" fmla="*/ 273 w 1149"/>
                    <a:gd name="T19" fmla="*/ 232 h 1738"/>
                    <a:gd name="T20" fmla="*/ 280 w 1149"/>
                    <a:gd name="T21" fmla="*/ 259 h 1738"/>
                    <a:gd name="T22" fmla="*/ 285 w 1149"/>
                    <a:gd name="T23" fmla="*/ 283 h 1738"/>
                    <a:gd name="T24" fmla="*/ 287 w 1149"/>
                    <a:gd name="T25" fmla="*/ 305 h 1738"/>
                    <a:gd name="T26" fmla="*/ 288 w 1149"/>
                    <a:gd name="T27" fmla="*/ 327 h 1738"/>
                    <a:gd name="T28" fmla="*/ 286 w 1149"/>
                    <a:gd name="T29" fmla="*/ 351 h 1738"/>
                    <a:gd name="T30" fmla="*/ 283 w 1149"/>
                    <a:gd name="T31" fmla="*/ 379 h 1738"/>
                    <a:gd name="T32" fmla="*/ 278 w 1149"/>
                    <a:gd name="T33" fmla="*/ 413 h 1738"/>
                    <a:gd name="T34" fmla="*/ 226 w 1149"/>
                    <a:gd name="T35" fmla="*/ 428 h 1738"/>
                    <a:gd name="T36" fmla="*/ 176 w 1149"/>
                    <a:gd name="T37" fmla="*/ 435 h 1738"/>
                    <a:gd name="T38" fmla="*/ 129 w 1149"/>
                    <a:gd name="T39" fmla="*/ 432 h 1738"/>
                    <a:gd name="T40" fmla="*/ 89 w 1149"/>
                    <a:gd name="T41" fmla="*/ 421 h 1738"/>
                    <a:gd name="T42" fmla="*/ 55 w 1149"/>
                    <a:gd name="T43" fmla="*/ 398 h 1738"/>
                    <a:gd name="T44" fmla="*/ 32 w 1149"/>
                    <a:gd name="T45" fmla="*/ 365 h 1738"/>
                    <a:gd name="T46" fmla="*/ 20 w 1149"/>
                    <a:gd name="T47" fmla="*/ 321 h 1738"/>
                    <a:gd name="T48" fmla="*/ 22 w 1149"/>
                    <a:gd name="T49" fmla="*/ 265 h 1738"/>
                    <a:gd name="T50" fmla="*/ 25 w 1149"/>
                    <a:gd name="T51" fmla="*/ 261 h 1738"/>
                    <a:gd name="T52" fmla="*/ 27 w 1149"/>
                    <a:gd name="T53" fmla="*/ 258 h 1738"/>
                    <a:gd name="T54" fmla="*/ 27 w 1149"/>
                    <a:gd name="T55" fmla="*/ 255 h 1738"/>
                    <a:gd name="T56" fmla="*/ 27 w 1149"/>
                    <a:gd name="T57" fmla="*/ 253 h 1738"/>
                    <a:gd name="T58" fmla="*/ 27 w 1149"/>
                    <a:gd name="T59" fmla="*/ 251 h 1738"/>
                    <a:gd name="T60" fmla="*/ 28 w 1149"/>
                    <a:gd name="T61" fmla="*/ 249 h 1738"/>
                    <a:gd name="T62" fmla="*/ 29 w 1149"/>
                    <a:gd name="T63" fmla="*/ 246 h 1738"/>
                    <a:gd name="T64" fmla="*/ 32 w 1149"/>
                    <a:gd name="T65" fmla="*/ 242 h 1738"/>
                    <a:gd name="T66" fmla="*/ 28 w 1149"/>
                    <a:gd name="T67" fmla="*/ 233 h 1738"/>
                    <a:gd name="T68" fmla="*/ 24 w 1149"/>
                    <a:gd name="T69" fmla="*/ 223 h 1738"/>
                    <a:gd name="T70" fmla="*/ 20 w 1149"/>
                    <a:gd name="T71" fmla="*/ 214 h 1738"/>
                    <a:gd name="T72" fmla="*/ 16 w 1149"/>
                    <a:gd name="T73" fmla="*/ 205 h 1738"/>
                    <a:gd name="T74" fmla="*/ 12 w 1149"/>
                    <a:gd name="T75" fmla="*/ 195 h 1738"/>
                    <a:gd name="T76" fmla="*/ 8 w 1149"/>
                    <a:gd name="T77" fmla="*/ 185 h 1738"/>
                    <a:gd name="T78" fmla="*/ 4 w 1149"/>
                    <a:gd name="T79" fmla="*/ 176 h 1738"/>
                    <a:gd name="T80" fmla="*/ 0 w 1149"/>
                    <a:gd name="T81" fmla="*/ 166 h 1738"/>
                    <a:gd name="T82" fmla="*/ 4 w 1149"/>
                    <a:gd name="T83" fmla="*/ 157 h 1738"/>
                    <a:gd name="T84" fmla="*/ 8 w 1149"/>
                    <a:gd name="T85" fmla="*/ 148 h 1738"/>
                    <a:gd name="T86" fmla="*/ 11 w 1149"/>
                    <a:gd name="T87" fmla="*/ 139 h 1738"/>
                    <a:gd name="T88" fmla="*/ 15 w 1149"/>
                    <a:gd name="T89" fmla="*/ 131 h 1738"/>
                    <a:gd name="T90" fmla="*/ 19 w 1149"/>
                    <a:gd name="T91" fmla="*/ 121 h 1738"/>
                    <a:gd name="T92" fmla="*/ 23 w 1149"/>
                    <a:gd name="T93" fmla="*/ 112 h 1738"/>
                    <a:gd name="T94" fmla="*/ 26 w 1149"/>
                    <a:gd name="T95" fmla="*/ 104 h 1738"/>
                    <a:gd name="T96" fmla="*/ 30 w 1149"/>
                    <a:gd name="T97" fmla="*/ 96 h 1738"/>
                    <a:gd name="T98" fmla="*/ 32 w 1149"/>
                    <a:gd name="T99" fmla="*/ 84 h 1738"/>
                    <a:gd name="T100" fmla="*/ 33 w 1149"/>
                    <a:gd name="T101" fmla="*/ 72 h 1738"/>
                    <a:gd name="T102" fmla="*/ 33 w 1149"/>
                    <a:gd name="T103" fmla="*/ 59 h 1738"/>
                    <a:gd name="T104" fmla="*/ 33 w 1149"/>
                    <a:gd name="T105" fmla="*/ 48 h 1738"/>
                    <a:gd name="T106" fmla="*/ 33 w 1149"/>
                    <a:gd name="T107" fmla="*/ 35 h 1738"/>
                    <a:gd name="T108" fmla="*/ 34 w 1149"/>
                    <a:gd name="T109" fmla="*/ 23 h 1738"/>
                    <a:gd name="T110" fmla="*/ 35 w 1149"/>
                    <a:gd name="T111" fmla="*/ 11 h 1738"/>
                    <a:gd name="T112" fmla="*/ 37 w 1149"/>
                    <a:gd name="T113" fmla="*/ 0 h 1738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49"/>
                    <a:gd name="T172" fmla="*/ 0 h 1738"/>
                    <a:gd name="T173" fmla="*/ 1149 w 1149"/>
                    <a:gd name="T174" fmla="*/ 1738 h 1738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49" h="1738">
                      <a:moveTo>
                        <a:pt x="146" y="0"/>
                      </a:moveTo>
                      <a:lnTo>
                        <a:pt x="289" y="54"/>
                      </a:lnTo>
                      <a:lnTo>
                        <a:pt x="422" y="124"/>
                      </a:lnTo>
                      <a:lnTo>
                        <a:pt x="543" y="209"/>
                      </a:lnTo>
                      <a:lnTo>
                        <a:pt x="657" y="307"/>
                      </a:lnTo>
                      <a:lnTo>
                        <a:pt x="763" y="415"/>
                      </a:lnTo>
                      <a:lnTo>
                        <a:pt x="864" y="535"/>
                      </a:lnTo>
                      <a:lnTo>
                        <a:pt x="960" y="664"/>
                      </a:lnTo>
                      <a:lnTo>
                        <a:pt x="1054" y="802"/>
                      </a:lnTo>
                      <a:lnTo>
                        <a:pt x="1091" y="930"/>
                      </a:lnTo>
                      <a:lnTo>
                        <a:pt x="1120" y="1036"/>
                      </a:lnTo>
                      <a:lnTo>
                        <a:pt x="1138" y="1130"/>
                      </a:lnTo>
                      <a:lnTo>
                        <a:pt x="1148" y="1219"/>
                      </a:lnTo>
                      <a:lnTo>
                        <a:pt x="1149" y="1307"/>
                      </a:lnTo>
                      <a:lnTo>
                        <a:pt x="1143" y="1404"/>
                      </a:lnTo>
                      <a:lnTo>
                        <a:pt x="1129" y="1514"/>
                      </a:lnTo>
                      <a:lnTo>
                        <a:pt x="1111" y="1649"/>
                      </a:lnTo>
                      <a:lnTo>
                        <a:pt x="903" y="1711"/>
                      </a:lnTo>
                      <a:lnTo>
                        <a:pt x="703" y="1738"/>
                      </a:lnTo>
                      <a:lnTo>
                        <a:pt x="516" y="1728"/>
                      </a:lnTo>
                      <a:lnTo>
                        <a:pt x="353" y="1682"/>
                      </a:lnTo>
                      <a:lnTo>
                        <a:pt x="220" y="1592"/>
                      </a:lnTo>
                      <a:lnTo>
                        <a:pt x="126" y="1460"/>
                      </a:lnTo>
                      <a:lnTo>
                        <a:pt x="78" y="1282"/>
                      </a:lnTo>
                      <a:lnTo>
                        <a:pt x="88" y="1058"/>
                      </a:lnTo>
                      <a:lnTo>
                        <a:pt x="99" y="1043"/>
                      </a:lnTo>
                      <a:lnTo>
                        <a:pt x="106" y="1031"/>
                      </a:lnTo>
                      <a:lnTo>
                        <a:pt x="107" y="1021"/>
                      </a:lnTo>
                      <a:lnTo>
                        <a:pt x="108" y="1014"/>
                      </a:lnTo>
                      <a:lnTo>
                        <a:pt x="107" y="1005"/>
                      </a:lnTo>
                      <a:lnTo>
                        <a:pt x="109" y="996"/>
                      </a:lnTo>
                      <a:lnTo>
                        <a:pt x="114" y="985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6" name="Freeform 39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70" cy="860"/>
                </a:xfrm>
                <a:custGeom>
                  <a:avLst/>
                  <a:gdLst>
                    <a:gd name="T0" fmla="*/ 36 w 1140"/>
                    <a:gd name="T1" fmla="*/ 0 h 1721"/>
                    <a:gd name="T2" fmla="*/ 72 w 1140"/>
                    <a:gd name="T3" fmla="*/ 13 h 1721"/>
                    <a:gd name="T4" fmla="*/ 104 w 1140"/>
                    <a:gd name="T5" fmla="*/ 31 h 1721"/>
                    <a:gd name="T6" fmla="*/ 135 w 1140"/>
                    <a:gd name="T7" fmla="*/ 52 h 1721"/>
                    <a:gd name="T8" fmla="*/ 163 w 1140"/>
                    <a:gd name="T9" fmla="*/ 76 h 1721"/>
                    <a:gd name="T10" fmla="*/ 188 w 1140"/>
                    <a:gd name="T11" fmla="*/ 103 h 1721"/>
                    <a:gd name="T12" fmla="*/ 214 w 1140"/>
                    <a:gd name="T13" fmla="*/ 133 h 1721"/>
                    <a:gd name="T14" fmla="*/ 237 w 1140"/>
                    <a:gd name="T15" fmla="*/ 165 h 1721"/>
                    <a:gd name="T16" fmla="*/ 262 w 1140"/>
                    <a:gd name="T17" fmla="*/ 200 h 1721"/>
                    <a:gd name="T18" fmla="*/ 271 w 1140"/>
                    <a:gd name="T19" fmla="*/ 231 h 1721"/>
                    <a:gd name="T20" fmla="*/ 278 w 1140"/>
                    <a:gd name="T21" fmla="*/ 258 h 1721"/>
                    <a:gd name="T22" fmla="*/ 283 w 1140"/>
                    <a:gd name="T23" fmla="*/ 281 h 1721"/>
                    <a:gd name="T24" fmla="*/ 285 w 1140"/>
                    <a:gd name="T25" fmla="*/ 303 h 1721"/>
                    <a:gd name="T26" fmla="*/ 285 w 1140"/>
                    <a:gd name="T27" fmla="*/ 324 h 1721"/>
                    <a:gd name="T28" fmla="*/ 284 w 1140"/>
                    <a:gd name="T29" fmla="*/ 348 h 1721"/>
                    <a:gd name="T30" fmla="*/ 280 w 1140"/>
                    <a:gd name="T31" fmla="*/ 376 h 1721"/>
                    <a:gd name="T32" fmla="*/ 276 w 1140"/>
                    <a:gd name="T33" fmla="*/ 409 h 1721"/>
                    <a:gd name="T34" fmla="*/ 224 w 1140"/>
                    <a:gd name="T35" fmla="*/ 424 h 1721"/>
                    <a:gd name="T36" fmla="*/ 175 w 1140"/>
                    <a:gd name="T37" fmla="*/ 430 h 1721"/>
                    <a:gd name="T38" fmla="*/ 131 w 1140"/>
                    <a:gd name="T39" fmla="*/ 425 h 1721"/>
                    <a:gd name="T40" fmla="*/ 91 w 1140"/>
                    <a:gd name="T41" fmla="*/ 412 h 1721"/>
                    <a:gd name="T42" fmla="*/ 59 w 1140"/>
                    <a:gd name="T43" fmla="*/ 388 h 1721"/>
                    <a:gd name="T44" fmla="*/ 37 w 1140"/>
                    <a:gd name="T45" fmla="*/ 355 h 1721"/>
                    <a:gd name="T46" fmla="*/ 25 w 1140"/>
                    <a:gd name="T47" fmla="*/ 313 h 1721"/>
                    <a:gd name="T48" fmla="*/ 27 w 1140"/>
                    <a:gd name="T49" fmla="*/ 262 h 1721"/>
                    <a:gd name="T50" fmla="*/ 29 w 1140"/>
                    <a:gd name="T51" fmla="*/ 258 h 1721"/>
                    <a:gd name="T52" fmla="*/ 30 w 1140"/>
                    <a:gd name="T53" fmla="*/ 255 h 1721"/>
                    <a:gd name="T54" fmla="*/ 30 w 1140"/>
                    <a:gd name="T55" fmla="*/ 253 h 1721"/>
                    <a:gd name="T56" fmla="*/ 29 w 1140"/>
                    <a:gd name="T57" fmla="*/ 252 h 1721"/>
                    <a:gd name="T58" fmla="*/ 28 w 1140"/>
                    <a:gd name="T59" fmla="*/ 250 h 1721"/>
                    <a:gd name="T60" fmla="*/ 28 w 1140"/>
                    <a:gd name="T61" fmla="*/ 248 h 1721"/>
                    <a:gd name="T62" fmla="*/ 29 w 1140"/>
                    <a:gd name="T63" fmla="*/ 246 h 1721"/>
                    <a:gd name="T64" fmla="*/ 32 w 1140"/>
                    <a:gd name="T65" fmla="*/ 242 h 1721"/>
                    <a:gd name="T66" fmla="*/ 28 w 1140"/>
                    <a:gd name="T67" fmla="*/ 233 h 1721"/>
                    <a:gd name="T68" fmla="*/ 24 w 1140"/>
                    <a:gd name="T69" fmla="*/ 223 h 1721"/>
                    <a:gd name="T70" fmla="*/ 19 w 1140"/>
                    <a:gd name="T71" fmla="*/ 213 h 1721"/>
                    <a:gd name="T72" fmla="*/ 16 w 1140"/>
                    <a:gd name="T73" fmla="*/ 204 h 1721"/>
                    <a:gd name="T74" fmla="*/ 12 w 1140"/>
                    <a:gd name="T75" fmla="*/ 194 h 1721"/>
                    <a:gd name="T76" fmla="*/ 8 w 1140"/>
                    <a:gd name="T77" fmla="*/ 184 h 1721"/>
                    <a:gd name="T78" fmla="*/ 3 w 1140"/>
                    <a:gd name="T79" fmla="*/ 175 h 1721"/>
                    <a:gd name="T80" fmla="*/ 0 w 1140"/>
                    <a:gd name="T81" fmla="*/ 165 h 1721"/>
                    <a:gd name="T82" fmla="*/ 3 w 1140"/>
                    <a:gd name="T83" fmla="*/ 156 h 1721"/>
                    <a:gd name="T84" fmla="*/ 7 w 1140"/>
                    <a:gd name="T85" fmla="*/ 148 h 1721"/>
                    <a:gd name="T86" fmla="*/ 11 w 1140"/>
                    <a:gd name="T87" fmla="*/ 138 h 1721"/>
                    <a:gd name="T88" fmla="*/ 14 w 1140"/>
                    <a:gd name="T89" fmla="*/ 130 h 1721"/>
                    <a:gd name="T90" fmla="*/ 18 w 1140"/>
                    <a:gd name="T91" fmla="*/ 121 h 1721"/>
                    <a:gd name="T92" fmla="*/ 22 w 1140"/>
                    <a:gd name="T93" fmla="*/ 112 h 1721"/>
                    <a:gd name="T94" fmla="*/ 26 w 1140"/>
                    <a:gd name="T95" fmla="*/ 103 h 1721"/>
                    <a:gd name="T96" fmla="*/ 29 w 1140"/>
                    <a:gd name="T97" fmla="*/ 95 h 1721"/>
                    <a:gd name="T98" fmla="*/ 31 w 1140"/>
                    <a:gd name="T99" fmla="*/ 84 h 1721"/>
                    <a:gd name="T100" fmla="*/ 33 w 1140"/>
                    <a:gd name="T101" fmla="*/ 72 h 1721"/>
                    <a:gd name="T102" fmla="*/ 33 w 1140"/>
                    <a:gd name="T103" fmla="*/ 59 h 1721"/>
                    <a:gd name="T104" fmla="*/ 33 w 1140"/>
                    <a:gd name="T105" fmla="*/ 47 h 1721"/>
                    <a:gd name="T106" fmla="*/ 33 w 1140"/>
                    <a:gd name="T107" fmla="*/ 35 h 1721"/>
                    <a:gd name="T108" fmla="*/ 34 w 1140"/>
                    <a:gd name="T109" fmla="*/ 23 h 1721"/>
                    <a:gd name="T110" fmla="*/ 35 w 1140"/>
                    <a:gd name="T111" fmla="*/ 11 h 1721"/>
                    <a:gd name="T112" fmla="*/ 36 w 1140"/>
                    <a:gd name="T113" fmla="*/ 0 h 1721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40"/>
                    <a:gd name="T172" fmla="*/ 0 h 1721"/>
                    <a:gd name="T173" fmla="*/ 1140 w 1140"/>
                    <a:gd name="T174" fmla="*/ 1721 h 1721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40" h="1721">
                      <a:moveTo>
                        <a:pt x="146" y="0"/>
                      </a:moveTo>
                      <a:lnTo>
                        <a:pt x="289" y="54"/>
                      </a:lnTo>
                      <a:lnTo>
                        <a:pt x="419" y="124"/>
                      </a:lnTo>
                      <a:lnTo>
                        <a:pt x="540" y="208"/>
                      </a:lnTo>
                      <a:lnTo>
                        <a:pt x="652" y="306"/>
                      </a:lnTo>
                      <a:lnTo>
                        <a:pt x="755" y="415"/>
                      </a:lnTo>
                      <a:lnTo>
                        <a:pt x="856" y="535"/>
                      </a:lnTo>
                      <a:lnTo>
                        <a:pt x="950" y="663"/>
                      </a:lnTo>
                      <a:lnTo>
                        <a:pt x="1045" y="801"/>
                      </a:lnTo>
                      <a:lnTo>
                        <a:pt x="1083" y="927"/>
                      </a:lnTo>
                      <a:lnTo>
                        <a:pt x="1111" y="1035"/>
                      </a:lnTo>
                      <a:lnTo>
                        <a:pt x="1129" y="1127"/>
                      </a:lnTo>
                      <a:lnTo>
                        <a:pt x="1140" y="1213"/>
                      </a:lnTo>
                      <a:lnTo>
                        <a:pt x="1140" y="1298"/>
                      </a:lnTo>
                      <a:lnTo>
                        <a:pt x="1134" y="1394"/>
                      </a:lnTo>
                      <a:lnTo>
                        <a:pt x="1120" y="1504"/>
                      </a:lnTo>
                      <a:lnTo>
                        <a:pt x="1103" y="1637"/>
                      </a:lnTo>
                      <a:lnTo>
                        <a:pt x="896" y="1698"/>
                      </a:lnTo>
                      <a:lnTo>
                        <a:pt x="700" y="1721"/>
                      </a:lnTo>
                      <a:lnTo>
                        <a:pt x="521" y="1703"/>
                      </a:lnTo>
                      <a:lnTo>
                        <a:pt x="365" y="1648"/>
                      </a:lnTo>
                      <a:lnTo>
                        <a:pt x="237" y="1554"/>
                      </a:lnTo>
                      <a:lnTo>
                        <a:pt x="148" y="1422"/>
                      </a:lnTo>
                      <a:lnTo>
                        <a:pt x="103" y="1253"/>
                      </a:lnTo>
                      <a:lnTo>
                        <a:pt x="109" y="1048"/>
                      </a:lnTo>
                      <a:lnTo>
                        <a:pt x="119" y="1033"/>
                      </a:lnTo>
                      <a:lnTo>
                        <a:pt x="123" y="1023"/>
                      </a:lnTo>
                      <a:lnTo>
                        <a:pt x="121" y="1014"/>
                      </a:lnTo>
                      <a:lnTo>
                        <a:pt x="118" y="1009"/>
                      </a:lnTo>
                      <a:lnTo>
                        <a:pt x="113" y="1001"/>
                      </a:lnTo>
                      <a:lnTo>
                        <a:pt x="113" y="995"/>
                      </a:lnTo>
                      <a:lnTo>
                        <a:pt x="116" y="984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7" name="Freeform 40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66" cy="851"/>
                </a:xfrm>
                <a:custGeom>
                  <a:avLst/>
                  <a:gdLst>
                    <a:gd name="T0" fmla="*/ 37 w 1131"/>
                    <a:gd name="T1" fmla="*/ 0 h 1703"/>
                    <a:gd name="T2" fmla="*/ 73 w 1131"/>
                    <a:gd name="T3" fmla="*/ 13 h 1703"/>
                    <a:gd name="T4" fmla="*/ 105 w 1131"/>
                    <a:gd name="T5" fmla="*/ 31 h 1703"/>
                    <a:gd name="T6" fmla="*/ 135 w 1131"/>
                    <a:gd name="T7" fmla="*/ 52 h 1703"/>
                    <a:gd name="T8" fmla="*/ 163 w 1131"/>
                    <a:gd name="T9" fmla="*/ 76 h 1703"/>
                    <a:gd name="T10" fmla="*/ 188 w 1131"/>
                    <a:gd name="T11" fmla="*/ 103 h 1703"/>
                    <a:gd name="T12" fmla="*/ 212 w 1131"/>
                    <a:gd name="T13" fmla="*/ 133 h 1703"/>
                    <a:gd name="T14" fmla="*/ 236 w 1131"/>
                    <a:gd name="T15" fmla="*/ 165 h 1703"/>
                    <a:gd name="T16" fmla="*/ 259 w 1131"/>
                    <a:gd name="T17" fmla="*/ 200 h 1703"/>
                    <a:gd name="T18" fmla="*/ 269 w 1131"/>
                    <a:gd name="T19" fmla="*/ 231 h 1703"/>
                    <a:gd name="T20" fmla="*/ 276 w 1131"/>
                    <a:gd name="T21" fmla="*/ 257 h 1703"/>
                    <a:gd name="T22" fmla="*/ 280 w 1131"/>
                    <a:gd name="T23" fmla="*/ 280 h 1703"/>
                    <a:gd name="T24" fmla="*/ 283 w 1131"/>
                    <a:gd name="T25" fmla="*/ 301 h 1703"/>
                    <a:gd name="T26" fmla="*/ 283 w 1131"/>
                    <a:gd name="T27" fmla="*/ 322 h 1703"/>
                    <a:gd name="T28" fmla="*/ 282 w 1131"/>
                    <a:gd name="T29" fmla="*/ 345 h 1703"/>
                    <a:gd name="T30" fmla="*/ 278 w 1131"/>
                    <a:gd name="T31" fmla="*/ 372 h 1703"/>
                    <a:gd name="T32" fmla="*/ 274 w 1131"/>
                    <a:gd name="T33" fmla="*/ 406 h 1703"/>
                    <a:gd name="T34" fmla="*/ 223 w 1131"/>
                    <a:gd name="T35" fmla="*/ 421 h 1703"/>
                    <a:gd name="T36" fmla="*/ 175 w 1131"/>
                    <a:gd name="T37" fmla="*/ 425 h 1703"/>
                    <a:gd name="T38" fmla="*/ 131 w 1131"/>
                    <a:gd name="T39" fmla="*/ 419 h 1703"/>
                    <a:gd name="T40" fmla="*/ 94 w 1131"/>
                    <a:gd name="T41" fmla="*/ 403 h 1703"/>
                    <a:gd name="T42" fmla="*/ 64 w 1131"/>
                    <a:gd name="T43" fmla="*/ 378 h 1703"/>
                    <a:gd name="T44" fmla="*/ 43 w 1131"/>
                    <a:gd name="T45" fmla="*/ 346 h 1703"/>
                    <a:gd name="T46" fmla="*/ 32 w 1131"/>
                    <a:gd name="T47" fmla="*/ 305 h 1703"/>
                    <a:gd name="T48" fmla="*/ 33 w 1131"/>
                    <a:gd name="T49" fmla="*/ 259 h 1703"/>
                    <a:gd name="T50" fmla="*/ 35 w 1131"/>
                    <a:gd name="T51" fmla="*/ 255 h 1703"/>
                    <a:gd name="T52" fmla="*/ 36 w 1131"/>
                    <a:gd name="T53" fmla="*/ 253 h 1703"/>
                    <a:gd name="T54" fmla="*/ 34 w 1131"/>
                    <a:gd name="T55" fmla="*/ 252 h 1703"/>
                    <a:gd name="T56" fmla="*/ 33 w 1131"/>
                    <a:gd name="T57" fmla="*/ 251 h 1703"/>
                    <a:gd name="T58" fmla="*/ 31 w 1131"/>
                    <a:gd name="T59" fmla="*/ 249 h 1703"/>
                    <a:gd name="T60" fmla="*/ 29 w 1131"/>
                    <a:gd name="T61" fmla="*/ 248 h 1703"/>
                    <a:gd name="T62" fmla="*/ 30 w 1131"/>
                    <a:gd name="T63" fmla="*/ 246 h 1703"/>
                    <a:gd name="T64" fmla="*/ 32 w 1131"/>
                    <a:gd name="T65" fmla="*/ 242 h 1703"/>
                    <a:gd name="T66" fmla="*/ 28 w 1131"/>
                    <a:gd name="T67" fmla="*/ 233 h 1703"/>
                    <a:gd name="T68" fmla="*/ 24 w 1131"/>
                    <a:gd name="T69" fmla="*/ 223 h 1703"/>
                    <a:gd name="T70" fmla="*/ 20 w 1131"/>
                    <a:gd name="T71" fmla="*/ 213 h 1703"/>
                    <a:gd name="T72" fmla="*/ 16 w 1131"/>
                    <a:gd name="T73" fmla="*/ 204 h 1703"/>
                    <a:gd name="T74" fmla="*/ 12 w 1131"/>
                    <a:gd name="T75" fmla="*/ 194 h 1703"/>
                    <a:gd name="T76" fmla="*/ 8 w 1131"/>
                    <a:gd name="T77" fmla="*/ 184 h 1703"/>
                    <a:gd name="T78" fmla="*/ 4 w 1131"/>
                    <a:gd name="T79" fmla="*/ 175 h 1703"/>
                    <a:gd name="T80" fmla="*/ 0 w 1131"/>
                    <a:gd name="T81" fmla="*/ 165 h 1703"/>
                    <a:gd name="T82" fmla="*/ 4 w 1131"/>
                    <a:gd name="T83" fmla="*/ 156 h 1703"/>
                    <a:gd name="T84" fmla="*/ 8 w 1131"/>
                    <a:gd name="T85" fmla="*/ 148 h 1703"/>
                    <a:gd name="T86" fmla="*/ 11 w 1131"/>
                    <a:gd name="T87" fmla="*/ 138 h 1703"/>
                    <a:gd name="T88" fmla="*/ 15 w 1131"/>
                    <a:gd name="T89" fmla="*/ 130 h 1703"/>
                    <a:gd name="T90" fmla="*/ 19 w 1131"/>
                    <a:gd name="T91" fmla="*/ 121 h 1703"/>
                    <a:gd name="T92" fmla="*/ 23 w 1131"/>
                    <a:gd name="T93" fmla="*/ 112 h 1703"/>
                    <a:gd name="T94" fmla="*/ 26 w 1131"/>
                    <a:gd name="T95" fmla="*/ 103 h 1703"/>
                    <a:gd name="T96" fmla="*/ 30 w 1131"/>
                    <a:gd name="T97" fmla="*/ 95 h 1703"/>
                    <a:gd name="T98" fmla="*/ 32 w 1131"/>
                    <a:gd name="T99" fmla="*/ 84 h 1703"/>
                    <a:gd name="T100" fmla="*/ 33 w 1131"/>
                    <a:gd name="T101" fmla="*/ 72 h 1703"/>
                    <a:gd name="T102" fmla="*/ 33 w 1131"/>
                    <a:gd name="T103" fmla="*/ 59 h 1703"/>
                    <a:gd name="T104" fmla="*/ 33 w 1131"/>
                    <a:gd name="T105" fmla="*/ 47 h 1703"/>
                    <a:gd name="T106" fmla="*/ 33 w 1131"/>
                    <a:gd name="T107" fmla="*/ 35 h 1703"/>
                    <a:gd name="T108" fmla="*/ 34 w 1131"/>
                    <a:gd name="T109" fmla="*/ 23 h 1703"/>
                    <a:gd name="T110" fmla="*/ 35 w 1131"/>
                    <a:gd name="T111" fmla="*/ 11 h 1703"/>
                    <a:gd name="T112" fmla="*/ 37 w 1131"/>
                    <a:gd name="T113" fmla="*/ 0 h 1703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31"/>
                    <a:gd name="T172" fmla="*/ 0 h 1703"/>
                    <a:gd name="T173" fmla="*/ 1131 w 1131"/>
                    <a:gd name="T174" fmla="*/ 1703 h 1703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31" h="1703">
                      <a:moveTo>
                        <a:pt x="146" y="0"/>
                      </a:moveTo>
                      <a:lnTo>
                        <a:pt x="289" y="54"/>
                      </a:lnTo>
                      <a:lnTo>
                        <a:pt x="419" y="124"/>
                      </a:lnTo>
                      <a:lnTo>
                        <a:pt x="537" y="208"/>
                      </a:lnTo>
                      <a:lnTo>
                        <a:pt x="649" y="306"/>
                      </a:lnTo>
                      <a:lnTo>
                        <a:pt x="750" y="414"/>
                      </a:lnTo>
                      <a:lnTo>
                        <a:pt x="848" y="533"/>
                      </a:lnTo>
                      <a:lnTo>
                        <a:pt x="942" y="662"/>
                      </a:lnTo>
                      <a:lnTo>
                        <a:pt x="1035" y="800"/>
                      </a:lnTo>
                      <a:lnTo>
                        <a:pt x="1073" y="926"/>
                      </a:lnTo>
                      <a:lnTo>
                        <a:pt x="1101" y="1031"/>
                      </a:lnTo>
                      <a:lnTo>
                        <a:pt x="1120" y="1122"/>
                      </a:lnTo>
                      <a:lnTo>
                        <a:pt x="1130" y="1206"/>
                      </a:lnTo>
                      <a:lnTo>
                        <a:pt x="1131" y="1290"/>
                      </a:lnTo>
                      <a:lnTo>
                        <a:pt x="1125" y="1382"/>
                      </a:lnTo>
                      <a:lnTo>
                        <a:pt x="1111" y="1491"/>
                      </a:lnTo>
                      <a:lnTo>
                        <a:pt x="1093" y="1624"/>
                      </a:lnTo>
                      <a:lnTo>
                        <a:pt x="889" y="1686"/>
                      </a:lnTo>
                      <a:lnTo>
                        <a:pt x="698" y="1703"/>
                      </a:lnTo>
                      <a:lnTo>
                        <a:pt x="524" y="1677"/>
                      </a:lnTo>
                      <a:lnTo>
                        <a:pt x="375" y="1614"/>
                      </a:lnTo>
                      <a:lnTo>
                        <a:pt x="255" y="1514"/>
                      </a:lnTo>
                      <a:lnTo>
                        <a:pt x="170" y="1384"/>
                      </a:lnTo>
                      <a:lnTo>
                        <a:pt x="126" y="1222"/>
                      </a:lnTo>
                      <a:lnTo>
                        <a:pt x="129" y="1036"/>
                      </a:lnTo>
                      <a:lnTo>
                        <a:pt x="138" y="1023"/>
                      </a:lnTo>
                      <a:lnTo>
                        <a:pt x="141" y="1014"/>
                      </a:lnTo>
                      <a:lnTo>
                        <a:pt x="136" y="1008"/>
                      </a:lnTo>
                      <a:lnTo>
                        <a:pt x="129" y="1004"/>
                      </a:lnTo>
                      <a:lnTo>
                        <a:pt x="121" y="999"/>
                      </a:lnTo>
                      <a:lnTo>
                        <a:pt x="116" y="993"/>
                      </a:lnTo>
                      <a:lnTo>
                        <a:pt x="117" y="984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8" name="Freeform 41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61" cy="842"/>
                </a:xfrm>
                <a:custGeom>
                  <a:avLst/>
                  <a:gdLst>
                    <a:gd name="T0" fmla="*/ 36 w 1123"/>
                    <a:gd name="T1" fmla="*/ 0 h 1684"/>
                    <a:gd name="T2" fmla="*/ 71 w 1123"/>
                    <a:gd name="T3" fmla="*/ 13 h 1684"/>
                    <a:gd name="T4" fmla="*/ 104 w 1123"/>
                    <a:gd name="T5" fmla="*/ 31 h 1684"/>
                    <a:gd name="T6" fmla="*/ 133 w 1123"/>
                    <a:gd name="T7" fmla="*/ 52 h 1684"/>
                    <a:gd name="T8" fmla="*/ 160 w 1123"/>
                    <a:gd name="T9" fmla="*/ 77 h 1684"/>
                    <a:gd name="T10" fmla="*/ 185 w 1123"/>
                    <a:gd name="T11" fmla="*/ 103 h 1684"/>
                    <a:gd name="T12" fmla="*/ 209 w 1123"/>
                    <a:gd name="T13" fmla="*/ 133 h 1684"/>
                    <a:gd name="T14" fmla="*/ 233 w 1123"/>
                    <a:gd name="T15" fmla="*/ 165 h 1684"/>
                    <a:gd name="T16" fmla="*/ 256 w 1123"/>
                    <a:gd name="T17" fmla="*/ 200 h 1684"/>
                    <a:gd name="T18" fmla="*/ 266 w 1123"/>
                    <a:gd name="T19" fmla="*/ 231 h 1684"/>
                    <a:gd name="T20" fmla="*/ 273 w 1123"/>
                    <a:gd name="T21" fmla="*/ 257 h 1684"/>
                    <a:gd name="T22" fmla="*/ 277 w 1123"/>
                    <a:gd name="T23" fmla="*/ 280 h 1684"/>
                    <a:gd name="T24" fmla="*/ 280 w 1123"/>
                    <a:gd name="T25" fmla="*/ 300 h 1684"/>
                    <a:gd name="T26" fmla="*/ 280 w 1123"/>
                    <a:gd name="T27" fmla="*/ 321 h 1684"/>
                    <a:gd name="T28" fmla="*/ 279 w 1123"/>
                    <a:gd name="T29" fmla="*/ 343 h 1684"/>
                    <a:gd name="T30" fmla="*/ 275 w 1123"/>
                    <a:gd name="T31" fmla="*/ 370 h 1684"/>
                    <a:gd name="T32" fmla="*/ 271 w 1123"/>
                    <a:gd name="T33" fmla="*/ 404 h 1684"/>
                    <a:gd name="T34" fmla="*/ 220 w 1123"/>
                    <a:gd name="T35" fmla="*/ 419 h 1684"/>
                    <a:gd name="T36" fmla="*/ 174 w 1123"/>
                    <a:gd name="T37" fmla="*/ 421 h 1684"/>
                    <a:gd name="T38" fmla="*/ 132 w 1123"/>
                    <a:gd name="T39" fmla="*/ 413 h 1684"/>
                    <a:gd name="T40" fmla="*/ 97 w 1123"/>
                    <a:gd name="T41" fmla="*/ 395 h 1684"/>
                    <a:gd name="T42" fmla="*/ 68 w 1123"/>
                    <a:gd name="T43" fmla="*/ 369 h 1684"/>
                    <a:gd name="T44" fmla="*/ 48 w 1123"/>
                    <a:gd name="T45" fmla="*/ 337 h 1684"/>
                    <a:gd name="T46" fmla="*/ 37 w 1123"/>
                    <a:gd name="T47" fmla="*/ 298 h 1684"/>
                    <a:gd name="T48" fmla="*/ 38 w 1123"/>
                    <a:gd name="T49" fmla="*/ 257 h 1684"/>
                    <a:gd name="T50" fmla="*/ 40 w 1123"/>
                    <a:gd name="T51" fmla="*/ 253 h 1684"/>
                    <a:gd name="T52" fmla="*/ 39 w 1123"/>
                    <a:gd name="T53" fmla="*/ 251 h 1684"/>
                    <a:gd name="T54" fmla="*/ 37 w 1123"/>
                    <a:gd name="T55" fmla="*/ 250 h 1684"/>
                    <a:gd name="T56" fmla="*/ 35 w 1123"/>
                    <a:gd name="T57" fmla="*/ 249 h 1684"/>
                    <a:gd name="T58" fmla="*/ 31 w 1123"/>
                    <a:gd name="T59" fmla="*/ 248 h 1684"/>
                    <a:gd name="T60" fmla="*/ 29 w 1123"/>
                    <a:gd name="T61" fmla="*/ 247 h 1684"/>
                    <a:gd name="T62" fmla="*/ 29 w 1123"/>
                    <a:gd name="T63" fmla="*/ 245 h 1684"/>
                    <a:gd name="T64" fmla="*/ 32 w 1123"/>
                    <a:gd name="T65" fmla="*/ 242 h 1684"/>
                    <a:gd name="T66" fmla="*/ 28 w 1123"/>
                    <a:gd name="T67" fmla="*/ 233 h 1684"/>
                    <a:gd name="T68" fmla="*/ 24 w 1123"/>
                    <a:gd name="T69" fmla="*/ 223 h 1684"/>
                    <a:gd name="T70" fmla="*/ 19 w 1123"/>
                    <a:gd name="T71" fmla="*/ 213 h 1684"/>
                    <a:gd name="T72" fmla="*/ 16 w 1123"/>
                    <a:gd name="T73" fmla="*/ 205 h 1684"/>
                    <a:gd name="T74" fmla="*/ 12 w 1123"/>
                    <a:gd name="T75" fmla="*/ 195 h 1684"/>
                    <a:gd name="T76" fmla="*/ 8 w 1123"/>
                    <a:gd name="T77" fmla="*/ 185 h 1684"/>
                    <a:gd name="T78" fmla="*/ 3 w 1123"/>
                    <a:gd name="T79" fmla="*/ 176 h 1684"/>
                    <a:gd name="T80" fmla="*/ 0 w 1123"/>
                    <a:gd name="T81" fmla="*/ 166 h 1684"/>
                    <a:gd name="T82" fmla="*/ 3 w 1123"/>
                    <a:gd name="T83" fmla="*/ 157 h 1684"/>
                    <a:gd name="T84" fmla="*/ 7 w 1123"/>
                    <a:gd name="T85" fmla="*/ 148 h 1684"/>
                    <a:gd name="T86" fmla="*/ 11 w 1123"/>
                    <a:gd name="T87" fmla="*/ 139 h 1684"/>
                    <a:gd name="T88" fmla="*/ 14 w 1123"/>
                    <a:gd name="T89" fmla="*/ 131 h 1684"/>
                    <a:gd name="T90" fmla="*/ 18 w 1123"/>
                    <a:gd name="T91" fmla="*/ 121 h 1684"/>
                    <a:gd name="T92" fmla="*/ 22 w 1123"/>
                    <a:gd name="T93" fmla="*/ 112 h 1684"/>
                    <a:gd name="T94" fmla="*/ 26 w 1123"/>
                    <a:gd name="T95" fmla="*/ 104 h 1684"/>
                    <a:gd name="T96" fmla="*/ 29 w 1123"/>
                    <a:gd name="T97" fmla="*/ 96 h 1684"/>
                    <a:gd name="T98" fmla="*/ 31 w 1123"/>
                    <a:gd name="T99" fmla="*/ 84 h 1684"/>
                    <a:gd name="T100" fmla="*/ 32 w 1123"/>
                    <a:gd name="T101" fmla="*/ 72 h 1684"/>
                    <a:gd name="T102" fmla="*/ 32 w 1123"/>
                    <a:gd name="T103" fmla="*/ 59 h 1684"/>
                    <a:gd name="T104" fmla="*/ 33 w 1123"/>
                    <a:gd name="T105" fmla="*/ 48 h 1684"/>
                    <a:gd name="T106" fmla="*/ 33 w 1123"/>
                    <a:gd name="T107" fmla="*/ 35 h 1684"/>
                    <a:gd name="T108" fmla="*/ 33 w 1123"/>
                    <a:gd name="T109" fmla="*/ 23 h 1684"/>
                    <a:gd name="T110" fmla="*/ 34 w 1123"/>
                    <a:gd name="T111" fmla="*/ 11 h 1684"/>
                    <a:gd name="T112" fmla="*/ 36 w 1123"/>
                    <a:gd name="T113" fmla="*/ 0 h 168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23"/>
                    <a:gd name="T172" fmla="*/ 0 h 1684"/>
                    <a:gd name="T173" fmla="*/ 1123 w 1123"/>
                    <a:gd name="T174" fmla="*/ 1684 h 168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23" h="1684">
                      <a:moveTo>
                        <a:pt x="146" y="0"/>
                      </a:moveTo>
                      <a:lnTo>
                        <a:pt x="287" y="54"/>
                      </a:lnTo>
                      <a:lnTo>
                        <a:pt x="417" y="124"/>
                      </a:lnTo>
                      <a:lnTo>
                        <a:pt x="535" y="207"/>
                      </a:lnTo>
                      <a:lnTo>
                        <a:pt x="642" y="305"/>
                      </a:lnTo>
                      <a:lnTo>
                        <a:pt x="743" y="412"/>
                      </a:lnTo>
                      <a:lnTo>
                        <a:pt x="839" y="531"/>
                      </a:lnTo>
                      <a:lnTo>
                        <a:pt x="932" y="659"/>
                      </a:lnTo>
                      <a:lnTo>
                        <a:pt x="1026" y="797"/>
                      </a:lnTo>
                      <a:lnTo>
                        <a:pt x="1064" y="924"/>
                      </a:lnTo>
                      <a:lnTo>
                        <a:pt x="1093" y="1028"/>
                      </a:lnTo>
                      <a:lnTo>
                        <a:pt x="1111" y="1117"/>
                      </a:lnTo>
                      <a:lnTo>
                        <a:pt x="1121" y="1199"/>
                      </a:lnTo>
                      <a:lnTo>
                        <a:pt x="1123" y="1281"/>
                      </a:lnTo>
                      <a:lnTo>
                        <a:pt x="1116" y="1372"/>
                      </a:lnTo>
                      <a:lnTo>
                        <a:pt x="1103" y="1480"/>
                      </a:lnTo>
                      <a:lnTo>
                        <a:pt x="1084" y="1613"/>
                      </a:lnTo>
                      <a:lnTo>
                        <a:pt x="882" y="1673"/>
                      </a:lnTo>
                      <a:lnTo>
                        <a:pt x="696" y="1684"/>
                      </a:lnTo>
                      <a:lnTo>
                        <a:pt x="530" y="1650"/>
                      </a:lnTo>
                      <a:lnTo>
                        <a:pt x="388" y="1580"/>
                      </a:lnTo>
                      <a:lnTo>
                        <a:pt x="274" y="1475"/>
                      </a:lnTo>
                      <a:lnTo>
                        <a:pt x="193" y="1345"/>
                      </a:lnTo>
                      <a:lnTo>
                        <a:pt x="151" y="1192"/>
                      </a:lnTo>
                      <a:lnTo>
                        <a:pt x="152" y="1026"/>
                      </a:lnTo>
                      <a:lnTo>
                        <a:pt x="160" y="1013"/>
                      </a:lnTo>
                      <a:lnTo>
                        <a:pt x="158" y="1005"/>
                      </a:lnTo>
                      <a:lnTo>
                        <a:pt x="151" y="1000"/>
                      </a:lnTo>
                      <a:lnTo>
                        <a:pt x="140" y="999"/>
                      </a:lnTo>
                      <a:lnTo>
                        <a:pt x="127" y="995"/>
                      </a:lnTo>
                      <a:lnTo>
                        <a:pt x="119" y="991"/>
                      </a:lnTo>
                      <a:lnTo>
                        <a:pt x="118" y="982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9" name="Freeform 42"/>
                <p:cNvSpPr>
                  <a:spLocks/>
                </p:cNvSpPr>
                <p:nvPr/>
              </p:nvSpPr>
              <p:spPr bwMode="auto">
                <a:xfrm>
                  <a:off x="4668" y="3628"/>
                  <a:ext cx="267" cy="363"/>
                </a:xfrm>
                <a:custGeom>
                  <a:avLst/>
                  <a:gdLst>
                    <a:gd name="T0" fmla="*/ 39 w 534"/>
                    <a:gd name="T1" fmla="*/ 16 h 724"/>
                    <a:gd name="T2" fmla="*/ 28 w 534"/>
                    <a:gd name="T3" fmla="*/ 35 h 724"/>
                    <a:gd name="T4" fmla="*/ 19 w 534"/>
                    <a:gd name="T5" fmla="*/ 53 h 724"/>
                    <a:gd name="T6" fmla="*/ 13 w 534"/>
                    <a:gd name="T7" fmla="*/ 67 h 724"/>
                    <a:gd name="T8" fmla="*/ 10 w 534"/>
                    <a:gd name="T9" fmla="*/ 80 h 724"/>
                    <a:gd name="T10" fmla="*/ 11 w 534"/>
                    <a:gd name="T11" fmla="*/ 91 h 724"/>
                    <a:gd name="T12" fmla="*/ 17 w 534"/>
                    <a:gd name="T13" fmla="*/ 103 h 724"/>
                    <a:gd name="T14" fmla="*/ 30 w 534"/>
                    <a:gd name="T15" fmla="*/ 114 h 724"/>
                    <a:gd name="T16" fmla="*/ 50 w 534"/>
                    <a:gd name="T17" fmla="*/ 127 h 724"/>
                    <a:gd name="T18" fmla="*/ 44 w 534"/>
                    <a:gd name="T19" fmla="*/ 130 h 724"/>
                    <a:gd name="T20" fmla="*/ 38 w 534"/>
                    <a:gd name="T21" fmla="*/ 133 h 724"/>
                    <a:gd name="T22" fmla="*/ 31 w 534"/>
                    <a:gd name="T23" fmla="*/ 138 h 724"/>
                    <a:gd name="T24" fmla="*/ 25 w 534"/>
                    <a:gd name="T25" fmla="*/ 143 h 724"/>
                    <a:gd name="T26" fmla="*/ 18 w 534"/>
                    <a:gd name="T27" fmla="*/ 147 h 724"/>
                    <a:gd name="T28" fmla="*/ 11 w 534"/>
                    <a:gd name="T29" fmla="*/ 151 h 724"/>
                    <a:gd name="T30" fmla="*/ 5 w 534"/>
                    <a:gd name="T31" fmla="*/ 155 h 724"/>
                    <a:gd name="T32" fmla="*/ 0 w 534"/>
                    <a:gd name="T33" fmla="*/ 158 h 724"/>
                    <a:gd name="T34" fmla="*/ 1 w 534"/>
                    <a:gd name="T35" fmla="*/ 162 h 724"/>
                    <a:gd name="T36" fmla="*/ 4 w 534"/>
                    <a:gd name="T37" fmla="*/ 165 h 724"/>
                    <a:gd name="T38" fmla="*/ 7 w 534"/>
                    <a:gd name="T39" fmla="*/ 167 h 724"/>
                    <a:gd name="T40" fmla="*/ 10 w 534"/>
                    <a:gd name="T41" fmla="*/ 170 h 724"/>
                    <a:gd name="T42" fmla="*/ 13 w 534"/>
                    <a:gd name="T43" fmla="*/ 172 h 724"/>
                    <a:gd name="T44" fmla="*/ 17 w 534"/>
                    <a:gd name="T45" fmla="*/ 174 h 724"/>
                    <a:gd name="T46" fmla="*/ 18 w 534"/>
                    <a:gd name="T47" fmla="*/ 177 h 724"/>
                    <a:gd name="T48" fmla="*/ 20 w 534"/>
                    <a:gd name="T49" fmla="*/ 182 h 724"/>
                    <a:gd name="T50" fmla="*/ 33 w 534"/>
                    <a:gd name="T51" fmla="*/ 175 h 724"/>
                    <a:gd name="T52" fmla="*/ 45 w 534"/>
                    <a:gd name="T53" fmla="*/ 169 h 724"/>
                    <a:gd name="T54" fmla="*/ 57 w 534"/>
                    <a:gd name="T55" fmla="*/ 162 h 724"/>
                    <a:gd name="T56" fmla="*/ 69 w 534"/>
                    <a:gd name="T57" fmla="*/ 156 h 724"/>
                    <a:gd name="T58" fmla="*/ 81 w 534"/>
                    <a:gd name="T59" fmla="*/ 149 h 724"/>
                    <a:gd name="T60" fmla="*/ 94 w 534"/>
                    <a:gd name="T61" fmla="*/ 143 h 724"/>
                    <a:gd name="T62" fmla="*/ 106 w 534"/>
                    <a:gd name="T63" fmla="*/ 136 h 724"/>
                    <a:gd name="T64" fmla="*/ 118 w 534"/>
                    <a:gd name="T65" fmla="*/ 130 h 724"/>
                    <a:gd name="T66" fmla="*/ 129 w 534"/>
                    <a:gd name="T67" fmla="*/ 119 h 724"/>
                    <a:gd name="T68" fmla="*/ 134 w 534"/>
                    <a:gd name="T69" fmla="*/ 111 h 724"/>
                    <a:gd name="T70" fmla="*/ 133 w 534"/>
                    <a:gd name="T71" fmla="*/ 105 h 724"/>
                    <a:gd name="T72" fmla="*/ 128 w 534"/>
                    <a:gd name="T73" fmla="*/ 101 h 724"/>
                    <a:gd name="T74" fmla="*/ 118 w 534"/>
                    <a:gd name="T75" fmla="*/ 97 h 724"/>
                    <a:gd name="T76" fmla="*/ 105 w 534"/>
                    <a:gd name="T77" fmla="*/ 94 h 724"/>
                    <a:gd name="T78" fmla="*/ 89 w 534"/>
                    <a:gd name="T79" fmla="*/ 90 h 724"/>
                    <a:gd name="T80" fmla="*/ 71 w 534"/>
                    <a:gd name="T81" fmla="*/ 86 h 724"/>
                    <a:gd name="T82" fmla="*/ 74 w 534"/>
                    <a:gd name="T83" fmla="*/ 80 h 724"/>
                    <a:gd name="T84" fmla="*/ 77 w 534"/>
                    <a:gd name="T85" fmla="*/ 75 h 724"/>
                    <a:gd name="T86" fmla="*/ 81 w 534"/>
                    <a:gd name="T87" fmla="*/ 69 h 724"/>
                    <a:gd name="T88" fmla="*/ 84 w 534"/>
                    <a:gd name="T89" fmla="*/ 63 h 724"/>
                    <a:gd name="T90" fmla="*/ 87 w 534"/>
                    <a:gd name="T91" fmla="*/ 57 h 724"/>
                    <a:gd name="T92" fmla="*/ 91 w 534"/>
                    <a:gd name="T93" fmla="*/ 52 h 724"/>
                    <a:gd name="T94" fmla="*/ 94 w 534"/>
                    <a:gd name="T95" fmla="*/ 46 h 724"/>
                    <a:gd name="T96" fmla="*/ 98 w 534"/>
                    <a:gd name="T97" fmla="*/ 40 h 724"/>
                    <a:gd name="T98" fmla="*/ 92 w 534"/>
                    <a:gd name="T99" fmla="*/ 21 h 724"/>
                    <a:gd name="T100" fmla="*/ 85 w 534"/>
                    <a:gd name="T101" fmla="*/ 9 h 724"/>
                    <a:gd name="T102" fmla="*/ 76 w 534"/>
                    <a:gd name="T103" fmla="*/ 2 h 724"/>
                    <a:gd name="T104" fmla="*/ 67 w 534"/>
                    <a:gd name="T105" fmla="*/ 0 h 724"/>
                    <a:gd name="T106" fmla="*/ 56 w 534"/>
                    <a:gd name="T107" fmla="*/ 2 h 724"/>
                    <a:gd name="T108" fmla="*/ 48 w 534"/>
                    <a:gd name="T109" fmla="*/ 6 h 724"/>
                    <a:gd name="T110" fmla="*/ 42 w 534"/>
                    <a:gd name="T111" fmla="*/ 10 h 724"/>
                    <a:gd name="T112" fmla="*/ 39 w 534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534"/>
                    <a:gd name="T172" fmla="*/ 0 h 724"/>
                    <a:gd name="T173" fmla="*/ 534 w 534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534" h="724">
                      <a:moveTo>
                        <a:pt x="157" y="61"/>
                      </a:moveTo>
                      <a:lnTo>
                        <a:pt x="114" y="140"/>
                      </a:lnTo>
                      <a:lnTo>
                        <a:pt x="79" y="209"/>
                      </a:lnTo>
                      <a:lnTo>
                        <a:pt x="52" y="267"/>
                      </a:lnTo>
                      <a:lnTo>
                        <a:pt x="40" y="318"/>
                      </a:lnTo>
                      <a:lnTo>
                        <a:pt x="44" y="363"/>
                      </a:lnTo>
                      <a:lnTo>
                        <a:pt x="70" y="409"/>
                      </a:lnTo>
                      <a:lnTo>
                        <a:pt x="121" y="455"/>
                      </a:lnTo>
                      <a:lnTo>
                        <a:pt x="201" y="505"/>
                      </a:lnTo>
                      <a:lnTo>
                        <a:pt x="178" y="516"/>
                      </a:lnTo>
                      <a:lnTo>
                        <a:pt x="154" y="531"/>
                      </a:lnTo>
                      <a:lnTo>
                        <a:pt x="127" y="549"/>
                      </a:lnTo>
                      <a:lnTo>
                        <a:pt x="101" y="568"/>
                      </a:lnTo>
                      <a:lnTo>
                        <a:pt x="72" y="585"/>
                      </a:lnTo>
                      <a:lnTo>
                        <a:pt x="45" y="603"/>
                      </a:lnTo>
                      <a:lnTo>
                        <a:pt x="20" y="618"/>
                      </a:lnTo>
                      <a:lnTo>
                        <a:pt x="0" y="629"/>
                      </a:lnTo>
                      <a:lnTo>
                        <a:pt x="6" y="645"/>
                      </a:lnTo>
                      <a:lnTo>
                        <a:pt x="16" y="658"/>
                      </a:lnTo>
                      <a:lnTo>
                        <a:pt x="28" y="667"/>
                      </a:lnTo>
                      <a:lnTo>
                        <a:pt x="42" y="677"/>
                      </a:lnTo>
                      <a:lnTo>
                        <a:pt x="54" y="684"/>
                      </a:lnTo>
                      <a:lnTo>
                        <a:pt x="65" y="694"/>
                      </a:lnTo>
                      <a:lnTo>
                        <a:pt x="75" y="707"/>
                      </a:lnTo>
                      <a:lnTo>
                        <a:pt x="83" y="724"/>
                      </a:lnTo>
                      <a:lnTo>
                        <a:pt x="132" y="698"/>
                      </a:lnTo>
                      <a:lnTo>
                        <a:pt x="181" y="672"/>
                      </a:lnTo>
                      <a:lnTo>
                        <a:pt x="230" y="645"/>
                      </a:lnTo>
                      <a:lnTo>
                        <a:pt x="279" y="620"/>
                      </a:lnTo>
                      <a:lnTo>
                        <a:pt x="327" y="594"/>
                      </a:lnTo>
                      <a:lnTo>
                        <a:pt x="376" y="568"/>
                      </a:lnTo>
                      <a:lnTo>
                        <a:pt x="425" y="541"/>
                      </a:lnTo>
                      <a:lnTo>
                        <a:pt x="474" y="516"/>
                      </a:lnTo>
                      <a:lnTo>
                        <a:pt x="516" y="472"/>
                      </a:lnTo>
                      <a:lnTo>
                        <a:pt x="534" y="441"/>
                      </a:lnTo>
                      <a:lnTo>
                        <a:pt x="532" y="417"/>
                      </a:lnTo>
                      <a:lnTo>
                        <a:pt x="512" y="401"/>
                      </a:lnTo>
                      <a:lnTo>
                        <a:pt x="474" y="386"/>
                      </a:lnTo>
                      <a:lnTo>
                        <a:pt x="423" y="373"/>
                      </a:lnTo>
                      <a:lnTo>
                        <a:pt x="358" y="360"/>
                      </a:lnTo>
                      <a:lnTo>
                        <a:pt x="284" y="343"/>
                      </a:lnTo>
                      <a:lnTo>
                        <a:pt x="296" y="320"/>
                      </a:lnTo>
                      <a:lnTo>
                        <a:pt x="310" y="297"/>
                      </a:lnTo>
                      <a:lnTo>
                        <a:pt x="324" y="274"/>
                      </a:lnTo>
                      <a:lnTo>
                        <a:pt x="338" y="252"/>
                      </a:lnTo>
                      <a:lnTo>
                        <a:pt x="350" y="228"/>
                      </a:lnTo>
                      <a:lnTo>
                        <a:pt x="365" y="205"/>
                      </a:lnTo>
                      <a:lnTo>
                        <a:pt x="378" y="183"/>
                      </a:lnTo>
                      <a:lnTo>
                        <a:pt x="393" y="160"/>
                      </a:lnTo>
                      <a:lnTo>
                        <a:pt x="371" y="83"/>
                      </a:lnTo>
                      <a:lnTo>
                        <a:pt x="341" y="34"/>
                      </a:lnTo>
                      <a:lnTo>
                        <a:pt x="305" y="7"/>
                      </a:lnTo>
                      <a:lnTo>
                        <a:pt x="266" y="0"/>
                      </a:lnTo>
                      <a:lnTo>
                        <a:pt x="227" y="5"/>
                      </a:lnTo>
                      <a:lnTo>
                        <a:pt x="195" y="21"/>
                      </a:lnTo>
                      <a:lnTo>
                        <a:pt x="169" y="40"/>
                      </a:lnTo>
                      <a:lnTo>
                        <a:pt x="157" y="61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0" name="Freeform 43"/>
                <p:cNvSpPr>
                  <a:spLocks/>
                </p:cNvSpPr>
                <p:nvPr/>
              </p:nvSpPr>
              <p:spPr bwMode="auto">
                <a:xfrm>
                  <a:off x="4676" y="3628"/>
                  <a:ext cx="259" cy="363"/>
                </a:xfrm>
                <a:custGeom>
                  <a:avLst/>
                  <a:gdLst>
                    <a:gd name="T0" fmla="*/ 35 w 519"/>
                    <a:gd name="T1" fmla="*/ 16 h 724"/>
                    <a:gd name="T2" fmla="*/ 25 w 519"/>
                    <a:gd name="T3" fmla="*/ 35 h 724"/>
                    <a:gd name="T4" fmla="*/ 17 w 519"/>
                    <a:gd name="T5" fmla="*/ 52 h 724"/>
                    <a:gd name="T6" fmla="*/ 11 w 519"/>
                    <a:gd name="T7" fmla="*/ 67 h 724"/>
                    <a:gd name="T8" fmla="*/ 9 w 519"/>
                    <a:gd name="T9" fmla="*/ 80 h 724"/>
                    <a:gd name="T10" fmla="*/ 11 w 519"/>
                    <a:gd name="T11" fmla="*/ 91 h 724"/>
                    <a:gd name="T12" fmla="*/ 18 w 519"/>
                    <a:gd name="T13" fmla="*/ 102 h 724"/>
                    <a:gd name="T14" fmla="*/ 31 w 519"/>
                    <a:gd name="T15" fmla="*/ 114 h 724"/>
                    <a:gd name="T16" fmla="*/ 52 w 519"/>
                    <a:gd name="T17" fmla="*/ 127 h 724"/>
                    <a:gd name="T18" fmla="*/ 48 w 519"/>
                    <a:gd name="T19" fmla="*/ 129 h 724"/>
                    <a:gd name="T20" fmla="*/ 43 w 519"/>
                    <a:gd name="T21" fmla="*/ 134 h 724"/>
                    <a:gd name="T22" fmla="*/ 36 w 519"/>
                    <a:gd name="T23" fmla="*/ 138 h 724"/>
                    <a:gd name="T24" fmla="*/ 28 w 519"/>
                    <a:gd name="T25" fmla="*/ 144 h 724"/>
                    <a:gd name="T26" fmla="*/ 20 w 519"/>
                    <a:gd name="T27" fmla="*/ 149 h 724"/>
                    <a:gd name="T28" fmla="*/ 12 w 519"/>
                    <a:gd name="T29" fmla="*/ 154 h 724"/>
                    <a:gd name="T30" fmla="*/ 5 w 519"/>
                    <a:gd name="T31" fmla="*/ 158 h 724"/>
                    <a:gd name="T32" fmla="*/ 0 w 519"/>
                    <a:gd name="T33" fmla="*/ 161 h 724"/>
                    <a:gd name="T34" fmla="*/ 1 w 519"/>
                    <a:gd name="T35" fmla="*/ 164 h 724"/>
                    <a:gd name="T36" fmla="*/ 3 w 519"/>
                    <a:gd name="T37" fmla="*/ 167 h 724"/>
                    <a:gd name="T38" fmla="*/ 5 w 519"/>
                    <a:gd name="T39" fmla="*/ 169 h 724"/>
                    <a:gd name="T40" fmla="*/ 8 w 519"/>
                    <a:gd name="T41" fmla="*/ 171 h 724"/>
                    <a:gd name="T42" fmla="*/ 10 w 519"/>
                    <a:gd name="T43" fmla="*/ 173 h 724"/>
                    <a:gd name="T44" fmla="*/ 13 w 519"/>
                    <a:gd name="T45" fmla="*/ 175 h 724"/>
                    <a:gd name="T46" fmla="*/ 15 w 519"/>
                    <a:gd name="T47" fmla="*/ 178 h 724"/>
                    <a:gd name="T48" fmla="*/ 17 w 519"/>
                    <a:gd name="T49" fmla="*/ 182 h 724"/>
                    <a:gd name="T50" fmla="*/ 29 w 519"/>
                    <a:gd name="T51" fmla="*/ 175 h 724"/>
                    <a:gd name="T52" fmla="*/ 41 w 519"/>
                    <a:gd name="T53" fmla="*/ 169 h 724"/>
                    <a:gd name="T54" fmla="*/ 53 w 519"/>
                    <a:gd name="T55" fmla="*/ 162 h 724"/>
                    <a:gd name="T56" fmla="*/ 66 w 519"/>
                    <a:gd name="T57" fmla="*/ 156 h 724"/>
                    <a:gd name="T58" fmla="*/ 78 w 519"/>
                    <a:gd name="T59" fmla="*/ 149 h 724"/>
                    <a:gd name="T60" fmla="*/ 90 w 519"/>
                    <a:gd name="T61" fmla="*/ 143 h 724"/>
                    <a:gd name="T62" fmla="*/ 102 w 519"/>
                    <a:gd name="T63" fmla="*/ 136 h 724"/>
                    <a:gd name="T64" fmla="*/ 114 w 519"/>
                    <a:gd name="T65" fmla="*/ 130 h 724"/>
                    <a:gd name="T66" fmla="*/ 125 w 519"/>
                    <a:gd name="T67" fmla="*/ 119 h 724"/>
                    <a:gd name="T68" fmla="*/ 129 w 519"/>
                    <a:gd name="T69" fmla="*/ 111 h 724"/>
                    <a:gd name="T70" fmla="*/ 129 w 519"/>
                    <a:gd name="T71" fmla="*/ 105 h 724"/>
                    <a:gd name="T72" fmla="*/ 124 w 519"/>
                    <a:gd name="T73" fmla="*/ 101 h 724"/>
                    <a:gd name="T74" fmla="*/ 114 w 519"/>
                    <a:gd name="T75" fmla="*/ 97 h 724"/>
                    <a:gd name="T76" fmla="*/ 102 w 519"/>
                    <a:gd name="T77" fmla="*/ 94 h 724"/>
                    <a:gd name="T78" fmla="*/ 85 w 519"/>
                    <a:gd name="T79" fmla="*/ 90 h 724"/>
                    <a:gd name="T80" fmla="*/ 67 w 519"/>
                    <a:gd name="T81" fmla="*/ 86 h 724"/>
                    <a:gd name="T82" fmla="*/ 70 w 519"/>
                    <a:gd name="T83" fmla="*/ 80 h 724"/>
                    <a:gd name="T84" fmla="*/ 73 w 519"/>
                    <a:gd name="T85" fmla="*/ 75 h 724"/>
                    <a:gd name="T86" fmla="*/ 77 w 519"/>
                    <a:gd name="T87" fmla="*/ 69 h 724"/>
                    <a:gd name="T88" fmla="*/ 80 w 519"/>
                    <a:gd name="T89" fmla="*/ 63 h 724"/>
                    <a:gd name="T90" fmla="*/ 83 w 519"/>
                    <a:gd name="T91" fmla="*/ 57 h 724"/>
                    <a:gd name="T92" fmla="*/ 87 w 519"/>
                    <a:gd name="T93" fmla="*/ 52 h 724"/>
                    <a:gd name="T94" fmla="*/ 90 w 519"/>
                    <a:gd name="T95" fmla="*/ 46 h 724"/>
                    <a:gd name="T96" fmla="*/ 94 w 519"/>
                    <a:gd name="T97" fmla="*/ 40 h 724"/>
                    <a:gd name="T98" fmla="*/ 89 w 519"/>
                    <a:gd name="T99" fmla="*/ 21 h 724"/>
                    <a:gd name="T100" fmla="*/ 81 w 519"/>
                    <a:gd name="T101" fmla="*/ 9 h 724"/>
                    <a:gd name="T102" fmla="*/ 72 w 519"/>
                    <a:gd name="T103" fmla="*/ 2 h 724"/>
                    <a:gd name="T104" fmla="*/ 62 w 519"/>
                    <a:gd name="T105" fmla="*/ 0 h 724"/>
                    <a:gd name="T106" fmla="*/ 53 w 519"/>
                    <a:gd name="T107" fmla="*/ 2 h 724"/>
                    <a:gd name="T108" fmla="*/ 45 w 519"/>
                    <a:gd name="T109" fmla="*/ 6 h 724"/>
                    <a:gd name="T110" fmla="*/ 38 w 519"/>
                    <a:gd name="T111" fmla="*/ 10 h 724"/>
                    <a:gd name="T112" fmla="*/ 35 w 519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519"/>
                    <a:gd name="T172" fmla="*/ 0 h 724"/>
                    <a:gd name="T173" fmla="*/ 519 w 519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519" h="724">
                      <a:moveTo>
                        <a:pt x="142" y="61"/>
                      </a:moveTo>
                      <a:lnTo>
                        <a:pt x="101" y="140"/>
                      </a:lnTo>
                      <a:lnTo>
                        <a:pt x="68" y="208"/>
                      </a:lnTo>
                      <a:lnTo>
                        <a:pt x="44" y="266"/>
                      </a:lnTo>
                      <a:lnTo>
                        <a:pt x="37" y="317"/>
                      </a:lnTo>
                      <a:lnTo>
                        <a:pt x="45" y="362"/>
                      </a:lnTo>
                      <a:lnTo>
                        <a:pt x="74" y="407"/>
                      </a:lnTo>
                      <a:lnTo>
                        <a:pt x="127" y="452"/>
                      </a:lnTo>
                      <a:lnTo>
                        <a:pt x="208" y="504"/>
                      </a:lnTo>
                      <a:lnTo>
                        <a:pt x="193" y="515"/>
                      </a:lnTo>
                      <a:lnTo>
                        <a:pt x="172" y="533"/>
                      </a:lnTo>
                      <a:lnTo>
                        <a:pt x="144" y="551"/>
                      </a:lnTo>
                      <a:lnTo>
                        <a:pt x="114" y="574"/>
                      </a:lnTo>
                      <a:lnTo>
                        <a:pt x="82" y="594"/>
                      </a:lnTo>
                      <a:lnTo>
                        <a:pt x="50" y="613"/>
                      </a:lnTo>
                      <a:lnTo>
                        <a:pt x="22" y="629"/>
                      </a:lnTo>
                      <a:lnTo>
                        <a:pt x="0" y="642"/>
                      </a:lnTo>
                      <a:lnTo>
                        <a:pt x="5" y="655"/>
                      </a:lnTo>
                      <a:lnTo>
                        <a:pt x="14" y="667"/>
                      </a:lnTo>
                      <a:lnTo>
                        <a:pt x="23" y="674"/>
                      </a:lnTo>
                      <a:lnTo>
                        <a:pt x="34" y="682"/>
                      </a:lnTo>
                      <a:lnTo>
                        <a:pt x="43" y="688"/>
                      </a:lnTo>
                      <a:lnTo>
                        <a:pt x="53" y="697"/>
                      </a:lnTo>
                      <a:lnTo>
                        <a:pt x="60" y="708"/>
                      </a:lnTo>
                      <a:lnTo>
                        <a:pt x="68" y="724"/>
                      </a:lnTo>
                      <a:lnTo>
                        <a:pt x="117" y="698"/>
                      </a:lnTo>
                      <a:lnTo>
                        <a:pt x="166" y="672"/>
                      </a:lnTo>
                      <a:lnTo>
                        <a:pt x="215" y="645"/>
                      </a:lnTo>
                      <a:lnTo>
                        <a:pt x="264" y="620"/>
                      </a:lnTo>
                      <a:lnTo>
                        <a:pt x="312" y="594"/>
                      </a:lnTo>
                      <a:lnTo>
                        <a:pt x="361" y="568"/>
                      </a:lnTo>
                      <a:lnTo>
                        <a:pt x="410" y="541"/>
                      </a:lnTo>
                      <a:lnTo>
                        <a:pt x="459" y="516"/>
                      </a:lnTo>
                      <a:lnTo>
                        <a:pt x="501" y="472"/>
                      </a:lnTo>
                      <a:lnTo>
                        <a:pt x="519" y="441"/>
                      </a:lnTo>
                      <a:lnTo>
                        <a:pt x="517" y="417"/>
                      </a:lnTo>
                      <a:lnTo>
                        <a:pt x="497" y="401"/>
                      </a:lnTo>
                      <a:lnTo>
                        <a:pt x="459" y="386"/>
                      </a:lnTo>
                      <a:lnTo>
                        <a:pt x="408" y="373"/>
                      </a:lnTo>
                      <a:lnTo>
                        <a:pt x="343" y="360"/>
                      </a:lnTo>
                      <a:lnTo>
                        <a:pt x="269" y="343"/>
                      </a:lnTo>
                      <a:lnTo>
                        <a:pt x="281" y="320"/>
                      </a:lnTo>
                      <a:lnTo>
                        <a:pt x="295" y="297"/>
                      </a:lnTo>
                      <a:lnTo>
                        <a:pt x="309" y="274"/>
                      </a:lnTo>
                      <a:lnTo>
                        <a:pt x="323" y="252"/>
                      </a:lnTo>
                      <a:lnTo>
                        <a:pt x="335" y="228"/>
                      </a:lnTo>
                      <a:lnTo>
                        <a:pt x="350" y="205"/>
                      </a:lnTo>
                      <a:lnTo>
                        <a:pt x="363" y="183"/>
                      </a:lnTo>
                      <a:lnTo>
                        <a:pt x="378" y="160"/>
                      </a:lnTo>
                      <a:lnTo>
                        <a:pt x="356" y="83"/>
                      </a:lnTo>
                      <a:lnTo>
                        <a:pt x="326" y="34"/>
                      </a:lnTo>
                      <a:lnTo>
                        <a:pt x="290" y="7"/>
                      </a:lnTo>
                      <a:lnTo>
                        <a:pt x="251" y="0"/>
                      </a:lnTo>
                      <a:lnTo>
                        <a:pt x="212" y="5"/>
                      </a:lnTo>
                      <a:lnTo>
                        <a:pt x="180" y="21"/>
                      </a:lnTo>
                      <a:lnTo>
                        <a:pt x="154" y="40"/>
                      </a:lnTo>
                      <a:lnTo>
                        <a:pt x="142" y="61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1" name="Freeform 44"/>
                <p:cNvSpPr>
                  <a:spLocks/>
                </p:cNvSpPr>
                <p:nvPr/>
              </p:nvSpPr>
              <p:spPr bwMode="auto">
                <a:xfrm>
                  <a:off x="4683" y="3628"/>
                  <a:ext cx="252" cy="363"/>
                </a:xfrm>
                <a:custGeom>
                  <a:avLst/>
                  <a:gdLst>
                    <a:gd name="T0" fmla="*/ 32 w 504"/>
                    <a:gd name="T1" fmla="*/ 16 h 724"/>
                    <a:gd name="T2" fmla="*/ 22 w 504"/>
                    <a:gd name="T3" fmla="*/ 35 h 724"/>
                    <a:gd name="T4" fmla="*/ 14 w 504"/>
                    <a:gd name="T5" fmla="*/ 52 h 724"/>
                    <a:gd name="T6" fmla="*/ 10 w 504"/>
                    <a:gd name="T7" fmla="*/ 66 h 724"/>
                    <a:gd name="T8" fmla="*/ 9 w 504"/>
                    <a:gd name="T9" fmla="*/ 79 h 724"/>
                    <a:gd name="T10" fmla="*/ 12 w 504"/>
                    <a:gd name="T11" fmla="*/ 90 h 724"/>
                    <a:gd name="T12" fmla="*/ 20 w 504"/>
                    <a:gd name="T13" fmla="*/ 102 h 724"/>
                    <a:gd name="T14" fmla="*/ 34 w 504"/>
                    <a:gd name="T15" fmla="*/ 113 h 724"/>
                    <a:gd name="T16" fmla="*/ 54 w 504"/>
                    <a:gd name="T17" fmla="*/ 126 h 724"/>
                    <a:gd name="T18" fmla="*/ 52 w 504"/>
                    <a:gd name="T19" fmla="*/ 129 h 724"/>
                    <a:gd name="T20" fmla="*/ 48 w 504"/>
                    <a:gd name="T21" fmla="*/ 134 h 724"/>
                    <a:gd name="T22" fmla="*/ 41 w 504"/>
                    <a:gd name="T23" fmla="*/ 139 h 724"/>
                    <a:gd name="T24" fmla="*/ 32 w 504"/>
                    <a:gd name="T25" fmla="*/ 145 h 724"/>
                    <a:gd name="T26" fmla="*/ 23 w 504"/>
                    <a:gd name="T27" fmla="*/ 151 h 724"/>
                    <a:gd name="T28" fmla="*/ 14 w 504"/>
                    <a:gd name="T29" fmla="*/ 156 h 724"/>
                    <a:gd name="T30" fmla="*/ 6 w 504"/>
                    <a:gd name="T31" fmla="*/ 160 h 724"/>
                    <a:gd name="T32" fmla="*/ 0 w 504"/>
                    <a:gd name="T33" fmla="*/ 164 h 724"/>
                    <a:gd name="T34" fmla="*/ 1 w 504"/>
                    <a:gd name="T35" fmla="*/ 167 h 724"/>
                    <a:gd name="T36" fmla="*/ 3 w 504"/>
                    <a:gd name="T37" fmla="*/ 170 h 724"/>
                    <a:gd name="T38" fmla="*/ 5 w 504"/>
                    <a:gd name="T39" fmla="*/ 171 h 724"/>
                    <a:gd name="T40" fmla="*/ 7 w 504"/>
                    <a:gd name="T41" fmla="*/ 173 h 724"/>
                    <a:gd name="T42" fmla="*/ 9 w 504"/>
                    <a:gd name="T43" fmla="*/ 174 h 724"/>
                    <a:gd name="T44" fmla="*/ 10 w 504"/>
                    <a:gd name="T45" fmla="*/ 175 h 724"/>
                    <a:gd name="T46" fmla="*/ 12 w 504"/>
                    <a:gd name="T47" fmla="*/ 178 h 724"/>
                    <a:gd name="T48" fmla="*/ 14 w 504"/>
                    <a:gd name="T49" fmla="*/ 182 h 724"/>
                    <a:gd name="T50" fmla="*/ 26 w 504"/>
                    <a:gd name="T51" fmla="*/ 175 h 724"/>
                    <a:gd name="T52" fmla="*/ 38 w 504"/>
                    <a:gd name="T53" fmla="*/ 169 h 724"/>
                    <a:gd name="T54" fmla="*/ 50 w 504"/>
                    <a:gd name="T55" fmla="*/ 162 h 724"/>
                    <a:gd name="T56" fmla="*/ 63 w 504"/>
                    <a:gd name="T57" fmla="*/ 156 h 724"/>
                    <a:gd name="T58" fmla="*/ 75 w 504"/>
                    <a:gd name="T59" fmla="*/ 149 h 724"/>
                    <a:gd name="T60" fmla="*/ 87 w 504"/>
                    <a:gd name="T61" fmla="*/ 143 h 724"/>
                    <a:gd name="T62" fmla="*/ 99 w 504"/>
                    <a:gd name="T63" fmla="*/ 136 h 724"/>
                    <a:gd name="T64" fmla="*/ 111 w 504"/>
                    <a:gd name="T65" fmla="*/ 130 h 724"/>
                    <a:gd name="T66" fmla="*/ 122 w 504"/>
                    <a:gd name="T67" fmla="*/ 119 h 724"/>
                    <a:gd name="T68" fmla="*/ 126 w 504"/>
                    <a:gd name="T69" fmla="*/ 111 h 724"/>
                    <a:gd name="T70" fmla="*/ 126 w 504"/>
                    <a:gd name="T71" fmla="*/ 105 h 724"/>
                    <a:gd name="T72" fmla="*/ 121 w 504"/>
                    <a:gd name="T73" fmla="*/ 101 h 724"/>
                    <a:gd name="T74" fmla="*/ 111 w 504"/>
                    <a:gd name="T75" fmla="*/ 97 h 724"/>
                    <a:gd name="T76" fmla="*/ 99 w 504"/>
                    <a:gd name="T77" fmla="*/ 94 h 724"/>
                    <a:gd name="T78" fmla="*/ 82 w 504"/>
                    <a:gd name="T79" fmla="*/ 90 h 724"/>
                    <a:gd name="T80" fmla="*/ 63 w 504"/>
                    <a:gd name="T81" fmla="*/ 86 h 724"/>
                    <a:gd name="T82" fmla="*/ 67 w 504"/>
                    <a:gd name="T83" fmla="*/ 80 h 724"/>
                    <a:gd name="T84" fmla="*/ 70 w 504"/>
                    <a:gd name="T85" fmla="*/ 75 h 724"/>
                    <a:gd name="T86" fmla="*/ 74 w 504"/>
                    <a:gd name="T87" fmla="*/ 69 h 724"/>
                    <a:gd name="T88" fmla="*/ 77 w 504"/>
                    <a:gd name="T89" fmla="*/ 63 h 724"/>
                    <a:gd name="T90" fmla="*/ 80 w 504"/>
                    <a:gd name="T91" fmla="*/ 57 h 724"/>
                    <a:gd name="T92" fmla="*/ 84 w 504"/>
                    <a:gd name="T93" fmla="*/ 52 h 724"/>
                    <a:gd name="T94" fmla="*/ 87 w 504"/>
                    <a:gd name="T95" fmla="*/ 46 h 724"/>
                    <a:gd name="T96" fmla="*/ 91 w 504"/>
                    <a:gd name="T97" fmla="*/ 40 h 724"/>
                    <a:gd name="T98" fmla="*/ 86 w 504"/>
                    <a:gd name="T99" fmla="*/ 21 h 724"/>
                    <a:gd name="T100" fmla="*/ 78 w 504"/>
                    <a:gd name="T101" fmla="*/ 9 h 724"/>
                    <a:gd name="T102" fmla="*/ 69 w 504"/>
                    <a:gd name="T103" fmla="*/ 2 h 724"/>
                    <a:gd name="T104" fmla="*/ 59 w 504"/>
                    <a:gd name="T105" fmla="*/ 0 h 724"/>
                    <a:gd name="T106" fmla="*/ 50 w 504"/>
                    <a:gd name="T107" fmla="*/ 2 h 724"/>
                    <a:gd name="T108" fmla="*/ 42 w 504"/>
                    <a:gd name="T109" fmla="*/ 6 h 724"/>
                    <a:gd name="T110" fmla="*/ 35 w 504"/>
                    <a:gd name="T111" fmla="*/ 10 h 724"/>
                    <a:gd name="T112" fmla="*/ 32 w 504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504"/>
                    <a:gd name="T172" fmla="*/ 0 h 724"/>
                    <a:gd name="T173" fmla="*/ 504 w 504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504" h="724">
                      <a:moveTo>
                        <a:pt x="127" y="61"/>
                      </a:moveTo>
                      <a:lnTo>
                        <a:pt x="87" y="140"/>
                      </a:lnTo>
                      <a:lnTo>
                        <a:pt x="55" y="208"/>
                      </a:lnTo>
                      <a:lnTo>
                        <a:pt x="37" y="264"/>
                      </a:lnTo>
                      <a:lnTo>
                        <a:pt x="33" y="316"/>
                      </a:lnTo>
                      <a:lnTo>
                        <a:pt x="45" y="360"/>
                      </a:lnTo>
                      <a:lnTo>
                        <a:pt x="78" y="405"/>
                      </a:lnTo>
                      <a:lnTo>
                        <a:pt x="133" y="451"/>
                      </a:lnTo>
                      <a:lnTo>
                        <a:pt x="216" y="502"/>
                      </a:lnTo>
                      <a:lnTo>
                        <a:pt x="208" y="515"/>
                      </a:lnTo>
                      <a:lnTo>
                        <a:pt x="190" y="534"/>
                      </a:lnTo>
                      <a:lnTo>
                        <a:pt x="161" y="555"/>
                      </a:lnTo>
                      <a:lnTo>
                        <a:pt x="128" y="579"/>
                      </a:lnTo>
                      <a:lnTo>
                        <a:pt x="91" y="600"/>
                      </a:lnTo>
                      <a:lnTo>
                        <a:pt x="55" y="622"/>
                      </a:lnTo>
                      <a:lnTo>
                        <a:pt x="24" y="638"/>
                      </a:lnTo>
                      <a:lnTo>
                        <a:pt x="0" y="652"/>
                      </a:lnTo>
                      <a:lnTo>
                        <a:pt x="4" y="667"/>
                      </a:lnTo>
                      <a:lnTo>
                        <a:pt x="12" y="677"/>
                      </a:lnTo>
                      <a:lnTo>
                        <a:pt x="19" y="682"/>
                      </a:lnTo>
                      <a:lnTo>
                        <a:pt x="27" y="688"/>
                      </a:lnTo>
                      <a:lnTo>
                        <a:pt x="33" y="692"/>
                      </a:lnTo>
                      <a:lnTo>
                        <a:pt x="40" y="698"/>
                      </a:lnTo>
                      <a:lnTo>
                        <a:pt x="47" y="708"/>
                      </a:lnTo>
                      <a:lnTo>
                        <a:pt x="53" y="724"/>
                      </a:lnTo>
                      <a:lnTo>
                        <a:pt x="102" y="698"/>
                      </a:lnTo>
                      <a:lnTo>
                        <a:pt x="151" y="672"/>
                      </a:lnTo>
                      <a:lnTo>
                        <a:pt x="200" y="645"/>
                      </a:lnTo>
                      <a:lnTo>
                        <a:pt x="249" y="620"/>
                      </a:lnTo>
                      <a:lnTo>
                        <a:pt x="297" y="594"/>
                      </a:lnTo>
                      <a:lnTo>
                        <a:pt x="346" y="568"/>
                      </a:lnTo>
                      <a:lnTo>
                        <a:pt x="395" y="541"/>
                      </a:lnTo>
                      <a:lnTo>
                        <a:pt x="444" y="516"/>
                      </a:lnTo>
                      <a:lnTo>
                        <a:pt x="486" y="472"/>
                      </a:lnTo>
                      <a:lnTo>
                        <a:pt x="504" y="441"/>
                      </a:lnTo>
                      <a:lnTo>
                        <a:pt x="502" y="417"/>
                      </a:lnTo>
                      <a:lnTo>
                        <a:pt x="482" y="401"/>
                      </a:lnTo>
                      <a:lnTo>
                        <a:pt x="444" y="386"/>
                      </a:lnTo>
                      <a:lnTo>
                        <a:pt x="393" y="373"/>
                      </a:lnTo>
                      <a:lnTo>
                        <a:pt x="328" y="360"/>
                      </a:lnTo>
                      <a:lnTo>
                        <a:pt x="254" y="343"/>
                      </a:lnTo>
                      <a:lnTo>
                        <a:pt x="266" y="320"/>
                      </a:lnTo>
                      <a:lnTo>
                        <a:pt x="280" y="297"/>
                      </a:lnTo>
                      <a:lnTo>
                        <a:pt x="294" y="274"/>
                      </a:lnTo>
                      <a:lnTo>
                        <a:pt x="308" y="252"/>
                      </a:lnTo>
                      <a:lnTo>
                        <a:pt x="320" y="228"/>
                      </a:lnTo>
                      <a:lnTo>
                        <a:pt x="335" y="205"/>
                      </a:lnTo>
                      <a:lnTo>
                        <a:pt x="348" y="183"/>
                      </a:lnTo>
                      <a:lnTo>
                        <a:pt x="363" y="160"/>
                      </a:lnTo>
                      <a:lnTo>
                        <a:pt x="341" y="83"/>
                      </a:lnTo>
                      <a:lnTo>
                        <a:pt x="311" y="34"/>
                      </a:lnTo>
                      <a:lnTo>
                        <a:pt x="275" y="7"/>
                      </a:lnTo>
                      <a:lnTo>
                        <a:pt x="236" y="0"/>
                      </a:lnTo>
                      <a:lnTo>
                        <a:pt x="197" y="5"/>
                      </a:lnTo>
                      <a:lnTo>
                        <a:pt x="165" y="21"/>
                      </a:lnTo>
                      <a:lnTo>
                        <a:pt x="139" y="40"/>
                      </a:lnTo>
                      <a:lnTo>
                        <a:pt x="127" y="61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2" name="Freeform 45"/>
                <p:cNvSpPr>
                  <a:spLocks/>
                </p:cNvSpPr>
                <p:nvPr/>
              </p:nvSpPr>
              <p:spPr bwMode="auto">
                <a:xfrm>
                  <a:off x="4691" y="3628"/>
                  <a:ext cx="244" cy="363"/>
                </a:xfrm>
                <a:custGeom>
                  <a:avLst/>
                  <a:gdLst>
                    <a:gd name="T0" fmla="*/ 28 w 487"/>
                    <a:gd name="T1" fmla="*/ 16 h 724"/>
                    <a:gd name="T2" fmla="*/ 18 w 487"/>
                    <a:gd name="T3" fmla="*/ 35 h 724"/>
                    <a:gd name="T4" fmla="*/ 11 w 487"/>
                    <a:gd name="T5" fmla="*/ 52 h 724"/>
                    <a:gd name="T6" fmla="*/ 7 w 487"/>
                    <a:gd name="T7" fmla="*/ 66 h 724"/>
                    <a:gd name="T8" fmla="*/ 7 w 487"/>
                    <a:gd name="T9" fmla="*/ 79 h 724"/>
                    <a:gd name="T10" fmla="*/ 11 w 487"/>
                    <a:gd name="T11" fmla="*/ 90 h 724"/>
                    <a:gd name="T12" fmla="*/ 21 w 487"/>
                    <a:gd name="T13" fmla="*/ 101 h 724"/>
                    <a:gd name="T14" fmla="*/ 35 w 487"/>
                    <a:gd name="T15" fmla="*/ 112 h 724"/>
                    <a:gd name="T16" fmla="*/ 56 w 487"/>
                    <a:gd name="T17" fmla="*/ 125 h 724"/>
                    <a:gd name="T18" fmla="*/ 55 w 487"/>
                    <a:gd name="T19" fmla="*/ 129 h 724"/>
                    <a:gd name="T20" fmla="*/ 52 w 487"/>
                    <a:gd name="T21" fmla="*/ 134 h 724"/>
                    <a:gd name="T22" fmla="*/ 44 w 487"/>
                    <a:gd name="T23" fmla="*/ 140 h 724"/>
                    <a:gd name="T24" fmla="*/ 35 w 487"/>
                    <a:gd name="T25" fmla="*/ 147 h 724"/>
                    <a:gd name="T26" fmla="*/ 25 w 487"/>
                    <a:gd name="T27" fmla="*/ 153 h 724"/>
                    <a:gd name="T28" fmla="*/ 15 w 487"/>
                    <a:gd name="T29" fmla="*/ 159 h 724"/>
                    <a:gd name="T30" fmla="*/ 6 w 487"/>
                    <a:gd name="T31" fmla="*/ 163 h 724"/>
                    <a:gd name="T32" fmla="*/ 0 w 487"/>
                    <a:gd name="T33" fmla="*/ 167 h 724"/>
                    <a:gd name="T34" fmla="*/ 1 w 487"/>
                    <a:gd name="T35" fmla="*/ 170 h 724"/>
                    <a:gd name="T36" fmla="*/ 2 w 487"/>
                    <a:gd name="T37" fmla="*/ 172 h 724"/>
                    <a:gd name="T38" fmla="*/ 3 w 487"/>
                    <a:gd name="T39" fmla="*/ 173 h 724"/>
                    <a:gd name="T40" fmla="*/ 5 w 487"/>
                    <a:gd name="T41" fmla="*/ 174 h 724"/>
                    <a:gd name="T42" fmla="*/ 6 w 487"/>
                    <a:gd name="T43" fmla="*/ 174 h 724"/>
                    <a:gd name="T44" fmla="*/ 7 w 487"/>
                    <a:gd name="T45" fmla="*/ 176 h 724"/>
                    <a:gd name="T46" fmla="*/ 8 w 487"/>
                    <a:gd name="T47" fmla="*/ 178 h 724"/>
                    <a:gd name="T48" fmla="*/ 9 w 487"/>
                    <a:gd name="T49" fmla="*/ 182 h 724"/>
                    <a:gd name="T50" fmla="*/ 22 w 487"/>
                    <a:gd name="T51" fmla="*/ 175 h 724"/>
                    <a:gd name="T52" fmla="*/ 34 w 487"/>
                    <a:gd name="T53" fmla="*/ 169 h 724"/>
                    <a:gd name="T54" fmla="*/ 46 w 487"/>
                    <a:gd name="T55" fmla="*/ 162 h 724"/>
                    <a:gd name="T56" fmla="*/ 58 w 487"/>
                    <a:gd name="T57" fmla="*/ 156 h 724"/>
                    <a:gd name="T58" fmla="*/ 70 w 487"/>
                    <a:gd name="T59" fmla="*/ 149 h 724"/>
                    <a:gd name="T60" fmla="*/ 83 w 487"/>
                    <a:gd name="T61" fmla="*/ 143 h 724"/>
                    <a:gd name="T62" fmla="*/ 95 w 487"/>
                    <a:gd name="T63" fmla="*/ 136 h 724"/>
                    <a:gd name="T64" fmla="*/ 107 w 487"/>
                    <a:gd name="T65" fmla="*/ 130 h 724"/>
                    <a:gd name="T66" fmla="*/ 118 w 487"/>
                    <a:gd name="T67" fmla="*/ 119 h 724"/>
                    <a:gd name="T68" fmla="*/ 122 w 487"/>
                    <a:gd name="T69" fmla="*/ 111 h 724"/>
                    <a:gd name="T70" fmla="*/ 122 w 487"/>
                    <a:gd name="T71" fmla="*/ 105 h 724"/>
                    <a:gd name="T72" fmla="*/ 117 w 487"/>
                    <a:gd name="T73" fmla="*/ 101 h 724"/>
                    <a:gd name="T74" fmla="*/ 107 w 487"/>
                    <a:gd name="T75" fmla="*/ 97 h 724"/>
                    <a:gd name="T76" fmla="*/ 94 w 487"/>
                    <a:gd name="T77" fmla="*/ 94 h 724"/>
                    <a:gd name="T78" fmla="*/ 78 w 487"/>
                    <a:gd name="T79" fmla="*/ 90 h 724"/>
                    <a:gd name="T80" fmla="*/ 60 w 487"/>
                    <a:gd name="T81" fmla="*/ 86 h 724"/>
                    <a:gd name="T82" fmla="*/ 63 w 487"/>
                    <a:gd name="T83" fmla="*/ 80 h 724"/>
                    <a:gd name="T84" fmla="*/ 66 w 487"/>
                    <a:gd name="T85" fmla="*/ 75 h 724"/>
                    <a:gd name="T86" fmla="*/ 70 w 487"/>
                    <a:gd name="T87" fmla="*/ 69 h 724"/>
                    <a:gd name="T88" fmla="*/ 73 w 487"/>
                    <a:gd name="T89" fmla="*/ 63 h 724"/>
                    <a:gd name="T90" fmla="*/ 76 w 487"/>
                    <a:gd name="T91" fmla="*/ 57 h 724"/>
                    <a:gd name="T92" fmla="*/ 80 w 487"/>
                    <a:gd name="T93" fmla="*/ 52 h 724"/>
                    <a:gd name="T94" fmla="*/ 83 w 487"/>
                    <a:gd name="T95" fmla="*/ 46 h 724"/>
                    <a:gd name="T96" fmla="*/ 87 w 487"/>
                    <a:gd name="T97" fmla="*/ 40 h 724"/>
                    <a:gd name="T98" fmla="*/ 81 w 487"/>
                    <a:gd name="T99" fmla="*/ 21 h 724"/>
                    <a:gd name="T100" fmla="*/ 74 w 487"/>
                    <a:gd name="T101" fmla="*/ 9 h 724"/>
                    <a:gd name="T102" fmla="*/ 65 w 487"/>
                    <a:gd name="T103" fmla="*/ 2 h 724"/>
                    <a:gd name="T104" fmla="*/ 55 w 487"/>
                    <a:gd name="T105" fmla="*/ 0 h 724"/>
                    <a:gd name="T106" fmla="*/ 45 w 487"/>
                    <a:gd name="T107" fmla="*/ 2 h 724"/>
                    <a:gd name="T108" fmla="*/ 37 w 487"/>
                    <a:gd name="T109" fmla="*/ 6 h 724"/>
                    <a:gd name="T110" fmla="*/ 31 w 487"/>
                    <a:gd name="T111" fmla="*/ 10 h 724"/>
                    <a:gd name="T112" fmla="*/ 28 w 487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487"/>
                    <a:gd name="T172" fmla="*/ 0 h 724"/>
                    <a:gd name="T173" fmla="*/ 487 w 487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487" h="724">
                      <a:moveTo>
                        <a:pt x="110" y="61"/>
                      </a:moveTo>
                      <a:lnTo>
                        <a:pt x="70" y="140"/>
                      </a:lnTo>
                      <a:lnTo>
                        <a:pt x="42" y="208"/>
                      </a:lnTo>
                      <a:lnTo>
                        <a:pt x="27" y="264"/>
                      </a:lnTo>
                      <a:lnTo>
                        <a:pt x="27" y="315"/>
                      </a:lnTo>
                      <a:lnTo>
                        <a:pt x="43" y="358"/>
                      </a:lnTo>
                      <a:lnTo>
                        <a:pt x="81" y="402"/>
                      </a:lnTo>
                      <a:lnTo>
                        <a:pt x="139" y="447"/>
                      </a:lnTo>
                      <a:lnTo>
                        <a:pt x="222" y="499"/>
                      </a:lnTo>
                      <a:lnTo>
                        <a:pt x="220" y="513"/>
                      </a:lnTo>
                      <a:lnTo>
                        <a:pt x="205" y="534"/>
                      </a:lnTo>
                      <a:lnTo>
                        <a:pt x="176" y="558"/>
                      </a:lnTo>
                      <a:lnTo>
                        <a:pt x="140" y="584"/>
                      </a:lnTo>
                      <a:lnTo>
                        <a:pt x="99" y="609"/>
                      </a:lnTo>
                      <a:lnTo>
                        <a:pt x="59" y="632"/>
                      </a:lnTo>
                      <a:lnTo>
                        <a:pt x="23" y="650"/>
                      </a:lnTo>
                      <a:lnTo>
                        <a:pt x="0" y="664"/>
                      </a:lnTo>
                      <a:lnTo>
                        <a:pt x="3" y="677"/>
                      </a:lnTo>
                      <a:lnTo>
                        <a:pt x="7" y="685"/>
                      </a:lnTo>
                      <a:lnTo>
                        <a:pt x="12" y="690"/>
                      </a:lnTo>
                      <a:lnTo>
                        <a:pt x="17" y="693"/>
                      </a:lnTo>
                      <a:lnTo>
                        <a:pt x="21" y="694"/>
                      </a:lnTo>
                      <a:lnTo>
                        <a:pt x="26" y="700"/>
                      </a:lnTo>
                      <a:lnTo>
                        <a:pt x="31" y="708"/>
                      </a:lnTo>
                      <a:lnTo>
                        <a:pt x="36" y="724"/>
                      </a:lnTo>
                      <a:lnTo>
                        <a:pt x="85" y="698"/>
                      </a:lnTo>
                      <a:lnTo>
                        <a:pt x="134" y="672"/>
                      </a:lnTo>
                      <a:lnTo>
                        <a:pt x="183" y="645"/>
                      </a:lnTo>
                      <a:lnTo>
                        <a:pt x="232" y="620"/>
                      </a:lnTo>
                      <a:lnTo>
                        <a:pt x="280" y="594"/>
                      </a:lnTo>
                      <a:lnTo>
                        <a:pt x="329" y="568"/>
                      </a:lnTo>
                      <a:lnTo>
                        <a:pt x="378" y="541"/>
                      </a:lnTo>
                      <a:lnTo>
                        <a:pt x="427" y="516"/>
                      </a:lnTo>
                      <a:lnTo>
                        <a:pt x="469" y="472"/>
                      </a:lnTo>
                      <a:lnTo>
                        <a:pt x="487" y="441"/>
                      </a:lnTo>
                      <a:lnTo>
                        <a:pt x="485" y="417"/>
                      </a:lnTo>
                      <a:lnTo>
                        <a:pt x="465" y="401"/>
                      </a:lnTo>
                      <a:lnTo>
                        <a:pt x="427" y="386"/>
                      </a:lnTo>
                      <a:lnTo>
                        <a:pt x="376" y="373"/>
                      </a:lnTo>
                      <a:lnTo>
                        <a:pt x="311" y="360"/>
                      </a:lnTo>
                      <a:lnTo>
                        <a:pt x="237" y="343"/>
                      </a:lnTo>
                      <a:lnTo>
                        <a:pt x="249" y="320"/>
                      </a:lnTo>
                      <a:lnTo>
                        <a:pt x="263" y="297"/>
                      </a:lnTo>
                      <a:lnTo>
                        <a:pt x="277" y="274"/>
                      </a:lnTo>
                      <a:lnTo>
                        <a:pt x="291" y="252"/>
                      </a:lnTo>
                      <a:lnTo>
                        <a:pt x="303" y="228"/>
                      </a:lnTo>
                      <a:lnTo>
                        <a:pt x="318" y="205"/>
                      </a:lnTo>
                      <a:lnTo>
                        <a:pt x="331" y="183"/>
                      </a:lnTo>
                      <a:lnTo>
                        <a:pt x="346" y="160"/>
                      </a:lnTo>
                      <a:lnTo>
                        <a:pt x="324" y="83"/>
                      </a:lnTo>
                      <a:lnTo>
                        <a:pt x="294" y="34"/>
                      </a:lnTo>
                      <a:lnTo>
                        <a:pt x="258" y="7"/>
                      </a:lnTo>
                      <a:lnTo>
                        <a:pt x="219" y="0"/>
                      </a:lnTo>
                      <a:lnTo>
                        <a:pt x="180" y="5"/>
                      </a:lnTo>
                      <a:lnTo>
                        <a:pt x="148" y="21"/>
                      </a:lnTo>
                      <a:lnTo>
                        <a:pt x="122" y="40"/>
                      </a:lnTo>
                      <a:lnTo>
                        <a:pt x="110" y="61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3" name="Freeform 46"/>
                <p:cNvSpPr>
                  <a:spLocks/>
                </p:cNvSpPr>
                <p:nvPr/>
              </p:nvSpPr>
              <p:spPr bwMode="auto">
                <a:xfrm>
                  <a:off x="4699" y="3628"/>
                  <a:ext cx="236" cy="363"/>
                </a:xfrm>
                <a:custGeom>
                  <a:avLst/>
                  <a:gdLst>
                    <a:gd name="T0" fmla="*/ 24 w 472"/>
                    <a:gd name="T1" fmla="*/ 16 h 724"/>
                    <a:gd name="T2" fmla="*/ 14 w 472"/>
                    <a:gd name="T3" fmla="*/ 35 h 724"/>
                    <a:gd name="T4" fmla="*/ 7 w 472"/>
                    <a:gd name="T5" fmla="*/ 52 h 724"/>
                    <a:gd name="T6" fmla="*/ 5 w 472"/>
                    <a:gd name="T7" fmla="*/ 66 h 724"/>
                    <a:gd name="T8" fmla="*/ 6 w 472"/>
                    <a:gd name="T9" fmla="*/ 78 h 724"/>
                    <a:gd name="T10" fmla="*/ 11 w 472"/>
                    <a:gd name="T11" fmla="*/ 89 h 724"/>
                    <a:gd name="T12" fmla="*/ 22 w 472"/>
                    <a:gd name="T13" fmla="*/ 101 h 724"/>
                    <a:gd name="T14" fmla="*/ 37 w 472"/>
                    <a:gd name="T15" fmla="*/ 112 h 724"/>
                    <a:gd name="T16" fmla="*/ 58 w 472"/>
                    <a:gd name="T17" fmla="*/ 125 h 724"/>
                    <a:gd name="T18" fmla="*/ 59 w 472"/>
                    <a:gd name="T19" fmla="*/ 129 h 724"/>
                    <a:gd name="T20" fmla="*/ 56 w 472"/>
                    <a:gd name="T21" fmla="*/ 134 h 724"/>
                    <a:gd name="T22" fmla="*/ 49 w 472"/>
                    <a:gd name="T23" fmla="*/ 141 h 724"/>
                    <a:gd name="T24" fmla="*/ 39 w 472"/>
                    <a:gd name="T25" fmla="*/ 148 h 724"/>
                    <a:gd name="T26" fmla="*/ 28 w 472"/>
                    <a:gd name="T27" fmla="*/ 154 h 724"/>
                    <a:gd name="T28" fmla="*/ 16 w 472"/>
                    <a:gd name="T29" fmla="*/ 161 h 724"/>
                    <a:gd name="T30" fmla="*/ 7 w 472"/>
                    <a:gd name="T31" fmla="*/ 166 h 724"/>
                    <a:gd name="T32" fmla="*/ 0 w 472"/>
                    <a:gd name="T33" fmla="*/ 169 h 724"/>
                    <a:gd name="T34" fmla="*/ 1 w 472"/>
                    <a:gd name="T35" fmla="*/ 173 h 724"/>
                    <a:gd name="T36" fmla="*/ 2 w 472"/>
                    <a:gd name="T37" fmla="*/ 174 h 724"/>
                    <a:gd name="T38" fmla="*/ 2 w 472"/>
                    <a:gd name="T39" fmla="*/ 175 h 724"/>
                    <a:gd name="T40" fmla="*/ 3 w 472"/>
                    <a:gd name="T41" fmla="*/ 175 h 724"/>
                    <a:gd name="T42" fmla="*/ 3 w 472"/>
                    <a:gd name="T43" fmla="*/ 175 h 724"/>
                    <a:gd name="T44" fmla="*/ 4 w 472"/>
                    <a:gd name="T45" fmla="*/ 176 h 724"/>
                    <a:gd name="T46" fmla="*/ 4 w 472"/>
                    <a:gd name="T47" fmla="*/ 178 h 724"/>
                    <a:gd name="T48" fmla="*/ 6 w 472"/>
                    <a:gd name="T49" fmla="*/ 182 h 724"/>
                    <a:gd name="T50" fmla="*/ 18 w 472"/>
                    <a:gd name="T51" fmla="*/ 175 h 724"/>
                    <a:gd name="T52" fmla="*/ 30 w 472"/>
                    <a:gd name="T53" fmla="*/ 169 h 724"/>
                    <a:gd name="T54" fmla="*/ 42 w 472"/>
                    <a:gd name="T55" fmla="*/ 162 h 724"/>
                    <a:gd name="T56" fmla="*/ 55 w 472"/>
                    <a:gd name="T57" fmla="*/ 156 h 724"/>
                    <a:gd name="T58" fmla="*/ 67 w 472"/>
                    <a:gd name="T59" fmla="*/ 149 h 724"/>
                    <a:gd name="T60" fmla="*/ 79 w 472"/>
                    <a:gd name="T61" fmla="*/ 143 h 724"/>
                    <a:gd name="T62" fmla="*/ 91 w 472"/>
                    <a:gd name="T63" fmla="*/ 136 h 724"/>
                    <a:gd name="T64" fmla="*/ 103 w 472"/>
                    <a:gd name="T65" fmla="*/ 130 h 724"/>
                    <a:gd name="T66" fmla="*/ 114 w 472"/>
                    <a:gd name="T67" fmla="*/ 119 h 724"/>
                    <a:gd name="T68" fmla="*/ 118 w 472"/>
                    <a:gd name="T69" fmla="*/ 111 h 724"/>
                    <a:gd name="T70" fmla="*/ 118 w 472"/>
                    <a:gd name="T71" fmla="*/ 105 h 724"/>
                    <a:gd name="T72" fmla="*/ 113 w 472"/>
                    <a:gd name="T73" fmla="*/ 101 h 724"/>
                    <a:gd name="T74" fmla="*/ 103 w 472"/>
                    <a:gd name="T75" fmla="*/ 97 h 724"/>
                    <a:gd name="T76" fmla="*/ 91 w 472"/>
                    <a:gd name="T77" fmla="*/ 94 h 724"/>
                    <a:gd name="T78" fmla="*/ 74 w 472"/>
                    <a:gd name="T79" fmla="*/ 90 h 724"/>
                    <a:gd name="T80" fmla="*/ 56 w 472"/>
                    <a:gd name="T81" fmla="*/ 86 h 724"/>
                    <a:gd name="T82" fmla="*/ 59 w 472"/>
                    <a:gd name="T83" fmla="*/ 80 h 724"/>
                    <a:gd name="T84" fmla="*/ 62 w 472"/>
                    <a:gd name="T85" fmla="*/ 75 h 724"/>
                    <a:gd name="T86" fmla="*/ 66 w 472"/>
                    <a:gd name="T87" fmla="*/ 69 h 724"/>
                    <a:gd name="T88" fmla="*/ 69 w 472"/>
                    <a:gd name="T89" fmla="*/ 63 h 724"/>
                    <a:gd name="T90" fmla="*/ 72 w 472"/>
                    <a:gd name="T91" fmla="*/ 57 h 724"/>
                    <a:gd name="T92" fmla="*/ 76 w 472"/>
                    <a:gd name="T93" fmla="*/ 52 h 724"/>
                    <a:gd name="T94" fmla="*/ 79 w 472"/>
                    <a:gd name="T95" fmla="*/ 46 h 724"/>
                    <a:gd name="T96" fmla="*/ 83 w 472"/>
                    <a:gd name="T97" fmla="*/ 40 h 724"/>
                    <a:gd name="T98" fmla="*/ 78 w 472"/>
                    <a:gd name="T99" fmla="*/ 21 h 724"/>
                    <a:gd name="T100" fmla="*/ 70 w 472"/>
                    <a:gd name="T101" fmla="*/ 9 h 724"/>
                    <a:gd name="T102" fmla="*/ 60 w 472"/>
                    <a:gd name="T103" fmla="*/ 2 h 724"/>
                    <a:gd name="T104" fmla="*/ 51 w 472"/>
                    <a:gd name="T105" fmla="*/ 0 h 724"/>
                    <a:gd name="T106" fmla="*/ 42 w 472"/>
                    <a:gd name="T107" fmla="*/ 2 h 724"/>
                    <a:gd name="T108" fmla="*/ 34 w 472"/>
                    <a:gd name="T109" fmla="*/ 6 h 724"/>
                    <a:gd name="T110" fmla="*/ 27 w 472"/>
                    <a:gd name="T111" fmla="*/ 10 h 724"/>
                    <a:gd name="T112" fmla="*/ 24 w 472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472"/>
                    <a:gd name="T172" fmla="*/ 0 h 724"/>
                    <a:gd name="T173" fmla="*/ 472 w 472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472" h="724">
                      <a:moveTo>
                        <a:pt x="95" y="61"/>
                      </a:moveTo>
                      <a:lnTo>
                        <a:pt x="56" y="140"/>
                      </a:lnTo>
                      <a:lnTo>
                        <a:pt x="31" y="207"/>
                      </a:lnTo>
                      <a:lnTo>
                        <a:pt x="18" y="262"/>
                      </a:lnTo>
                      <a:lnTo>
                        <a:pt x="23" y="312"/>
                      </a:lnTo>
                      <a:lnTo>
                        <a:pt x="44" y="356"/>
                      </a:lnTo>
                      <a:lnTo>
                        <a:pt x="85" y="400"/>
                      </a:lnTo>
                      <a:lnTo>
                        <a:pt x="145" y="445"/>
                      </a:lnTo>
                      <a:lnTo>
                        <a:pt x="229" y="496"/>
                      </a:lnTo>
                      <a:lnTo>
                        <a:pt x="237" y="513"/>
                      </a:lnTo>
                      <a:lnTo>
                        <a:pt x="223" y="535"/>
                      </a:lnTo>
                      <a:lnTo>
                        <a:pt x="193" y="560"/>
                      </a:lnTo>
                      <a:lnTo>
                        <a:pt x="154" y="589"/>
                      </a:lnTo>
                      <a:lnTo>
                        <a:pt x="109" y="615"/>
                      </a:lnTo>
                      <a:lnTo>
                        <a:pt x="64" y="640"/>
                      </a:lnTo>
                      <a:lnTo>
                        <a:pt x="26" y="660"/>
                      </a:lnTo>
                      <a:lnTo>
                        <a:pt x="0" y="674"/>
                      </a:lnTo>
                      <a:lnTo>
                        <a:pt x="2" y="688"/>
                      </a:lnTo>
                      <a:lnTo>
                        <a:pt x="6" y="695"/>
                      </a:lnTo>
                      <a:lnTo>
                        <a:pt x="7" y="698"/>
                      </a:lnTo>
                      <a:lnTo>
                        <a:pt x="10" y="699"/>
                      </a:lnTo>
                      <a:lnTo>
                        <a:pt x="11" y="699"/>
                      </a:lnTo>
                      <a:lnTo>
                        <a:pt x="13" y="702"/>
                      </a:lnTo>
                      <a:lnTo>
                        <a:pt x="16" y="709"/>
                      </a:lnTo>
                      <a:lnTo>
                        <a:pt x="21" y="724"/>
                      </a:lnTo>
                      <a:lnTo>
                        <a:pt x="70" y="698"/>
                      </a:lnTo>
                      <a:lnTo>
                        <a:pt x="119" y="672"/>
                      </a:lnTo>
                      <a:lnTo>
                        <a:pt x="168" y="645"/>
                      </a:lnTo>
                      <a:lnTo>
                        <a:pt x="217" y="620"/>
                      </a:lnTo>
                      <a:lnTo>
                        <a:pt x="265" y="594"/>
                      </a:lnTo>
                      <a:lnTo>
                        <a:pt x="314" y="568"/>
                      </a:lnTo>
                      <a:lnTo>
                        <a:pt x="363" y="541"/>
                      </a:lnTo>
                      <a:lnTo>
                        <a:pt x="412" y="516"/>
                      </a:lnTo>
                      <a:lnTo>
                        <a:pt x="454" y="472"/>
                      </a:lnTo>
                      <a:lnTo>
                        <a:pt x="472" y="441"/>
                      </a:lnTo>
                      <a:lnTo>
                        <a:pt x="470" y="417"/>
                      </a:lnTo>
                      <a:lnTo>
                        <a:pt x="450" y="401"/>
                      </a:lnTo>
                      <a:lnTo>
                        <a:pt x="412" y="386"/>
                      </a:lnTo>
                      <a:lnTo>
                        <a:pt x="361" y="373"/>
                      </a:lnTo>
                      <a:lnTo>
                        <a:pt x="296" y="360"/>
                      </a:lnTo>
                      <a:lnTo>
                        <a:pt x="222" y="343"/>
                      </a:lnTo>
                      <a:lnTo>
                        <a:pt x="234" y="320"/>
                      </a:lnTo>
                      <a:lnTo>
                        <a:pt x="248" y="297"/>
                      </a:lnTo>
                      <a:lnTo>
                        <a:pt x="262" y="274"/>
                      </a:lnTo>
                      <a:lnTo>
                        <a:pt x="276" y="252"/>
                      </a:lnTo>
                      <a:lnTo>
                        <a:pt x="288" y="228"/>
                      </a:lnTo>
                      <a:lnTo>
                        <a:pt x="303" y="205"/>
                      </a:lnTo>
                      <a:lnTo>
                        <a:pt x="316" y="183"/>
                      </a:lnTo>
                      <a:lnTo>
                        <a:pt x="331" y="160"/>
                      </a:lnTo>
                      <a:lnTo>
                        <a:pt x="309" y="83"/>
                      </a:lnTo>
                      <a:lnTo>
                        <a:pt x="279" y="34"/>
                      </a:lnTo>
                      <a:lnTo>
                        <a:pt x="243" y="7"/>
                      </a:lnTo>
                      <a:lnTo>
                        <a:pt x="204" y="0"/>
                      </a:lnTo>
                      <a:lnTo>
                        <a:pt x="165" y="5"/>
                      </a:lnTo>
                      <a:lnTo>
                        <a:pt x="133" y="21"/>
                      </a:lnTo>
                      <a:lnTo>
                        <a:pt x="107" y="40"/>
                      </a:lnTo>
                      <a:lnTo>
                        <a:pt x="95" y="61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4" name="Freeform 47"/>
                <p:cNvSpPr>
                  <a:spLocks/>
                </p:cNvSpPr>
                <p:nvPr/>
              </p:nvSpPr>
              <p:spPr bwMode="auto">
                <a:xfrm>
                  <a:off x="4706" y="3628"/>
                  <a:ext cx="229" cy="363"/>
                </a:xfrm>
                <a:custGeom>
                  <a:avLst/>
                  <a:gdLst>
                    <a:gd name="T0" fmla="*/ 20 w 459"/>
                    <a:gd name="T1" fmla="*/ 16 h 724"/>
                    <a:gd name="T2" fmla="*/ 11 w 459"/>
                    <a:gd name="T3" fmla="*/ 35 h 724"/>
                    <a:gd name="T4" fmla="*/ 5 w 459"/>
                    <a:gd name="T5" fmla="*/ 52 h 724"/>
                    <a:gd name="T6" fmla="*/ 3 w 459"/>
                    <a:gd name="T7" fmla="*/ 66 h 724"/>
                    <a:gd name="T8" fmla="*/ 5 w 459"/>
                    <a:gd name="T9" fmla="*/ 78 h 724"/>
                    <a:gd name="T10" fmla="*/ 11 w 459"/>
                    <a:gd name="T11" fmla="*/ 89 h 724"/>
                    <a:gd name="T12" fmla="*/ 22 w 459"/>
                    <a:gd name="T13" fmla="*/ 101 h 724"/>
                    <a:gd name="T14" fmla="*/ 38 w 459"/>
                    <a:gd name="T15" fmla="*/ 112 h 724"/>
                    <a:gd name="T16" fmla="*/ 59 w 459"/>
                    <a:gd name="T17" fmla="*/ 124 h 724"/>
                    <a:gd name="T18" fmla="*/ 63 w 459"/>
                    <a:gd name="T19" fmla="*/ 128 h 724"/>
                    <a:gd name="T20" fmla="*/ 60 w 459"/>
                    <a:gd name="T21" fmla="*/ 134 h 724"/>
                    <a:gd name="T22" fmla="*/ 53 w 459"/>
                    <a:gd name="T23" fmla="*/ 141 h 724"/>
                    <a:gd name="T24" fmla="*/ 42 w 459"/>
                    <a:gd name="T25" fmla="*/ 149 h 724"/>
                    <a:gd name="T26" fmla="*/ 29 w 459"/>
                    <a:gd name="T27" fmla="*/ 156 h 724"/>
                    <a:gd name="T28" fmla="*/ 17 w 459"/>
                    <a:gd name="T29" fmla="*/ 163 h 724"/>
                    <a:gd name="T30" fmla="*/ 7 w 459"/>
                    <a:gd name="T31" fmla="*/ 169 h 724"/>
                    <a:gd name="T32" fmla="*/ 0 w 459"/>
                    <a:gd name="T33" fmla="*/ 172 h 724"/>
                    <a:gd name="T34" fmla="*/ 0 w 459"/>
                    <a:gd name="T35" fmla="*/ 175 h 724"/>
                    <a:gd name="T36" fmla="*/ 1 w 459"/>
                    <a:gd name="T37" fmla="*/ 177 h 724"/>
                    <a:gd name="T38" fmla="*/ 1 w 459"/>
                    <a:gd name="T39" fmla="*/ 177 h 724"/>
                    <a:gd name="T40" fmla="*/ 1 w 459"/>
                    <a:gd name="T41" fmla="*/ 177 h 724"/>
                    <a:gd name="T42" fmla="*/ 0 w 459"/>
                    <a:gd name="T43" fmla="*/ 176 h 724"/>
                    <a:gd name="T44" fmla="*/ 0 w 459"/>
                    <a:gd name="T45" fmla="*/ 176 h 724"/>
                    <a:gd name="T46" fmla="*/ 0 w 459"/>
                    <a:gd name="T47" fmla="*/ 178 h 724"/>
                    <a:gd name="T48" fmla="*/ 2 w 459"/>
                    <a:gd name="T49" fmla="*/ 182 h 724"/>
                    <a:gd name="T50" fmla="*/ 14 w 459"/>
                    <a:gd name="T51" fmla="*/ 175 h 724"/>
                    <a:gd name="T52" fmla="*/ 26 w 459"/>
                    <a:gd name="T53" fmla="*/ 169 h 724"/>
                    <a:gd name="T54" fmla="*/ 38 w 459"/>
                    <a:gd name="T55" fmla="*/ 162 h 724"/>
                    <a:gd name="T56" fmla="*/ 51 w 459"/>
                    <a:gd name="T57" fmla="*/ 156 h 724"/>
                    <a:gd name="T58" fmla="*/ 63 w 459"/>
                    <a:gd name="T59" fmla="*/ 149 h 724"/>
                    <a:gd name="T60" fmla="*/ 75 w 459"/>
                    <a:gd name="T61" fmla="*/ 143 h 724"/>
                    <a:gd name="T62" fmla="*/ 87 w 459"/>
                    <a:gd name="T63" fmla="*/ 136 h 724"/>
                    <a:gd name="T64" fmla="*/ 99 w 459"/>
                    <a:gd name="T65" fmla="*/ 130 h 724"/>
                    <a:gd name="T66" fmla="*/ 110 w 459"/>
                    <a:gd name="T67" fmla="*/ 119 h 724"/>
                    <a:gd name="T68" fmla="*/ 114 w 459"/>
                    <a:gd name="T69" fmla="*/ 111 h 724"/>
                    <a:gd name="T70" fmla="*/ 114 w 459"/>
                    <a:gd name="T71" fmla="*/ 105 h 724"/>
                    <a:gd name="T72" fmla="*/ 109 w 459"/>
                    <a:gd name="T73" fmla="*/ 101 h 724"/>
                    <a:gd name="T74" fmla="*/ 99 w 459"/>
                    <a:gd name="T75" fmla="*/ 97 h 724"/>
                    <a:gd name="T76" fmla="*/ 87 w 459"/>
                    <a:gd name="T77" fmla="*/ 94 h 724"/>
                    <a:gd name="T78" fmla="*/ 70 w 459"/>
                    <a:gd name="T79" fmla="*/ 90 h 724"/>
                    <a:gd name="T80" fmla="*/ 52 w 459"/>
                    <a:gd name="T81" fmla="*/ 86 h 724"/>
                    <a:gd name="T82" fmla="*/ 55 w 459"/>
                    <a:gd name="T83" fmla="*/ 80 h 724"/>
                    <a:gd name="T84" fmla="*/ 58 w 459"/>
                    <a:gd name="T85" fmla="*/ 75 h 724"/>
                    <a:gd name="T86" fmla="*/ 62 w 459"/>
                    <a:gd name="T87" fmla="*/ 69 h 724"/>
                    <a:gd name="T88" fmla="*/ 65 w 459"/>
                    <a:gd name="T89" fmla="*/ 63 h 724"/>
                    <a:gd name="T90" fmla="*/ 68 w 459"/>
                    <a:gd name="T91" fmla="*/ 57 h 724"/>
                    <a:gd name="T92" fmla="*/ 72 w 459"/>
                    <a:gd name="T93" fmla="*/ 52 h 724"/>
                    <a:gd name="T94" fmla="*/ 75 w 459"/>
                    <a:gd name="T95" fmla="*/ 46 h 724"/>
                    <a:gd name="T96" fmla="*/ 79 w 459"/>
                    <a:gd name="T97" fmla="*/ 40 h 724"/>
                    <a:gd name="T98" fmla="*/ 74 w 459"/>
                    <a:gd name="T99" fmla="*/ 21 h 724"/>
                    <a:gd name="T100" fmla="*/ 66 w 459"/>
                    <a:gd name="T101" fmla="*/ 9 h 724"/>
                    <a:gd name="T102" fmla="*/ 57 w 459"/>
                    <a:gd name="T103" fmla="*/ 2 h 724"/>
                    <a:gd name="T104" fmla="*/ 47 w 459"/>
                    <a:gd name="T105" fmla="*/ 0 h 724"/>
                    <a:gd name="T106" fmla="*/ 38 w 459"/>
                    <a:gd name="T107" fmla="*/ 2 h 724"/>
                    <a:gd name="T108" fmla="*/ 30 w 459"/>
                    <a:gd name="T109" fmla="*/ 6 h 724"/>
                    <a:gd name="T110" fmla="*/ 23 w 459"/>
                    <a:gd name="T111" fmla="*/ 10 h 724"/>
                    <a:gd name="T112" fmla="*/ 20 w 459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459"/>
                    <a:gd name="T172" fmla="*/ 0 h 724"/>
                    <a:gd name="T173" fmla="*/ 459 w 459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459" h="724">
                      <a:moveTo>
                        <a:pt x="82" y="61"/>
                      </a:moveTo>
                      <a:lnTo>
                        <a:pt x="44" y="140"/>
                      </a:lnTo>
                      <a:lnTo>
                        <a:pt x="22" y="207"/>
                      </a:lnTo>
                      <a:lnTo>
                        <a:pt x="13" y="262"/>
                      </a:lnTo>
                      <a:lnTo>
                        <a:pt x="22" y="312"/>
                      </a:lnTo>
                      <a:lnTo>
                        <a:pt x="47" y="356"/>
                      </a:lnTo>
                      <a:lnTo>
                        <a:pt x="91" y="400"/>
                      </a:lnTo>
                      <a:lnTo>
                        <a:pt x="153" y="444"/>
                      </a:lnTo>
                      <a:lnTo>
                        <a:pt x="239" y="495"/>
                      </a:lnTo>
                      <a:lnTo>
                        <a:pt x="254" y="511"/>
                      </a:lnTo>
                      <a:lnTo>
                        <a:pt x="242" y="535"/>
                      </a:lnTo>
                      <a:lnTo>
                        <a:pt x="212" y="563"/>
                      </a:lnTo>
                      <a:lnTo>
                        <a:pt x="170" y="594"/>
                      </a:lnTo>
                      <a:lnTo>
                        <a:pt x="118" y="623"/>
                      </a:lnTo>
                      <a:lnTo>
                        <a:pt x="69" y="650"/>
                      </a:lnTo>
                      <a:lnTo>
                        <a:pt x="28" y="672"/>
                      </a:lnTo>
                      <a:lnTo>
                        <a:pt x="0" y="687"/>
                      </a:lnTo>
                      <a:lnTo>
                        <a:pt x="3" y="699"/>
                      </a:lnTo>
                      <a:lnTo>
                        <a:pt x="4" y="704"/>
                      </a:lnTo>
                      <a:lnTo>
                        <a:pt x="4" y="705"/>
                      </a:lnTo>
                      <a:lnTo>
                        <a:pt x="4" y="704"/>
                      </a:lnTo>
                      <a:lnTo>
                        <a:pt x="3" y="702"/>
                      </a:lnTo>
                      <a:lnTo>
                        <a:pt x="3" y="703"/>
                      </a:lnTo>
                      <a:lnTo>
                        <a:pt x="3" y="709"/>
                      </a:lnTo>
                      <a:lnTo>
                        <a:pt x="8" y="724"/>
                      </a:lnTo>
                      <a:lnTo>
                        <a:pt x="57" y="698"/>
                      </a:lnTo>
                      <a:lnTo>
                        <a:pt x="106" y="672"/>
                      </a:lnTo>
                      <a:lnTo>
                        <a:pt x="155" y="645"/>
                      </a:lnTo>
                      <a:lnTo>
                        <a:pt x="204" y="620"/>
                      </a:lnTo>
                      <a:lnTo>
                        <a:pt x="252" y="594"/>
                      </a:lnTo>
                      <a:lnTo>
                        <a:pt x="301" y="568"/>
                      </a:lnTo>
                      <a:lnTo>
                        <a:pt x="350" y="541"/>
                      </a:lnTo>
                      <a:lnTo>
                        <a:pt x="399" y="516"/>
                      </a:lnTo>
                      <a:lnTo>
                        <a:pt x="441" y="472"/>
                      </a:lnTo>
                      <a:lnTo>
                        <a:pt x="459" y="441"/>
                      </a:lnTo>
                      <a:lnTo>
                        <a:pt x="457" y="417"/>
                      </a:lnTo>
                      <a:lnTo>
                        <a:pt x="437" y="401"/>
                      </a:lnTo>
                      <a:lnTo>
                        <a:pt x="399" y="386"/>
                      </a:lnTo>
                      <a:lnTo>
                        <a:pt x="348" y="373"/>
                      </a:lnTo>
                      <a:lnTo>
                        <a:pt x="283" y="360"/>
                      </a:lnTo>
                      <a:lnTo>
                        <a:pt x="209" y="343"/>
                      </a:lnTo>
                      <a:lnTo>
                        <a:pt x="221" y="320"/>
                      </a:lnTo>
                      <a:lnTo>
                        <a:pt x="235" y="297"/>
                      </a:lnTo>
                      <a:lnTo>
                        <a:pt x="249" y="274"/>
                      </a:lnTo>
                      <a:lnTo>
                        <a:pt x="263" y="252"/>
                      </a:lnTo>
                      <a:lnTo>
                        <a:pt x="275" y="228"/>
                      </a:lnTo>
                      <a:lnTo>
                        <a:pt x="290" y="205"/>
                      </a:lnTo>
                      <a:lnTo>
                        <a:pt x="303" y="183"/>
                      </a:lnTo>
                      <a:lnTo>
                        <a:pt x="318" y="160"/>
                      </a:lnTo>
                      <a:lnTo>
                        <a:pt x="296" y="83"/>
                      </a:lnTo>
                      <a:lnTo>
                        <a:pt x="266" y="34"/>
                      </a:lnTo>
                      <a:lnTo>
                        <a:pt x="230" y="7"/>
                      </a:lnTo>
                      <a:lnTo>
                        <a:pt x="191" y="0"/>
                      </a:lnTo>
                      <a:lnTo>
                        <a:pt x="152" y="5"/>
                      </a:lnTo>
                      <a:lnTo>
                        <a:pt x="120" y="21"/>
                      </a:lnTo>
                      <a:lnTo>
                        <a:pt x="94" y="40"/>
                      </a:lnTo>
                      <a:lnTo>
                        <a:pt x="82" y="61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5" name="Freeform 48"/>
                <p:cNvSpPr>
                  <a:spLocks/>
                </p:cNvSpPr>
                <p:nvPr/>
              </p:nvSpPr>
              <p:spPr bwMode="auto">
                <a:xfrm>
                  <a:off x="4708" y="3628"/>
                  <a:ext cx="227" cy="363"/>
                </a:xfrm>
                <a:custGeom>
                  <a:avLst/>
                  <a:gdLst>
                    <a:gd name="T0" fmla="*/ 19 w 455"/>
                    <a:gd name="T1" fmla="*/ 16 h 724"/>
                    <a:gd name="T2" fmla="*/ 10 w 455"/>
                    <a:gd name="T3" fmla="*/ 35 h 724"/>
                    <a:gd name="T4" fmla="*/ 5 w 455"/>
                    <a:gd name="T5" fmla="*/ 52 h 724"/>
                    <a:gd name="T6" fmla="*/ 4 w 455"/>
                    <a:gd name="T7" fmla="*/ 66 h 724"/>
                    <a:gd name="T8" fmla="*/ 7 w 455"/>
                    <a:gd name="T9" fmla="*/ 78 h 724"/>
                    <a:gd name="T10" fmla="*/ 14 w 455"/>
                    <a:gd name="T11" fmla="*/ 89 h 724"/>
                    <a:gd name="T12" fmla="*/ 26 w 455"/>
                    <a:gd name="T13" fmla="*/ 100 h 724"/>
                    <a:gd name="T14" fmla="*/ 42 w 455"/>
                    <a:gd name="T15" fmla="*/ 111 h 724"/>
                    <a:gd name="T16" fmla="*/ 63 w 455"/>
                    <a:gd name="T17" fmla="*/ 123 h 724"/>
                    <a:gd name="T18" fmla="*/ 69 w 455"/>
                    <a:gd name="T19" fmla="*/ 128 h 724"/>
                    <a:gd name="T20" fmla="*/ 67 w 455"/>
                    <a:gd name="T21" fmla="*/ 135 h 724"/>
                    <a:gd name="T22" fmla="*/ 60 w 455"/>
                    <a:gd name="T23" fmla="*/ 142 h 724"/>
                    <a:gd name="T24" fmla="*/ 48 w 455"/>
                    <a:gd name="T25" fmla="*/ 150 h 724"/>
                    <a:gd name="T26" fmla="*/ 35 w 455"/>
                    <a:gd name="T27" fmla="*/ 158 h 724"/>
                    <a:gd name="T28" fmla="*/ 21 w 455"/>
                    <a:gd name="T29" fmla="*/ 165 h 724"/>
                    <a:gd name="T30" fmla="*/ 10 w 455"/>
                    <a:gd name="T31" fmla="*/ 171 h 724"/>
                    <a:gd name="T32" fmla="*/ 2 w 455"/>
                    <a:gd name="T33" fmla="*/ 175 h 724"/>
                    <a:gd name="T34" fmla="*/ 3 w 455"/>
                    <a:gd name="T35" fmla="*/ 178 h 724"/>
                    <a:gd name="T36" fmla="*/ 3 w 455"/>
                    <a:gd name="T37" fmla="*/ 179 h 724"/>
                    <a:gd name="T38" fmla="*/ 2 w 455"/>
                    <a:gd name="T39" fmla="*/ 179 h 724"/>
                    <a:gd name="T40" fmla="*/ 2 w 455"/>
                    <a:gd name="T41" fmla="*/ 178 h 724"/>
                    <a:gd name="T42" fmla="*/ 1 w 455"/>
                    <a:gd name="T43" fmla="*/ 177 h 724"/>
                    <a:gd name="T44" fmla="*/ 0 w 455"/>
                    <a:gd name="T45" fmla="*/ 177 h 724"/>
                    <a:gd name="T46" fmla="*/ 0 w 455"/>
                    <a:gd name="T47" fmla="*/ 178 h 724"/>
                    <a:gd name="T48" fmla="*/ 1 w 455"/>
                    <a:gd name="T49" fmla="*/ 182 h 724"/>
                    <a:gd name="T50" fmla="*/ 13 w 455"/>
                    <a:gd name="T51" fmla="*/ 175 h 724"/>
                    <a:gd name="T52" fmla="*/ 25 w 455"/>
                    <a:gd name="T53" fmla="*/ 169 h 724"/>
                    <a:gd name="T54" fmla="*/ 37 w 455"/>
                    <a:gd name="T55" fmla="*/ 162 h 724"/>
                    <a:gd name="T56" fmla="*/ 50 w 455"/>
                    <a:gd name="T57" fmla="*/ 156 h 724"/>
                    <a:gd name="T58" fmla="*/ 62 w 455"/>
                    <a:gd name="T59" fmla="*/ 149 h 724"/>
                    <a:gd name="T60" fmla="*/ 74 w 455"/>
                    <a:gd name="T61" fmla="*/ 143 h 724"/>
                    <a:gd name="T62" fmla="*/ 86 w 455"/>
                    <a:gd name="T63" fmla="*/ 136 h 724"/>
                    <a:gd name="T64" fmla="*/ 98 w 455"/>
                    <a:gd name="T65" fmla="*/ 130 h 724"/>
                    <a:gd name="T66" fmla="*/ 109 w 455"/>
                    <a:gd name="T67" fmla="*/ 119 h 724"/>
                    <a:gd name="T68" fmla="*/ 113 w 455"/>
                    <a:gd name="T69" fmla="*/ 111 h 724"/>
                    <a:gd name="T70" fmla="*/ 113 w 455"/>
                    <a:gd name="T71" fmla="*/ 105 h 724"/>
                    <a:gd name="T72" fmla="*/ 108 w 455"/>
                    <a:gd name="T73" fmla="*/ 101 h 724"/>
                    <a:gd name="T74" fmla="*/ 98 w 455"/>
                    <a:gd name="T75" fmla="*/ 97 h 724"/>
                    <a:gd name="T76" fmla="*/ 86 w 455"/>
                    <a:gd name="T77" fmla="*/ 94 h 724"/>
                    <a:gd name="T78" fmla="*/ 69 w 455"/>
                    <a:gd name="T79" fmla="*/ 90 h 724"/>
                    <a:gd name="T80" fmla="*/ 51 w 455"/>
                    <a:gd name="T81" fmla="*/ 86 h 724"/>
                    <a:gd name="T82" fmla="*/ 54 w 455"/>
                    <a:gd name="T83" fmla="*/ 80 h 724"/>
                    <a:gd name="T84" fmla="*/ 57 w 455"/>
                    <a:gd name="T85" fmla="*/ 75 h 724"/>
                    <a:gd name="T86" fmla="*/ 61 w 455"/>
                    <a:gd name="T87" fmla="*/ 69 h 724"/>
                    <a:gd name="T88" fmla="*/ 64 w 455"/>
                    <a:gd name="T89" fmla="*/ 63 h 724"/>
                    <a:gd name="T90" fmla="*/ 67 w 455"/>
                    <a:gd name="T91" fmla="*/ 57 h 724"/>
                    <a:gd name="T92" fmla="*/ 71 w 455"/>
                    <a:gd name="T93" fmla="*/ 52 h 724"/>
                    <a:gd name="T94" fmla="*/ 74 w 455"/>
                    <a:gd name="T95" fmla="*/ 46 h 724"/>
                    <a:gd name="T96" fmla="*/ 78 w 455"/>
                    <a:gd name="T97" fmla="*/ 40 h 724"/>
                    <a:gd name="T98" fmla="*/ 73 w 455"/>
                    <a:gd name="T99" fmla="*/ 21 h 724"/>
                    <a:gd name="T100" fmla="*/ 65 w 455"/>
                    <a:gd name="T101" fmla="*/ 9 h 724"/>
                    <a:gd name="T102" fmla="*/ 56 w 455"/>
                    <a:gd name="T103" fmla="*/ 2 h 724"/>
                    <a:gd name="T104" fmla="*/ 46 w 455"/>
                    <a:gd name="T105" fmla="*/ 0 h 724"/>
                    <a:gd name="T106" fmla="*/ 37 w 455"/>
                    <a:gd name="T107" fmla="*/ 2 h 724"/>
                    <a:gd name="T108" fmla="*/ 29 w 455"/>
                    <a:gd name="T109" fmla="*/ 6 h 724"/>
                    <a:gd name="T110" fmla="*/ 22 w 455"/>
                    <a:gd name="T111" fmla="*/ 10 h 724"/>
                    <a:gd name="T112" fmla="*/ 19 w 455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455"/>
                    <a:gd name="T172" fmla="*/ 0 h 724"/>
                    <a:gd name="T173" fmla="*/ 455 w 455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455" h="724">
                      <a:moveTo>
                        <a:pt x="78" y="61"/>
                      </a:moveTo>
                      <a:lnTo>
                        <a:pt x="42" y="140"/>
                      </a:lnTo>
                      <a:lnTo>
                        <a:pt x="22" y="207"/>
                      </a:lnTo>
                      <a:lnTo>
                        <a:pt x="16" y="262"/>
                      </a:lnTo>
                      <a:lnTo>
                        <a:pt x="29" y="311"/>
                      </a:lnTo>
                      <a:lnTo>
                        <a:pt x="58" y="353"/>
                      </a:lnTo>
                      <a:lnTo>
                        <a:pt x="104" y="397"/>
                      </a:lnTo>
                      <a:lnTo>
                        <a:pt x="169" y="441"/>
                      </a:lnTo>
                      <a:lnTo>
                        <a:pt x="255" y="491"/>
                      </a:lnTo>
                      <a:lnTo>
                        <a:pt x="277" y="510"/>
                      </a:lnTo>
                      <a:lnTo>
                        <a:pt x="271" y="536"/>
                      </a:lnTo>
                      <a:lnTo>
                        <a:pt x="240" y="566"/>
                      </a:lnTo>
                      <a:lnTo>
                        <a:pt x="195" y="599"/>
                      </a:lnTo>
                      <a:lnTo>
                        <a:pt x="141" y="630"/>
                      </a:lnTo>
                      <a:lnTo>
                        <a:pt x="87" y="659"/>
                      </a:lnTo>
                      <a:lnTo>
                        <a:pt x="40" y="682"/>
                      </a:lnTo>
                      <a:lnTo>
                        <a:pt x="11" y="697"/>
                      </a:lnTo>
                      <a:lnTo>
                        <a:pt x="13" y="709"/>
                      </a:lnTo>
                      <a:lnTo>
                        <a:pt x="13" y="714"/>
                      </a:lnTo>
                      <a:lnTo>
                        <a:pt x="10" y="713"/>
                      </a:lnTo>
                      <a:lnTo>
                        <a:pt x="8" y="711"/>
                      </a:lnTo>
                      <a:lnTo>
                        <a:pt x="4" y="705"/>
                      </a:lnTo>
                      <a:lnTo>
                        <a:pt x="1" y="705"/>
                      </a:lnTo>
                      <a:lnTo>
                        <a:pt x="0" y="711"/>
                      </a:lnTo>
                      <a:lnTo>
                        <a:pt x="4" y="724"/>
                      </a:lnTo>
                      <a:lnTo>
                        <a:pt x="53" y="698"/>
                      </a:lnTo>
                      <a:lnTo>
                        <a:pt x="102" y="672"/>
                      </a:lnTo>
                      <a:lnTo>
                        <a:pt x="151" y="645"/>
                      </a:lnTo>
                      <a:lnTo>
                        <a:pt x="200" y="620"/>
                      </a:lnTo>
                      <a:lnTo>
                        <a:pt x="248" y="594"/>
                      </a:lnTo>
                      <a:lnTo>
                        <a:pt x="297" y="568"/>
                      </a:lnTo>
                      <a:lnTo>
                        <a:pt x="346" y="541"/>
                      </a:lnTo>
                      <a:lnTo>
                        <a:pt x="395" y="516"/>
                      </a:lnTo>
                      <a:lnTo>
                        <a:pt x="437" y="472"/>
                      </a:lnTo>
                      <a:lnTo>
                        <a:pt x="455" y="441"/>
                      </a:lnTo>
                      <a:lnTo>
                        <a:pt x="453" y="417"/>
                      </a:lnTo>
                      <a:lnTo>
                        <a:pt x="433" y="401"/>
                      </a:lnTo>
                      <a:lnTo>
                        <a:pt x="395" y="386"/>
                      </a:lnTo>
                      <a:lnTo>
                        <a:pt x="344" y="373"/>
                      </a:lnTo>
                      <a:lnTo>
                        <a:pt x="279" y="360"/>
                      </a:lnTo>
                      <a:lnTo>
                        <a:pt x="205" y="343"/>
                      </a:lnTo>
                      <a:lnTo>
                        <a:pt x="217" y="320"/>
                      </a:lnTo>
                      <a:lnTo>
                        <a:pt x="231" y="297"/>
                      </a:lnTo>
                      <a:lnTo>
                        <a:pt x="245" y="274"/>
                      </a:lnTo>
                      <a:lnTo>
                        <a:pt x="259" y="252"/>
                      </a:lnTo>
                      <a:lnTo>
                        <a:pt x="271" y="228"/>
                      </a:lnTo>
                      <a:lnTo>
                        <a:pt x="286" y="205"/>
                      </a:lnTo>
                      <a:lnTo>
                        <a:pt x="299" y="183"/>
                      </a:lnTo>
                      <a:lnTo>
                        <a:pt x="314" y="160"/>
                      </a:lnTo>
                      <a:lnTo>
                        <a:pt x="292" y="83"/>
                      </a:lnTo>
                      <a:lnTo>
                        <a:pt x="262" y="34"/>
                      </a:lnTo>
                      <a:lnTo>
                        <a:pt x="226" y="7"/>
                      </a:lnTo>
                      <a:lnTo>
                        <a:pt x="187" y="0"/>
                      </a:lnTo>
                      <a:lnTo>
                        <a:pt x="148" y="5"/>
                      </a:lnTo>
                      <a:lnTo>
                        <a:pt x="116" y="21"/>
                      </a:lnTo>
                      <a:lnTo>
                        <a:pt x="90" y="40"/>
                      </a:lnTo>
                      <a:lnTo>
                        <a:pt x="78" y="61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6" name="Freeform 49"/>
                <p:cNvSpPr>
                  <a:spLocks/>
                </p:cNvSpPr>
                <p:nvPr/>
              </p:nvSpPr>
              <p:spPr bwMode="auto">
                <a:xfrm>
                  <a:off x="4708" y="3628"/>
                  <a:ext cx="227" cy="363"/>
                </a:xfrm>
                <a:custGeom>
                  <a:avLst/>
                  <a:gdLst>
                    <a:gd name="T0" fmla="*/ 20 w 454"/>
                    <a:gd name="T1" fmla="*/ 16 h 724"/>
                    <a:gd name="T2" fmla="*/ 11 w 454"/>
                    <a:gd name="T3" fmla="*/ 35 h 724"/>
                    <a:gd name="T4" fmla="*/ 6 w 454"/>
                    <a:gd name="T5" fmla="*/ 52 h 724"/>
                    <a:gd name="T6" fmla="*/ 6 w 454"/>
                    <a:gd name="T7" fmla="*/ 66 h 724"/>
                    <a:gd name="T8" fmla="*/ 10 w 454"/>
                    <a:gd name="T9" fmla="*/ 78 h 724"/>
                    <a:gd name="T10" fmla="*/ 18 w 454"/>
                    <a:gd name="T11" fmla="*/ 88 h 724"/>
                    <a:gd name="T12" fmla="*/ 30 w 454"/>
                    <a:gd name="T13" fmla="*/ 99 h 724"/>
                    <a:gd name="T14" fmla="*/ 48 w 454"/>
                    <a:gd name="T15" fmla="*/ 110 h 724"/>
                    <a:gd name="T16" fmla="*/ 69 w 454"/>
                    <a:gd name="T17" fmla="*/ 123 h 724"/>
                    <a:gd name="T18" fmla="*/ 77 w 454"/>
                    <a:gd name="T19" fmla="*/ 128 h 724"/>
                    <a:gd name="T20" fmla="*/ 76 w 454"/>
                    <a:gd name="T21" fmla="*/ 135 h 724"/>
                    <a:gd name="T22" fmla="*/ 68 w 454"/>
                    <a:gd name="T23" fmla="*/ 143 h 724"/>
                    <a:gd name="T24" fmla="*/ 56 w 454"/>
                    <a:gd name="T25" fmla="*/ 152 h 724"/>
                    <a:gd name="T26" fmla="*/ 41 w 454"/>
                    <a:gd name="T27" fmla="*/ 160 h 724"/>
                    <a:gd name="T28" fmla="*/ 27 w 454"/>
                    <a:gd name="T29" fmla="*/ 168 h 724"/>
                    <a:gd name="T30" fmla="*/ 14 w 454"/>
                    <a:gd name="T31" fmla="*/ 174 h 724"/>
                    <a:gd name="T32" fmla="*/ 7 w 454"/>
                    <a:gd name="T33" fmla="*/ 178 h 724"/>
                    <a:gd name="T34" fmla="*/ 7 w 454"/>
                    <a:gd name="T35" fmla="*/ 181 h 724"/>
                    <a:gd name="T36" fmla="*/ 7 w 454"/>
                    <a:gd name="T37" fmla="*/ 182 h 724"/>
                    <a:gd name="T38" fmla="*/ 5 w 454"/>
                    <a:gd name="T39" fmla="*/ 181 h 724"/>
                    <a:gd name="T40" fmla="*/ 4 w 454"/>
                    <a:gd name="T41" fmla="*/ 180 h 724"/>
                    <a:gd name="T42" fmla="*/ 2 w 454"/>
                    <a:gd name="T43" fmla="*/ 178 h 724"/>
                    <a:gd name="T44" fmla="*/ 1 w 454"/>
                    <a:gd name="T45" fmla="*/ 177 h 724"/>
                    <a:gd name="T46" fmla="*/ 0 w 454"/>
                    <a:gd name="T47" fmla="*/ 178 h 724"/>
                    <a:gd name="T48" fmla="*/ 1 w 454"/>
                    <a:gd name="T49" fmla="*/ 182 h 724"/>
                    <a:gd name="T50" fmla="*/ 13 w 454"/>
                    <a:gd name="T51" fmla="*/ 175 h 724"/>
                    <a:gd name="T52" fmla="*/ 26 w 454"/>
                    <a:gd name="T53" fmla="*/ 169 h 724"/>
                    <a:gd name="T54" fmla="*/ 38 w 454"/>
                    <a:gd name="T55" fmla="*/ 162 h 724"/>
                    <a:gd name="T56" fmla="*/ 50 w 454"/>
                    <a:gd name="T57" fmla="*/ 156 h 724"/>
                    <a:gd name="T58" fmla="*/ 61 w 454"/>
                    <a:gd name="T59" fmla="*/ 149 h 724"/>
                    <a:gd name="T60" fmla="*/ 74 w 454"/>
                    <a:gd name="T61" fmla="*/ 143 h 724"/>
                    <a:gd name="T62" fmla="*/ 87 w 454"/>
                    <a:gd name="T63" fmla="*/ 136 h 724"/>
                    <a:gd name="T64" fmla="*/ 99 w 454"/>
                    <a:gd name="T65" fmla="*/ 130 h 724"/>
                    <a:gd name="T66" fmla="*/ 109 w 454"/>
                    <a:gd name="T67" fmla="*/ 119 h 724"/>
                    <a:gd name="T68" fmla="*/ 114 w 454"/>
                    <a:gd name="T69" fmla="*/ 111 h 724"/>
                    <a:gd name="T70" fmla="*/ 113 w 454"/>
                    <a:gd name="T71" fmla="*/ 105 h 724"/>
                    <a:gd name="T72" fmla="*/ 108 w 454"/>
                    <a:gd name="T73" fmla="*/ 101 h 724"/>
                    <a:gd name="T74" fmla="*/ 99 w 454"/>
                    <a:gd name="T75" fmla="*/ 97 h 724"/>
                    <a:gd name="T76" fmla="*/ 86 w 454"/>
                    <a:gd name="T77" fmla="*/ 94 h 724"/>
                    <a:gd name="T78" fmla="*/ 70 w 454"/>
                    <a:gd name="T79" fmla="*/ 90 h 724"/>
                    <a:gd name="T80" fmla="*/ 51 w 454"/>
                    <a:gd name="T81" fmla="*/ 86 h 724"/>
                    <a:gd name="T82" fmla="*/ 54 w 454"/>
                    <a:gd name="T83" fmla="*/ 80 h 724"/>
                    <a:gd name="T84" fmla="*/ 57 w 454"/>
                    <a:gd name="T85" fmla="*/ 75 h 724"/>
                    <a:gd name="T86" fmla="*/ 61 w 454"/>
                    <a:gd name="T87" fmla="*/ 69 h 724"/>
                    <a:gd name="T88" fmla="*/ 65 w 454"/>
                    <a:gd name="T89" fmla="*/ 63 h 724"/>
                    <a:gd name="T90" fmla="*/ 68 w 454"/>
                    <a:gd name="T91" fmla="*/ 57 h 724"/>
                    <a:gd name="T92" fmla="*/ 72 w 454"/>
                    <a:gd name="T93" fmla="*/ 52 h 724"/>
                    <a:gd name="T94" fmla="*/ 75 w 454"/>
                    <a:gd name="T95" fmla="*/ 46 h 724"/>
                    <a:gd name="T96" fmla="*/ 79 w 454"/>
                    <a:gd name="T97" fmla="*/ 40 h 724"/>
                    <a:gd name="T98" fmla="*/ 73 w 454"/>
                    <a:gd name="T99" fmla="*/ 21 h 724"/>
                    <a:gd name="T100" fmla="*/ 66 w 454"/>
                    <a:gd name="T101" fmla="*/ 9 h 724"/>
                    <a:gd name="T102" fmla="*/ 57 w 454"/>
                    <a:gd name="T103" fmla="*/ 2 h 724"/>
                    <a:gd name="T104" fmla="*/ 47 w 454"/>
                    <a:gd name="T105" fmla="*/ 0 h 724"/>
                    <a:gd name="T106" fmla="*/ 37 w 454"/>
                    <a:gd name="T107" fmla="*/ 2 h 724"/>
                    <a:gd name="T108" fmla="*/ 28 w 454"/>
                    <a:gd name="T109" fmla="*/ 6 h 724"/>
                    <a:gd name="T110" fmla="*/ 23 w 454"/>
                    <a:gd name="T111" fmla="*/ 10 h 724"/>
                    <a:gd name="T112" fmla="*/ 20 w 454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454"/>
                    <a:gd name="T172" fmla="*/ 0 h 724"/>
                    <a:gd name="T173" fmla="*/ 454 w 454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454" h="724">
                      <a:moveTo>
                        <a:pt x="77" y="61"/>
                      </a:moveTo>
                      <a:lnTo>
                        <a:pt x="42" y="140"/>
                      </a:lnTo>
                      <a:lnTo>
                        <a:pt x="24" y="205"/>
                      </a:lnTo>
                      <a:lnTo>
                        <a:pt x="23" y="261"/>
                      </a:lnTo>
                      <a:lnTo>
                        <a:pt x="39" y="310"/>
                      </a:lnTo>
                      <a:lnTo>
                        <a:pt x="72" y="352"/>
                      </a:lnTo>
                      <a:lnTo>
                        <a:pt x="122" y="395"/>
                      </a:lnTo>
                      <a:lnTo>
                        <a:pt x="190" y="439"/>
                      </a:lnTo>
                      <a:lnTo>
                        <a:pt x="276" y="490"/>
                      </a:lnTo>
                      <a:lnTo>
                        <a:pt x="308" y="509"/>
                      </a:lnTo>
                      <a:lnTo>
                        <a:pt x="303" y="538"/>
                      </a:lnTo>
                      <a:lnTo>
                        <a:pt x="271" y="569"/>
                      </a:lnTo>
                      <a:lnTo>
                        <a:pt x="222" y="605"/>
                      </a:lnTo>
                      <a:lnTo>
                        <a:pt x="163" y="638"/>
                      </a:lnTo>
                      <a:lnTo>
                        <a:pt x="106" y="669"/>
                      </a:lnTo>
                      <a:lnTo>
                        <a:pt x="57" y="693"/>
                      </a:lnTo>
                      <a:lnTo>
                        <a:pt x="27" y="709"/>
                      </a:lnTo>
                      <a:lnTo>
                        <a:pt x="28" y="721"/>
                      </a:lnTo>
                      <a:lnTo>
                        <a:pt x="26" y="724"/>
                      </a:lnTo>
                      <a:lnTo>
                        <a:pt x="19" y="721"/>
                      </a:lnTo>
                      <a:lnTo>
                        <a:pt x="14" y="716"/>
                      </a:lnTo>
                      <a:lnTo>
                        <a:pt x="7" y="709"/>
                      </a:lnTo>
                      <a:lnTo>
                        <a:pt x="3" y="707"/>
                      </a:lnTo>
                      <a:lnTo>
                        <a:pt x="0" y="711"/>
                      </a:lnTo>
                      <a:lnTo>
                        <a:pt x="3" y="724"/>
                      </a:lnTo>
                      <a:lnTo>
                        <a:pt x="52" y="698"/>
                      </a:lnTo>
                      <a:lnTo>
                        <a:pt x="101" y="672"/>
                      </a:lnTo>
                      <a:lnTo>
                        <a:pt x="150" y="645"/>
                      </a:lnTo>
                      <a:lnTo>
                        <a:pt x="199" y="620"/>
                      </a:lnTo>
                      <a:lnTo>
                        <a:pt x="247" y="594"/>
                      </a:lnTo>
                      <a:lnTo>
                        <a:pt x="296" y="568"/>
                      </a:lnTo>
                      <a:lnTo>
                        <a:pt x="345" y="541"/>
                      </a:lnTo>
                      <a:lnTo>
                        <a:pt x="394" y="516"/>
                      </a:lnTo>
                      <a:lnTo>
                        <a:pt x="436" y="472"/>
                      </a:lnTo>
                      <a:lnTo>
                        <a:pt x="454" y="441"/>
                      </a:lnTo>
                      <a:lnTo>
                        <a:pt x="452" y="417"/>
                      </a:lnTo>
                      <a:lnTo>
                        <a:pt x="432" y="401"/>
                      </a:lnTo>
                      <a:lnTo>
                        <a:pt x="394" y="386"/>
                      </a:lnTo>
                      <a:lnTo>
                        <a:pt x="343" y="373"/>
                      </a:lnTo>
                      <a:lnTo>
                        <a:pt x="278" y="360"/>
                      </a:lnTo>
                      <a:lnTo>
                        <a:pt x="204" y="343"/>
                      </a:lnTo>
                      <a:lnTo>
                        <a:pt x="216" y="320"/>
                      </a:lnTo>
                      <a:lnTo>
                        <a:pt x="230" y="297"/>
                      </a:lnTo>
                      <a:lnTo>
                        <a:pt x="244" y="274"/>
                      </a:lnTo>
                      <a:lnTo>
                        <a:pt x="258" y="252"/>
                      </a:lnTo>
                      <a:lnTo>
                        <a:pt x="270" y="228"/>
                      </a:lnTo>
                      <a:lnTo>
                        <a:pt x="285" y="205"/>
                      </a:lnTo>
                      <a:lnTo>
                        <a:pt x="298" y="183"/>
                      </a:lnTo>
                      <a:lnTo>
                        <a:pt x="313" y="160"/>
                      </a:lnTo>
                      <a:lnTo>
                        <a:pt x="291" y="83"/>
                      </a:lnTo>
                      <a:lnTo>
                        <a:pt x="261" y="34"/>
                      </a:lnTo>
                      <a:lnTo>
                        <a:pt x="225" y="7"/>
                      </a:lnTo>
                      <a:lnTo>
                        <a:pt x="186" y="0"/>
                      </a:lnTo>
                      <a:lnTo>
                        <a:pt x="147" y="5"/>
                      </a:lnTo>
                      <a:lnTo>
                        <a:pt x="115" y="21"/>
                      </a:lnTo>
                      <a:lnTo>
                        <a:pt x="89" y="40"/>
                      </a:lnTo>
                      <a:lnTo>
                        <a:pt x="77" y="61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7" name="Freeform 50"/>
                <p:cNvSpPr>
                  <a:spLocks/>
                </p:cNvSpPr>
                <p:nvPr/>
              </p:nvSpPr>
              <p:spPr bwMode="auto">
                <a:xfrm>
                  <a:off x="4610" y="3894"/>
                  <a:ext cx="169" cy="140"/>
                </a:xfrm>
                <a:custGeom>
                  <a:avLst/>
                  <a:gdLst>
                    <a:gd name="T0" fmla="*/ 38 w 338"/>
                    <a:gd name="T1" fmla="*/ 0 h 280"/>
                    <a:gd name="T2" fmla="*/ 55 w 338"/>
                    <a:gd name="T3" fmla="*/ 4 h 280"/>
                    <a:gd name="T4" fmla="*/ 67 w 338"/>
                    <a:gd name="T5" fmla="*/ 9 h 280"/>
                    <a:gd name="T6" fmla="*/ 74 w 338"/>
                    <a:gd name="T7" fmla="*/ 13 h 280"/>
                    <a:gd name="T8" fmla="*/ 78 w 338"/>
                    <a:gd name="T9" fmla="*/ 18 h 280"/>
                    <a:gd name="T10" fmla="*/ 80 w 338"/>
                    <a:gd name="T11" fmla="*/ 22 h 280"/>
                    <a:gd name="T12" fmla="*/ 81 w 338"/>
                    <a:gd name="T13" fmla="*/ 27 h 280"/>
                    <a:gd name="T14" fmla="*/ 82 w 338"/>
                    <a:gd name="T15" fmla="*/ 34 h 280"/>
                    <a:gd name="T16" fmla="*/ 85 w 338"/>
                    <a:gd name="T17" fmla="*/ 40 h 280"/>
                    <a:gd name="T18" fmla="*/ 74 w 338"/>
                    <a:gd name="T19" fmla="*/ 51 h 280"/>
                    <a:gd name="T20" fmla="*/ 62 w 338"/>
                    <a:gd name="T21" fmla="*/ 59 h 280"/>
                    <a:gd name="T22" fmla="*/ 51 w 338"/>
                    <a:gd name="T23" fmla="*/ 65 h 280"/>
                    <a:gd name="T24" fmla="*/ 41 w 338"/>
                    <a:gd name="T25" fmla="*/ 68 h 280"/>
                    <a:gd name="T26" fmla="*/ 30 w 338"/>
                    <a:gd name="T27" fmla="*/ 70 h 280"/>
                    <a:gd name="T28" fmla="*/ 21 w 338"/>
                    <a:gd name="T29" fmla="*/ 70 h 280"/>
                    <a:gd name="T30" fmla="*/ 11 w 338"/>
                    <a:gd name="T31" fmla="*/ 69 h 280"/>
                    <a:gd name="T32" fmla="*/ 3 w 338"/>
                    <a:gd name="T33" fmla="*/ 68 h 280"/>
                    <a:gd name="T34" fmla="*/ 0 w 338"/>
                    <a:gd name="T35" fmla="*/ 61 h 280"/>
                    <a:gd name="T36" fmla="*/ 0 w 338"/>
                    <a:gd name="T37" fmla="*/ 54 h 280"/>
                    <a:gd name="T38" fmla="*/ 1 w 338"/>
                    <a:gd name="T39" fmla="*/ 45 h 280"/>
                    <a:gd name="T40" fmla="*/ 6 w 338"/>
                    <a:gd name="T41" fmla="*/ 35 h 280"/>
                    <a:gd name="T42" fmla="*/ 11 w 338"/>
                    <a:gd name="T43" fmla="*/ 25 h 280"/>
                    <a:gd name="T44" fmla="*/ 20 w 338"/>
                    <a:gd name="T45" fmla="*/ 17 h 280"/>
                    <a:gd name="T46" fmla="*/ 27 w 338"/>
                    <a:gd name="T47" fmla="*/ 7 h 280"/>
                    <a:gd name="T48" fmla="*/ 38 w 338"/>
                    <a:gd name="T49" fmla="*/ 0 h 280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38"/>
                    <a:gd name="T76" fmla="*/ 0 h 280"/>
                    <a:gd name="T77" fmla="*/ 338 w 338"/>
                    <a:gd name="T78" fmla="*/ 280 h 280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38" h="280">
                      <a:moveTo>
                        <a:pt x="150" y="0"/>
                      </a:moveTo>
                      <a:lnTo>
                        <a:pt x="220" y="19"/>
                      </a:lnTo>
                      <a:lnTo>
                        <a:pt x="268" y="38"/>
                      </a:lnTo>
                      <a:lnTo>
                        <a:pt x="296" y="54"/>
                      </a:lnTo>
                      <a:lnTo>
                        <a:pt x="312" y="73"/>
                      </a:lnTo>
                      <a:lnTo>
                        <a:pt x="317" y="91"/>
                      </a:lnTo>
                      <a:lnTo>
                        <a:pt x="321" y="111"/>
                      </a:lnTo>
                      <a:lnTo>
                        <a:pt x="326" y="133"/>
                      </a:lnTo>
                      <a:lnTo>
                        <a:pt x="338" y="161"/>
                      </a:lnTo>
                      <a:lnTo>
                        <a:pt x="293" y="205"/>
                      </a:lnTo>
                      <a:lnTo>
                        <a:pt x="249" y="237"/>
                      </a:lnTo>
                      <a:lnTo>
                        <a:pt x="205" y="258"/>
                      </a:lnTo>
                      <a:lnTo>
                        <a:pt x="164" y="272"/>
                      </a:lnTo>
                      <a:lnTo>
                        <a:pt x="122" y="279"/>
                      </a:lnTo>
                      <a:lnTo>
                        <a:pt x="85" y="280"/>
                      </a:lnTo>
                      <a:lnTo>
                        <a:pt x="47" y="276"/>
                      </a:lnTo>
                      <a:lnTo>
                        <a:pt x="12" y="272"/>
                      </a:lnTo>
                      <a:lnTo>
                        <a:pt x="0" y="246"/>
                      </a:lnTo>
                      <a:lnTo>
                        <a:pt x="0" y="216"/>
                      </a:lnTo>
                      <a:lnTo>
                        <a:pt x="7" y="180"/>
                      </a:lnTo>
                      <a:lnTo>
                        <a:pt x="25" y="143"/>
                      </a:lnTo>
                      <a:lnTo>
                        <a:pt x="47" y="103"/>
                      </a:lnTo>
                      <a:lnTo>
                        <a:pt x="77" y="65"/>
                      </a:lnTo>
                      <a:lnTo>
                        <a:pt x="111" y="30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rgbClr val="FF005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8" name="Freeform 51"/>
                <p:cNvSpPr>
                  <a:spLocks/>
                </p:cNvSpPr>
                <p:nvPr/>
              </p:nvSpPr>
              <p:spPr bwMode="auto">
                <a:xfrm>
                  <a:off x="4091" y="3654"/>
                  <a:ext cx="146" cy="173"/>
                </a:xfrm>
                <a:custGeom>
                  <a:avLst/>
                  <a:gdLst>
                    <a:gd name="T0" fmla="*/ 73 w 291"/>
                    <a:gd name="T1" fmla="*/ 13 h 346"/>
                    <a:gd name="T2" fmla="*/ 69 w 291"/>
                    <a:gd name="T3" fmla="*/ 22 h 346"/>
                    <a:gd name="T4" fmla="*/ 66 w 291"/>
                    <a:gd name="T5" fmla="*/ 31 h 346"/>
                    <a:gd name="T6" fmla="*/ 62 w 291"/>
                    <a:gd name="T7" fmla="*/ 41 h 346"/>
                    <a:gd name="T8" fmla="*/ 58 w 291"/>
                    <a:gd name="T9" fmla="*/ 50 h 346"/>
                    <a:gd name="T10" fmla="*/ 54 w 291"/>
                    <a:gd name="T11" fmla="*/ 59 h 346"/>
                    <a:gd name="T12" fmla="*/ 50 w 291"/>
                    <a:gd name="T13" fmla="*/ 69 h 346"/>
                    <a:gd name="T14" fmla="*/ 46 w 291"/>
                    <a:gd name="T15" fmla="*/ 78 h 346"/>
                    <a:gd name="T16" fmla="*/ 43 w 291"/>
                    <a:gd name="T17" fmla="*/ 87 h 346"/>
                    <a:gd name="T18" fmla="*/ 35 w 291"/>
                    <a:gd name="T19" fmla="*/ 76 h 346"/>
                    <a:gd name="T20" fmla="*/ 27 w 291"/>
                    <a:gd name="T21" fmla="*/ 66 h 346"/>
                    <a:gd name="T22" fmla="*/ 19 w 291"/>
                    <a:gd name="T23" fmla="*/ 55 h 346"/>
                    <a:gd name="T24" fmla="*/ 12 w 291"/>
                    <a:gd name="T25" fmla="*/ 45 h 346"/>
                    <a:gd name="T26" fmla="*/ 6 w 291"/>
                    <a:gd name="T27" fmla="*/ 36 h 346"/>
                    <a:gd name="T28" fmla="*/ 2 w 291"/>
                    <a:gd name="T29" fmla="*/ 27 h 346"/>
                    <a:gd name="T30" fmla="*/ 0 w 291"/>
                    <a:gd name="T31" fmla="*/ 20 h 346"/>
                    <a:gd name="T32" fmla="*/ 2 w 291"/>
                    <a:gd name="T33" fmla="*/ 14 h 346"/>
                    <a:gd name="T34" fmla="*/ 10 w 291"/>
                    <a:gd name="T35" fmla="*/ 6 h 346"/>
                    <a:gd name="T36" fmla="*/ 18 w 291"/>
                    <a:gd name="T37" fmla="*/ 3 h 346"/>
                    <a:gd name="T38" fmla="*/ 26 w 291"/>
                    <a:gd name="T39" fmla="*/ 0 h 346"/>
                    <a:gd name="T40" fmla="*/ 35 w 291"/>
                    <a:gd name="T41" fmla="*/ 1 h 346"/>
                    <a:gd name="T42" fmla="*/ 43 w 291"/>
                    <a:gd name="T43" fmla="*/ 3 h 346"/>
                    <a:gd name="T44" fmla="*/ 53 w 291"/>
                    <a:gd name="T45" fmla="*/ 5 h 346"/>
                    <a:gd name="T46" fmla="*/ 62 w 291"/>
                    <a:gd name="T47" fmla="*/ 10 h 346"/>
                    <a:gd name="T48" fmla="*/ 73 w 291"/>
                    <a:gd name="T49" fmla="*/ 13 h 34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91"/>
                    <a:gd name="T76" fmla="*/ 0 h 346"/>
                    <a:gd name="T77" fmla="*/ 291 w 291"/>
                    <a:gd name="T78" fmla="*/ 346 h 34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91" h="346">
                      <a:moveTo>
                        <a:pt x="291" y="54"/>
                      </a:moveTo>
                      <a:lnTo>
                        <a:pt x="276" y="91"/>
                      </a:lnTo>
                      <a:lnTo>
                        <a:pt x="261" y="127"/>
                      </a:lnTo>
                      <a:lnTo>
                        <a:pt x="246" y="163"/>
                      </a:lnTo>
                      <a:lnTo>
                        <a:pt x="231" y="201"/>
                      </a:lnTo>
                      <a:lnTo>
                        <a:pt x="215" y="236"/>
                      </a:lnTo>
                      <a:lnTo>
                        <a:pt x="199" y="274"/>
                      </a:lnTo>
                      <a:lnTo>
                        <a:pt x="184" y="309"/>
                      </a:lnTo>
                      <a:lnTo>
                        <a:pt x="171" y="346"/>
                      </a:lnTo>
                      <a:lnTo>
                        <a:pt x="138" y="304"/>
                      </a:lnTo>
                      <a:lnTo>
                        <a:pt x="106" y="262"/>
                      </a:lnTo>
                      <a:lnTo>
                        <a:pt x="74" y="221"/>
                      </a:lnTo>
                      <a:lnTo>
                        <a:pt x="47" y="182"/>
                      </a:lnTo>
                      <a:lnTo>
                        <a:pt x="23" y="143"/>
                      </a:lnTo>
                      <a:lnTo>
                        <a:pt x="8" y="109"/>
                      </a:lnTo>
                      <a:lnTo>
                        <a:pt x="0" y="79"/>
                      </a:lnTo>
                      <a:lnTo>
                        <a:pt x="5" y="57"/>
                      </a:lnTo>
                      <a:lnTo>
                        <a:pt x="38" y="27"/>
                      </a:lnTo>
                      <a:lnTo>
                        <a:pt x="72" y="9"/>
                      </a:lnTo>
                      <a:lnTo>
                        <a:pt x="103" y="0"/>
                      </a:lnTo>
                      <a:lnTo>
                        <a:pt x="137" y="3"/>
                      </a:lnTo>
                      <a:lnTo>
                        <a:pt x="171" y="9"/>
                      </a:lnTo>
                      <a:lnTo>
                        <a:pt x="209" y="22"/>
                      </a:lnTo>
                      <a:lnTo>
                        <a:pt x="248" y="37"/>
                      </a:lnTo>
                      <a:lnTo>
                        <a:pt x="291" y="54"/>
                      </a:lnTo>
                      <a:close/>
                    </a:path>
                  </a:pathLst>
                </a:custGeom>
                <a:solidFill>
                  <a:srgbClr val="FF005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9" name="Freeform 52"/>
                <p:cNvSpPr>
                  <a:spLocks/>
                </p:cNvSpPr>
                <p:nvPr/>
              </p:nvSpPr>
              <p:spPr bwMode="auto">
                <a:xfrm>
                  <a:off x="4514" y="2857"/>
                  <a:ext cx="157" cy="149"/>
                </a:xfrm>
                <a:custGeom>
                  <a:avLst/>
                  <a:gdLst>
                    <a:gd name="T0" fmla="*/ 0 w 313"/>
                    <a:gd name="T1" fmla="*/ 39 h 298"/>
                    <a:gd name="T2" fmla="*/ 7 w 313"/>
                    <a:gd name="T3" fmla="*/ 35 h 298"/>
                    <a:gd name="T4" fmla="*/ 13 w 313"/>
                    <a:gd name="T5" fmla="*/ 29 h 298"/>
                    <a:gd name="T6" fmla="*/ 17 w 313"/>
                    <a:gd name="T7" fmla="*/ 23 h 298"/>
                    <a:gd name="T8" fmla="*/ 21 w 313"/>
                    <a:gd name="T9" fmla="*/ 17 h 298"/>
                    <a:gd name="T10" fmla="*/ 25 w 313"/>
                    <a:gd name="T11" fmla="*/ 10 h 298"/>
                    <a:gd name="T12" fmla="*/ 30 w 313"/>
                    <a:gd name="T13" fmla="*/ 5 h 298"/>
                    <a:gd name="T14" fmla="*/ 35 w 313"/>
                    <a:gd name="T15" fmla="*/ 1 h 298"/>
                    <a:gd name="T16" fmla="*/ 43 w 313"/>
                    <a:gd name="T17" fmla="*/ 0 h 298"/>
                    <a:gd name="T18" fmla="*/ 59 w 313"/>
                    <a:gd name="T19" fmla="*/ 5 h 298"/>
                    <a:gd name="T20" fmla="*/ 70 w 313"/>
                    <a:gd name="T21" fmla="*/ 14 h 298"/>
                    <a:gd name="T22" fmla="*/ 76 w 313"/>
                    <a:gd name="T23" fmla="*/ 25 h 298"/>
                    <a:gd name="T24" fmla="*/ 79 w 313"/>
                    <a:gd name="T25" fmla="*/ 38 h 298"/>
                    <a:gd name="T26" fmla="*/ 77 w 313"/>
                    <a:gd name="T27" fmla="*/ 49 h 298"/>
                    <a:gd name="T28" fmla="*/ 73 w 313"/>
                    <a:gd name="T29" fmla="*/ 60 h 298"/>
                    <a:gd name="T30" fmla="*/ 65 w 313"/>
                    <a:gd name="T31" fmla="*/ 69 h 298"/>
                    <a:gd name="T32" fmla="*/ 56 w 313"/>
                    <a:gd name="T33" fmla="*/ 75 h 298"/>
                    <a:gd name="T34" fmla="*/ 43 w 313"/>
                    <a:gd name="T35" fmla="*/ 74 h 298"/>
                    <a:gd name="T36" fmla="*/ 33 w 313"/>
                    <a:gd name="T37" fmla="*/ 71 h 298"/>
                    <a:gd name="T38" fmla="*/ 25 w 313"/>
                    <a:gd name="T39" fmla="*/ 65 h 298"/>
                    <a:gd name="T40" fmla="*/ 19 w 313"/>
                    <a:gd name="T41" fmla="*/ 58 h 298"/>
                    <a:gd name="T42" fmla="*/ 14 w 313"/>
                    <a:gd name="T43" fmla="*/ 50 h 298"/>
                    <a:gd name="T44" fmla="*/ 9 w 313"/>
                    <a:gd name="T45" fmla="*/ 44 h 298"/>
                    <a:gd name="T46" fmla="*/ 5 w 313"/>
                    <a:gd name="T47" fmla="*/ 40 h 298"/>
                    <a:gd name="T48" fmla="*/ 0 w 313"/>
                    <a:gd name="T49" fmla="*/ 39 h 298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13"/>
                    <a:gd name="T76" fmla="*/ 0 h 298"/>
                    <a:gd name="T77" fmla="*/ 313 w 313"/>
                    <a:gd name="T78" fmla="*/ 298 h 298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13" h="298">
                      <a:moveTo>
                        <a:pt x="0" y="156"/>
                      </a:moveTo>
                      <a:lnTo>
                        <a:pt x="26" y="138"/>
                      </a:lnTo>
                      <a:lnTo>
                        <a:pt x="49" y="117"/>
                      </a:lnTo>
                      <a:lnTo>
                        <a:pt x="65" y="92"/>
                      </a:lnTo>
                      <a:lnTo>
                        <a:pt x="83" y="67"/>
                      </a:lnTo>
                      <a:lnTo>
                        <a:pt x="98" y="41"/>
                      </a:lnTo>
                      <a:lnTo>
                        <a:pt x="117" y="21"/>
                      </a:lnTo>
                      <a:lnTo>
                        <a:pt x="139" y="6"/>
                      </a:lnTo>
                      <a:lnTo>
                        <a:pt x="169" y="0"/>
                      </a:lnTo>
                      <a:lnTo>
                        <a:pt x="233" y="23"/>
                      </a:lnTo>
                      <a:lnTo>
                        <a:pt x="277" y="59"/>
                      </a:lnTo>
                      <a:lnTo>
                        <a:pt x="303" y="103"/>
                      </a:lnTo>
                      <a:lnTo>
                        <a:pt x="313" y="152"/>
                      </a:lnTo>
                      <a:lnTo>
                        <a:pt x="307" y="198"/>
                      </a:lnTo>
                      <a:lnTo>
                        <a:pt x="290" y="242"/>
                      </a:lnTo>
                      <a:lnTo>
                        <a:pt x="260" y="276"/>
                      </a:lnTo>
                      <a:lnTo>
                        <a:pt x="221" y="298"/>
                      </a:lnTo>
                      <a:lnTo>
                        <a:pt x="169" y="296"/>
                      </a:lnTo>
                      <a:lnTo>
                        <a:pt x="130" y="282"/>
                      </a:lnTo>
                      <a:lnTo>
                        <a:pt x="98" y="258"/>
                      </a:lnTo>
                      <a:lnTo>
                        <a:pt x="74" y="232"/>
                      </a:lnTo>
                      <a:lnTo>
                        <a:pt x="53" y="202"/>
                      </a:lnTo>
                      <a:lnTo>
                        <a:pt x="36" y="178"/>
                      </a:lnTo>
                      <a:lnTo>
                        <a:pt x="19" y="161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FFEB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0" name="Freeform 53"/>
                <p:cNvSpPr>
                  <a:spLocks/>
                </p:cNvSpPr>
                <p:nvPr/>
              </p:nvSpPr>
              <p:spPr bwMode="auto">
                <a:xfrm>
                  <a:off x="3806" y="3238"/>
                  <a:ext cx="118" cy="112"/>
                </a:xfrm>
                <a:custGeom>
                  <a:avLst/>
                  <a:gdLst>
                    <a:gd name="T0" fmla="*/ 0 w 237"/>
                    <a:gd name="T1" fmla="*/ 0 h 224"/>
                    <a:gd name="T2" fmla="*/ 7 w 237"/>
                    <a:gd name="T3" fmla="*/ 1 h 224"/>
                    <a:gd name="T4" fmla="*/ 16 w 237"/>
                    <a:gd name="T5" fmla="*/ 6 h 224"/>
                    <a:gd name="T6" fmla="*/ 25 w 237"/>
                    <a:gd name="T7" fmla="*/ 13 h 224"/>
                    <a:gd name="T8" fmla="*/ 34 w 237"/>
                    <a:gd name="T9" fmla="*/ 21 h 224"/>
                    <a:gd name="T10" fmla="*/ 43 w 237"/>
                    <a:gd name="T11" fmla="*/ 30 h 224"/>
                    <a:gd name="T12" fmla="*/ 50 w 237"/>
                    <a:gd name="T13" fmla="*/ 40 h 224"/>
                    <a:gd name="T14" fmla="*/ 55 w 237"/>
                    <a:gd name="T15" fmla="*/ 49 h 224"/>
                    <a:gd name="T16" fmla="*/ 59 w 237"/>
                    <a:gd name="T17" fmla="*/ 56 h 2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37"/>
                    <a:gd name="T28" fmla="*/ 0 h 224"/>
                    <a:gd name="T29" fmla="*/ 237 w 237"/>
                    <a:gd name="T30" fmla="*/ 224 h 22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37" h="224">
                      <a:moveTo>
                        <a:pt x="0" y="0"/>
                      </a:moveTo>
                      <a:lnTo>
                        <a:pt x="31" y="4"/>
                      </a:lnTo>
                      <a:lnTo>
                        <a:pt x="66" y="21"/>
                      </a:lnTo>
                      <a:lnTo>
                        <a:pt x="103" y="49"/>
                      </a:lnTo>
                      <a:lnTo>
                        <a:pt x="139" y="84"/>
                      </a:lnTo>
                      <a:lnTo>
                        <a:pt x="172" y="120"/>
                      </a:lnTo>
                      <a:lnTo>
                        <a:pt x="201" y="158"/>
                      </a:lnTo>
                      <a:lnTo>
                        <a:pt x="222" y="193"/>
                      </a:lnTo>
                      <a:lnTo>
                        <a:pt x="237" y="224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1" name="Freeform 54"/>
                <p:cNvSpPr>
                  <a:spLocks/>
                </p:cNvSpPr>
                <p:nvPr/>
              </p:nvSpPr>
              <p:spPr bwMode="auto">
                <a:xfrm>
                  <a:off x="3869" y="3207"/>
                  <a:ext cx="119" cy="111"/>
                </a:xfrm>
                <a:custGeom>
                  <a:avLst/>
                  <a:gdLst>
                    <a:gd name="T0" fmla="*/ 0 w 238"/>
                    <a:gd name="T1" fmla="*/ 0 h 223"/>
                    <a:gd name="T2" fmla="*/ 7 w 238"/>
                    <a:gd name="T3" fmla="*/ 0 h 223"/>
                    <a:gd name="T4" fmla="*/ 17 w 238"/>
                    <a:gd name="T5" fmla="*/ 5 h 223"/>
                    <a:gd name="T6" fmla="*/ 26 w 238"/>
                    <a:gd name="T7" fmla="*/ 11 h 223"/>
                    <a:gd name="T8" fmla="*/ 36 w 238"/>
                    <a:gd name="T9" fmla="*/ 20 h 223"/>
                    <a:gd name="T10" fmla="*/ 44 w 238"/>
                    <a:gd name="T11" fmla="*/ 29 h 223"/>
                    <a:gd name="T12" fmla="*/ 51 w 238"/>
                    <a:gd name="T13" fmla="*/ 39 h 223"/>
                    <a:gd name="T14" fmla="*/ 56 w 238"/>
                    <a:gd name="T15" fmla="*/ 48 h 223"/>
                    <a:gd name="T16" fmla="*/ 60 w 238"/>
                    <a:gd name="T17" fmla="*/ 55 h 22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38"/>
                    <a:gd name="T28" fmla="*/ 0 h 223"/>
                    <a:gd name="T29" fmla="*/ 238 w 238"/>
                    <a:gd name="T30" fmla="*/ 223 h 22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38" h="223">
                      <a:moveTo>
                        <a:pt x="0" y="0"/>
                      </a:moveTo>
                      <a:lnTo>
                        <a:pt x="31" y="3"/>
                      </a:lnTo>
                      <a:lnTo>
                        <a:pt x="67" y="21"/>
                      </a:lnTo>
                      <a:lnTo>
                        <a:pt x="104" y="47"/>
                      </a:lnTo>
                      <a:lnTo>
                        <a:pt x="141" y="82"/>
                      </a:lnTo>
                      <a:lnTo>
                        <a:pt x="174" y="119"/>
                      </a:lnTo>
                      <a:lnTo>
                        <a:pt x="203" y="158"/>
                      </a:lnTo>
                      <a:lnTo>
                        <a:pt x="224" y="193"/>
                      </a:lnTo>
                      <a:lnTo>
                        <a:pt x="238" y="223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2" name="Freeform 55"/>
                <p:cNvSpPr>
                  <a:spLocks/>
                </p:cNvSpPr>
                <p:nvPr/>
              </p:nvSpPr>
              <p:spPr bwMode="auto">
                <a:xfrm>
                  <a:off x="3793" y="3217"/>
                  <a:ext cx="18" cy="32"/>
                </a:xfrm>
                <a:custGeom>
                  <a:avLst/>
                  <a:gdLst>
                    <a:gd name="T0" fmla="*/ 9 w 35"/>
                    <a:gd name="T1" fmla="*/ 8 h 64"/>
                    <a:gd name="T2" fmla="*/ 8 w 35"/>
                    <a:gd name="T3" fmla="*/ 11 h 64"/>
                    <a:gd name="T4" fmla="*/ 8 w 35"/>
                    <a:gd name="T5" fmla="*/ 13 h 64"/>
                    <a:gd name="T6" fmla="*/ 6 w 35"/>
                    <a:gd name="T7" fmla="*/ 15 h 64"/>
                    <a:gd name="T8" fmla="*/ 4 w 35"/>
                    <a:gd name="T9" fmla="*/ 16 h 64"/>
                    <a:gd name="T10" fmla="*/ 3 w 35"/>
                    <a:gd name="T11" fmla="*/ 15 h 64"/>
                    <a:gd name="T12" fmla="*/ 1 w 35"/>
                    <a:gd name="T13" fmla="*/ 13 h 64"/>
                    <a:gd name="T14" fmla="*/ 0 w 35"/>
                    <a:gd name="T15" fmla="*/ 10 h 64"/>
                    <a:gd name="T16" fmla="*/ 0 w 35"/>
                    <a:gd name="T17" fmla="*/ 7 h 64"/>
                    <a:gd name="T18" fmla="*/ 0 w 35"/>
                    <a:gd name="T19" fmla="*/ 4 h 64"/>
                    <a:gd name="T20" fmla="*/ 2 w 35"/>
                    <a:gd name="T21" fmla="*/ 2 h 64"/>
                    <a:gd name="T22" fmla="*/ 3 w 35"/>
                    <a:gd name="T23" fmla="*/ 1 h 64"/>
                    <a:gd name="T24" fmla="*/ 5 w 35"/>
                    <a:gd name="T25" fmla="*/ 0 h 64"/>
                    <a:gd name="T26" fmla="*/ 7 w 35"/>
                    <a:gd name="T27" fmla="*/ 1 h 64"/>
                    <a:gd name="T28" fmla="*/ 8 w 35"/>
                    <a:gd name="T29" fmla="*/ 2 h 64"/>
                    <a:gd name="T30" fmla="*/ 9 w 35"/>
                    <a:gd name="T31" fmla="*/ 5 h 64"/>
                    <a:gd name="T32" fmla="*/ 9 w 35"/>
                    <a:gd name="T33" fmla="*/ 8 h 6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35"/>
                    <a:gd name="T52" fmla="*/ 0 h 64"/>
                    <a:gd name="T53" fmla="*/ 35 w 35"/>
                    <a:gd name="T54" fmla="*/ 64 h 6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35" h="64">
                      <a:moveTo>
                        <a:pt x="35" y="32"/>
                      </a:moveTo>
                      <a:lnTo>
                        <a:pt x="32" y="44"/>
                      </a:lnTo>
                      <a:lnTo>
                        <a:pt x="29" y="54"/>
                      </a:lnTo>
                      <a:lnTo>
                        <a:pt x="22" y="60"/>
                      </a:lnTo>
                      <a:lnTo>
                        <a:pt x="16" y="64"/>
                      </a:lnTo>
                      <a:lnTo>
                        <a:pt x="9" y="60"/>
                      </a:lnTo>
                      <a:lnTo>
                        <a:pt x="4" y="54"/>
                      </a:lnTo>
                      <a:lnTo>
                        <a:pt x="0" y="42"/>
                      </a:lnTo>
                      <a:lnTo>
                        <a:pt x="0" y="31"/>
                      </a:lnTo>
                      <a:lnTo>
                        <a:pt x="0" y="17"/>
                      </a:lnTo>
                      <a:lnTo>
                        <a:pt x="5" y="8"/>
                      </a:lnTo>
                      <a:lnTo>
                        <a:pt x="11" y="1"/>
                      </a:lnTo>
                      <a:lnTo>
                        <a:pt x="19" y="0"/>
                      </a:lnTo>
                      <a:lnTo>
                        <a:pt x="25" y="2"/>
                      </a:lnTo>
                      <a:lnTo>
                        <a:pt x="31" y="10"/>
                      </a:lnTo>
                      <a:lnTo>
                        <a:pt x="34" y="20"/>
                      </a:lnTo>
                      <a:lnTo>
                        <a:pt x="35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3" name="Freeform 56"/>
                <p:cNvSpPr>
                  <a:spLocks/>
                </p:cNvSpPr>
                <p:nvPr/>
              </p:nvSpPr>
              <p:spPr bwMode="auto">
                <a:xfrm>
                  <a:off x="3866" y="3186"/>
                  <a:ext cx="18" cy="33"/>
                </a:xfrm>
                <a:custGeom>
                  <a:avLst/>
                  <a:gdLst>
                    <a:gd name="T0" fmla="*/ 9 w 38"/>
                    <a:gd name="T1" fmla="*/ 9 h 65"/>
                    <a:gd name="T2" fmla="*/ 8 w 38"/>
                    <a:gd name="T3" fmla="*/ 12 h 65"/>
                    <a:gd name="T4" fmla="*/ 7 w 38"/>
                    <a:gd name="T5" fmla="*/ 14 h 65"/>
                    <a:gd name="T6" fmla="*/ 5 w 38"/>
                    <a:gd name="T7" fmla="*/ 16 h 65"/>
                    <a:gd name="T8" fmla="*/ 4 w 38"/>
                    <a:gd name="T9" fmla="*/ 17 h 65"/>
                    <a:gd name="T10" fmla="*/ 2 w 38"/>
                    <a:gd name="T11" fmla="*/ 16 h 65"/>
                    <a:gd name="T12" fmla="*/ 1 w 38"/>
                    <a:gd name="T13" fmla="*/ 14 h 65"/>
                    <a:gd name="T14" fmla="*/ 0 w 38"/>
                    <a:gd name="T15" fmla="*/ 12 h 65"/>
                    <a:gd name="T16" fmla="*/ 0 w 38"/>
                    <a:gd name="T17" fmla="*/ 11 h 65"/>
                    <a:gd name="T18" fmla="*/ 0 w 38"/>
                    <a:gd name="T19" fmla="*/ 10 h 65"/>
                    <a:gd name="T20" fmla="*/ 0 w 38"/>
                    <a:gd name="T21" fmla="*/ 8 h 65"/>
                    <a:gd name="T22" fmla="*/ 0 w 38"/>
                    <a:gd name="T23" fmla="*/ 5 h 65"/>
                    <a:gd name="T24" fmla="*/ 1 w 38"/>
                    <a:gd name="T25" fmla="*/ 3 h 65"/>
                    <a:gd name="T26" fmla="*/ 3 w 38"/>
                    <a:gd name="T27" fmla="*/ 1 h 65"/>
                    <a:gd name="T28" fmla="*/ 4 w 38"/>
                    <a:gd name="T29" fmla="*/ 0 h 65"/>
                    <a:gd name="T30" fmla="*/ 6 w 38"/>
                    <a:gd name="T31" fmla="*/ 1 h 65"/>
                    <a:gd name="T32" fmla="*/ 8 w 38"/>
                    <a:gd name="T33" fmla="*/ 3 h 65"/>
                    <a:gd name="T34" fmla="*/ 8 w 38"/>
                    <a:gd name="T35" fmla="*/ 5 h 65"/>
                    <a:gd name="T36" fmla="*/ 9 w 38"/>
                    <a:gd name="T37" fmla="*/ 9 h 6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38"/>
                    <a:gd name="T58" fmla="*/ 0 h 65"/>
                    <a:gd name="T59" fmla="*/ 38 w 38"/>
                    <a:gd name="T60" fmla="*/ 65 h 65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38" h="65">
                      <a:moveTo>
                        <a:pt x="38" y="33"/>
                      </a:moveTo>
                      <a:lnTo>
                        <a:pt x="34" y="45"/>
                      </a:lnTo>
                      <a:lnTo>
                        <a:pt x="29" y="55"/>
                      </a:lnTo>
                      <a:lnTo>
                        <a:pt x="23" y="62"/>
                      </a:lnTo>
                      <a:lnTo>
                        <a:pt x="16" y="65"/>
                      </a:lnTo>
                      <a:lnTo>
                        <a:pt x="9" y="62"/>
                      </a:lnTo>
                      <a:lnTo>
                        <a:pt x="4" y="54"/>
                      </a:lnTo>
                      <a:lnTo>
                        <a:pt x="1" y="48"/>
                      </a:lnTo>
                      <a:lnTo>
                        <a:pt x="0" y="43"/>
                      </a:lnTo>
                      <a:lnTo>
                        <a:pt x="0" y="37"/>
                      </a:lnTo>
                      <a:lnTo>
                        <a:pt x="1" y="30"/>
                      </a:lnTo>
                      <a:lnTo>
                        <a:pt x="1" y="18"/>
                      </a:lnTo>
                      <a:lnTo>
                        <a:pt x="6" y="9"/>
                      </a:lnTo>
                      <a:lnTo>
                        <a:pt x="13" y="2"/>
                      </a:lnTo>
                      <a:lnTo>
                        <a:pt x="20" y="0"/>
                      </a:lnTo>
                      <a:lnTo>
                        <a:pt x="26" y="3"/>
                      </a:lnTo>
                      <a:lnTo>
                        <a:pt x="33" y="9"/>
                      </a:lnTo>
                      <a:lnTo>
                        <a:pt x="35" y="19"/>
                      </a:lnTo>
                      <a:lnTo>
                        <a:pt x="38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4" name="Freeform 57"/>
                <p:cNvSpPr>
                  <a:spLocks/>
                </p:cNvSpPr>
                <p:nvPr/>
              </p:nvSpPr>
              <p:spPr bwMode="auto">
                <a:xfrm>
                  <a:off x="3919" y="3231"/>
                  <a:ext cx="18" cy="32"/>
                </a:xfrm>
                <a:custGeom>
                  <a:avLst/>
                  <a:gdLst>
                    <a:gd name="T0" fmla="*/ 9 w 36"/>
                    <a:gd name="T1" fmla="*/ 8 h 64"/>
                    <a:gd name="T2" fmla="*/ 8 w 36"/>
                    <a:gd name="T3" fmla="*/ 11 h 64"/>
                    <a:gd name="T4" fmla="*/ 6 w 36"/>
                    <a:gd name="T5" fmla="*/ 13 h 64"/>
                    <a:gd name="T6" fmla="*/ 5 w 36"/>
                    <a:gd name="T7" fmla="*/ 15 h 64"/>
                    <a:gd name="T8" fmla="*/ 4 w 36"/>
                    <a:gd name="T9" fmla="*/ 16 h 64"/>
                    <a:gd name="T10" fmla="*/ 2 w 36"/>
                    <a:gd name="T11" fmla="*/ 15 h 64"/>
                    <a:gd name="T12" fmla="*/ 1 w 36"/>
                    <a:gd name="T13" fmla="*/ 13 h 64"/>
                    <a:gd name="T14" fmla="*/ 0 w 36"/>
                    <a:gd name="T15" fmla="*/ 11 h 64"/>
                    <a:gd name="T16" fmla="*/ 0 w 36"/>
                    <a:gd name="T17" fmla="*/ 8 h 64"/>
                    <a:gd name="T18" fmla="*/ 1 w 36"/>
                    <a:gd name="T19" fmla="*/ 4 h 64"/>
                    <a:gd name="T20" fmla="*/ 1 w 36"/>
                    <a:gd name="T21" fmla="*/ 2 h 64"/>
                    <a:gd name="T22" fmla="*/ 2 w 36"/>
                    <a:gd name="T23" fmla="*/ 1 h 64"/>
                    <a:gd name="T24" fmla="*/ 5 w 36"/>
                    <a:gd name="T25" fmla="*/ 0 h 64"/>
                    <a:gd name="T26" fmla="*/ 6 w 36"/>
                    <a:gd name="T27" fmla="*/ 1 h 64"/>
                    <a:gd name="T28" fmla="*/ 7 w 36"/>
                    <a:gd name="T29" fmla="*/ 2 h 64"/>
                    <a:gd name="T30" fmla="*/ 9 w 36"/>
                    <a:gd name="T31" fmla="*/ 5 h 64"/>
                    <a:gd name="T32" fmla="*/ 9 w 36"/>
                    <a:gd name="T33" fmla="*/ 8 h 6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36"/>
                    <a:gd name="T52" fmla="*/ 0 h 64"/>
                    <a:gd name="T53" fmla="*/ 36 w 36"/>
                    <a:gd name="T54" fmla="*/ 64 h 6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36" h="64">
                      <a:moveTo>
                        <a:pt x="36" y="33"/>
                      </a:moveTo>
                      <a:lnTo>
                        <a:pt x="32" y="44"/>
                      </a:lnTo>
                      <a:lnTo>
                        <a:pt x="27" y="55"/>
                      </a:lnTo>
                      <a:lnTo>
                        <a:pt x="21" y="62"/>
                      </a:lnTo>
                      <a:lnTo>
                        <a:pt x="16" y="64"/>
                      </a:lnTo>
                      <a:lnTo>
                        <a:pt x="8" y="60"/>
                      </a:lnTo>
                      <a:lnTo>
                        <a:pt x="3" y="54"/>
                      </a:lnTo>
                      <a:lnTo>
                        <a:pt x="0" y="44"/>
                      </a:lnTo>
                      <a:lnTo>
                        <a:pt x="0" y="32"/>
                      </a:lnTo>
                      <a:lnTo>
                        <a:pt x="1" y="18"/>
                      </a:lnTo>
                      <a:lnTo>
                        <a:pt x="6" y="9"/>
                      </a:lnTo>
                      <a:lnTo>
                        <a:pt x="11" y="1"/>
                      </a:lnTo>
                      <a:lnTo>
                        <a:pt x="18" y="0"/>
                      </a:lnTo>
                      <a:lnTo>
                        <a:pt x="25" y="3"/>
                      </a:lnTo>
                      <a:lnTo>
                        <a:pt x="31" y="10"/>
                      </a:lnTo>
                      <a:lnTo>
                        <a:pt x="35" y="20"/>
                      </a:lnTo>
                      <a:lnTo>
                        <a:pt x="36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5" name="Freeform 58"/>
                <p:cNvSpPr>
                  <a:spLocks/>
                </p:cNvSpPr>
                <p:nvPr/>
              </p:nvSpPr>
              <p:spPr bwMode="auto">
                <a:xfrm>
                  <a:off x="4329" y="2757"/>
                  <a:ext cx="1004" cy="730"/>
                </a:xfrm>
                <a:custGeom>
                  <a:avLst/>
                  <a:gdLst>
                    <a:gd name="T0" fmla="*/ 3 w 2009"/>
                    <a:gd name="T1" fmla="*/ 291 h 1460"/>
                    <a:gd name="T2" fmla="*/ 14 w 2009"/>
                    <a:gd name="T3" fmla="*/ 266 h 1460"/>
                    <a:gd name="T4" fmla="*/ 27 w 2009"/>
                    <a:gd name="T5" fmla="*/ 241 h 1460"/>
                    <a:gd name="T6" fmla="*/ 38 w 2009"/>
                    <a:gd name="T7" fmla="*/ 216 h 1460"/>
                    <a:gd name="T8" fmla="*/ 78 w 2009"/>
                    <a:gd name="T9" fmla="*/ 149 h 1460"/>
                    <a:gd name="T10" fmla="*/ 157 w 2009"/>
                    <a:gd name="T11" fmla="*/ 67 h 1460"/>
                    <a:gd name="T12" fmla="*/ 252 w 2009"/>
                    <a:gd name="T13" fmla="*/ 19 h 1460"/>
                    <a:gd name="T14" fmla="*/ 368 w 2009"/>
                    <a:gd name="T15" fmla="*/ 6 h 1460"/>
                    <a:gd name="T16" fmla="*/ 440 w 2009"/>
                    <a:gd name="T17" fmla="*/ 15 h 1460"/>
                    <a:gd name="T18" fmla="*/ 450 w 2009"/>
                    <a:gd name="T19" fmla="*/ 15 h 1460"/>
                    <a:gd name="T20" fmla="*/ 461 w 2009"/>
                    <a:gd name="T21" fmla="*/ 12 h 1460"/>
                    <a:gd name="T22" fmla="*/ 471 w 2009"/>
                    <a:gd name="T23" fmla="*/ 6 h 1460"/>
                    <a:gd name="T24" fmla="*/ 479 w 2009"/>
                    <a:gd name="T25" fmla="*/ 6 h 1460"/>
                    <a:gd name="T26" fmla="*/ 482 w 2009"/>
                    <a:gd name="T27" fmla="*/ 17 h 1460"/>
                    <a:gd name="T28" fmla="*/ 484 w 2009"/>
                    <a:gd name="T29" fmla="*/ 28 h 1460"/>
                    <a:gd name="T30" fmla="*/ 483 w 2009"/>
                    <a:gd name="T31" fmla="*/ 41 h 1460"/>
                    <a:gd name="T32" fmla="*/ 498 w 2009"/>
                    <a:gd name="T33" fmla="*/ 100 h 1460"/>
                    <a:gd name="T34" fmla="*/ 496 w 2009"/>
                    <a:gd name="T35" fmla="*/ 199 h 1460"/>
                    <a:gd name="T36" fmla="*/ 469 w 2009"/>
                    <a:gd name="T37" fmla="*/ 280 h 1460"/>
                    <a:gd name="T38" fmla="*/ 446 w 2009"/>
                    <a:gd name="T39" fmla="*/ 332 h 1460"/>
                    <a:gd name="T40" fmla="*/ 445 w 2009"/>
                    <a:gd name="T41" fmla="*/ 348 h 1460"/>
                    <a:gd name="T42" fmla="*/ 444 w 2009"/>
                    <a:gd name="T43" fmla="*/ 353 h 1460"/>
                    <a:gd name="T44" fmla="*/ 443 w 2009"/>
                    <a:gd name="T45" fmla="*/ 356 h 1460"/>
                    <a:gd name="T46" fmla="*/ 442 w 2009"/>
                    <a:gd name="T47" fmla="*/ 360 h 1460"/>
                    <a:gd name="T48" fmla="*/ 436 w 2009"/>
                    <a:gd name="T49" fmla="*/ 361 h 1460"/>
                    <a:gd name="T50" fmla="*/ 420 w 2009"/>
                    <a:gd name="T51" fmla="*/ 357 h 1460"/>
                    <a:gd name="T52" fmla="*/ 402 w 2009"/>
                    <a:gd name="T53" fmla="*/ 355 h 1460"/>
                    <a:gd name="T54" fmla="*/ 385 w 2009"/>
                    <a:gd name="T55" fmla="*/ 352 h 1460"/>
                    <a:gd name="T56" fmla="*/ 351 w 2009"/>
                    <a:gd name="T57" fmla="*/ 335 h 1460"/>
                    <a:gd name="T58" fmla="*/ 308 w 2009"/>
                    <a:gd name="T59" fmla="*/ 301 h 1460"/>
                    <a:gd name="T60" fmla="*/ 275 w 2009"/>
                    <a:gd name="T61" fmla="*/ 262 h 1460"/>
                    <a:gd name="T62" fmla="*/ 240 w 2009"/>
                    <a:gd name="T63" fmla="*/ 216 h 1460"/>
                    <a:gd name="T64" fmla="*/ 206 w 2009"/>
                    <a:gd name="T65" fmla="*/ 189 h 1460"/>
                    <a:gd name="T66" fmla="*/ 183 w 2009"/>
                    <a:gd name="T67" fmla="*/ 191 h 1460"/>
                    <a:gd name="T68" fmla="*/ 159 w 2009"/>
                    <a:gd name="T69" fmla="*/ 199 h 1460"/>
                    <a:gd name="T70" fmla="*/ 129 w 2009"/>
                    <a:gd name="T71" fmla="*/ 214 h 1460"/>
                    <a:gd name="T72" fmla="*/ 102 w 2009"/>
                    <a:gd name="T73" fmla="*/ 235 h 1460"/>
                    <a:gd name="T74" fmla="*/ 81 w 2009"/>
                    <a:gd name="T75" fmla="*/ 262 h 1460"/>
                    <a:gd name="T76" fmla="*/ 59 w 2009"/>
                    <a:gd name="T77" fmla="*/ 290 h 1460"/>
                    <a:gd name="T78" fmla="*/ 38 w 2009"/>
                    <a:gd name="T79" fmla="*/ 316 h 1460"/>
                    <a:gd name="T80" fmla="*/ 26 w 2009"/>
                    <a:gd name="T81" fmla="*/ 327 h 1460"/>
                    <a:gd name="T82" fmla="*/ 18 w 2009"/>
                    <a:gd name="T83" fmla="*/ 321 h 1460"/>
                    <a:gd name="T84" fmla="*/ 10 w 2009"/>
                    <a:gd name="T85" fmla="*/ 312 h 1460"/>
                    <a:gd name="T86" fmla="*/ 2 w 2009"/>
                    <a:gd name="T87" fmla="*/ 305 h 1460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2009"/>
                    <a:gd name="T133" fmla="*/ 0 h 1460"/>
                    <a:gd name="T134" fmla="*/ 2009 w 2009"/>
                    <a:gd name="T135" fmla="*/ 1460 h 1460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2009" h="1460">
                      <a:moveTo>
                        <a:pt x="0" y="1218"/>
                      </a:moveTo>
                      <a:lnTo>
                        <a:pt x="15" y="1164"/>
                      </a:lnTo>
                      <a:lnTo>
                        <a:pt x="36" y="1114"/>
                      </a:lnTo>
                      <a:lnTo>
                        <a:pt x="59" y="1064"/>
                      </a:lnTo>
                      <a:lnTo>
                        <a:pt x="84" y="1016"/>
                      </a:lnTo>
                      <a:lnTo>
                        <a:pt x="108" y="966"/>
                      </a:lnTo>
                      <a:lnTo>
                        <a:pt x="131" y="917"/>
                      </a:lnTo>
                      <a:lnTo>
                        <a:pt x="153" y="866"/>
                      </a:lnTo>
                      <a:lnTo>
                        <a:pt x="170" y="813"/>
                      </a:lnTo>
                      <a:lnTo>
                        <a:pt x="312" y="596"/>
                      </a:lnTo>
                      <a:lnTo>
                        <a:pt x="465" y="416"/>
                      </a:lnTo>
                      <a:lnTo>
                        <a:pt x="629" y="268"/>
                      </a:lnTo>
                      <a:lnTo>
                        <a:pt x="811" y="155"/>
                      </a:lnTo>
                      <a:lnTo>
                        <a:pt x="1009" y="76"/>
                      </a:lnTo>
                      <a:lnTo>
                        <a:pt x="1230" y="35"/>
                      </a:lnTo>
                      <a:lnTo>
                        <a:pt x="1472" y="27"/>
                      </a:lnTo>
                      <a:lnTo>
                        <a:pt x="1743" y="59"/>
                      </a:lnTo>
                      <a:lnTo>
                        <a:pt x="1762" y="61"/>
                      </a:lnTo>
                      <a:lnTo>
                        <a:pt x="1783" y="63"/>
                      </a:lnTo>
                      <a:lnTo>
                        <a:pt x="1803" y="63"/>
                      </a:lnTo>
                      <a:lnTo>
                        <a:pt x="1826" y="60"/>
                      </a:lnTo>
                      <a:lnTo>
                        <a:pt x="1846" y="51"/>
                      </a:lnTo>
                      <a:lnTo>
                        <a:pt x="1867" y="40"/>
                      </a:lnTo>
                      <a:lnTo>
                        <a:pt x="1887" y="22"/>
                      </a:lnTo>
                      <a:lnTo>
                        <a:pt x="1908" y="0"/>
                      </a:lnTo>
                      <a:lnTo>
                        <a:pt x="1917" y="21"/>
                      </a:lnTo>
                      <a:lnTo>
                        <a:pt x="1926" y="44"/>
                      </a:lnTo>
                      <a:lnTo>
                        <a:pt x="1931" y="66"/>
                      </a:lnTo>
                      <a:lnTo>
                        <a:pt x="1936" y="90"/>
                      </a:lnTo>
                      <a:lnTo>
                        <a:pt x="1937" y="113"/>
                      </a:lnTo>
                      <a:lnTo>
                        <a:pt x="1937" y="138"/>
                      </a:lnTo>
                      <a:lnTo>
                        <a:pt x="1933" y="164"/>
                      </a:lnTo>
                      <a:lnTo>
                        <a:pt x="1927" y="193"/>
                      </a:lnTo>
                      <a:lnTo>
                        <a:pt x="1994" y="403"/>
                      </a:lnTo>
                      <a:lnTo>
                        <a:pt x="2009" y="608"/>
                      </a:lnTo>
                      <a:lnTo>
                        <a:pt x="1984" y="798"/>
                      </a:lnTo>
                      <a:lnTo>
                        <a:pt x="1937" y="971"/>
                      </a:lnTo>
                      <a:lnTo>
                        <a:pt x="1878" y="1119"/>
                      </a:lnTo>
                      <a:lnTo>
                        <a:pt x="1823" y="1240"/>
                      </a:lnTo>
                      <a:lnTo>
                        <a:pt x="1787" y="1326"/>
                      </a:lnTo>
                      <a:lnTo>
                        <a:pt x="1782" y="1375"/>
                      </a:lnTo>
                      <a:lnTo>
                        <a:pt x="1780" y="1392"/>
                      </a:lnTo>
                      <a:lnTo>
                        <a:pt x="1779" y="1405"/>
                      </a:lnTo>
                      <a:lnTo>
                        <a:pt x="1777" y="1411"/>
                      </a:lnTo>
                      <a:lnTo>
                        <a:pt x="1775" y="1417"/>
                      </a:lnTo>
                      <a:lnTo>
                        <a:pt x="1773" y="1421"/>
                      </a:lnTo>
                      <a:lnTo>
                        <a:pt x="1772" y="1427"/>
                      </a:lnTo>
                      <a:lnTo>
                        <a:pt x="1770" y="1440"/>
                      </a:lnTo>
                      <a:lnTo>
                        <a:pt x="1770" y="1460"/>
                      </a:lnTo>
                      <a:lnTo>
                        <a:pt x="1747" y="1443"/>
                      </a:lnTo>
                      <a:lnTo>
                        <a:pt x="1718" y="1435"/>
                      </a:lnTo>
                      <a:lnTo>
                        <a:pt x="1683" y="1428"/>
                      </a:lnTo>
                      <a:lnTo>
                        <a:pt x="1646" y="1425"/>
                      </a:lnTo>
                      <a:lnTo>
                        <a:pt x="1609" y="1420"/>
                      </a:lnTo>
                      <a:lnTo>
                        <a:pt x="1574" y="1415"/>
                      </a:lnTo>
                      <a:lnTo>
                        <a:pt x="1543" y="1406"/>
                      </a:lnTo>
                      <a:lnTo>
                        <a:pt x="1522" y="1393"/>
                      </a:lnTo>
                      <a:lnTo>
                        <a:pt x="1404" y="1337"/>
                      </a:lnTo>
                      <a:lnTo>
                        <a:pt x="1310" y="1273"/>
                      </a:lnTo>
                      <a:lnTo>
                        <a:pt x="1232" y="1203"/>
                      </a:lnTo>
                      <a:lnTo>
                        <a:pt x="1167" y="1128"/>
                      </a:lnTo>
                      <a:lnTo>
                        <a:pt x="1103" y="1045"/>
                      </a:lnTo>
                      <a:lnTo>
                        <a:pt x="1038" y="957"/>
                      </a:lnTo>
                      <a:lnTo>
                        <a:pt x="962" y="865"/>
                      </a:lnTo>
                      <a:lnTo>
                        <a:pt x="871" y="768"/>
                      </a:lnTo>
                      <a:lnTo>
                        <a:pt x="825" y="758"/>
                      </a:lnTo>
                      <a:lnTo>
                        <a:pt x="781" y="758"/>
                      </a:lnTo>
                      <a:lnTo>
                        <a:pt x="735" y="764"/>
                      </a:lnTo>
                      <a:lnTo>
                        <a:pt x="688" y="779"/>
                      </a:lnTo>
                      <a:lnTo>
                        <a:pt x="637" y="799"/>
                      </a:lnTo>
                      <a:lnTo>
                        <a:pt x="580" y="826"/>
                      </a:lnTo>
                      <a:lnTo>
                        <a:pt x="516" y="857"/>
                      </a:lnTo>
                      <a:lnTo>
                        <a:pt x="446" y="895"/>
                      </a:lnTo>
                      <a:lnTo>
                        <a:pt x="410" y="942"/>
                      </a:lnTo>
                      <a:lnTo>
                        <a:pt x="371" y="994"/>
                      </a:lnTo>
                      <a:lnTo>
                        <a:pt x="326" y="1046"/>
                      </a:lnTo>
                      <a:lnTo>
                        <a:pt x="282" y="1103"/>
                      </a:lnTo>
                      <a:lnTo>
                        <a:pt x="237" y="1157"/>
                      </a:lnTo>
                      <a:lnTo>
                        <a:pt x="193" y="1210"/>
                      </a:lnTo>
                      <a:lnTo>
                        <a:pt x="153" y="1263"/>
                      </a:lnTo>
                      <a:lnTo>
                        <a:pt x="119" y="1313"/>
                      </a:lnTo>
                      <a:lnTo>
                        <a:pt x="106" y="1308"/>
                      </a:lnTo>
                      <a:lnTo>
                        <a:pt x="93" y="1297"/>
                      </a:lnTo>
                      <a:lnTo>
                        <a:pt x="75" y="1281"/>
                      </a:lnTo>
                      <a:lnTo>
                        <a:pt x="59" y="1264"/>
                      </a:lnTo>
                      <a:lnTo>
                        <a:pt x="40" y="1245"/>
                      </a:lnTo>
                      <a:lnTo>
                        <a:pt x="24" y="1230"/>
                      </a:lnTo>
                      <a:lnTo>
                        <a:pt x="10" y="1220"/>
                      </a:lnTo>
                      <a:lnTo>
                        <a:pt x="0" y="1218"/>
                      </a:lnTo>
                      <a:close/>
                    </a:path>
                  </a:pathLst>
                </a:custGeom>
                <a:solidFill>
                  <a:srgbClr val="E3A68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6" name="Freeform 59"/>
                <p:cNvSpPr>
                  <a:spLocks/>
                </p:cNvSpPr>
                <p:nvPr/>
              </p:nvSpPr>
              <p:spPr bwMode="auto">
                <a:xfrm>
                  <a:off x="4335" y="2766"/>
                  <a:ext cx="993" cy="694"/>
                </a:xfrm>
                <a:custGeom>
                  <a:avLst/>
                  <a:gdLst>
                    <a:gd name="T0" fmla="*/ 5 w 1985"/>
                    <a:gd name="T1" fmla="*/ 279 h 1387"/>
                    <a:gd name="T2" fmla="*/ 15 w 1985"/>
                    <a:gd name="T3" fmla="*/ 256 h 1387"/>
                    <a:gd name="T4" fmla="*/ 26 w 1985"/>
                    <a:gd name="T5" fmla="*/ 235 h 1387"/>
                    <a:gd name="T6" fmla="*/ 36 w 1985"/>
                    <a:gd name="T7" fmla="*/ 212 h 1387"/>
                    <a:gd name="T8" fmla="*/ 75 w 1985"/>
                    <a:gd name="T9" fmla="*/ 145 h 1387"/>
                    <a:gd name="T10" fmla="*/ 154 w 1985"/>
                    <a:gd name="T11" fmla="*/ 63 h 1387"/>
                    <a:gd name="T12" fmla="*/ 248 w 1985"/>
                    <a:gd name="T13" fmla="*/ 16 h 1387"/>
                    <a:gd name="T14" fmla="*/ 363 w 1985"/>
                    <a:gd name="T15" fmla="*/ 5 h 1387"/>
                    <a:gd name="T16" fmla="*/ 436 w 1985"/>
                    <a:gd name="T17" fmla="*/ 13 h 1387"/>
                    <a:gd name="T18" fmla="*/ 446 w 1985"/>
                    <a:gd name="T19" fmla="*/ 13 h 1387"/>
                    <a:gd name="T20" fmla="*/ 457 w 1985"/>
                    <a:gd name="T21" fmla="*/ 11 h 1387"/>
                    <a:gd name="T22" fmla="*/ 467 w 1985"/>
                    <a:gd name="T23" fmla="*/ 5 h 1387"/>
                    <a:gd name="T24" fmla="*/ 475 w 1985"/>
                    <a:gd name="T25" fmla="*/ 6 h 1387"/>
                    <a:gd name="T26" fmla="*/ 479 w 1985"/>
                    <a:gd name="T27" fmla="*/ 17 h 1387"/>
                    <a:gd name="T28" fmla="*/ 480 w 1985"/>
                    <a:gd name="T29" fmla="*/ 28 h 1387"/>
                    <a:gd name="T30" fmla="*/ 479 w 1985"/>
                    <a:gd name="T31" fmla="*/ 40 h 1387"/>
                    <a:gd name="T32" fmla="*/ 494 w 1985"/>
                    <a:gd name="T33" fmla="*/ 96 h 1387"/>
                    <a:gd name="T34" fmla="*/ 491 w 1985"/>
                    <a:gd name="T35" fmla="*/ 189 h 1387"/>
                    <a:gd name="T36" fmla="*/ 466 w 1985"/>
                    <a:gd name="T37" fmla="*/ 266 h 1387"/>
                    <a:gd name="T38" fmla="*/ 443 w 1985"/>
                    <a:gd name="T39" fmla="*/ 316 h 1387"/>
                    <a:gd name="T40" fmla="*/ 440 w 1985"/>
                    <a:gd name="T41" fmla="*/ 332 h 1387"/>
                    <a:gd name="T42" fmla="*/ 439 w 1985"/>
                    <a:gd name="T43" fmla="*/ 337 h 1387"/>
                    <a:gd name="T44" fmla="*/ 437 w 1985"/>
                    <a:gd name="T45" fmla="*/ 339 h 1387"/>
                    <a:gd name="T46" fmla="*/ 435 w 1985"/>
                    <a:gd name="T47" fmla="*/ 343 h 1387"/>
                    <a:gd name="T48" fmla="*/ 429 w 1985"/>
                    <a:gd name="T49" fmla="*/ 344 h 1387"/>
                    <a:gd name="T50" fmla="*/ 414 w 1985"/>
                    <a:gd name="T51" fmla="*/ 341 h 1387"/>
                    <a:gd name="T52" fmla="*/ 397 w 1985"/>
                    <a:gd name="T53" fmla="*/ 340 h 1387"/>
                    <a:gd name="T54" fmla="*/ 382 w 1985"/>
                    <a:gd name="T55" fmla="*/ 336 h 1387"/>
                    <a:gd name="T56" fmla="*/ 348 w 1985"/>
                    <a:gd name="T57" fmla="*/ 320 h 1387"/>
                    <a:gd name="T58" fmla="*/ 305 w 1985"/>
                    <a:gd name="T59" fmla="*/ 287 h 1387"/>
                    <a:gd name="T60" fmla="*/ 273 w 1985"/>
                    <a:gd name="T61" fmla="*/ 249 h 1387"/>
                    <a:gd name="T62" fmla="*/ 238 w 1985"/>
                    <a:gd name="T63" fmla="*/ 205 h 1387"/>
                    <a:gd name="T64" fmla="*/ 204 w 1985"/>
                    <a:gd name="T65" fmla="*/ 179 h 1387"/>
                    <a:gd name="T66" fmla="*/ 181 w 1985"/>
                    <a:gd name="T67" fmla="*/ 181 h 1387"/>
                    <a:gd name="T68" fmla="*/ 155 w 1985"/>
                    <a:gd name="T69" fmla="*/ 190 h 1387"/>
                    <a:gd name="T70" fmla="*/ 125 w 1985"/>
                    <a:gd name="T71" fmla="*/ 206 h 1387"/>
                    <a:gd name="T72" fmla="*/ 99 w 1985"/>
                    <a:gd name="T73" fmla="*/ 228 h 1387"/>
                    <a:gd name="T74" fmla="*/ 79 w 1985"/>
                    <a:gd name="T75" fmla="*/ 252 h 1387"/>
                    <a:gd name="T76" fmla="*/ 57 w 1985"/>
                    <a:gd name="T77" fmla="*/ 277 h 1387"/>
                    <a:gd name="T78" fmla="*/ 37 w 1985"/>
                    <a:gd name="T79" fmla="*/ 302 h 1387"/>
                    <a:gd name="T80" fmla="*/ 26 w 1985"/>
                    <a:gd name="T81" fmla="*/ 313 h 1387"/>
                    <a:gd name="T82" fmla="*/ 18 w 1985"/>
                    <a:gd name="T83" fmla="*/ 307 h 1387"/>
                    <a:gd name="T84" fmla="*/ 10 w 1985"/>
                    <a:gd name="T85" fmla="*/ 299 h 1387"/>
                    <a:gd name="T86" fmla="*/ 3 w 1985"/>
                    <a:gd name="T87" fmla="*/ 293 h 1387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985"/>
                    <a:gd name="T133" fmla="*/ 0 h 1387"/>
                    <a:gd name="T134" fmla="*/ 1985 w 1985"/>
                    <a:gd name="T135" fmla="*/ 1387 h 1387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985" h="1387">
                      <a:moveTo>
                        <a:pt x="0" y="1168"/>
                      </a:moveTo>
                      <a:lnTo>
                        <a:pt x="17" y="1115"/>
                      </a:lnTo>
                      <a:lnTo>
                        <a:pt x="35" y="1069"/>
                      </a:lnTo>
                      <a:lnTo>
                        <a:pt x="57" y="1023"/>
                      </a:lnTo>
                      <a:lnTo>
                        <a:pt x="79" y="981"/>
                      </a:lnTo>
                      <a:lnTo>
                        <a:pt x="101" y="937"/>
                      </a:lnTo>
                      <a:lnTo>
                        <a:pt x="122" y="893"/>
                      </a:lnTo>
                      <a:lnTo>
                        <a:pt x="141" y="846"/>
                      </a:lnTo>
                      <a:lnTo>
                        <a:pt x="158" y="794"/>
                      </a:lnTo>
                      <a:lnTo>
                        <a:pt x="300" y="579"/>
                      </a:lnTo>
                      <a:lnTo>
                        <a:pt x="452" y="398"/>
                      </a:lnTo>
                      <a:lnTo>
                        <a:pt x="616" y="252"/>
                      </a:lnTo>
                      <a:lnTo>
                        <a:pt x="795" y="141"/>
                      </a:lnTo>
                      <a:lnTo>
                        <a:pt x="991" y="64"/>
                      </a:lnTo>
                      <a:lnTo>
                        <a:pt x="1209" y="23"/>
                      </a:lnTo>
                      <a:lnTo>
                        <a:pt x="1452" y="17"/>
                      </a:lnTo>
                      <a:lnTo>
                        <a:pt x="1722" y="49"/>
                      </a:lnTo>
                      <a:lnTo>
                        <a:pt x="1741" y="50"/>
                      </a:lnTo>
                      <a:lnTo>
                        <a:pt x="1762" y="52"/>
                      </a:lnTo>
                      <a:lnTo>
                        <a:pt x="1782" y="51"/>
                      </a:lnTo>
                      <a:lnTo>
                        <a:pt x="1805" y="49"/>
                      </a:lnTo>
                      <a:lnTo>
                        <a:pt x="1825" y="42"/>
                      </a:lnTo>
                      <a:lnTo>
                        <a:pt x="1846" y="33"/>
                      </a:lnTo>
                      <a:lnTo>
                        <a:pt x="1866" y="18"/>
                      </a:lnTo>
                      <a:lnTo>
                        <a:pt x="1888" y="0"/>
                      </a:lnTo>
                      <a:lnTo>
                        <a:pt x="1898" y="21"/>
                      </a:lnTo>
                      <a:lnTo>
                        <a:pt x="1906" y="44"/>
                      </a:lnTo>
                      <a:lnTo>
                        <a:pt x="1913" y="65"/>
                      </a:lnTo>
                      <a:lnTo>
                        <a:pt x="1918" y="87"/>
                      </a:lnTo>
                      <a:lnTo>
                        <a:pt x="1919" y="110"/>
                      </a:lnTo>
                      <a:lnTo>
                        <a:pt x="1920" y="134"/>
                      </a:lnTo>
                      <a:lnTo>
                        <a:pt x="1916" y="159"/>
                      </a:lnTo>
                      <a:lnTo>
                        <a:pt x="1913" y="186"/>
                      </a:lnTo>
                      <a:lnTo>
                        <a:pt x="1973" y="382"/>
                      </a:lnTo>
                      <a:lnTo>
                        <a:pt x="1985" y="574"/>
                      </a:lnTo>
                      <a:lnTo>
                        <a:pt x="1963" y="754"/>
                      </a:lnTo>
                      <a:lnTo>
                        <a:pt x="1919" y="921"/>
                      </a:lnTo>
                      <a:lnTo>
                        <a:pt x="1863" y="1064"/>
                      </a:lnTo>
                      <a:lnTo>
                        <a:pt x="1810" y="1180"/>
                      </a:lnTo>
                      <a:lnTo>
                        <a:pt x="1771" y="1264"/>
                      </a:lnTo>
                      <a:lnTo>
                        <a:pt x="1761" y="1310"/>
                      </a:lnTo>
                      <a:lnTo>
                        <a:pt x="1758" y="1327"/>
                      </a:lnTo>
                      <a:lnTo>
                        <a:pt x="1757" y="1339"/>
                      </a:lnTo>
                      <a:lnTo>
                        <a:pt x="1753" y="1346"/>
                      </a:lnTo>
                      <a:lnTo>
                        <a:pt x="1750" y="1351"/>
                      </a:lnTo>
                      <a:lnTo>
                        <a:pt x="1745" y="1353"/>
                      </a:lnTo>
                      <a:lnTo>
                        <a:pt x="1741" y="1359"/>
                      </a:lnTo>
                      <a:lnTo>
                        <a:pt x="1737" y="1369"/>
                      </a:lnTo>
                      <a:lnTo>
                        <a:pt x="1736" y="1387"/>
                      </a:lnTo>
                      <a:lnTo>
                        <a:pt x="1715" y="1376"/>
                      </a:lnTo>
                      <a:lnTo>
                        <a:pt x="1688" y="1368"/>
                      </a:lnTo>
                      <a:lnTo>
                        <a:pt x="1656" y="1364"/>
                      </a:lnTo>
                      <a:lnTo>
                        <a:pt x="1622" y="1362"/>
                      </a:lnTo>
                      <a:lnTo>
                        <a:pt x="1587" y="1357"/>
                      </a:lnTo>
                      <a:lnTo>
                        <a:pt x="1555" y="1353"/>
                      </a:lnTo>
                      <a:lnTo>
                        <a:pt x="1528" y="1344"/>
                      </a:lnTo>
                      <a:lnTo>
                        <a:pt x="1508" y="1333"/>
                      </a:lnTo>
                      <a:lnTo>
                        <a:pt x="1390" y="1277"/>
                      </a:lnTo>
                      <a:lnTo>
                        <a:pt x="1296" y="1215"/>
                      </a:lnTo>
                      <a:lnTo>
                        <a:pt x="1219" y="1148"/>
                      </a:lnTo>
                      <a:lnTo>
                        <a:pt x="1154" y="1075"/>
                      </a:lnTo>
                      <a:lnTo>
                        <a:pt x="1091" y="996"/>
                      </a:lnTo>
                      <a:lnTo>
                        <a:pt x="1026" y="911"/>
                      </a:lnTo>
                      <a:lnTo>
                        <a:pt x="951" y="820"/>
                      </a:lnTo>
                      <a:lnTo>
                        <a:pt x="861" y="724"/>
                      </a:lnTo>
                      <a:lnTo>
                        <a:pt x="814" y="714"/>
                      </a:lnTo>
                      <a:lnTo>
                        <a:pt x="768" y="714"/>
                      </a:lnTo>
                      <a:lnTo>
                        <a:pt x="721" y="723"/>
                      </a:lnTo>
                      <a:lnTo>
                        <a:pt x="672" y="739"/>
                      </a:lnTo>
                      <a:lnTo>
                        <a:pt x="619" y="760"/>
                      </a:lnTo>
                      <a:lnTo>
                        <a:pt x="562" y="789"/>
                      </a:lnTo>
                      <a:lnTo>
                        <a:pt x="498" y="823"/>
                      </a:lnTo>
                      <a:lnTo>
                        <a:pt x="429" y="863"/>
                      </a:lnTo>
                      <a:lnTo>
                        <a:pt x="394" y="909"/>
                      </a:lnTo>
                      <a:lnTo>
                        <a:pt x="355" y="958"/>
                      </a:lnTo>
                      <a:lnTo>
                        <a:pt x="314" y="1007"/>
                      </a:lnTo>
                      <a:lnTo>
                        <a:pt x="271" y="1059"/>
                      </a:lnTo>
                      <a:lnTo>
                        <a:pt x="227" y="1107"/>
                      </a:lnTo>
                      <a:lnTo>
                        <a:pt x="186" y="1158"/>
                      </a:lnTo>
                      <a:lnTo>
                        <a:pt x="147" y="1205"/>
                      </a:lnTo>
                      <a:lnTo>
                        <a:pt x="114" y="1254"/>
                      </a:lnTo>
                      <a:lnTo>
                        <a:pt x="102" y="1250"/>
                      </a:lnTo>
                      <a:lnTo>
                        <a:pt x="88" y="1240"/>
                      </a:lnTo>
                      <a:lnTo>
                        <a:pt x="72" y="1226"/>
                      </a:lnTo>
                      <a:lnTo>
                        <a:pt x="57" y="1210"/>
                      </a:lnTo>
                      <a:lnTo>
                        <a:pt x="39" y="1193"/>
                      </a:lnTo>
                      <a:lnTo>
                        <a:pt x="24" y="1180"/>
                      </a:lnTo>
                      <a:lnTo>
                        <a:pt x="10" y="1170"/>
                      </a:lnTo>
                      <a:lnTo>
                        <a:pt x="0" y="1168"/>
                      </a:lnTo>
                      <a:close/>
                    </a:path>
                  </a:pathLst>
                </a:custGeom>
                <a:solidFill>
                  <a:srgbClr val="E6AB9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7" name="Freeform 60"/>
                <p:cNvSpPr>
                  <a:spLocks/>
                </p:cNvSpPr>
                <p:nvPr/>
              </p:nvSpPr>
              <p:spPr bwMode="auto">
                <a:xfrm>
                  <a:off x="4342" y="2777"/>
                  <a:ext cx="979" cy="657"/>
                </a:xfrm>
                <a:custGeom>
                  <a:avLst/>
                  <a:gdLst>
                    <a:gd name="T0" fmla="*/ 3 w 1959"/>
                    <a:gd name="T1" fmla="*/ 266 h 1315"/>
                    <a:gd name="T2" fmla="*/ 13 w 1959"/>
                    <a:gd name="T3" fmla="*/ 245 h 1315"/>
                    <a:gd name="T4" fmla="*/ 22 w 1959"/>
                    <a:gd name="T5" fmla="*/ 226 h 1315"/>
                    <a:gd name="T6" fmla="*/ 31 w 1959"/>
                    <a:gd name="T7" fmla="*/ 205 h 1315"/>
                    <a:gd name="T8" fmla="*/ 71 w 1959"/>
                    <a:gd name="T9" fmla="*/ 139 h 1315"/>
                    <a:gd name="T10" fmla="*/ 150 w 1959"/>
                    <a:gd name="T11" fmla="*/ 58 h 1315"/>
                    <a:gd name="T12" fmla="*/ 243 w 1959"/>
                    <a:gd name="T13" fmla="*/ 12 h 1315"/>
                    <a:gd name="T14" fmla="*/ 357 w 1959"/>
                    <a:gd name="T15" fmla="*/ 0 h 1315"/>
                    <a:gd name="T16" fmla="*/ 429 w 1959"/>
                    <a:gd name="T17" fmla="*/ 8 h 1315"/>
                    <a:gd name="T18" fmla="*/ 439 w 1959"/>
                    <a:gd name="T19" fmla="*/ 9 h 1315"/>
                    <a:gd name="T20" fmla="*/ 450 w 1959"/>
                    <a:gd name="T21" fmla="*/ 7 h 1315"/>
                    <a:gd name="T22" fmla="*/ 461 w 1959"/>
                    <a:gd name="T23" fmla="*/ 3 h 1315"/>
                    <a:gd name="T24" fmla="*/ 468 w 1959"/>
                    <a:gd name="T25" fmla="*/ 5 h 1315"/>
                    <a:gd name="T26" fmla="*/ 472 w 1959"/>
                    <a:gd name="T27" fmla="*/ 15 h 1315"/>
                    <a:gd name="T28" fmla="*/ 474 w 1959"/>
                    <a:gd name="T29" fmla="*/ 26 h 1315"/>
                    <a:gd name="T30" fmla="*/ 474 w 1959"/>
                    <a:gd name="T31" fmla="*/ 38 h 1315"/>
                    <a:gd name="T32" fmla="*/ 487 w 1959"/>
                    <a:gd name="T33" fmla="*/ 90 h 1315"/>
                    <a:gd name="T34" fmla="*/ 484 w 1959"/>
                    <a:gd name="T35" fmla="*/ 178 h 1315"/>
                    <a:gd name="T36" fmla="*/ 461 w 1959"/>
                    <a:gd name="T37" fmla="*/ 251 h 1315"/>
                    <a:gd name="T38" fmla="*/ 438 w 1959"/>
                    <a:gd name="T39" fmla="*/ 300 h 1315"/>
                    <a:gd name="T40" fmla="*/ 434 w 1959"/>
                    <a:gd name="T41" fmla="*/ 315 h 1315"/>
                    <a:gd name="T42" fmla="*/ 431 w 1959"/>
                    <a:gd name="T43" fmla="*/ 319 h 1315"/>
                    <a:gd name="T44" fmla="*/ 428 w 1959"/>
                    <a:gd name="T45" fmla="*/ 321 h 1315"/>
                    <a:gd name="T46" fmla="*/ 425 w 1959"/>
                    <a:gd name="T47" fmla="*/ 324 h 1315"/>
                    <a:gd name="T48" fmla="*/ 420 w 1959"/>
                    <a:gd name="T49" fmla="*/ 326 h 1315"/>
                    <a:gd name="T50" fmla="*/ 406 w 1959"/>
                    <a:gd name="T51" fmla="*/ 324 h 1315"/>
                    <a:gd name="T52" fmla="*/ 390 w 1959"/>
                    <a:gd name="T53" fmla="*/ 322 h 1315"/>
                    <a:gd name="T54" fmla="*/ 376 w 1959"/>
                    <a:gd name="T55" fmla="*/ 319 h 1315"/>
                    <a:gd name="T56" fmla="*/ 343 w 1959"/>
                    <a:gd name="T57" fmla="*/ 303 h 1315"/>
                    <a:gd name="T58" fmla="*/ 301 w 1959"/>
                    <a:gd name="T59" fmla="*/ 272 h 1315"/>
                    <a:gd name="T60" fmla="*/ 269 w 1959"/>
                    <a:gd name="T61" fmla="*/ 236 h 1315"/>
                    <a:gd name="T62" fmla="*/ 234 w 1959"/>
                    <a:gd name="T63" fmla="*/ 193 h 1315"/>
                    <a:gd name="T64" fmla="*/ 200 w 1959"/>
                    <a:gd name="T65" fmla="*/ 167 h 1315"/>
                    <a:gd name="T66" fmla="*/ 176 w 1959"/>
                    <a:gd name="T67" fmla="*/ 169 h 1315"/>
                    <a:gd name="T68" fmla="*/ 150 w 1959"/>
                    <a:gd name="T69" fmla="*/ 179 h 1315"/>
                    <a:gd name="T70" fmla="*/ 119 w 1959"/>
                    <a:gd name="T71" fmla="*/ 197 h 1315"/>
                    <a:gd name="T72" fmla="*/ 94 w 1959"/>
                    <a:gd name="T73" fmla="*/ 219 h 1315"/>
                    <a:gd name="T74" fmla="*/ 74 w 1959"/>
                    <a:gd name="T75" fmla="*/ 241 h 1315"/>
                    <a:gd name="T76" fmla="*/ 54 w 1959"/>
                    <a:gd name="T77" fmla="*/ 264 h 1315"/>
                    <a:gd name="T78" fmla="*/ 34 w 1959"/>
                    <a:gd name="T79" fmla="*/ 286 h 1315"/>
                    <a:gd name="T80" fmla="*/ 23 w 1959"/>
                    <a:gd name="T81" fmla="*/ 298 h 1315"/>
                    <a:gd name="T82" fmla="*/ 16 w 1959"/>
                    <a:gd name="T83" fmla="*/ 292 h 1315"/>
                    <a:gd name="T84" fmla="*/ 9 w 1959"/>
                    <a:gd name="T85" fmla="*/ 284 h 1315"/>
                    <a:gd name="T86" fmla="*/ 2 w 1959"/>
                    <a:gd name="T87" fmla="*/ 279 h 1315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959"/>
                    <a:gd name="T133" fmla="*/ 0 h 1315"/>
                    <a:gd name="T134" fmla="*/ 1959 w 1959"/>
                    <a:gd name="T135" fmla="*/ 1315 h 1315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959" h="1315">
                      <a:moveTo>
                        <a:pt x="0" y="1117"/>
                      </a:moveTo>
                      <a:lnTo>
                        <a:pt x="14" y="1065"/>
                      </a:lnTo>
                      <a:lnTo>
                        <a:pt x="33" y="1021"/>
                      </a:lnTo>
                      <a:lnTo>
                        <a:pt x="52" y="981"/>
                      </a:lnTo>
                      <a:lnTo>
                        <a:pt x="72" y="945"/>
                      </a:lnTo>
                      <a:lnTo>
                        <a:pt x="90" y="906"/>
                      </a:lnTo>
                      <a:lnTo>
                        <a:pt x="109" y="867"/>
                      </a:lnTo>
                      <a:lnTo>
                        <a:pt x="127" y="823"/>
                      </a:lnTo>
                      <a:lnTo>
                        <a:pt x="144" y="773"/>
                      </a:lnTo>
                      <a:lnTo>
                        <a:pt x="286" y="558"/>
                      </a:lnTo>
                      <a:lnTo>
                        <a:pt x="436" y="378"/>
                      </a:lnTo>
                      <a:lnTo>
                        <a:pt x="600" y="232"/>
                      </a:lnTo>
                      <a:lnTo>
                        <a:pt x="778" y="123"/>
                      </a:lnTo>
                      <a:lnTo>
                        <a:pt x="972" y="48"/>
                      </a:lnTo>
                      <a:lnTo>
                        <a:pt x="1189" y="7"/>
                      </a:lnTo>
                      <a:lnTo>
                        <a:pt x="1431" y="2"/>
                      </a:lnTo>
                      <a:lnTo>
                        <a:pt x="1701" y="34"/>
                      </a:lnTo>
                      <a:lnTo>
                        <a:pt x="1719" y="35"/>
                      </a:lnTo>
                      <a:lnTo>
                        <a:pt x="1739" y="38"/>
                      </a:lnTo>
                      <a:lnTo>
                        <a:pt x="1759" y="36"/>
                      </a:lnTo>
                      <a:lnTo>
                        <a:pt x="1782" y="36"/>
                      </a:lnTo>
                      <a:lnTo>
                        <a:pt x="1802" y="31"/>
                      </a:lnTo>
                      <a:lnTo>
                        <a:pt x="1823" y="24"/>
                      </a:lnTo>
                      <a:lnTo>
                        <a:pt x="1845" y="14"/>
                      </a:lnTo>
                      <a:lnTo>
                        <a:pt x="1866" y="0"/>
                      </a:lnTo>
                      <a:lnTo>
                        <a:pt x="1875" y="21"/>
                      </a:lnTo>
                      <a:lnTo>
                        <a:pt x="1884" y="43"/>
                      </a:lnTo>
                      <a:lnTo>
                        <a:pt x="1890" y="63"/>
                      </a:lnTo>
                      <a:lnTo>
                        <a:pt x="1895" y="84"/>
                      </a:lnTo>
                      <a:lnTo>
                        <a:pt x="1897" y="105"/>
                      </a:lnTo>
                      <a:lnTo>
                        <a:pt x="1899" y="128"/>
                      </a:lnTo>
                      <a:lnTo>
                        <a:pt x="1897" y="152"/>
                      </a:lnTo>
                      <a:lnTo>
                        <a:pt x="1894" y="179"/>
                      </a:lnTo>
                      <a:lnTo>
                        <a:pt x="1948" y="360"/>
                      </a:lnTo>
                      <a:lnTo>
                        <a:pt x="1959" y="540"/>
                      </a:lnTo>
                      <a:lnTo>
                        <a:pt x="1939" y="712"/>
                      </a:lnTo>
                      <a:lnTo>
                        <a:pt x="1897" y="870"/>
                      </a:lnTo>
                      <a:lnTo>
                        <a:pt x="1845" y="1007"/>
                      </a:lnTo>
                      <a:lnTo>
                        <a:pt x="1793" y="1120"/>
                      </a:lnTo>
                      <a:lnTo>
                        <a:pt x="1754" y="1202"/>
                      </a:lnTo>
                      <a:lnTo>
                        <a:pt x="1739" y="1246"/>
                      </a:lnTo>
                      <a:lnTo>
                        <a:pt x="1736" y="1261"/>
                      </a:lnTo>
                      <a:lnTo>
                        <a:pt x="1733" y="1271"/>
                      </a:lnTo>
                      <a:lnTo>
                        <a:pt x="1727" y="1277"/>
                      </a:lnTo>
                      <a:lnTo>
                        <a:pt x="1722" y="1282"/>
                      </a:lnTo>
                      <a:lnTo>
                        <a:pt x="1714" y="1286"/>
                      </a:lnTo>
                      <a:lnTo>
                        <a:pt x="1709" y="1291"/>
                      </a:lnTo>
                      <a:lnTo>
                        <a:pt x="1703" y="1299"/>
                      </a:lnTo>
                      <a:lnTo>
                        <a:pt x="1701" y="1315"/>
                      </a:lnTo>
                      <a:lnTo>
                        <a:pt x="1680" y="1306"/>
                      </a:lnTo>
                      <a:lnTo>
                        <a:pt x="1655" y="1301"/>
                      </a:lnTo>
                      <a:lnTo>
                        <a:pt x="1625" y="1297"/>
                      </a:lnTo>
                      <a:lnTo>
                        <a:pt x="1594" y="1294"/>
                      </a:lnTo>
                      <a:lnTo>
                        <a:pt x="1561" y="1289"/>
                      </a:lnTo>
                      <a:lnTo>
                        <a:pt x="1533" y="1286"/>
                      </a:lnTo>
                      <a:lnTo>
                        <a:pt x="1507" y="1278"/>
                      </a:lnTo>
                      <a:lnTo>
                        <a:pt x="1490" y="1269"/>
                      </a:lnTo>
                      <a:lnTo>
                        <a:pt x="1372" y="1213"/>
                      </a:lnTo>
                      <a:lnTo>
                        <a:pt x="1279" y="1154"/>
                      </a:lnTo>
                      <a:lnTo>
                        <a:pt x="1204" y="1089"/>
                      </a:lnTo>
                      <a:lnTo>
                        <a:pt x="1140" y="1020"/>
                      </a:lnTo>
                      <a:lnTo>
                        <a:pt x="1079" y="944"/>
                      </a:lnTo>
                      <a:lnTo>
                        <a:pt x="1013" y="861"/>
                      </a:lnTo>
                      <a:lnTo>
                        <a:pt x="938" y="772"/>
                      </a:lnTo>
                      <a:lnTo>
                        <a:pt x="848" y="677"/>
                      </a:lnTo>
                      <a:lnTo>
                        <a:pt x="800" y="668"/>
                      </a:lnTo>
                      <a:lnTo>
                        <a:pt x="753" y="669"/>
                      </a:lnTo>
                      <a:lnTo>
                        <a:pt x="704" y="678"/>
                      </a:lnTo>
                      <a:lnTo>
                        <a:pt x="653" y="695"/>
                      </a:lnTo>
                      <a:lnTo>
                        <a:pt x="600" y="719"/>
                      </a:lnTo>
                      <a:lnTo>
                        <a:pt x="542" y="752"/>
                      </a:lnTo>
                      <a:lnTo>
                        <a:pt x="479" y="788"/>
                      </a:lnTo>
                      <a:lnTo>
                        <a:pt x="411" y="832"/>
                      </a:lnTo>
                      <a:lnTo>
                        <a:pt x="376" y="877"/>
                      </a:lnTo>
                      <a:lnTo>
                        <a:pt x="339" y="922"/>
                      </a:lnTo>
                      <a:lnTo>
                        <a:pt x="299" y="967"/>
                      </a:lnTo>
                      <a:lnTo>
                        <a:pt x="258" y="1013"/>
                      </a:lnTo>
                      <a:lnTo>
                        <a:pt x="216" y="1056"/>
                      </a:lnTo>
                      <a:lnTo>
                        <a:pt x="176" y="1101"/>
                      </a:lnTo>
                      <a:lnTo>
                        <a:pt x="138" y="1147"/>
                      </a:lnTo>
                      <a:lnTo>
                        <a:pt x="105" y="1195"/>
                      </a:lnTo>
                      <a:lnTo>
                        <a:pt x="94" y="1192"/>
                      </a:lnTo>
                      <a:lnTo>
                        <a:pt x="80" y="1182"/>
                      </a:lnTo>
                      <a:lnTo>
                        <a:pt x="65" y="1168"/>
                      </a:lnTo>
                      <a:lnTo>
                        <a:pt x="52" y="1154"/>
                      </a:lnTo>
                      <a:lnTo>
                        <a:pt x="36" y="1139"/>
                      </a:lnTo>
                      <a:lnTo>
                        <a:pt x="21" y="1127"/>
                      </a:lnTo>
                      <a:lnTo>
                        <a:pt x="9" y="1118"/>
                      </a:lnTo>
                      <a:lnTo>
                        <a:pt x="0" y="1117"/>
                      </a:lnTo>
                      <a:close/>
                    </a:path>
                  </a:pathLst>
                </a:custGeom>
                <a:solidFill>
                  <a:srgbClr val="EBB09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8" name="Freeform 61"/>
                <p:cNvSpPr>
                  <a:spLocks/>
                </p:cNvSpPr>
                <p:nvPr/>
              </p:nvSpPr>
              <p:spPr bwMode="auto">
                <a:xfrm>
                  <a:off x="4349" y="2782"/>
                  <a:ext cx="967" cy="627"/>
                </a:xfrm>
                <a:custGeom>
                  <a:avLst/>
                  <a:gdLst>
                    <a:gd name="T0" fmla="*/ 4 w 1934"/>
                    <a:gd name="T1" fmla="*/ 257 h 1254"/>
                    <a:gd name="T2" fmla="*/ 12 w 1934"/>
                    <a:gd name="T3" fmla="*/ 237 h 1254"/>
                    <a:gd name="T4" fmla="*/ 21 w 1934"/>
                    <a:gd name="T5" fmla="*/ 221 h 1254"/>
                    <a:gd name="T6" fmla="*/ 29 w 1934"/>
                    <a:gd name="T7" fmla="*/ 202 h 1254"/>
                    <a:gd name="T8" fmla="*/ 68 w 1934"/>
                    <a:gd name="T9" fmla="*/ 137 h 1254"/>
                    <a:gd name="T10" fmla="*/ 146 w 1934"/>
                    <a:gd name="T11" fmla="*/ 56 h 1254"/>
                    <a:gd name="T12" fmla="*/ 238 w 1934"/>
                    <a:gd name="T13" fmla="*/ 10 h 1254"/>
                    <a:gd name="T14" fmla="*/ 352 w 1934"/>
                    <a:gd name="T15" fmla="*/ 0 h 1254"/>
                    <a:gd name="T16" fmla="*/ 425 w 1934"/>
                    <a:gd name="T17" fmla="*/ 9 h 1254"/>
                    <a:gd name="T18" fmla="*/ 435 w 1934"/>
                    <a:gd name="T19" fmla="*/ 9 h 1254"/>
                    <a:gd name="T20" fmla="*/ 445 w 1934"/>
                    <a:gd name="T21" fmla="*/ 7 h 1254"/>
                    <a:gd name="T22" fmla="*/ 455 w 1934"/>
                    <a:gd name="T23" fmla="*/ 5 h 1254"/>
                    <a:gd name="T24" fmla="*/ 463 w 1934"/>
                    <a:gd name="T25" fmla="*/ 7 h 1254"/>
                    <a:gd name="T26" fmla="*/ 467 w 1934"/>
                    <a:gd name="T27" fmla="*/ 18 h 1254"/>
                    <a:gd name="T28" fmla="*/ 469 w 1934"/>
                    <a:gd name="T29" fmla="*/ 27 h 1254"/>
                    <a:gd name="T30" fmla="*/ 470 w 1934"/>
                    <a:gd name="T31" fmla="*/ 39 h 1254"/>
                    <a:gd name="T32" fmla="*/ 481 w 1934"/>
                    <a:gd name="T33" fmla="*/ 86 h 1254"/>
                    <a:gd name="T34" fmla="*/ 479 w 1934"/>
                    <a:gd name="T35" fmla="*/ 169 h 1254"/>
                    <a:gd name="T36" fmla="*/ 457 w 1934"/>
                    <a:gd name="T37" fmla="*/ 240 h 1254"/>
                    <a:gd name="T38" fmla="*/ 435 w 1934"/>
                    <a:gd name="T39" fmla="*/ 288 h 1254"/>
                    <a:gd name="T40" fmla="*/ 429 w 1934"/>
                    <a:gd name="T41" fmla="*/ 301 h 1254"/>
                    <a:gd name="T42" fmla="*/ 426 w 1934"/>
                    <a:gd name="T43" fmla="*/ 305 h 1254"/>
                    <a:gd name="T44" fmla="*/ 421 w 1934"/>
                    <a:gd name="T45" fmla="*/ 307 h 1254"/>
                    <a:gd name="T46" fmla="*/ 417 w 1934"/>
                    <a:gd name="T47" fmla="*/ 311 h 1254"/>
                    <a:gd name="T48" fmla="*/ 412 w 1934"/>
                    <a:gd name="T49" fmla="*/ 312 h 1254"/>
                    <a:gd name="T50" fmla="*/ 399 w 1934"/>
                    <a:gd name="T51" fmla="*/ 311 h 1254"/>
                    <a:gd name="T52" fmla="*/ 385 w 1934"/>
                    <a:gd name="T53" fmla="*/ 309 h 1254"/>
                    <a:gd name="T54" fmla="*/ 372 w 1934"/>
                    <a:gd name="T55" fmla="*/ 307 h 1254"/>
                    <a:gd name="T56" fmla="*/ 339 w 1934"/>
                    <a:gd name="T57" fmla="*/ 291 h 1254"/>
                    <a:gd name="T58" fmla="*/ 297 w 1934"/>
                    <a:gd name="T59" fmla="*/ 261 h 1254"/>
                    <a:gd name="T60" fmla="*/ 266 w 1934"/>
                    <a:gd name="T61" fmla="*/ 225 h 1254"/>
                    <a:gd name="T62" fmla="*/ 231 w 1934"/>
                    <a:gd name="T63" fmla="*/ 183 h 1254"/>
                    <a:gd name="T64" fmla="*/ 197 w 1934"/>
                    <a:gd name="T65" fmla="*/ 158 h 1254"/>
                    <a:gd name="T66" fmla="*/ 172 w 1934"/>
                    <a:gd name="T67" fmla="*/ 161 h 1254"/>
                    <a:gd name="T68" fmla="*/ 145 w 1934"/>
                    <a:gd name="T69" fmla="*/ 172 h 1254"/>
                    <a:gd name="T70" fmla="*/ 115 w 1934"/>
                    <a:gd name="T71" fmla="*/ 190 h 1254"/>
                    <a:gd name="T72" fmla="*/ 90 w 1934"/>
                    <a:gd name="T73" fmla="*/ 213 h 1254"/>
                    <a:gd name="T74" fmla="*/ 71 w 1934"/>
                    <a:gd name="T75" fmla="*/ 234 h 1254"/>
                    <a:gd name="T76" fmla="*/ 51 w 1934"/>
                    <a:gd name="T77" fmla="*/ 254 h 1254"/>
                    <a:gd name="T78" fmla="*/ 33 w 1934"/>
                    <a:gd name="T79" fmla="*/ 275 h 1254"/>
                    <a:gd name="T80" fmla="*/ 22 w 1934"/>
                    <a:gd name="T81" fmla="*/ 286 h 1254"/>
                    <a:gd name="T82" fmla="*/ 15 w 1934"/>
                    <a:gd name="T83" fmla="*/ 281 h 1254"/>
                    <a:gd name="T84" fmla="*/ 9 w 1934"/>
                    <a:gd name="T85" fmla="*/ 274 h 1254"/>
                    <a:gd name="T86" fmla="*/ 3 w 1934"/>
                    <a:gd name="T87" fmla="*/ 269 h 125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934"/>
                    <a:gd name="T133" fmla="*/ 0 h 1254"/>
                    <a:gd name="T134" fmla="*/ 1934 w 1934"/>
                    <a:gd name="T135" fmla="*/ 1254 h 1254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934" h="1254">
                      <a:moveTo>
                        <a:pt x="0" y="1075"/>
                      </a:moveTo>
                      <a:lnTo>
                        <a:pt x="14" y="1025"/>
                      </a:lnTo>
                      <a:lnTo>
                        <a:pt x="30" y="985"/>
                      </a:lnTo>
                      <a:lnTo>
                        <a:pt x="46" y="950"/>
                      </a:lnTo>
                      <a:lnTo>
                        <a:pt x="65" y="919"/>
                      </a:lnTo>
                      <a:lnTo>
                        <a:pt x="81" y="886"/>
                      </a:lnTo>
                      <a:lnTo>
                        <a:pt x="98" y="852"/>
                      </a:lnTo>
                      <a:lnTo>
                        <a:pt x="114" y="811"/>
                      </a:lnTo>
                      <a:lnTo>
                        <a:pt x="130" y="763"/>
                      </a:lnTo>
                      <a:lnTo>
                        <a:pt x="272" y="548"/>
                      </a:lnTo>
                      <a:lnTo>
                        <a:pt x="421" y="368"/>
                      </a:lnTo>
                      <a:lnTo>
                        <a:pt x="582" y="224"/>
                      </a:lnTo>
                      <a:lnTo>
                        <a:pt x="759" y="117"/>
                      </a:lnTo>
                      <a:lnTo>
                        <a:pt x="952" y="43"/>
                      </a:lnTo>
                      <a:lnTo>
                        <a:pt x="1167" y="4"/>
                      </a:lnTo>
                      <a:lnTo>
                        <a:pt x="1408" y="0"/>
                      </a:lnTo>
                      <a:lnTo>
                        <a:pt x="1678" y="31"/>
                      </a:lnTo>
                      <a:lnTo>
                        <a:pt x="1697" y="33"/>
                      </a:lnTo>
                      <a:lnTo>
                        <a:pt x="1717" y="35"/>
                      </a:lnTo>
                      <a:lnTo>
                        <a:pt x="1737" y="35"/>
                      </a:lnTo>
                      <a:lnTo>
                        <a:pt x="1758" y="35"/>
                      </a:lnTo>
                      <a:lnTo>
                        <a:pt x="1778" y="31"/>
                      </a:lnTo>
                      <a:lnTo>
                        <a:pt x="1799" y="26"/>
                      </a:lnTo>
                      <a:lnTo>
                        <a:pt x="1819" y="19"/>
                      </a:lnTo>
                      <a:lnTo>
                        <a:pt x="1841" y="10"/>
                      </a:lnTo>
                      <a:lnTo>
                        <a:pt x="1851" y="31"/>
                      </a:lnTo>
                      <a:lnTo>
                        <a:pt x="1860" y="51"/>
                      </a:lnTo>
                      <a:lnTo>
                        <a:pt x="1867" y="71"/>
                      </a:lnTo>
                      <a:lnTo>
                        <a:pt x="1873" y="91"/>
                      </a:lnTo>
                      <a:lnTo>
                        <a:pt x="1876" y="110"/>
                      </a:lnTo>
                      <a:lnTo>
                        <a:pt x="1878" y="132"/>
                      </a:lnTo>
                      <a:lnTo>
                        <a:pt x="1877" y="154"/>
                      </a:lnTo>
                      <a:lnTo>
                        <a:pt x="1876" y="180"/>
                      </a:lnTo>
                      <a:lnTo>
                        <a:pt x="1924" y="347"/>
                      </a:lnTo>
                      <a:lnTo>
                        <a:pt x="1934" y="516"/>
                      </a:lnTo>
                      <a:lnTo>
                        <a:pt x="1915" y="678"/>
                      </a:lnTo>
                      <a:lnTo>
                        <a:pt x="1877" y="830"/>
                      </a:lnTo>
                      <a:lnTo>
                        <a:pt x="1827" y="961"/>
                      </a:lnTo>
                      <a:lnTo>
                        <a:pt x="1778" y="1070"/>
                      </a:lnTo>
                      <a:lnTo>
                        <a:pt x="1738" y="1149"/>
                      </a:lnTo>
                      <a:lnTo>
                        <a:pt x="1717" y="1192"/>
                      </a:lnTo>
                      <a:lnTo>
                        <a:pt x="1713" y="1204"/>
                      </a:lnTo>
                      <a:lnTo>
                        <a:pt x="1709" y="1213"/>
                      </a:lnTo>
                      <a:lnTo>
                        <a:pt x="1702" y="1219"/>
                      </a:lnTo>
                      <a:lnTo>
                        <a:pt x="1694" y="1224"/>
                      </a:lnTo>
                      <a:lnTo>
                        <a:pt x="1684" y="1228"/>
                      </a:lnTo>
                      <a:lnTo>
                        <a:pt x="1675" y="1234"/>
                      </a:lnTo>
                      <a:lnTo>
                        <a:pt x="1668" y="1242"/>
                      </a:lnTo>
                      <a:lnTo>
                        <a:pt x="1664" y="1254"/>
                      </a:lnTo>
                      <a:lnTo>
                        <a:pt x="1646" y="1248"/>
                      </a:lnTo>
                      <a:lnTo>
                        <a:pt x="1624" y="1244"/>
                      </a:lnTo>
                      <a:lnTo>
                        <a:pt x="1596" y="1241"/>
                      </a:lnTo>
                      <a:lnTo>
                        <a:pt x="1567" y="1239"/>
                      </a:lnTo>
                      <a:lnTo>
                        <a:pt x="1537" y="1236"/>
                      </a:lnTo>
                      <a:lnTo>
                        <a:pt x="1511" y="1232"/>
                      </a:lnTo>
                      <a:lnTo>
                        <a:pt x="1488" y="1226"/>
                      </a:lnTo>
                      <a:lnTo>
                        <a:pt x="1473" y="1218"/>
                      </a:lnTo>
                      <a:lnTo>
                        <a:pt x="1355" y="1162"/>
                      </a:lnTo>
                      <a:lnTo>
                        <a:pt x="1263" y="1104"/>
                      </a:lnTo>
                      <a:lnTo>
                        <a:pt x="1187" y="1043"/>
                      </a:lnTo>
                      <a:lnTo>
                        <a:pt x="1125" y="976"/>
                      </a:lnTo>
                      <a:lnTo>
                        <a:pt x="1063" y="902"/>
                      </a:lnTo>
                      <a:lnTo>
                        <a:pt x="999" y="822"/>
                      </a:lnTo>
                      <a:lnTo>
                        <a:pt x="924" y="734"/>
                      </a:lnTo>
                      <a:lnTo>
                        <a:pt x="834" y="640"/>
                      </a:lnTo>
                      <a:lnTo>
                        <a:pt x="786" y="632"/>
                      </a:lnTo>
                      <a:lnTo>
                        <a:pt x="739" y="633"/>
                      </a:lnTo>
                      <a:lnTo>
                        <a:pt x="688" y="644"/>
                      </a:lnTo>
                      <a:lnTo>
                        <a:pt x="637" y="664"/>
                      </a:lnTo>
                      <a:lnTo>
                        <a:pt x="580" y="689"/>
                      </a:lnTo>
                      <a:lnTo>
                        <a:pt x="522" y="723"/>
                      </a:lnTo>
                      <a:lnTo>
                        <a:pt x="460" y="763"/>
                      </a:lnTo>
                      <a:lnTo>
                        <a:pt x="395" y="810"/>
                      </a:lnTo>
                      <a:lnTo>
                        <a:pt x="360" y="855"/>
                      </a:lnTo>
                      <a:lnTo>
                        <a:pt x="322" y="897"/>
                      </a:lnTo>
                      <a:lnTo>
                        <a:pt x="283" y="937"/>
                      </a:lnTo>
                      <a:lnTo>
                        <a:pt x="244" y="977"/>
                      </a:lnTo>
                      <a:lnTo>
                        <a:pt x="203" y="1016"/>
                      </a:lnTo>
                      <a:lnTo>
                        <a:pt x="165" y="1058"/>
                      </a:lnTo>
                      <a:lnTo>
                        <a:pt x="129" y="1099"/>
                      </a:lnTo>
                      <a:lnTo>
                        <a:pt x="96" y="1145"/>
                      </a:lnTo>
                      <a:lnTo>
                        <a:pt x="85" y="1142"/>
                      </a:lnTo>
                      <a:lnTo>
                        <a:pt x="74" y="1134"/>
                      </a:lnTo>
                      <a:lnTo>
                        <a:pt x="60" y="1122"/>
                      </a:lnTo>
                      <a:lnTo>
                        <a:pt x="48" y="1109"/>
                      </a:lnTo>
                      <a:lnTo>
                        <a:pt x="34" y="1095"/>
                      </a:lnTo>
                      <a:lnTo>
                        <a:pt x="21" y="1084"/>
                      </a:lnTo>
                      <a:lnTo>
                        <a:pt x="9" y="1076"/>
                      </a:lnTo>
                      <a:lnTo>
                        <a:pt x="0" y="1075"/>
                      </a:lnTo>
                      <a:close/>
                    </a:path>
                  </a:pathLst>
                </a:custGeom>
                <a:solidFill>
                  <a:srgbClr val="EDB5A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9" name="Freeform 62"/>
                <p:cNvSpPr>
                  <a:spLocks/>
                </p:cNvSpPr>
                <p:nvPr/>
              </p:nvSpPr>
              <p:spPr bwMode="auto">
                <a:xfrm>
                  <a:off x="4356" y="2785"/>
                  <a:ext cx="954" cy="599"/>
                </a:xfrm>
                <a:custGeom>
                  <a:avLst/>
                  <a:gdLst>
                    <a:gd name="T0" fmla="*/ 4 w 1907"/>
                    <a:gd name="T1" fmla="*/ 248 h 1197"/>
                    <a:gd name="T2" fmla="*/ 11 w 1907"/>
                    <a:gd name="T3" fmla="*/ 231 h 1197"/>
                    <a:gd name="T4" fmla="*/ 18 w 1907"/>
                    <a:gd name="T5" fmla="*/ 218 h 1197"/>
                    <a:gd name="T6" fmla="*/ 26 w 1907"/>
                    <a:gd name="T7" fmla="*/ 202 h 1197"/>
                    <a:gd name="T8" fmla="*/ 65 w 1907"/>
                    <a:gd name="T9" fmla="*/ 136 h 1197"/>
                    <a:gd name="T10" fmla="*/ 142 w 1907"/>
                    <a:gd name="T11" fmla="*/ 56 h 1197"/>
                    <a:gd name="T12" fmla="*/ 234 w 1907"/>
                    <a:gd name="T13" fmla="*/ 11 h 1197"/>
                    <a:gd name="T14" fmla="*/ 347 w 1907"/>
                    <a:gd name="T15" fmla="*/ 0 h 1197"/>
                    <a:gd name="T16" fmla="*/ 419 w 1907"/>
                    <a:gd name="T17" fmla="*/ 9 h 1197"/>
                    <a:gd name="T18" fmla="*/ 429 w 1907"/>
                    <a:gd name="T19" fmla="*/ 9 h 1197"/>
                    <a:gd name="T20" fmla="*/ 440 w 1907"/>
                    <a:gd name="T21" fmla="*/ 9 h 1197"/>
                    <a:gd name="T22" fmla="*/ 450 w 1907"/>
                    <a:gd name="T23" fmla="*/ 7 h 1197"/>
                    <a:gd name="T24" fmla="*/ 458 w 1907"/>
                    <a:gd name="T25" fmla="*/ 11 h 1197"/>
                    <a:gd name="T26" fmla="*/ 462 w 1907"/>
                    <a:gd name="T27" fmla="*/ 21 h 1197"/>
                    <a:gd name="T28" fmla="*/ 464 w 1907"/>
                    <a:gd name="T29" fmla="*/ 31 h 1197"/>
                    <a:gd name="T30" fmla="*/ 465 w 1907"/>
                    <a:gd name="T31" fmla="*/ 41 h 1197"/>
                    <a:gd name="T32" fmla="*/ 475 w 1907"/>
                    <a:gd name="T33" fmla="*/ 85 h 1197"/>
                    <a:gd name="T34" fmla="*/ 473 w 1907"/>
                    <a:gd name="T35" fmla="*/ 162 h 1197"/>
                    <a:gd name="T36" fmla="*/ 453 w 1907"/>
                    <a:gd name="T37" fmla="*/ 230 h 1197"/>
                    <a:gd name="T38" fmla="*/ 431 w 1907"/>
                    <a:gd name="T39" fmla="*/ 276 h 1197"/>
                    <a:gd name="T40" fmla="*/ 424 w 1907"/>
                    <a:gd name="T41" fmla="*/ 289 h 1197"/>
                    <a:gd name="T42" fmla="*/ 419 w 1907"/>
                    <a:gd name="T43" fmla="*/ 292 h 1197"/>
                    <a:gd name="T44" fmla="*/ 414 w 1907"/>
                    <a:gd name="T45" fmla="*/ 294 h 1197"/>
                    <a:gd name="T46" fmla="*/ 409 w 1907"/>
                    <a:gd name="T47" fmla="*/ 297 h 1197"/>
                    <a:gd name="T48" fmla="*/ 403 w 1907"/>
                    <a:gd name="T49" fmla="*/ 299 h 1197"/>
                    <a:gd name="T50" fmla="*/ 392 w 1907"/>
                    <a:gd name="T51" fmla="*/ 298 h 1197"/>
                    <a:gd name="T52" fmla="*/ 379 w 1907"/>
                    <a:gd name="T53" fmla="*/ 297 h 1197"/>
                    <a:gd name="T54" fmla="*/ 368 w 1907"/>
                    <a:gd name="T55" fmla="*/ 294 h 1197"/>
                    <a:gd name="T56" fmla="*/ 335 w 1907"/>
                    <a:gd name="T57" fmla="*/ 279 h 1197"/>
                    <a:gd name="T58" fmla="*/ 293 w 1907"/>
                    <a:gd name="T59" fmla="*/ 250 h 1197"/>
                    <a:gd name="T60" fmla="*/ 263 w 1907"/>
                    <a:gd name="T61" fmla="*/ 217 h 1197"/>
                    <a:gd name="T62" fmla="*/ 229 w 1907"/>
                    <a:gd name="T63" fmla="*/ 177 h 1197"/>
                    <a:gd name="T64" fmla="*/ 194 w 1907"/>
                    <a:gd name="T65" fmla="*/ 151 h 1197"/>
                    <a:gd name="T66" fmla="*/ 168 w 1907"/>
                    <a:gd name="T67" fmla="*/ 154 h 1197"/>
                    <a:gd name="T68" fmla="*/ 140 w 1907"/>
                    <a:gd name="T69" fmla="*/ 166 h 1197"/>
                    <a:gd name="T70" fmla="*/ 110 w 1907"/>
                    <a:gd name="T71" fmla="*/ 186 h 1197"/>
                    <a:gd name="T72" fmla="*/ 86 w 1907"/>
                    <a:gd name="T73" fmla="*/ 209 h 1197"/>
                    <a:gd name="T74" fmla="*/ 67 w 1907"/>
                    <a:gd name="T75" fmla="*/ 228 h 1197"/>
                    <a:gd name="T76" fmla="*/ 49 w 1907"/>
                    <a:gd name="T77" fmla="*/ 245 h 1197"/>
                    <a:gd name="T78" fmla="*/ 30 w 1907"/>
                    <a:gd name="T79" fmla="*/ 264 h 1197"/>
                    <a:gd name="T80" fmla="*/ 19 w 1907"/>
                    <a:gd name="T81" fmla="*/ 275 h 1197"/>
                    <a:gd name="T82" fmla="*/ 14 w 1907"/>
                    <a:gd name="T83" fmla="*/ 270 h 1197"/>
                    <a:gd name="T84" fmla="*/ 8 w 1907"/>
                    <a:gd name="T85" fmla="*/ 264 h 1197"/>
                    <a:gd name="T86" fmla="*/ 2 w 1907"/>
                    <a:gd name="T87" fmla="*/ 260 h 1197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907"/>
                    <a:gd name="T133" fmla="*/ 0 h 1197"/>
                    <a:gd name="T134" fmla="*/ 1907 w 1907"/>
                    <a:gd name="T135" fmla="*/ 1197 h 1197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907" h="1197">
                      <a:moveTo>
                        <a:pt x="0" y="1038"/>
                      </a:moveTo>
                      <a:lnTo>
                        <a:pt x="13" y="989"/>
                      </a:lnTo>
                      <a:lnTo>
                        <a:pt x="29" y="953"/>
                      </a:lnTo>
                      <a:lnTo>
                        <a:pt x="42" y="923"/>
                      </a:lnTo>
                      <a:lnTo>
                        <a:pt x="57" y="898"/>
                      </a:lnTo>
                      <a:lnTo>
                        <a:pt x="71" y="871"/>
                      </a:lnTo>
                      <a:lnTo>
                        <a:pt x="86" y="841"/>
                      </a:lnTo>
                      <a:lnTo>
                        <a:pt x="101" y="805"/>
                      </a:lnTo>
                      <a:lnTo>
                        <a:pt x="116" y="757"/>
                      </a:lnTo>
                      <a:lnTo>
                        <a:pt x="257" y="542"/>
                      </a:lnTo>
                      <a:lnTo>
                        <a:pt x="406" y="364"/>
                      </a:lnTo>
                      <a:lnTo>
                        <a:pt x="565" y="221"/>
                      </a:lnTo>
                      <a:lnTo>
                        <a:pt x="741" y="114"/>
                      </a:lnTo>
                      <a:lnTo>
                        <a:pt x="933" y="42"/>
                      </a:lnTo>
                      <a:lnTo>
                        <a:pt x="1147" y="4"/>
                      </a:lnTo>
                      <a:lnTo>
                        <a:pt x="1385" y="0"/>
                      </a:lnTo>
                      <a:lnTo>
                        <a:pt x="1655" y="32"/>
                      </a:lnTo>
                      <a:lnTo>
                        <a:pt x="1674" y="33"/>
                      </a:lnTo>
                      <a:lnTo>
                        <a:pt x="1694" y="35"/>
                      </a:lnTo>
                      <a:lnTo>
                        <a:pt x="1714" y="35"/>
                      </a:lnTo>
                      <a:lnTo>
                        <a:pt x="1735" y="37"/>
                      </a:lnTo>
                      <a:lnTo>
                        <a:pt x="1757" y="35"/>
                      </a:lnTo>
                      <a:lnTo>
                        <a:pt x="1778" y="33"/>
                      </a:lnTo>
                      <a:lnTo>
                        <a:pt x="1799" y="28"/>
                      </a:lnTo>
                      <a:lnTo>
                        <a:pt x="1821" y="23"/>
                      </a:lnTo>
                      <a:lnTo>
                        <a:pt x="1829" y="43"/>
                      </a:lnTo>
                      <a:lnTo>
                        <a:pt x="1838" y="64"/>
                      </a:lnTo>
                      <a:lnTo>
                        <a:pt x="1846" y="83"/>
                      </a:lnTo>
                      <a:lnTo>
                        <a:pt x="1852" y="103"/>
                      </a:lnTo>
                      <a:lnTo>
                        <a:pt x="1856" y="122"/>
                      </a:lnTo>
                      <a:lnTo>
                        <a:pt x="1858" y="142"/>
                      </a:lnTo>
                      <a:lnTo>
                        <a:pt x="1858" y="163"/>
                      </a:lnTo>
                      <a:lnTo>
                        <a:pt x="1858" y="187"/>
                      </a:lnTo>
                      <a:lnTo>
                        <a:pt x="1900" y="339"/>
                      </a:lnTo>
                      <a:lnTo>
                        <a:pt x="1907" y="495"/>
                      </a:lnTo>
                      <a:lnTo>
                        <a:pt x="1890" y="648"/>
                      </a:lnTo>
                      <a:lnTo>
                        <a:pt x="1856" y="793"/>
                      </a:lnTo>
                      <a:lnTo>
                        <a:pt x="1809" y="920"/>
                      </a:lnTo>
                      <a:lnTo>
                        <a:pt x="1763" y="1025"/>
                      </a:lnTo>
                      <a:lnTo>
                        <a:pt x="1721" y="1101"/>
                      </a:lnTo>
                      <a:lnTo>
                        <a:pt x="1696" y="1142"/>
                      </a:lnTo>
                      <a:lnTo>
                        <a:pt x="1693" y="1153"/>
                      </a:lnTo>
                      <a:lnTo>
                        <a:pt x="1685" y="1162"/>
                      </a:lnTo>
                      <a:lnTo>
                        <a:pt x="1676" y="1167"/>
                      </a:lnTo>
                      <a:lnTo>
                        <a:pt x="1666" y="1172"/>
                      </a:lnTo>
                      <a:lnTo>
                        <a:pt x="1655" y="1176"/>
                      </a:lnTo>
                      <a:lnTo>
                        <a:pt x="1645" y="1181"/>
                      </a:lnTo>
                      <a:lnTo>
                        <a:pt x="1634" y="1187"/>
                      </a:lnTo>
                      <a:lnTo>
                        <a:pt x="1627" y="1197"/>
                      </a:lnTo>
                      <a:lnTo>
                        <a:pt x="1611" y="1193"/>
                      </a:lnTo>
                      <a:lnTo>
                        <a:pt x="1591" y="1192"/>
                      </a:lnTo>
                      <a:lnTo>
                        <a:pt x="1566" y="1191"/>
                      </a:lnTo>
                      <a:lnTo>
                        <a:pt x="1540" y="1189"/>
                      </a:lnTo>
                      <a:lnTo>
                        <a:pt x="1513" y="1186"/>
                      </a:lnTo>
                      <a:lnTo>
                        <a:pt x="1489" y="1182"/>
                      </a:lnTo>
                      <a:lnTo>
                        <a:pt x="1469" y="1176"/>
                      </a:lnTo>
                      <a:lnTo>
                        <a:pt x="1457" y="1169"/>
                      </a:lnTo>
                      <a:lnTo>
                        <a:pt x="1338" y="1116"/>
                      </a:lnTo>
                      <a:lnTo>
                        <a:pt x="1246" y="1059"/>
                      </a:lnTo>
                      <a:lnTo>
                        <a:pt x="1172" y="999"/>
                      </a:lnTo>
                      <a:lnTo>
                        <a:pt x="1109" y="936"/>
                      </a:lnTo>
                      <a:lnTo>
                        <a:pt x="1049" y="866"/>
                      </a:lnTo>
                      <a:lnTo>
                        <a:pt x="987" y="790"/>
                      </a:lnTo>
                      <a:lnTo>
                        <a:pt x="913" y="705"/>
                      </a:lnTo>
                      <a:lnTo>
                        <a:pt x="822" y="611"/>
                      </a:lnTo>
                      <a:lnTo>
                        <a:pt x="773" y="601"/>
                      </a:lnTo>
                      <a:lnTo>
                        <a:pt x="725" y="603"/>
                      </a:lnTo>
                      <a:lnTo>
                        <a:pt x="672" y="614"/>
                      </a:lnTo>
                      <a:lnTo>
                        <a:pt x="618" y="637"/>
                      </a:lnTo>
                      <a:lnTo>
                        <a:pt x="560" y="664"/>
                      </a:lnTo>
                      <a:lnTo>
                        <a:pt x="501" y="701"/>
                      </a:lnTo>
                      <a:lnTo>
                        <a:pt x="440" y="743"/>
                      </a:lnTo>
                      <a:lnTo>
                        <a:pt x="376" y="793"/>
                      </a:lnTo>
                      <a:lnTo>
                        <a:pt x="342" y="836"/>
                      </a:lnTo>
                      <a:lnTo>
                        <a:pt x="306" y="875"/>
                      </a:lnTo>
                      <a:lnTo>
                        <a:pt x="268" y="911"/>
                      </a:lnTo>
                      <a:lnTo>
                        <a:pt x="232" y="946"/>
                      </a:lnTo>
                      <a:lnTo>
                        <a:pt x="193" y="980"/>
                      </a:lnTo>
                      <a:lnTo>
                        <a:pt x="156" y="1017"/>
                      </a:lnTo>
                      <a:lnTo>
                        <a:pt x="120" y="1055"/>
                      </a:lnTo>
                      <a:lnTo>
                        <a:pt x="87" y="1101"/>
                      </a:lnTo>
                      <a:lnTo>
                        <a:pt x="76" y="1097"/>
                      </a:lnTo>
                      <a:lnTo>
                        <a:pt x="66" y="1090"/>
                      </a:lnTo>
                      <a:lnTo>
                        <a:pt x="55" y="1079"/>
                      </a:lnTo>
                      <a:lnTo>
                        <a:pt x="44" y="1068"/>
                      </a:lnTo>
                      <a:lnTo>
                        <a:pt x="31" y="1055"/>
                      </a:lnTo>
                      <a:lnTo>
                        <a:pt x="20" y="1045"/>
                      </a:lnTo>
                      <a:lnTo>
                        <a:pt x="8" y="1038"/>
                      </a:lnTo>
                      <a:lnTo>
                        <a:pt x="0" y="1038"/>
                      </a:lnTo>
                      <a:close/>
                    </a:path>
                  </a:pathLst>
                </a:custGeom>
                <a:solidFill>
                  <a:srgbClr val="F2BAA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50" name="Freeform 63"/>
                <p:cNvSpPr>
                  <a:spLocks/>
                </p:cNvSpPr>
                <p:nvPr/>
              </p:nvSpPr>
              <p:spPr bwMode="auto">
                <a:xfrm>
                  <a:off x="4363" y="2788"/>
                  <a:ext cx="940" cy="569"/>
                </a:xfrm>
                <a:custGeom>
                  <a:avLst/>
                  <a:gdLst>
                    <a:gd name="T0" fmla="*/ 3 w 1882"/>
                    <a:gd name="T1" fmla="*/ 238 h 1137"/>
                    <a:gd name="T2" fmla="*/ 9 w 1882"/>
                    <a:gd name="T3" fmla="*/ 224 h 1137"/>
                    <a:gd name="T4" fmla="*/ 15 w 1882"/>
                    <a:gd name="T5" fmla="*/ 214 h 1137"/>
                    <a:gd name="T6" fmla="*/ 22 w 1882"/>
                    <a:gd name="T7" fmla="*/ 199 h 1137"/>
                    <a:gd name="T8" fmla="*/ 61 w 1882"/>
                    <a:gd name="T9" fmla="*/ 134 h 1137"/>
                    <a:gd name="T10" fmla="*/ 137 w 1882"/>
                    <a:gd name="T11" fmla="*/ 54 h 1137"/>
                    <a:gd name="T12" fmla="*/ 228 w 1882"/>
                    <a:gd name="T13" fmla="*/ 10 h 1137"/>
                    <a:gd name="T14" fmla="*/ 341 w 1882"/>
                    <a:gd name="T15" fmla="*/ 0 h 1137"/>
                    <a:gd name="T16" fmla="*/ 412 w 1882"/>
                    <a:gd name="T17" fmla="*/ 9 h 1137"/>
                    <a:gd name="T18" fmla="*/ 422 w 1882"/>
                    <a:gd name="T19" fmla="*/ 10 h 1137"/>
                    <a:gd name="T20" fmla="*/ 433 w 1882"/>
                    <a:gd name="T21" fmla="*/ 10 h 1137"/>
                    <a:gd name="T22" fmla="*/ 443 w 1882"/>
                    <a:gd name="T23" fmla="*/ 10 h 1137"/>
                    <a:gd name="T24" fmla="*/ 451 w 1882"/>
                    <a:gd name="T25" fmla="*/ 15 h 1137"/>
                    <a:gd name="T26" fmla="*/ 455 w 1882"/>
                    <a:gd name="T27" fmla="*/ 24 h 1137"/>
                    <a:gd name="T28" fmla="*/ 458 w 1882"/>
                    <a:gd name="T29" fmla="*/ 33 h 1137"/>
                    <a:gd name="T30" fmla="*/ 459 w 1882"/>
                    <a:gd name="T31" fmla="*/ 43 h 1137"/>
                    <a:gd name="T32" fmla="*/ 468 w 1882"/>
                    <a:gd name="T33" fmla="*/ 83 h 1137"/>
                    <a:gd name="T34" fmla="*/ 466 w 1882"/>
                    <a:gd name="T35" fmla="*/ 155 h 1137"/>
                    <a:gd name="T36" fmla="*/ 447 w 1882"/>
                    <a:gd name="T37" fmla="*/ 220 h 1137"/>
                    <a:gd name="T38" fmla="*/ 426 w 1882"/>
                    <a:gd name="T39" fmla="*/ 263 h 1137"/>
                    <a:gd name="T40" fmla="*/ 417 w 1882"/>
                    <a:gd name="T41" fmla="*/ 275 h 1137"/>
                    <a:gd name="T42" fmla="*/ 412 w 1882"/>
                    <a:gd name="T43" fmla="*/ 278 h 1137"/>
                    <a:gd name="T44" fmla="*/ 405 w 1882"/>
                    <a:gd name="T45" fmla="*/ 280 h 1137"/>
                    <a:gd name="T46" fmla="*/ 399 w 1882"/>
                    <a:gd name="T47" fmla="*/ 283 h 1137"/>
                    <a:gd name="T48" fmla="*/ 394 w 1882"/>
                    <a:gd name="T49" fmla="*/ 284 h 1137"/>
                    <a:gd name="T50" fmla="*/ 384 w 1882"/>
                    <a:gd name="T51" fmla="*/ 284 h 1137"/>
                    <a:gd name="T52" fmla="*/ 372 w 1882"/>
                    <a:gd name="T53" fmla="*/ 283 h 1137"/>
                    <a:gd name="T54" fmla="*/ 362 w 1882"/>
                    <a:gd name="T55" fmla="*/ 282 h 1137"/>
                    <a:gd name="T56" fmla="*/ 330 w 1882"/>
                    <a:gd name="T57" fmla="*/ 267 h 1137"/>
                    <a:gd name="T58" fmla="*/ 289 w 1882"/>
                    <a:gd name="T59" fmla="*/ 240 h 1137"/>
                    <a:gd name="T60" fmla="*/ 258 w 1882"/>
                    <a:gd name="T61" fmla="*/ 208 h 1137"/>
                    <a:gd name="T62" fmla="*/ 225 w 1882"/>
                    <a:gd name="T63" fmla="*/ 168 h 1137"/>
                    <a:gd name="T64" fmla="*/ 190 w 1882"/>
                    <a:gd name="T65" fmla="*/ 142 h 1137"/>
                    <a:gd name="T66" fmla="*/ 164 w 1882"/>
                    <a:gd name="T67" fmla="*/ 147 h 1137"/>
                    <a:gd name="T68" fmla="*/ 135 w 1882"/>
                    <a:gd name="T69" fmla="*/ 160 h 1137"/>
                    <a:gd name="T70" fmla="*/ 105 w 1882"/>
                    <a:gd name="T71" fmla="*/ 181 h 1137"/>
                    <a:gd name="T72" fmla="*/ 81 w 1882"/>
                    <a:gd name="T73" fmla="*/ 205 h 1137"/>
                    <a:gd name="T74" fmla="*/ 63 w 1882"/>
                    <a:gd name="T75" fmla="*/ 221 h 1137"/>
                    <a:gd name="T76" fmla="*/ 45 w 1882"/>
                    <a:gd name="T77" fmla="*/ 236 h 1137"/>
                    <a:gd name="T78" fmla="*/ 28 w 1882"/>
                    <a:gd name="T79" fmla="*/ 253 h 1137"/>
                    <a:gd name="T80" fmla="*/ 17 w 1882"/>
                    <a:gd name="T81" fmla="*/ 263 h 1137"/>
                    <a:gd name="T82" fmla="*/ 12 w 1882"/>
                    <a:gd name="T83" fmla="*/ 259 h 1137"/>
                    <a:gd name="T84" fmla="*/ 7 w 1882"/>
                    <a:gd name="T85" fmla="*/ 254 h 1137"/>
                    <a:gd name="T86" fmla="*/ 2 w 1882"/>
                    <a:gd name="T87" fmla="*/ 251 h 1137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882"/>
                    <a:gd name="T133" fmla="*/ 0 h 1137"/>
                    <a:gd name="T134" fmla="*/ 1882 w 1882"/>
                    <a:gd name="T135" fmla="*/ 1137 h 1137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882" h="1137">
                      <a:moveTo>
                        <a:pt x="0" y="1000"/>
                      </a:moveTo>
                      <a:lnTo>
                        <a:pt x="13" y="952"/>
                      </a:lnTo>
                      <a:lnTo>
                        <a:pt x="27" y="919"/>
                      </a:lnTo>
                      <a:lnTo>
                        <a:pt x="39" y="894"/>
                      </a:lnTo>
                      <a:lnTo>
                        <a:pt x="52" y="875"/>
                      </a:lnTo>
                      <a:lnTo>
                        <a:pt x="63" y="854"/>
                      </a:lnTo>
                      <a:lnTo>
                        <a:pt x="76" y="829"/>
                      </a:lnTo>
                      <a:lnTo>
                        <a:pt x="88" y="795"/>
                      </a:lnTo>
                      <a:lnTo>
                        <a:pt x="103" y="750"/>
                      </a:lnTo>
                      <a:lnTo>
                        <a:pt x="244" y="535"/>
                      </a:lnTo>
                      <a:lnTo>
                        <a:pt x="392" y="358"/>
                      </a:lnTo>
                      <a:lnTo>
                        <a:pt x="550" y="216"/>
                      </a:lnTo>
                      <a:lnTo>
                        <a:pt x="723" y="111"/>
                      </a:lnTo>
                      <a:lnTo>
                        <a:pt x="913" y="40"/>
                      </a:lnTo>
                      <a:lnTo>
                        <a:pt x="1127" y="3"/>
                      </a:lnTo>
                      <a:lnTo>
                        <a:pt x="1365" y="0"/>
                      </a:lnTo>
                      <a:lnTo>
                        <a:pt x="1633" y="32"/>
                      </a:lnTo>
                      <a:lnTo>
                        <a:pt x="1652" y="33"/>
                      </a:lnTo>
                      <a:lnTo>
                        <a:pt x="1672" y="36"/>
                      </a:lnTo>
                      <a:lnTo>
                        <a:pt x="1692" y="37"/>
                      </a:lnTo>
                      <a:lnTo>
                        <a:pt x="1713" y="38"/>
                      </a:lnTo>
                      <a:lnTo>
                        <a:pt x="1734" y="38"/>
                      </a:lnTo>
                      <a:lnTo>
                        <a:pt x="1755" y="38"/>
                      </a:lnTo>
                      <a:lnTo>
                        <a:pt x="1776" y="37"/>
                      </a:lnTo>
                      <a:lnTo>
                        <a:pt x="1798" y="37"/>
                      </a:lnTo>
                      <a:lnTo>
                        <a:pt x="1806" y="57"/>
                      </a:lnTo>
                      <a:lnTo>
                        <a:pt x="1815" y="77"/>
                      </a:lnTo>
                      <a:lnTo>
                        <a:pt x="1823" y="95"/>
                      </a:lnTo>
                      <a:lnTo>
                        <a:pt x="1830" y="114"/>
                      </a:lnTo>
                      <a:lnTo>
                        <a:pt x="1834" y="130"/>
                      </a:lnTo>
                      <a:lnTo>
                        <a:pt x="1838" y="150"/>
                      </a:lnTo>
                      <a:lnTo>
                        <a:pt x="1839" y="170"/>
                      </a:lnTo>
                      <a:lnTo>
                        <a:pt x="1840" y="194"/>
                      </a:lnTo>
                      <a:lnTo>
                        <a:pt x="1875" y="330"/>
                      </a:lnTo>
                      <a:lnTo>
                        <a:pt x="1882" y="476"/>
                      </a:lnTo>
                      <a:lnTo>
                        <a:pt x="1865" y="620"/>
                      </a:lnTo>
                      <a:lnTo>
                        <a:pt x="1834" y="756"/>
                      </a:lnTo>
                      <a:lnTo>
                        <a:pt x="1791" y="878"/>
                      </a:lnTo>
                      <a:lnTo>
                        <a:pt x="1747" y="979"/>
                      </a:lnTo>
                      <a:lnTo>
                        <a:pt x="1705" y="1051"/>
                      </a:lnTo>
                      <a:lnTo>
                        <a:pt x="1675" y="1090"/>
                      </a:lnTo>
                      <a:lnTo>
                        <a:pt x="1670" y="1099"/>
                      </a:lnTo>
                      <a:lnTo>
                        <a:pt x="1662" y="1107"/>
                      </a:lnTo>
                      <a:lnTo>
                        <a:pt x="1651" y="1112"/>
                      </a:lnTo>
                      <a:lnTo>
                        <a:pt x="1638" y="1117"/>
                      </a:lnTo>
                      <a:lnTo>
                        <a:pt x="1624" y="1120"/>
                      </a:lnTo>
                      <a:lnTo>
                        <a:pt x="1612" y="1125"/>
                      </a:lnTo>
                      <a:lnTo>
                        <a:pt x="1599" y="1129"/>
                      </a:lnTo>
                      <a:lnTo>
                        <a:pt x="1592" y="1136"/>
                      </a:lnTo>
                      <a:lnTo>
                        <a:pt x="1578" y="1136"/>
                      </a:lnTo>
                      <a:lnTo>
                        <a:pt x="1560" y="1137"/>
                      </a:lnTo>
                      <a:lnTo>
                        <a:pt x="1538" y="1136"/>
                      </a:lnTo>
                      <a:lnTo>
                        <a:pt x="1514" y="1136"/>
                      </a:lnTo>
                      <a:lnTo>
                        <a:pt x="1489" y="1132"/>
                      </a:lnTo>
                      <a:lnTo>
                        <a:pt x="1468" y="1130"/>
                      </a:lnTo>
                      <a:lnTo>
                        <a:pt x="1450" y="1125"/>
                      </a:lnTo>
                      <a:lnTo>
                        <a:pt x="1440" y="1121"/>
                      </a:lnTo>
                      <a:lnTo>
                        <a:pt x="1322" y="1067"/>
                      </a:lnTo>
                      <a:lnTo>
                        <a:pt x="1232" y="1015"/>
                      </a:lnTo>
                      <a:lnTo>
                        <a:pt x="1158" y="957"/>
                      </a:lnTo>
                      <a:lnTo>
                        <a:pt x="1096" y="897"/>
                      </a:lnTo>
                      <a:lnTo>
                        <a:pt x="1036" y="829"/>
                      </a:lnTo>
                      <a:lnTo>
                        <a:pt x="975" y="755"/>
                      </a:lnTo>
                      <a:lnTo>
                        <a:pt x="901" y="671"/>
                      </a:lnTo>
                      <a:lnTo>
                        <a:pt x="811" y="577"/>
                      </a:lnTo>
                      <a:lnTo>
                        <a:pt x="762" y="568"/>
                      </a:lnTo>
                      <a:lnTo>
                        <a:pt x="712" y="572"/>
                      </a:lnTo>
                      <a:lnTo>
                        <a:pt x="656" y="586"/>
                      </a:lnTo>
                      <a:lnTo>
                        <a:pt x="601" y="609"/>
                      </a:lnTo>
                      <a:lnTo>
                        <a:pt x="542" y="639"/>
                      </a:lnTo>
                      <a:lnTo>
                        <a:pt x="483" y="676"/>
                      </a:lnTo>
                      <a:lnTo>
                        <a:pt x="421" y="721"/>
                      </a:lnTo>
                      <a:lnTo>
                        <a:pt x="359" y="774"/>
                      </a:lnTo>
                      <a:lnTo>
                        <a:pt x="325" y="817"/>
                      </a:lnTo>
                      <a:lnTo>
                        <a:pt x="291" y="853"/>
                      </a:lnTo>
                      <a:lnTo>
                        <a:pt x="255" y="884"/>
                      </a:lnTo>
                      <a:lnTo>
                        <a:pt x="220" y="914"/>
                      </a:lnTo>
                      <a:lnTo>
                        <a:pt x="182" y="943"/>
                      </a:lnTo>
                      <a:lnTo>
                        <a:pt x="147" y="974"/>
                      </a:lnTo>
                      <a:lnTo>
                        <a:pt x="113" y="1011"/>
                      </a:lnTo>
                      <a:lnTo>
                        <a:pt x="81" y="1055"/>
                      </a:lnTo>
                      <a:lnTo>
                        <a:pt x="69" y="1052"/>
                      </a:lnTo>
                      <a:lnTo>
                        <a:pt x="59" y="1046"/>
                      </a:lnTo>
                      <a:lnTo>
                        <a:pt x="49" y="1036"/>
                      </a:lnTo>
                      <a:lnTo>
                        <a:pt x="39" y="1027"/>
                      </a:lnTo>
                      <a:lnTo>
                        <a:pt x="28" y="1016"/>
                      </a:lnTo>
                      <a:lnTo>
                        <a:pt x="18" y="1007"/>
                      </a:lnTo>
                      <a:lnTo>
                        <a:pt x="8" y="1001"/>
                      </a:lnTo>
                      <a:lnTo>
                        <a:pt x="0" y="1000"/>
                      </a:lnTo>
                      <a:close/>
                    </a:path>
                  </a:pathLst>
                </a:custGeom>
                <a:solidFill>
                  <a:srgbClr val="F5BFB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51" name="Freeform 64"/>
                <p:cNvSpPr>
                  <a:spLocks/>
                </p:cNvSpPr>
                <p:nvPr/>
              </p:nvSpPr>
              <p:spPr bwMode="auto">
                <a:xfrm>
                  <a:off x="4370" y="2792"/>
                  <a:ext cx="928" cy="542"/>
                </a:xfrm>
                <a:custGeom>
                  <a:avLst/>
                  <a:gdLst>
                    <a:gd name="T0" fmla="*/ 3 w 1857"/>
                    <a:gd name="T1" fmla="*/ 229 h 1084"/>
                    <a:gd name="T2" fmla="*/ 8 w 1857"/>
                    <a:gd name="T3" fmla="*/ 216 h 1084"/>
                    <a:gd name="T4" fmla="*/ 13 w 1857"/>
                    <a:gd name="T5" fmla="*/ 209 h 1084"/>
                    <a:gd name="T6" fmla="*/ 18 w 1857"/>
                    <a:gd name="T7" fmla="*/ 197 h 1084"/>
                    <a:gd name="T8" fmla="*/ 57 w 1857"/>
                    <a:gd name="T9" fmla="*/ 133 h 1084"/>
                    <a:gd name="T10" fmla="*/ 133 w 1857"/>
                    <a:gd name="T11" fmla="*/ 53 h 1084"/>
                    <a:gd name="T12" fmla="*/ 223 w 1857"/>
                    <a:gd name="T13" fmla="*/ 9 h 1084"/>
                    <a:gd name="T14" fmla="*/ 335 w 1857"/>
                    <a:gd name="T15" fmla="*/ 0 h 1084"/>
                    <a:gd name="T16" fmla="*/ 407 w 1857"/>
                    <a:gd name="T17" fmla="*/ 8 h 1084"/>
                    <a:gd name="T18" fmla="*/ 417 w 1857"/>
                    <a:gd name="T19" fmla="*/ 9 h 1084"/>
                    <a:gd name="T20" fmla="*/ 427 w 1857"/>
                    <a:gd name="T21" fmla="*/ 10 h 1084"/>
                    <a:gd name="T22" fmla="*/ 438 w 1857"/>
                    <a:gd name="T23" fmla="*/ 11 h 1084"/>
                    <a:gd name="T24" fmla="*/ 446 w 1857"/>
                    <a:gd name="T25" fmla="*/ 17 h 1084"/>
                    <a:gd name="T26" fmla="*/ 450 w 1857"/>
                    <a:gd name="T27" fmla="*/ 26 h 1084"/>
                    <a:gd name="T28" fmla="*/ 453 w 1857"/>
                    <a:gd name="T29" fmla="*/ 34 h 1084"/>
                    <a:gd name="T30" fmla="*/ 455 w 1857"/>
                    <a:gd name="T31" fmla="*/ 43 h 1084"/>
                    <a:gd name="T32" fmla="*/ 462 w 1857"/>
                    <a:gd name="T33" fmla="*/ 80 h 1084"/>
                    <a:gd name="T34" fmla="*/ 460 w 1857"/>
                    <a:gd name="T35" fmla="*/ 147 h 1084"/>
                    <a:gd name="T36" fmla="*/ 443 w 1857"/>
                    <a:gd name="T37" fmla="*/ 208 h 1084"/>
                    <a:gd name="T38" fmla="*/ 422 w 1857"/>
                    <a:gd name="T39" fmla="*/ 250 h 1084"/>
                    <a:gd name="T40" fmla="*/ 411 w 1857"/>
                    <a:gd name="T41" fmla="*/ 262 h 1084"/>
                    <a:gd name="T42" fmla="*/ 406 w 1857"/>
                    <a:gd name="T43" fmla="*/ 265 h 1084"/>
                    <a:gd name="T44" fmla="*/ 398 w 1857"/>
                    <a:gd name="T45" fmla="*/ 267 h 1084"/>
                    <a:gd name="T46" fmla="*/ 391 w 1857"/>
                    <a:gd name="T47" fmla="*/ 269 h 1084"/>
                    <a:gd name="T48" fmla="*/ 386 w 1857"/>
                    <a:gd name="T49" fmla="*/ 271 h 1084"/>
                    <a:gd name="T50" fmla="*/ 377 w 1857"/>
                    <a:gd name="T51" fmla="*/ 271 h 1084"/>
                    <a:gd name="T52" fmla="*/ 366 w 1857"/>
                    <a:gd name="T53" fmla="*/ 270 h 1084"/>
                    <a:gd name="T54" fmla="*/ 357 w 1857"/>
                    <a:gd name="T55" fmla="*/ 269 h 1084"/>
                    <a:gd name="T56" fmla="*/ 326 w 1857"/>
                    <a:gd name="T57" fmla="*/ 254 h 1084"/>
                    <a:gd name="T58" fmla="*/ 285 w 1857"/>
                    <a:gd name="T59" fmla="*/ 228 h 1084"/>
                    <a:gd name="T60" fmla="*/ 255 w 1857"/>
                    <a:gd name="T61" fmla="*/ 197 h 1084"/>
                    <a:gd name="T62" fmla="*/ 222 w 1857"/>
                    <a:gd name="T63" fmla="*/ 159 h 1084"/>
                    <a:gd name="T64" fmla="*/ 187 w 1857"/>
                    <a:gd name="T65" fmla="*/ 135 h 1084"/>
                    <a:gd name="T66" fmla="*/ 160 w 1857"/>
                    <a:gd name="T67" fmla="*/ 138 h 1084"/>
                    <a:gd name="T68" fmla="*/ 130 w 1857"/>
                    <a:gd name="T69" fmla="*/ 153 h 1084"/>
                    <a:gd name="T70" fmla="*/ 100 w 1857"/>
                    <a:gd name="T71" fmla="*/ 175 h 1084"/>
                    <a:gd name="T72" fmla="*/ 77 w 1857"/>
                    <a:gd name="T73" fmla="*/ 199 h 1084"/>
                    <a:gd name="T74" fmla="*/ 60 w 1857"/>
                    <a:gd name="T75" fmla="*/ 214 h 1084"/>
                    <a:gd name="T76" fmla="*/ 43 w 1857"/>
                    <a:gd name="T77" fmla="*/ 226 h 1084"/>
                    <a:gd name="T78" fmla="*/ 26 w 1857"/>
                    <a:gd name="T79" fmla="*/ 241 h 1084"/>
                    <a:gd name="T80" fmla="*/ 15 w 1857"/>
                    <a:gd name="T81" fmla="*/ 251 h 1084"/>
                    <a:gd name="T82" fmla="*/ 11 w 1857"/>
                    <a:gd name="T83" fmla="*/ 248 h 1084"/>
                    <a:gd name="T84" fmla="*/ 6 w 1857"/>
                    <a:gd name="T85" fmla="*/ 243 h 1084"/>
                    <a:gd name="T86" fmla="*/ 2 w 1857"/>
                    <a:gd name="T87" fmla="*/ 240 h 108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857"/>
                    <a:gd name="T133" fmla="*/ 0 h 1084"/>
                    <a:gd name="T134" fmla="*/ 1857 w 1857"/>
                    <a:gd name="T135" fmla="*/ 1084 h 1084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857" h="1084">
                      <a:moveTo>
                        <a:pt x="0" y="962"/>
                      </a:moveTo>
                      <a:lnTo>
                        <a:pt x="12" y="916"/>
                      </a:lnTo>
                      <a:lnTo>
                        <a:pt x="24" y="886"/>
                      </a:lnTo>
                      <a:lnTo>
                        <a:pt x="34" y="866"/>
                      </a:lnTo>
                      <a:lnTo>
                        <a:pt x="44" y="852"/>
                      </a:lnTo>
                      <a:lnTo>
                        <a:pt x="53" y="837"/>
                      </a:lnTo>
                      <a:lnTo>
                        <a:pt x="63" y="818"/>
                      </a:lnTo>
                      <a:lnTo>
                        <a:pt x="74" y="788"/>
                      </a:lnTo>
                      <a:lnTo>
                        <a:pt x="89" y="743"/>
                      </a:lnTo>
                      <a:lnTo>
                        <a:pt x="230" y="529"/>
                      </a:lnTo>
                      <a:lnTo>
                        <a:pt x="376" y="352"/>
                      </a:lnTo>
                      <a:lnTo>
                        <a:pt x="533" y="212"/>
                      </a:lnTo>
                      <a:lnTo>
                        <a:pt x="705" y="108"/>
                      </a:lnTo>
                      <a:lnTo>
                        <a:pt x="893" y="36"/>
                      </a:lnTo>
                      <a:lnTo>
                        <a:pt x="1105" y="1"/>
                      </a:lnTo>
                      <a:lnTo>
                        <a:pt x="1342" y="0"/>
                      </a:lnTo>
                      <a:lnTo>
                        <a:pt x="1610" y="31"/>
                      </a:lnTo>
                      <a:lnTo>
                        <a:pt x="1629" y="34"/>
                      </a:lnTo>
                      <a:lnTo>
                        <a:pt x="1649" y="36"/>
                      </a:lnTo>
                      <a:lnTo>
                        <a:pt x="1669" y="38"/>
                      </a:lnTo>
                      <a:lnTo>
                        <a:pt x="1691" y="40"/>
                      </a:lnTo>
                      <a:lnTo>
                        <a:pt x="1711" y="41"/>
                      </a:lnTo>
                      <a:lnTo>
                        <a:pt x="1732" y="43"/>
                      </a:lnTo>
                      <a:lnTo>
                        <a:pt x="1753" y="45"/>
                      </a:lnTo>
                      <a:lnTo>
                        <a:pt x="1776" y="49"/>
                      </a:lnTo>
                      <a:lnTo>
                        <a:pt x="1785" y="69"/>
                      </a:lnTo>
                      <a:lnTo>
                        <a:pt x="1794" y="89"/>
                      </a:lnTo>
                      <a:lnTo>
                        <a:pt x="1801" y="105"/>
                      </a:lnTo>
                      <a:lnTo>
                        <a:pt x="1809" y="123"/>
                      </a:lnTo>
                      <a:lnTo>
                        <a:pt x="1814" y="139"/>
                      </a:lnTo>
                      <a:lnTo>
                        <a:pt x="1819" y="157"/>
                      </a:lnTo>
                      <a:lnTo>
                        <a:pt x="1821" y="175"/>
                      </a:lnTo>
                      <a:lnTo>
                        <a:pt x="1822" y="198"/>
                      </a:lnTo>
                      <a:lnTo>
                        <a:pt x="1851" y="321"/>
                      </a:lnTo>
                      <a:lnTo>
                        <a:pt x="1857" y="454"/>
                      </a:lnTo>
                      <a:lnTo>
                        <a:pt x="1842" y="588"/>
                      </a:lnTo>
                      <a:lnTo>
                        <a:pt x="1814" y="719"/>
                      </a:lnTo>
                      <a:lnTo>
                        <a:pt x="1773" y="835"/>
                      </a:lnTo>
                      <a:lnTo>
                        <a:pt x="1731" y="932"/>
                      </a:lnTo>
                      <a:lnTo>
                        <a:pt x="1688" y="1001"/>
                      </a:lnTo>
                      <a:lnTo>
                        <a:pt x="1652" y="1038"/>
                      </a:lnTo>
                      <a:lnTo>
                        <a:pt x="1647" y="1045"/>
                      </a:lnTo>
                      <a:lnTo>
                        <a:pt x="1638" y="1053"/>
                      </a:lnTo>
                      <a:lnTo>
                        <a:pt x="1624" y="1058"/>
                      </a:lnTo>
                      <a:lnTo>
                        <a:pt x="1610" y="1063"/>
                      </a:lnTo>
                      <a:lnTo>
                        <a:pt x="1594" y="1065"/>
                      </a:lnTo>
                      <a:lnTo>
                        <a:pt x="1579" y="1069"/>
                      </a:lnTo>
                      <a:lnTo>
                        <a:pt x="1565" y="1073"/>
                      </a:lnTo>
                      <a:lnTo>
                        <a:pt x="1557" y="1078"/>
                      </a:lnTo>
                      <a:lnTo>
                        <a:pt x="1545" y="1081"/>
                      </a:lnTo>
                      <a:lnTo>
                        <a:pt x="1529" y="1084"/>
                      </a:lnTo>
                      <a:lnTo>
                        <a:pt x="1508" y="1084"/>
                      </a:lnTo>
                      <a:lnTo>
                        <a:pt x="1488" y="1084"/>
                      </a:lnTo>
                      <a:lnTo>
                        <a:pt x="1465" y="1080"/>
                      </a:lnTo>
                      <a:lnTo>
                        <a:pt x="1446" y="1078"/>
                      </a:lnTo>
                      <a:lnTo>
                        <a:pt x="1431" y="1074"/>
                      </a:lnTo>
                      <a:lnTo>
                        <a:pt x="1422" y="1070"/>
                      </a:lnTo>
                      <a:lnTo>
                        <a:pt x="1304" y="1018"/>
                      </a:lnTo>
                      <a:lnTo>
                        <a:pt x="1214" y="966"/>
                      </a:lnTo>
                      <a:lnTo>
                        <a:pt x="1141" y="912"/>
                      </a:lnTo>
                      <a:lnTo>
                        <a:pt x="1081" y="855"/>
                      </a:lnTo>
                      <a:lnTo>
                        <a:pt x="1022" y="791"/>
                      </a:lnTo>
                      <a:lnTo>
                        <a:pt x="961" y="719"/>
                      </a:lnTo>
                      <a:lnTo>
                        <a:pt x="888" y="638"/>
                      </a:lnTo>
                      <a:lnTo>
                        <a:pt x="798" y="545"/>
                      </a:lnTo>
                      <a:lnTo>
                        <a:pt x="749" y="538"/>
                      </a:lnTo>
                      <a:lnTo>
                        <a:pt x="696" y="541"/>
                      </a:lnTo>
                      <a:lnTo>
                        <a:pt x="641" y="554"/>
                      </a:lnTo>
                      <a:lnTo>
                        <a:pt x="583" y="579"/>
                      </a:lnTo>
                      <a:lnTo>
                        <a:pt x="522" y="612"/>
                      </a:lnTo>
                      <a:lnTo>
                        <a:pt x="462" y="653"/>
                      </a:lnTo>
                      <a:lnTo>
                        <a:pt x="402" y="701"/>
                      </a:lnTo>
                      <a:lnTo>
                        <a:pt x="341" y="757"/>
                      </a:lnTo>
                      <a:lnTo>
                        <a:pt x="308" y="797"/>
                      </a:lnTo>
                      <a:lnTo>
                        <a:pt x="275" y="831"/>
                      </a:lnTo>
                      <a:lnTo>
                        <a:pt x="241" y="857"/>
                      </a:lnTo>
                      <a:lnTo>
                        <a:pt x="207" y="882"/>
                      </a:lnTo>
                      <a:lnTo>
                        <a:pt x="172" y="906"/>
                      </a:lnTo>
                      <a:lnTo>
                        <a:pt x="138" y="934"/>
                      </a:lnTo>
                      <a:lnTo>
                        <a:pt x="104" y="966"/>
                      </a:lnTo>
                      <a:lnTo>
                        <a:pt x="73" y="1009"/>
                      </a:lnTo>
                      <a:lnTo>
                        <a:pt x="63" y="1006"/>
                      </a:lnTo>
                      <a:lnTo>
                        <a:pt x="54" y="1001"/>
                      </a:lnTo>
                      <a:lnTo>
                        <a:pt x="44" y="994"/>
                      </a:lnTo>
                      <a:lnTo>
                        <a:pt x="35" y="985"/>
                      </a:lnTo>
                      <a:lnTo>
                        <a:pt x="25" y="975"/>
                      </a:lnTo>
                      <a:lnTo>
                        <a:pt x="18" y="967"/>
                      </a:lnTo>
                      <a:lnTo>
                        <a:pt x="8" y="962"/>
                      </a:lnTo>
                      <a:lnTo>
                        <a:pt x="0" y="962"/>
                      </a:lnTo>
                      <a:close/>
                    </a:path>
                  </a:pathLst>
                </a:custGeom>
                <a:solidFill>
                  <a:srgbClr val="FAC4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52" name="Freeform 65"/>
                <p:cNvSpPr>
                  <a:spLocks/>
                </p:cNvSpPr>
                <p:nvPr/>
              </p:nvSpPr>
              <p:spPr bwMode="auto">
                <a:xfrm>
                  <a:off x="4377" y="2795"/>
                  <a:ext cx="915" cy="517"/>
                </a:xfrm>
                <a:custGeom>
                  <a:avLst/>
                  <a:gdLst>
                    <a:gd name="T0" fmla="*/ 2 w 1831"/>
                    <a:gd name="T1" fmla="*/ 220 h 1034"/>
                    <a:gd name="T2" fmla="*/ 7 w 1831"/>
                    <a:gd name="T3" fmla="*/ 209 h 1034"/>
                    <a:gd name="T4" fmla="*/ 10 w 1831"/>
                    <a:gd name="T5" fmla="*/ 205 h 1034"/>
                    <a:gd name="T6" fmla="*/ 15 w 1831"/>
                    <a:gd name="T7" fmla="*/ 195 h 1034"/>
                    <a:gd name="T8" fmla="*/ 53 w 1831"/>
                    <a:gd name="T9" fmla="*/ 130 h 1034"/>
                    <a:gd name="T10" fmla="*/ 128 w 1831"/>
                    <a:gd name="T11" fmla="*/ 51 h 1034"/>
                    <a:gd name="T12" fmla="*/ 218 w 1831"/>
                    <a:gd name="T13" fmla="*/ 8 h 1034"/>
                    <a:gd name="T14" fmla="*/ 329 w 1831"/>
                    <a:gd name="T15" fmla="*/ 0 h 1034"/>
                    <a:gd name="T16" fmla="*/ 401 w 1831"/>
                    <a:gd name="T17" fmla="*/ 8 h 1034"/>
                    <a:gd name="T18" fmla="*/ 411 w 1831"/>
                    <a:gd name="T19" fmla="*/ 9 h 1034"/>
                    <a:gd name="T20" fmla="*/ 421 w 1831"/>
                    <a:gd name="T21" fmla="*/ 11 h 1034"/>
                    <a:gd name="T22" fmla="*/ 432 w 1831"/>
                    <a:gd name="T23" fmla="*/ 13 h 1034"/>
                    <a:gd name="T24" fmla="*/ 440 w 1831"/>
                    <a:gd name="T25" fmla="*/ 20 h 1034"/>
                    <a:gd name="T26" fmla="*/ 444 w 1831"/>
                    <a:gd name="T27" fmla="*/ 29 h 1034"/>
                    <a:gd name="T28" fmla="*/ 448 w 1831"/>
                    <a:gd name="T29" fmla="*/ 37 h 1034"/>
                    <a:gd name="T30" fmla="*/ 450 w 1831"/>
                    <a:gd name="T31" fmla="*/ 45 h 1034"/>
                    <a:gd name="T32" fmla="*/ 456 w 1831"/>
                    <a:gd name="T33" fmla="*/ 78 h 1034"/>
                    <a:gd name="T34" fmla="*/ 454 w 1831"/>
                    <a:gd name="T35" fmla="*/ 140 h 1034"/>
                    <a:gd name="T36" fmla="*/ 439 w 1831"/>
                    <a:gd name="T37" fmla="*/ 198 h 1034"/>
                    <a:gd name="T38" fmla="*/ 418 w 1831"/>
                    <a:gd name="T39" fmla="*/ 238 h 1034"/>
                    <a:gd name="T40" fmla="*/ 406 w 1831"/>
                    <a:gd name="T41" fmla="*/ 248 h 1034"/>
                    <a:gd name="T42" fmla="*/ 399 w 1831"/>
                    <a:gd name="T43" fmla="*/ 251 h 1034"/>
                    <a:gd name="T44" fmla="*/ 391 w 1831"/>
                    <a:gd name="T45" fmla="*/ 253 h 1034"/>
                    <a:gd name="T46" fmla="*/ 383 w 1831"/>
                    <a:gd name="T47" fmla="*/ 254 h 1034"/>
                    <a:gd name="T48" fmla="*/ 377 w 1831"/>
                    <a:gd name="T49" fmla="*/ 257 h 1034"/>
                    <a:gd name="T50" fmla="*/ 369 w 1831"/>
                    <a:gd name="T51" fmla="*/ 259 h 1034"/>
                    <a:gd name="T52" fmla="*/ 360 w 1831"/>
                    <a:gd name="T53" fmla="*/ 258 h 1034"/>
                    <a:gd name="T54" fmla="*/ 352 w 1831"/>
                    <a:gd name="T55" fmla="*/ 257 h 1034"/>
                    <a:gd name="T56" fmla="*/ 322 w 1831"/>
                    <a:gd name="T57" fmla="*/ 242 h 1034"/>
                    <a:gd name="T58" fmla="*/ 281 w 1831"/>
                    <a:gd name="T59" fmla="*/ 217 h 1034"/>
                    <a:gd name="T60" fmla="*/ 252 w 1831"/>
                    <a:gd name="T61" fmla="*/ 188 h 1034"/>
                    <a:gd name="T62" fmla="*/ 218 w 1831"/>
                    <a:gd name="T63" fmla="*/ 151 h 1034"/>
                    <a:gd name="T64" fmla="*/ 184 w 1831"/>
                    <a:gd name="T65" fmla="*/ 126 h 1034"/>
                    <a:gd name="T66" fmla="*/ 156 w 1831"/>
                    <a:gd name="T67" fmla="*/ 131 h 1034"/>
                    <a:gd name="T68" fmla="*/ 126 w 1831"/>
                    <a:gd name="T69" fmla="*/ 146 h 1034"/>
                    <a:gd name="T70" fmla="*/ 95 w 1831"/>
                    <a:gd name="T71" fmla="*/ 170 h 1034"/>
                    <a:gd name="T72" fmla="*/ 72 w 1831"/>
                    <a:gd name="T73" fmla="*/ 194 h 1034"/>
                    <a:gd name="T74" fmla="*/ 56 w 1831"/>
                    <a:gd name="T75" fmla="*/ 207 h 1034"/>
                    <a:gd name="T76" fmla="*/ 39 w 1831"/>
                    <a:gd name="T77" fmla="*/ 217 h 1034"/>
                    <a:gd name="T78" fmla="*/ 23 w 1831"/>
                    <a:gd name="T79" fmla="*/ 230 h 1034"/>
                    <a:gd name="T80" fmla="*/ 13 w 1831"/>
                    <a:gd name="T81" fmla="*/ 240 h 1034"/>
                    <a:gd name="T82" fmla="*/ 9 w 1831"/>
                    <a:gd name="T83" fmla="*/ 237 h 1034"/>
                    <a:gd name="T84" fmla="*/ 5 w 1831"/>
                    <a:gd name="T85" fmla="*/ 233 h 1034"/>
                    <a:gd name="T86" fmla="*/ 2 w 1831"/>
                    <a:gd name="T87" fmla="*/ 231 h 103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831"/>
                    <a:gd name="T133" fmla="*/ 0 h 1034"/>
                    <a:gd name="T134" fmla="*/ 1831 w 1831"/>
                    <a:gd name="T135" fmla="*/ 1034 h 1034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831" h="1034">
                      <a:moveTo>
                        <a:pt x="0" y="925"/>
                      </a:moveTo>
                      <a:lnTo>
                        <a:pt x="11" y="880"/>
                      </a:lnTo>
                      <a:lnTo>
                        <a:pt x="21" y="854"/>
                      </a:lnTo>
                      <a:lnTo>
                        <a:pt x="29" y="839"/>
                      </a:lnTo>
                      <a:lnTo>
                        <a:pt x="36" y="831"/>
                      </a:lnTo>
                      <a:lnTo>
                        <a:pt x="43" y="821"/>
                      </a:lnTo>
                      <a:lnTo>
                        <a:pt x="51" y="807"/>
                      </a:lnTo>
                      <a:lnTo>
                        <a:pt x="62" y="780"/>
                      </a:lnTo>
                      <a:lnTo>
                        <a:pt x="75" y="737"/>
                      </a:lnTo>
                      <a:lnTo>
                        <a:pt x="214" y="523"/>
                      </a:lnTo>
                      <a:lnTo>
                        <a:pt x="361" y="347"/>
                      </a:lnTo>
                      <a:lnTo>
                        <a:pt x="515" y="207"/>
                      </a:lnTo>
                      <a:lnTo>
                        <a:pt x="686" y="104"/>
                      </a:lnTo>
                      <a:lnTo>
                        <a:pt x="873" y="35"/>
                      </a:lnTo>
                      <a:lnTo>
                        <a:pt x="1084" y="2"/>
                      </a:lnTo>
                      <a:lnTo>
                        <a:pt x="1319" y="0"/>
                      </a:lnTo>
                      <a:lnTo>
                        <a:pt x="1588" y="33"/>
                      </a:lnTo>
                      <a:lnTo>
                        <a:pt x="1606" y="35"/>
                      </a:lnTo>
                      <a:lnTo>
                        <a:pt x="1625" y="38"/>
                      </a:lnTo>
                      <a:lnTo>
                        <a:pt x="1645" y="39"/>
                      </a:lnTo>
                      <a:lnTo>
                        <a:pt x="1667" y="43"/>
                      </a:lnTo>
                      <a:lnTo>
                        <a:pt x="1687" y="45"/>
                      </a:lnTo>
                      <a:lnTo>
                        <a:pt x="1708" y="49"/>
                      </a:lnTo>
                      <a:lnTo>
                        <a:pt x="1729" y="54"/>
                      </a:lnTo>
                      <a:lnTo>
                        <a:pt x="1752" y="63"/>
                      </a:lnTo>
                      <a:lnTo>
                        <a:pt x="1761" y="83"/>
                      </a:lnTo>
                      <a:lnTo>
                        <a:pt x="1771" y="102"/>
                      </a:lnTo>
                      <a:lnTo>
                        <a:pt x="1778" y="118"/>
                      </a:lnTo>
                      <a:lnTo>
                        <a:pt x="1787" y="134"/>
                      </a:lnTo>
                      <a:lnTo>
                        <a:pt x="1792" y="149"/>
                      </a:lnTo>
                      <a:lnTo>
                        <a:pt x="1797" y="166"/>
                      </a:lnTo>
                      <a:lnTo>
                        <a:pt x="1801" y="183"/>
                      </a:lnTo>
                      <a:lnTo>
                        <a:pt x="1805" y="206"/>
                      </a:lnTo>
                      <a:lnTo>
                        <a:pt x="1827" y="314"/>
                      </a:lnTo>
                      <a:lnTo>
                        <a:pt x="1831" y="435"/>
                      </a:lnTo>
                      <a:lnTo>
                        <a:pt x="1818" y="560"/>
                      </a:lnTo>
                      <a:lnTo>
                        <a:pt x="1793" y="683"/>
                      </a:lnTo>
                      <a:lnTo>
                        <a:pt x="1757" y="794"/>
                      </a:lnTo>
                      <a:lnTo>
                        <a:pt x="1716" y="886"/>
                      </a:lnTo>
                      <a:lnTo>
                        <a:pt x="1672" y="953"/>
                      </a:lnTo>
                      <a:lnTo>
                        <a:pt x="1632" y="987"/>
                      </a:lnTo>
                      <a:lnTo>
                        <a:pt x="1624" y="993"/>
                      </a:lnTo>
                      <a:lnTo>
                        <a:pt x="1614" y="999"/>
                      </a:lnTo>
                      <a:lnTo>
                        <a:pt x="1599" y="1004"/>
                      </a:lnTo>
                      <a:lnTo>
                        <a:pt x="1584" y="1010"/>
                      </a:lnTo>
                      <a:lnTo>
                        <a:pt x="1565" y="1013"/>
                      </a:lnTo>
                      <a:lnTo>
                        <a:pt x="1549" y="1017"/>
                      </a:lnTo>
                      <a:lnTo>
                        <a:pt x="1532" y="1019"/>
                      </a:lnTo>
                      <a:lnTo>
                        <a:pt x="1521" y="1022"/>
                      </a:lnTo>
                      <a:lnTo>
                        <a:pt x="1510" y="1028"/>
                      </a:lnTo>
                      <a:lnTo>
                        <a:pt x="1496" y="1033"/>
                      </a:lnTo>
                      <a:lnTo>
                        <a:pt x="1479" y="1033"/>
                      </a:lnTo>
                      <a:lnTo>
                        <a:pt x="1461" y="1034"/>
                      </a:lnTo>
                      <a:lnTo>
                        <a:pt x="1441" y="1030"/>
                      </a:lnTo>
                      <a:lnTo>
                        <a:pt x="1425" y="1028"/>
                      </a:lnTo>
                      <a:lnTo>
                        <a:pt x="1411" y="1025"/>
                      </a:lnTo>
                      <a:lnTo>
                        <a:pt x="1405" y="1023"/>
                      </a:lnTo>
                      <a:lnTo>
                        <a:pt x="1288" y="971"/>
                      </a:lnTo>
                      <a:lnTo>
                        <a:pt x="1198" y="921"/>
                      </a:lnTo>
                      <a:lnTo>
                        <a:pt x="1126" y="870"/>
                      </a:lnTo>
                      <a:lnTo>
                        <a:pt x="1066" y="815"/>
                      </a:lnTo>
                      <a:lnTo>
                        <a:pt x="1008" y="753"/>
                      </a:lnTo>
                      <a:lnTo>
                        <a:pt x="948" y="685"/>
                      </a:lnTo>
                      <a:lnTo>
                        <a:pt x="875" y="604"/>
                      </a:lnTo>
                      <a:lnTo>
                        <a:pt x="786" y="513"/>
                      </a:lnTo>
                      <a:lnTo>
                        <a:pt x="736" y="505"/>
                      </a:lnTo>
                      <a:lnTo>
                        <a:pt x="684" y="510"/>
                      </a:lnTo>
                      <a:lnTo>
                        <a:pt x="625" y="525"/>
                      </a:lnTo>
                      <a:lnTo>
                        <a:pt x="566" y="552"/>
                      </a:lnTo>
                      <a:lnTo>
                        <a:pt x="504" y="586"/>
                      </a:lnTo>
                      <a:lnTo>
                        <a:pt x="443" y="629"/>
                      </a:lnTo>
                      <a:lnTo>
                        <a:pt x="381" y="680"/>
                      </a:lnTo>
                      <a:lnTo>
                        <a:pt x="322" y="738"/>
                      </a:lnTo>
                      <a:lnTo>
                        <a:pt x="290" y="779"/>
                      </a:lnTo>
                      <a:lnTo>
                        <a:pt x="257" y="809"/>
                      </a:lnTo>
                      <a:lnTo>
                        <a:pt x="225" y="831"/>
                      </a:lnTo>
                      <a:lnTo>
                        <a:pt x="193" y="851"/>
                      </a:lnTo>
                      <a:lnTo>
                        <a:pt x="159" y="870"/>
                      </a:lnTo>
                      <a:lnTo>
                        <a:pt x="127" y="893"/>
                      </a:lnTo>
                      <a:lnTo>
                        <a:pt x="94" y="923"/>
                      </a:lnTo>
                      <a:lnTo>
                        <a:pt x="64" y="964"/>
                      </a:lnTo>
                      <a:lnTo>
                        <a:pt x="54" y="961"/>
                      </a:lnTo>
                      <a:lnTo>
                        <a:pt x="46" y="958"/>
                      </a:lnTo>
                      <a:lnTo>
                        <a:pt x="39" y="950"/>
                      </a:lnTo>
                      <a:lnTo>
                        <a:pt x="31" y="944"/>
                      </a:lnTo>
                      <a:lnTo>
                        <a:pt x="23" y="935"/>
                      </a:lnTo>
                      <a:lnTo>
                        <a:pt x="15" y="929"/>
                      </a:lnTo>
                      <a:lnTo>
                        <a:pt x="8" y="925"/>
                      </a:lnTo>
                      <a:lnTo>
                        <a:pt x="0" y="925"/>
                      </a:lnTo>
                      <a:close/>
                    </a:path>
                  </a:pathLst>
                </a:custGeom>
                <a:solidFill>
                  <a:srgbClr val="FFCC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53" name="Freeform 66"/>
                <p:cNvSpPr>
                  <a:spLocks/>
                </p:cNvSpPr>
                <p:nvPr/>
              </p:nvSpPr>
              <p:spPr bwMode="auto">
                <a:xfrm>
                  <a:off x="4473" y="2960"/>
                  <a:ext cx="208" cy="212"/>
                </a:xfrm>
                <a:custGeom>
                  <a:avLst/>
                  <a:gdLst>
                    <a:gd name="T0" fmla="*/ 0 w 417"/>
                    <a:gd name="T1" fmla="*/ 89 h 425"/>
                    <a:gd name="T2" fmla="*/ 5 w 417"/>
                    <a:gd name="T3" fmla="*/ 81 h 425"/>
                    <a:gd name="T4" fmla="*/ 13 w 417"/>
                    <a:gd name="T5" fmla="*/ 71 h 425"/>
                    <a:gd name="T6" fmla="*/ 21 w 417"/>
                    <a:gd name="T7" fmla="*/ 59 h 425"/>
                    <a:gd name="T8" fmla="*/ 31 w 417"/>
                    <a:gd name="T9" fmla="*/ 48 h 425"/>
                    <a:gd name="T10" fmla="*/ 40 w 417"/>
                    <a:gd name="T11" fmla="*/ 35 h 425"/>
                    <a:gd name="T12" fmla="*/ 49 w 417"/>
                    <a:gd name="T13" fmla="*/ 24 h 425"/>
                    <a:gd name="T14" fmla="*/ 56 w 417"/>
                    <a:gd name="T15" fmla="*/ 14 h 425"/>
                    <a:gd name="T16" fmla="*/ 62 w 417"/>
                    <a:gd name="T17" fmla="*/ 6 h 425"/>
                    <a:gd name="T18" fmla="*/ 74 w 417"/>
                    <a:gd name="T19" fmla="*/ 1 h 425"/>
                    <a:gd name="T20" fmla="*/ 85 w 417"/>
                    <a:gd name="T21" fmla="*/ 0 h 425"/>
                    <a:gd name="T22" fmla="*/ 95 w 417"/>
                    <a:gd name="T23" fmla="*/ 1 h 425"/>
                    <a:gd name="T24" fmla="*/ 102 w 417"/>
                    <a:gd name="T25" fmla="*/ 5 h 425"/>
                    <a:gd name="T26" fmla="*/ 104 w 417"/>
                    <a:gd name="T27" fmla="*/ 12 h 425"/>
                    <a:gd name="T28" fmla="*/ 100 w 417"/>
                    <a:gd name="T29" fmla="*/ 22 h 425"/>
                    <a:gd name="T30" fmla="*/ 88 w 417"/>
                    <a:gd name="T31" fmla="*/ 34 h 425"/>
                    <a:gd name="T32" fmla="*/ 68 w 417"/>
                    <a:gd name="T33" fmla="*/ 50 h 425"/>
                    <a:gd name="T34" fmla="*/ 60 w 417"/>
                    <a:gd name="T35" fmla="*/ 57 h 425"/>
                    <a:gd name="T36" fmla="*/ 52 w 417"/>
                    <a:gd name="T37" fmla="*/ 64 h 425"/>
                    <a:gd name="T38" fmla="*/ 44 w 417"/>
                    <a:gd name="T39" fmla="*/ 70 h 425"/>
                    <a:gd name="T40" fmla="*/ 36 w 417"/>
                    <a:gd name="T41" fmla="*/ 78 h 425"/>
                    <a:gd name="T42" fmla="*/ 28 w 417"/>
                    <a:gd name="T43" fmla="*/ 84 h 425"/>
                    <a:gd name="T44" fmla="*/ 20 w 417"/>
                    <a:gd name="T45" fmla="*/ 92 h 425"/>
                    <a:gd name="T46" fmla="*/ 12 w 417"/>
                    <a:gd name="T47" fmla="*/ 99 h 425"/>
                    <a:gd name="T48" fmla="*/ 4 w 417"/>
                    <a:gd name="T49" fmla="*/ 106 h 425"/>
                    <a:gd name="T50" fmla="*/ 3 w 417"/>
                    <a:gd name="T51" fmla="*/ 104 h 425"/>
                    <a:gd name="T52" fmla="*/ 3 w 417"/>
                    <a:gd name="T53" fmla="*/ 101 h 425"/>
                    <a:gd name="T54" fmla="*/ 2 w 417"/>
                    <a:gd name="T55" fmla="*/ 99 h 425"/>
                    <a:gd name="T56" fmla="*/ 2 w 417"/>
                    <a:gd name="T57" fmla="*/ 97 h 425"/>
                    <a:gd name="T58" fmla="*/ 1 w 417"/>
                    <a:gd name="T59" fmla="*/ 95 h 425"/>
                    <a:gd name="T60" fmla="*/ 1 w 417"/>
                    <a:gd name="T61" fmla="*/ 93 h 425"/>
                    <a:gd name="T62" fmla="*/ 0 w 417"/>
                    <a:gd name="T63" fmla="*/ 91 h 425"/>
                    <a:gd name="T64" fmla="*/ 0 w 417"/>
                    <a:gd name="T65" fmla="*/ 89 h 42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417"/>
                    <a:gd name="T100" fmla="*/ 0 h 425"/>
                    <a:gd name="T101" fmla="*/ 417 w 417"/>
                    <a:gd name="T102" fmla="*/ 425 h 42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417" h="425">
                      <a:moveTo>
                        <a:pt x="0" y="357"/>
                      </a:moveTo>
                      <a:lnTo>
                        <a:pt x="21" y="324"/>
                      </a:lnTo>
                      <a:lnTo>
                        <a:pt x="52" y="286"/>
                      </a:lnTo>
                      <a:lnTo>
                        <a:pt x="87" y="239"/>
                      </a:lnTo>
                      <a:lnTo>
                        <a:pt x="124" y="192"/>
                      </a:lnTo>
                      <a:lnTo>
                        <a:pt x="161" y="143"/>
                      </a:lnTo>
                      <a:lnTo>
                        <a:pt x="197" y="98"/>
                      </a:lnTo>
                      <a:lnTo>
                        <a:pt x="226" y="58"/>
                      </a:lnTo>
                      <a:lnTo>
                        <a:pt x="250" y="27"/>
                      </a:lnTo>
                      <a:lnTo>
                        <a:pt x="296" y="7"/>
                      </a:lnTo>
                      <a:lnTo>
                        <a:pt x="343" y="0"/>
                      </a:lnTo>
                      <a:lnTo>
                        <a:pt x="383" y="5"/>
                      </a:lnTo>
                      <a:lnTo>
                        <a:pt x="410" y="21"/>
                      </a:lnTo>
                      <a:lnTo>
                        <a:pt x="417" y="49"/>
                      </a:lnTo>
                      <a:lnTo>
                        <a:pt x="401" y="88"/>
                      </a:lnTo>
                      <a:lnTo>
                        <a:pt x="354" y="138"/>
                      </a:lnTo>
                      <a:lnTo>
                        <a:pt x="272" y="200"/>
                      </a:lnTo>
                      <a:lnTo>
                        <a:pt x="240" y="228"/>
                      </a:lnTo>
                      <a:lnTo>
                        <a:pt x="208" y="256"/>
                      </a:lnTo>
                      <a:lnTo>
                        <a:pt x="176" y="283"/>
                      </a:lnTo>
                      <a:lnTo>
                        <a:pt x="144" y="312"/>
                      </a:lnTo>
                      <a:lnTo>
                        <a:pt x="112" y="339"/>
                      </a:lnTo>
                      <a:lnTo>
                        <a:pt x="80" y="368"/>
                      </a:lnTo>
                      <a:lnTo>
                        <a:pt x="48" y="396"/>
                      </a:lnTo>
                      <a:lnTo>
                        <a:pt x="18" y="425"/>
                      </a:lnTo>
                      <a:lnTo>
                        <a:pt x="14" y="416"/>
                      </a:lnTo>
                      <a:lnTo>
                        <a:pt x="13" y="407"/>
                      </a:lnTo>
                      <a:lnTo>
                        <a:pt x="9" y="398"/>
                      </a:lnTo>
                      <a:lnTo>
                        <a:pt x="8" y="391"/>
                      </a:lnTo>
                      <a:lnTo>
                        <a:pt x="5" y="382"/>
                      </a:lnTo>
                      <a:lnTo>
                        <a:pt x="4" y="373"/>
                      </a:lnTo>
                      <a:lnTo>
                        <a:pt x="1" y="365"/>
                      </a:lnTo>
                      <a:lnTo>
                        <a:pt x="0" y="357"/>
                      </a:lnTo>
                      <a:close/>
                    </a:path>
                  </a:pathLst>
                </a:custGeom>
                <a:solidFill>
                  <a:srgbClr val="FFCC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54" name="Freeform 67"/>
                <p:cNvSpPr>
                  <a:spLocks/>
                </p:cNvSpPr>
                <p:nvPr/>
              </p:nvSpPr>
              <p:spPr bwMode="auto">
                <a:xfrm>
                  <a:off x="4474" y="2978"/>
                  <a:ext cx="192" cy="192"/>
                </a:xfrm>
                <a:custGeom>
                  <a:avLst/>
                  <a:gdLst>
                    <a:gd name="T0" fmla="*/ 0 w 385"/>
                    <a:gd name="T1" fmla="*/ 80 h 385"/>
                    <a:gd name="T2" fmla="*/ 5 w 385"/>
                    <a:gd name="T3" fmla="*/ 73 h 385"/>
                    <a:gd name="T4" fmla="*/ 12 w 385"/>
                    <a:gd name="T5" fmla="*/ 64 h 385"/>
                    <a:gd name="T6" fmla="*/ 20 w 385"/>
                    <a:gd name="T7" fmla="*/ 54 h 385"/>
                    <a:gd name="T8" fmla="*/ 29 w 385"/>
                    <a:gd name="T9" fmla="*/ 43 h 385"/>
                    <a:gd name="T10" fmla="*/ 37 w 385"/>
                    <a:gd name="T11" fmla="*/ 32 h 385"/>
                    <a:gd name="T12" fmla="*/ 45 w 385"/>
                    <a:gd name="T13" fmla="*/ 22 h 385"/>
                    <a:gd name="T14" fmla="*/ 52 w 385"/>
                    <a:gd name="T15" fmla="*/ 13 h 385"/>
                    <a:gd name="T16" fmla="*/ 57 w 385"/>
                    <a:gd name="T17" fmla="*/ 7 h 385"/>
                    <a:gd name="T18" fmla="*/ 68 w 385"/>
                    <a:gd name="T19" fmla="*/ 2 h 385"/>
                    <a:gd name="T20" fmla="*/ 79 w 385"/>
                    <a:gd name="T21" fmla="*/ 0 h 385"/>
                    <a:gd name="T22" fmla="*/ 88 w 385"/>
                    <a:gd name="T23" fmla="*/ 0 h 385"/>
                    <a:gd name="T24" fmla="*/ 94 w 385"/>
                    <a:gd name="T25" fmla="*/ 4 h 385"/>
                    <a:gd name="T26" fmla="*/ 96 w 385"/>
                    <a:gd name="T27" fmla="*/ 9 h 385"/>
                    <a:gd name="T28" fmla="*/ 92 w 385"/>
                    <a:gd name="T29" fmla="*/ 18 h 385"/>
                    <a:gd name="T30" fmla="*/ 82 w 385"/>
                    <a:gd name="T31" fmla="*/ 29 h 385"/>
                    <a:gd name="T32" fmla="*/ 64 w 385"/>
                    <a:gd name="T33" fmla="*/ 44 h 385"/>
                    <a:gd name="T34" fmla="*/ 56 w 385"/>
                    <a:gd name="T35" fmla="*/ 50 h 385"/>
                    <a:gd name="T36" fmla="*/ 49 w 385"/>
                    <a:gd name="T37" fmla="*/ 57 h 385"/>
                    <a:gd name="T38" fmla="*/ 41 w 385"/>
                    <a:gd name="T39" fmla="*/ 63 h 385"/>
                    <a:gd name="T40" fmla="*/ 34 w 385"/>
                    <a:gd name="T41" fmla="*/ 70 h 385"/>
                    <a:gd name="T42" fmla="*/ 26 w 385"/>
                    <a:gd name="T43" fmla="*/ 76 h 385"/>
                    <a:gd name="T44" fmla="*/ 19 w 385"/>
                    <a:gd name="T45" fmla="*/ 83 h 385"/>
                    <a:gd name="T46" fmla="*/ 11 w 385"/>
                    <a:gd name="T47" fmla="*/ 89 h 385"/>
                    <a:gd name="T48" fmla="*/ 4 w 385"/>
                    <a:gd name="T49" fmla="*/ 96 h 385"/>
                    <a:gd name="T50" fmla="*/ 3 w 385"/>
                    <a:gd name="T51" fmla="*/ 94 h 385"/>
                    <a:gd name="T52" fmla="*/ 3 w 385"/>
                    <a:gd name="T53" fmla="*/ 92 h 385"/>
                    <a:gd name="T54" fmla="*/ 2 w 385"/>
                    <a:gd name="T55" fmla="*/ 90 h 385"/>
                    <a:gd name="T56" fmla="*/ 2 w 385"/>
                    <a:gd name="T57" fmla="*/ 88 h 385"/>
                    <a:gd name="T58" fmla="*/ 1 w 385"/>
                    <a:gd name="T59" fmla="*/ 86 h 385"/>
                    <a:gd name="T60" fmla="*/ 1 w 385"/>
                    <a:gd name="T61" fmla="*/ 84 h 385"/>
                    <a:gd name="T62" fmla="*/ 0 w 385"/>
                    <a:gd name="T63" fmla="*/ 82 h 385"/>
                    <a:gd name="T64" fmla="*/ 0 w 385"/>
                    <a:gd name="T65" fmla="*/ 80 h 38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85"/>
                    <a:gd name="T100" fmla="*/ 0 h 385"/>
                    <a:gd name="T101" fmla="*/ 385 w 385"/>
                    <a:gd name="T102" fmla="*/ 385 h 38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85" h="385">
                      <a:moveTo>
                        <a:pt x="0" y="322"/>
                      </a:moveTo>
                      <a:lnTo>
                        <a:pt x="20" y="293"/>
                      </a:lnTo>
                      <a:lnTo>
                        <a:pt x="48" y="258"/>
                      </a:lnTo>
                      <a:lnTo>
                        <a:pt x="81" y="217"/>
                      </a:lnTo>
                      <a:lnTo>
                        <a:pt x="116" y="174"/>
                      </a:lnTo>
                      <a:lnTo>
                        <a:pt x="148" y="131"/>
                      </a:lnTo>
                      <a:lnTo>
                        <a:pt x="181" y="90"/>
                      </a:lnTo>
                      <a:lnTo>
                        <a:pt x="209" y="55"/>
                      </a:lnTo>
                      <a:lnTo>
                        <a:pt x="231" y="28"/>
                      </a:lnTo>
                      <a:lnTo>
                        <a:pt x="275" y="8"/>
                      </a:lnTo>
                      <a:lnTo>
                        <a:pt x="318" y="0"/>
                      </a:lnTo>
                      <a:lnTo>
                        <a:pt x="354" y="3"/>
                      </a:lnTo>
                      <a:lnTo>
                        <a:pt x="379" y="17"/>
                      </a:lnTo>
                      <a:lnTo>
                        <a:pt x="385" y="39"/>
                      </a:lnTo>
                      <a:lnTo>
                        <a:pt x="370" y="74"/>
                      </a:lnTo>
                      <a:lnTo>
                        <a:pt x="329" y="119"/>
                      </a:lnTo>
                      <a:lnTo>
                        <a:pt x="256" y="177"/>
                      </a:lnTo>
                      <a:lnTo>
                        <a:pt x="226" y="202"/>
                      </a:lnTo>
                      <a:lnTo>
                        <a:pt x="196" y="228"/>
                      </a:lnTo>
                      <a:lnTo>
                        <a:pt x="166" y="255"/>
                      </a:lnTo>
                      <a:lnTo>
                        <a:pt x="136" y="281"/>
                      </a:lnTo>
                      <a:lnTo>
                        <a:pt x="106" y="306"/>
                      </a:lnTo>
                      <a:lnTo>
                        <a:pt x="77" y="332"/>
                      </a:lnTo>
                      <a:lnTo>
                        <a:pt x="47" y="359"/>
                      </a:lnTo>
                      <a:lnTo>
                        <a:pt x="18" y="385"/>
                      </a:lnTo>
                      <a:lnTo>
                        <a:pt x="15" y="376"/>
                      </a:lnTo>
                      <a:lnTo>
                        <a:pt x="13" y="369"/>
                      </a:lnTo>
                      <a:lnTo>
                        <a:pt x="10" y="361"/>
                      </a:lnTo>
                      <a:lnTo>
                        <a:pt x="9" y="354"/>
                      </a:lnTo>
                      <a:lnTo>
                        <a:pt x="7" y="345"/>
                      </a:lnTo>
                      <a:lnTo>
                        <a:pt x="4" y="337"/>
                      </a:lnTo>
                      <a:lnTo>
                        <a:pt x="2" y="330"/>
                      </a:lnTo>
                      <a:lnTo>
                        <a:pt x="0" y="322"/>
                      </a:lnTo>
                      <a:close/>
                    </a:path>
                  </a:pathLst>
                </a:custGeom>
                <a:solidFill>
                  <a:srgbClr val="FCC7B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55" name="Freeform 68"/>
                <p:cNvSpPr>
                  <a:spLocks/>
                </p:cNvSpPr>
                <p:nvPr/>
              </p:nvSpPr>
              <p:spPr bwMode="auto">
                <a:xfrm>
                  <a:off x="4476" y="2996"/>
                  <a:ext cx="175" cy="174"/>
                </a:xfrm>
                <a:custGeom>
                  <a:avLst/>
                  <a:gdLst>
                    <a:gd name="T0" fmla="*/ 0 w 350"/>
                    <a:gd name="T1" fmla="*/ 72 h 347"/>
                    <a:gd name="T2" fmla="*/ 5 w 350"/>
                    <a:gd name="T3" fmla="*/ 66 h 347"/>
                    <a:gd name="T4" fmla="*/ 11 w 350"/>
                    <a:gd name="T5" fmla="*/ 58 h 347"/>
                    <a:gd name="T6" fmla="*/ 19 w 350"/>
                    <a:gd name="T7" fmla="*/ 49 h 347"/>
                    <a:gd name="T8" fmla="*/ 26 w 350"/>
                    <a:gd name="T9" fmla="*/ 40 h 347"/>
                    <a:gd name="T10" fmla="*/ 34 w 350"/>
                    <a:gd name="T11" fmla="*/ 30 h 347"/>
                    <a:gd name="T12" fmla="*/ 41 w 350"/>
                    <a:gd name="T13" fmla="*/ 22 h 347"/>
                    <a:gd name="T14" fmla="*/ 47 w 350"/>
                    <a:gd name="T15" fmla="*/ 13 h 347"/>
                    <a:gd name="T16" fmla="*/ 52 w 350"/>
                    <a:gd name="T17" fmla="*/ 7 h 347"/>
                    <a:gd name="T18" fmla="*/ 62 w 350"/>
                    <a:gd name="T19" fmla="*/ 2 h 347"/>
                    <a:gd name="T20" fmla="*/ 73 w 350"/>
                    <a:gd name="T21" fmla="*/ 0 h 347"/>
                    <a:gd name="T22" fmla="*/ 81 w 350"/>
                    <a:gd name="T23" fmla="*/ 0 h 347"/>
                    <a:gd name="T24" fmla="*/ 86 w 350"/>
                    <a:gd name="T25" fmla="*/ 3 h 347"/>
                    <a:gd name="T26" fmla="*/ 88 w 350"/>
                    <a:gd name="T27" fmla="*/ 8 h 347"/>
                    <a:gd name="T28" fmla="*/ 85 w 350"/>
                    <a:gd name="T29" fmla="*/ 15 h 347"/>
                    <a:gd name="T30" fmla="*/ 76 w 350"/>
                    <a:gd name="T31" fmla="*/ 25 h 347"/>
                    <a:gd name="T32" fmla="*/ 59 w 350"/>
                    <a:gd name="T33" fmla="*/ 38 h 347"/>
                    <a:gd name="T34" fmla="*/ 51 w 350"/>
                    <a:gd name="T35" fmla="*/ 43 h 347"/>
                    <a:gd name="T36" fmla="*/ 45 w 350"/>
                    <a:gd name="T37" fmla="*/ 50 h 347"/>
                    <a:gd name="T38" fmla="*/ 38 w 350"/>
                    <a:gd name="T39" fmla="*/ 56 h 347"/>
                    <a:gd name="T40" fmla="*/ 31 w 350"/>
                    <a:gd name="T41" fmla="*/ 62 h 347"/>
                    <a:gd name="T42" fmla="*/ 24 w 350"/>
                    <a:gd name="T43" fmla="*/ 68 h 347"/>
                    <a:gd name="T44" fmla="*/ 18 w 350"/>
                    <a:gd name="T45" fmla="*/ 75 h 347"/>
                    <a:gd name="T46" fmla="*/ 11 w 350"/>
                    <a:gd name="T47" fmla="*/ 80 h 347"/>
                    <a:gd name="T48" fmla="*/ 3 w 350"/>
                    <a:gd name="T49" fmla="*/ 87 h 347"/>
                    <a:gd name="T50" fmla="*/ 3 w 350"/>
                    <a:gd name="T51" fmla="*/ 85 h 347"/>
                    <a:gd name="T52" fmla="*/ 3 w 350"/>
                    <a:gd name="T53" fmla="*/ 83 h 347"/>
                    <a:gd name="T54" fmla="*/ 3 w 350"/>
                    <a:gd name="T55" fmla="*/ 81 h 347"/>
                    <a:gd name="T56" fmla="*/ 2 w 350"/>
                    <a:gd name="T57" fmla="*/ 80 h 347"/>
                    <a:gd name="T58" fmla="*/ 1 w 350"/>
                    <a:gd name="T59" fmla="*/ 78 h 347"/>
                    <a:gd name="T60" fmla="*/ 1 w 350"/>
                    <a:gd name="T61" fmla="*/ 76 h 347"/>
                    <a:gd name="T62" fmla="*/ 1 w 350"/>
                    <a:gd name="T63" fmla="*/ 74 h 347"/>
                    <a:gd name="T64" fmla="*/ 0 w 350"/>
                    <a:gd name="T65" fmla="*/ 72 h 34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50"/>
                    <a:gd name="T100" fmla="*/ 0 h 347"/>
                    <a:gd name="T101" fmla="*/ 350 w 350"/>
                    <a:gd name="T102" fmla="*/ 347 h 34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50" h="347">
                      <a:moveTo>
                        <a:pt x="0" y="288"/>
                      </a:moveTo>
                      <a:lnTo>
                        <a:pt x="19" y="261"/>
                      </a:lnTo>
                      <a:lnTo>
                        <a:pt x="44" y="230"/>
                      </a:lnTo>
                      <a:lnTo>
                        <a:pt x="73" y="194"/>
                      </a:lnTo>
                      <a:lnTo>
                        <a:pt x="104" y="157"/>
                      </a:lnTo>
                      <a:lnTo>
                        <a:pt x="134" y="120"/>
                      </a:lnTo>
                      <a:lnTo>
                        <a:pt x="163" y="85"/>
                      </a:lnTo>
                      <a:lnTo>
                        <a:pt x="188" y="52"/>
                      </a:lnTo>
                      <a:lnTo>
                        <a:pt x="208" y="27"/>
                      </a:lnTo>
                      <a:lnTo>
                        <a:pt x="248" y="8"/>
                      </a:lnTo>
                      <a:lnTo>
                        <a:pt x="289" y="0"/>
                      </a:lnTo>
                      <a:lnTo>
                        <a:pt x="321" y="0"/>
                      </a:lnTo>
                      <a:lnTo>
                        <a:pt x="344" y="11"/>
                      </a:lnTo>
                      <a:lnTo>
                        <a:pt x="350" y="30"/>
                      </a:lnTo>
                      <a:lnTo>
                        <a:pt x="339" y="60"/>
                      </a:lnTo>
                      <a:lnTo>
                        <a:pt x="301" y="99"/>
                      </a:lnTo>
                      <a:lnTo>
                        <a:pt x="236" y="150"/>
                      </a:lnTo>
                      <a:lnTo>
                        <a:pt x="207" y="172"/>
                      </a:lnTo>
                      <a:lnTo>
                        <a:pt x="180" y="198"/>
                      </a:lnTo>
                      <a:lnTo>
                        <a:pt x="152" y="221"/>
                      </a:lnTo>
                      <a:lnTo>
                        <a:pt x="126" y="246"/>
                      </a:lnTo>
                      <a:lnTo>
                        <a:pt x="97" y="270"/>
                      </a:lnTo>
                      <a:lnTo>
                        <a:pt x="69" y="297"/>
                      </a:lnTo>
                      <a:lnTo>
                        <a:pt x="42" y="320"/>
                      </a:lnTo>
                      <a:lnTo>
                        <a:pt x="15" y="347"/>
                      </a:lnTo>
                      <a:lnTo>
                        <a:pt x="13" y="339"/>
                      </a:lnTo>
                      <a:lnTo>
                        <a:pt x="11" y="332"/>
                      </a:lnTo>
                      <a:lnTo>
                        <a:pt x="9" y="324"/>
                      </a:lnTo>
                      <a:lnTo>
                        <a:pt x="8" y="317"/>
                      </a:lnTo>
                      <a:lnTo>
                        <a:pt x="5" y="309"/>
                      </a:lnTo>
                      <a:lnTo>
                        <a:pt x="4" y="302"/>
                      </a:lnTo>
                      <a:lnTo>
                        <a:pt x="1" y="294"/>
                      </a:lnTo>
                      <a:lnTo>
                        <a:pt x="0" y="288"/>
                      </a:lnTo>
                      <a:close/>
                    </a:path>
                  </a:pathLst>
                </a:custGeom>
                <a:solidFill>
                  <a:srgbClr val="FAC4B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56" name="Freeform 69"/>
                <p:cNvSpPr>
                  <a:spLocks/>
                </p:cNvSpPr>
                <p:nvPr/>
              </p:nvSpPr>
              <p:spPr bwMode="auto">
                <a:xfrm>
                  <a:off x="4477" y="3014"/>
                  <a:ext cx="158" cy="155"/>
                </a:xfrm>
                <a:custGeom>
                  <a:avLst/>
                  <a:gdLst>
                    <a:gd name="T0" fmla="*/ 0 w 315"/>
                    <a:gd name="T1" fmla="*/ 64 h 309"/>
                    <a:gd name="T2" fmla="*/ 4 w 315"/>
                    <a:gd name="T3" fmla="*/ 58 h 309"/>
                    <a:gd name="T4" fmla="*/ 10 w 315"/>
                    <a:gd name="T5" fmla="*/ 51 h 309"/>
                    <a:gd name="T6" fmla="*/ 16 w 315"/>
                    <a:gd name="T7" fmla="*/ 43 h 309"/>
                    <a:gd name="T8" fmla="*/ 24 w 315"/>
                    <a:gd name="T9" fmla="*/ 35 h 309"/>
                    <a:gd name="T10" fmla="*/ 30 w 315"/>
                    <a:gd name="T11" fmla="*/ 27 h 309"/>
                    <a:gd name="T12" fmla="*/ 36 w 315"/>
                    <a:gd name="T13" fmla="*/ 20 h 309"/>
                    <a:gd name="T14" fmla="*/ 42 w 315"/>
                    <a:gd name="T15" fmla="*/ 13 h 309"/>
                    <a:gd name="T16" fmla="*/ 47 w 315"/>
                    <a:gd name="T17" fmla="*/ 7 h 309"/>
                    <a:gd name="T18" fmla="*/ 56 w 315"/>
                    <a:gd name="T19" fmla="*/ 3 h 309"/>
                    <a:gd name="T20" fmla="*/ 65 w 315"/>
                    <a:gd name="T21" fmla="*/ 1 h 309"/>
                    <a:gd name="T22" fmla="*/ 72 w 315"/>
                    <a:gd name="T23" fmla="*/ 0 h 309"/>
                    <a:gd name="T24" fmla="*/ 77 w 315"/>
                    <a:gd name="T25" fmla="*/ 2 h 309"/>
                    <a:gd name="T26" fmla="*/ 79 w 315"/>
                    <a:gd name="T27" fmla="*/ 6 h 309"/>
                    <a:gd name="T28" fmla="*/ 77 w 315"/>
                    <a:gd name="T29" fmla="*/ 12 h 309"/>
                    <a:gd name="T30" fmla="*/ 68 w 315"/>
                    <a:gd name="T31" fmla="*/ 20 h 309"/>
                    <a:gd name="T32" fmla="*/ 55 w 315"/>
                    <a:gd name="T33" fmla="*/ 32 h 309"/>
                    <a:gd name="T34" fmla="*/ 48 w 315"/>
                    <a:gd name="T35" fmla="*/ 37 h 309"/>
                    <a:gd name="T36" fmla="*/ 41 w 315"/>
                    <a:gd name="T37" fmla="*/ 43 h 309"/>
                    <a:gd name="T38" fmla="*/ 35 w 315"/>
                    <a:gd name="T39" fmla="*/ 49 h 309"/>
                    <a:gd name="T40" fmla="*/ 29 w 315"/>
                    <a:gd name="T41" fmla="*/ 54 h 309"/>
                    <a:gd name="T42" fmla="*/ 23 w 315"/>
                    <a:gd name="T43" fmla="*/ 60 h 309"/>
                    <a:gd name="T44" fmla="*/ 16 w 315"/>
                    <a:gd name="T45" fmla="*/ 66 h 309"/>
                    <a:gd name="T46" fmla="*/ 10 w 315"/>
                    <a:gd name="T47" fmla="*/ 72 h 309"/>
                    <a:gd name="T48" fmla="*/ 4 w 315"/>
                    <a:gd name="T49" fmla="*/ 78 h 309"/>
                    <a:gd name="T50" fmla="*/ 3 w 315"/>
                    <a:gd name="T51" fmla="*/ 76 h 309"/>
                    <a:gd name="T52" fmla="*/ 3 w 315"/>
                    <a:gd name="T53" fmla="*/ 74 h 309"/>
                    <a:gd name="T54" fmla="*/ 2 w 315"/>
                    <a:gd name="T55" fmla="*/ 72 h 309"/>
                    <a:gd name="T56" fmla="*/ 2 w 315"/>
                    <a:gd name="T57" fmla="*/ 70 h 309"/>
                    <a:gd name="T58" fmla="*/ 1 w 315"/>
                    <a:gd name="T59" fmla="*/ 67 h 309"/>
                    <a:gd name="T60" fmla="*/ 0 w 315"/>
                    <a:gd name="T61" fmla="*/ 64 h 309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315"/>
                    <a:gd name="T94" fmla="*/ 0 h 309"/>
                    <a:gd name="T95" fmla="*/ 315 w 315"/>
                    <a:gd name="T96" fmla="*/ 309 h 309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315" h="309">
                      <a:moveTo>
                        <a:pt x="0" y="254"/>
                      </a:moveTo>
                      <a:lnTo>
                        <a:pt x="16" y="229"/>
                      </a:lnTo>
                      <a:lnTo>
                        <a:pt x="39" y="201"/>
                      </a:lnTo>
                      <a:lnTo>
                        <a:pt x="64" y="171"/>
                      </a:lnTo>
                      <a:lnTo>
                        <a:pt x="93" y="140"/>
                      </a:lnTo>
                      <a:lnTo>
                        <a:pt x="119" y="107"/>
                      </a:lnTo>
                      <a:lnTo>
                        <a:pt x="144" y="77"/>
                      </a:lnTo>
                      <a:lnTo>
                        <a:pt x="167" y="50"/>
                      </a:lnTo>
                      <a:lnTo>
                        <a:pt x="186" y="27"/>
                      </a:lnTo>
                      <a:lnTo>
                        <a:pt x="222" y="10"/>
                      </a:lnTo>
                      <a:lnTo>
                        <a:pt x="258" y="1"/>
                      </a:lnTo>
                      <a:lnTo>
                        <a:pt x="287" y="0"/>
                      </a:lnTo>
                      <a:lnTo>
                        <a:pt x="308" y="7"/>
                      </a:lnTo>
                      <a:lnTo>
                        <a:pt x="315" y="22"/>
                      </a:lnTo>
                      <a:lnTo>
                        <a:pt x="305" y="47"/>
                      </a:lnTo>
                      <a:lnTo>
                        <a:pt x="272" y="80"/>
                      </a:lnTo>
                      <a:lnTo>
                        <a:pt x="217" y="125"/>
                      </a:lnTo>
                      <a:lnTo>
                        <a:pt x="191" y="148"/>
                      </a:lnTo>
                      <a:lnTo>
                        <a:pt x="164" y="170"/>
                      </a:lnTo>
                      <a:lnTo>
                        <a:pt x="139" y="193"/>
                      </a:lnTo>
                      <a:lnTo>
                        <a:pt x="115" y="216"/>
                      </a:lnTo>
                      <a:lnTo>
                        <a:pt x="89" y="239"/>
                      </a:lnTo>
                      <a:lnTo>
                        <a:pt x="64" y="262"/>
                      </a:lnTo>
                      <a:lnTo>
                        <a:pt x="39" y="285"/>
                      </a:lnTo>
                      <a:lnTo>
                        <a:pt x="14" y="309"/>
                      </a:lnTo>
                      <a:lnTo>
                        <a:pt x="11" y="302"/>
                      </a:lnTo>
                      <a:lnTo>
                        <a:pt x="9" y="294"/>
                      </a:lnTo>
                      <a:lnTo>
                        <a:pt x="6" y="287"/>
                      </a:lnTo>
                      <a:lnTo>
                        <a:pt x="5" y="280"/>
                      </a:lnTo>
                      <a:lnTo>
                        <a:pt x="1" y="267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7C2B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57" name="Freeform 70"/>
                <p:cNvSpPr>
                  <a:spLocks/>
                </p:cNvSpPr>
                <p:nvPr/>
              </p:nvSpPr>
              <p:spPr bwMode="auto">
                <a:xfrm>
                  <a:off x="4478" y="3031"/>
                  <a:ext cx="141" cy="136"/>
                </a:xfrm>
                <a:custGeom>
                  <a:avLst/>
                  <a:gdLst>
                    <a:gd name="T0" fmla="*/ 0 w 282"/>
                    <a:gd name="T1" fmla="*/ 56 h 272"/>
                    <a:gd name="T2" fmla="*/ 3 w 282"/>
                    <a:gd name="T3" fmla="*/ 50 h 272"/>
                    <a:gd name="T4" fmla="*/ 9 w 282"/>
                    <a:gd name="T5" fmla="*/ 44 h 272"/>
                    <a:gd name="T6" fmla="*/ 14 w 282"/>
                    <a:gd name="T7" fmla="*/ 37 h 272"/>
                    <a:gd name="T8" fmla="*/ 20 w 282"/>
                    <a:gd name="T9" fmla="*/ 31 h 272"/>
                    <a:gd name="T10" fmla="*/ 26 w 282"/>
                    <a:gd name="T11" fmla="*/ 24 h 272"/>
                    <a:gd name="T12" fmla="*/ 32 w 282"/>
                    <a:gd name="T13" fmla="*/ 18 h 272"/>
                    <a:gd name="T14" fmla="*/ 37 w 282"/>
                    <a:gd name="T15" fmla="*/ 12 h 272"/>
                    <a:gd name="T16" fmla="*/ 41 w 282"/>
                    <a:gd name="T17" fmla="*/ 7 h 272"/>
                    <a:gd name="T18" fmla="*/ 50 w 282"/>
                    <a:gd name="T19" fmla="*/ 3 h 272"/>
                    <a:gd name="T20" fmla="*/ 58 w 282"/>
                    <a:gd name="T21" fmla="*/ 1 h 272"/>
                    <a:gd name="T22" fmla="*/ 65 w 282"/>
                    <a:gd name="T23" fmla="*/ 0 h 272"/>
                    <a:gd name="T24" fmla="*/ 70 w 282"/>
                    <a:gd name="T25" fmla="*/ 1 h 272"/>
                    <a:gd name="T26" fmla="*/ 71 w 282"/>
                    <a:gd name="T27" fmla="*/ 4 h 272"/>
                    <a:gd name="T28" fmla="*/ 69 w 282"/>
                    <a:gd name="T29" fmla="*/ 9 h 272"/>
                    <a:gd name="T30" fmla="*/ 61 w 282"/>
                    <a:gd name="T31" fmla="*/ 15 h 272"/>
                    <a:gd name="T32" fmla="*/ 50 w 282"/>
                    <a:gd name="T33" fmla="*/ 25 h 272"/>
                    <a:gd name="T34" fmla="*/ 44 w 282"/>
                    <a:gd name="T35" fmla="*/ 30 h 272"/>
                    <a:gd name="T36" fmla="*/ 38 w 282"/>
                    <a:gd name="T37" fmla="*/ 35 h 272"/>
                    <a:gd name="T38" fmla="*/ 33 w 282"/>
                    <a:gd name="T39" fmla="*/ 41 h 272"/>
                    <a:gd name="T40" fmla="*/ 26 w 282"/>
                    <a:gd name="T41" fmla="*/ 46 h 272"/>
                    <a:gd name="T42" fmla="*/ 20 w 282"/>
                    <a:gd name="T43" fmla="*/ 52 h 272"/>
                    <a:gd name="T44" fmla="*/ 15 w 282"/>
                    <a:gd name="T45" fmla="*/ 57 h 272"/>
                    <a:gd name="T46" fmla="*/ 9 w 282"/>
                    <a:gd name="T47" fmla="*/ 62 h 272"/>
                    <a:gd name="T48" fmla="*/ 3 w 282"/>
                    <a:gd name="T49" fmla="*/ 68 h 272"/>
                    <a:gd name="T50" fmla="*/ 2 w 282"/>
                    <a:gd name="T51" fmla="*/ 65 h 272"/>
                    <a:gd name="T52" fmla="*/ 1 w 282"/>
                    <a:gd name="T53" fmla="*/ 61 h 272"/>
                    <a:gd name="T54" fmla="*/ 1 w 282"/>
                    <a:gd name="T55" fmla="*/ 58 h 272"/>
                    <a:gd name="T56" fmla="*/ 0 w 282"/>
                    <a:gd name="T57" fmla="*/ 56 h 27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82"/>
                    <a:gd name="T88" fmla="*/ 0 h 272"/>
                    <a:gd name="T89" fmla="*/ 282 w 282"/>
                    <a:gd name="T90" fmla="*/ 272 h 272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82" h="272">
                      <a:moveTo>
                        <a:pt x="0" y="224"/>
                      </a:moveTo>
                      <a:lnTo>
                        <a:pt x="15" y="201"/>
                      </a:lnTo>
                      <a:lnTo>
                        <a:pt x="35" y="177"/>
                      </a:lnTo>
                      <a:lnTo>
                        <a:pt x="57" y="151"/>
                      </a:lnTo>
                      <a:lnTo>
                        <a:pt x="82" y="126"/>
                      </a:lnTo>
                      <a:lnTo>
                        <a:pt x="106" y="99"/>
                      </a:lnTo>
                      <a:lnTo>
                        <a:pt x="128" y="74"/>
                      </a:lnTo>
                      <a:lnTo>
                        <a:pt x="148" y="51"/>
                      </a:lnTo>
                      <a:lnTo>
                        <a:pt x="166" y="31"/>
                      </a:lnTo>
                      <a:lnTo>
                        <a:pt x="200" y="14"/>
                      </a:lnTo>
                      <a:lnTo>
                        <a:pt x="232" y="4"/>
                      </a:lnTo>
                      <a:lnTo>
                        <a:pt x="259" y="0"/>
                      </a:lnTo>
                      <a:lnTo>
                        <a:pt x="277" y="5"/>
                      </a:lnTo>
                      <a:lnTo>
                        <a:pt x="282" y="17"/>
                      </a:lnTo>
                      <a:lnTo>
                        <a:pt x="275" y="36"/>
                      </a:lnTo>
                      <a:lnTo>
                        <a:pt x="247" y="63"/>
                      </a:lnTo>
                      <a:lnTo>
                        <a:pt x="201" y="102"/>
                      </a:lnTo>
                      <a:lnTo>
                        <a:pt x="176" y="122"/>
                      </a:lnTo>
                      <a:lnTo>
                        <a:pt x="153" y="143"/>
                      </a:lnTo>
                      <a:lnTo>
                        <a:pt x="129" y="165"/>
                      </a:lnTo>
                      <a:lnTo>
                        <a:pt x="107" y="187"/>
                      </a:lnTo>
                      <a:lnTo>
                        <a:pt x="83" y="209"/>
                      </a:lnTo>
                      <a:lnTo>
                        <a:pt x="60" y="230"/>
                      </a:lnTo>
                      <a:lnTo>
                        <a:pt x="37" y="251"/>
                      </a:lnTo>
                      <a:lnTo>
                        <a:pt x="14" y="272"/>
                      </a:lnTo>
                      <a:lnTo>
                        <a:pt x="10" y="260"/>
                      </a:lnTo>
                      <a:lnTo>
                        <a:pt x="6" y="247"/>
                      </a:lnTo>
                      <a:lnTo>
                        <a:pt x="3" y="235"/>
                      </a:lnTo>
                      <a:lnTo>
                        <a:pt x="0" y="224"/>
                      </a:lnTo>
                      <a:close/>
                    </a:path>
                  </a:pathLst>
                </a:custGeom>
                <a:solidFill>
                  <a:srgbClr val="F5BD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58" name="Freeform 71"/>
                <p:cNvSpPr>
                  <a:spLocks/>
                </p:cNvSpPr>
                <p:nvPr/>
              </p:nvSpPr>
              <p:spPr bwMode="auto">
                <a:xfrm>
                  <a:off x="4480" y="3047"/>
                  <a:ext cx="124" cy="119"/>
                </a:xfrm>
                <a:custGeom>
                  <a:avLst/>
                  <a:gdLst>
                    <a:gd name="T0" fmla="*/ 0 w 248"/>
                    <a:gd name="T1" fmla="*/ 48 h 238"/>
                    <a:gd name="T2" fmla="*/ 4 w 248"/>
                    <a:gd name="T3" fmla="*/ 43 h 238"/>
                    <a:gd name="T4" fmla="*/ 8 w 248"/>
                    <a:gd name="T5" fmla="*/ 38 h 238"/>
                    <a:gd name="T6" fmla="*/ 13 w 248"/>
                    <a:gd name="T7" fmla="*/ 33 h 238"/>
                    <a:gd name="T8" fmla="*/ 18 w 248"/>
                    <a:gd name="T9" fmla="*/ 28 h 238"/>
                    <a:gd name="T10" fmla="*/ 23 w 248"/>
                    <a:gd name="T11" fmla="*/ 23 h 238"/>
                    <a:gd name="T12" fmla="*/ 28 w 248"/>
                    <a:gd name="T13" fmla="*/ 18 h 238"/>
                    <a:gd name="T14" fmla="*/ 32 w 248"/>
                    <a:gd name="T15" fmla="*/ 13 h 238"/>
                    <a:gd name="T16" fmla="*/ 36 w 248"/>
                    <a:gd name="T17" fmla="*/ 9 h 238"/>
                    <a:gd name="T18" fmla="*/ 44 w 248"/>
                    <a:gd name="T19" fmla="*/ 4 h 238"/>
                    <a:gd name="T20" fmla="*/ 51 w 248"/>
                    <a:gd name="T21" fmla="*/ 2 h 238"/>
                    <a:gd name="T22" fmla="*/ 57 w 248"/>
                    <a:gd name="T23" fmla="*/ 0 h 238"/>
                    <a:gd name="T24" fmla="*/ 61 w 248"/>
                    <a:gd name="T25" fmla="*/ 1 h 238"/>
                    <a:gd name="T26" fmla="*/ 62 w 248"/>
                    <a:gd name="T27" fmla="*/ 3 h 238"/>
                    <a:gd name="T28" fmla="*/ 61 w 248"/>
                    <a:gd name="T29" fmla="*/ 6 h 238"/>
                    <a:gd name="T30" fmla="*/ 55 w 248"/>
                    <a:gd name="T31" fmla="*/ 12 h 238"/>
                    <a:gd name="T32" fmla="*/ 46 w 248"/>
                    <a:gd name="T33" fmla="*/ 20 h 238"/>
                    <a:gd name="T34" fmla="*/ 40 w 248"/>
                    <a:gd name="T35" fmla="*/ 25 h 238"/>
                    <a:gd name="T36" fmla="*/ 35 w 248"/>
                    <a:gd name="T37" fmla="*/ 30 h 238"/>
                    <a:gd name="T38" fmla="*/ 29 w 248"/>
                    <a:gd name="T39" fmla="*/ 35 h 238"/>
                    <a:gd name="T40" fmla="*/ 24 w 248"/>
                    <a:gd name="T41" fmla="*/ 40 h 238"/>
                    <a:gd name="T42" fmla="*/ 19 w 248"/>
                    <a:gd name="T43" fmla="*/ 45 h 238"/>
                    <a:gd name="T44" fmla="*/ 14 w 248"/>
                    <a:gd name="T45" fmla="*/ 50 h 238"/>
                    <a:gd name="T46" fmla="*/ 8 w 248"/>
                    <a:gd name="T47" fmla="*/ 55 h 238"/>
                    <a:gd name="T48" fmla="*/ 3 w 248"/>
                    <a:gd name="T49" fmla="*/ 60 h 238"/>
                    <a:gd name="T50" fmla="*/ 2 w 248"/>
                    <a:gd name="T51" fmla="*/ 57 h 238"/>
                    <a:gd name="T52" fmla="*/ 2 w 248"/>
                    <a:gd name="T53" fmla="*/ 54 h 238"/>
                    <a:gd name="T54" fmla="*/ 1 w 248"/>
                    <a:gd name="T55" fmla="*/ 51 h 238"/>
                    <a:gd name="T56" fmla="*/ 0 w 248"/>
                    <a:gd name="T57" fmla="*/ 48 h 238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48"/>
                    <a:gd name="T88" fmla="*/ 0 h 238"/>
                    <a:gd name="T89" fmla="*/ 248 w 248"/>
                    <a:gd name="T90" fmla="*/ 238 h 238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48" h="238">
                      <a:moveTo>
                        <a:pt x="0" y="192"/>
                      </a:moveTo>
                      <a:lnTo>
                        <a:pt x="13" y="172"/>
                      </a:lnTo>
                      <a:lnTo>
                        <a:pt x="30" y="152"/>
                      </a:lnTo>
                      <a:lnTo>
                        <a:pt x="49" y="132"/>
                      </a:lnTo>
                      <a:lnTo>
                        <a:pt x="70" y="112"/>
                      </a:lnTo>
                      <a:lnTo>
                        <a:pt x="90" y="90"/>
                      </a:lnTo>
                      <a:lnTo>
                        <a:pt x="110" y="70"/>
                      </a:lnTo>
                      <a:lnTo>
                        <a:pt x="128" y="50"/>
                      </a:lnTo>
                      <a:lnTo>
                        <a:pt x="143" y="33"/>
                      </a:lnTo>
                      <a:lnTo>
                        <a:pt x="174" y="16"/>
                      </a:lnTo>
                      <a:lnTo>
                        <a:pt x="203" y="6"/>
                      </a:lnTo>
                      <a:lnTo>
                        <a:pt x="227" y="0"/>
                      </a:lnTo>
                      <a:lnTo>
                        <a:pt x="243" y="3"/>
                      </a:lnTo>
                      <a:lnTo>
                        <a:pt x="248" y="9"/>
                      </a:lnTo>
                      <a:lnTo>
                        <a:pt x="242" y="24"/>
                      </a:lnTo>
                      <a:lnTo>
                        <a:pt x="219" y="48"/>
                      </a:lnTo>
                      <a:lnTo>
                        <a:pt x="181" y="80"/>
                      </a:lnTo>
                      <a:lnTo>
                        <a:pt x="158" y="99"/>
                      </a:lnTo>
                      <a:lnTo>
                        <a:pt x="137" y="118"/>
                      </a:lnTo>
                      <a:lnTo>
                        <a:pt x="115" y="138"/>
                      </a:lnTo>
                      <a:lnTo>
                        <a:pt x="95" y="159"/>
                      </a:lnTo>
                      <a:lnTo>
                        <a:pt x="74" y="178"/>
                      </a:lnTo>
                      <a:lnTo>
                        <a:pt x="53" y="198"/>
                      </a:lnTo>
                      <a:lnTo>
                        <a:pt x="31" y="218"/>
                      </a:lnTo>
                      <a:lnTo>
                        <a:pt x="10" y="238"/>
                      </a:lnTo>
                      <a:lnTo>
                        <a:pt x="6" y="226"/>
                      </a:lnTo>
                      <a:lnTo>
                        <a:pt x="5" y="214"/>
                      </a:lnTo>
                      <a:lnTo>
                        <a:pt x="1" y="203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rgbClr val="F2BAA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59" name="Freeform 72"/>
                <p:cNvSpPr>
                  <a:spLocks/>
                </p:cNvSpPr>
                <p:nvPr/>
              </p:nvSpPr>
              <p:spPr bwMode="auto">
                <a:xfrm>
                  <a:off x="4481" y="3064"/>
                  <a:ext cx="107" cy="100"/>
                </a:xfrm>
                <a:custGeom>
                  <a:avLst/>
                  <a:gdLst>
                    <a:gd name="T0" fmla="*/ 0 w 215"/>
                    <a:gd name="T1" fmla="*/ 40 h 200"/>
                    <a:gd name="T2" fmla="*/ 3 w 215"/>
                    <a:gd name="T3" fmla="*/ 36 h 200"/>
                    <a:gd name="T4" fmla="*/ 6 w 215"/>
                    <a:gd name="T5" fmla="*/ 32 h 200"/>
                    <a:gd name="T6" fmla="*/ 10 w 215"/>
                    <a:gd name="T7" fmla="*/ 27 h 200"/>
                    <a:gd name="T8" fmla="*/ 15 w 215"/>
                    <a:gd name="T9" fmla="*/ 24 h 200"/>
                    <a:gd name="T10" fmla="*/ 19 w 215"/>
                    <a:gd name="T11" fmla="*/ 20 h 200"/>
                    <a:gd name="T12" fmla="*/ 23 w 215"/>
                    <a:gd name="T13" fmla="*/ 17 h 200"/>
                    <a:gd name="T14" fmla="*/ 27 w 215"/>
                    <a:gd name="T15" fmla="*/ 13 h 200"/>
                    <a:gd name="T16" fmla="*/ 30 w 215"/>
                    <a:gd name="T17" fmla="*/ 9 h 200"/>
                    <a:gd name="T18" fmla="*/ 37 w 215"/>
                    <a:gd name="T19" fmla="*/ 5 h 200"/>
                    <a:gd name="T20" fmla="*/ 44 w 215"/>
                    <a:gd name="T21" fmla="*/ 3 h 200"/>
                    <a:gd name="T22" fmla="*/ 49 w 215"/>
                    <a:gd name="T23" fmla="*/ 1 h 200"/>
                    <a:gd name="T24" fmla="*/ 52 w 215"/>
                    <a:gd name="T25" fmla="*/ 0 h 200"/>
                    <a:gd name="T26" fmla="*/ 53 w 215"/>
                    <a:gd name="T27" fmla="*/ 1 h 200"/>
                    <a:gd name="T28" fmla="*/ 52 w 215"/>
                    <a:gd name="T29" fmla="*/ 3 h 200"/>
                    <a:gd name="T30" fmla="*/ 48 w 215"/>
                    <a:gd name="T31" fmla="*/ 7 h 200"/>
                    <a:gd name="T32" fmla="*/ 41 w 215"/>
                    <a:gd name="T33" fmla="*/ 14 h 200"/>
                    <a:gd name="T34" fmla="*/ 35 w 215"/>
                    <a:gd name="T35" fmla="*/ 19 h 200"/>
                    <a:gd name="T36" fmla="*/ 31 w 215"/>
                    <a:gd name="T37" fmla="*/ 23 h 200"/>
                    <a:gd name="T38" fmla="*/ 26 w 215"/>
                    <a:gd name="T39" fmla="*/ 27 h 200"/>
                    <a:gd name="T40" fmla="*/ 21 w 215"/>
                    <a:gd name="T41" fmla="*/ 32 h 200"/>
                    <a:gd name="T42" fmla="*/ 17 w 215"/>
                    <a:gd name="T43" fmla="*/ 37 h 200"/>
                    <a:gd name="T44" fmla="*/ 12 w 215"/>
                    <a:gd name="T45" fmla="*/ 41 h 200"/>
                    <a:gd name="T46" fmla="*/ 7 w 215"/>
                    <a:gd name="T47" fmla="*/ 46 h 200"/>
                    <a:gd name="T48" fmla="*/ 2 w 215"/>
                    <a:gd name="T49" fmla="*/ 50 h 200"/>
                    <a:gd name="T50" fmla="*/ 2 w 215"/>
                    <a:gd name="T51" fmla="*/ 48 h 200"/>
                    <a:gd name="T52" fmla="*/ 1 w 215"/>
                    <a:gd name="T53" fmla="*/ 45 h 200"/>
                    <a:gd name="T54" fmla="*/ 0 w 215"/>
                    <a:gd name="T55" fmla="*/ 43 h 200"/>
                    <a:gd name="T56" fmla="*/ 0 w 215"/>
                    <a:gd name="T57" fmla="*/ 40 h 200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15"/>
                    <a:gd name="T88" fmla="*/ 0 h 200"/>
                    <a:gd name="T89" fmla="*/ 215 w 215"/>
                    <a:gd name="T90" fmla="*/ 200 h 200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15" h="200">
                      <a:moveTo>
                        <a:pt x="0" y="159"/>
                      </a:moveTo>
                      <a:lnTo>
                        <a:pt x="12" y="143"/>
                      </a:lnTo>
                      <a:lnTo>
                        <a:pt x="27" y="128"/>
                      </a:lnTo>
                      <a:lnTo>
                        <a:pt x="43" y="111"/>
                      </a:lnTo>
                      <a:lnTo>
                        <a:pt x="62" y="96"/>
                      </a:lnTo>
                      <a:lnTo>
                        <a:pt x="78" y="80"/>
                      </a:lnTo>
                      <a:lnTo>
                        <a:pt x="94" y="65"/>
                      </a:lnTo>
                      <a:lnTo>
                        <a:pt x="108" y="50"/>
                      </a:lnTo>
                      <a:lnTo>
                        <a:pt x="123" y="35"/>
                      </a:lnTo>
                      <a:lnTo>
                        <a:pt x="151" y="20"/>
                      </a:lnTo>
                      <a:lnTo>
                        <a:pt x="176" y="9"/>
                      </a:lnTo>
                      <a:lnTo>
                        <a:pt x="196" y="1"/>
                      </a:lnTo>
                      <a:lnTo>
                        <a:pt x="211" y="0"/>
                      </a:lnTo>
                      <a:lnTo>
                        <a:pt x="215" y="2"/>
                      </a:lnTo>
                      <a:lnTo>
                        <a:pt x="211" y="12"/>
                      </a:lnTo>
                      <a:lnTo>
                        <a:pt x="193" y="30"/>
                      </a:lnTo>
                      <a:lnTo>
                        <a:pt x="165" y="56"/>
                      </a:lnTo>
                      <a:lnTo>
                        <a:pt x="143" y="73"/>
                      </a:lnTo>
                      <a:lnTo>
                        <a:pt x="124" y="91"/>
                      </a:lnTo>
                      <a:lnTo>
                        <a:pt x="106" y="109"/>
                      </a:lnTo>
                      <a:lnTo>
                        <a:pt x="87" y="128"/>
                      </a:lnTo>
                      <a:lnTo>
                        <a:pt x="68" y="145"/>
                      </a:lnTo>
                      <a:lnTo>
                        <a:pt x="49" y="164"/>
                      </a:lnTo>
                      <a:lnTo>
                        <a:pt x="29" y="182"/>
                      </a:lnTo>
                      <a:lnTo>
                        <a:pt x="10" y="200"/>
                      </a:lnTo>
                      <a:lnTo>
                        <a:pt x="8" y="189"/>
                      </a:lnTo>
                      <a:lnTo>
                        <a:pt x="5" y="179"/>
                      </a:lnTo>
                      <a:lnTo>
                        <a:pt x="3" y="169"/>
                      </a:lnTo>
                      <a:lnTo>
                        <a:pt x="0" y="159"/>
                      </a:lnTo>
                      <a:close/>
                    </a:path>
                  </a:pathLst>
                </a:custGeom>
                <a:solidFill>
                  <a:srgbClr val="F0B8A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0" name="Freeform 73"/>
                <p:cNvSpPr>
                  <a:spLocks/>
                </p:cNvSpPr>
                <p:nvPr/>
              </p:nvSpPr>
              <p:spPr bwMode="auto">
                <a:xfrm>
                  <a:off x="4482" y="3078"/>
                  <a:ext cx="91" cy="86"/>
                </a:xfrm>
                <a:custGeom>
                  <a:avLst/>
                  <a:gdLst>
                    <a:gd name="T0" fmla="*/ 0 w 181"/>
                    <a:gd name="T1" fmla="*/ 34 h 170"/>
                    <a:gd name="T2" fmla="*/ 3 w 181"/>
                    <a:gd name="T3" fmla="*/ 30 h 170"/>
                    <a:gd name="T4" fmla="*/ 6 w 181"/>
                    <a:gd name="T5" fmla="*/ 27 h 170"/>
                    <a:gd name="T6" fmla="*/ 9 w 181"/>
                    <a:gd name="T7" fmla="*/ 24 h 170"/>
                    <a:gd name="T8" fmla="*/ 13 w 181"/>
                    <a:gd name="T9" fmla="*/ 22 h 170"/>
                    <a:gd name="T10" fmla="*/ 16 w 181"/>
                    <a:gd name="T11" fmla="*/ 19 h 170"/>
                    <a:gd name="T12" fmla="*/ 19 w 181"/>
                    <a:gd name="T13" fmla="*/ 17 h 170"/>
                    <a:gd name="T14" fmla="*/ 22 w 181"/>
                    <a:gd name="T15" fmla="*/ 13 h 170"/>
                    <a:gd name="T16" fmla="*/ 25 w 181"/>
                    <a:gd name="T17" fmla="*/ 11 h 170"/>
                    <a:gd name="T18" fmla="*/ 31 w 181"/>
                    <a:gd name="T19" fmla="*/ 7 h 170"/>
                    <a:gd name="T20" fmla="*/ 37 w 181"/>
                    <a:gd name="T21" fmla="*/ 4 h 170"/>
                    <a:gd name="T22" fmla="*/ 41 w 181"/>
                    <a:gd name="T23" fmla="*/ 2 h 170"/>
                    <a:gd name="T24" fmla="*/ 45 w 181"/>
                    <a:gd name="T25" fmla="*/ 1 h 170"/>
                    <a:gd name="T26" fmla="*/ 46 w 181"/>
                    <a:gd name="T27" fmla="*/ 0 h 170"/>
                    <a:gd name="T28" fmla="*/ 45 w 181"/>
                    <a:gd name="T29" fmla="*/ 2 h 170"/>
                    <a:gd name="T30" fmla="*/ 42 w 181"/>
                    <a:gd name="T31" fmla="*/ 5 h 170"/>
                    <a:gd name="T32" fmla="*/ 36 w 181"/>
                    <a:gd name="T33" fmla="*/ 10 h 170"/>
                    <a:gd name="T34" fmla="*/ 32 w 181"/>
                    <a:gd name="T35" fmla="*/ 13 h 170"/>
                    <a:gd name="T36" fmla="*/ 28 w 181"/>
                    <a:gd name="T37" fmla="*/ 18 h 170"/>
                    <a:gd name="T38" fmla="*/ 24 w 181"/>
                    <a:gd name="T39" fmla="*/ 22 h 170"/>
                    <a:gd name="T40" fmla="*/ 19 w 181"/>
                    <a:gd name="T41" fmla="*/ 26 h 170"/>
                    <a:gd name="T42" fmla="*/ 15 w 181"/>
                    <a:gd name="T43" fmla="*/ 30 h 170"/>
                    <a:gd name="T44" fmla="*/ 11 w 181"/>
                    <a:gd name="T45" fmla="*/ 35 h 170"/>
                    <a:gd name="T46" fmla="*/ 7 w 181"/>
                    <a:gd name="T47" fmla="*/ 39 h 170"/>
                    <a:gd name="T48" fmla="*/ 3 w 181"/>
                    <a:gd name="T49" fmla="*/ 44 h 170"/>
                    <a:gd name="T50" fmla="*/ 2 w 181"/>
                    <a:gd name="T51" fmla="*/ 41 h 170"/>
                    <a:gd name="T52" fmla="*/ 1 w 181"/>
                    <a:gd name="T53" fmla="*/ 38 h 170"/>
                    <a:gd name="T54" fmla="*/ 1 w 181"/>
                    <a:gd name="T55" fmla="*/ 36 h 170"/>
                    <a:gd name="T56" fmla="*/ 0 w 181"/>
                    <a:gd name="T57" fmla="*/ 34 h 170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181"/>
                    <a:gd name="T88" fmla="*/ 0 h 170"/>
                    <a:gd name="T89" fmla="*/ 181 w 181"/>
                    <a:gd name="T90" fmla="*/ 170 h 170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181" h="170">
                      <a:moveTo>
                        <a:pt x="0" y="133"/>
                      </a:moveTo>
                      <a:lnTo>
                        <a:pt x="10" y="118"/>
                      </a:lnTo>
                      <a:lnTo>
                        <a:pt x="23" y="106"/>
                      </a:lnTo>
                      <a:lnTo>
                        <a:pt x="35" y="95"/>
                      </a:lnTo>
                      <a:lnTo>
                        <a:pt x="50" y="86"/>
                      </a:lnTo>
                      <a:lnTo>
                        <a:pt x="63" y="75"/>
                      </a:lnTo>
                      <a:lnTo>
                        <a:pt x="76" y="65"/>
                      </a:lnTo>
                      <a:lnTo>
                        <a:pt x="88" y="52"/>
                      </a:lnTo>
                      <a:lnTo>
                        <a:pt x="100" y="41"/>
                      </a:lnTo>
                      <a:lnTo>
                        <a:pt x="124" y="26"/>
                      </a:lnTo>
                      <a:lnTo>
                        <a:pt x="147" y="15"/>
                      </a:lnTo>
                      <a:lnTo>
                        <a:pt x="163" y="6"/>
                      </a:lnTo>
                      <a:lnTo>
                        <a:pt x="177" y="1"/>
                      </a:lnTo>
                      <a:lnTo>
                        <a:pt x="181" y="0"/>
                      </a:lnTo>
                      <a:lnTo>
                        <a:pt x="178" y="6"/>
                      </a:lnTo>
                      <a:lnTo>
                        <a:pt x="166" y="17"/>
                      </a:lnTo>
                      <a:lnTo>
                        <a:pt x="144" y="37"/>
                      </a:lnTo>
                      <a:lnTo>
                        <a:pt x="125" y="52"/>
                      </a:lnTo>
                      <a:lnTo>
                        <a:pt x="109" y="69"/>
                      </a:lnTo>
                      <a:lnTo>
                        <a:pt x="93" y="85"/>
                      </a:lnTo>
                      <a:lnTo>
                        <a:pt x="76" y="102"/>
                      </a:lnTo>
                      <a:lnTo>
                        <a:pt x="60" y="119"/>
                      </a:lnTo>
                      <a:lnTo>
                        <a:pt x="44" y="136"/>
                      </a:lnTo>
                      <a:lnTo>
                        <a:pt x="26" y="153"/>
                      </a:lnTo>
                      <a:lnTo>
                        <a:pt x="9" y="170"/>
                      </a:lnTo>
                      <a:lnTo>
                        <a:pt x="5" y="160"/>
                      </a:lnTo>
                      <a:lnTo>
                        <a:pt x="4" y="150"/>
                      </a:lnTo>
                      <a:lnTo>
                        <a:pt x="1" y="140"/>
                      </a:lnTo>
                      <a:lnTo>
                        <a:pt x="0" y="133"/>
                      </a:lnTo>
                      <a:close/>
                    </a:path>
                  </a:pathLst>
                </a:custGeom>
                <a:solidFill>
                  <a:srgbClr val="EDB5A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1" name="Freeform 74"/>
                <p:cNvSpPr>
                  <a:spLocks/>
                </p:cNvSpPr>
                <p:nvPr/>
              </p:nvSpPr>
              <p:spPr bwMode="auto">
                <a:xfrm>
                  <a:off x="4355" y="3100"/>
                  <a:ext cx="426" cy="323"/>
                </a:xfrm>
                <a:custGeom>
                  <a:avLst/>
                  <a:gdLst>
                    <a:gd name="T0" fmla="*/ 209 w 852"/>
                    <a:gd name="T1" fmla="*/ 52 h 647"/>
                    <a:gd name="T2" fmla="*/ 213 w 852"/>
                    <a:gd name="T3" fmla="*/ 101 h 647"/>
                    <a:gd name="T4" fmla="*/ 211 w 852"/>
                    <a:gd name="T5" fmla="*/ 139 h 647"/>
                    <a:gd name="T6" fmla="*/ 197 w 852"/>
                    <a:gd name="T7" fmla="*/ 159 h 647"/>
                    <a:gd name="T8" fmla="*/ 148 w 852"/>
                    <a:gd name="T9" fmla="*/ 159 h 647"/>
                    <a:gd name="T10" fmla="*/ 99 w 852"/>
                    <a:gd name="T11" fmla="*/ 156 h 647"/>
                    <a:gd name="T12" fmla="*/ 69 w 852"/>
                    <a:gd name="T13" fmla="*/ 144 h 647"/>
                    <a:gd name="T14" fmla="*/ 37 w 852"/>
                    <a:gd name="T15" fmla="*/ 110 h 647"/>
                    <a:gd name="T16" fmla="*/ 7 w 852"/>
                    <a:gd name="T17" fmla="*/ 77 h 647"/>
                    <a:gd name="T18" fmla="*/ 0 w 852"/>
                    <a:gd name="T19" fmla="*/ 67 h 647"/>
                    <a:gd name="T20" fmla="*/ 3 w 852"/>
                    <a:gd name="T21" fmla="*/ 59 h 647"/>
                    <a:gd name="T22" fmla="*/ 14 w 852"/>
                    <a:gd name="T23" fmla="*/ 54 h 647"/>
                    <a:gd name="T24" fmla="*/ 19 w 852"/>
                    <a:gd name="T25" fmla="*/ 47 h 647"/>
                    <a:gd name="T26" fmla="*/ 15 w 852"/>
                    <a:gd name="T27" fmla="*/ 34 h 647"/>
                    <a:gd name="T28" fmla="*/ 21 w 852"/>
                    <a:gd name="T29" fmla="*/ 25 h 647"/>
                    <a:gd name="T30" fmla="*/ 31 w 852"/>
                    <a:gd name="T31" fmla="*/ 23 h 647"/>
                    <a:gd name="T32" fmla="*/ 34 w 852"/>
                    <a:gd name="T33" fmla="*/ 16 h 647"/>
                    <a:gd name="T34" fmla="*/ 34 w 852"/>
                    <a:gd name="T35" fmla="*/ 2 h 647"/>
                    <a:gd name="T36" fmla="*/ 46 w 852"/>
                    <a:gd name="T37" fmla="*/ 0 h 647"/>
                    <a:gd name="T38" fmla="*/ 63 w 852"/>
                    <a:gd name="T39" fmla="*/ 12 h 647"/>
                    <a:gd name="T40" fmla="*/ 74 w 852"/>
                    <a:gd name="T41" fmla="*/ 29 h 647"/>
                    <a:gd name="T42" fmla="*/ 75 w 852"/>
                    <a:gd name="T43" fmla="*/ 38 h 647"/>
                    <a:gd name="T44" fmla="*/ 77 w 852"/>
                    <a:gd name="T45" fmla="*/ 47 h 647"/>
                    <a:gd name="T46" fmla="*/ 79 w 852"/>
                    <a:gd name="T47" fmla="*/ 57 h 647"/>
                    <a:gd name="T48" fmla="*/ 90 w 852"/>
                    <a:gd name="T49" fmla="*/ 75 h 647"/>
                    <a:gd name="T50" fmla="*/ 102 w 852"/>
                    <a:gd name="T51" fmla="*/ 92 h 647"/>
                    <a:gd name="T52" fmla="*/ 114 w 852"/>
                    <a:gd name="T53" fmla="*/ 98 h 647"/>
                    <a:gd name="T54" fmla="*/ 136 w 852"/>
                    <a:gd name="T55" fmla="*/ 98 h 647"/>
                    <a:gd name="T56" fmla="*/ 149 w 852"/>
                    <a:gd name="T57" fmla="*/ 91 h 647"/>
                    <a:gd name="T58" fmla="*/ 141 w 852"/>
                    <a:gd name="T59" fmla="*/ 81 h 647"/>
                    <a:gd name="T60" fmla="*/ 134 w 852"/>
                    <a:gd name="T61" fmla="*/ 72 h 647"/>
                    <a:gd name="T62" fmla="*/ 126 w 852"/>
                    <a:gd name="T63" fmla="*/ 63 h 647"/>
                    <a:gd name="T64" fmla="*/ 126 w 852"/>
                    <a:gd name="T65" fmla="*/ 44 h 647"/>
                    <a:gd name="T66" fmla="*/ 145 w 852"/>
                    <a:gd name="T67" fmla="*/ 24 h 647"/>
                    <a:gd name="T68" fmla="*/ 170 w 852"/>
                    <a:gd name="T69" fmla="*/ 13 h 647"/>
                    <a:gd name="T70" fmla="*/ 195 w 852"/>
                    <a:gd name="T71" fmla="*/ 16 h 647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852"/>
                    <a:gd name="T109" fmla="*/ 0 h 647"/>
                    <a:gd name="T110" fmla="*/ 852 w 852"/>
                    <a:gd name="T111" fmla="*/ 647 h 647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852" h="647">
                      <a:moveTo>
                        <a:pt x="819" y="101"/>
                      </a:moveTo>
                      <a:lnTo>
                        <a:pt x="833" y="208"/>
                      </a:lnTo>
                      <a:lnTo>
                        <a:pt x="846" y="312"/>
                      </a:lnTo>
                      <a:lnTo>
                        <a:pt x="852" y="406"/>
                      </a:lnTo>
                      <a:lnTo>
                        <a:pt x="851" y="490"/>
                      </a:lnTo>
                      <a:lnTo>
                        <a:pt x="841" y="559"/>
                      </a:lnTo>
                      <a:lnTo>
                        <a:pt x="819" y="609"/>
                      </a:lnTo>
                      <a:lnTo>
                        <a:pt x="785" y="639"/>
                      </a:lnTo>
                      <a:lnTo>
                        <a:pt x="737" y="647"/>
                      </a:lnTo>
                      <a:lnTo>
                        <a:pt x="589" y="638"/>
                      </a:lnTo>
                      <a:lnTo>
                        <a:pt x="478" y="634"/>
                      </a:lnTo>
                      <a:lnTo>
                        <a:pt x="394" y="626"/>
                      </a:lnTo>
                      <a:lnTo>
                        <a:pt x="330" y="609"/>
                      </a:lnTo>
                      <a:lnTo>
                        <a:pt x="273" y="576"/>
                      </a:lnTo>
                      <a:lnTo>
                        <a:pt x="216" y="523"/>
                      </a:lnTo>
                      <a:lnTo>
                        <a:pt x="148" y="441"/>
                      </a:lnTo>
                      <a:lnTo>
                        <a:pt x="63" y="327"/>
                      </a:lnTo>
                      <a:lnTo>
                        <a:pt x="31" y="310"/>
                      </a:lnTo>
                      <a:lnTo>
                        <a:pt x="10" y="292"/>
                      </a:lnTo>
                      <a:lnTo>
                        <a:pt x="0" y="271"/>
                      </a:lnTo>
                      <a:lnTo>
                        <a:pt x="3" y="253"/>
                      </a:lnTo>
                      <a:lnTo>
                        <a:pt x="13" y="236"/>
                      </a:lnTo>
                      <a:lnTo>
                        <a:pt x="32" y="225"/>
                      </a:lnTo>
                      <a:lnTo>
                        <a:pt x="57" y="218"/>
                      </a:lnTo>
                      <a:lnTo>
                        <a:pt x="89" y="220"/>
                      </a:lnTo>
                      <a:lnTo>
                        <a:pt x="73" y="190"/>
                      </a:lnTo>
                      <a:lnTo>
                        <a:pt x="64" y="162"/>
                      </a:lnTo>
                      <a:lnTo>
                        <a:pt x="63" y="137"/>
                      </a:lnTo>
                      <a:lnTo>
                        <a:pt x="71" y="117"/>
                      </a:lnTo>
                      <a:lnTo>
                        <a:pt x="82" y="102"/>
                      </a:lnTo>
                      <a:lnTo>
                        <a:pt x="102" y="94"/>
                      </a:lnTo>
                      <a:lnTo>
                        <a:pt x="127" y="94"/>
                      </a:lnTo>
                      <a:lnTo>
                        <a:pt x="160" y="107"/>
                      </a:lnTo>
                      <a:lnTo>
                        <a:pt x="133" y="65"/>
                      </a:lnTo>
                      <a:lnTo>
                        <a:pt x="127" y="33"/>
                      </a:lnTo>
                      <a:lnTo>
                        <a:pt x="136" y="10"/>
                      </a:lnTo>
                      <a:lnTo>
                        <a:pt x="156" y="0"/>
                      </a:lnTo>
                      <a:lnTo>
                        <a:pt x="184" y="2"/>
                      </a:lnTo>
                      <a:lnTo>
                        <a:pt x="219" y="19"/>
                      </a:lnTo>
                      <a:lnTo>
                        <a:pt x="255" y="50"/>
                      </a:lnTo>
                      <a:lnTo>
                        <a:pt x="291" y="101"/>
                      </a:lnTo>
                      <a:lnTo>
                        <a:pt x="294" y="118"/>
                      </a:lnTo>
                      <a:lnTo>
                        <a:pt x="298" y="137"/>
                      </a:lnTo>
                      <a:lnTo>
                        <a:pt x="300" y="154"/>
                      </a:lnTo>
                      <a:lnTo>
                        <a:pt x="304" y="173"/>
                      </a:lnTo>
                      <a:lnTo>
                        <a:pt x="308" y="191"/>
                      </a:lnTo>
                      <a:lnTo>
                        <a:pt x="311" y="210"/>
                      </a:lnTo>
                      <a:lnTo>
                        <a:pt x="315" y="228"/>
                      </a:lnTo>
                      <a:lnTo>
                        <a:pt x="319" y="247"/>
                      </a:lnTo>
                      <a:lnTo>
                        <a:pt x="357" y="302"/>
                      </a:lnTo>
                      <a:lnTo>
                        <a:pt x="385" y="342"/>
                      </a:lnTo>
                      <a:lnTo>
                        <a:pt x="408" y="370"/>
                      </a:lnTo>
                      <a:lnTo>
                        <a:pt x="432" y="386"/>
                      </a:lnTo>
                      <a:lnTo>
                        <a:pt x="457" y="394"/>
                      </a:lnTo>
                      <a:lnTo>
                        <a:pt x="493" y="396"/>
                      </a:lnTo>
                      <a:lnTo>
                        <a:pt x="541" y="394"/>
                      </a:lnTo>
                      <a:lnTo>
                        <a:pt x="609" y="391"/>
                      </a:lnTo>
                      <a:lnTo>
                        <a:pt x="594" y="366"/>
                      </a:lnTo>
                      <a:lnTo>
                        <a:pt x="579" y="346"/>
                      </a:lnTo>
                      <a:lnTo>
                        <a:pt x="563" y="326"/>
                      </a:lnTo>
                      <a:lnTo>
                        <a:pt x="550" y="310"/>
                      </a:lnTo>
                      <a:lnTo>
                        <a:pt x="535" y="291"/>
                      </a:lnTo>
                      <a:lnTo>
                        <a:pt x="520" y="274"/>
                      </a:lnTo>
                      <a:lnTo>
                        <a:pt x="505" y="252"/>
                      </a:lnTo>
                      <a:lnTo>
                        <a:pt x="491" y="230"/>
                      </a:lnTo>
                      <a:lnTo>
                        <a:pt x="506" y="177"/>
                      </a:lnTo>
                      <a:lnTo>
                        <a:pt x="536" y="133"/>
                      </a:lnTo>
                      <a:lnTo>
                        <a:pt x="577" y="96"/>
                      </a:lnTo>
                      <a:lnTo>
                        <a:pt x="627" y="69"/>
                      </a:lnTo>
                      <a:lnTo>
                        <a:pt x="679" y="53"/>
                      </a:lnTo>
                      <a:lnTo>
                        <a:pt x="732" y="53"/>
                      </a:lnTo>
                      <a:lnTo>
                        <a:pt x="779" y="67"/>
                      </a:lnTo>
                      <a:lnTo>
                        <a:pt x="819" y="101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2" name="Freeform 75"/>
                <p:cNvSpPr>
                  <a:spLocks/>
                </p:cNvSpPr>
                <p:nvPr/>
              </p:nvSpPr>
              <p:spPr bwMode="auto">
                <a:xfrm>
                  <a:off x="4361" y="3112"/>
                  <a:ext cx="413" cy="303"/>
                </a:xfrm>
                <a:custGeom>
                  <a:avLst/>
                  <a:gdLst>
                    <a:gd name="T0" fmla="*/ 201 w 825"/>
                    <a:gd name="T1" fmla="*/ 47 h 607"/>
                    <a:gd name="T2" fmla="*/ 206 w 825"/>
                    <a:gd name="T3" fmla="*/ 94 h 607"/>
                    <a:gd name="T4" fmla="*/ 204 w 825"/>
                    <a:gd name="T5" fmla="*/ 130 h 607"/>
                    <a:gd name="T6" fmla="*/ 191 w 825"/>
                    <a:gd name="T7" fmla="*/ 149 h 607"/>
                    <a:gd name="T8" fmla="*/ 141 w 825"/>
                    <a:gd name="T9" fmla="*/ 149 h 607"/>
                    <a:gd name="T10" fmla="*/ 93 w 825"/>
                    <a:gd name="T11" fmla="*/ 145 h 607"/>
                    <a:gd name="T12" fmla="*/ 64 w 825"/>
                    <a:gd name="T13" fmla="*/ 132 h 607"/>
                    <a:gd name="T14" fmla="*/ 35 w 825"/>
                    <a:gd name="T15" fmla="*/ 101 h 607"/>
                    <a:gd name="T16" fmla="*/ 8 w 825"/>
                    <a:gd name="T17" fmla="*/ 72 h 607"/>
                    <a:gd name="T18" fmla="*/ 0 w 825"/>
                    <a:gd name="T19" fmla="*/ 63 h 607"/>
                    <a:gd name="T20" fmla="*/ 4 w 825"/>
                    <a:gd name="T21" fmla="*/ 54 h 607"/>
                    <a:gd name="T22" fmla="*/ 14 w 825"/>
                    <a:gd name="T23" fmla="*/ 49 h 607"/>
                    <a:gd name="T24" fmla="*/ 19 w 825"/>
                    <a:gd name="T25" fmla="*/ 42 h 607"/>
                    <a:gd name="T26" fmla="*/ 17 w 825"/>
                    <a:gd name="T27" fmla="*/ 30 h 607"/>
                    <a:gd name="T28" fmla="*/ 22 w 825"/>
                    <a:gd name="T29" fmla="*/ 22 h 607"/>
                    <a:gd name="T30" fmla="*/ 32 w 825"/>
                    <a:gd name="T31" fmla="*/ 21 h 607"/>
                    <a:gd name="T32" fmla="*/ 34 w 825"/>
                    <a:gd name="T33" fmla="*/ 14 h 607"/>
                    <a:gd name="T34" fmla="*/ 35 w 825"/>
                    <a:gd name="T35" fmla="*/ 2 h 607"/>
                    <a:gd name="T36" fmla="*/ 46 w 825"/>
                    <a:gd name="T37" fmla="*/ 1 h 607"/>
                    <a:gd name="T38" fmla="*/ 62 w 825"/>
                    <a:gd name="T39" fmla="*/ 13 h 607"/>
                    <a:gd name="T40" fmla="*/ 71 w 825"/>
                    <a:gd name="T41" fmla="*/ 28 h 607"/>
                    <a:gd name="T42" fmla="*/ 72 w 825"/>
                    <a:gd name="T43" fmla="*/ 36 h 607"/>
                    <a:gd name="T44" fmla="*/ 74 w 825"/>
                    <a:gd name="T45" fmla="*/ 43 h 607"/>
                    <a:gd name="T46" fmla="*/ 76 w 825"/>
                    <a:gd name="T47" fmla="*/ 51 h 607"/>
                    <a:gd name="T48" fmla="*/ 86 w 825"/>
                    <a:gd name="T49" fmla="*/ 69 h 607"/>
                    <a:gd name="T50" fmla="*/ 99 w 825"/>
                    <a:gd name="T51" fmla="*/ 87 h 607"/>
                    <a:gd name="T52" fmla="*/ 112 w 825"/>
                    <a:gd name="T53" fmla="*/ 93 h 607"/>
                    <a:gd name="T54" fmla="*/ 134 w 825"/>
                    <a:gd name="T55" fmla="*/ 93 h 607"/>
                    <a:gd name="T56" fmla="*/ 147 w 825"/>
                    <a:gd name="T57" fmla="*/ 86 h 607"/>
                    <a:gd name="T58" fmla="*/ 140 w 825"/>
                    <a:gd name="T59" fmla="*/ 76 h 607"/>
                    <a:gd name="T60" fmla="*/ 132 w 825"/>
                    <a:gd name="T61" fmla="*/ 66 h 607"/>
                    <a:gd name="T62" fmla="*/ 125 w 825"/>
                    <a:gd name="T63" fmla="*/ 56 h 607"/>
                    <a:gd name="T64" fmla="*/ 125 w 825"/>
                    <a:gd name="T65" fmla="*/ 37 h 607"/>
                    <a:gd name="T66" fmla="*/ 141 w 825"/>
                    <a:gd name="T67" fmla="*/ 18 h 607"/>
                    <a:gd name="T68" fmla="*/ 164 w 825"/>
                    <a:gd name="T69" fmla="*/ 8 h 607"/>
                    <a:gd name="T70" fmla="*/ 187 w 825"/>
                    <a:gd name="T71" fmla="*/ 12 h 607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825"/>
                    <a:gd name="T109" fmla="*/ 0 h 607"/>
                    <a:gd name="T110" fmla="*/ 825 w 825"/>
                    <a:gd name="T111" fmla="*/ 607 h 607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825" h="607">
                      <a:moveTo>
                        <a:pt x="786" y="83"/>
                      </a:moveTo>
                      <a:lnTo>
                        <a:pt x="801" y="189"/>
                      </a:lnTo>
                      <a:lnTo>
                        <a:pt x="815" y="290"/>
                      </a:lnTo>
                      <a:lnTo>
                        <a:pt x="823" y="379"/>
                      </a:lnTo>
                      <a:lnTo>
                        <a:pt x="825" y="458"/>
                      </a:lnTo>
                      <a:lnTo>
                        <a:pt x="816" y="520"/>
                      </a:lnTo>
                      <a:lnTo>
                        <a:pt x="796" y="569"/>
                      </a:lnTo>
                      <a:lnTo>
                        <a:pt x="762" y="597"/>
                      </a:lnTo>
                      <a:lnTo>
                        <a:pt x="712" y="607"/>
                      </a:lnTo>
                      <a:lnTo>
                        <a:pt x="564" y="598"/>
                      </a:lnTo>
                      <a:lnTo>
                        <a:pt x="455" y="592"/>
                      </a:lnTo>
                      <a:lnTo>
                        <a:pt x="372" y="580"/>
                      </a:lnTo>
                      <a:lnTo>
                        <a:pt x="310" y="562"/>
                      </a:lnTo>
                      <a:lnTo>
                        <a:pt x="255" y="529"/>
                      </a:lnTo>
                      <a:lnTo>
                        <a:pt x="202" y="479"/>
                      </a:lnTo>
                      <a:lnTo>
                        <a:pt x="140" y="406"/>
                      </a:lnTo>
                      <a:lnTo>
                        <a:pt x="63" y="307"/>
                      </a:lnTo>
                      <a:lnTo>
                        <a:pt x="29" y="290"/>
                      </a:lnTo>
                      <a:lnTo>
                        <a:pt x="9" y="272"/>
                      </a:lnTo>
                      <a:lnTo>
                        <a:pt x="0" y="252"/>
                      </a:lnTo>
                      <a:lnTo>
                        <a:pt x="2" y="234"/>
                      </a:lnTo>
                      <a:lnTo>
                        <a:pt x="13" y="217"/>
                      </a:lnTo>
                      <a:lnTo>
                        <a:pt x="31" y="206"/>
                      </a:lnTo>
                      <a:lnTo>
                        <a:pt x="56" y="199"/>
                      </a:lnTo>
                      <a:lnTo>
                        <a:pt x="89" y="201"/>
                      </a:lnTo>
                      <a:lnTo>
                        <a:pt x="73" y="171"/>
                      </a:lnTo>
                      <a:lnTo>
                        <a:pt x="65" y="144"/>
                      </a:lnTo>
                      <a:lnTo>
                        <a:pt x="65" y="120"/>
                      </a:lnTo>
                      <a:lnTo>
                        <a:pt x="73" y="103"/>
                      </a:lnTo>
                      <a:lnTo>
                        <a:pt x="85" y="89"/>
                      </a:lnTo>
                      <a:lnTo>
                        <a:pt x="104" y="84"/>
                      </a:lnTo>
                      <a:lnTo>
                        <a:pt x="128" y="85"/>
                      </a:lnTo>
                      <a:lnTo>
                        <a:pt x="158" y="99"/>
                      </a:lnTo>
                      <a:lnTo>
                        <a:pt x="135" y="58"/>
                      </a:lnTo>
                      <a:lnTo>
                        <a:pt x="130" y="28"/>
                      </a:lnTo>
                      <a:lnTo>
                        <a:pt x="138" y="8"/>
                      </a:lnTo>
                      <a:lnTo>
                        <a:pt x="158" y="0"/>
                      </a:lnTo>
                      <a:lnTo>
                        <a:pt x="183" y="4"/>
                      </a:lnTo>
                      <a:lnTo>
                        <a:pt x="214" y="21"/>
                      </a:lnTo>
                      <a:lnTo>
                        <a:pt x="246" y="53"/>
                      </a:lnTo>
                      <a:lnTo>
                        <a:pt x="278" y="99"/>
                      </a:lnTo>
                      <a:lnTo>
                        <a:pt x="281" y="114"/>
                      </a:lnTo>
                      <a:lnTo>
                        <a:pt x="285" y="130"/>
                      </a:lnTo>
                      <a:lnTo>
                        <a:pt x="287" y="144"/>
                      </a:lnTo>
                      <a:lnTo>
                        <a:pt x="291" y="159"/>
                      </a:lnTo>
                      <a:lnTo>
                        <a:pt x="295" y="173"/>
                      </a:lnTo>
                      <a:lnTo>
                        <a:pt x="298" y="189"/>
                      </a:lnTo>
                      <a:lnTo>
                        <a:pt x="302" y="204"/>
                      </a:lnTo>
                      <a:lnTo>
                        <a:pt x="306" y="223"/>
                      </a:lnTo>
                      <a:lnTo>
                        <a:pt x="341" y="278"/>
                      </a:lnTo>
                      <a:lnTo>
                        <a:pt x="370" y="321"/>
                      </a:lnTo>
                      <a:lnTo>
                        <a:pt x="394" y="349"/>
                      </a:lnTo>
                      <a:lnTo>
                        <a:pt x="419" y="366"/>
                      </a:lnTo>
                      <a:lnTo>
                        <a:pt x="448" y="374"/>
                      </a:lnTo>
                      <a:lnTo>
                        <a:pt x="485" y="376"/>
                      </a:lnTo>
                      <a:lnTo>
                        <a:pt x="535" y="374"/>
                      </a:lnTo>
                      <a:lnTo>
                        <a:pt x="604" y="371"/>
                      </a:lnTo>
                      <a:lnTo>
                        <a:pt x="588" y="346"/>
                      </a:lnTo>
                      <a:lnTo>
                        <a:pt x="573" y="325"/>
                      </a:lnTo>
                      <a:lnTo>
                        <a:pt x="558" y="305"/>
                      </a:lnTo>
                      <a:lnTo>
                        <a:pt x="543" y="286"/>
                      </a:lnTo>
                      <a:lnTo>
                        <a:pt x="528" y="266"/>
                      </a:lnTo>
                      <a:lnTo>
                        <a:pt x="513" y="247"/>
                      </a:lnTo>
                      <a:lnTo>
                        <a:pt x="499" y="224"/>
                      </a:lnTo>
                      <a:lnTo>
                        <a:pt x="485" y="202"/>
                      </a:lnTo>
                      <a:lnTo>
                        <a:pt x="498" y="151"/>
                      </a:lnTo>
                      <a:lnTo>
                        <a:pt x="525" y="108"/>
                      </a:lnTo>
                      <a:lnTo>
                        <a:pt x="563" y="72"/>
                      </a:lnTo>
                      <a:lnTo>
                        <a:pt x="608" y="48"/>
                      </a:lnTo>
                      <a:lnTo>
                        <a:pt x="656" y="33"/>
                      </a:lnTo>
                      <a:lnTo>
                        <a:pt x="703" y="34"/>
                      </a:lnTo>
                      <a:lnTo>
                        <a:pt x="747" y="49"/>
                      </a:lnTo>
                      <a:lnTo>
                        <a:pt x="786" y="83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3" name="Freeform 76"/>
                <p:cNvSpPr>
                  <a:spLocks/>
                </p:cNvSpPr>
                <p:nvPr/>
              </p:nvSpPr>
              <p:spPr bwMode="auto">
                <a:xfrm>
                  <a:off x="4367" y="3123"/>
                  <a:ext cx="402" cy="284"/>
                </a:xfrm>
                <a:custGeom>
                  <a:avLst/>
                  <a:gdLst>
                    <a:gd name="T0" fmla="*/ 194 w 804"/>
                    <a:gd name="T1" fmla="*/ 43 h 569"/>
                    <a:gd name="T2" fmla="*/ 200 w 804"/>
                    <a:gd name="T3" fmla="*/ 88 h 569"/>
                    <a:gd name="T4" fmla="*/ 200 w 804"/>
                    <a:gd name="T5" fmla="*/ 121 h 569"/>
                    <a:gd name="T6" fmla="*/ 186 w 804"/>
                    <a:gd name="T7" fmla="*/ 139 h 569"/>
                    <a:gd name="T8" fmla="*/ 136 w 804"/>
                    <a:gd name="T9" fmla="*/ 139 h 569"/>
                    <a:gd name="T10" fmla="*/ 88 w 804"/>
                    <a:gd name="T11" fmla="*/ 133 h 569"/>
                    <a:gd name="T12" fmla="*/ 59 w 804"/>
                    <a:gd name="T13" fmla="*/ 120 h 569"/>
                    <a:gd name="T14" fmla="*/ 34 w 804"/>
                    <a:gd name="T15" fmla="*/ 92 h 569"/>
                    <a:gd name="T16" fmla="*/ 7 w 804"/>
                    <a:gd name="T17" fmla="*/ 67 h 569"/>
                    <a:gd name="T18" fmla="*/ 0 w 804"/>
                    <a:gd name="T19" fmla="*/ 58 h 569"/>
                    <a:gd name="T20" fmla="*/ 3 w 804"/>
                    <a:gd name="T21" fmla="*/ 49 h 569"/>
                    <a:gd name="T22" fmla="*/ 14 w 804"/>
                    <a:gd name="T23" fmla="*/ 44 h 569"/>
                    <a:gd name="T24" fmla="*/ 19 w 804"/>
                    <a:gd name="T25" fmla="*/ 38 h 569"/>
                    <a:gd name="T26" fmla="*/ 17 w 804"/>
                    <a:gd name="T27" fmla="*/ 26 h 569"/>
                    <a:gd name="T28" fmla="*/ 23 w 804"/>
                    <a:gd name="T29" fmla="*/ 19 h 569"/>
                    <a:gd name="T30" fmla="*/ 33 w 804"/>
                    <a:gd name="T31" fmla="*/ 19 h 569"/>
                    <a:gd name="T32" fmla="*/ 34 w 804"/>
                    <a:gd name="T33" fmla="*/ 12 h 569"/>
                    <a:gd name="T34" fmla="*/ 36 w 804"/>
                    <a:gd name="T35" fmla="*/ 1 h 569"/>
                    <a:gd name="T36" fmla="*/ 47 w 804"/>
                    <a:gd name="T37" fmla="*/ 0 h 569"/>
                    <a:gd name="T38" fmla="*/ 60 w 804"/>
                    <a:gd name="T39" fmla="*/ 12 h 569"/>
                    <a:gd name="T40" fmla="*/ 68 w 804"/>
                    <a:gd name="T41" fmla="*/ 27 h 569"/>
                    <a:gd name="T42" fmla="*/ 70 w 804"/>
                    <a:gd name="T43" fmla="*/ 34 h 569"/>
                    <a:gd name="T44" fmla="*/ 71 w 804"/>
                    <a:gd name="T45" fmla="*/ 39 h 569"/>
                    <a:gd name="T46" fmla="*/ 73 w 804"/>
                    <a:gd name="T47" fmla="*/ 45 h 569"/>
                    <a:gd name="T48" fmla="*/ 82 w 804"/>
                    <a:gd name="T49" fmla="*/ 64 h 569"/>
                    <a:gd name="T50" fmla="*/ 96 w 804"/>
                    <a:gd name="T51" fmla="*/ 81 h 569"/>
                    <a:gd name="T52" fmla="*/ 109 w 804"/>
                    <a:gd name="T53" fmla="*/ 88 h 569"/>
                    <a:gd name="T54" fmla="*/ 133 w 804"/>
                    <a:gd name="T55" fmla="*/ 88 h 569"/>
                    <a:gd name="T56" fmla="*/ 147 w 804"/>
                    <a:gd name="T57" fmla="*/ 81 h 569"/>
                    <a:gd name="T58" fmla="*/ 139 w 804"/>
                    <a:gd name="T59" fmla="*/ 70 h 569"/>
                    <a:gd name="T60" fmla="*/ 131 w 804"/>
                    <a:gd name="T61" fmla="*/ 60 h 569"/>
                    <a:gd name="T62" fmla="*/ 123 w 804"/>
                    <a:gd name="T63" fmla="*/ 50 h 569"/>
                    <a:gd name="T64" fmla="*/ 123 w 804"/>
                    <a:gd name="T65" fmla="*/ 31 h 569"/>
                    <a:gd name="T66" fmla="*/ 138 w 804"/>
                    <a:gd name="T67" fmla="*/ 12 h 569"/>
                    <a:gd name="T68" fmla="*/ 159 w 804"/>
                    <a:gd name="T69" fmla="*/ 3 h 569"/>
                    <a:gd name="T70" fmla="*/ 181 w 804"/>
                    <a:gd name="T71" fmla="*/ 8 h 569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804"/>
                    <a:gd name="T109" fmla="*/ 0 h 569"/>
                    <a:gd name="T110" fmla="*/ 804 w 804"/>
                    <a:gd name="T111" fmla="*/ 569 h 569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804" h="569">
                      <a:moveTo>
                        <a:pt x="759" y="69"/>
                      </a:moveTo>
                      <a:lnTo>
                        <a:pt x="774" y="173"/>
                      </a:lnTo>
                      <a:lnTo>
                        <a:pt x="789" y="269"/>
                      </a:lnTo>
                      <a:lnTo>
                        <a:pt x="799" y="353"/>
                      </a:lnTo>
                      <a:lnTo>
                        <a:pt x="804" y="427"/>
                      </a:lnTo>
                      <a:lnTo>
                        <a:pt x="797" y="485"/>
                      </a:lnTo>
                      <a:lnTo>
                        <a:pt x="778" y="530"/>
                      </a:lnTo>
                      <a:lnTo>
                        <a:pt x="743" y="557"/>
                      </a:lnTo>
                      <a:lnTo>
                        <a:pt x="691" y="569"/>
                      </a:lnTo>
                      <a:lnTo>
                        <a:pt x="543" y="559"/>
                      </a:lnTo>
                      <a:lnTo>
                        <a:pt x="434" y="549"/>
                      </a:lnTo>
                      <a:lnTo>
                        <a:pt x="351" y="535"/>
                      </a:lnTo>
                      <a:lnTo>
                        <a:pt x="290" y="515"/>
                      </a:lnTo>
                      <a:lnTo>
                        <a:pt x="237" y="482"/>
                      </a:lnTo>
                      <a:lnTo>
                        <a:pt x="188" y="436"/>
                      </a:lnTo>
                      <a:lnTo>
                        <a:pt x="133" y="371"/>
                      </a:lnTo>
                      <a:lnTo>
                        <a:pt x="64" y="287"/>
                      </a:lnTo>
                      <a:lnTo>
                        <a:pt x="30" y="269"/>
                      </a:lnTo>
                      <a:lnTo>
                        <a:pt x="10" y="250"/>
                      </a:lnTo>
                      <a:lnTo>
                        <a:pt x="0" y="232"/>
                      </a:lnTo>
                      <a:lnTo>
                        <a:pt x="3" y="214"/>
                      </a:lnTo>
                      <a:lnTo>
                        <a:pt x="13" y="196"/>
                      </a:lnTo>
                      <a:lnTo>
                        <a:pt x="32" y="185"/>
                      </a:lnTo>
                      <a:lnTo>
                        <a:pt x="57" y="179"/>
                      </a:lnTo>
                      <a:lnTo>
                        <a:pt x="89" y="181"/>
                      </a:lnTo>
                      <a:lnTo>
                        <a:pt x="73" y="153"/>
                      </a:lnTo>
                      <a:lnTo>
                        <a:pt x="68" y="128"/>
                      </a:lnTo>
                      <a:lnTo>
                        <a:pt x="68" y="105"/>
                      </a:lnTo>
                      <a:lnTo>
                        <a:pt x="77" y="89"/>
                      </a:lnTo>
                      <a:lnTo>
                        <a:pt x="89" y="77"/>
                      </a:lnTo>
                      <a:lnTo>
                        <a:pt x="108" y="74"/>
                      </a:lnTo>
                      <a:lnTo>
                        <a:pt x="129" y="77"/>
                      </a:lnTo>
                      <a:lnTo>
                        <a:pt x="154" y="90"/>
                      </a:lnTo>
                      <a:lnTo>
                        <a:pt x="136" y="51"/>
                      </a:lnTo>
                      <a:lnTo>
                        <a:pt x="133" y="24"/>
                      </a:lnTo>
                      <a:lnTo>
                        <a:pt x="141" y="6"/>
                      </a:lnTo>
                      <a:lnTo>
                        <a:pt x="161" y="0"/>
                      </a:lnTo>
                      <a:lnTo>
                        <a:pt x="185" y="3"/>
                      </a:lnTo>
                      <a:lnTo>
                        <a:pt x="212" y="21"/>
                      </a:lnTo>
                      <a:lnTo>
                        <a:pt x="241" y="51"/>
                      </a:lnTo>
                      <a:lnTo>
                        <a:pt x="269" y="95"/>
                      </a:lnTo>
                      <a:lnTo>
                        <a:pt x="271" y="111"/>
                      </a:lnTo>
                      <a:lnTo>
                        <a:pt x="274" y="125"/>
                      </a:lnTo>
                      <a:lnTo>
                        <a:pt x="277" y="136"/>
                      </a:lnTo>
                      <a:lnTo>
                        <a:pt x="281" y="148"/>
                      </a:lnTo>
                      <a:lnTo>
                        <a:pt x="284" y="158"/>
                      </a:lnTo>
                      <a:lnTo>
                        <a:pt x="287" y="169"/>
                      </a:lnTo>
                      <a:lnTo>
                        <a:pt x="291" y="183"/>
                      </a:lnTo>
                      <a:lnTo>
                        <a:pt x="295" y="200"/>
                      </a:lnTo>
                      <a:lnTo>
                        <a:pt x="328" y="257"/>
                      </a:lnTo>
                      <a:lnTo>
                        <a:pt x="356" y="299"/>
                      </a:lnTo>
                      <a:lnTo>
                        <a:pt x="381" y="327"/>
                      </a:lnTo>
                      <a:lnTo>
                        <a:pt x="409" y="346"/>
                      </a:lnTo>
                      <a:lnTo>
                        <a:pt x="439" y="354"/>
                      </a:lnTo>
                      <a:lnTo>
                        <a:pt x="479" y="357"/>
                      </a:lnTo>
                      <a:lnTo>
                        <a:pt x="531" y="354"/>
                      </a:lnTo>
                      <a:lnTo>
                        <a:pt x="600" y="352"/>
                      </a:lnTo>
                      <a:lnTo>
                        <a:pt x="585" y="326"/>
                      </a:lnTo>
                      <a:lnTo>
                        <a:pt x="570" y="304"/>
                      </a:lnTo>
                      <a:lnTo>
                        <a:pt x="555" y="283"/>
                      </a:lnTo>
                      <a:lnTo>
                        <a:pt x="539" y="264"/>
                      </a:lnTo>
                      <a:lnTo>
                        <a:pt x="524" y="243"/>
                      </a:lnTo>
                      <a:lnTo>
                        <a:pt x="509" y="223"/>
                      </a:lnTo>
                      <a:lnTo>
                        <a:pt x="494" y="200"/>
                      </a:lnTo>
                      <a:lnTo>
                        <a:pt x="479" y="176"/>
                      </a:lnTo>
                      <a:lnTo>
                        <a:pt x="492" y="125"/>
                      </a:lnTo>
                      <a:lnTo>
                        <a:pt x="517" y="82"/>
                      </a:lnTo>
                      <a:lnTo>
                        <a:pt x="551" y="49"/>
                      </a:lnTo>
                      <a:lnTo>
                        <a:pt x="592" y="27"/>
                      </a:lnTo>
                      <a:lnTo>
                        <a:pt x="635" y="15"/>
                      </a:lnTo>
                      <a:lnTo>
                        <a:pt x="680" y="17"/>
                      </a:lnTo>
                      <a:lnTo>
                        <a:pt x="721" y="34"/>
                      </a:lnTo>
                      <a:lnTo>
                        <a:pt x="759" y="69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4" name="Freeform 77"/>
                <p:cNvSpPr>
                  <a:spLocks/>
                </p:cNvSpPr>
                <p:nvPr/>
              </p:nvSpPr>
              <p:spPr bwMode="auto">
                <a:xfrm>
                  <a:off x="4373" y="3132"/>
                  <a:ext cx="390" cy="268"/>
                </a:xfrm>
                <a:custGeom>
                  <a:avLst/>
                  <a:gdLst>
                    <a:gd name="T0" fmla="*/ 186 w 779"/>
                    <a:gd name="T1" fmla="*/ 40 h 536"/>
                    <a:gd name="T2" fmla="*/ 193 w 779"/>
                    <a:gd name="T3" fmla="*/ 83 h 536"/>
                    <a:gd name="T4" fmla="*/ 194 w 779"/>
                    <a:gd name="T5" fmla="*/ 113 h 536"/>
                    <a:gd name="T6" fmla="*/ 181 w 779"/>
                    <a:gd name="T7" fmla="*/ 131 h 536"/>
                    <a:gd name="T8" fmla="*/ 130 w 779"/>
                    <a:gd name="T9" fmla="*/ 131 h 536"/>
                    <a:gd name="T10" fmla="*/ 82 w 779"/>
                    <a:gd name="T11" fmla="*/ 123 h 536"/>
                    <a:gd name="T12" fmla="*/ 55 w 779"/>
                    <a:gd name="T13" fmla="*/ 109 h 536"/>
                    <a:gd name="T14" fmla="*/ 31 w 779"/>
                    <a:gd name="T15" fmla="*/ 85 h 536"/>
                    <a:gd name="T16" fmla="*/ 8 w 779"/>
                    <a:gd name="T17" fmla="*/ 63 h 536"/>
                    <a:gd name="T18" fmla="*/ 0 w 779"/>
                    <a:gd name="T19" fmla="*/ 54 h 536"/>
                    <a:gd name="T20" fmla="*/ 3 w 779"/>
                    <a:gd name="T21" fmla="*/ 45 h 536"/>
                    <a:gd name="T22" fmla="*/ 14 w 779"/>
                    <a:gd name="T23" fmla="*/ 41 h 536"/>
                    <a:gd name="T24" fmla="*/ 19 w 779"/>
                    <a:gd name="T25" fmla="*/ 35 h 536"/>
                    <a:gd name="T26" fmla="*/ 18 w 779"/>
                    <a:gd name="T27" fmla="*/ 23 h 536"/>
                    <a:gd name="T28" fmla="*/ 24 w 779"/>
                    <a:gd name="T29" fmla="*/ 17 h 536"/>
                    <a:gd name="T30" fmla="*/ 33 w 779"/>
                    <a:gd name="T31" fmla="*/ 18 h 536"/>
                    <a:gd name="T32" fmla="*/ 34 w 779"/>
                    <a:gd name="T33" fmla="*/ 12 h 536"/>
                    <a:gd name="T34" fmla="*/ 36 w 779"/>
                    <a:gd name="T35" fmla="*/ 2 h 536"/>
                    <a:gd name="T36" fmla="*/ 46 w 779"/>
                    <a:gd name="T37" fmla="*/ 2 h 536"/>
                    <a:gd name="T38" fmla="*/ 59 w 779"/>
                    <a:gd name="T39" fmla="*/ 14 h 536"/>
                    <a:gd name="T40" fmla="*/ 65 w 779"/>
                    <a:gd name="T41" fmla="*/ 28 h 536"/>
                    <a:gd name="T42" fmla="*/ 66 w 779"/>
                    <a:gd name="T43" fmla="*/ 33 h 536"/>
                    <a:gd name="T44" fmla="*/ 68 w 779"/>
                    <a:gd name="T45" fmla="*/ 36 h 536"/>
                    <a:gd name="T46" fmla="*/ 70 w 779"/>
                    <a:gd name="T47" fmla="*/ 41 h 536"/>
                    <a:gd name="T48" fmla="*/ 79 w 779"/>
                    <a:gd name="T49" fmla="*/ 60 h 536"/>
                    <a:gd name="T50" fmla="*/ 92 w 779"/>
                    <a:gd name="T51" fmla="*/ 78 h 536"/>
                    <a:gd name="T52" fmla="*/ 108 w 779"/>
                    <a:gd name="T53" fmla="*/ 85 h 536"/>
                    <a:gd name="T54" fmla="*/ 132 w 779"/>
                    <a:gd name="T55" fmla="*/ 85 h 536"/>
                    <a:gd name="T56" fmla="*/ 145 w 779"/>
                    <a:gd name="T57" fmla="*/ 77 h 536"/>
                    <a:gd name="T58" fmla="*/ 137 w 779"/>
                    <a:gd name="T59" fmla="*/ 67 h 536"/>
                    <a:gd name="T60" fmla="*/ 130 w 779"/>
                    <a:gd name="T61" fmla="*/ 56 h 536"/>
                    <a:gd name="T62" fmla="*/ 122 w 779"/>
                    <a:gd name="T63" fmla="*/ 44 h 536"/>
                    <a:gd name="T64" fmla="*/ 121 w 779"/>
                    <a:gd name="T65" fmla="*/ 25 h 536"/>
                    <a:gd name="T66" fmla="*/ 135 w 779"/>
                    <a:gd name="T67" fmla="*/ 7 h 536"/>
                    <a:gd name="T68" fmla="*/ 153 w 779"/>
                    <a:gd name="T69" fmla="*/ 0 h 536"/>
                    <a:gd name="T70" fmla="*/ 173 w 779"/>
                    <a:gd name="T71" fmla="*/ 5 h 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79"/>
                    <a:gd name="T109" fmla="*/ 0 h 536"/>
                    <a:gd name="T110" fmla="*/ 779 w 779"/>
                    <a:gd name="T111" fmla="*/ 536 h 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79" h="536">
                      <a:moveTo>
                        <a:pt x="727" y="58"/>
                      </a:moveTo>
                      <a:lnTo>
                        <a:pt x="743" y="161"/>
                      </a:lnTo>
                      <a:lnTo>
                        <a:pt x="760" y="254"/>
                      </a:lnTo>
                      <a:lnTo>
                        <a:pt x="772" y="333"/>
                      </a:lnTo>
                      <a:lnTo>
                        <a:pt x="779" y="400"/>
                      </a:lnTo>
                      <a:lnTo>
                        <a:pt x="774" y="453"/>
                      </a:lnTo>
                      <a:lnTo>
                        <a:pt x="757" y="494"/>
                      </a:lnTo>
                      <a:lnTo>
                        <a:pt x="722" y="521"/>
                      </a:lnTo>
                      <a:lnTo>
                        <a:pt x="668" y="536"/>
                      </a:lnTo>
                      <a:lnTo>
                        <a:pt x="520" y="524"/>
                      </a:lnTo>
                      <a:lnTo>
                        <a:pt x="410" y="512"/>
                      </a:lnTo>
                      <a:lnTo>
                        <a:pt x="328" y="494"/>
                      </a:lnTo>
                      <a:lnTo>
                        <a:pt x="267" y="472"/>
                      </a:lnTo>
                      <a:lnTo>
                        <a:pt x="217" y="439"/>
                      </a:lnTo>
                      <a:lnTo>
                        <a:pt x="173" y="396"/>
                      </a:lnTo>
                      <a:lnTo>
                        <a:pt x="123" y="340"/>
                      </a:lnTo>
                      <a:lnTo>
                        <a:pt x="62" y="270"/>
                      </a:lnTo>
                      <a:lnTo>
                        <a:pt x="29" y="254"/>
                      </a:lnTo>
                      <a:lnTo>
                        <a:pt x="9" y="236"/>
                      </a:lnTo>
                      <a:lnTo>
                        <a:pt x="0" y="217"/>
                      </a:lnTo>
                      <a:lnTo>
                        <a:pt x="2" y="200"/>
                      </a:lnTo>
                      <a:lnTo>
                        <a:pt x="12" y="183"/>
                      </a:lnTo>
                      <a:lnTo>
                        <a:pt x="31" y="172"/>
                      </a:lnTo>
                      <a:lnTo>
                        <a:pt x="56" y="166"/>
                      </a:lnTo>
                      <a:lnTo>
                        <a:pt x="89" y="168"/>
                      </a:lnTo>
                      <a:lnTo>
                        <a:pt x="73" y="140"/>
                      </a:lnTo>
                      <a:lnTo>
                        <a:pt x="68" y="116"/>
                      </a:lnTo>
                      <a:lnTo>
                        <a:pt x="69" y="94"/>
                      </a:lnTo>
                      <a:lnTo>
                        <a:pt x="79" y="81"/>
                      </a:lnTo>
                      <a:lnTo>
                        <a:pt x="93" y="71"/>
                      </a:lnTo>
                      <a:lnTo>
                        <a:pt x="110" y="68"/>
                      </a:lnTo>
                      <a:lnTo>
                        <a:pt x="130" y="72"/>
                      </a:lnTo>
                      <a:lnTo>
                        <a:pt x="153" y="86"/>
                      </a:lnTo>
                      <a:lnTo>
                        <a:pt x="136" y="48"/>
                      </a:lnTo>
                      <a:lnTo>
                        <a:pt x="135" y="23"/>
                      </a:lnTo>
                      <a:lnTo>
                        <a:pt x="144" y="8"/>
                      </a:lnTo>
                      <a:lnTo>
                        <a:pt x="162" y="4"/>
                      </a:lnTo>
                      <a:lnTo>
                        <a:pt x="183" y="11"/>
                      </a:lnTo>
                      <a:lnTo>
                        <a:pt x="208" y="28"/>
                      </a:lnTo>
                      <a:lnTo>
                        <a:pt x="233" y="57"/>
                      </a:lnTo>
                      <a:lnTo>
                        <a:pt x="256" y="97"/>
                      </a:lnTo>
                      <a:lnTo>
                        <a:pt x="258" y="112"/>
                      </a:lnTo>
                      <a:lnTo>
                        <a:pt x="261" y="123"/>
                      </a:lnTo>
                      <a:lnTo>
                        <a:pt x="264" y="132"/>
                      </a:lnTo>
                      <a:lnTo>
                        <a:pt x="268" y="140"/>
                      </a:lnTo>
                      <a:lnTo>
                        <a:pt x="271" y="146"/>
                      </a:lnTo>
                      <a:lnTo>
                        <a:pt x="274" y="155"/>
                      </a:lnTo>
                      <a:lnTo>
                        <a:pt x="278" y="166"/>
                      </a:lnTo>
                      <a:lnTo>
                        <a:pt x="282" y="182"/>
                      </a:lnTo>
                      <a:lnTo>
                        <a:pt x="313" y="240"/>
                      </a:lnTo>
                      <a:lnTo>
                        <a:pt x="341" y="284"/>
                      </a:lnTo>
                      <a:lnTo>
                        <a:pt x="366" y="313"/>
                      </a:lnTo>
                      <a:lnTo>
                        <a:pt x="396" y="331"/>
                      </a:lnTo>
                      <a:lnTo>
                        <a:pt x="429" y="340"/>
                      </a:lnTo>
                      <a:lnTo>
                        <a:pt x="471" y="343"/>
                      </a:lnTo>
                      <a:lnTo>
                        <a:pt x="525" y="340"/>
                      </a:lnTo>
                      <a:lnTo>
                        <a:pt x="594" y="338"/>
                      </a:lnTo>
                      <a:lnTo>
                        <a:pt x="578" y="310"/>
                      </a:lnTo>
                      <a:lnTo>
                        <a:pt x="563" y="287"/>
                      </a:lnTo>
                      <a:lnTo>
                        <a:pt x="548" y="265"/>
                      </a:lnTo>
                      <a:lnTo>
                        <a:pt x="533" y="245"/>
                      </a:lnTo>
                      <a:lnTo>
                        <a:pt x="518" y="224"/>
                      </a:lnTo>
                      <a:lnTo>
                        <a:pt x="503" y="202"/>
                      </a:lnTo>
                      <a:lnTo>
                        <a:pt x="488" y="178"/>
                      </a:lnTo>
                      <a:lnTo>
                        <a:pt x="473" y="155"/>
                      </a:lnTo>
                      <a:lnTo>
                        <a:pt x="484" y="103"/>
                      </a:lnTo>
                      <a:lnTo>
                        <a:pt x="506" y="63"/>
                      </a:lnTo>
                      <a:lnTo>
                        <a:pt x="537" y="31"/>
                      </a:lnTo>
                      <a:lnTo>
                        <a:pt x="573" y="11"/>
                      </a:lnTo>
                      <a:lnTo>
                        <a:pt x="611" y="0"/>
                      </a:lnTo>
                      <a:lnTo>
                        <a:pt x="652" y="6"/>
                      </a:lnTo>
                      <a:lnTo>
                        <a:pt x="691" y="23"/>
                      </a:lnTo>
                      <a:lnTo>
                        <a:pt x="727" y="58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5" name="Freeform 78"/>
                <p:cNvSpPr>
                  <a:spLocks/>
                </p:cNvSpPr>
                <p:nvPr/>
              </p:nvSpPr>
              <p:spPr bwMode="auto">
                <a:xfrm>
                  <a:off x="4379" y="3134"/>
                  <a:ext cx="378" cy="259"/>
                </a:xfrm>
                <a:custGeom>
                  <a:avLst/>
                  <a:gdLst>
                    <a:gd name="T0" fmla="*/ 178 w 756"/>
                    <a:gd name="T1" fmla="*/ 40 h 518"/>
                    <a:gd name="T2" fmla="*/ 187 w 756"/>
                    <a:gd name="T3" fmla="*/ 81 h 518"/>
                    <a:gd name="T4" fmla="*/ 189 w 756"/>
                    <a:gd name="T5" fmla="*/ 109 h 518"/>
                    <a:gd name="T6" fmla="*/ 176 w 756"/>
                    <a:gd name="T7" fmla="*/ 125 h 518"/>
                    <a:gd name="T8" fmla="*/ 124 w 756"/>
                    <a:gd name="T9" fmla="*/ 126 h 518"/>
                    <a:gd name="T10" fmla="*/ 77 w 756"/>
                    <a:gd name="T11" fmla="*/ 117 h 518"/>
                    <a:gd name="T12" fmla="*/ 50 w 756"/>
                    <a:gd name="T13" fmla="*/ 102 h 518"/>
                    <a:gd name="T14" fmla="*/ 29 w 756"/>
                    <a:gd name="T15" fmla="*/ 81 h 518"/>
                    <a:gd name="T16" fmla="*/ 7 w 756"/>
                    <a:gd name="T17" fmla="*/ 63 h 518"/>
                    <a:gd name="T18" fmla="*/ 0 w 756"/>
                    <a:gd name="T19" fmla="*/ 54 h 518"/>
                    <a:gd name="T20" fmla="*/ 3 w 756"/>
                    <a:gd name="T21" fmla="*/ 45 h 518"/>
                    <a:gd name="T22" fmla="*/ 14 w 756"/>
                    <a:gd name="T23" fmla="*/ 41 h 518"/>
                    <a:gd name="T24" fmla="*/ 19 w 756"/>
                    <a:gd name="T25" fmla="*/ 35 h 518"/>
                    <a:gd name="T26" fmla="*/ 18 w 756"/>
                    <a:gd name="T27" fmla="*/ 25 h 518"/>
                    <a:gd name="T28" fmla="*/ 24 w 756"/>
                    <a:gd name="T29" fmla="*/ 19 h 518"/>
                    <a:gd name="T30" fmla="*/ 33 w 756"/>
                    <a:gd name="T31" fmla="*/ 21 h 518"/>
                    <a:gd name="T32" fmla="*/ 35 w 756"/>
                    <a:gd name="T33" fmla="*/ 15 h 518"/>
                    <a:gd name="T34" fmla="*/ 37 w 756"/>
                    <a:gd name="T35" fmla="*/ 6 h 518"/>
                    <a:gd name="T36" fmla="*/ 46 w 756"/>
                    <a:gd name="T37" fmla="*/ 8 h 518"/>
                    <a:gd name="T38" fmla="*/ 56 w 756"/>
                    <a:gd name="T39" fmla="*/ 19 h 518"/>
                    <a:gd name="T40" fmla="*/ 61 w 756"/>
                    <a:gd name="T41" fmla="*/ 32 h 518"/>
                    <a:gd name="T42" fmla="*/ 63 w 756"/>
                    <a:gd name="T43" fmla="*/ 35 h 518"/>
                    <a:gd name="T44" fmla="*/ 65 w 756"/>
                    <a:gd name="T45" fmla="*/ 37 h 518"/>
                    <a:gd name="T46" fmla="*/ 67 w 756"/>
                    <a:gd name="T47" fmla="*/ 40 h 518"/>
                    <a:gd name="T48" fmla="*/ 75 w 756"/>
                    <a:gd name="T49" fmla="*/ 59 h 518"/>
                    <a:gd name="T50" fmla="*/ 89 w 756"/>
                    <a:gd name="T51" fmla="*/ 77 h 518"/>
                    <a:gd name="T52" fmla="*/ 105 w 756"/>
                    <a:gd name="T53" fmla="*/ 84 h 518"/>
                    <a:gd name="T54" fmla="*/ 130 w 756"/>
                    <a:gd name="T55" fmla="*/ 84 h 518"/>
                    <a:gd name="T56" fmla="*/ 144 w 756"/>
                    <a:gd name="T57" fmla="*/ 77 h 518"/>
                    <a:gd name="T58" fmla="*/ 136 w 756"/>
                    <a:gd name="T59" fmla="*/ 65 h 518"/>
                    <a:gd name="T60" fmla="*/ 128 w 756"/>
                    <a:gd name="T61" fmla="*/ 54 h 518"/>
                    <a:gd name="T62" fmla="*/ 120 w 756"/>
                    <a:gd name="T63" fmla="*/ 42 h 518"/>
                    <a:gd name="T64" fmla="*/ 119 w 756"/>
                    <a:gd name="T65" fmla="*/ 24 h 518"/>
                    <a:gd name="T66" fmla="*/ 131 w 756"/>
                    <a:gd name="T67" fmla="*/ 6 h 518"/>
                    <a:gd name="T68" fmla="*/ 148 w 756"/>
                    <a:gd name="T69" fmla="*/ 0 h 518"/>
                    <a:gd name="T70" fmla="*/ 166 w 756"/>
                    <a:gd name="T71" fmla="*/ 6 h 518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56"/>
                    <a:gd name="T109" fmla="*/ 0 h 518"/>
                    <a:gd name="T110" fmla="*/ 756 w 756"/>
                    <a:gd name="T111" fmla="*/ 518 h 518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56" h="518">
                      <a:moveTo>
                        <a:pt x="696" y="60"/>
                      </a:moveTo>
                      <a:lnTo>
                        <a:pt x="712" y="162"/>
                      </a:lnTo>
                      <a:lnTo>
                        <a:pt x="731" y="251"/>
                      </a:lnTo>
                      <a:lnTo>
                        <a:pt x="747" y="325"/>
                      </a:lnTo>
                      <a:lnTo>
                        <a:pt x="756" y="387"/>
                      </a:lnTo>
                      <a:lnTo>
                        <a:pt x="754" y="436"/>
                      </a:lnTo>
                      <a:lnTo>
                        <a:pt x="737" y="474"/>
                      </a:lnTo>
                      <a:lnTo>
                        <a:pt x="702" y="500"/>
                      </a:lnTo>
                      <a:lnTo>
                        <a:pt x="647" y="518"/>
                      </a:lnTo>
                      <a:lnTo>
                        <a:pt x="499" y="505"/>
                      </a:lnTo>
                      <a:lnTo>
                        <a:pt x="389" y="490"/>
                      </a:lnTo>
                      <a:lnTo>
                        <a:pt x="307" y="469"/>
                      </a:lnTo>
                      <a:lnTo>
                        <a:pt x="248" y="444"/>
                      </a:lnTo>
                      <a:lnTo>
                        <a:pt x="201" y="411"/>
                      </a:lnTo>
                      <a:lnTo>
                        <a:pt x="159" y="372"/>
                      </a:lnTo>
                      <a:lnTo>
                        <a:pt x="117" y="325"/>
                      </a:lnTo>
                      <a:lnTo>
                        <a:pt x="64" y="270"/>
                      </a:lnTo>
                      <a:lnTo>
                        <a:pt x="30" y="252"/>
                      </a:lnTo>
                      <a:lnTo>
                        <a:pt x="10" y="235"/>
                      </a:lnTo>
                      <a:lnTo>
                        <a:pt x="0" y="216"/>
                      </a:lnTo>
                      <a:lnTo>
                        <a:pt x="3" y="200"/>
                      </a:lnTo>
                      <a:lnTo>
                        <a:pt x="13" y="183"/>
                      </a:lnTo>
                      <a:lnTo>
                        <a:pt x="31" y="173"/>
                      </a:lnTo>
                      <a:lnTo>
                        <a:pt x="57" y="167"/>
                      </a:lnTo>
                      <a:lnTo>
                        <a:pt x="89" y="169"/>
                      </a:lnTo>
                      <a:lnTo>
                        <a:pt x="74" y="142"/>
                      </a:lnTo>
                      <a:lnTo>
                        <a:pt x="69" y="119"/>
                      </a:lnTo>
                      <a:lnTo>
                        <a:pt x="72" y="101"/>
                      </a:lnTo>
                      <a:lnTo>
                        <a:pt x="83" y="88"/>
                      </a:lnTo>
                      <a:lnTo>
                        <a:pt x="97" y="79"/>
                      </a:lnTo>
                      <a:lnTo>
                        <a:pt x="114" y="79"/>
                      </a:lnTo>
                      <a:lnTo>
                        <a:pt x="132" y="84"/>
                      </a:lnTo>
                      <a:lnTo>
                        <a:pt x="151" y="97"/>
                      </a:lnTo>
                      <a:lnTo>
                        <a:pt x="138" y="62"/>
                      </a:lnTo>
                      <a:lnTo>
                        <a:pt x="138" y="38"/>
                      </a:lnTo>
                      <a:lnTo>
                        <a:pt x="147" y="25"/>
                      </a:lnTo>
                      <a:lnTo>
                        <a:pt x="164" y="24"/>
                      </a:lnTo>
                      <a:lnTo>
                        <a:pt x="184" y="32"/>
                      </a:lnTo>
                      <a:lnTo>
                        <a:pt x="206" y="50"/>
                      </a:lnTo>
                      <a:lnTo>
                        <a:pt x="227" y="78"/>
                      </a:lnTo>
                      <a:lnTo>
                        <a:pt x="245" y="116"/>
                      </a:lnTo>
                      <a:lnTo>
                        <a:pt x="247" y="128"/>
                      </a:lnTo>
                      <a:lnTo>
                        <a:pt x="251" y="137"/>
                      </a:lnTo>
                      <a:lnTo>
                        <a:pt x="253" y="142"/>
                      </a:lnTo>
                      <a:lnTo>
                        <a:pt x="257" y="146"/>
                      </a:lnTo>
                      <a:lnTo>
                        <a:pt x="260" y="148"/>
                      </a:lnTo>
                      <a:lnTo>
                        <a:pt x="263" y="153"/>
                      </a:lnTo>
                      <a:lnTo>
                        <a:pt x="267" y="162"/>
                      </a:lnTo>
                      <a:lnTo>
                        <a:pt x="271" y="178"/>
                      </a:lnTo>
                      <a:lnTo>
                        <a:pt x="300" y="237"/>
                      </a:lnTo>
                      <a:lnTo>
                        <a:pt x="327" y="281"/>
                      </a:lnTo>
                      <a:lnTo>
                        <a:pt x="354" y="311"/>
                      </a:lnTo>
                      <a:lnTo>
                        <a:pt x="385" y="330"/>
                      </a:lnTo>
                      <a:lnTo>
                        <a:pt x="420" y="339"/>
                      </a:lnTo>
                      <a:lnTo>
                        <a:pt x="464" y="341"/>
                      </a:lnTo>
                      <a:lnTo>
                        <a:pt x="519" y="339"/>
                      </a:lnTo>
                      <a:lnTo>
                        <a:pt x="589" y="336"/>
                      </a:lnTo>
                      <a:lnTo>
                        <a:pt x="573" y="310"/>
                      </a:lnTo>
                      <a:lnTo>
                        <a:pt x="558" y="286"/>
                      </a:lnTo>
                      <a:lnTo>
                        <a:pt x="543" y="263"/>
                      </a:lnTo>
                      <a:lnTo>
                        <a:pt x="528" y="241"/>
                      </a:lnTo>
                      <a:lnTo>
                        <a:pt x="512" y="218"/>
                      </a:lnTo>
                      <a:lnTo>
                        <a:pt x="497" y="196"/>
                      </a:lnTo>
                      <a:lnTo>
                        <a:pt x="482" y="171"/>
                      </a:lnTo>
                      <a:lnTo>
                        <a:pt x="468" y="147"/>
                      </a:lnTo>
                      <a:lnTo>
                        <a:pt x="478" y="97"/>
                      </a:lnTo>
                      <a:lnTo>
                        <a:pt x="499" y="57"/>
                      </a:lnTo>
                      <a:lnTo>
                        <a:pt x="524" y="27"/>
                      </a:lnTo>
                      <a:lnTo>
                        <a:pt x="557" y="8"/>
                      </a:lnTo>
                      <a:lnTo>
                        <a:pt x="589" y="0"/>
                      </a:lnTo>
                      <a:lnTo>
                        <a:pt x="626" y="5"/>
                      </a:lnTo>
                      <a:lnTo>
                        <a:pt x="662" y="25"/>
                      </a:lnTo>
                      <a:lnTo>
                        <a:pt x="696" y="60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6" name="Freeform 79"/>
                <p:cNvSpPr>
                  <a:spLocks/>
                </p:cNvSpPr>
                <p:nvPr/>
              </p:nvSpPr>
              <p:spPr bwMode="auto">
                <a:xfrm>
                  <a:off x="4385" y="3136"/>
                  <a:ext cx="366" cy="249"/>
                </a:xfrm>
                <a:custGeom>
                  <a:avLst/>
                  <a:gdLst>
                    <a:gd name="T0" fmla="*/ 171 w 732"/>
                    <a:gd name="T1" fmla="*/ 41 h 498"/>
                    <a:gd name="T2" fmla="*/ 181 w 732"/>
                    <a:gd name="T3" fmla="*/ 80 h 498"/>
                    <a:gd name="T4" fmla="*/ 183 w 732"/>
                    <a:gd name="T5" fmla="*/ 105 h 498"/>
                    <a:gd name="T6" fmla="*/ 171 w 732"/>
                    <a:gd name="T7" fmla="*/ 120 h 498"/>
                    <a:gd name="T8" fmla="*/ 118 w 732"/>
                    <a:gd name="T9" fmla="*/ 121 h 498"/>
                    <a:gd name="T10" fmla="*/ 71 w 732"/>
                    <a:gd name="T11" fmla="*/ 111 h 498"/>
                    <a:gd name="T12" fmla="*/ 45 w 732"/>
                    <a:gd name="T13" fmla="*/ 96 h 498"/>
                    <a:gd name="T14" fmla="*/ 26 w 732"/>
                    <a:gd name="T15" fmla="*/ 77 h 498"/>
                    <a:gd name="T16" fmla="*/ 7 w 732"/>
                    <a:gd name="T17" fmla="*/ 62 h 498"/>
                    <a:gd name="T18" fmla="*/ 0 w 732"/>
                    <a:gd name="T19" fmla="*/ 54 h 498"/>
                    <a:gd name="T20" fmla="*/ 3 w 732"/>
                    <a:gd name="T21" fmla="*/ 46 h 498"/>
                    <a:gd name="T22" fmla="*/ 13 w 732"/>
                    <a:gd name="T23" fmla="*/ 42 h 498"/>
                    <a:gd name="T24" fmla="*/ 19 w 732"/>
                    <a:gd name="T25" fmla="*/ 36 h 498"/>
                    <a:gd name="T26" fmla="*/ 19 w 732"/>
                    <a:gd name="T27" fmla="*/ 26 h 498"/>
                    <a:gd name="T28" fmla="*/ 25 w 732"/>
                    <a:gd name="T29" fmla="*/ 22 h 498"/>
                    <a:gd name="T30" fmla="*/ 34 w 732"/>
                    <a:gd name="T31" fmla="*/ 24 h 498"/>
                    <a:gd name="T32" fmla="*/ 35 w 732"/>
                    <a:gd name="T33" fmla="*/ 19 h 498"/>
                    <a:gd name="T34" fmla="*/ 38 w 732"/>
                    <a:gd name="T35" fmla="*/ 11 h 498"/>
                    <a:gd name="T36" fmla="*/ 46 w 732"/>
                    <a:gd name="T37" fmla="*/ 13 h 498"/>
                    <a:gd name="T38" fmla="*/ 55 w 732"/>
                    <a:gd name="T39" fmla="*/ 25 h 498"/>
                    <a:gd name="T40" fmla="*/ 58 w 732"/>
                    <a:gd name="T41" fmla="*/ 36 h 498"/>
                    <a:gd name="T42" fmla="*/ 60 w 732"/>
                    <a:gd name="T43" fmla="*/ 38 h 498"/>
                    <a:gd name="T44" fmla="*/ 61 w 732"/>
                    <a:gd name="T45" fmla="*/ 38 h 498"/>
                    <a:gd name="T46" fmla="*/ 63 w 732"/>
                    <a:gd name="T47" fmla="*/ 40 h 498"/>
                    <a:gd name="T48" fmla="*/ 71 w 732"/>
                    <a:gd name="T49" fmla="*/ 59 h 498"/>
                    <a:gd name="T50" fmla="*/ 85 w 732"/>
                    <a:gd name="T51" fmla="*/ 77 h 498"/>
                    <a:gd name="T52" fmla="*/ 102 w 732"/>
                    <a:gd name="T53" fmla="*/ 84 h 498"/>
                    <a:gd name="T54" fmla="*/ 129 w 732"/>
                    <a:gd name="T55" fmla="*/ 85 h 498"/>
                    <a:gd name="T56" fmla="*/ 142 w 732"/>
                    <a:gd name="T57" fmla="*/ 77 h 498"/>
                    <a:gd name="T58" fmla="*/ 135 w 732"/>
                    <a:gd name="T59" fmla="*/ 66 h 498"/>
                    <a:gd name="T60" fmla="*/ 126 w 732"/>
                    <a:gd name="T61" fmla="*/ 54 h 498"/>
                    <a:gd name="T62" fmla="*/ 119 w 732"/>
                    <a:gd name="T63" fmla="*/ 42 h 498"/>
                    <a:gd name="T64" fmla="*/ 117 w 732"/>
                    <a:gd name="T65" fmla="*/ 23 h 498"/>
                    <a:gd name="T66" fmla="*/ 127 w 732"/>
                    <a:gd name="T67" fmla="*/ 6 h 498"/>
                    <a:gd name="T68" fmla="*/ 142 w 732"/>
                    <a:gd name="T69" fmla="*/ 0 h 498"/>
                    <a:gd name="T70" fmla="*/ 159 w 732"/>
                    <a:gd name="T71" fmla="*/ 7 h 498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32"/>
                    <a:gd name="T109" fmla="*/ 0 h 498"/>
                    <a:gd name="T110" fmla="*/ 732 w 732"/>
                    <a:gd name="T111" fmla="*/ 498 h 498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32" h="498">
                      <a:moveTo>
                        <a:pt x="667" y="64"/>
                      </a:moveTo>
                      <a:lnTo>
                        <a:pt x="684" y="164"/>
                      </a:lnTo>
                      <a:lnTo>
                        <a:pt x="704" y="249"/>
                      </a:lnTo>
                      <a:lnTo>
                        <a:pt x="721" y="318"/>
                      </a:lnTo>
                      <a:lnTo>
                        <a:pt x="732" y="376"/>
                      </a:lnTo>
                      <a:lnTo>
                        <a:pt x="731" y="419"/>
                      </a:lnTo>
                      <a:lnTo>
                        <a:pt x="716" y="454"/>
                      </a:lnTo>
                      <a:lnTo>
                        <a:pt x="681" y="479"/>
                      </a:lnTo>
                      <a:lnTo>
                        <a:pt x="623" y="498"/>
                      </a:lnTo>
                      <a:lnTo>
                        <a:pt x="475" y="484"/>
                      </a:lnTo>
                      <a:lnTo>
                        <a:pt x="365" y="466"/>
                      </a:lnTo>
                      <a:lnTo>
                        <a:pt x="283" y="442"/>
                      </a:lnTo>
                      <a:lnTo>
                        <a:pt x="225" y="416"/>
                      </a:lnTo>
                      <a:lnTo>
                        <a:pt x="180" y="383"/>
                      </a:lnTo>
                      <a:lnTo>
                        <a:pt x="144" y="348"/>
                      </a:lnTo>
                      <a:lnTo>
                        <a:pt x="106" y="308"/>
                      </a:lnTo>
                      <a:lnTo>
                        <a:pt x="62" y="267"/>
                      </a:lnTo>
                      <a:lnTo>
                        <a:pt x="28" y="251"/>
                      </a:lnTo>
                      <a:lnTo>
                        <a:pt x="8" y="233"/>
                      </a:lnTo>
                      <a:lnTo>
                        <a:pt x="0" y="216"/>
                      </a:lnTo>
                      <a:lnTo>
                        <a:pt x="2" y="199"/>
                      </a:lnTo>
                      <a:lnTo>
                        <a:pt x="12" y="184"/>
                      </a:lnTo>
                      <a:lnTo>
                        <a:pt x="30" y="173"/>
                      </a:lnTo>
                      <a:lnTo>
                        <a:pt x="55" y="168"/>
                      </a:lnTo>
                      <a:lnTo>
                        <a:pt x="89" y="170"/>
                      </a:lnTo>
                      <a:lnTo>
                        <a:pt x="74" y="143"/>
                      </a:lnTo>
                      <a:lnTo>
                        <a:pt x="70" y="120"/>
                      </a:lnTo>
                      <a:lnTo>
                        <a:pt x="75" y="103"/>
                      </a:lnTo>
                      <a:lnTo>
                        <a:pt x="86" y="93"/>
                      </a:lnTo>
                      <a:lnTo>
                        <a:pt x="100" y="86"/>
                      </a:lnTo>
                      <a:lnTo>
                        <a:pt x="116" y="86"/>
                      </a:lnTo>
                      <a:lnTo>
                        <a:pt x="133" y="93"/>
                      </a:lnTo>
                      <a:lnTo>
                        <a:pt x="148" y="107"/>
                      </a:lnTo>
                      <a:lnTo>
                        <a:pt x="138" y="73"/>
                      </a:lnTo>
                      <a:lnTo>
                        <a:pt x="140" y="53"/>
                      </a:lnTo>
                      <a:lnTo>
                        <a:pt x="149" y="41"/>
                      </a:lnTo>
                      <a:lnTo>
                        <a:pt x="166" y="43"/>
                      </a:lnTo>
                      <a:lnTo>
                        <a:pt x="184" y="51"/>
                      </a:lnTo>
                      <a:lnTo>
                        <a:pt x="204" y="70"/>
                      </a:lnTo>
                      <a:lnTo>
                        <a:pt x="220" y="97"/>
                      </a:lnTo>
                      <a:lnTo>
                        <a:pt x="234" y="130"/>
                      </a:lnTo>
                      <a:lnTo>
                        <a:pt x="235" y="144"/>
                      </a:lnTo>
                      <a:lnTo>
                        <a:pt x="239" y="150"/>
                      </a:lnTo>
                      <a:lnTo>
                        <a:pt x="240" y="152"/>
                      </a:lnTo>
                      <a:lnTo>
                        <a:pt x="244" y="152"/>
                      </a:lnTo>
                      <a:lnTo>
                        <a:pt x="247" y="150"/>
                      </a:lnTo>
                      <a:lnTo>
                        <a:pt x="250" y="153"/>
                      </a:lnTo>
                      <a:lnTo>
                        <a:pt x="254" y="159"/>
                      </a:lnTo>
                      <a:lnTo>
                        <a:pt x="258" y="174"/>
                      </a:lnTo>
                      <a:lnTo>
                        <a:pt x="284" y="234"/>
                      </a:lnTo>
                      <a:lnTo>
                        <a:pt x="311" y="278"/>
                      </a:lnTo>
                      <a:lnTo>
                        <a:pt x="339" y="308"/>
                      </a:lnTo>
                      <a:lnTo>
                        <a:pt x="372" y="327"/>
                      </a:lnTo>
                      <a:lnTo>
                        <a:pt x="410" y="336"/>
                      </a:lnTo>
                      <a:lnTo>
                        <a:pt x="456" y="340"/>
                      </a:lnTo>
                      <a:lnTo>
                        <a:pt x="514" y="337"/>
                      </a:lnTo>
                      <a:lnTo>
                        <a:pt x="584" y="335"/>
                      </a:lnTo>
                      <a:lnTo>
                        <a:pt x="568" y="308"/>
                      </a:lnTo>
                      <a:lnTo>
                        <a:pt x="553" y="284"/>
                      </a:lnTo>
                      <a:lnTo>
                        <a:pt x="538" y="261"/>
                      </a:lnTo>
                      <a:lnTo>
                        <a:pt x="523" y="238"/>
                      </a:lnTo>
                      <a:lnTo>
                        <a:pt x="506" y="214"/>
                      </a:lnTo>
                      <a:lnTo>
                        <a:pt x="491" y="190"/>
                      </a:lnTo>
                      <a:lnTo>
                        <a:pt x="476" y="165"/>
                      </a:lnTo>
                      <a:lnTo>
                        <a:pt x="461" y="142"/>
                      </a:lnTo>
                      <a:lnTo>
                        <a:pt x="470" y="91"/>
                      </a:lnTo>
                      <a:lnTo>
                        <a:pt x="487" y="53"/>
                      </a:lnTo>
                      <a:lnTo>
                        <a:pt x="510" y="24"/>
                      </a:lnTo>
                      <a:lnTo>
                        <a:pt x="538" y="6"/>
                      </a:lnTo>
                      <a:lnTo>
                        <a:pt x="566" y="0"/>
                      </a:lnTo>
                      <a:lnTo>
                        <a:pt x="599" y="8"/>
                      </a:lnTo>
                      <a:lnTo>
                        <a:pt x="633" y="28"/>
                      </a:lnTo>
                      <a:lnTo>
                        <a:pt x="667" y="64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7" name="Freeform 80"/>
                <p:cNvSpPr>
                  <a:spLocks/>
                </p:cNvSpPr>
                <p:nvPr/>
              </p:nvSpPr>
              <p:spPr bwMode="auto">
                <a:xfrm>
                  <a:off x="4391" y="3138"/>
                  <a:ext cx="355" cy="239"/>
                </a:xfrm>
                <a:custGeom>
                  <a:avLst/>
                  <a:gdLst>
                    <a:gd name="T0" fmla="*/ 164 w 710"/>
                    <a:gd name="T1" fmla="*/ 42 h 478"/>
                    <a:gd name="T2" fmla="*/ 174 w 710"/>
                    <a:gd name="T3" fmla="*/ 78 h 478"/>
                    <a:gd name="T4" fmla="*/ 178 w 710"/>
                    <a:gd name="T5" fmla="*/ 101 h 478"/>
                    <a:gd name="T6" fmla="*/ 166 w 710"/>
                    <a:gd name="T7" fmla="*/ 115 h 478"/>
                    <a:gd name="T8" fmla="*/ 113 w 710"/>
                    <a:gd name="T9" fmla="*/ 116 h 478"/>
                    <a:gd name="T10" fmla="*/ 66 w 710"/>
                    <a:gd name="T11" fmla="*/ 105 h 478"/>
                    <a:gd name="T12" fmla="*/ 41 w 710"/>
                    <a:gd name="T13" fmla="*/ 89 h 478"/>
                    <a:gd name="T14" fmla="*/ 25 w 710"/>
                    <a:gd name="T15" fmla="*/ 74 h 478"/>
                    <a:gd name="T16" fmla="*/ 7 w 710"/>
                    <a:gd name="T17" fmla="*/ 62 h 478"/>
                    <a:gd name="T18" fmla="*/ 0 w 710"/>
                    <a:gd name="T19" fmla="*/ 54 h 478"/>
                    <a:gd name="T20" fmla="*/ 3 w 710"/>
                    <a:gd name="T21" fmla="*/ 46 h 478"/>
                    <a:gd name="T22" fmla="*/ 14 w 710"/>
                    <a:gd name="T23" fmla="*/ 43 h 478"/>
                    <a:gd name="T24" fmla="*/ 19 w 710"/>
                    <a:gd name="T25" fmla="*/ 36 h 478"/>
                    <a:gd name="T26" fmla="*/ 20 w 710"/>
                    <a:gd name="T27" fmla="*/ 27 h 478"/>
                    <a:gd name="T28" fmla="*/ 26 w 710"/>
                    <a:gd name="T29" fmla="*/ 24 h 478"/>
                    <a:gd name="T30" fmla="*/ 34 w 710"/>
                    <a:gd name="T31" fmla="*/ 26 h 478"/>
                    <a:gd name="T32" fmla="*/ 35 w 710"/>
                    <a:gd name="T33" fmla="*/ 22 h 478"/>
                    <a:gd name="T34" fmla="*/ 39 w 710"/>
                    <a:gd name="T35" fmla="*/ 15 h 478"/>
                    <a:gd name="T36" fmla="*/ 46 w 710"/>
                    <a:gd name="T37" fmla="*/ 18 h 478"/>
                    <a:gd name="T38" fmla="*/ 53 w 710"/>
                    <a:gd name="T39" fmla="*/ 29 h 478"/>
                    <a:gd name="T40" fmla="*/ 56 w 710"/>
                    <a:gd name="T41" fmla="*/ 40 h 478"/>
                    <a:gd name="T42" fmla="*/ 58 w 710"/>
                    <a:gd name="T43" fmla="*/ 41 h 478"/>
                    <a:gd name="T44" fmla="*/ 59 w 710"/>
                    <a:gd name="T45" fmla="*/ 39 h 478"/>
                    <a:gd name="T46" fmla="*/ 60 w 710"/>
                    <a:gd name="T47" fmla="*/ 39 h 478"/>
                    <a:gd name="T48" fmla="*/ 68 w 710"/>
                    <a:gd name="T49" fmla="*/ 58 h 478"/>
                    <a:gd name="T50" fmla="*/ 82 w 710"/>
                    <a:gd name="T51" fmla="*/ 77 h 478"/>
                    <a:gd name="T52" fmla="*/ 100 w 710"/>
                    <a:gd name="T53" fmla="*/ 84 h 478"/>
                    <a:gd name="T54" fmla="*/ 127 w 710"/>
                    <a:gd name="T55" fmla="*/ 84 h 478"/>
                    <a:gd name="T56" fmla="*/ 141 w 710"/>
                    <a:gd name="T57" fmla="*/ 77 h 478"/>
                    <a:gd name="T58" fmla="*/ 134 w 710"/>
                    <a:gd name="T59" fmla="*/ 65 h 478"/>
                    <a:gd name="T60" fmla="*/ 125 w 710"/>
                    <a:gd name="T61" fmla="*/ 52 h 478"/>
                    <a:gd name="T62" fmla="*/ 117 w 710"/>
                    <a:gd name="T63" fmla="*/ 40 h 478"/>
                    <a:gd name="T64" fmla="*/ 116 w 710"/>
                    <a:gd name="T65" fmla="*/ 21 h 478"/>
                    <a:gd name="T66" fmla="*/ 124 w 710"/>
                    <a:gd name="T67" fmla="*/ 5 h 478"/>
                    <a:gd name="T68" fmla="*/ 136 w 710"/>
                    <a:gd name="T69" fmla="*/ 0 h 478"/>
                    <a:gd name="T70" fmla="*/ 151 w 710"/>
                    <a:gd name="T71" fmla="*/ 7 h 478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10"/>
                    <a:gd name="T109" fmla="*/ 0 h 478"/>
                    <a:gd name="T110" fmla="*/ 710 w 710"/>
                    <a:gd name="T111" fmla="*/ 478 h 478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10" h="478">
                      <a:moveTo>
                        <a:pt x="637" y="66"/>
                      </a:moveTo>
                      <a:lnTo>
                        <a:pt x="655" y="165"/>
                      </a:lnTo>
                      <a:lnTo>
                        <a:pt x="676" y="247"/>
                      </a:lnTo>
                      <a:lnTo>
                        <a:pt x="696" y="311"/>
                      </a:lnTo>
                      <a:lnTo>
                        <a:pt x="708" y="362"/>
                      </a:lnTo>
                      <a:lnTo>
                        <a:pt x="710" y="401"/>
                      </a:lnTo>
                      <a:lnTo>
                        <a:pt x="696" y="432"/>
                      </a:lnTo>
                      <a:lnTo>
                        <a:pt x="661" y="457"/>
                      </a:lnTo>
                      <a:lnTo>
                        <a:pt x="602" y="478"/>
                      </a:lnTo>
                      <a:lnTo>
                        <a:pt x="454" y="463"/>
                      </a:lnTo>
                      <a:lnTo>
                        <a:pt x="344" y="443"/>
                      </a:lnTo>
                      <a:lnTo>
                        <a:pt x="263" y="417"/>
                      </a:lnTo>
                      <a:lnTo>
                        <a:pt x="207" y="388"/>
                      </a:lnTo>
                      <a:lnTo>
                        <a:pt x="164" y="356"/>
                      </a:lnTo>
                      <a:lnTo>
                        <a:pt x="132" y="324"/>
                      </a:lnTo>
                      <a:lnTo>
                        <a:pt x="100" y="293"/>
                      </a:lnTo>
                      <a:lnTo>
                        <a:pt x="64" y="267"/>
                      </a:lnTo>
                      <a:lnTo>
                        <a:pt x="30" y="250"/>
                      </a:lnTo>
                      <a:lnTo>
                        <a:pt x="10" y="233"/>
                      </a:lnTo>
                      <a:lnTo>
                        <a:pt x="0" y="215"/>
                      </a:lnTo>
                      <a:lnTo>
                        <a:pt x="2" y="199"/>
                      </a:lnTo>
                      <a:lnTo>
                        <a:pt x="12" y="184"/>
                      </a:lnTo>
                      <a:lnTo>
                        <a:pt x="31" y="174"/>
                      </a:lnTo>
                      <a:lnTo>
                        <a:pt x="56" y="169"/>
                      </a:lnTo>
                      <a:lnTo>
                        <a:pt x="90" y="171"/>
                      </a:lnTo>
                      <a:lnTo>
                        <a:pt x="75" y="144"/>
                      </a:lnTo>
                      <a:lnTo>
                        <a:pt x="73" y="123"/>
                      </a:lnTo>
                      <a:lnTo>
                        <a:pt x="78" y="108"/>
                      </a:lnTo>
                      <a:lnTo>
                        <a:pt x="90" y="99"/>
                      </a:lnTo>
                      <a:lnTo>
                        <a:pt x="104" y="94"/>
                      </a:lnTo>
                      <a:lnTo>
                        <a:pt x="120" y="95"/>
                      </a:lnTo>
                      <a:lnTo>
                        <a:pt x="134" y="103"/>
                      </a:lnTo>
                      <a:lnTo>
                        <a:pt x="145" y="116"/>
                      </a:lnTo>
                      <a:lnTo>
                        <a:pt x="139" y="85"/>
                      </a:lnTo>
                      <a:lnTo>
                        <a:pt x="143" y="67"/>
                      </a:lnTo>
                      <a:lnTo>
                        <a:pt x="153" y="59"/>
                      </a:lnTo>
                      <a:lnTo>
                        <a:pt x="168" y="62"/>
                      </a:lnTo>
                      <a:lnTo>
                        <a:pt x="184" y="72"/>
                      </a:lnTo>
                      <a:lnTo>
                        <a:pt x="202" y="91"/>
                      </a:lnTo>
                      <a:lnTo>
                        <a:pt x="214" y="116"/>
                      </a:lnTo>
                      <a:lnTo>
                        <a:pt x="224" y="148"/>
                      </a:lnTo>
                      <a:lnTo>
                        <a:pt x="227" y="160"/>
                      </a:lnTo>
                      <a:lnTo>
                        <a:pt x="229" y="164"/>
                      </a:lnTo>
                      <a:lnTo>
                        <a:pt x="232" y="163"/>
                      </a:lnTo>
                      <a:lnTo>
                        <a:pt x="234" y="159"/>
                      </a:lnTo>
                      <a:lnTo>
                        <a:pt x="237" y="154"/>
                      </a:lnTo>
                      <a:lnTo>
                        <a:pt x="239" y="153"/>
                      </a:lnTo>
                      <a:lnTo>
                        <a:pt x="243" y="156"/>
                      </a:lnTo>
                      <a:lnTo>
                        <a:pt x="247" y="170"/>
                      </a:lnTo>
                      <a:lnTo>
                        <a:pt x="271" y="230"/>
                      </a:lnTo>
                      <a:lnTo>
                        <a:pt x="297" y="277"/>
                      </a:lnTo>
                      <a:lnTo>
                        <a:pt x="326" y="307"/>
                      </a:lnTo>
                      <a:lnTo>
                        <a:pt x="361" y="327"/>
                      </a:lnTo>
                      <a:lnTo>
                        <a:pt x="400" y="336"/>
                      </a:lnTo>
                      <a:lnTo>
                        <a:pt x="449" y="338"/>
                      </a:lnTo>
                      <a:lnTo>
                        <a:pt x="508" y="336"/>
                      </a:lnTo>
                      <a:lnTo>
                        <a:pt x="579" y="333"/>
                      </a:lnTo>
                      <a:lnTo>
                        <a:pt x="563" y="307"/>
                      </a:lnTo>
                      <a:lnTo>
                        <a:pt x="548" y="282"/>
                      </a:lnTo>
                      <a:lnTo>
                        <a:pt x="533" y="257"/>
                      </a:lnTo>
                      <a:lnTo>
                        <a:pt x="518" y="233"/>
                      </a:lnTo>
                      <a:lnTo>
                        <a:pt x="502" y="208"/>
                      </a:lnTo>
                      <a:lnTo>
                        <a:pt x="486" y="183"/>
                      </a:lnTo>
                      <a:lnTo>
                        <a:pt x="471" y="158"/>
                      </a:lnTo>
                      <a:lnTo>
                        <a:pt x="458" y="134"/>
                      </a:lnTo>
                      <a:lnTo>
                        <a:pt x="465" y="84"/>
                      </a:lnTo>
                      <a:lnTo>
                        <a:pt x="479" y="46"/>
                      </a:lnTo>
                      <a:lnTo>
                        <a:pt x="496" y="19"/>
                      </a:lnTo>
                      <a:lnTo>
                        <a:pt x="519" y="4"/>
                      </a:lnTo>
                      <a:lnTo>
                        <a:pt x="544" y="0"/>
                      </a:lnTo>
                      <a:lnTo>
                        <a:pt x="573" y="9"/>
                      </a:lnTo>
                      <a:lnTo>
                        <a:pt x="603" y="30"/>
                      </a:lnTo>
                      <a:lnTo>
                        <a:pt x="637" y="66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8" name="Freeform 81"/>
                <p:cNvSpPr>
                  <a:spLocks/>
                </p:cNvSpPr>
                <p:nvPr/>
              </p:nvSpPr>
              <p:spPr bwMode="auto">
                <a:xfrm>
                  <a:off x="4397" y="3140"/>
                  <a:ext cx="343" cy="230"/>
                </a:xfrm>
                <a:custGeom>
                  <a:avLst/>
                  <a:gdLst>
                    <a:gd name="T0" fmla="*/ 156 w 687"/>
                    <a:gd name="T1" fmla="*/ 42 h 459"/>
                    <a:gd name="T2" fmla="*/ 167 w 687"/>
                    <a:gd name="T3" fmla="*/ 76 h 459"/>
                    <a:gd name="T4" fmla="*/ 171 w 687"/>
                    <a:gd name="T5" fmla="*/ 96 h 459"/>
                    <a:gd name="T6" fmla="*/ 160 w 687"/>
                    <a:gd name="T7" fmla="*/ 109 h 459"/>
                    <a:gd name="T8" fmla="*/ 108 w 687"/>
                    <a:gd name="T9" fmla="*/ 111 h 459"/>
                    <a:gd name="T10" fmla="*/ 60 w 687"/>
                    <a:gd name="T11" fmla="*/ 98 h 459"/>
                    <a:gd name="T12" fmla="*/ 36 w 687"/>
                    <a:gd name="T13" fmla="*/ 82 h 459"/>
                    <a:gd name="T14" fmla="*/ 23 w 687"/>
                    <a:gd name="T15" fmla="*/ 69 h 459"/>
                    <a:gd name="T16" fmla="*/ 7 w 687"/>
                    <a:gd name="T17" fmla="*/ 62 h 459"/>
                    <a:gd name="T18" fmla="*/ 0 w 687"/>
                    <a:gd name="T19" fmla="*/ 54 h 459"/>
                    <a:gd name="T20" fmla="*/ 3 w 687"/>
                    <a:gd name="T21" fmla="*/ 46 h 459"/>
                    <a:gd name="T22" fmla="*/ 14 w 687"/>
                    <a:gd name="T23" fmla="*/ 43 h 459"/>
                    <a:gd name="T24" fmla="*/ 19 w 687"/>
                    <a:gd name="T25" fmla="*/ 36 h 459"/>
                    <a:gd name="T26" fmla="*/ 20 w 687"/>
                    <a:gd name="T27" fmla="*/ 28 h 459"/>
                    <a:gd name="T28" fmla="*/ 27 w 687"/>
                    <a:gd name="T29" fmla="*/ 26 h 459"/>
                    <a:gd name="T30" fmla="*/ 34 w 687"/>
                    <a:gd name="T31" fmla="*/ 29 h 459"/>
                    <a:gd name="T32" fmla="*/ 35 w 687"/>
                    <a:gd name="T33" fmla="*/ 25 h 459"/>
                    <a:gd name="T34" fmla="*/ 39 w 687"/>
                    <a:gd name="T35" fmla="*/ 20 h 459"/>
                    <a:gd name="T36" fmla="*/ 46 w 687"/>
                    <a:gd name="T37" fmla="*/ 24 h 459"/>
                    <a:gd name="T38" fmla="*/ 52 w 687"/>
                    <a:gd name="T39" fmla="*/ 35 h 459"/>
                    <a:gd name="T40" fmla="*/ 54 w 687"/>
                    <a:gd name="T41" fmla="*/ 44 h 459"/>
                    <a:gd name="T42" fmla="*/ 55 w 687"/>
                    <a:gd name="T43" fmla="*/ 44 h 459"/>
                    <a:gd name="T44" fmla="*/ 56 w 687"/>
                    <a:gd name="T45" fmla="*/ 39 h 459"/>
                    <a:gd name="T46" fmla="*/ 58 w 687"/>
                    <a:gd name="T47" fmla="*/ 38 h 459"/>
                    <a:gd name="T48" fmla="*/ 64 w 687"/>
                    <a:gd name="T49" fmla="*/ 57 h 459"/>
                    <a:gd name="T50" fmla="*/ 78 w 687"/>
                    <a:gd name="T51" fmla="*/ 77 h 459"/>
                    <a:gd name="T52" fmla="*/ 98 w 687"/>
                    <a:gd name="T53" fmla="*/ 84 h 459"/>
                    <a:gd name="T54" fmla="*/ 126 w 687"/>
                    <a:gd name="T55" fmla="*/ 84 h 459"/>
                    <a:gd name="T56" fmla="*/ 139 w 687"/>
                    <a:gd name="T57" fmla="*/ 77 h 459"/>
                    <a:gd name="T58" fmla="*/ 132 w 687"/>
                    <a:gd name="T59" fmla="*/ 64 h 459"/>
                    <a:gd name="T60" fmla="*/ 124 w 687"/>
                    <a:gd name="T61" fmla="*/ 51 h 459"/>
                    <a:gd name="T62" fmla="*/ 116 w 687"/>
                    <a:gd name="T63" fmla="*/ 38 h 459"/>
                    <a:gd name="T64" fmla="*/ 114 w 687"/>
                    <a:gd name="T65" fmla="*/ 20 h 459"/>
                    <a:gd name="T66" fmla="*/ 121 w 687"/>
                    <a:gd name="T67" fmla="*/ 4 h 459"/>
                    <a:gd name="T68" fmla="*/ 130 w 687"/>
                    <a:gd name="T69" fmla="*/ 0 h 459"/>
                    <a:gd name="T70" fmla="*/ 143 w 687"/>
                    <a:gd name="T71" fmla="*/ 9 h 459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687"/>
                    <a:gd name="T109" fmla="*/ 0 h 459"/>
                    <a:gd name="T110" fmla="*/ 687 w 687"/>
                    <a:gd name="T111" fmla="*/ 459 h 459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687" h="459">
                      <a:moveTo>
                        <a:pt x="606" y="71"/>
                      </a:moveTo>
                      <a:lnTo>
                        <a:pt x="625" y="167"/>
                      </a:lnTo>
                      <a:lnTo>
                        <a:pt x="649" y="245"/>
                      </a:lnTo>
                      <a:lnTo>
                        <a:pt x="670" y="304"/>
                      </a:lnTo>
                      <a:lnTo>
                        <a:pt x="685" y="350"/>
                      </a:lnTo>
                      <a:lnTo>
                        <a:pt x="687" y="384"/>
                      </a:lnTo>
                      <a:lnTo>
                        <a:pt x="676" y="412"/>
                      </a:lnTo>
                      <a:lnTo>
                        <a:pt x="641" y="436"/>
                      </a:lnTo>
                      <a:lnTo>
                        <a:pt x="581" y="459"/>
                      </a:lnTo>
                      <a:lnTo>
                        <a:pt x="433" y="443"/>
                      </a:lnTo>
                      <a:lnTo>
                        <a:pt x="322" y="419"/>
                      </a:lnTo>
                      <a:lnTo>
                        <a:pt x="242" y="391"/>
                      </a:lnTo>
                      <a:lnTo>
                        <a:pt x="187" y="359"/>
                      </a:lnTo>
                      <a:lnTo>
                        <a:pt x="147" y="327"/>
                      </a:lnTo>
                      <a:lnTo>
                        <a:pt x="118" y="299"/>
                      </a:lnTo>
                      <a:lnTo>
                        <a:pt x="92" y="276"/>
                      </a:lnTo>
                      <a:lnTo>
                        <a:pt x="63" y="264"/>
                      </a:lnTo>
                      <a:lnTo>
                        <a:pt x="30" y="248"/>
                      </a:lnTo>
                      <a:lnTo>
                        <a:pt x="10" y="230"/>
                      </a:lnTo>
                      <a:lnTo>
                        <a:pt x="0" y="213"/>
                      </a:lnTo>
                      <a:lnTo>
                        <a:pt x="3" y="198"/>
                      </a:lnTo>
                      <a:lnTo>
                        <a:pt x="13" y="184"/>
                      </a:lnTo>
                      <a:lnTo>
                        <a:pt x="32" y="174"/>
                      </a:lnTo>
                      <a:lnTo>
                        <a:pt x="57" y="169"/>
                      </a:lnTo>
                      <a:lnTo>
                        <a:pt x="90" y="171"/>
                      </a:lnTo>
                      <a:lnTo>
                        <a:pt x="77" y="144"/>
                      </a:lnTo>
                      <a:lnTo>
                        <a:pt x="75" y="125"/>
                      </a:lnTo>
                      <a:lnTo>
                        <a:pt x="80" y="111"/>
                      </a:lnTo>
                      <a:lnTo>
                        <a:pt x="94" y="105"/>
                      </a:lnTo>
                      <a:lnTo>
                        <a:pt x="108" y="102"/>
                      </a:lnTo>
                      <a:lnTo>
                        <a:pt x="124" y="106"/>
                      </a:lnTo>
                      <a:lnTo>
                        <a:pt x="136" y="114"/>
                      </a:lnTo>
                      <a:lnTo>
                        <a:pt x="144" y="129"/>
                      </a:lnTo>
                      <a:lnTo>
                        <a:pt x="141" y="99"/>
                      </a:lnTo>
                      <a:lnTo>
                        <a:pt x="147" y="82"/>
                      </a:lnTo>
                      <a:lnTo>
                        <a:pt x="158" y="77"/>
                      </a:lnTo>
                      <a:lnTo>
                        <a:pt x="173" y="82"/>
                      </a:lnTo>
                      <a:lnTo>
                        <a:pt x="187" y="94"/>
                      </a:lnTo>
                      <a:lnTo>
                        <a:pt x="201" y="114"/>
                      </a:lnTo>
                      <a:lnTo>
                        <a:pt x="210" y="137"/>
                      </a:lnTo>
                      <a:lnTo>
                        <a:pt x="213" y="166"/>
                      </a:lnTo>
                      <a:lnTo>
                        <a:pt x="216" y="176"/>
                      </a:lnTo>
                      <a:lnTo>
                        <a:pt x="218" y="179"/>
                      </a:lnTo>
                      <a:lnTo>
                        <a:pt x="221" y="174"/>
                      </a:lnTo>
                      <a:lnTo>
                        <a:pt x="223" y="165"/>
                      </a:lnTo>
                      <a:lnTo>
                        <a:pt x="226" y="156"/>
                      </a:lnTo>
                      <a:lnTo>
                        <a:pt x="228" y="151"/>
                      </a:lnTo>
                      <a:lnTo>
                        <a:pt x="232" y="152"/>
                      </a:lnTo>
                      <a:lnTo>
                        <a:pt x="236" y="166"/>
                      </a:lnTo>
                      <a:lnTo>
                        <a:pt x="257" y="228"/>
                      </a:lnTo>
                      <a:lnTo>
                        <a:pt x="284" y="274"/>
                      </a:lnTo>
                      <a:lnTo>
                        <a:pt x="314" y="305"/>
                      </a:lnTo>
                      <a:lnTo>
                        <a:pt x="350" y="325"/>
                      </a:lnTo>
                      <a:lnTo>
                        <a:pt x="393" y="334"/>
                      </a:lnTo>
                      <a:lnTo>
                        <a:pt x="444" y="338"/>
                      </a:lnTo>
                      <a:lnTo>
                        <a:pt x="504" y="335"/>
                      </a:lnTo>
                      <a:lnTo>
                        <a:pt x="576" y="333"/>
                      </a:lnTo>
                      <a:lnTo>
                        <a:pt x="559" y="307"/>
                      </a:lnTo>
                      <a:lnTo>
                        <a:pt x="544" y="280"/>
                      </a:lnTo>
                      <a:lnTo>
                        <a:pt x="528" y="254"/>
                      </a:lnTo>
                      <a:lnTo>
                        <a:pt x="513" y="229"/>
                      </a:lnTo>
                      <a:lnTo>
                        <a:pt x="497" y="203"/>
                      </a:lnTo>
                      <a:lnTo>
                        <a:pt x="482" y="177"/>
                      </a:lnTo>
                      <a:lnTo>
                        <a:pt x="467" y="151"/>
                      </a:lnTo>
                      <a:lnTo>
                        <a:pt x="453" y="126"/>
                      </a:lnTo>
                      <a:lnTo>
                        <a:pt x="459" y="77"/>
                      </a:lnTo>
                      <a:lnTo>
                        <a:pt x="470" y="41"/>
                      </a:lnTo>
                      <a:lnTo>
                        <a:pt x="484" y="15"/>
                      </a:lnTo>
                      <a:lnTo>
                        <a:pt x="503" y="2"/>
                      </a:lnTo>
                      <a:lnTo>
                        <a:pt x="523" y="0"/>
                      </a:lnTo>
                      <a:lnTo>
                        <a:pt x="547" y="11"/>
                      </a:lnTo>
                      <a:lnTo>
                        <a:pt x="575" y="33"/>
                      </a:lnTo>
                      <a:lnTo>
                        <a:pt x="606" y="71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9" name="Freeform 82"/>
                <p:cNvSpPr>
                  <a:spLocks/>
                </p:cNvSpPr>
                <p:nvPr/>
              </p:nvSpPr>
              <p:spPr bwMode="auto">
                <a:xfrm>
                  <a:off x="4288" y="3368"/>
                  <a:ext cx="118" cy="69"/>
                </a:xfrm>
                <a:custGeom>
                  <a:avLst/>
                  <a:gdLst>
                    <a:gd name="T0" fmla="*/ 9 w 236"/>
                    <a:gd name="T1" fmla="*/ 0 h 138"/>
                    <a:gd name="T2" fmla="*/ 15 w 236"/>
                    <a:gd name="T3" fmla="*/ 1 h 138"/>
                    <a:gd name="T4" fmla="*/ 21 w 236"/>
                    <a:gd name="T5" fmla="*/ 3 h 138"/>
                    <a:gd name="T6" fmla="*/ 27 w 236"/>
                    <a:gd name="T7" fmla="*/ 5 h 138"/>
                    <a:gd name="T8" fmla="*/ 34 w 236"/>
                    <a:gd name="T9" fmla="*/ 7 h 138"/>
                    <a:gd name="T10" fmla="*/ 40 w 236"/>
                    <a:gd name="T11" fmla="*/ 9 h 138"/>
                    <a:gd name="T12" fmla="*/ 46 w 236"/>
                    <a:gd name="T13" fmla="*/ 11 h 138"/>
                    <a:gd name="T14" fmla="*/ 52 w 236"/>
                    <a:gd name="T15" fmla="*/ 13 h 138"/>
                    <a:gd name="T16" fmla="*/ 59 w 236"/>
                    <a:gd name="T17" fmla="*/ 16 h 138"/>
                    <a:gd name="T18" fmla="*/ 59 w 236"/>
                    <a:gd name="T19" fmla="*/ 18 h 138"/>
                    <a:gd name="T20" fmla="*/ 59 w 236"/>
                    <a:gd name="T21" fmla="*/ 21 h 138"/>
                    <a:gd name="T22" fmla="*/ 59 w 236"/>
                    <a:gd name="T23" fmla="*/ 23 h 138"/>
                    <a:gd name="T24" fmla="*/ 59 w 236"/>
                    <a:gd name="T25" fmla="*/ 26 h 138"/>
                    <a:gd name="T26" fmla="*/ 58 w 236"/>
                    <a:gd name="T27" fmla="*/ 28 h 138"/>
                    <a:gd name="T28" fmla="*/ 57 w 236"/>
                    <a:gd name="T29" fmla="*/ 30 h 138"/>
                    <a:gd name="T30" fmla="*/ 56 w 236"/>
                    <a:gd name="T31" fmla="*/ 33 h 138"/>
                    <a:gd name="T32" fmla="*/ 54 w 236"/>
                    <a:gd name="T33" fmla="*/ 35 h 138"/>
                    <a:gd name="T34" fmla="*/ 49 w 236"/>
                    <a:gd name="T35" fmla="*/ 34 h 138"/>
                    <a:gd name="T36" fmla="*/ 44 w 236"/>
                    <a:gd name="T37" fmla="*/ 33 h 138"/>
                    <a:gd name="T38" fmla="*/ 39 w 236"/>
                    <a:gd name="T39" fmla="*/ 33 h 138"/>
                    <a:gd name="T40" fmla="*/ 34 w 236"/>
                    <a:gd name="T41" fmla="*/ 31 h 138"/>
                    <a:gd name="T42" fmla="*/ 28 w 236"/>
                    <a:gd name="T43" fmla="*/ 31 h 138"/>
                    <a:gd name="T44" fmla="*/ 23 w 236"/>
                    <a:gd name="T45" fmla="*/ 30 h 138"/>
                    <a:gd name="T46" fmla="*/ 18 w 236"/>
                    <a:gd name="T47" fmla="*/ 30 h 138"/>
                    <a:gd name="T48" fmla="*/ 14 w 236"/>
                    <a:gd name="T49" fmla="*/ 29 h 138"/>
                    <a:gd name="T50" fmla="*/ 7 w 236"/>
                    <a:gd name="T51" fmla="*/ 26 h 138"/>
                    <a:gd name="T52" fmla="*/ 4 w 236"/>
                    <a:gd name="T53" fmla="*/ 22 h 138"/>
                    <a:gd name="T54" fmla="*/ 2 w 236"/>
                    <a:gd name="T55" fmla="*/ 18 h 138"/>
                    <a:gd name="T56" fmla="*/ 1 w 236"/>
                    <a:gd name="T57" fmla="*/ 14 h 138"/>
                    <a:gd name="T58" fmla="*/ 0 w 236"/>
                    <a:gd name="T59" fmla="*/ 11 h 138"/>
                    <a:gd name="T60" fmla="*/ 2 w 236"/>
                    <a:gd name="T61" fmla="*/ 7 h 138"/>
                    <a:gd name="T62" fmla="*/ 5 w 236"/>
                    <a:gd name="T63" fmla="*/ 3 h 138"/>
                    <a:gd name="T64" fmla="*/ 9 w 236"/>
                    <a:gd name="T65" fmla="*/ 0 h 13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36"/>
                    <a:gd name="T100" fmla="*/ 0 h 138"/>
                    <a:gd name="T101" fmla="*/ 236 w 236"/>
                    <a:gd name="T102" fmla="*/ 138 h 138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36" h="138">
                      <a:moveTo>
                        <a:pt x="34" y="0"/>
                      </a:moveTo>
                      <a:lnTo>
                        <a:pt x="58" y="7"/>
                      </a:lnTo>
                      <a:lnTo>
                        <a:pt x="83" y="15"/>
                      </a:lnTo>
                      <a:lnTo>
                        <a:pt x="108" y="22"/>
                      </a:lnTo>
                      <a:lnTo>
                        <a:pt x="133" y="31"/>
                      </a:lnTo>
                      <a:lnTo>
                        <a:pt x="158" y="39"/>
                      </a:lnTo>
                      <a:lnTo>
                        <a:pt x="183" y="47"/>
                      </a:lnTo>
                      <a:lnTo>
                        <a:pt x="208" y="55"/>
                      </a:lnTo>
                      <a:lnTo>
                        <a:pt x="233" y="64"/>
                      </a:lnTo>
                      <a:lnTo>
                        <a:pt x="235" y="74"/>
                      </a:lnTo>
                      <a:lnTo>
                        <a:pt x="236" y="85"/>
                      </a:lnTo>
                      <a:lnTo>
                        <a:pt x="236" y="94"/>
                      </a:lnTo>
                      <a:lnTo>
                        <a:pt x="235" y="104"/>
                      </a:lnTo>
                      <a:lnTo>
                        <a:pt x="231" y="112"/>
                      </a:lnTo>
                      <a:lnTo>
                        <a:pt x="227" y="121"/>
                      </a:lnTo>
                      <a:lnTo>
                        <a:pt x="222" y="129"/>
                      </a:lnTo>
                      <a:lnTo>
                        <a:pt x="216" y="138"/>
                      </a:lnTo>
                      <a:lnTo>
                        <a:pt x="195" y="134"/>
                      </a:lnTo>
                      <a:lnTo>
                        <a:pt x="175" y="131"/>
                      </a:lnTo>
                      <a:lnTo>
                        <a:pt x="153" y="129"/>
                      </a:lnTo>
                      <a:lnTo>
                        <a:pt x="133" y="127"/>
                      </a:lnTo>
                      <a:lnTo>
                        <a:pt x="112" y="124"/>
                      </a:lnTo>
                      <a:lnTo>
                        <a:pt x="92" y="122"/>
                      </a:lnTo>
                      <a:lnTo>
                        <a:pt x="72" y="120"/>
                      </a:lnTo>
                      <a:lnTo>
                        <a:pt x="53" y="119"/>
                      </a:lnTo>
                      <a:lnTo>
                        <a:pt x="30" y="104"/>
                      </a:lnTo>
                      <a:lnTo>
                        <a:pt x="15" y="89"/>
                      </a:lnTo>
                      <a:lnTo>
                        <a:pt x="5" y="74"/>
                      </a:lnTo>
                      <a:lnTo>
                        <a:pt x="1" y="59"/>
                      </a:lnTo>
                      <a:lnTo>
                        <a:pt x="0" y="44"/>
                      </a:lnTo>
                      <a:lnTo>
                        <a:pt x="7" y="28"/>
                      </a:lnTo>
                      <a:lnTo>
                        <a:pt x="17" y="13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0" name="Freeform 83"/>
                <p:cNvSpPr>
                  <a:spLocks/>
                </p:cNvSpPr>
                <p:nvPr/>
              </p:nvSpPr>
              <p:spPr bwMode="auto">
                <a:xfrm>
                  <a:off x="4291" y="3370"/>
                  <a:ext cx="112" cy="65"/>
                </a:xfrm>
                <a:custGeom>
                  <a:avLst/>
                  <a:gdLst>
                    <a:gd name="T0" fmla="*/ 8 w 226"/>
                    <a:gd name="T1" fmla="*/ 0 h 131"/>
                    <a:gd name="T2" fmla="*/ 13 w 226"/>
                    <a:gd name="T3" fmla="*/ 2 h 131"/>
                    <a:gd name="T4" fmla="*/ 19 w 226"/>
                    <a:gd name="T5" fmla="*/ 3 h 131"/>
                    <a:gd name="T6" fmla="*/ 25 w 226"/>
                    <a:gd name="T7" fmla="*/ 5 h 131"/>
                    <a:gd name="T8" fmla="*/ 31 w 226"/>
                    <a:gd name="T9" fmla="*/ 7 h 131"/>
                    <a:gd name="T10" fmla="*/ 37 w 226"/>
                    <a:gd name="T11" fmla="*/ 9 h 131"/>
                    <a:gd name="T12" fmla="*/ 43 w 226"/>
                    <a:gd name="T13" fmla="*/ 11 h 131"/>
                    <a:gd name="T14" fmla="*/ 49 w 226"/>
                    <a:gd name="T15" fmla="*/ 13 h 131"/>
                    <a:gd name="T16" fmla="*/ 55 w 226"/>
                    <a:gd name="T17" fmla="*/ 15 h 131"/>
                    <a:gd name="T18" fmla="*/ 56 w 226"/>
                    <a:gd name="T19" fmla="*/ 17 h 131"/>
                    <a:gd name="T20" fmla="*/ 56 w 226"/>
                    <a:gd name="T21" fmla="*/ 20 h 131"/>
                    <a:gd name="T22" fmla="*/ 56 w 226"/>
                    <a:gd name="T23" fmla="*/ 22 h 131"/>
                    <a:gd name="T24" fmla="*/ 56 w 226"/>
                    <a:gd name="T25" fmla="*/ 24 h 131"/>
                    <a:gd name="T26" fmla="*/ 55 w 226"/>
                    <a:gd name="T27" fmla="*/ 26 h 131"/>
                    <a:gd name="T28" fmla="*/ 54 w 226"/>
                    <a:gd name="T29" fmla="*/ 29 h 131"/>
                    <a:gd name="T30" fmla="*/ 52 w 226"/>
                    <a:gd name="T31" fmla="*/ 30 h 131"/>
                    <a:gd name="T32" fmla="*/ 51 w 226"/>
                    <a:gd name="T33" fmla="*/ 32 h 131"/>
                    <a:gd name="T34" fmla="*/ 46 w 226"/>
                    <a:gd name="T35" fmla="*/ 32 h 131"/>
                    <a:gd name="T36" fmla="*/ 41 w 226"/>
                    <a:gd name="T37" fmla="*/ 31 h 131"/>
                    <a:gd name="T38" fmla="*/ 36 w 226"/>
                    <a:gd name="T39" fmla="*/ 30 h 131"/>
                    <a:gd name="T40" fmla="*/ 31 w 226"/>
                    <a:gd name="T41" fmla="*/ 30 h 131"/>
                    <a:gd name="T42" fmla="*/ 26 w 226"/>
                    <a:gd name="T43" fmla="*/ 29 h 131"/>
                    <a:gd name="T44" fmla="*/ 21 w 226"/>
                    <a:gd name="T45" fmla="*/ 29 h 131"/>
                    <a:gd name="T46" fmla="*/ 17 w 226"/>
                    <a:gd name="T47" fmla="*/ 28 h 131"/>
                    <a:gd name="T48" fmla="*/ 12 w 226"/>
                    <a:gd name="T49" fmla="*/ 28 h 131"/>
                    <a:gd name="T50" fmla="*/ 7 w 226"/>
                    <a:gd name="T51" fmla="*/ 24 h 131"/>
                    <a:gd name="T52" fmla="*/ 3 w 226"/>
                    <a:gd name="T53" fmla="*/ 21 h 131"/>
                    <a:gd name="T54" fmla="*/ 1 w 226"/>
                    <a:gd name="T55" fmla="*/ 17 h 131"/>
                    <a:gd name="T56" fmla="*/ 0 w 226"/>
                    <a:gd name="T57" fmla="*/ 14 h 131"/>
                    <a:gd name="T58" fmla="*/ 0 w 226"/>
                    <a:gd name="T59" fmla="*/ 10 h 131"/>
                    <a:gd name="T60" fmla="*/ 1 w 226"/>
                    <a:gd name="T61" fmla="*/ 7 h 131"/>
                    <a:gd name="T62" fmla="*/ 3 w 226"/>
                    <a:gd name="T63" fmla="*/ 3 h 131"/>
                    <a:gd name="T64" fmla="*/ 8 w 226"/>
                    <a:gd name="T65" fmla="*/ 0 h 13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26"/>
                    <a:gd name="T100" fmla="*/ 0 h 131"/>
                    <a:gd name="T101" fmla="*/ 226 w 226"/>
                    <a:gd name="T102" fmla="*/ 131 h 13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26" h="131">
                      <a:moveTo>
                        <a:pt x="32" y="0"/>
                      </a:moveTo>
                      <a:lnTo>
                        <a:pt x="54" y="8"/>
                      </a:lnTo>
                      <a:lnTo>
                        <a:pt x="79" y="15"/>
                      </a:lnTo>
                      <a:lnTo>
                        <a:pt x="102" y="23"/>
                      </a:lnTo>
                      <a:lnTo>
                        <a:pt x="127" y="31"/>
                      </a:lnTo>
                      <a:lnTo>
                        <a:pt x="151" y="38"/>
                      </a:lnTo>
                      <a:lnTo>
                        <a:pt x="175" y="46"/>
                      </a:lnTo>
                      <a:lnTo>
                        <a:pt x="198" y="53"/>
                      </a:lnTo>
                      <a:lnTo>
                        <a:pt x="223" y="61"/>
                      </a:lnTo>
                      <a:lnTo>
                        <a:pt x="225" y="71"/>
                      </a:lnTo>
                      <a:lnTo>
                        <a:pt x="226" y="81"/>
                      </a:lnTo>
                      <a:lnTo>
                        <a:pt x="225" y="89"/>
                      </a:lnTo>
                      <a:lnTo>
                        <a:pt x="225" y="99"/>
                      </a:lnTo>
                      <a:lnTo>
                        <a:pt x="221" y="107"/>
                      </a:lnTo>
                      <a:lnTo>
                        <a:pt x="217" y="116"/>
                      </a:lnTo>
                      <a:lnTo>
                        <a:pt x="211" y="123"/>
                      </a:lnTo>
                      <a:lnTo>
                        <a:pt x="206" y="131"/>
                      </a:lnTo>
                      <a:lnTo>
                        <a:pt x="186" y="128"/>
                      </a:lnTo>
                      <a:lnTo>
                        <a:pt x="166" y="126"/>
                      </a:lnTo>
                      <a:lnTo>
                        <a:pt x="146" y="123"/>
                      </a:lnTo>
                      <a:lnTo>
                        <a:pt x="127" y="122"/>
                      </a:lnTo>
                      <a:lnTo>
                        <a:pt x="107" y="118"/>
                      </a:lnTo>
                      <a:lnTo>
                        <a:pt x="87" y="117"/>
                      </a:lnTo>
                      <a:lnTo>
                        <a:pt x="68" y="114"/>
                      </a:lnTo>
                      <a:lnTo>
                        <a:pt x="49" y="113"/>
                      </a:lnTo>
                      <a:lnTo>
                        <a:pt x="28" y="98"/>
                      </a:lnTo>
                      <a:lnTo>
                        <a:pt x="14" y="84"/>
                      </a:lnTo>
                      <a:lnTo>
                        <a:pt x="4" y="71"/>
                      </a:lnTo>
                      <a:lnTo>
                        <a:pt x="0" y="57"/>
                      </a:lnTo>
                      <a:lnTo>
                        <a:pt x="0" y="42"/>
                      </a:lnTo>
                      <a:lnTo>
                        <a:pt x="5" y="28"/>
                      </a:lnTo>
                      <a:lnTo>
                        <a:pt x="15" y="14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1" name="Freeform 84"/>
                <p:cNvSpPr>
                  <a:spLocks/>
                </p:cNvSpPr>
                <p:nvPr/>
              </p:nvSpPr>
              <p:spPr bwMode="auto">
                <a:xfrm>
                  <a:off x="4293" y="3371"/>
                  <a:ext cx="107" cy="62"/>
                </a:xfrm>
                <a:custGeom>
                  <a:avLst/>
                  <a:gdLst>
                    <a:gd name="T0" fmla="*/ 7 w 215"/>
                    <a:gd name="T1" fmla="*/ 0 h 124"/>
                    <a:gd name="T2" fmla="*/ 13 w 215"/>
                    <a:gd name="T3" fmla="*/ 2 h 124"/>
                    <a:gd name="T4" fmla="*/ 19 w 215"/>
                    <a:gd name="T5" fmla="*/ 4 h 124"/>
                    <a:gd name="T6" fmla="*/ 24 w 215"/>
                    <a:gd name="T7" fmla="*/ 6 h 124"/>
                    <a:gd name="T8" fmla="*/ 30 w 215"/>
                    <a:gd name="T9" fmla="*/ 8 h 124"/>
                    <a:gd name="T10" fmla="*/ 36 w 215"/>
                    <a:gd name="T11" fmla="*/ 9 h 124"/>
                    <a:gd name="T12" fmla="*/ 41 w 215"/>
                    <a:gd name="T13" fmla="*/ 11 h 124"/>
                    <a:gd name="T14" fmla="*/ 47 w 215"/>
                    <a:gd name="T15" fmla="*/ 13 h 124"/>
                    <a:gd name="T16" fmla="*/ 53 w 215"/>
                    <a:gd name="T17" fmla="*/ 15 h 124"/>
                    <a:gd name="T18" fmla="*/ 53 w 215"/>
                    <a:gd name="T19" fmla="*/ 17 h 124"/>
                    <a:gd name="T20" fmla="*/ 53 w 215"/>
                    <a:gd name="T21" fmla="*/ 19 h 124"/>
                    <a:gd name="T22" fmla="*/ 53 w 215"/>
                    <a:gd name="T23" fmla="*/ 22 h 124"/>
                    <a:gd name="T24" fmla="*/ 53 w 215"/>
                    <a:gd name="T25" fmla="*/ 24 h 124"/>
                    <a:gd name="T26" fmla="*/ 52 w 215"/>
                    <a:gd name="T27" fmla="*/ 26 h 124"/>
                    <a:gd name="T28" fmla="*/ 51 w 215"/>
                    <a:gd name="T29" fmla="*/ 28 h 124"/>
                    <a:gd name="T30" fmla="*/ 50 w 215"/>
                    <a:gd name="T31" fmla="*/ 29 h 124"/>
                    <a:gd name="T32" fmla="*/ 49 w 215"/>
                    <a:gd name="T33" fmla="*/ 31 h 124"/>
                    <a:gd name="T34" fmla="*/ 44 w 215"/>
                    <a:gd name="T35" fmla="*/ 31 h 124"/>
                    <a:gd name="T36" fmla="*/ 40 w 215"/>
                    <a:gd name="T37" fmla="*/ 30 h 124"/>
                    <a:gd name="T38" fmla="*/ 35 w 215"/>
                    <a:gd name="T39" fmla="*/ 30 h 124"/>
                    <a:gd name="T40" fmla="*/ 30 w 215"/>
                    <a:gd name="T41" fmla="*/ 29 h 124"/>
                    <a:gd name="T42" fmla="*/ 25 w 215"/>
                    <a:gd name="T43" fmla="*/ 29 h 124"/>
                    <a:gd name="T44" fmla="*/ 21 w 215"/>
                    <a:gd name="T45" fmla="*/ 29 h 124"/>
                    <a:gd name="T46" fmla="*/ 16 w 215"/>
                    <a:gd name="T47" fmla="*/ 28 h 124"/>
                    <a:gd name="T48" fmla="*/ 12 w 215"/>
                    <a:gd name="T49" fmla="*/ 28 h 124"/>
                    <a:gd name="T50" fmla="*/ 7 w 215"/>
                    <a:gd name="T51" fmla="*/ 24 h 124"/>
                    <a:gd name="T52" fmla="*/ 3 w 215"/>
                    <a:gd name="T53" fmla="*/ 21 h 124"/>
                    <a:gd name="T54" fmla="*/ 1 w 215"/>
                    <a:gd name="T55" fmla="*/ 17 h 124"/>
                    <a:gd name="T56" fmla="*/ 0 w 215"/>
                    <a:gd name="T57" fmla="*/ 14 h 124"/>
                    <a:gd name="T58" fmla="*/ 0 w 215"/>
                    <a:gd name="T59" fmla="*/ 10 h 124"/>
                    <a:gd name="T60" fmla="*/ 1 w 215"/>
                    <a:gd name="T61" fmla="*/ 7 h 124"/>
                    <a:gd name="T62" fmla="*/ 3 w 215"/>
                    <a:gd name="T63" fmla="*/ 3 h 124"/>
                    <a:gd name="T64" fmla="*/ 7 w 215"/>
                    <a:gd name="T65" fmla="*/ 0 h 12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15"/>
                    <a:gd name="T100" fmla="*/ 0 h 124"/>
                    <a:gd name="T101" fmla="*/ 215 w 215"/>
                    <a:gd name="T102" fmla="*/ 124 h 124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15" h="124">
                      <a:moveTo>
                        <a:pt x="30" y="0"/>
                      </a:moveTo>
                      <a:lnTo>
                        <a:pt x="53" y="6"/>
                      </a:lnTo>
                      <a:lnTo>
                        <a:pt x="76" y="14"/>
                      </a:lnTo>
                      <a:lnTo>
                        <a:pt x="98" y="21"/>
                      </a:lnTo>
                      <a:lnTo>
                        <a:pt x="122" y="29"/>
                      </a:lnTo>
                      <a:lnTo>
                        <a:pt x="144" y="35"/>
                      </a:lnTo>
                      <a:lnTo>
                        <a:pt x="167" y="43"/>
                      </a:lnTo>
                      <a:lnTo>
                        <a:pt x="190" y="50"/>
                      </a:lnTo>
                      <a:lnTo>
                        <a:pt x="213" y="58"/>
                      </a:lnTo>
                      <a:lnTo>
                        <a:pt x="213" y="66"/>
                      </a:lnTo>
                      <a:lnTo>
                        <a:pt x="215" y="76"/>
                      </a:lnTo>
                      <a:lnTo>
                        <a:pt x="213" y="85"/>
                      </a:lnTo>
                      <a:lnTo>
                        <a:pt x="213" y="95"/>
                      </a:lnTo>
                      <a:lnTo>
                        <a:pt x="210" y="103"/>
                      </a:lnTo>
                      <a:lnTo>
                        <a:pt x="207" y="110"/>
                      </a:lnTo>
                      <a:lnTo>
                        <a:pt x="202" y="116"/>
                      </a:lnTo>
                      <a:lnTo>
                        <a:pt x="198" y="124"/>
                      </a:lnTo>
                      <a:lnTo>
                        <a:pt x="178" y="121"/>
                      </a:lnTo>
                      <a:lnTo>
                        <a:pt x="160" y="120"/>
                      </a:lnTo>
                      <a:lnTo>
                        <a:pt x="141" y="118"/>
                      </a:lnTo>
                      <a:lnTo>
                        <a:pt x="122" y="116"/>
                      </a:lnTo>
                      <a:lnTo>
                        <a:pt x="103" y="114"/>
                      </a:lnTo>
                      <a:lnTo>
                        <a:pt x="84" y="113"/>
                      </a:lnTo>
                      <a:lnTo>
                        <a:pt x="65" y="110"/>
                      </a:lnTo>
                      <a:lnTo>
                        <a:pt x="48" y="109"/>
                      </a:lnTo>
                      <a:lnTo>
                        <a:pt x="28" y="94"/>
                      </a:lnTo>
                      <a:lnTo>
                        <a:pt x="14" y="81"/>
                      </a:lnTo>
                      <a:lnTo>
                        <a:pt x="4" y="66"/>
                      </a:lnTo>
                      <a:lnTo>
                        <a:pt x="0" y="54"/>
                      </a:lnTo>
                      <a:lnTo>
                        <a:pt x="0" y="40"/>
                      </a:lnTo>
                      <a:lnTo>
                        <a:pt x="5" y="26"/>
                      </a:lnTo>
                      <a:lnTo>
                        <a:pt x="15" y="12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2" name="Freeform 85"/>
                <p:cNvSpPr>
                  <a:spLocks/>
                </p:cNvSpPr>
                <p:nvPr/>
              </p:nvSpPr>
              <p:spPr bwMode="auto">
                <a:xfrm>
                  <a:off x="4296" y="3372"/>
                  <a:ext cx="102" cy="60"/>
                </a:xfrm>
                <a:custGeom>
                  <a:avLst/>
                  <a:gdLst>
                    <a:gd name="T0" fmla="*/ 7 w 205"/>
                    <a:gd name="T1" fmla="*/ 0 h 119"/>
                    <a:gd name="T2" fmla="*/ 12 w 205"/>
                    <a:gd name="T3" fmla="*/ 2 h 119"/>
                    <a:gd name="T4" fmla="*/ 18 w 205"/>
                    <a:gd name="T5" fmla="*/ 4 h 119"/>
                    <a:gd name="T6" fmla="*/ 23 w 205"/>
                    <a:gd name="T7" fmla="*/ 5 h 119"/>
                    <a:gd name="T8" fmla="*/ 29 w 205"/>
                    <a:gd name="T9" fmla="*/ 7 h 119"/>
                    <a:gd name="T10" fmla="*/ 34 w 205"/>
                    <a:gd name="T11" fmla="*/ 9 h 119"/>
                    <a:gd name="T12" fmla="*/ 39 w 205"/>
                    <a:gd name="T13" fmla="*/ 11 h 119"/>
                    <a:gd name="T14" fmla="*/ 45 w 205"/>
                    <a:gd name="T15" fmla="*/ 13 h 119"/>
                    <a:gd name="T16" fmla="*/ 50 w 205"/>
                    <a:gd name="T17" fmla="*/ 15 h 119"/>
                    <a:gd name="T18" fmla="*/ 50 w 205"/>
                    <a:gd name="T19" fmla="*/ 17 h 119"/>
                    <a:gd name="T20" fmla="*/ 51 w 205"/>
                    <a:gd name="T21" fmla="*/ 19 h 119"/>
                    <a:gd name="T22" fmla="*/ 50 w 205"/>
                    <a:gd name="T23" fmla="*/ 21 h 119"/>
                    <a:gd name="T24" fmla="*/ 50 w 205"/>
                    <a:gd name="T25" fmla="*/ 23 h 119"/>
                    <a:gd name="T26" fmla="*/ 50 w 205"/>
                    <a:gd name="T27" fmla="*/ 25 h 119"/>
                    <a:gd name="T28" fmla="*/ 49 w 205"/>
                    <a:gd name="T29" fmla="*/ 27 h 119"/>
                    <a:gd name="T30" fmla="*/ 48 w 205"/>
                    <a:gd name="T31" fmla="*/ 29 h 119"/>
                    <a:gd name="T32" fmla="*/ 46 w 205"/>
                    <a:gd name="T33" fmla="*/ 30 h 119"/>
                    <a:gd name="T34" fmla="*/ 42 w 205"/>
                    <a:gd name="T35" fmla="*/ 29 h 119"/>
                    <a:gd name="T36" fmla="*/ 37 w 205"/>
                    <a:gd name="T37" fmla="*/ 29 h 119"/>
                    <a:gd name="T38" fmla="*/ 33 w 205"/>
                    <a:gd name="T39" fmla="*/ 28 h 119"/>
                    <a:gd name="T40" fmla="*/ 29 w 205"/>
                    <a:gd name="T41" fmla="*/ 28 h 119"/>
                    <a:gd name="T42" fmla="*/ 24 w 205"/>
                    <a:gd name="T43" fmla="*/ 27 h 119"/>
                    <a:gd name="T44" fmla="*/ 19 w 205"/>
                    <a:gd name="T45" fmla="*/ 27 h 119"/>
                    <a:gd name="T46" fmla="*/ 15 w 205"/>
                    <a:gd name="T47" fmla="*/ 26 h 119"/>
                    <a:gd name="T48" fmla="*/ 11 w 205"/>
                    <a:gd name="T49" fmla="*/ 26 h 119"/>
                    <a:gd name="T50" fmla="*/ 6 w 205"/>
                    <a:gd name="T51" fmla="*/ 23 h 119"/>
                    <a:gd name="T52" fmla="*/ 3 w 205"/>
                    <a:gd name="T53" fmla="*/ 20 h 119"/>
                    <a:gd name="T54" fmla="*/ 1 w 205"/>
                    <a:gd name="T55" fmla="*/ 16 h 119"/>
                    <a:gd name="T56" fmla="*/ 0 w 205"/>
                    <a:gd name="T57" fmla="*/ 13 h 119"/>
                    <a:gd name="T58" fmla="*/ 0 w 205"/>
                    <a:gd name="T59" fmla="*/ 10 h 119"/>
                    <a:gd name="T60" fmla="*/ 1 w 205"/>
                    <a:gd name="T61" fmla="*/ 7 h 119"/>
                    <a:gd name="T62" fmla="*/ 3 w 205"/>
                    <a:gd name="T63" fmla="*/ 3 h 119"/>
                    <a:gd name="T64" fmla="*/ 7 w 205"/>
                    <a:gd name="T65" fmla="*/ 0 h 11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05"/>
                    <a:gd name="T100" fmla="*/ 0 h 119"/>
                    <a:gd name="T101" fmla="*/ 205 w 205"/>
                    <a:gd name="T102" fmla="*/ 119 h 119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05" h="119">
                      <a:moveTo>
                        <a:pt x="29" y="0"/>
                      </a:moveTo>
                      <a:lnTo>
                        <a:pt x="50" y="7"/>
                      </a:lnTo>
                      <a:lnTo>
                        <a:pt x="72" y="14"/>
                      </a:lnTo>
                      <a:lnTo>
                        <a:pt x="93" y="20"/>
                      </a:lnTo>
                      <a:lnTo>
                        <a:pt x="116" y="28"/>
                      </a:lnTo>
                      <a:lnTo>
                        <a:pt x="137" y="34"/>
                      </a:lnTo>
                      <a:lnTo>
                        <a:pt x="158" y="42"/>
                      </a:lnTo>
                      <a:lnTo>
                        <a:pt x="181" y="49"/>
                      </a:lnTo>
                      <a:lnTo>
                        <a:pt x="203" y="57"/>
                      </a:lnTo>
                      <a:lnTo>
                        <a:pt x="203" y="66"/>
                      </a:lnTo>
                      <a:lnTo>
                        <a:pt x="205" y="74"/>
                      </a:lnTo>
                      <a:lnTo>
                        <a:pt x="203" y="83"/>
                      </a:lnTo>
                      <a:lnTo>
                        <a:pt x="203" y="92"/>
                      </a:lnTo>
                      <a:lnTo>
                        <a:pt x="200" y="99"/>
                      </a:lnTo>
                      <a:lnTo>
                        <a:pt x="197" y="107"/>
                      </a:lnTo>
                      <a:lnTo>
                        <a:pt x="192" y="113"/>
                      </a:lnTo>
                      <a:lnTo>
                        <a:pt x="187" y="119"/>
                      </a:lnTo>
                      <a:lnTo>
                        <a:pt x="168" y="116"/>
                      </a:lnTo>
                      <a:lnTo>
                        <a:pt x="151" y="114"/>
                      </a:lnTo>
                      <a:lnTo>
                        <a:pt x="133" y="112"/>
                      </a:lnTo>
                      <a:lnTo>
                        <a:pt x="116" y="111"/>
                      </a:lnTo>
                      <a:lnTo>
                        <a:pt x="97" y="108"/>
                      </a:lnTo>
                      <a:lnTo>
                        <a:pt x="79" y="107"/>
                      </a:lnTo>
                      <a:lnTo>
                        <a:pt x="62" y="104"/>
                      </a:lnTo>
                      <a:lnTo>
                        <a:pt x="44" y="103"/>
                      </a:lnTo>
                      <a:lnTo>
                        <a:pt x="25" y="89"/>
                      </a:lnTo>
                      <a:lnTo>
                        <a:pt x="13" y="77"/>
                      </a:lnTo>
                      <a:lnTo>
                        <a:pt x="4" y="63"/>
                      </a:lnTo>
                      <a:lnTo>
                        <a:pt x="0" y="52"/>
                      </a:lnTo>
                      <a:lnTo>
                        <a:pt x="0" y="38"/>
                      </a:lnTo>
                      <a:lnTo>
                        <a:pt x="5" y="26"/>
                      </a:lnTo>
                      <a:lnTo>
                        <a:pt x="14" y="12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3" name="Freeform 86"/>
                <p:cNvSpPr>
                  <a:spLocks/>
                </p:cNvSpPr>
                <p:nvPr/>
              </p:nvSpPr>
              <p:spPr bwMode="auto">
                <a:xfrm>
                  <a:off x="4298" y="3373"/>
                  <a:ext cx="97" cy="57"/>
                </a:xfrm>
                <a:custGeom>
                  <a:avLst/>
                  <a:gdLst>
                    <a:gd name="T0" fmla="*/ 7 w 195"/>
                    <a:gd name="T1" fmla="*/ 0 h 114"/>
                    <a:gd name="T2" fmla="*/ 12 w 195"/>
                    <a:gd name="T3" fmla="*/ 2 h 114"/>
                    <a:gd name="T4" fmla="*/ 17 w 195"/>
                    <a:gd name="T5" fmla="*/ 3 h 114"/>
                    <a:gd name="T6" fmla="*/ 22 w 195"/>
                    <a:gd name="T7" fmla="*/ 5 h 114"/>
                    <a:gd name="T8" fmla="*/ 27 w 195"/>
                    <a:gd name="T9" fmla="*/ 7 h 114"/>
                    <a:gd name="T10" fmla="*/ 32 w 195"/>
                    <a:gd name="T11" fmla="*/ 9 h 114"/>
                    <a:gd name="T12" fmla="*/ 38 w 195"/>
                    <a:gd name="T13" fmla="*/ 10 h 114"/>
                    <a:gd name="T14" fmla="*/ 43 w 195"/>
                    <a:gd name="T15" fmla="*/ 12 h 114"/>
                    <a:gd name="T16" fmla="*/ 48 w 195"/>
                    <a:gd name="T17" fmla="*/ 14 h 114"/>
                    <a:gd name="T18" fmla="*/ 48 w 195"/>
                    <a:gd name="T19" fmla="*/ 15 h 114"/>
                    <a:gd name="T20" fmla="*/ 48 w 195"/>
                    <a:gd name="T21" fmla="*/ 18 h 114"/>
                    <a:gd name="T22" fmla="*/ 48 w 195"/>
                    <a:gd name="T23" fmla="*/ 20 h 114"/>
                    <a:gd name="T24" fmla="*/ 48 w 195"/>
                    <a:gd name="T25" fmla="*/ 22 h 114"/>
                    <a:gd name="T26" fmla="*/ 47 w 195"/>
                    <a:gd name="T27" fmla="*/ 24 h 114"/>
                    <a:gd name="T28" fmla="*/ 46 w 195"/>
                    <a:gd name="T29" fmla="*/ 26 h 114"/>
                    <a:gd name="T30" fmla="*/ 45 w 195"/>
                    <a:gd name="T31" fmla="*/ 27 h 114"/>
                    <a:gd name="T32" fmla="*/ 44 w 195"/>
                    <a:gd name="T33" fmla="*/ 29 h 114"/>
                    <a:gd name="T34" fmla="*/ 40 w 195"/>
                    <a:gd name="T35" fmla="*/ 28 h 114"/>
                    <a:gd name="T36" fmla="*/ 35 w 195"/>
                    <a:gd name="T37" fmla="*/ 28 h 114"/>
                    <a:gd name="T38" fmla="*/ 31 w 195"/>
                    <a:gd name="T39" fmla="*/ 27 h 114"/>
                    <a:gd name="T40" fmla="*/ 27 w 195"/>
                    <a:gd name="T41" fmla="*/ 27 h 114"/>
                    <a:gd name="T42" fmla="*/ 23 w 195"/>
                    <a:gd name="T43" fmla="*/ 26 h 114"/>
                    <a:gd name="T44" fmla="*/ 19 w 195"/>
                    <a:gd name="T45" fmla="*/ 26 h 114"/>
                    <a:gd name="T46" fmla="*/ 14 w 195"/>
                    <a:gd name="T47" fmla="*/ 25 h 114"/>
                    <a:gd name="T48" fmla="*/ 10 w 195"/>
                    <a:gd name="T49" fmla="*/ 25 h 114"/>
                    <a:gd name="T50" fmla="*/ 6 w 195"/>
                    <a:gd name="T51" fmla="*/ 22 h 114"/>
                    <a:gd name="T52" fmla="*/ 3 w 195"/>
                    <a:gd name="T53" fmla="*/ 19 h 114"/>
                    <a:gd name="T54" fmla="*/ 1 w 195"/>
                    <a:gd name="T55" fmla="*/ 15 h 114"/>
                    <a:gd name="T56" fmla="*/ 0 w 195"/>
                    <a:gd name="T57" fmla="*/ 13 h 114"/>
                    <a:gd name="T58" fmla="*/ 0 w 195"/>
                    <a:gd name="T59" fmla="*/ 9 h 114"/>
                    <a:gd name="T60" fmla="*/ 1 w 195"/>
                    <a:gd name="T61" fmla="*/ 6 h 114"/>
                    <a:gd name="T62" fmla="*/ 3 w 195"/>
                    <a:gd name="T63" fmla="*/ 3 h 114"/>
                    <a:gd name="T64" fmla="*/ 7 w 195"/>
                    <a:gd name="T65" fmla="*/ 0 h 11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95"/>
                    <a:gd name="T100" fmla="*/ 0 h 114"/>
                    <a:gd name="T101" fmla="*/ 195 w 195"/>
                    <a:gd name="T102" fmla="*/ 114 h 114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95" h="114">
                      <a:moveTo>
                        <a:pt x="28" y="0"/>
                      </a:moveTo>
                      <a:lnTo>
                        <a:pt x="48" y="6"/>
                      </a:lnTo>
                      <a:lnTo>
                        <a:pt x="69" y="12"/>
                      </a:lnTo>
                      <a:lnTo>
                        <a:pt x="89" y="19"/>
                      </a:lnTo>
                      <a:lnTo>
                        <a:pt x="111" y="26"/>
                      </a:lnTo>
                      <a:lnTo>
                        <a:pt x="131" y="33"/>
                      </a:lnTo>
                      <a:lnTo>
                        <a:pt x="152" y="40"/>
                      </a:lnTo>
                      <a:lnTo>
                        <a:pt x="172" y="46"/>
                      </a:lnTo>
                      <a:lnTo>
                        <a:pt x="193" y="54"/>
                      </a:lnTo>
                      <a:lnTo>
                        <a:pt x="193" y="63"/>
                      </a:lnTo>
                      <a:lnTo>
                        <a:pt x="195" y="71"/>
                      </a:lnTo>
                      <a:lnTo>
                        <a:pt x="193" y="79"/>
                      </a:lnTo>
                      <a:lnTo>
                        <a:pt x="193" y="88"/>
                      </a:lnTo>
                      <a:lnTo>
                        <a:pt x="190" y="94"/>
                      </a:lnTo>
                      <a:lnTo>
                        <a:pt x="187" y="101"/>
                      </a:lnTo>
                      <a:lnTo>
                        <a:pt x="182" y="108"/>
                      </a:lnTo>
                      <a:lnTo>
                        <a:pt x="177" y="114"/>
                      </a:lnTo>
                      <a:lnTo>
                        <a:pt x="160" y="111"/>
                      </a:lnTo>
                      <a:lnTo>
                        <a:pt x="143" y="110"/>
                      </a:lnTo>
                      <a:lnTo>
                        <a:pt x="126" y="108"/>
                      </a:lnTo>
                      <a:lnTo>
                        <a:pt x="109" y="106"/>
                      </a:lnTo>
                      <a:lnTo>
                        <a:pt x="92" y="104"/>
                      </a:lnTo>
                      <a:lnTo>
                        <a:pt x="76" y="103"/>
                      </a:lnTo>
                      <a:lnTo>
                        <a:pt x="59" y="100"/>
                      </a:lnTo>
                      <a:lnTo>
                        <a:pt x="43" y="99"/>
                      </a:lnTo>
                      <a:lnTo>
                        <a:pt x="25" y="86"/>
                      </a:lnTo>
                      <a:lnTo>
                        <a:pt x="13" y="74"/>
                      </a:lnTo>
                      <a:lnTo>
                        <a:pt x="4" y="61"/>
                      </a:lnTo>
                      <a:lnTo>
                        <a:pt x="0" y="49"/>
                      </a:lnTo>
                      <a:lnTo>
                        <a:pt x="0" y="36"/>
                      </a:lnTo>
                      <a:lnTo>
                        <a:pt x="4" y="24"/>
                      </a:lnTo>
                      <a:lnTo>
                        <a:pt x="13" y="1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4" name="Freeform 87"/>
                <p:cNvSpPr>
                  <a:spLocks/>
                </p:cNvSpPr>
                <p:nvPr/>
              </p:nvSpPr>
              <p:spPr bwMode="auto">
                <a:xfrm>
                  <a:off x="4301" y="3375"/>
                  <a:ext cx="92" cy="54"/>
                </a:xfrm>
                <a:custGeom>
                  <a:avLst/>
                  <a:gdLst>
                    <a:gd name="T0" fmla="*/ 6 w 185"/>
                    <a:gd name="T1" fmla="*/ 0 h 106"/>
                    <a:gd name="T2" fmla="*/ 11 w 185"/>
                    <a:gd name="T3" fmla="*/ 2 h 106"/>
                    <a:gd name="T4" fmla="*/ 16 w 185"/>
                    <a:gd name="T5" fmla="*/ 3 h 106"/>
                    <a:gd name="T6" fmla="*/ 21 w 185"/>
                    <a:gd name="T7" fmla="*/ 5 h 106"/>
                    <a:gd name="T8" fmla="*/ 26 w 185"/>
                    <a:gd name="T9" fmla="*/ 6 h 106"/>
                    <a:gd name="T10" fmla="*/ 30 w 185"/>
                    <a:gd name="T11" fmla="*/ 8 h 106"/>
                    <a:gd name="T12" fmla="*/ 35 w 185"/>
                    <a:gd name="T13" fmla="*/ 9 h 106"/>
                    <a:gd name="T14" fmla="*/ 40 w 185"/>
                    <a:gd name="T15" fmla="*/ 11 h 106"/>
                    <a:gd name="T16" fmla="*/ 45 w 185"/>
                    <a:gd name="T17" fmla="*/ 13 h 106"/>
                    <a:gd name="T18" fmla="*/ 45 w 185"/>
                    <a:gd name="T19" fmla="*/ 15 h 106"/>
                    <a:gd name="T20" fmla="*/ 46 w 185"/>
                    <a:gd name="T21" fmla="*/ 17 h 106"/>
                    <a:gd name="T22" fmla="*/ 45 w 185"/>
                    <a:gd name="T23" fmla="*/ 19 h 106"/>
                    <a:gd name="T24" fmla="*/ 45 w 185"/>
                    <a:gd name="T25" fmla="*/ 21 h 106"/>
                    <a:gd name="T26" fmla="*/ 45 w 185"/>
                    <a:gd name="T27" fmla="*/ 22 h 106"/>
                    <a:gd name="T28" fmla="*/ 44 w 185"/>
                    <a:gd name="T29" fmla="*/ 24 h 106"/>
                    <a:gd name="T30" fmla="*/ 43 w 185"/>
                    <a:gd name="T31" fmla="*/ 26 h 106"/>
                    <a:gd name="T32" fmla="*/ 42 w 185"/>
                    <a:gd name="T33" fmla="*/ 28 h 106"/>
                    <a:gd name="T34" fmla="*/ 38 w 185"/>
                    <a:gd name="T35" fmla="*/ 27 h 106"/>
                    <a:gd name="T36" fmla="*/ 34 w 185"/>
                    <a:gd name="T37" fmla="*/ 26 h 106"/>
                    <a:gd name="T38" fmla="*/ 29 w 185"/>
                    <a:gd name="T39" fmla="*/ 26 h 106"/>
                    <a:gd name="T40" fmla="*/ 26 w 185"/>
                    <a:gd name="T41" fmla="*/ 25 h 106"/>
                    <a:gd name="T42" fmla="*/ 21 w 185"/>
                    <a:gd name="T43" fmla="*/ 25 h 106"/>
                    <a:gd name="T44" fmla="*/ 17 w 185"/>
                    <a:gd name="T45" fmla="*/ 24 h 106"/>
                    <a:gd name="T46" fmla="*/ 13 w 185"/>
                    <a:gd name="T47" fmla="*/ 24 h 106"/>
                    <a:gd name="T48" fmla="*/ 9 w 185"/>
                    <a:gd name="T49" fmla="*/ 24 h 106"/>
                    <a:gd name="T50" fmla="*/ 5 w 185"/>
                    <a:gd name="T51" fmla="*/ 21 h 106"/>
                    <a:gd name="T52" fmla="*/ 3 w 185"/>
                    <a:gd name="T53" fmla="*/ 18 h 106"/>
                    <a:gd name="T54" fmla="*/ 1 w 185"/>
                    <a:gd name="T55" fmla="*/ 15 h 106"/>
                    <a:gd name="T56" fmla="*/ 0 w 185"/>
                    <a:gd name="T57" fmla="*/ 12 h 106"/>
                    <a:gd name="T58" fmla="*/ 0 w 185"/>
                    <a:gd name="T59" fmla="*/ 9 h 106"/>
                    <a:gd name="T60" fmla="*/ 1 w 185"/>
                    <a:gd name="T61" fmla="*/ 6 h 106"/>
                    <a:gd name="T62" fmla="*/ 3 w 185"/>
                    <a:gd name="T63" fmla="*/ 3 h 106"/>
                    <a:gd name="T64" fmla="*/ 6 w 185"/>
                    <a:gd name="T65" fmla="*/ 0 h 10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85"/>
                    <a:gd name="T100" fmla="*/ 0 h 106"/>
                    <a:gd name="T101" fmla="*/ 185 w 185"/>
                    <a:gd name="T102" fmla="*/ 106 h 10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85" h="106">
                      <a:moveTo>
                        <a:pt x="25" y="0"/>
                      </a:moveTo>
                      <a:lnTo>
                        <a:pt x="44" y="5"/>
                      </a:lnTo>
                      <a:lnTo>
                        <a:pt x="64" y="11"/>
                      </a:lnTo>
                      <a:lnTo>
                        <a:pt x="84" y="17"/>
                      </a:lnTo>
                      <a:lnTo>
                        <a:pt x="104" y="24"/>
                      </a:lnTo>
                      <a:lnTo>
                        <a:pt x="123" y="30"/>
                      </a:lnTo>
                      <a:lnTo>
                        <a:pt x="143" y="36"/>
                      </a:lnTo>
                      <a:lnTo>
                        <a:pt x="163" y="42"/>
                      </a:lnTo>
                      <a:lnTo>
                        <a:pt x="183" y="50"/>
                      </a:lnTo>
                      <a:lnTo>
                        <a:pt x="183" y="57"/>
                      </a:lnTo>
                      <a:lnTo>
                        <a:pt x="185" y="66"/>
                      </a:lnTo>
                      <a:lnTo>
                        <a:pt x="183" y="74"/>
                      </a:lnTo>
                      <a:lnTo>
                        <a:pt x="183" y="81"/>
                      </a:lnTo>
                      <a:lnTo>
                        <a:pt x="181" y="87"/>
                      </a:lnTo>
                      <a:lnTo>
                        <a:pt x="178" y="94"/>
                      </a:lnTo>
                      <a:lnTo>
                        <a:pt x="173" y="100"/>
                      </a:lnTo>
                      <a:lnTo>
                        <a:pt x="170" y="106"/>
                      </a:lnTo>
                      <a:lnTo>
                        <a:pt x="152" y="104"/>
                      </a:lnTo>
                      <a:lnTo>
                        <a:pt x="136" y="102"/>
                      </a:lnTo>
                      <a:lnTo>
                        <a:pt x="119" y="100"/>
                      </a:lnTo>
                      <a:lnTo>
                        <a:pt x="104" y="99"/>
                      </a:lnTo>
                      <a:lnTo>
                        <a:pt x="87" y="96"/>
                      </a:lnTo>
                      <a:lnTo>
                        <a:pt x="71" y="95"/>
                      </a:lnTo>
                      <a:lnTo>
                        <a:pt x="54" y="94"/>
                      </a:lnTo>
                      <a:lnTo>
                        <a:pt x="39" y="92"/>
                      </a:lnTo>
                      <a:lnTo>
                        <a:pt x="23" y="80"/>
                      </a:lnTo>
                      <a:lnTo>
                        <a:pt x="12" y="69"/>
                      </a:lnTo>
                      <a:lnTo>
                        <a:pt x="4" y="57"/>
                      </a:lnTo>
                      <a:lnTo>
                        <a:pt x="0" y="46"/>
                      </a:lnTo>
                      <a:lnTo>
                        <a:pt x="0" y="34"/>
                      </a:lnTo>
                      <a:lnTo>
                        <a:pt x="4" y="22"/>
                      </a:lnTo>
                      <a:lnTo>
                        <a:pt x="13" y="11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5" name="Freeform 88"/>
                <p:cNvSpPr>
                  <a:spLocks/>
                </p:cNvSpPr>
                <p:nvPr/>
              </p:nvSpPr>
              <p:spPr bwMode="auto">
                <a:xfrm>
                  <a:off x="4303" y="3377"/>
                  <a:ext cx="87" cy="50"/>
                </a:xfrm>
                <a:custGeom>
                  <a:avLst/>
                  <a:gdLst>
                    <a:gd name="T0" fmla="*/ 6 w 175"/>
                    <a:gd name="T1" fmla="*/ 0 h 101"/>
                    <a:gd name="T2" fmla="*/ 10 w 175"/>
                    <a:gd name="T3" fmla="*/ 1 h 101"/>
                    <a:gd name="T4" fmla="*/ 15 w 175"/>
                    <a:gd name="T5" fmla="*/ 3 h 101"/>
                    <a:gd name="T6" fmla="*/ 19 w 175"/>
                    <a:gd name="T7" fmla="*/ 4 h 101"/>
                    <a:gd name="T8" fmla="*/ 24 w 175"/>
                    <a:gd name="T9" fmla="*/ 5 h 101"/>
                    <a:gd name="T10" fmla="*/ 29 w 175"/>
                    <a:gd name="T11" fmla="*/ 7 h 101"/>
                    <a:gd name="T12" fmla="*/ 33 w 175"/>
                    <a:gd name="T13" fmla="*/ 8 h 101"/>
                    <a:gd name="T14" fmla="*/ 38 w 175"/>
                    <a:gd name="T15" fmla="*/ 10 h 101"/>
                    <a:gd name="T16" fmla="*/ 43 w 175"/>
                    <a:gd name="T17" fmla="*/ 11 h 101"/>
                    <a:gd name="T18" fmla="*/ 43 w 175"/>
                    <a:gd name="T19" fmla="*/ 13 h 101"/>
                    <a:gd name="T20" fmla="*/ 43 w 175"/>
                    <a:gd name="T21" fmla="*/ 15 h 101"/>
                    <a:gd name="T22" fmla="*/ 43 w 175"/>
                    <a:gd name="T23" fmla="*/ 17 h 101"/>
                    <a:gd name="T24" fmla="*/ 43 w 175"/>
                    <a:gd name="T25" fmla="*/ 19 h 101"/>
                    <a:gd name="T26" fmla="*/ 41 w 175"/>
                    <a:gd name="T27" fmla="*/ 22 h 101"/>
                    <a:gd name="T28" fmla="*/ 39 w 175"/>
                    <a:gd name="T29" fmla="*/ 25 h 101"/>
                    <a:gd name="T30" fmla="*/ 35 w 175"/>
                    <a:gd name="T31" fmla="*/ 24 h 101"/>
                    <a:gd name="T32" fmla="*/ 32 w 175"/>
                    <a:gd name="T33" fmla="*/ 24 h 101"/>
                    <a:gd name="T34" fmla="*/ 28 w 175"/>
                    <a:gd name="T35" fmla="*/ 23 h 101"/>
                    <a:gd name="T36" fmla="*/ 24 w 175"/>
                    <a:gd name="T37" fmla="*/ 23 h 101"/>
                    <a:gd name="T38" fmla="*/ 20 w 175"/>
                    <a:gd name="T39" fmla="*/ 23 h 101"/>
                    <a:gd name="T40" fmla="*/ 17 w 175"/>
                    <a:gd name="T41" fmla="*/ 22 h 101"/>
                    <a:gd name="T42" fmla="*/ 13 w 175"/>
                    <a:gd name="T43" fmla="*/ 22 h 101"/>
                    <a:gd name="T44" fmla="*/ 9 w 175"/>
                    <a:gd name="T45" fmla="*/ 22 h 101"/>
                    <a:gd name="T46" fmla="*/ 5 w 175"/>
                    <a:gd name="T47" fmla="*/ 19 h 101"/>
                    <a:gd name="T48" fmla="*/ 3 w 175"/>
                    <a:gd name="T49" fmla="*/ 16 h 101"/>
                    <a:gd name="T50" fmla="*/ 1 w 175"/>
                    <a:gd name="T51" fmla="*/ 13 h 101"/>
                    <a:gd name="T52" fmla="*/ 0 w 175"/>
                    <a:gd name="T53" fmla="*/ 11 h 101"/>
                    <a:gd name="T54" fmla="*/ 0 w 175"/>
                    <a:gd name="T55" fmla="*/ 8 h 101"/>
                    <a:gd name="T56" fmla="*/ 1 w 175"/>
                    <a:gd name="T57" fmla="*/ 5 h 101"/>
                    <a:gd name="T58" fmla="*/ 3 w 175"/>
                    <a:gd name="T59" fmla="*/ 2 h 101"/>
                    <a:gd name="T60" fmla="*/ 6 w 175"/>
                    <a:gd name="T61" fmla="*/ 0 h 101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175"/>
                    <a:gd name="T94" fmla="*/ 0 h 101"/>
                    <a:gd name="T95" fmla="*/ 175 w 175"/>
                    <a:gd name="T96" fmla="*/ 101 h 101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175" h="101">
                      <a:moveTo>
                        <a:pt x="24" y="0"/>
                      </a:moveTo>
                      <a:lnTo>
                        <a:pt x="42" y="5"/>
                      </a:lnTo>
                      <a:lnTo>
                        <a:pt x="61" y="12"/>
                      </a:lnTo>
                      <a:lnTo>
                        <a:pt x="79" y="17"/>
                      </a:lnTo>
                      <a:lnTo>
                        <a:pt x="98" y="23"/>
                      </a:lnTo>
                      <a:lnTo>
                        <a:pt x="116" y="28"/>
                      </a:lnTo>
                      <a:lnTo>
                        <a:pt x="135" y="34"/>
                      </a:lnTo>
                      <a:lnTo>
                        <a:pt x="153" y="41"/>
                      </a:lnTo>
                      <a:lnTo>
                        <a:pt x="172" y="47"/>
                      </a:lnTo>
                      <a:lnTo>
                        <a:pt x="173" y="54"/>
                      </a:lnTo>
                      <a:lnTo>
                        <a:pt x="175" y="62"/>
                      </a:lnTo>
                      <a:lnTo>
                        <a:pt x="173" y="69"/>
                      </a:lnTo>
                      <a:lnTo>
                        <a:pt x="173" y="77"/>
                      </a:lnTo>
                      <a:lnTo>
                        <a:pt x="167" y="89"/>
                      </a:lnTo>
                      <a:lnTo>
                        <a:pt x="158" y="101"/>
                      </a:lnTo>
                      <a:lnTo>
                        <a:pt x="143" y="98"/>
                      </a:lnTo>
                      <a:lnTo>
                        <a:pt x="128" y="97"/>
                      </a:lnTo>
                      <a:lnTo>
                        <a:pt x="113" y="94"/>
                      </a:lnTo>
                      <a:lnTo>
                        <a:pt x="98" y="94"/>
                      </a:lnTo>
                      <a:lnTo>
                        <a:pt x="83" y="92"/>
                      </a:lnTo>
                      <a:lnTo>
                        <a:pt x="68" y="91"/>
                      </a:lnTo>
                      <a:lnTo>
                        <a:pt x="53" y="88"/>
                      </a:lnTo>
                      <a:lnTo>
                        <a:pt x="38" y="88"/>
                      </a:lnTo>
                      <a:lnTo>
                        <a:pt x="23" y="77"/>
                      </a:lnTo>
                      <a:lnTo>
                        <a:pt x="12" y="66"/>
                      </a:lnTo>
                      <a:lnTo>
                        <a:pt x="4" y="54"/>
                      </a:lnTo>
                      <a:lnTo>
                        <a:pt x="0" y="44"/>
                      </a:lnTo>
                      <a:lnTo>
                        <a:pt x="0" y="33"/>
                      </a:lnTo>
                      <a:lnTo>
                        <a:pt x="4" y="22"/>
                      </a:lnTo>
                      <a:lnTo>
                        <a:pt x="12" y="10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6" name="Freeform 89"/>
                <p:cNvSpPr>
                  <a:spLocks/>
                </p:cNvSpPr>
                <p:nvPr/>
              </p:nvSpPr>
              <p:spPr bwMode="auto">
                <a:xfrm>
                  <a:off x="4306" y="3378"/>
                  <a:ext cx="81" cy="48"/>
                </a:xfrm>
                <a:custGeom>
                  <a:avLst/>
                  <a:gdLst>
                    <a:gd name="T0" fmla="*/ 5 w 163"/>
                    <a:gd name="T1" fmla="*/ 0 h 96"/>
                    <a:gd name="T2" fmla="*/ 9 w 163"/>
                    <a:gd name="T3" fmla="*/ 2 h 96"/>
                    <a:gd name="T4" fmla="*/ 14 w 163"/>
                    <a:gd name="T5" fmla="*/ 3 h 96"/>
                    <a:gd name="T6" fmla="*/ 18 w 163"/>
                    <a:gd name="T7" fmla="*/ 4 h 96"/>
                    <a:gd name="T8" fmla="*/ 23 w 163"/>
                    <a:gd name="T9" fmla="*/ 6 h 96"/>
                    <a:gd name="T10" fmla="*/ 27 w 163"/>
                    <a:gd name="T11" fmla="*/ 6 h 96"/>
                    <a:gd name="T12" fmla="*/ 31 w 163"/>
                    <a:gd name="T13" fmla="*/ 9 h 96"/>
                    <a:gd name="T14" fmla="*/ 35 w 163"/>
                    <a:gd name="T15" fmla="*/ 10 h 96"/>
                    <a:gd name="T16" fmla="*/ 40 w 163"/>
                    <a:gd name="T17" fmla="*/ 12 h 96"/>
                    <a:gd name="T18" fmla="*/ 40 w 163"/>
                    <a:gd name="T19" fmla="*/ 13 h 96"/>
                    <a:gd name="T20" fmla="*/ 40 w 163"/>
                    <a:gd name="T21" fmla="*/ 15 h 96"/>
                    <a:gd name="T22" fmla="*/ 40 w 163"/>
                    <a:gd name="T23" fmla="*/ 17 h 96"/>
                    <a:gd name="T24" fmla="*/ 40 w 163"/>
                    <a:gd name="T25" fmla="*/ 19 h 96"/>
                    <a:gd name="T26" fmla="*/ 39 w 163"/>
                    <a:gd name="T27" fmla="*/ 22 h 96"/>
                    <a:gd name="T28" fmla="*/ 37 w 163"/>
                    <a:gd name="T29" fmla="*/ 24 h 96"/>
                    <a:gd name="T30" fmla="*/ 34 w 163"/>
                    <a:gd name="T31" fmla="*/ 24 h 96"/>
                    <a:gd name="T32" fmla="*/ 30 w 163"/>
                    <a:gd name="T33" fmla="*/ 23 h 96"/>
                    <a:gd name="T34" fmla="*/ 26 w 163"/>
                    <a:gd name="T35" fmla="*/ 23 h 96"/>
                    <a:gd name="T36" fmla="*/ 23 w 163"/>
                    <a:gd name="T37" fmla="*/ 23 h 96"/>
                    <a:gd name="T38" fmla="*/ 19 w 163"/>
                    <a:gd name="T39" fmla="*/ 22 h 96"/>
                    <a:gd name="T40" fmla="*/ 15 w 163"/>
                    <a:gd name="T41" fmla="*/ 22 h 96"/>
                    <a:gd name="T42" fmla="*/ 12 w 163"/>
                    <a:gd name="T43" fmla="*/ 21 h 96"/>
                    <a:gd name="T44" fmla="*/ 8 w 163"/>
                    <a:gd name="T45" fmla="*/ 21 h 96"/>
                    <a:gd name="T46" fmla="*/ 5 w 163"/>
                    <a:gd name="T47" fmla="*/ 18 h 96"/>
                    <a:gd name="T48" fmla="*/ 2 w 163"/>
                    <a:gd name="T49" fmla="*/ 15 h 96"/>
                    <a:gd name="T50" fmla="*/ 0 w 163"/>
                    <a:gd name="T51" fmla="*/ 12 h 96"/>
                    <a:gd name="T52" fmla="*/ 0 w 163"/>
                    <a:gd name="T53" fmla="*/ 11 h 96"/>
                    <a:gd name="T54" fmla="*/ 0 w 163"/>
                    <a:gd name="T55" fmla="*/ 7 h 96"/>
                    <a:gd name="T56" fmla="*/ 1 w 163"/>
                    <a:gd name="T57" fmla="*/ 5 h 96"/>
                    <a:gd name="T58" fmla="*/ 3 w 163"/>
                    <a:gd name="T59" fmla="*/ 3 h 96"/>
                    <a:gd name="T60" fmla="*/ 5 w 163"/>
                    <a:gd name="T61" fmla="*/ 0 h 9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163"/>
                    <a:gd name="T94" fmla="*/ 0 h 96"/>
                    <a:gd name="T95" fmla="*/ 163 w 163"/>
                    <a:gd name="T96" fmla="*/ 96 h 9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163" h="96">
                      <a:moveTo>
                        <a:pt x="23" y="0"/>
                      </a:moveTo>
                      <a:lnTo>
                        <a:pt x="39" y="5"/>
                      </a:lnTo>
                      <a:lnTo>
                        <a:pt x="57" y="11"/>
                      </a:lnTo>
                      <a:lnTo>
                        <a:pt x="74" y="16"/>
                      </a:lnTo>
                      <a:lnTo>
                        <a:pt x="92" y="22"/>
                      </a:lnTo>
                      <a:lnTo>
                        <a:pt x="108" y="27"/>
                      </a:lnTo>
                      <a:lnTo>
                        <a:pt x="127" y="34"/>
                      </a:lnTo>
                      <a:lnTo>
                        <a:pt x="143" y="39"/>
                      </a:lnTo>
                      <a:lnTo>
                        <a:pt x="162" y="45"/>
                      </a:lnTo>
                      <a:lnTo>
                        <a:pt x="162" y="52"/>
                      </a:lnTo>
                      <a:lnTo>
                        <a:pt x="163" y="60"/>
                      </a:lnTo>
                      <a:lnTo>
                        <a:pt x="163" y="66"/>
                      </a:lnTo>
                      <a:lnTo>
                        <a:pt x="163" y="74"/>
                      </a:lnTo>
                      <a:lnTo>
                        <a:pt x="158" y="85"/>
                      </a:lnTo>
                      <a:lnTo>
                        <a:pt x="151" y="96"/>
                      </a:lnTo>
                      <a:lnTo>
                        <a:pt x="136" y="94"/>
                      </a:lnTo>
                      <a:lnTo>
                        <a:pt x="121" y="92"/>
                      </a:lnTo>
                      <a:lnTo>
                        <a:pt x="107" y="90"/>
                      </a:lnTo>
                      <a:lnTo>
                        <a:pt x="93" y="89"/>
                      </a:lnTo>
                      <a:lnTo>
                        <a:pt x="78" y="86"/>
                      </a:lnTo>
                      <a:lnTo>
                        <a:pt x="63" y="85"/>
                      </a:lnTo>
                      <a:lnTo>
                        <a:pt x="49" y="84"/>
                      </a:lnTo>
                      <a:lnTo>
                        <a:pt x="35" y="82"/>
                      </a:lnTo>
                      <a:lnTo>
                        <a:pt x="20" y="71"/>
                      </a:lnTo>
                      <a:lnTo>
                        <a:pt x="10" y="61"/>
                      </a:lnTo>
                      <a:lnTo>
                        <a:pt x="3" y="51"/>
                      </a:lnTo>
                      <a:lnTo>
                        <a:pt x="0" y="41"/>
                      </a:lnTo>
                      <a:lnTo>
                        <a:pt x="0" y="30"/>
                      </a:lnTo>
                      <a:lnTo>
                        <a:pt x="4" y="20"/>
                      </a:lnTo>
                      <a:lnTo>
                        <a:pt x="12" y="1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7" name="Freeform 90"/>
                <p:cNvSpPr>
                  <a:spLocks/>
                </p:cNvSpPr>
                <p:nvPr/>
              </p:nvSpPr>
              <p:spPr bwMode="auto">
                <a:xfrm>
                  <a:off x="4291" y="3412"/>
                  <a:ext cx="118" cy="69"/>
                </a:xfrm>
                <a:custGeom>
                  <a:avLst/>
                  <a:gdLst>
                    <a:gd name="T0" fmla="*/ 8 w 235"/>
                    <a:gd name="T1" fmla="*/ 0 h 136"/>
                    <a:gd name="T2" fmla="*/ 14 w 235"/>
                    <a:gd name="T3" fmla="*/ 2 h 136"/>
                    <a:gd name="T4" fmla="*/ 21 w 235"/>
                    <a:gd name="T5" fmla="*/ 4 h 136"/>
                    <a:gd name="T6" fmla="*/ 27 w 235"/>
                    <a:gd name="T7" fmla="*/ 6 h 136"/>
                    <a:gd name="T8" fmla="*/ 33 w 235"/>
                    <a:gd name="T9" fmla="*/ 8 h 136"/>
                    <a:gd name="T10" fmla="*/ 40 w 235"/>
                    <a:gd name="T11" fmla="*/ 10 h 136"/>
                    <a:gd name="T12" fmla="*/ 46 w 235"/>
                    <a:gd name="T13" fmla="*/ 12 h 136"/>
                    <a:gd name="T14" fmla="*/ 52 w 235"/>
                    <a:gd name="T15" fmla="*/ 14 h 136"/>
                    <a:gd name="T16" fmla="*/ 59 w 235"/>
                    <a:gd name="T17" fmla="*/ 16 h 136"/>
                    <a:gd name="T18" fmla="*/ 59 w 235"/>
                    <a:gd name="T19" fmla="*/ 19 h 136"/>
                    <a:gd name="T20" fmla="*/ 59 w 235"/>
                    <a:gd name="T21" fmla="*/ 22 h 136"/>
                    <a:gd name="T22" fmla="*/ 59 w 235"/>
                    <a:gd name="T23" fmla="*/ 24 h 136"/>
                    <a:gd name="T24" fmla="*/ 59 w 235"/>
                    <a:gd name="T25" fmla="*/ 27 h 136"/>
                    <a:gd name="T26" fmla="*/ 58 w 235"/>
                    <a:gd name="T27" fmla="*/ 29 h 136"/>
                    <a:gd name="T28" fmla="*/ 57 w 235"/>
                    <a:gd name="T29" fmla="*/ 31 h 136"/>
                    <a:gd name="T30" fmla="*/ 55 w 235"/>
                    <a:gd name="T31" fmla="*/ 33 h 136"/>
                    <a:gd name="T32" fmla="*/ 54 w 235"/>
                    <a:gd name="T33" fmla="*/ 35 h 136"/>
                    <a:gd name="T34" fmla="*/ 49 w 235"/>
                    <a:gd name="T35" fmla="*/ 35 h 136"/>
                    <a:gd name="T36" fmla="*/ 44 w 235"/>
                    <a:gd name="T37" fmla="*/ 33 h 136"/>
                    <a:gd name="T38" fmla="*/ 39 w 235"/>
                    <a:gd name="T39" fmla="*/ 33 h 136"/>
                    <a:gd name="T40" fmla="*/ 33 w 235"/>
                    <a:gd name="T41" fmla="*/ 32 h 136"/>
                    <a:gd name="T42" fmla="*/ 28 w 235"/>
                    <a:gd name="T43" fmla="*/ 32 h 136"/>
                    <a:gd name="T44" fmla="*/ 23 w 235"/>
                    <a:gd name="T45" fmla="*/ 31 h 136"/>
                    <a:gd name="T46" fmla="*/ 18 w 235"/>
                    <a:gd name="T47" fmla="*/ 31 h 136"/>
                    <a:gd name="T48" fmla="*/ 13 w 235"/>
                    <a:gd name="T49" fmla="*/ 30 h 136"/>
                    <a:gd name="T50" fmla="*/ 8 w 235"/>
                    <a:gd name="T51" fmla="*/ 27 h 136"/>
                    <a:gd name="T52" fmla="*/ 4 w 235"/>
                    <a:gd name="T53" fmla="*/ 23 h 136"/>
                    <a:gd name="T54" fmla="*/ 1 w 235"/>
                    <a:gd name="T55" fmla="*/ 19 h 136"/>
                    <a:gd name="T56" fmla="*/ 0 w 235"/>
                    <a:gd name="T57" fmla="*/ 15 h 136"/>
                    <a:gd name="T58" fmla="*/ 0 w 235"/>
                    <a:gd name="T59" fmla="*/ 11 h 136"/>
                    <a:gd name="T60" fmla="*/ 2 w 235"/>
                    <a:gd name="T61" fmla="*/ 7 h 136"/>
                    <a:gd name="T62" fmla="*/ 4 w 235"/>
                    <a:gd name="T63" fmla="*/ 4 h 136"/>
                    <a:gd name="T64" fmla="*/ 8 w 235"/>
                    <a:gd name="T65" fmla="*/ 0 h 1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35"/>
                    <a:gd name="T100" fmla="*/ 0 h 136"/>
                    <a:gd name="T101" fmla="*/ 235 w 235"/>
                    <a:gd name="T102" fmla="*/ 136 h 1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35" h="136">
                      <a:moveTo>
                        <a:pt x="32" y="0"/>
                      </a:moveTo>
                      <a:lnTo>
                        <a:pt x="56" y="7"/>
                      </a:lnTo>
                      <a:lnTo>
                        <a:pt x="81" y="16"/>
                      </a:lnTo>
                      <a:lnTo>
                        <a:pt x="106" y="23"/>
                      </a:lnTo>
                      <a:lnTo>
                        <a:pt x="132" y="32"/>
                      </a:lnTo>
                      <a:lnTo>
                        <a:pt x="158" y="40"/>
                      </a:lnTo>
                      <a:lnTo>
                        <a:pt x="183" y="47"/>
                      </a:lnTo>
                      <a:lnTo>
                        <a:pt x="208" y="55"/>
                      </a:lnTo>
                      <a:lnTo>
                        <a:pt x="234" y="64"/>
                      </a:lnTo>
                      <a:lnTo>
                        <a:pt x="234" y="74"/>
                      </a:lnTo>
                      <a:lnTo>
                        <a:pt x="235" y="85"/>
                      </a:lnTo>
                      <a:lnTo>
                        <a:pt x="234" y="95"/>
                      </a:lnTo>
                      <a:lnTo>
                        <a:pt x="234" y="105"/>
                      </a:lnTo>
                      <a:lnTo>
                        <a:pt x="230" y="112"/>
                      </a:lnTo>
                      <a:lnTo>
                        <a:pt x="226" y="121"/>
                      </a:lnTo>
                      <a:lnTo>
                        <a:pt x="220" y="129"/>
                      </a:lnTo>
                      <a:lnTo>
                        <a:pt x="215" y="136"/>
                      </a:lnTo>
                      <a:lnTo>
                        <a:pt x="194" y="134"/>
                      </a:lnTo>
                      <a:lnTo>
                        <a:pt x="174" y="131"/>
                      </a:lnTo>
                      <a:lnTo>
                        <a:pt x="153" y="129"/>
                      </a:lnTo>
                      <a:lnTo>
                        <a:pt x="132" y="127"/>
                      </a:lnTo>
                      <a:lnTo>
                        <a:pt x="111" y="124"/>
                      </a:lnTo>
                      <a:lnTo>
                        <a:pt x="91" y="122"/>
                      </a:lnTo>
                      <a:lnTo>
                        <a:pt x="71" y="120"/>
                      </a:lnTo>
                      <a:lnTo>
                        <a:pt x="51" y="119"/>
                      </a:lnTo>
                      <a:lnTo>
                        <a:pt x="30" y="104"/>
                      </a:lnTo>
                      <a:lnTo>
                        <a:pt x="15" y="89"/>
                      </a:lnTo>
                      <a:lnTo>
                        <a:pt x="3" y="74"/>
                      </a:lnTo>
                      <a:lnTo>
                        <a:pt x="0" y="59"/>
                      </a:lnTo>
                      <a:lnTo>
                        <a:pt x="0" y="44"/>
                      </a:lnTo>
                      <a:lnTo>
                        <a:pt x="5" y="28"/>
                      </a:lnTo>
                      <a:lnTo>
                        <a:pt x="16" y="13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8" name="Freeform 91"/>
                <p:cNvSpPr>
                  <a:spLocks/>
                </p:cNvSpPr>
                <p:nvPr/>
              </p:nvSpPr>
              <p:spPr bwMode="auto">
                <a:xfrm>
                  <a:off x="4294" y="3414"/>
                  <a:ext cx="110" cy="64"/>
                </a:xfrm>
                <a:custGeom>
                  <a:avLst/>
                  <a:gdLst>
                    <a:gd name="T0" fmla="*/ 7 w 220"/>
                    <a:gd name="T1" fmla="*/ 0 h 128"/>
                    <a:gd name="T2" fmla="*/ 14 w 220"/>
                    <a:gd name="T3" fmla="*/ 1 h 128"/>
                    <a:gd name="T4" fmla="*/ 20 w 220"/>
                    <a:gd name="T5" fmla="*/ 3 h 128"/>
                    <a:gd name="T6" fmla="*/ 25 w 220"/>
                    <a:gd name="T7" fmla="*/ 5 h 128"/>
                    <a:gd name="T8" fmla="*/ 31 w 220"/>
                    <a:gd name="T9" fmla="*/ 7 h 128"/>
                    <a:gd name="T10" fmla="*/ 37 w 220"/>
                    <a:gd name="T11" fmla="*/ 8 h 128"/>
                    <a:gd name="T12" fmla="*/ 43 w 220"/>
                    <a:gd name="T13" fmla="*/ 10 h 128"/>
                    <a:gd name="T14" fmla="*/ 49 w 220"/>
                    <a:gd name="T15" fmla="*/ 12 h 128"/>
                    <a:gd name="T16" fmla="*/ 55 w 220"/>
                    <a:gd name="T17" fmla="*/ 14 h 128"/>
                    <a:gd name="T18" fmla="*/ 55 w 220"/>
                    <a:gd name="T19" fmla="*/ 17 h 128"/>
                    <a:gd name="T20" fmla="*/ 55 w 220"/>
                    <a:gd name="T21" fmla="*/ 19 h 128"/>
                    <a:gd name="T22" fmla="*/ 55 w 220"/>
                    <a:gd name="T23" fmla="*/ 22 h 128"/>
                    <a:gd name="T24" fmla="*/ 55 w 220"/>
                    <a:gd name="T25" fmla="*/ 24 h 128"/>
                    <a:gd name="T26" fmla="*/ 55 w 220"/>
                    <a:gd name="T27" fmla="*/ 26 h 128"/>
                    <a:gd name="T28" fmla="*/ 54 w 220"/>
                    <a:gd name="T29" fmla="*/ 28 h 128"/>
                    <a:gd name="T30" fmla="*/ 53 w 220"/>
                    <a:gd name="T31" fmla="*/ 30 h 128"/>
                    <a:gd name="T32" fmla="*/ 51 w 220"/>
                    <a:gd name="T33" fmla="*/ 32 h 128"/>
                    <a:gd name="T34" fmla="*/ 46 w 220"/>
                    <a:gd name="T35" fmla="*/ 31 h 128"/>
                    <a:gd name="T36" fmla="*/ 41 w 220"/>
                    <a:gd name="T37" fmla="*/ 31 h 128"/>
                    <a:gd name="T38" fmla="*/ 36 w 220"/>
                    <a:gd name="T39" fmla="*/ 30 h 128"/>
                    <a:gd name="T40" fmla="*/ 31 w 220"/>
                    <a:gd name="T41" fmla="*/ 30 h 128"/>
                    <a:gd name="T42" fmla="*/ 27 w 220"/>
                    <a:gd name="T43" fmla="*/ 29 h 128"/>
                    <a:gd name="T44" fmla="*/ 22 w 220"/>
                    <a:gd name="T45" fmla="*/ 29 h 128"/>
                    <a:gd name="T46" fmla="*/ 17 w 220"/>
                    <a:gd name="T47" fmla="*/ 29 h 128"/>
                    <a:gd name="T48" fmla="*/ 12 w 220"/>
                    <a:gd name="T49" fmla="*/ 28 h 128"/>
                    <a:gd name="T50" fmla="*/ 7 w 220"/>
                    <a:gd name="T51" fmla="*/ 24 h 128"/>
                    <a:gd name="T52" fmla="*/ 3 w 220"/>
                    <a:gd name="T53" fmla="*/ 21 h 128"/>
                    <a:gd name="T54" fmla="*/ 1 w 220"/>
                    <a:gd name="T55" fmla="*/ 17 h 128"/>
                    <a:gd name="T56" fmla="*/ 0 w 220"/>
                    <a:gd name="T57" fmla="*/ 14 h 128"/>
                    <a:gd name="T58" fmla="*/ 0 w 220"/>
                    <a:gd name="T59" fmla="*/ 10 h 128"/>
                    <a:gd name="T60" fmla="*/ 2 w 220"/>
                    <a:gd name="T61" fmla="*/ 7 h 128"/>
                    <a:gd name="T62" fmla="*/ 3 w 220"/>
                    <a:gd name="T63" fmla="*/ 3 h 128"/>
                    <a:gd name="T64" fmla="*/ 7 w 220"/>
                    <a:gd name="T65" fmla="*/ 0 h 12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20"/>
                    <a:gd name="T100" fmla="*/ 0 h 128"/>
                    <a:gd name="T101" fmla="*/ 220 w 220"/>
                    <a:gd name="T102" fmla="*/ 128 h 128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20" h="128">
                      <a:moveTo>
                        <a:pt x="31" y="0"/>
                      </a:moveTo>
                      <a:lnTo>
                        <a:pt x="53" y="7"/>
                      </a:lnTo>
                      <a:lnTo>
                        <a:pt x="77" y="14"/>
                      </a:lnTo>
                      <a:lnTo>
                        <a:pt x="100" y="22"/>
                      </a:lnTo>
                      <a:lnTo>
                        <a:pt x="124" y="29"/>
                      </a:lnTo>
                      <a:lnTo>
                        <a:pt x="146" y="35"/>
                      </a:lnTo>
                      <a:lnTo>
                        <a:pt x="170" y="43"/>
                      </a:lnTo>
                      <a:lnTo>
                        <a:pt x="194" y="51"/>
                      </a:lnTo>
                      <a:lnTo>
                        <a:pt x="218" y="59"/>
                      </a:lnTo>
                      <a:lnTo>
                        <a:pt x="219" y="69"/>
                      </a:lnTo>
                      <a:lnTo>
                        <a:pt x="220" y="79"/>
                      </a:lnTo>
                      <a:lnTo>
                        <a:pt x="220" y="89"/>
                      </a:lnTo>
                      <a:lnTo>
                        <a:pt x="220" y="99"/>
                      </a:lnTo>
                      <a:lnTo>
                        <a:pt x="218" y="107"/>
                      </a:lnTo>
                      <a:lnTo>
                        <a:pt x="214" y="114"/>
                      </a:lnTo>
                      <a:lnTo>
                        <a:pt x="209" y="121"/>
                      </a:lnTo>
                      <a:lnTo>
                        <a:pt x="203" y="128"/>
                      </a:lnTo>
                      <a:lnTo>
                        <a:pt x="181" y="126"/>
                      </a:lnTo>
                      <a:lnTo>
                        <a:pt x="163" y="124"/>
                      </a:lnTo>
                      <a:lnTo>
                        <a:pt x="144" y="122"/>
                      </a:lnTo>
                      <a:lnTo>
                        <a:pt x="125" y="121"/>
                      </a:lnTo>
                      <a:lnTo>
                        <a:pt x="105" y="118"/>
                      </a:lnTo>
                      <a:lnTo>
                        <a:pt x="86" y="117"/>
                      </a:lnTo>
                      <a:lnTo>
                        <a:pt x="66" y="116"/>
                      </a:lnTo>
                      <a:lnTo>
                        <a:pt x="47" y="114"/>
                      </a:lnTo>
                      <a:lnTo>
                        <a:pt x="27" y="99"/>
                      </a:lnTo>
                      <a:lnTo>
                        <a:pt x="13" y="86"/>
                      </a:lnTo>
                      <a:lnTo>
                        <a:pt x="3" y="71"/>
                      </a:lnTo>
                      <a:lnTo>
                        <a:pt x="0" y="57"/>
                      </a:lnTo>
                      <a:lnTo>
                        <a:pt x="0" y="42"/>
                      </a:lnTo>
                      <a:lnTo>
                        <a:pt x="5" y="28"/>
                      </a:lnTo>
                      <a:lnTo>
                        <a:pt x="15" y="14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9" name="Freeform 92"/>
                <p:cNvSpPr>
                  <a:spLocks/>
                </p:cNvSpPr>
                <p:nvPr/>
              </p:nvSpPr>
              <p:spPr bwMode="auto">
                <a:xfrm>
                  <a:off x="4296" y="3416"/>
                  <a:ext cx="104" cy="60"/>
                </a:xfrm>
                <a:custGeom>
                  <a:avLst/>
                  <a:gdLst>
                    <a:gd name="T0" fmla="*/ 7 w 206"/>
                    <a:gd name="T1" fmla="*/ 0 h 120"/>
                    <a:gd name="T2" fmla="*/ 13 w 206"/>
                    <a:gd name="T3" fmla="*/ 2 h 120"/>
                    <a:gd name="T4" fmla="*/ 18 w 206"/>
                    <a:gd name="T5" fmla="*/ 4 h 120"/>
                    <a:gd name="T6" fmla="*/ 24 w 206"/>
                    <a:gd name="T7" fmla="*/ 5 h 120"/>
                    <a:gd name="T8" fmla="*/ 30 w 206"/>
                    <a:gd name="T9" fmla="*/ 7 h 120"/>
                    <a:gd name="T10" fmla="*/ 35 w 206"/>
                    <a:gd name="T11" fmla="*/ 9 h 120"/>
                    <a:gd name="T12" fmla="*/ 40 w 206"/>
                    <a:gd name="T13" fmla="*/ 10 h 120"/>
                    <a:gd name="T14" fmla="*/ 46 w 206"/>
                    <a:gd name="T15" fmla="*/ 12 h 120"/>
                    <a:gd name="T16" fmla="*/ 51 w 206"/>
                    <a:gd name="T17" fmla="*/ 14 h 120"/>
                    <a:gd name="T18" fmla="*/ 52 w 206"/>
                    <a:gd name="T19" fmla="*/ 16 h 120"/>
                    <a:gd name="T20" fmla="*/ 53 w 206"/>
                    <a:gd name="T21" fmla="*/ 19 h 120"/>
                    <a:gd name="T22" fmla="*/ 53 w 206"/>
                    <a:gd name="T23" fmla="*/ 21 h 120"/>
                    <a:gd name="T24" fmla="*/ 53 w 206"/>
                    <a:gd name="T25" fmla="*/ 23 h 120"/>
                    <a:gd name="T26" fmla="*/ 52 w 206"/>
                    <a:gd name="T27" fmla="*/ 25 h 120"/>
                    <a:gd name="T28" fmla="*/ 51 w 206"/>
                    <a:gd name="T29" fmla="*/ 27 h 120"/>
                    <a:gd name="T30" fmla="*/ 49 w 206"/>
                    <a:gd name="T31" fmla="*/ 29 h 120"/>
                    <a:gd name="T32" fmla="*/ 48 w 206"/>
                    <a:gd name="T33" fmla="*/ 30 h 120"/>
                    <a:gd name="T34" fmla="*/ 43 w 206"/>
                    <a:gd name="T35" fmla="*/ 30 h 120"/>
                    <a:gd name="T36" fmla="*/ 38 w 206"/>
                    <a:gd name="T37" fmla="*/ 30 h 120"/>
                    <a:gd name="T38" fmla="*/ 34 w 206"/>
                    <a:gd name="T39" fmla="*/ 29 h 120"/>
                    <a:gd name="T40" fmla="*/ 30 w 206"/>
                    <a:gd name="T41" fmla="*/ 29 h 120"/>
                    <a:gd name="T42" fmla="*/ 25 w 206"/>
                    <a:gd name="T43" fmla="*/ 28 h 120"/>
                    <a:gd name="T44" fmla="*/ 21 w 206"/>
                    <a:gd name="T45" fmla="*/ 28 h 120"/>
                    <a:gd name="T46" fmla="*/ 16 w 206"/>
                    <a:gd name="T47" fmla="*/ 27 h 120"/>
                    <a:gd name="T48" fmla="*/ 12 w 206"/>
                    <a:gd name="T49" fmla="*/ 27 h 120"/>
                    <a:gd name="T50" fmla="*/ 7 w 206"/>
                    <a:gd name="T51" fmla="*/ 23 h 120"/>
                    <a:gd name="T52" fmla="*/ 4 w 206"/>
                    <a:gd name="T53" fmla="*/ 20 h 120"/>
                    <a:gd name="T54" fmla="*/ 1 w 206"/>
                    <a:gd name="T55" fmla="*/ 16 h 120"/>
                    <a:gd name="T56" fmla="*/ 0 w 206"/>
                    <a:gd name="T57" fmla="*/ 13 h 120"/>
                    <a:gd name="T58" fmla="*/ 0 w 206"/>
                    <a:gd name="T59" fmla="*/ 10 h 120"/>
                    <a:gd name="T60" fmla="*/ 2 w 206"/>
                    <a:gd name="T61" fmla="*/ 7 h 120"/>
                    <a:gd name="T62" fmla="*/ 4 w 206"/>
                    <a:gd name="T63" fmla="*/ 3 h 120"/>
                    <a:gd name="T64" fmla="*/ 7 w 206"/>
                    <a:gd name="T65" fmla="*/ 0 h 12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06"/>
                    <a:gd name="T100" fmla="*/ 0 h 120"/>
                    <a:gd name="T101" fmla="*/ 206 w 206"/>
                    <a:gd name="T102" fmla="*/ 120 h 120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06" h="120">
                      <a:moveTo>
                        <a:pt x="28" y="0"/>
                      </a:moveTo>
                      <a:lnTo>
                        <a:pt x="50" y="6"/>
                      </a:lnTo>
                      <a:lnTo>
                        <a:pt x="72" y="13"/>
                      </a:lnTo>
                      <a:lnTo>
                        <a:pt x="94" y="19"/>
                      </a:lnTo>
                      <a:lnTo>
                        <a:pt x="116" y="26"/>
                      </a:lnTo>
                      <a:lnTo>
                        <a:pt x="136" y="33"/>
                      </a:lnTo>
                      <a:lnTo>
                        <a:pt x="158" y="39"/>
                      </a:lnTo>
                      <a:lnTo>
                        <a:pt x="180" y="47"/>
                      </a:lnTo>
                      <a:lnTo>
                        <a:pt x="203" y="55"/>
                      </a:lnTo>
                      <a:lnTo>
                        <a:pt x="204" y="64"/>
                      </a:lnTo>
                      <a:lnTo>
                        <a:pt x="206" y="73"/>
                      </a:lnTo>
                      <a:lnTo>
                        <a:pt x="206" y="82"/>
                      </a:lnTo>
                      <a:lnTo>
                        <a:pt x="206" y="92"/>
                      </a:lnTo>
                      <a:lnTo>
                        <a:pt x="204" y="99"/>
                      </a:lnTo>
                      <a:lnTo>
                        <a:pt x="201" y="107"/>
                      </a:lnTo>
                      <a:lnTo>
                        <a:pt x="195" y="113"/>
                      </a:lnTo>
                      <a:lnTo>
                        <a:pt x="189" y="120"/>
                      </a:lnTo>
                      <a:lnTo>
                        <a:pt x="170" y="118"/>
                      </a:lnTo>
                      <a:lnTo>
                        <a:pt x="151" y="117"/>
                      </a:lnTo>
                      <a:lnTo>
                        <a:pt x="134" y="114"/>
                      </a:lnTo>
                      <a:lnTo>
                        <a:pt x="117" y="114"/>
                      </a:lnTo>
                      <a:lnTo>
                        <a:pt x="99" y="112"/>
                      </a:lnTo>
                      <a:lnTo>
                        <a:pt x="81" y="110"/>
                      </a:lnTo>
                      <a:lnTo>
                        <a:pt x="63" y="108"/>
                      </a:lnTo>
                      <a:lnTo>
                        <a:pt x="46" y="107"/>
                      </a:lnTo>
                      <a:lnTo>
                        <a:pt x="27" y="92"/>
                      </a:lnTo>
                      <a:lnTo>
                        <a:pt x="13" y="79"/>
                      </a:lnTo>
                      <a:lnTo>
                        <a:pt x="3" y="64"/>
                      </a:lnTo>
                      <a:lnTo>
                        <a:pt x="0" y="52"/>
                      </a:lnTo>
                      <a:lnTo>
                        <a:pt x="0" y="38"/>
                      </a:lnTo>
                      <a:lnTo>
                        <a:pt x="5" y="25"/>
                      </a:lnTo>
                      <a:lnTo>
                        <a:pt x="13" y="1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0" name="Freeform 93"/>
                <p:cNvSpPr>
                  <a:spLocks/>
                </p:cNvSpPr>
                <p:nvPr/>
              </p:nvSpPr>
              <p:spPr bwMode="auto">
                <a:xfrm>
                  <a:off x="4299" y="3417"/>
                  <a:ext cx="98" cy="57"/>
                </a:xfrm>
                <a:custGeom>
                  <a:avLst/>
                  <a:gdLst>
                    <a:gd name="T0" fmla="*/ 7 w 195"/>
                    <a:gd name="T1" fmla="*/ 0 h 114"/>
                    <a:gd name="T2" fmla="*/ 12 w 195"/>
                    <a:gd name="T3" fmla="*/ 2 h 114"/>
                    <a:gd name="T4" fmla="*/ 17 w 195"/>
                    <a:gd name="T5" fmla="*/ 4 h 114"/>
                    <a:gd name="T6" fmla="*/ 22 w 195"/>
                    <a:gd name="T7" fmla="*/ 5 h 114"/>
                    <a:gd name="T8" fmla="*/ 27 w 195"/>
                    <a:gd name="T9" fmla="*/ 7 h 114"/>
                    <a:gd name="T10" fmla="*/ 32 w 195"/>
                    <a:gd name="T11" fmla="*/ 7 h 114"/>
                    <a:gd name="T12" fmla="*/ 37 w 195"/>
                    <a:gd name="T13" fmla="*/ 10 h 114"/>
                    <a:gd name="T14" fmla="*/ 42 w 195"/>
                    <a:gd name="T15" fmla="*/ 11 h 114"/>
                    <a:gd name="T16" fmla="*/ 47 w 195"/>
                    <a:gd name="T17" fmla="*/ 13 h 114"/>
                    <a:gd name="T18" fmla="*/ 48 w 195"/>
                    <a:gd name="T19" fmla="*/ 15 h 114"/>
                    <a:gd name="T20" fmla="*/ 49 w 195"/>
                    <a:gd name="T21" fmla="*/ 18 h 114"/>
                    <a:gd name="T22" fmla="*/ 49 w 195"/>
                    <a:gd name="T23" fmla="*/ 20 h 114"/>
                    <a:gd name="T24" fmla="*/ 49 w 195"/>
                    <a:gd name="T25" fmla="*/ 22 h 114"/>
                    <a:gd name="T26" fmla="*/ 49 w 195"/>
                    <a:gd name="T27" fmla="*/ 24 h 114"/>
                    <a:gd name="T28" fmla="*/ 48 w 195"/>
                    <a:gd name="T29" fmla="*/ 26 h 114"/>
                    <a:gd name="T30" fmla="*/ 47 w 195"/>
                    <a:gd name="T31" fmla="*/ 28 h 114"/>
                    <a:gd name="T32" fmla="*/ 45 w 195"/>
                    <a:gd name="T33" fmla="*/ 29 h 114"/>
                    <a:gd name="T34" fmla="*/ 40 w 195"/>
                    <a:gd name="T35" fmla="*/ 28 h 114"/>
                    <a:gd name="T36" fmla="*/ 36 w 195"/>
                    <a:gd name="T37" fmla="*/ 28 h 114"/>
                    <a:gd name="T38" fmla="*/ 32 w 195"/>
                    <a:gd name="T39" fmla="*/ 28 h 114"/>
                    <a:gd name="T40" fmla="*/ 28 w 195"/>
                    <a:gd name="T41" fmla="*/ 28 h 114"/>
                    <a:gd name="T42" fmla="*/ 23 w 195"/>
                    <a:gd name="T43" fmla="*/ 27 h 114"/>
                    <a:gd name="T44" fmla="*/ 19 w 195"/>
                    <a:gd name="T45" fmla="*/ 27 h 114"/>
                    <a:gd name="T46" fmla="*/ 15 w 195"/>
                    <a:gd name="T47" fmla="*/ 27 h 114"/>
                    <a:gd name="T48" fmla="*/ 11 w 195"/>
                    <a:gd name="T49" fmla="*/ 26 h 114"/>
                    <a:gd name="T50" fmla="*/ 6 w 195"/>
                    <a:gd name="T51" fmla="*/ 23 h 114"/>
                    <a:gd name="T52" fmla="*/ 3 w 195"/>
                    <a:gd name="T53" fmla="*/ 20 h 114"/>
                    <a:gd name="T54" fmla="*/ 1 w 195"/>
                    <a:gd name="T55" fmla="*/ 16 h 114"/>
                    <a:gd name="T56" fmla="*/ 0 w 195"/>
                    <a:gd name="T57" fmla="*/ 13 h 114"/>
                    <a:gd name="T58" fmla="*/ 0 w 195"/>
                    <a:gd name="T59" fmla="*/ 10 h 114"/>
                    <a:gd name="T60" fmla="*/ 1 w 195"/>
                    <a:gd name="T61" fmla="*/ 7 h 114"/>
                    <a:gd name="T62" fmla="*/ 3 w 195"/>
                    <a:gd name="T63" fmla="*/ 4 h 114"/>
                    <a:gd name="T64" fmla="*/ 7 w 195"/>
                    <a:gd name="T65" fmla="*/ 0 h 11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95"/>
                    <a:gd name="T100" fmla="*/ 0 h 114"/>
                    <a:gd name="T101" fmla="*/ 195 w 195"/>
                    <a:gd name="T102" fmla="*/ 114 h 114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95" h="114">
                      <a:moveTo>
                        <a:pt x="27" y="0"/>
                      </a:moveTo>
                      <a:lnTo>
                        <a:pt x="47" y="7"/>
                      </a:lnTo>
                      <a:lnTo>
                        <a:pt x="67" y="13"/>
                      </a:lnTo>
                      <a:lnTo>
                        <a:pt x="87" y="19"/>
                      </a:lnTo>
                      <a:lnTo>
                        <a:pt x="107" y="25"/>
                      </a:lnTo>
                      <a:lnTo>
                        <a:pt x="126" y="30"/>
                      </a:lnTo>
                      <a:lnTo>
                        <a:pt x="145" y="38"/>
                      </a:lnTo>
                      <a:lnTo>
                        <a:pt x="165" y="44"/>
                      </a:lnTo>
                      <a:lnTo>
                        <a:pt x="188" y="52"/>
                      </a:lnTo>
                      <a:lnTo>
                        <a:pt x="190" y="61"/>
                      </a:lnTo>
                      <a:lnTo>
                        <a:pt x="193" y="69"/>
                      </a:lnTo>
                      <a:lnTo>
                        <a:pt x="194" y="78"/>
                      </a:lnTo>
                      <a:lnTo>
                        <a:pt x="195" y="88"/>
                      </a:lnTo>
                      <a:lnTo>
                        <a:pt x="193" y="96"/>
                      </a:lnTo>
                      <a:lnTo>
                        <a:pt x="190" y="103"/>
                      </a:lnTo>
                      <a:lnTo>
                        <a:pt x="185" y="109"/>
                      </a:lnTo>
                      <a:lnTo>
                        <a:pt x="178" y="114"/>
                      </a:lnTo>
                      <a:lnTo>
                        <a:pt x="159" y="112"/>
                      </a:lnTo>
                      <a:lnTo>
                        <a:pt x="141" y="111"/>
                      </a:lnTo>
                      <a:lnTo>
                        <a:pt x="125" y="109"/>
                      </a:lnTo>
                      <a:lnTo>
                        <a:pt x="110" y="109"/>
                      </a:lnTo>
                      <a:lnTo>
                        <a:pt x="92" y="108"/>
                      </a:lnTo>
                      <a:lnTo>
                        <a:pt x="76" y="107"/>
                      </a:lnTo>
                      <a:lnTo>
                        <a:pt x="58" y="106"/>
                      </a:lnTo>
                      <a:lnTo>
                        <a:pt x="42" y="104"/>
                      </a:lnTo>
                      <a:lnTo>
                        <a:pt x="23" y="91"/>
                      </a:lnTo>
                      <a:lnTo>
                        <a:pt x="11" y="78"/>
                      </a:lnTo>
                      <a:lnTo>
                        <a:pt x="3" y="64"/>
                      </a:lnTo>
                      <a:lnTo>
                        <a:pt x="0" y="52"/>
                      </a:lnTo>
                      <a:lnTo>
                        <a:pt x="0" y="38"/>
                      </a:lnTo>
                      <a:lnTo>
                        <a:pt x="3" y="25"/>
                      </a:lnTo>
                      <a:lnTo>
                        <a:pt x="12" y="13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1" name="Freeform 94"/>
                <p:cNvSpPr>
                  <a:spLocks/>
                </p:cNvSpPr>
                <p:nvPr/>
              </p:nvSpPr>
              <p:spPr bwMode="auto">
                <a:xfrm>
                  <a:off x="4301" y="3419"/>
                  <a:ext cx="92" cy="52"/>
                </a:xfrm>
                <a:custGeom>
                  <a:avLst/>
                  <a:gdLst>
                    <a:gd name="T0" fmla="*/ 7 w 183"/>
                    <a:gd name="T1" fmla="*/ 0 h 105"/>
                    <a:gd name="T2" fmla="*/ 12 w 183"/>
                    <a:gd name="T3" fmla="*/ 1 h 105"/>
                    <a:gd name="T4" fmla="*/ 16 w 183"/>
                    <a:gd name="T5" fmla="*/ 2 h 105"/>
                    <a:gd name="T6" fmla="*/ 21 w 183"/>
                    <a:gd name="T7" fmla="*/ 4 h 105"/>
                    <a:gd name="T8" fmla="*/ 25 w 183"/>
                    <a:gd name="T9" fmla="*/ 5 h 105"/>
                    <a:gd name="T10" fmla="*/ 29 w 183"/>
                    <a:gd name="T11" fmla="*/ 7 h 105"/>
                    <a:gd name="T12" fmla="*/ 34 w 183"/>
                    <a:gd name="T13" fmla="*/ 8 h 105"/>
                    <a:gd name="T14" fmla="*/ 38 w 183"/>
                    <a:gd name="T15" fmla="*/ 9 h 105"/>
                    <a:gd name="T16" fmla="*/ 44 w 183"/>
                    <a:gd name="T17" fmla="*/ 11 h 105"/>
                    <a:gd name="T18" fmla="*/ 44 w 183"/>
                    <a:gd name="T19" fmla="*/ 13 h 105"/>
                    <a:gd name="T20" fmla="*/ 45 w 183"/>
                    <a:gd name="T21" fmla="*/ 15 h 105"/>
                    <a:gd name="T22" fmla="*/ 45 w 183"/>
                    <a:gd name="T23" fmla="*/ 17 h 105"/>
                    <a:gd name="T24" fmla="*/ 46 w 183"/>
                    <a:gd name="T25" fmla="*/ 20 h 105"/>
                    <a:gd name="T26" fmla="*/ 46 w 183"/>
                    <a:gd name="T27" fmla="*/ 22 h 105"/>
                    <a:gd name="T28" fmla="*/ 45 w 183"/>
                    <a:gd name="T29" fmla="*/ 23 h 105"/>
                    <a:gd name="T30" fmla="*/ 44 w 183"/>
                    <a:gd name="T31" fmla="*/ 25 h 105"/>
                    <a:gd name="T32" fmla="*/ 41 w 183"/>
                    <a:gd name="T33" fmla="*/ 26 h 105"/>
                    <a:gd name="T34" fmla="*/ 37 w 183"/>
                    <a:gd name="T35" fmla="*/ 25 h 105"/>
                    <a:gd name="T36" fmla="*/ 33 w 183"/>
                    <a:gd name="T37" fmla="*/ 25 h 105"/>
                    <a:gd name="T38" fmla="*/ 29 w 183"/>
                    <a:gd name="T39" fmla="*/ 25 h 105"/>
                    <a:gd name="T40" fmla="*/ 26 w 183"/>
                    <a:gd name="T41" fmla="*/ 25 h 105"/>
                    <a:gd name="T42" fmla="*/ 22 w 183"/>
                    <a:gd name="T43" fmla="*/ 25 h 105"/>
                    <a:gd name="T44" fmla="*/ 18 w 183"/>
                    <a:gd name="T45" fmla="*/ 24 h 105"/>
                    <a:gd name="T46" fmla="*/ 14 w 183"/>
                    <a:gd name="T47" fmla="*/ 24 h 105"/>
                    <a:gd name="T48" fmla="*/ 11 w 183"/>
                    <a:gd name="T49" fmla="*/ 24 h 105"/>
                    <a:gd name="T50" fmla="*/ 6 w 183"/>
                    <a:gd name="T51" fmla="*/ 21 h 105"/>
                    <a:gd name="T52" fmla="*/ 3 w 183"/>
                    <a:gd name="T53" fmla="*/ 18 h 105"/>
                    <a:gd name="T54" fmla="*/ 1 w 183"/>
                    <a:gd name="T55" fmla="*/ 15 h 105"/>
                    <a:gd name="T56" fmla="*/ 0 w 183"/>
                    <a:gd name="T57" fmla="*/ 12 h 105"/>
                    <a:gd name="T58" fmla="*/ 0 w 183"/>
                    <a:gd name="T59" fmla="*/ 9 h 105"/>
                    <a:gd name="T60" fmla="*/ 1 w 183"/>
                    <a:gd name="T61" fmla="*/ 6 h 105"/>
                    <a:gd name="T62" fmla="*/ 3 w 183"/>
                    <a:gd name="T63" fmla="*/ 2 h 105"/>
                    <a:gd name="T64" fmla="*/ 7 w 183"/>
                    <a:gd name="T65" fmla="*/ 0 h 10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83"/>
                    <a:gd name="T100" fmla="*/ 0 h 105"/>
                    <a:gd name="T101" fmla="*/ 183 w 183"/>
                    <a:gd name="T102" fmla="*/ 105 h 10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83" h="105">
                      <a:moveTo>
                        <a:pt x="26" y="0"/>
                      </a:moveTo>
                      <a:lnTo>
                        <a:pt x="45" y="5"/>
                      </a:lnTo>
                      <a:lnTo>
                        <a:pt x="64" y="11"/>
                      </a:lnTo>
                      <a:lnTo>
                        <a:pt x="81" y="16"/>
                      </a:lnTo>
                      <a:lnTo>
                        <a:pt x="99" y="23"/>
                      </a:lnTo>
                      <a:lnTo>
                        <a:pt x="115" y="28"/>
                      </a:lnTo>
                      <a:lnTo>
                        <a:pt x="134" y="34"/>
                      </a:lnTo>
                      <a:lnTo>
                        <a:pt x="151" y="39"/>
                      </a:lnTo>
                      <a:lnTo>
                        <a:pt x="173" y="47"/>
                      </a:lnTo>
                      <a:lnTo>
                        <a:pt x="175" y="54"/>
                      </a:lnTo>
                      <a:lnTo>
                        <a:pt x="179" y="63"/>
                      </a:lnTo>
                      <a:lnTo>
                        <a:pt x="180" y="70"/>
                      </a:lnTo>
                      <a:lnTo>
                        <a:pt x="183" y="80"/>
                      </a:lnTo>
                      <a:lnTo>
                        <a:pt x="181" y="88"/>
                      </a:lnTo>
                      <a:lnTo>
                        <a:pt x="179" y="95"/>
                      </a:lnTo>
                      <a:lnTo>
                        <a:pt x="173" y="100"/>
                      </a:lnTo>
                      <a:lnTo>
                        <a:pt x="164" y="105"/>
                      </a:lnTo>
                      <a:lnTo>
                        <a:pt x="146" y="103"/>
                      </a:lnTo>
                      <a:lnTo>
                        <a:pt x="131" y="103"/>
                      </a:lnTo>
                      <a:lnTo>
                        <a:pt x="116" y="102"/>
                      </a:lnTo>
                      <a:lnTo>
                        <a:pt x="102" y="102"/>
                      </a:lnTo>
                      <a:lnTo>
                        <a:pt x="87" y="100"/>
                      </a:lnTo>
                      <a:lnTo>
                        <a:pt x="72" y="99"/>
                      </a:lnTo>
                      <a:lnTo>
                        <a:pt x="56" y="98"/>
                      </a:lnTo>
                      <a:lnTo>
                        <a:pt x="41" y="98"/>
                      </a:lnTo>
                      <a:lnTo>
                        <a:pt x="23" y="85"/>
                      </a:lnTo>
                      <a:lnTo>
                        <a:pt x="11" y="73"/>
                      </a:lnTo>
                      <a:lnTo>
                        <a:pt x="3" y="60"/>
                      </a:lnTo>
                      <a:lnTo>
                        <a:pt x="0" y="49"/>
                      </a:lnTo>
                      <a:lnTo>
                        <a:pt x="0" y="37"/>
                      </a:lnTo>
                      <a:lnTo>
                        <a:pt x="3" y="24"/>
                      </a:lnTo>
                      <a:lnTo>
                        <a:pt x="12" y="11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2" name="Freeform 95"/>
                <p:cNvSpPr>
                  <a:spLocks/>
                </p:cNvSpPr>
                <p:nvPr/>
              </p:nvSpPr>
              <p:spPr bwMode="auto">
                <a:xfrm>
                  <a:off x="4303" y="3419"/>
                  <a:ext cx="85" cy="50"/>
                </a:xfrm>
                <a:custGeom>
                  <a:avLst/>
                  <a:gdLst>
                    <a:gd name="T0" fmla="*/ 6 w 171"/>
                    <a:gd name="T1" fmla="*/ 0 h 101"/>
                    <a:gd name="T2" fmla="*/ 11 w 171"/>
                    <a:gd name="T3" fmla="*/ 1 h 101"/>
                    <a:gd name="T4" fmla="*/ 15 w 171"/>
                    <a:gd name="T5" fmla="*/ 3 h 101"/>
                    <a:gd name="T6" fmla="*/ 19 w 171"/>
                    <a:gd name="T7" fmla="*/ 4 h 101"/>
                    <a:gd name="T8" fmla="*/ 23 w 171"/>
                    <a:gd name="T9" fmla="*/ 5 h 101"/>
                    <a:gd name="T10" fmla="*/ 26 w 171"/>
                    <a:gd name="T11" fmla="*/ 6 h 101"/>
                    <a:gd name="T12" fmla="*/ 30 w 171"/>
                    <a:gd name="T13" fmla="*/ 8 h 101"/>
                    <a:gd name="T14" fmla="*/ 34 w 171"/>
                    <a:gd name="T15" fmla="*/ 9 h 101"/>
                    <a:gd name="T16" fmla="*/ 39 w 171"/>
                    <a:gd name="T17" fmla="*/ 11 h 101"/>
                    <a:gd name="T18" fmla="*/ 40 w 171"/>
                    <a:gd name="T19" fmla="*/ 12 h 101"/>
                    <a:gd name="T20" fmla="*/ 41 w 171"/>
                    <a:gd name="T21" fmla="*/ 14 h 101"/>
                    <a:gd name="T22" fmla="*/ 41 w 171"/>
                    <a:gd name="T23" fmla="*/ 16 h 101"/>
                    <a:gd name="T24" fmla="*/ 42 w 171"/>
                    <a:gd name="T25" fmla="*/ 19 h 101"/>
                    <a:gd name="T26" fmla="*/ 42 w 171"/>
                    <a:gd name="T27" fmla="*/ 20 h 101"/>
                    <a:gd name="T28" fmla="*/ 41 w 171"/>
                    <a:gd name="T29" fmla="*/ 22 h 101"/>
                    <a:gd name="T30" fmla="*/ 40 w 171"/>
                    <a:gd name="T31" fmla="*/ 24 h 101"/>
                    <a:gd name="T32" fmla="*/ 38 w 171"/>
                    <a:gd name="T33" fmla="*/ 25 h 101"/>
                    <a:gd name="T34" fmla="*/ 34 w 171"/>
                    <a:gd name="T35" fmla="*/ 24 h 101"/>
                    <a:gd name="T36" fmla="*/ 30 w 171"/>
                    <a:gd name="T37" fmla="*/ 24 h 101"/>
                    <a:gd name="T38" fmla="*/ 27 w 171"/>
                    <a:gd name="T39" fmla="*/ 24 h 101"/>
                    <a:gd name="T40" fmla="*/ 24 w 171"/>
                    <a:gd name="T41" fmla="*/ 24 h 101"/>
                    <a:gd name="T42" fmla="*/ 20 w 171"/>
                    <a:gd name="T43" fmla="*/ 24 h 101"/>
                    <a:gd name="T44" fmla="*/ 17 w 171"/>
                    <a:gd name="T45" fmla="*/ 24 h 101"/>
                    <a:gd name="T46" fmla="*/ 14 w 171"/>
                    <a:gd name="T47" fmla="*/ 24 h 101"/>
                    <a:gd name="T48" fmla="*/ 10 w 171"/>
                    <a:gd name="T49" fmla="*/ 24 h 101"/>
                    <a:gd name="T50" fmla="*/ 6 w 171"/>
                    <a:gd name="T51" fmla="*/ 20 h 101"/>
                    <a:gd name="T52" fmla="*/ 3 w 171"/>
                    <a:gd name="T53" fmla="*/ 17 h 101"/>
                    <a:gd name="T54" fmla="*/ 1 w 171"/>
                    <a:gd name="T55" fmla="*/ 14 h 101"/>
                    <a:gd name="T56" fmla="*/ 0 w 171"/>
                    <a:gd name="T57" fmla="*/ 12 h 101"/>
                    <a:gd name="T58" fmla="*/ 0 w 171"/>
                    <a:gd name="T59" fmla="*/ 9 h 101"/>
                    <a:gd name="T60" fmla="*/ 1 w 171"/>
                    <a:gd name="T61" fmla="*/ 6 h 101"/>
                    <a:gd name="T62" fmla="*/ 3 w 171"/>
                    <a:gd name="T63" fmla="*/ 3 h 101"/>
                    <a:gd name="T64" fmla="*/ 6 w 171"/>
                    <a:gd name="T65" fmla="*/ 0 h 10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71"/>
                    <a:gd name="T100" fmla="*/ 0 h 101"/>
                    <a:gd name="T101" fmla="*/ 171 w 171"/>
                    <a:gd name="T102" fmla="*/ 101 h 10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71" h="101">
                      <a:moveTo>
                        <a:pt x="27" y="0"/>
                      </a:moveTo>
                      <a:lnTo>
                        <a:pt x="44" y="5"/>
                      </a:lnTo>
                      <a:lnTo>
                        <a:pt x="62" y="12"/>
                      </a:lnTo>
                      <a:lnTo>
                        <a:pt x="77" y="17"/>
                      </a:lnTo>
                      <a:lnTo>
                        <a:pt x="92" y="22"/>
                      </a:lnTo>
                      <a:lnTo>
                        <a:pt x="107" y="25"/>
                      </a:lnTo>
                      <a:lnTo>
                        <a:pt x="122" y="32"/>
                      </a:lnTo>
                      <a:lnTo>
                        <a:pt x="138" y="37"/>
                      </a:lnTo>
                      <a:lnTo>
                        <a:pt x="158" y="44"/>
                      </a:lnTo>
                      <a:lnTo>
                        <a:pt x="161" y="51"/>
                      </a:lnTo>
                      <a:lnTo>
                        <a:pt x="165" y="59"/>
                      </a:lnTo>
                      <a:lnTo>
                        <a:pt x="167" y="67"/>
                      </a:lnTo>
                      <a:lnTo>
                        <a:pt x="171" y="77"/>
                      </a:lnTo>
                      <a:lnTo>
                        <a:pt x="170" y="83"/>
                      </a:lnTo>
                      <a:lnTo>
                        <a:pt x="167" y="91"/>
                      </a:lnTo>
                      <a:lnTo>
                        <a:pt x="162" y="96"/>
                      </a:lnTo>
                      <a:lnTo>
                        <a:pt x="153" y="101"/>
                      </a:lnTo>
                      <a:lnTo>
                        <a:pt x="137" y="98"/>
                      </a:lnTo>
                      <a:lnTo>
                        <a:pt x="123" y="97"/>
                      </a:lnTo>
                      <a:lnTo>
                        <a:pt x="109" y="97"/>
                      </a:lnTo>
                      <a:lnTo>
                        <a:pt x="97" y="97"/>
                      </a:lnTo>
                      <a:lnTo>
                        <a:pt x="83" y="96"/>
                      </a:lnTo>
                      <a:lnTo>
                        <a:pt x="69" y="96"/>
                      </a:lnTo>
                      <a:lnTo>
                        <a:pt x="56" y="96"/>
                      </a:lnTo>
                      <a:lnTo>
                        <a:pt x="42" y="96"/>
                      </a:lnTo>
                      <a:lnTo>
                        <a:pt x="24" y="83"/>
                      </a:lnTo>
                      <a:lnTo>
                        <a:pt x="12" y="71"/>
                      </a:lnTo>
                      <a:lnTo>
                        <a:pt x="4" y="59"/>
                      </a:lnTo>
                      <a:lnTo>
                        <a:pt x="0" y="48"/>
                      </a:lnTo>
                      <a:lnTo>
                        <a:pt x="0" y="36"/>
                      </a:lnTo>
                      <a:lnTo>
                        <a:pt x="4" y="24"/>
                      </a:lnTo>
                      <a:lnTo>
                        <a:pt x="13" y="12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3" name="Freeform 96"/>
                <p:cNvSpPr>
                  <a:spLocks/>
                </p:cNvSpPr>
                <p:nvPr/>
              </p:nvSpPr>
              <p:spPr bwMode="auto">
                <a:xfrm>
                  <a:off x="4306" y="3421"/>
                  <a:ext cx="79" cy="46"/>
                </a:xfrm>
                <a:custGeom>
                  <a:avLst/>
                  <a:gdLst>
                    <a:gd name="T0" fmla="*/ 6 w 158"/>
                    <a:gd name="T1" fmla="*/ 0 h 92"/>
                    <a:gd name="T2" fmla="*/ 10 w 158"/>
                    <a:gd name="T3" fmla="*/ 1 h 92"/>
                    <a:gd name="T4" fmla="*/ 14 w 158"/>
                    <a:gd name="T5" fmla="*/ 3 h 92"/>
                    <a:gd name="T6" fmla="*/ 18 w 158"/>
                    <a:gd name="T7" fmla="*/ 3 h 92"/>
                    <a:gd name="T8" fmla="*/ 21 w 158"/>
                    <a:gd name="T9" fmla="*/ 5 h 92"/>
                    <a:gd name="T10" fmla="*/ 24 w 158"/>
                    <a:gd name="T11" fmla="*/ 6 h 92"/>
                    <a:gd name="T12" fmla="*/ 28 w 158"/>
                    <a:gd name="T13" fmla="*/ 6 h 92"/>
                    <a:gd name="T14" fmla="*/ 31 w 158"/>
                    <a:gd name="T15" fmla="*/ 8 h 92"/>
                    <a:gd name="T16" fmla="*/ 37 w 158"/>
                    <a:gd name="T17" fmla="*/ 10 h 92"/>
                    <a:gd name="T18" fmla="*/ 37 w 158"/>
                    <a:gd name="T19" fmla="*/ 11 h 92"/>
                    <a:gd name="T20" fmla="*/ 38 w 158"/>
                    <a:gd name="T21" fmla="*/ 13 h 92"/>
                    <a:gd name="T22" fmla="*/ 39 w 158"/>
                    <a:gd name="T23" fmla="*/ 15 h 92"/>
                    <a:gd name="T24" fmla="*/ 40 w 158"/>
                    <a:gd name="T25" fmla="*/ 18 h 92"/>
                    <a:gd name="T26" fmla="*/ 40 w 158"/>
                    <a:gd name="T27" fmla="*/ 19 h 92"/>
                    <a:gd name="T28" fmla="*/ 39 w 158"/>
                    <a:gd name="T29" fmla="*/ 21 h 92"/>
                    <a:gd name="T30" fmla="*/ 38 w 158"/>
                    <a:gd name="T31" fmla="*/ 22 h 92"/>
                    <a:gd name="T32" fmla="*/ 35 w 158"/>
                    <a:gd name="T33" fmla="*/ 23 h 92"/>
                    <a:gd name="T34" fmla="*/ 31 w 158"/>
                    <a:gd name="T35" fmla="*/ 23 h 92"/>
                    <a:gd name="T36" fmla="*/ 28 w 158"/>
                    <a:gd name="T37" fmla="*/ 23 h 92"/>
                    <a:gd name="T38" fmla="*/ 25 w 158"/>
                    <a:gd name="T39" fmla="*/ 23 h 92"/>
                    <a:gd name="T40" fmla="*/ 22 w 158"/>
                    <a:gd name="T41" fmla="*/ 23 h 92"/>
                    <a:gd name="T42" fmla="*/ 20 w 158"/>
                    <a:gd name="T43" fmla="*/ 23 h 92"/>
                    <a:gd name="T44" fmla="*/ 17 w 158"/>
                    <a:gd name="T45" fmla="*/ 23 h 92"/>
                    <a:gd name="T46" fmla="*/ 13 w 158"/>
                    <a:gd name="T47" fmla="*/ 22 h 92"/>
                    <a:gd name="T48" fmla="*/ 10 w 158"/>
                    <a:gd name="T49" fmla="*/ 22 h 92"/>
                    <a:gd name="T50" fmla="*/ 5 w 158"/>
                    <a:gd name="T51" fmla="*/ 20 h 92"/>
                    <a:gd name="T52" fmla="*/ 3 w 158"/>
                    <a:gd name="T53" fmla="*/ 17 h 92"/>
                    <a:gd name="T54" fmla="*/ 1 w 158"/>
                    <a:gd name="T55" fmla="*/ 13 h 92"/>
                    <a:gd name="T56" fmla="*/ 0 w 158"/>
                    <a:gd name="T57" fmla="*/ 11 h 92"/>
                    <a:gd name="T58" fmla="*/ 0 w 158"/>
                    <a:gd name="T59" fmla="*/ 9 h 92"/>
                    <a:gd name="T60" fmla="*/ 1 w 158"/>
                    <a:gd name="T61" fmla="*/ 6 h 92"/>
                    <a:gd name="T62" fmla="*/ 3 w 158"/>
                    <a:gd name="T63" fmla="*/ 3 h 92"/>
                    <a:gd name="T64" fmla="*/ 6 w 158"/>
                    <a:gd name="T65" fmla="*/ 0 h 9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58"/>
                    <a:gd name="T100" fmla="*/ 0 h 92"/>
                    <a:gd name="T101" fmla="*/ 158 w 158"/>
                    <a:gd name="T102" fmla="*/ 92 h 92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58" h="92">
                      <a:moveTo>
                        <a:pt x="24" y="0"/>
                      </a:moveTo>
                      <a:lnTo>
                        <a:pt x="40" y="4"/>
                      </a:lnTo>
                      <a:lnTo>
                        <a:pt x="57" y="9"/>
                      </a:lnTo>
                      <a:lnTo>
                        <a:pt x="71" y="14"/>
                      </a:lnTo>
                      <a:lnTo>
                        <a:pt x="84" y="19"/>
                      </a:lnTo>
                      <a:lnTo>
                        <a:pt x="97" y="23"/>
                      </a:lnTo>
                      <a:lnTo>
                        <a:pt x="112" y="27"/>
                      </a:lnTo>
                      <a:lnTo>
                        <a:pt x="127" y="32"/>
                      </a:lnTo>
                      <a:lnTo>
                        <a:pt x="146" y="38"/>
                      </a:lnTo>
                      <a:lnTo>
                        <a:pt x="148" y="44"/>
                      </a:lnTo>
                      <a:lnTo>
                        <a:pt x="152" y="53"/>
                      </a:lnTo>
                      <a:lnTo>
                        <a:pt x="155" y="60"/>
                      </a:lnTo>
                      <a:lnTo>
                        <a:pt x="158" y="69"/>
                      </a:lnTo>
                      <a:lnTo>
                        <a:pt x="158" y="75"/>
                      </a:lnTo>
                      <a:lnTo>
                        <a:pt x="156" y="83"/>
                      </a:lnTo>
                      <a:lnTo>
                        <a:pt x="150" y="88"/>
                      </a:lnTo>
                      <a:lnTo>
                        <a:pt x="140" y="92"/>
                      </a:lnTo>
                      <a:lnTo>
                        <a:pt x="125" y="89"/>
                      </a:lnTo>
                      <a:lnTo>
                        <a:pt x="112" y="89"/>
                      </a:lnTo>
                      <a:lnTo>
                        <a:pt x="101" y="89"/>
                      </a:lnTo>
                      <a:lnTo>
                        <a:pt x="89" y="89"/>
                      </a:lnTo>
                      <a:lnTo>
                        <a:pt x="77" y="89"/>
                      </a:lnTo>
                      <a:lnTo>
                        <a:pt x="66" y="89"/>
                      </a:lnTo>
                      <a:lnTo>
                        <a:pt x="52" y="88"/>
                      </a:lnTo>
                      <a:lnTo>
                        <a:pt x="38" y="88"/>
                      </a:lnTo>
                      <a:lnTo>
                        <a:pt x="23" y="77"/>
                      </a:lnTo>
                      <a:lnTo>
                        <a:pt x="12" y="65"/>
                      </a:lnTo>
                      <a:lnTo>
                        <a:pt x="4" y="54"/>
                      </a:lnTo>
                      <a:lnTo>
                        <a:pt x="0" y="44"/>
                      </a:lnTo>
                      <a:lnTo>
                        <a:pt x="0" y="33"/>
                      </a:lnTo>
                      <a:lnTo>
                        <a:pt x="4" y="21"/>
                      </a:lnTo>
                      <a:lnTo>
                        <a:pt x="12" y="10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4" name="Freeform 97"/>
                <p:cNvSpPr>
                  <a:spLocks/>
                </p:cNvSpPr>
                <p:nvPr/>
              </p:nvSpPr>
              <p:spPr bwMode="auto">
                <a:xfrm>
                  <a:off x="4308" y="3423"/>
                  <a:ext cx="73" cy="41"/>
                </a:xfrm>
                <a:custGeom>
                  <a:avLst/>
                  <a:gdLst>
                    <a:gd name="T0" fmla="*/ 5 w 146"/>
                    <a:gd name="T1" fmla="*/ 0 h 83"/>
                    <a:gd name="T2" fmla="*/ 9 w 146"/>
                    <a:gd name="T3" fmla="*/ 1 h 83"/>
                    <a:gd name="T4" fmla="*/ 13 w 146"/>
                    <a:gd name="T5" fmla="*/ 2 h 83"/>
                    <a:gd name="T6" fmla="*/ 15 w 146"/>
                    <a:gd name="T7" fmla="*/ 3 h 83"/>
                    <a:gd name="T8" fmla="*/ 19 w 146"/>
                    <a:gd name="T9" fmla="*/ 4 h 83"/>
                    <a:gd name="T10" fmla="*/ 21 w 146"/>
                    <a:gd name="T11" fmla="*/ 4 h 83"/>
                    <a:gd name="T12" fmla="*/ 24 w 146"/>
                    <a:gd name="T13" fmla="*/ 5 h 83"/>
                    <a:gd name="T14" fmla="*/ 28 w 146"/>
                    <a:gd name="T15" fmla="*/ 6 h 83"/>
                    <a:gd name="T16" fmla="*/ 33 w 146"/>
                    <a:gd name="T17" fmla="*/ 8 h 83"/>
                    <a:gd name="T18" fmla="*/ 33 w 146"/>
                    <a:gd name="T19" fmla="*/ 9 h 83"/>
                    <a:gd name="T20" fmla="*/ 35 w 146"/>
                    <a:gd name="T21" fmla="*/ 11 h 83"/>
                    <a:gd name="T22" fmla="*/ 36 w 146"/>
                    <a:gd name="T23" fmla="*/ 13 h 83"/>
                    <a:gd name="T24" fmla="*/ 37 w 146"/>
                    <a:gd name="T25" fmla="*/ 15 h 83"/>
                    <a:gd name="T26" fmla="*/ 37 w 146"/>
                    <a:gd name="T27" fmla="*/ 17 h 83"/>
                    <a:gd name="T28" fmla="*/ 37 w 146"/>
                    <a:gd name="T29" fmla="*/ 19 h 83"/>
                    <a:gd name="T30" fmla="*/ 35 w 146"/>
                    <a:gd name="T31" fmla="*/ 20 h 83"/>
                    <a:gd name="T32" fmla="*/ 32 w 146"/>
                    <a:gd name="T33" fmla="*/ 20 h 83"/>
                    <a:gd name="T34" fmla="*/ 28 w 146"/>
                    <a:gd name="T35" fmla="*/ 20 h 83"/>
                    <a:gd name="T36" fmla="*/ 25 w 146"/>
                    <a:gd name="T37" fmla="*/ 20 h 83"/>
                    <a:gd name="T38" fmla="*/ 23 w 146"/>
                    <a:gd name="T39" fmla="*/ 20 h 83"/>
                    <a:gd name="T40" fmla="*/ 20 w 146"/>
                    <a:gd name="T41" fmla="*/ 20 h 83"/>
                    <a:gd name="T42" fmla="*/ 18 w 146"/>
                    <a:gd name="T43" fmla="*/ 20 h 83"/>
                    <a:gd name="T44" fmla="*/ 15 w 146"/>
                    <a:gd name="T45" fmla="*/ 20 h 83"/>
                    <a:gd name="T46" fmla="*/ 12 w 146"/>
                    <a:gd name="T47" fmla="*/ 20 h 83"/>
                    <a:gd name="T48" fmla="*/ 9 w 146"/>
                    <a:gd name="T49" fmla="*/ 20 h 83"/>
                    <a:gd name="T50" fmla="*/ 5 w 146"/>
                    <a:gd name="T51" fmla="*/ 17 h 83"/>
                    <a:gd name="T52" fmla="*/ 2 w 146"/>
                    <a:gd name="T53" fmla="*/ 15 h 83"/>
                    <a:gd name="T54" fmla="*/ 1 w 146"/>
                    <a:gd name="T55" fmla="*/ 12 h 83"/>
                    <a:gd name="T56" fmla="*/ 0 w 146"/>
                    <a:gd name="T57" fmla="*/ 10 h 83"/>
                    <a:gd name="T58" fmla="*/ 0 w 146"/>
                    <a:gd name="T59" fmla="*/ 7 h 83"/>
                    <a:gd name="T60" fmla="*/ 1 w 146"/>
                    <a:gd name="T61" fmla="*/ 5 h 83"/>
                    <a:gd name="T62" fmla="*/ 3 w 146"/>
                    <a:gd name="T63" fmla="*/ 2 h 83"/>
                    <a:gd name="T64" fmla="*/ 5 w 146"/>
                    <a:gd name="T65" fmla="*/ 0 h 8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46"/>
                    <a:gd name="T100" fmla="*/ 0 h 83"/>
                    <a:gd name="T101" fmla="*/ 146 w 146"/>
                    <a:gd name="T102" fmla="*/ 83 h 83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46" h="83">
                      <a:moveTo>
                        <a:pt x="23" y="0"/>
                      </a:moveTo>
                      <a:lnTo>
                        <a:pt x="38" y="4"/>
                      </a:lnTo>
                      <a:lnTo>
                        <a:pt x="52" y="9"/>
                      </a:lnTo>
                      <a:lnTo>
                        <a:pt x="63" y="12"/>
                      </a:lnTo>
                      <a:lnTo>
                        <a:pt x="76" y="16"/>
                      </a:lnTo>
                      <a:lnTo>
                        <a:pt x="87" y="19"/>
                      </a:lnTo>
                      <a:lnTo>
                        <a:pt x="98" y="23"/>
                      </a:lnTo>
                      <a:lnTo>
                        <a:pt x="112" y="26"/>
                      </a:lnTo>
                      <a:lnTo>
                        <a:pt x="130" y="33"/>
                      </a:lnTo>
                      <a:lnTo>
                        <a:pt x="132" y="39"/>
                      </a:lnTo>
                      <a:lnTo>
                        <a:pt x="137" y="46"/>
                      </a:lnTo>
                      <a:lnTo>
                        <a:pt x="141" y="54"/>
                      </a:lnTo>
                      <a:lnTo>
                        <a:pt x="146" y="63"/>
                      </a:lnTo>
                      <a:lnTo>
                        <a:pt x="146" y="69"/>
                      </a:lnTo>
                      <a:lnTo>
                        <a:pt x="145" y="76"/>
                      </a:lnTo>
                      <a:lnTo>
                        <a:pt x="138" y="80"/>
                      </a:lnTo>
                      <a:lnTo>
                        <a:pt x="128" y="83"/>
                      </a:lnTo>
                      <a:lnTo>
                        <a:pt x="114" y="80"/>
                      </a:lnTo>
                      <a:lnTo>
                        <a:pt x="103" y="80"/>
                      </a:lnTo>
                      <a:lnTo>
                        <a:pt x="92" y="81"/>
                      </a:lnTo>
                      <a:lnTo>
                        <a:pt x="82" y="83"/>
                      </a:lnTo>
                      <a:lnTo>
                        <a:pt x="71" y="83"/>
                      </a:lnTo>
                      <a:lnTo>
                        <a:pt x="61" y="83"/>
                      </a:lnTo>
                      <a:lnTo>
                        <a:pt x="48" y="83"/>
                      </a:lnTo>
                      <a:lnTo>
                        <a:pt x="37" y="83"/>
                      </a:lnTo>
                      <a:lnTo>
                        <a:pt x="22" y="71"/>
                      </a:lnTo>
                      <a:lnTo>
                        <a:pt x="10" y="61"/>
                      </a:lnTo>
                      <a:lnTo>
                        <a:pt x="3" y="51"/>
                      </a:lnTo>
                      <a:lnTo>
                        <a:pt x="0" y="41"/>
                      </a:lnTo>
                      <a:lnTo>
                        <a:pt x="0" y="30"/>
                      </a:lnTo>
                      <a:lnTo>
                        <a:pt x="4" y="20"/>
                      </a:lnTo>
                      <a:lnTo>
                        <a:pt x="12" y="1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5" name="Freeform 98"/>
                <p:cNvSpPr>
                  <a:spLocks/>
                </p:cNvSpPr>
                <p:nvPr/>
              </p:nvSpPr>
              <p:spPr bwMode="auto">
                <a:xfrm>
                  <a:off x="4308" y="3324"/>
                  <a:ext cx="117" cy="79"/>
                </a:xfrm>
                <a:custGeom>
                  <a:avLst/>
                  <a:gdLst>
                    <a:gd name="T0" fmla="*/ 8 w 235"/>
                    <a:gd name="T1" fmla="*/ 0 h 158"/>
                    <a:gd name="T2" fmla="*/ 14 w 235"/>
                    <a:gd name="T3" fmla="*/ 1 h 158"/>
                    <a:gd name="T4" fmla="*/ 20 w 235"/>
                    <a:gd name="T5" fmla="*/ 3 h 158"/>
                    <a:gd name="T6" fmla="*/ 26 w 235"/>
                    <a:gd name="T7" fmla="*/ 5 h 158"/>
                    <a:gd name="T8" fmla="*/ 33 w 235"/>
                    <a:gd name="T9" fmla="*/ 7 h 158"/>
                    <a:gd name="T10" fmla="*/ 39 w 235"/>
                    <a:gd name="T11" fmla="*/ 10 h 158"/>
                    <a:gd name="T12" fmla="*/ 45 w 235"/>
                    <a:gd name="T13" fmla="*/ 11 h 158"/>
                    <a:gd name="T14" fmla="*/ 51 w 235"/>
                    <a:gd name="T15" fmla="*/ 13 h 158"/>
                    <a:gd name="T16" fmla="*/ 58 w 235"/>
                    <a:gd name="T17" fmla="*/ 16 h 158"/>
                    <a:gd name="T18" fmla="*/ 58 w 235"/>
                    <a:gd name="T19" fmla="*/ 19 h 158"/>
                    <a:gd name="T20" fmla="*/ 58 w 235"/>
                    <a:gd name="T21" fmla="*/ 22 h 158"/>
                    <a:gd name="T22" fmla="*/ 58 w 235"/>
                    <a:gd name="T23" fmla="*/ 25 h 158"/>
                    <a:gd name="T24" fmla="*/ 58 w 235"/>
                    <a:gd name="T25" fmla="*/ 28 h 158"/>
                    <a:gd name="T26" fmla="*/ 57 w 235"/>
                    <a:gd name="T27" fmla="*/ 31 h 158"/>
                    <a:gd name="T28" fmla="*/ 56 w 235"/>
                    <a:gd name="T29" fmla="*/ 35 h 158"/>
                    <a:gd name="T30" fmla="*/ 55 w 235"/>
                    <a:gd name="T31" fmla="*/ 38 h 158"/>
                    <a:gd name="T32" fmla="*/ 53 w 235"/>
                    <a:gd name="T33" fmla="*/ 40 h 158"/>
                    <a:gd name="T34" fmla="*/ 48 w 235"/>
                    <a:gd name="T35" fmla="*/ 39 h 158"/>
                    <a:gd name="T36" fmla="*/ 43 w 235"/>
                    <a:gd name="T37" fmla="*/ 38 h 158"/>
                    <a:gd name="T38" fmla="*/ 38 w 235"/>
                    <a:gd name="T39" fmla="*/ 36 h 158"/>
                    <a:gd name="T40" fmla="*/ 33 w 235"/>
                    <a:gd name="T41" fmla="*/ 35 h 158"/>
                    <a:gd name="T42" fmla="*/ 27 w 235"/>
                    <a:gd name="T43" fmla="*/ 33 h 158"/>
                    <a:gd name="T44" fmla="*/ 22 w 235"/>
                    <a:gd name="T45" fmla="*/ 31 h 158"/>
                    <a:gd name="T46" fmla="*/ 17 w 235"/>
                    <a:gd name="T47" fmla="*/ 29 h 158"/>
                    <a:gd name="T48" fmla="*/ 12 w 235"/>
                    <a:gd name="T49" fmla="*/ 29 h 158"/>
                    <a:gd name="T50" fmla="*/ 7 w 235"/>
                    <a:gd name="T51" fmla="*/ 25 h 158"/>
                    <a:gd name="T52" fmla="*/ 3 w 235"/>
                    <a:gd name="T53" fmla="*/ 21 h 158"/>
                    <a:gd name="T54" fmla="*/ 1 w 235"/>
                    <a:gd name="T55" fmla="*/ 18 h 158"/>
                    <a:gd name="T56" fmla="*/ 0 w 235"/>
                    <a:gd name="T57" fmla="*/ 14 h 158"/>
                    <a:gd name="T58" fmla="*/ 0 w 235"/>
                    <a:gd name="T59" fmla="*/ 10 h 158"/>
                    <a:gd name="T60" fmla="*/ 1 w 235"/>
                    <a:gd name="T61" fmla="*/ 7 h 158"/>
                    <a:gd name="T62" fmla="*/ 4 w 235"/>
                    <a:gd name="T63" fmla="*/ 3 h 158"/>
                    <a:gd name="T64" fmla="*/ 8 w 235"/>
                    <a:gd name="T65" fmla="*/ 0 h 15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35"/>
                    <a:gd name="T100" fmla="*/ 0 h 158"/>
                    <a:gd name="T101" fmla="*/ 235 w 235"/>
                    <a:gd name="T102" fmla="*/ 158 h 158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35" h="158">
                      <a:moveTo>
                        <a:pt x="33" y="0"/>
                      </a:moveTo>
                      <a:lnTo>
                        <a:pt x="57" y="7"/>
                      </a:lnTo>
                      <a:lnTo>
                        <a:pt x="82" y="15"/>
                      </a:lnTo>
                      <a:lnTo>
                        <a:pt x="107" y="23"/>
                      </a:lnTo>
                      <a:lnTo>
                        <a:pt x="132" y="30"/>
                      </a:lnTo>
                      <a:lnTo>
                        <a:pt x="157" y="38"/>
                      </a:lnTo>
                      <a:lnTo>
                        <a:pt x="182" y="46"/>
                      </a:lnTo>
                      <a:lnTo>
                        <a:pt x="207" y="55"/>
                      </a:lnTo>
                      <a:lnTo>
                        <a:pt x="234" y="64"/>
                      </a:lnTo>
                      <a:lnTo>
                        <a:pt x="234" y="75"/>
                      </a:lnTo>
                      <a:lnTo>
                        <a:pt x="235" y="88"/>
                      </a:lnTo>
                      <a:lnTo>
                        <a:pt x="234" y="101"/>
                      </a:lnTo>
                      <a:lnTo>
                        <a:pt x="234" y="115"/>
                      </a:lnTo>
                      <a:lnTo>
                        <a:pt x="230" y="127"/>
                      </a:lnTo>
                      <a:lnTo>
                        <a:pt x="226" y="139"/>
                      </a:lnTo>
                      <a:lnTo>
                        <a:pt x="221" y="149"/>
                      </a:lnTo>
                      <a:lnTo>
                        <a:pt x="215" y="158"/>
                      </a:lnTo>
                      <a:lnTo>
                        <a:pt x="193" y="153"/>
                      </a:lnTo>
                      <a:lnTo>
                        <a:pt x="173" y="149"/>
                      </a:lnTo>
                      <a:lnTo>
                        <a:pt x="152" y="143"/>
                      </a:lnTo>
                      <a:lnTo>
                        <a:pt x="132" y="137"/>
                      </a:lnTo>
                      <a:lnTo>
                        <a:pt x="111" y="130"/>
                      </a:lnTo>
                      <a:lnTo>
                        <a:pt x="91" y="124"/>
                      </a:lnTo>
                      <a:lnTo>
                        <a:pt x="71" y="119"/>
                      </a:lnTo>
                      <a:lnTo>
                        <a:pt x="51" y="116"/>
                      </a:lnTo>
                      <a:lnTo>
                        <a:pt x="29" y="101"/>
                      </a:lnTo>
                      <a:lnTo>
                        <a:pt x="15" y="86"/>
                      </a:lnTo>
                      <a:lnTo>
                        <a:pt x="4" y="71"/>
                      </a:lnTo>
                      <a:lnTo>
                        <a:pt x="0" y="58"/>
                      </a:lnTo>
                      <a:lnTo>
                        <a:pt x="0" y="43"/>
                      </a:lnTo>
                      <a:lnTo>
                        <a:pt x="7" y="29"/>
                      </a:lnTo>
                      <a:lnTo>
                        <a:pt x="17" y="14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6" name="Freeform 99"/>
                <p:cNvSpPr>
                  <a:spLocks/>
                </p:cNvSpPr>
                <p:nvPr/>
              </p:nvSpPr>
              <p:spPr bwMode="auto">
                <a:xfrm>
                  <a:off x="4311" y="3325"/>
                  <a:ext cx="112" cy="75"/>
                </a:xfrm>
                <a:custGeom>
                  <a:avLst/>
                  <a:gdLst>
                    <a:gd name="T0" fmla="*/ 8 w 225"/>
                    <a:gd name="T1" fmla="*/ 0 h 151"/>
                    <a:gd name="T2" fmla="*/ 13 w 225"/>
                    <a:gd name="T3" fmla="*/ 2 h 151"/>
                    <a:gd name="T4" fmla="*/ 19 w 225"/>
                    <a:gd name="T5" fmla="*/ 3 h 151"/>
                    <a:gd name="T6" fmla="*/ 25 w 225"/>
                    <a:gd name="T7" fmla="*/ 5 h 151"/>
                    <a:gd name="T8" fmla="*/ 31 w 225"/>
                    <a:gd name="T9" fmla="*/ 8 h 151"/>
                    <a:gd name="T10" fmla="*/ 37 w 225"/>
                    <a:gd name="T11" fmla="*/ 9 h 151"/>
                    <a:gd name="T12" fmla="*/ 43 w 225"/>
                    <a:gd name="T13" fmla="*/ 11 h 151"/>
                    <a:gd name="T14" fmla="*/ 49 w 225"/>
                    <a:gd name="T15" fmla="*/ 13 h 151"/>
                    <a:gd name="T16" fmla="*/ 56 w 225"/>
                    <a:gd name="T17" fmla="*/ 15 h 151"/>
                    <a:gd name="T18" fmla="*/ 56 w 225"/>
                    <a:gd name="T19" fmla="*/ 18 h 151"/>
                    <a:gd name="T20" fmla="*/ 56 w 225"/>
                    <a:gd name="T21" fmla="*/ 21 h 151"/>
                    <a:gd name="T22" fmla="*/ 56 w 225"/>
                    <a:gd name="T23" fmla="*/ 24 h 151"/>
                    <a:gd name="T24" fmla="*/ 56 w 225"/>
                    <a:gd name="T25" fmla="*/ 27 h 151"/>
                    <a:gd name="T26" fmla="*/ 55 w 225"/>
                    <a:gd name="T27" fmla="*/ 30 h 151"/>
                    <a:gd name="T28" fmla="*/ 54 w 225"/>
                    <a:gd name="T29" fmla="*/ 33 h 151"/>
                    <a:gd name="T30" fmla="*/ 52 w 225"/>
                    <a:gd name="T31" fmla="*/ 35 h 151"/>
                    <a:gd name="T32" fmla="*/ 51 w 225"/>
                    <a:gd name="T33" fmla="*/ 37 h 151"/>
                    <a:gd name="T34" fmla="*/ 46 w 225"/>
                    <a:gd name="T35" fmla="*/ 36 h 151"/>
                    <a:gd name="T36" fmla="*/ 41 w 225"/>
                    <a:gd name="T37" fmla="*/ 35 h 151"/>
                    <a:gd name="T38" fmla="*/ 36 w 225"/>
                    <a:gd name="T39" fmla="*/ 34 h 151"/>
                    <a:gd name="T40" fmla="*/ 31 w 225"/>
                    <a:gd name="T41" fmla="*/ 33 h 151"/>
                    <a:gd name="T42" fmla="*/ 26 w 225"/>
                    <a:gd name="T43" fmla="*/ 31 h 151"/>
                    <a:gd name="T44" fmla="*/ 21 w 225"/>
                    <a:gd name="T45" fmla="*/ 30 h 151"/>
                    <a:gd name="T46" fmla="*/ 17 w 225"/>
                    <a:gd name="T47" fmla="*/ 29 h 151"/>
                    <a:gd name="T48" fmla="*/ 12 w 225"/>
                    <a:gd name="T49" fmla="*/ 28 h 151"/>
                    <a:gd name="T50" fmla="*/ 7 w 225"/>
                    <a:gd name="T51" fmla="*/ 24 h 151"/>
                    <a:gd name="T52" fmla="*/ 3 w 225"/>
                    <a:gd name="T53" fmla="*/ 21 h 151"/>
                    <a:gd name="T54" fmla="*/ 1 w 225"/>
                    <a:gd name="T55" fmla="*/ 17 h 151"/>
                    <a:gd name="T56" fmla="*/ 0 w 225"/>
                    <a:gd name="T57" fmla="*/ 14 h 151"/>
                    <a:gd name="T58" fmla="*/ 0 w 225"/>
                    <a:gd name="T59" fmla="*/ 10 h 151"/>
                    <a:gd name="T60" fmla="*/ 1 w 225"/>
                    <a:gd name="T61" fmla="*/ 7 h 151"/>
                    <a:gd name="T62" fmla="*/ 3 w 225"/>
                    <a:gd name="T63" fmla="*/ 3 h 151"/>
                    <a:gd name="T64" fmla="*/ 8 w 225"/>
                    <a:gd name="T65" fmla="*/ 0 h 15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25"/>
                    <a:gd name="T100" fmla="*/ 0 h 151"/>
                    <a:gd name="T101" fmla="*/ 225 w 225"/>
                    <a:gd name="T102" fmla="*/ 151 h 15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25" h="151">
                      <a:moveTo>
                        <a:pt x="32" y="0"/>
                      </a:moveTo>
                      <a:lnTo>
                        <a:pt x="54" y="8"/>
                      </a:lnTo>
                      <a:lnTo>
                        <a:pt x="79" y="15"/>
                      </a:lnTo>
                      <a:lnTo>
                        <a:pt x="102" y="23"/>
                      </a:lnTo>
                      <a:lnTo>
                        <a:pt x="127" y="32"/>
                      </a:lnTo>
                      <a:lnTo>
                        <a:pt x="151" y="39"/>
                      </a:lnTo>
                      <a:lnTo>
                        <a:pt x="175" y="47"/>
                      </a:lnTo>
                      <a:lnTo>
                        <a:pt x="199" y="54"/>
                      </a:lnTo>
                      <a:lnTo>
                        <a:pt x="224" y="63"/>
                      </a:lnTo>
                      <a:lnTo>
                        <a:pt x="224" y="73"/>
                      </a:lnTo>
                      <a:lnTo>
                        <a:pt x="225" y="85"/>
                      </a:lnTo>
                      <a:lnTo>
                        <a:pt x="224" y="97"/>
                      </a:lnTo>
                      <a:lnTo>
                        <a:pt x="224" y="110"/>
                      </a:lnTo>
                      <a:lnTo>
                        <a:pt x="220" y="122"/>
                      </a:lnTo>
                      <a:lnTo>
                        <a:pt x="216" y="133"/>
                      </a:lnTo>
                      <a:lnTo>
                        <a:pt x="211" y="142"/>
                      </a:lnTo>
                      <a:lnTo>
                        <a:pt x="206" y="151"/>
                      </a:lnTo>
                      <a:lnTo>
                        <a:pt x="185" y="147"/>
                      </a:lnTo>
                      <a:lnTo>
                        <a:pt x="165" y="143"/>
                      </a:lnTo>
                      <a:lnTo>
                        <a:pt x="145" y="137"/>
                      </a:lnTo>
                      <a:lnTo>
                        <a:pt x="126" y="132"/>
                      </a:lnTo>
                      <a:lnTo>
                        <a:pt x="106" y="126"/>
                      </a:lnTo>
                      <a:lnTo>
                        <a:pt x="87" y="121"/>
                      </a:lnTo>
                      <a:lnTo>
                        <a:pt x="68" y="117"/>
                      </a:lnTo>
                      <a:lnTo>
                        <a:pt x="49" y="114"/>
                      </a:lnTo>
                      <a:lnTo>
                        <a:pt x="28" y="99"/>
                      </a:lnTo>
                      <a:lnTo>
                        <a:pt x="14" y="85"/>
                      </a:lnTo>
                      <a:lnTo>
                        <a:pt x="4" y="70"/>
                      </a:lnTo>
                      <a:lnTo>
                        <a:pt x="0" y="57"/>
                      </a:lnTo>
                      <a:lnTo>
                        <a:pt x="0" y="42"/>
                      </a:lnTo>
                      <a:lnTo>
                        <a:pt x="5" y="28"/>
                      </a:lnTo>
                      <a:lnTo>
                        <a:pt x="15" y="14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7" name="Freeform 100"/>
                <p:cNvSpPr>
                  <a:spLocks/>
                </p:cNvSpPr>
                <p:nvPr/>
              </p:nvSpPr>
              <p:spPr bwMode="auto">
                <a:xfrm>
                  <a:off x="4313" y="3326"/>
                  <a:ext cx="107" cy="71"/>
                </a:xfrm>
                <a:custGeom>
                  <a:avLst/>
                  <a:gdLst>
                    <a:gd name="T0" fmla="*/ 7 w 215"/>
                    <a:gd name="T1" fmla="*/ 0 h 142"/>
                    <a:gd name="T2" fmla="*/ 13 w 215"/>
                    <a:gd name="T3" fmla="*/ 1 h 142"/>
                    <a:gd name="T4" fmla="*/ 19 w 215"/>
                    <a:gd name="T5" fmla="*/ 3 h 142"/>
                    <a:gd name="T6" fmla="*/ 24 w 215"/>
                    <a:gd name="T7" fmla="*/ 5 h 142"/>
                    <a:gd name="T8" fmla="*/ 30 w 215"/>
                    <a:gd name="T9" fmla="*/ 7 h 142"/>
                    <a:gd name="T10" fmla="*/ 35 w 215"/>
                    <a:gd name="T11" fmla="*/ 9 h 142"/>
                    <a:gd name="T12" fmla="*/ 41 w 215"/>
                    <a:gd name="T13" fmla="*/ 11 h 142"/>
                    <a:gd name="T14" fmla="*/ 47 w 215"/>
                    <a:gd name="T15" fmla="*/ 12 h 142"/>
                    <a:gd name="T16" fmla="*/ 53 w 215"/>
                    <a:gd name="T17" fmla="*/ 14 h 142"/>
                    <a:gd name="T18" fmla="*/ 53 w 215"/>
                    <a:gd name="T19" fmla="*/ 18 h 142"/>
                    <a:gd name="T20" fmla="*/ 53 w 215"/>
                    <a:gd name="T21" fmla="*/ 20 h 142"/>
                    <a:gd name="T22" fmla="*/ 53 w 215"/>
                    <a:gd name="T23" fmla="*/ 22 h 142"/>
                    <a:gd name="T24" fmla="*/ 53 w 215"/>
                    <a:gd name="T25" fmla="*/ 26 h 142"/>
                    <a:gd name="T26" fmla="*/ 52 w 215"/>
                    <a:gd name="T27" fmla="*/ 28 h 142"/>
                    <a:gd name="T28" fmla="*/ 51 w 215"/>
                    <a:gd name="T29" fmla="*/ 31 h 142"/>
                    <a:gd name="T30" fmla="*/ 50 w 215"/>
                    <a:gd name="T31" fmla="*/ 34 h 142"/>
                    <a:gd name="T32" fmla="*/ 49 w 215"/>
                    <a:gd name="T33" fmla="*/ 36 h 142"/>
                    <a:gd name="T34" fmla="*/ 44 w 215"/>
                    <a:gd name="T35" fmla="*/ 35 h 142"/>
                    <a:gd name="T36" fmla="*/ 39 w 215"/>
                    <a:gd name="T37" fmla="*/ 34 h 142"/>
                    <a:gd name="T38" fmla="*/ 35 w 215"/>
                    <a:gd name="T39" fmla="*/ 33 h 142"/>
                    <a:gd name="T40" fmla="*/ 30 w 215"/>
                    <a:gd name="T41" fmla="*/ 31 h 142"/>
                    <a:gd name="T42" fmla="*/ 25 w 215"/>
                    <a:gd name="T43" fmla="*/ 29 h 142"/>
                    <a:gd name="T44" fmla="*/ 20 w 215"/>
                    <a:gd name="T45" fmla="*/ 28 h 142"/>
                    <a:gd name="T46" fmla="*/ 16 w 215"/>
                    <a:gd name="T47" fmla="*/ 27 h 142"/>
                    <a:gd name="T48" fmla="*/ 11 w 215"/>
                    <a:gd name="T49" fmla="*/ 27 h 142"/>
                    <a:gd name="T50" fmla="*/ 6 w 215"/>
                    <a:gd name="T51" fmla="*/ 23 h 142"/>
                    <a:gd name="T52" fmla="*/ 3 w 215"/>
                    <a:gd name="T53" fmla="*/ 20 h 142"/>
                    <a:gd name="T54" fmla="*/ 1 w 215"/>
                    <a:gd name="T55" fmla="*/ 17 h 142"/>
                    <a:gd name="T56" fmla="*/ 0 w 215"/>
                    <a:gd name="T57" fmla="*/ 13 h 142"/>
                    <a:gd name="T58" fmla="*/ 0 w 215"/>
                    <a:gd name="T59" fmla="*/ 10 h 142"/>
                    <a:gd name="T60" fmla="*/ 1 w 215"/>
                    <a:gd name="T61" fmla="*/ 6 h 142"/>
                    <a:gd name="T62" fmla="*/ 3 w 215"/>
                    <a:gd name="T63" fmla="*/ 3 h 142"/>
                    <a:gd name="T64" fmla="*/ 7 w 215"/>
                    <a:gd name="T65" fmla="*/ 0 h 14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15"/>
                    <a:gd name="T100" fmla="*/ 0 h 142"/>
                    <a:gd name="T101" fmla="*/ 215 w 215"/>
                    <a:gd name="T102" fmla="*/ 142 h 142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15" h="142">
                      <a:moveTo>
                        <a:pt x="30" y="0"/>
                      </a:moveTo>
                      <a:lnTo>
                        <a:pt x="53" y="6"/>
                      </a:lnTo>
                      <a:lnTo>
                        <a:pt x="76" y="14"/>
                      </a:lnTo>
                      <a:lnTo>
                        <a:pt x="98" y="21"/>
                      </a:lnTo>
                      <a:lnTo>
                        <a:pt x="121" y="29"/>
                      </a:lnTo>
                      <a:lnTo>
                        <a:pt x="143" y="36"/>
                      </a:lnTo>
                      <a:lnTo>
                        <a:pt x="166" y="44"/>
                      </a:lnTo>
                      <a:lnTo>
                        <a:pt x="190" y="51"/>
                      </a:lnTo>
                      <a:lnTo>
                        <a:pt x="214" y="59"/>
                      </a:lnTo>
                      <a:lnTo>
                        <a:pt x="214" y="69"/>
                      </a:lnTo>
                      <a:lnTo>
                        <a:pt x="215" y="80"/>
                      </a:lnTo>
                      <a:lnTo>
                        <a:pt x="214" y="91"/>
                      </a:lnTo>
                      <a:lnTo>
                        <a:pt x="214" y="104"/>
                      </a:lnTo>
                      <a:lnTo>
                        <a:pt x="210" y="114"/>
                      </a:lnTo>
                      <a:lnTo>
                        <a:pt x="206" y="124"/>
                      </a:lnTo>
                      <a:lnTo>
                        <a:pt x="201" y="133"/>
                      </a:lnTo>
                      <a:lnTo>
                        <a:pt x="196" y="142"/>
                      </a:lnTo>
                      <a:lnTo>
                        <a:pt x="177" y="138"/>
                      </a:lnTo>
                      <a:lnTo>
                        <a:pt x="158" y="134"/>
                      </a:lnTo>
                      <a:lnTo>
                        <a:pt x="140" y="129"/>
                      </a:lnTo>
                      <a:lnTo>
                        <a:pt x="121" y="124"/>
                      </a:lnTo>
                      <a:lnTo>
                        <a:pt x="102" y="118"/>
                      </a:lnTo>
                      <a:lnTo>
                        <a:pt x="83" y="114"/>
                      </a:lnTo>
                      <a:lnTo>
                        <a:pt x="64" y="110"/>
                      </a:lnTo>
                      <a:lnTo>
                        <a:pt x="46" y="108"/>
                      </a:lnTo>
                      <a:lnTo>
                        <a:pt x="27" y="94"/>
                      </a:lnTo>
                      <a:lnTo>
                        <a:pt x="13" y="80"/>
                      </a:lnTo>
                      <a:lnTo>
                        <a:pt x="4" y="66"/>
                      </a:lnTo>
                      <a:lnTo>
                        <a:pt x="0" y="54"/>
                      </a:lnTo>
                      <a:lnTo>
                        <a:pt x="0" y="40"/>
                      </a:lnTo>
                      <a:lnTo>
                        <a:pt x="5" y="26"/>
                      </a:lnTo>
                      <a:lnTo>
                        <a:pt x="15" y="12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8" name="Freeform 101"/>
                <p:cNvSpPr>
                  <a:spLocks/>
                </p:cNvSpPr>
                <p:nvPr/>
              </p:nvSpPr>
              <p:spPr bwMode="auto">
                <a:xfrm>
                  <a:off x="4315" y="3328"/>
                  <a:ext cx="103" cy="66"/>
                </a:xfrm>
                <a:custGeom>
                  <a:avLst/>
                  <a:gdLst>
                    <a:gd name="T0" fmla="*/ 7 w 206"/>
                    <a:gd name="T1" fmla="*/ 0 h 130"/>
                    <a:gd name="T2" fmla="*/ 13 w 206"/>
                    <a:gd name="T3" fmla="*/ 2 h 130"/>
                    <a:gd name="T4" fmla="*/ 19 w 206"/>
                    <a:gd name="T5" fmla="*/ 3 h 130"/>
                    <a:gd name="T6" fmla="*/ 24 w 206"/>
                    <a:gd name="T7" fmla="*/ 5 h 130"/>
                    <a:gd name="T8" fmla="*/ 29 w 206"/>
                    <a:gd name="T9" fmla="*/ 7 h 130"/>
                    <a:gd name="T10" fmla="*/ 35 w 206"/>
                    <a:gd name="T11" fmla="*/ 8 h 130"/>
                    <a:gd name="T12" fmla="*/ 40 w 206"/>
                    <a:gd name="T13" fmla="*/ 10 h 130"/>
                    <a:gd name="T14" fmla="*/ 46 w 206"/>
                    <a:gd name="T15" fmla="*/ 12 h 130"/>
                    <a:gd name="T16" fmla="*/ 51 w 206"/>
                    <a:gd name="T17" fmla="*/ 14 h 130"/>
                    <a:gd name="T18" fmla="*/ 52 w 206"/>
                    <a:gd name="T19" fmla="*/ 17 h 130"/>
                    <a:gd name="T20" fmla="*/ 52 w 206"/>
                    <a:gd name="T21" fmla="*/ 19 h 130"/>
                    <a:gd name="T22" fmla="*/ 52 w 206"/>
                    <a:gd name="T23" fmla="*/ 22 h 130"/>
                    <a:gd name="T24" fmla="*/ 52 w 206"/>
                    <a:gd name="T25" fmla="*/ 25 h 130"/>
                    <a:gd name="T26" fmla="*/ 51 w 206"/>
                    <a:gd name="T27" fmla="*/ 27 h 130"/>
                    <a:gd name="T28" fmla="*/ 50 w 206"/>
                    <a:gd name="T29" fmla="*/ 29 h 130"/>
                    <a:gd name="T30" fmla="*/ 49 w 206"/>
                    <a:gd name="T31" fmla="*/ 31 h 130"/>
                    <a:gd name="T32" fmla="*/ 47 w 206"/>
                    <a:gd name="T33" fmla="*/ 34 h 130"/>
                    <a:gd name="T34" fmla="*/ 43 w 206"/>
                    <a:gd name="T35" fmla="*/ 32 h 130"/>
                    <a:gd name="T36" fmla="*/ 38 w 206"/>
                    <a:gd name="T37" fmla="*/ 32 h 130"/>
                    <a:gd name="T38" fmla="*/ 34 w 206"/>
                    <a:gd name="T39" fmla="*/ 31 h 130"/>
                    <a:gd name="T40" fmla="*/ 29 w 206"/>
                    <a:gd name="T41" fmla="*/ 30 h 130"/>
                    <a:gd name="T42" fmla="*/ 25 w 206"/>
                    <a:gd name="T43" fmla="*/ 28 h 130"/>
                    <a:gd name="T44" fmla="*/ 20 w 206"/>
                    <a:gd name="T45" fmla="*/ 27 h 130"/>
                    <a:gd name="T46" fmla="*/ 15 w 206"/>
                    <a:gd name="T47" fmla="*/ 27 h 130"/>
                    <a:gd name="T48" fmla="*/ 12 w 206"/>
                    <a:gd name="T49" fmla="*/ 26 h 130"/>
                    <a:gd name="T50" fmla="*/ 6 w 206"/>
                    <a:gd name="T51" fmla="*/ 23 h 130"/>
                    <a:gd name="T52" fmla="*/ 3 w 206"/>
                    <a:gd name="T53" fmla="*/ 20 h 130"/>
                    <a:gd name="T54" fmla="*/ 1 w 206"/>
                    <a:gd name="T55" fmla="*/ 16 h 130"/>
                    <a:gd name="T56" fmla="*/ 0 w 206"/>
                    <a:gd name="T57" fmla="*/ 13 h 130"/>
                    <a:gd name="T58" fmla="*/ 0 w 206"/>
                    <a:gd name="T59" fmla="*/ 10 h 130"/>
                    <a:gd name="T60" fmla="*/ 2 w 206"/>
                    <a:gd name="T61" fmla="*/ 7 h 130"/>
                    <a:gd name="T62" fmla="*/ 3 w 206"/>
                    <a:gd name="T63" fmla="*/ 3 h 130"/>
                    <a:gd name="T64" fmla="*/ 7 w 206"/>
                    <a:gd name="T65" fmla="*/ 0 h 13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06"/>
                    <a:gd name="T100" fmla="*/ 0 h 130"/>
                    <a:gd name="T101" fmla="*/ 206 w 206"/>
                    <a:gd name="T102" fmla="*/ 130 h 130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06" h="130">
                      <a:moveTo>
                        <a:pt x="30" y="0"/>
                      </a:moveTo>
                      <a:lnTo>
                        <a:pt x="52" y="6"/>
                      </a:lnTo>
                      <a:lnTo>
                        <a:pt x="73" y="12"/>
                      </a:lnTo>
                      <a:lnTo>
                        <a:pt x="94" y="19"/>
                      </a:lnTo>
                      <a:lnTo>
                        <a:pt x="117" y="26"/>
                      </a:lnTo>
                      <a:lnTo>
                        <a:pt x="138" y="32"/>
                      </a:lnTo>
                      <a:lnTo>
                        <a:pt x="159" y="40"/>
                      </a:lnTo>
                      <a:lnTo>
                        <a:pt x="181" y="47"/>
                      </a:lnTo>
                      <a:lnTo>
                        <a:pt x="203" y="55"/>
                      </a:lnTo>
                      <a:lnTo>
                        <a:pt x="205" y="65"/>
                      </a:lnTo>
                      <a:lnTo>
                        <a:pt x="206" y="75"/>
                      </a:lnTo>
                      <a:lnTo>
                        <a:pt x="205" y="85"/>
                      </a:lnTo>
                      <a:lnTo>
                        <a:pt x="205" y="96"/>
                      </a:lnTo>
                      <a:lnTo>
                        <a:pt x="201" y="105"/>
                      </a:lnTo>
                      <a:lnTo>
                        <a:pt x="198" y="115"/>
                      </a:lnTo>
                      <a:lnTo>
                        <a:pt x="193" y="123"/>
                      </a:lnTo>
                      <a:lnTo>
                        <a:pt x="188" y="130"/>
                      </a:lnTo>
                      <a:lnTo>
                        <a:pt x="169" y="126"/>
                      </a:lnTo>
                      <a:lnTo>
                        <a:pt x="152" y="124"/>
                      </a:lnTo>
                      <a:lnTo>
                        <a:pt x="133" y="120"/>
                      </a:lnTo>
                      <a:lnTo>
                        <a:pt x="116" y="116"/>
                      </a:lnTo>
                      <a:lnTo>
                        <a:pt x="97" y="111"/>
                      </a:lnTo>
                      <a:lnTo>
                        <a:pt x="79" y="107"/>
                      </a:lnTo>
                      <a:lnTo>
                        <a:pt x="62" y="104"/>
                      </a:lnTo>
                      <a:lnTo>
                        <a:pt x="45" y="102"/>
                      </a:lnTo>
                      <a:lnTo>
                        <a:pt x="26" y="89"/>
                      </a:lnTo>
                      <a:lnTo>
                        <a:pt x="13" y="76"/>
                      </a:lnTo>
                      <a:lnTo>
                        <a:pt x="4" y="62"/>
                      </a:lnTo>
                      <a:lnTo>
                        <a:pt x="0" y="51"/>
                      </a:lnTo>
                      <a:lnTo>
                        <a:pt x="0" y="37"/>
                      </a:lnTo>
                      <a:lnTo>
                        <a:pt x="5" y="25"/>
                      </a:lnTo>
                      <a:lnTo>
                        <a:pt x="15" y="11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9" name="Freeform 102"/>
                <p:cNvSpPr>
                  <a:spLocks/>
                </p:cNvSpPr>
                <p:nvPr/>
              </p:nvSpPr>
              <p:spPr bwMode="auto">
                <a:xfrm>
                  <a:off x="4318" y="3329"/>
                  <a:ext cx="97" cy="62"/>
                </a:xfrm>
                <a:custGeom>
                  <a:avLst/>
                  <a:gdLst>
                    <a:gd name="T0" fmla="*/ 7 w 196"/>
                    <a:gd name="T1" fmla="*/ 0 h 124"/>
                    <a:gd name="T2" fmla="*/ 12 w 196"/>
                    <a:gd name="T3" fmla="*/ 2 h 124"/>
                    <a:gd name="T4" fmla="*/ 17 w 196"/>
                    <a:gd name="T5" fmla="*/ 4 h 124"/>
                    <a:gd name="T6" fmla="*/ 22 w 196"/>
                    <a:gd name="T7" fmla="*/ 5 h 124"/>
                    <a:gd name="T8" fmla="*/ 27 w 196"/>
                    <a:gd name="T9" fmla="*/ 7 h 124"/>
                    <a:gd name="T10" fmla="*/ 32 w 196"/>
                    <a:gd name="T11" fmla="*/ 9 h 124"/>
                    <a:gd name="T12" fmla="*/ 37 w 196"/>
                    <a:gd name="T13" fmla="*/ 10 h 124"/>
                    <a:gd name="T14" fmla="*/ 42 w 196"/>
                    <a:gd name="T15" fmla="*/ 12 h 124"/>
                    <a:gd name="T16" fmla="*/ 48 w 196"/>
                    <a:gd name="T17" fmla="*/ 14 h 124"/>
                    <a:gd name="T18" fmla="*/ 48 w 196"/>
                    <a:gd name="T19" fmla="*/ 16 h 124"/>
                    <a:gd name="T20" fmla="*/ 48 w 196"/>
                    <a:gd name="T21" fmla="*/ 19 h 124"/>
                    <a:gd name="T22" fmla="*/ 48 w 196"/>
                    <a:gd name="T23" fmla="*/ 21 h 124"/>
                    <a:gd name="T24" fmla="*/ 48 w 196"/>
                    <a:gd name="T25" fmla="*/ 24 h 124"/>
                    <a:gd name="T26" fmla="*/ 47 w 196"/>
                    <a:gd name="T27" fmla="*/ 26 h 124"/>
                    <a:gd name="T28" fmla="*/ 46 w 196"/>
                    <a:gd name="T29" fmla="*/ 28 h 124"/>
                    <a:gd name="T30" fmla="*/ 45 w 196"/>
                    <a:gd name="T31" fmla="*/ 30 h 124"/>
                    <a:gd name="T32" fmla="*/ 44 w 196"/>
                    <a:gd name="T33" fmla="*/ 31 h 124"/>
                    <a:gd name="T34" fmla="*/ 40 w 196"/>
                    <a:gd name="T35" fmla="*/ 30 h 124"/>
                    <a:gd name="T36" fmla="*/ 35 w 196"/>
                    <a:gd name="T37" fmla="*/ 30 h 124"/>
                    <a:gd name="T38" fmla="*/ 31 w 196"/>
                    <a:gd name="T39" fmla="*/ 29 h 124"/>
                    <a:gd name="T40" fmla="*/ 27 w 196"/>
                    <a:gd name="T41" fmla="*/ 28 h 124"/>
                    <a:gd name="T42" fmla="*/ 23 w 196"/>
                    <a:gd name="T43" fmla="*/ 27 h 124"/>
                    <a:gd name="T44" fmla="*/ 18 w 196"/>
                    <a:gd name="T45" fmla="*/ 26 h 124"/>
                    <a:gd name="T46" fmla="*/ 14 w 196"/>
                    <a:gd name="T47" fmla="*/ 25 h 124"/>
                    <a:gd name="T48" fmla="*/ 10 w 196"/>
                    <a:gd name="T49" fmla="*/ 25 h 124"/>
                    <a:gd name="T50" fmla="*/ 6 w 196"/>
                    <a:gd name="T51" fmla="*/ 22 h 124"/>
                    <a:gd name="T52" fmla="*/ 2 w 196"/>
                    <a:gd name="T53" fmla="*/ 19 h 124"/>
                    <a:gd name="T54" fmla="*/ 1 w 196"/>
                    <a:gd name="T55" fmla="*/ 15 h 124"/>
                    <a:gd name="T56" fmla="*/ 0 w 196"/>
                    <a:gd name="T57" fmla="*/ 13 h 124"/>
                    <a:gd name="T58" fmla="*/ 0 w 196"/>
                    <a:gd name="T59" fmla="*/ 9 h 124"/>
                    <a:gd name="T60" fmla="*/ 1 w 196"/>
                    <a:gd name="T61" fmla="*/ 6 h 124"/>
                    <a:gd name="T62" fmla="*/ 3 w 196"/>
                    <a:gd name="T63" fmla="*/ 3 h 124"/>
                    <a:gd name="T64" fmla="*/ 7 w 196"/>
                    <a:gd name="T65" fmla="*/ 0 h 12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96"/>
                    <a:gd name="T100" fmla="*/ 0 h 124"/>
                    <a:gd name="T101" fmla="*/ 196 w 196"/>
                    <a:gd name="T102" fmla="*/ 124 h 124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96" h="124">
                      <a:moveTo>
                        <a:pt x="28" y="0"/>
                      </a:moveTo>
                      <a:lnTo>
                        <a:pt x="48" y="6"/>
                      </a:lnTo>
                      <a:lnTo>
                        <a:pt x="69" y="13"/>
                      </a:lnTo>
                      <a:lnTo>
                        <a:pt x="89" y="19"/>
                      </a:lnTo>
                      <a:lnTo>
                        <a:pt x="111" y="26"/>
                      </a:lnTo>
                      <a:lnTo>
                        <a:pt x="131" y="33"/>
                      </a:lnTo>
                      <a:lnTo>
                        <a:pt x="152" y="40"/>
                      </a:lnTo>
                      <a:lnTo>
                        <a:pt x="172" y="46"/>
                      </a:lnTo>
                      <a:lnTo>
                        <a:pt x="193" y="54"/>
                      </a:lnTo>
                      <a:lnTo>
                        <a:pt x="195" y="63"/>
                      </a:lnTo>
                      <a:lnTo>
                        <a:pt x="196" y="73"/>
                      </a:lnTo>
                      <a:lnTo>
                        <a:pt x="195" y="83"/>
                      </a:lnTo>
                      <a:lnTo>
                        <a:pt x="195" y="93"/>
                      </a:lnTo>
                      <a:lnTo>
                        <a:pt x="191" y="101"/>
                      </a:lnTo>
                      <a:lnTo>
                        <a:pt x="188" y="110"/>
                      </a:lnTo>
                      <a:lnTo>
                        <a:pt x="183" y="117"/>
                      </a:lnTo>
                      <a:lnTo>
                        <a:pt x="178" y="124"/>
                      </a:lnTo>
                      <a:lnTo>
                        <a:pt x="161" y="120"/>
                      </a:lnTo>
                      <a:lnTo>
                        <a:pt x="143" y="118"/>
                      </a:lnTo>
                      <a:lnTo>
                        <a:pt x="126" y="114"/>
                      </a:lnTo>
                      <a:lnTo>
                        <a:pt x="109" y="110"/>
                      </a:lnTo>
                      <a:lnTo>
                        <a:pt x="92" y="106"/>
                      </a:lnTo>
                      <a:lnTo>
                        <a:pt x="75" y="103"/>
                      </a:lnTo>
                      <a:lnTo>
                        <a:pt x="58" y="99"/>
                      </a:lnTo>
                      <a:lnTo>
                        <a:pt x="42" y="98"/>
                      </a:lnTo>
                      <a:lnTo>
                        <a:pt x="24" y="85"/>
                      </a:lnTo>
                      <a:lnTo>
                        <a:pt x="11" y="73"/>
                      </a:lnTo>
                      <a:lnTo>
                        <a:pt x="4" y="60"/>
                      </a:lnTo>
                      <a:lnTo>
                        <a:pt x="0" y="49"/>
                      </a:lnTo>
                      <a:lnTo>
                        <a:pt x="0" y="36"/>
                      </a:lnTo>
                      <a:lnTo>
                        <a:pt x="4" y="24"/>
                      </a:lnTo>
                      <a:lnTo>
                        <a:pt x="13" y="1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0" name="Freeform 103"/>
                <p:cNvSpPr>
                  <a:spLocks/>
                </p:cNvSpPr>
                <p:nvPr/>
              </p:nvSpPr>
              <p:spPr bwMode="auto">
                <a:xfrm>
                  <a:off x="4320" y="3331"/>
                  <a:ext cx="92" cy="56"/>
                </a:xfrm>
                <a:custGeom>
                  <a:avLst/>
                  <a:gdLst>
                    <a:gd name="T0" fmla="*/ 6 w 185"/>
                    <a:gd name="T1" fmla="*/ 0 h 113"/>
                    <a:gd name="T2" fmla="*/ 11 w 185"/>
                    <a:gd name="T3" fmla="*/ 1 h 113"/>
                    <a:gd name="T4" fmla="*/ 16 w 185"/>
                    <a:gd name="T5" fmla="*/ 2 h 113"/>
                    <a:gd name="T6" fmla="*/ 21 w 185"/>
                    <a:gd name="T7" fmla="*/ 4 h 113"/>
                    <a:gd name="T8" fmla="*/ 26 w 185"/>
                    <a:gd name="T9" fmla="*/ 6 h 113"/>
                    <a:gd name="T10" fmla="*/ 30 w 185"/>
                    <a:gd name="T11" fmla="*/ 7 h 113"/>
                    <a:gd name="T12" fmla="*/ 35 w 185"/>
                    <a:gd name="T13" fmla="*/ 9 h 113"/>
                    <a:gd name="T14" fmla="*/ 40 w 185"/>
                    <a:gd name="T15" fmla="*/ 10 h 113"/>
                    <a:gd name="T16" fmla="*/ 45 w 185"/>
                    <a:gd name="T17" fmla="*/ 12 h 113"/>
                    <a:gd name="T18" fmla="*/ 45 w 185"/>
                    <a:gd name="T19" fmla="*/ 14 h 113"/>
                    <a:gd name="T20" fmla="*/ 46 w 185"/>
                    <a:gd name="T21" fmla="*/ 16 h 113"/>
                    <a:gd name="T22" fmla="*/ 45 w 185"/>
                    <a:gd name="T23" fmla="*/ 18 h 113"/>
                    <a:gd name="T24" fmla="*/ 45 w 185"/>
                    <a:gd name="T25" fmla="*/ 21 h 113"/>
                    <a:gd name="T26" fmla="*/ 45 w 185"/>
                    <a:gd name="T27" fmla="*/ 22 h 113"/>
                    <a:gd name="T28" fmla="*/ 44 w 185"/>
                    <a:gd name="T29" fmla="*/ 24 h 113"/>
                    <a:gd name="T30" fmla="*/ 43 w 185"/>
                    <a:gd name="T31" fmla="*/ 26 h 113"/>
                    <a:gd name="T32" fmla="*/ 42 w 185"/>
                    <a:gd name="T33" fmla="*/ 28 h 113"/>
                    <a:gd name="T34" fmla="*/ 38 w 185"/>
                    <a:gd name="T35" fmla="*/ 27 h 113"/>
                    <a:gd name="T36" fmla="*/ 34 w 185"/>
                    <a:gd name="T37" fmla="*/ 27 h 113"/>
                    <a:gd name="T38" fmla="*/ 29 w 185"/>
                    <a:gd name="T39" fmla="*/ 26 h 113"/>
                    <a:gd name="T40" fmla="*/ 26 w 185"/>
                    <a:gd name="T41" fmla="*/ 25 h 113"/>
                    <a:gd name="T42" fmla="*/ 22 w 185"/>
                    <a:gd name="T43" fmla="*/ 24 h 113"/>
                    <a:gd name="T44" fmla="*/ 18 w 185"/>
                    <a:gd name="T45" fmla="*/ 24 h 113"/>
                    <a:gd name="T46" fmla="*/ 13 w 185"/>
                    <a:gd name="T47" fmla="*/ 23 h 113"/>
                    <a:gd name="T48" fmla="*/ 10 w 185"/>
                    <a:gd name="T49" fmla="*/ 23 h 113"/>
                    <a:gd name="T50" fmla="*/ 6 w 185"/>
                    <a:gd name="T51" fmla="*/ 20 h 113"/>
                    <a:gd name="T52" fmla="*/ 2 w 185"/>
                    <a:gd name="T53" fmla="*/ 17 h 113"/>
                    <a:gd name="T54" fmla="*/ 1 w 185"/>
                    <a:gd name="T55" fmla="*/ 14 h 113"/>
                    <a:gd name="T56" fmla="*/ 0 w 185"/>
                    <a:gd name="T57" fmla="*/ 11 h 113"/>
                    <a:gd name="T58" fmla="*/ 0 w 185"/>
                    <a:gd name="T59" fmla="*/ 8 h 113"/>
                    <a:gd name="T60" fmla="*/ 1 w 185"/>
                    <a:gd name="T61" fmla="*/ 5 h 113"/>
                    <a:gd name="T62" fmla="*/ 3 w 185"/>
                    <a:gd name="T63" fmla="*/ 2 h 113"/>
                    <a:gd name="T64" fmla="*/ 6 w 185"/>
                    <a:gd name="T65" fmla="*/ 0 h 11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85"/>
                    <a:gd name="T100" fmla="*/ 0 h 113"/>
                    <a:gd name="T101" fmla="*/ 185 w 185"/>
                    <a:gd name="T102" fmla="*/ 113 h 113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85" h="113">
                      <a:moveTo>
                        <a:pt x="27" y="0"/>
                      </a:moveTo>
                      <a:lnTo>
                        <a:pt x="45" y="5"/>
                      </a:lnTo>
                      <a:lnTo>
                        <a:pt x="64" y="11"/>
                      </a:lnTo>
                      <a:lnTo>
                        <a:pt x="84" y="17"/>
                      </a:lnTo>
                      <a:lnTo>
                        <a:pt x="104" y="24"/>
                      </a:lnTo>
                      <a:lnTo>
                        <a:pt x="123" y="30"/>
                      </a:lnTo>
                      <a:lnTo>
                        <a:pt x="143" y="36"/>
                      </a:lnTo>
                      <a:lnTo>
                        <a:pt x="163" y="42"/>
                      </a:lnTo>
                      <a:lnTo>
                        <a:pt x="183" y="50"/>
                      </a:lnTo>
                      <a:lnTo>
                        <a:pt x="183" y="57"/>
                      </a:lnTo>
                      <a:lnTo>
                        <a:pt x="185" y="67"/>
                      </a:lnTo>
                      <a:lnTo>
                        <a:pt x="183" y="75"/>
                      </a:lnTo>
                      <a:lnTo>
                        <a:pt x="183" y="85"/>
                      </a:lnTo>
                      <a:lnTo>
                        <a:pt x="180" y="91"/>
                      </a:lnTo>
                      <a:lnTo>
                        <a:pt x="177" y="99"/>
                      </a:lnTo>
                      <a:lnTo>
                        <a:pt x="173" y="105"/>
                      </a:lnTo>
                      <a:lnTo>
                        <a:pt x="169" y="113"/>
                      </a:lnTo>
                      <a:lnTo>
                        <a:pt x="152" y="110"/>
                      </a:lnTo>
                      <a:lnTo>
                        <a:pt x="137" y="108"/>
                      </a:lnTo>
                      <a:lnTo>
                        <a:pt x="119" y="105"/>
                      </a:lnTo>
                      <a:lnTo>
                        <a:pt x="104" y="102"/>
                      </a:lnTo>
                      <a:lnTo>
                        <a:pt x="88" y="99"/>
                      </a:lnTo>
                      <a:lnTo>
                        <a:pt x="72" y="96"/>
                      </a:lnTo>
                      <a:lnTo>
                        <a:pt x="55" y="94"/>
                      </a:lnTo>
                      <a:lnTo>
                        <a:pt x="40" y="92"/>
                      </a:lnTo>
                      <a:lnTo>
                        <a:pt x="24" y="80"/>
                      </a:lnTo>
                      <a:lnTo>
                        <a:pt x="11" y="69"/>
                      </a:lnTo>
                      <a:lnTo>
                        <a:pt x="4" y="56"/>
                      </a:lnTo>
                      <a:lnTo>
                        <a:pt x="0" y="45"/>
                      </a:lnTo>
                      <a:lnTo>
                        <a:pt x="0" y="34"/>
                      </a:lnTo>
                      <a:lnTo>
                        <a:pt x="4" y="22"/>
                      </a:lnTo>
                      <a:lnTo>
                        <a:pt x="13" y="11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1" name="Freeform 104"/>
                <p:cNvSpPr>
                  <a:spLocks/>
                </p:cNvSpPr>
                <p:nvPr/>
              </p:nvSpPr>
              <p:spPr bwMode="auto">
                <a:xfrm>
                  <a:off x="4323" y="3332"/>
                  <a:ext cx="87" cy="53"/>
                </a:xfrm>
                <a:custGeom>
                  <a:avLst/>
                  <a:gdLst>
                    <a:gd name="T0" fmla="*/ 6 w 175"/>
                    <a:gd name="T1" fmla="*/ 0 h 106"/>
                    <a:gd name="T2" fmla="*/ 10 w 175"/>
                    <a:gd name="T3" fmla="*/ 2 h 106"/>
                    <a:gd name="T4" fmla="*/ 15 w 175"/>
                    <a:gd name="T5" fmla="*/ 3 h 106"/>
                    <a:gd name="T6" fmla="*/ 19 w 175"/>
                    <a:gd name="T7" fmla="*/ 5 h 106"/>
                    <a:gd name="T8" fmla="*/ 24 w 175"/>
                    <a:gd name="T9" fmla="*/ 6 h 106"/>
                    <a:gd name="T10" fmla="*/ 29 w 175"/>
                    <a:gd name="T11" fmla="*/ 7 h 106"/>
                    <a:gd name="T12" fmla="*/ 34 w 175"/>
                    <a:gd name="T13" fmla="*/ 9 h 106"/>
                    <a:gd name="T14" fmla="*/ 38 w 175"/>
                    <a:gd name="T15" fmla="*/ 10 h 106"/>
                    <a:gd name="T16" fmla="*/ 43 w 175"/>
                    <a:gd name="T17" fmla="*/ 12 h 106"/>
                    <a:gd name="T18" fmla="*/ 43 w 175"/>
                    <a:gd name="T19" fmla="*/ 13 h 106"/>
                    <a:gd name="T20" fmla="*/ 43 w 175"/>
                    <a:gd name="T21" fmla="*/ 16 h 106"/>
                    <a:gd name="T22" fmla="*/ 43 w 175"/>
                    <a:gd name="T23" fmla="*/ 18 h 106"/>
                    <a:gd name="T24" fmla="*/ 43 w 175"/>
                    <a:gd name="T25" fmla="*/ 20 h 106"/>
                    <a:gd name="T26" fmla="*/ 42 w 175"/>
                    <a:gd name="T27" fmla="*/ 24 h 106"/>
                    <a:gd name="T28" fmla="*/ 39 w 175"/>
                    <a:gd name="T29" fmla="*/ 27 h 106"/>
                    <a:gd name="T30" fmla="*/ 35 w 175"/>
                    <a:gd name="T31" fmla="*/ 26 h 106"/>
                    <a:gd name="T32" fmla="*/ 32 w 175"/>
                    <a:gd name="T33" fmla="*/ 25 h 106"/>
                    <a:gd name="T34" fmla="*/ 28 w 175"/>
                    <a:gd name="T35" fmla="*/ 25 h 106"/>
                    <a:gd name="T36" fmla="*/ 24 w 175"/>
                    <a:gd name="T37" fmla="*/ 24 h 106"/>
                    <a:gd name="T38" fmla="*/ 20 w 175"/>
                    <a:gd name="T39" fmla="*/ 24 h 106"/>
                    <a:gd name="T40" fmla="*/ 16 w 175"/>
                    <a:gd name="T41" fmla="*/ 23 h 106"/>
                    <a:gd name="T42" fmla="*/ 13 w 175"/>
                    <a:gd name="T43" fmla="*/ 23 h 106"/>
                    <a:gd name="T44" fmla="*/ 9 w 175"/>
                    <a:gd name="T45" fmla="*/ 23 h 106"/>
                    <a:gd name="T46" fmla="*/ 5 w 175"/>
                    <a:gd name="T47" fmla="*/ 20 h 106"/>
                    <a:gd name="T48" fmla="*/ 2 w 175"/>
                    <a:gd name="T49" fmla="*/ 17 h 106"/>
                    <a:gd name="T50" fmla="*/ 0 w 175"/>
                    <a:gd name="T51" fmla="*/ 13 h 106"/>
                    <a:gd name="T52" fmla="*/ 0 w 175"/>
                    <a:gd name="T53" fmla="*/ 11 h 106"/>
                    <a:gd name="T54" fmla="*/ 0 w 175"/>
                    <a:gd name="T55" fmla="*/ 9 h 106"/>
                    <a:gd name="T56" fmla="*/ 1 w 175"/>
                    <a:gd name="T57" fmla="*/ 6 h 106"/>
                    <a:gd name="T58" fmla="*/ 3 w 175"/>
                    <a:gd name="T59" fmla="*/ 3 h 106"/>
                    <a:gd name="T60" fmla="*/ 6 w 175"/>
                    <a:gd name="T61" fmla="*/ 0 h 10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175"/>
                    <a:gd name="T94" fmla="*/ 0 h 106"/>
                    <a:gd name="T95" fmla="*/ 175 w 175"/>
                    <a:gd name="T96" fmla="*/ 106 h 10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175" h="106">
                      <a:moveTo>
                        <a:pt x="25" y="0"/>
                      </a:moveTo>
                      <a:lnTo>
                        <a:pt x="43" y="5"/>
                      </a:lnTo>
                      <a:lnTo>
                        <a:pt x="60" y="12"/>
                      </a:lnTo>
                      <a:lnTo>
                        <a:pt x="79" y="17"/>
                      </a:lnTo>
                      <a:lnTo>
                        <a:pt x="98" y="24"/>
                      </a:lnTo>
                      <a:lnTo>
                        <a:pt x="117" y="29"/>
                      </a:lnTo>
                      <a:lnTo>
                        <a:pt x="136" y="35"/>
                      </a:lnTo>
                      <a:lnTo>
                        <a:pt x="154" y="40"/>
                      </a:lnTo>
                      <a:lnTo>
                        <a:pt x="173" y="48"/>
                      </a:lnTo>
                      <a:lnTo>
                        <a:pt x="173" y="55"/>
                      </a:lnTo>
                      <a:lnTo>
                        <a:pt x="175" y="64"/>
                      </a:lnTo>
                      <a:lnTo>
                        <a:pt x="173" y="72"/>
                      </a:lnTo>
                      <a:lnTo>
                        <a:pt x="173" y="80"/>
                      </a:lnTo>
                      <a:lnTo>
                        <a:pt x="168" y="93"/>
                      </a:lnTo>
                      <a:lnTo>
                        <a:pt x="159" y="106"/>
                      </a:lnTo>
                      <a:lnTo>
                        <a:pt x="143" y="103"/>
                      </a:lnTo>
                      <a:lnTo>
                        <a:pt x="128" y="100"/>
                      </a:lnTo>
                      <a:lnTo>
                        <a:pt x="113" y="98"/>
                      </a:lnTo>
                      <a:lnTo>
                        <a:pt x="98" y="95"/>
                      </a:lnTo>
                      <a:lnTo>
                        <a:pt x="82" y="93"/>
                      </a:lnTo>
                      <a:lnTo>
                        <a:pt x="67" y="92"/>
                      </a:lnTo>
                      <a:lnTo>
                        <a:pt x="52" y="89"/>
                      </a:lnTo>
                      <a:lnTo>
                        <a:pt x="37" y="89"/>
                      </a:lnTo>
                      <a:lnTo>
                        <a:pt x="22" y="78"/>
                      </a:lnTo>
                      <a:lnTo>
                        <a:pt x="10" y="67"/>
                      </a:lnTo>
                      <a:lnTo>
                        <a:pt x="3" y="55"/>
                      </a:lnTo>
                      <a:lnTo>
                        <a:pt x="0" y="44"/>
                      </a:lnTo>
                      <a:lnTo>
                        <a:pt x="0" y="33"/>
                      </a:lnTo>
                      <a:lnTo>
                        <a:pt x="5" y="22"/>
                      </a:lnTo>
                      <a:lnTo>
                        <a:pt x="13" y="1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2" name="Freeform 105"/>
                <p:cNvSpPr>
                  <a:spLocks/>
                </p:cNvSpPr>
                <p:nvPr/>
              </p:nvSpPr>
              <p:spPr bwMode="auto">
                <a:xfrm>
                  <a:off x="4325" y="3334"/>
                  <a:ext cx="82" cy="48"/>
                </a:xfrm>
                <a:custGeom>
                  <a:avLst/>
                  <a:gdLst>
                    <a:gd name="T0" fmla="*/ 6 w 165"/>
                    <a:gd name="T1" fmla="*/ 0 h 95"/>
                    <a:gd name="T2" fmla="*/ 10 w 165"/>
                    <a:gd name="T3" fmla="*/ 1 h 95"/>
                    <a:gd name="T4" fmla="*/ 14 w 165"/>
                    <a:gd name="T5" fmla="*/ 3 h 95"/>
                    <a:gd name="T6" fmla="*/ 18 w 165"/>
                    <a:gd name="T7" fmla="*/ 4 h 95"/>
                    <a:gd name="T8" fmla="*/ 23 w 165"/>
                    <a:gd name="T9" fmla="*/ 6 h 95"/>
                    <a:gd name="T10" fmla="*/ 27 w 165"/>
                    <a:gd name="T11" fmla="*/ 7 h 95"/>
                    <a:gd name="T12" fmla="*/ 32 w 165"/>
                    <a:gd name="T13" fmla="*/ 9 h 95"/>
                    <a:gd name="T14" fmla="*/ 36 w 165"/>
                    <a:gd name="T15" fmla="*/ 10 h 95"/>
                    <a:gd name="T16" fmla="*/ 40 w 165"/>
                    <a:gd name="T17" fmla="*/ 11 h 95"/>
                    <a:gd name="T18" fmla="*/ 40 w 165"/>
                    <a:gd name="T19" fmla="*/ 13 h 95"/>
                    <a:gd name="T20" fmla="*/ 41 w 165"/>
                    <a:gd name="T21" fmla="*/ 15 h 95"/>
                    <a:gd name="T22" fmla="*/ 40 w 165"/>
                    <a:gd name="T23" fmla="*/ 17 h 95"/>
                    <a:gd name="T24" fmla="*/ 40 w 165"/>
                    <a:gd name="T25" fmla="*/ 19 h 95"/>
                    <a:gd name="T26" fmla="*/ 39 w 165"/>
                    <a:gd name="T27" fmla="*/ 21 h 95"/>
                    <a:gd name="T28" fmla="*/ 37 w 165"/>
                    <a:gd name="T29" fmla="*/ 24 h 95"/>
                    <a:gd name="T30" fmla="*/ 33 w 165"/>
                    <a:gd name="T31" fmla="*/ 24 h 95"/>
                    <a:gd name="T32" fmla="*/ 30 w 165"/>
                    <a:gd name="T33" fmla="*/ 23 h 95"/>
                    <a:gd name="T34" fmla="*/ 26 w 165"/>
                    <a:gd name="T35" fmla="*/ 23 h 95"/>
                    <a:gd name="T36" fmla="*/ 23 w 165"/>
                    <a:gd name="T37" fmla="*/ 23 h 95"/>
                    <a:gd name="T38" fmla="*/ 19 w 165"/>
                    <a:gd name="T39" fmla="*/ 22 h 95"/>
                    <a:gd name="T40" fmla="*/ 15 w 165"/>
                    <a:gd name="T41" fmla="*/ 22 h 95"/>
                    <a:gd name="T42" fmla="*/ 12 w 165"/>
                    <a:gd name="T43" fmla="*/ 21 h 95"/>
                    <a:gd name="T44" fmla="*/ 8 w 165"/>
                    <a:gd name="T45" fmla="*/ 21 h 95"/>
                    <a:gd name="T46" fmla="*/ 5 w 165"/>
                    <a:gd name="T47" fmla="*/ 18 h 95"/>
                    <a:gd name="T48" fmla="*/ 2 w 165"/>
                    <a:gd name="T49" fmla="*/ 16 h 95"/>
                    <a:gd name="T50" fmla="*/ 0 w 165"/>
                    <a:gd name="T51" fmla="*/ 13 h 95"/>
                    <a:gd name="T52" fmla="*/ 0 w 165"/>
                    <a:gd name="T53" fmla="*/ 10 h 95"/>
                    <a:gd name="T54" fmla="*/ 0 w 165"/>
                    <a:gd name="T55" fmla="*/ 8 h 95"/>
                    <a:gd name="T56" fmla="*/ 1 w 165"/>
                    <a:gd name="T57" fmla="*/ 5 h 95"/>
                    <a:gd name="T58" fmla="*/ 3 w 165"/>
                    <a:gd name="T59" fmla="*/ 3 h 95"/>
                    <a:gd name="T60" fmla="*/ 6 w 165"/>
                    <a:gd name="T61" fmla="*/ 0 h 95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165"/>
                    <a:gd name="T94" fmla="*/ 0 h 95"/>
                    <a:gd name="T95" fmla="*/ 165 w 165"/>
                    <a:gd name="T96" fmla="*/ 95 h 95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165" h="95">
                      <a:moveTo>
                        <a:pt x="24" y="0"/>
                      </a:moveTo>
                      <a:lnTo>
                        <a:pt x="40" y="4"/>
                      </a:lnTo>
                      <a:lnTo>
                        <a:pt x="58" y="10"/>
                      </a:lnTo>
                      <a:lnTo>
                        <a:pt x="75" y="15"/>
                      </a:lnTo>
                      <a:lnTo>
                        <a:pt x="93" y="21"/>
                      </a:lnTo>
                      <a:lnTo>
                        <a:pt x="109" y="26"/>
                      </a:lnTo>
                      <a:lnTo>
                        <a:pt x="128" y="33"/>
                      </a:lnTo>
                      <a:lnTo>
                        <a:pt x="144" y="38"/>
                      </a:lnTo>
                      <a:lnTo>
                        <a:pt x="163" y="44"/>
                      </a:lnTo>
                      <a:lnTo>
                        <a:pt x="163" y="50"/>
                      </a:lnTo>
                      <a:lnTo>
                        <a:pt x="165" y="58"/>
                      </a:lnTo>
                      <a:lnTo>
                        <a:pt x="163" y="65"/>
                      </a:lnTo>
                      <a:lnTo>
                        <a:pt x="163" y="73"/>
                      </a:lnTo>
                      <a:lnTo>
                        <a:pt x="157" y="84"/>
                      </a:lnTo>
                      <a:lnTo>
                        <a:pt x="149" y="95"/>
                      </a:lnTo>
                      <a:lnTo>
                        <a:pt x="134" y="93"/>
                      </a:lnTo>
                      <a:lnTo>
                        <a:pt x="121" y="91"/>
                      </a:lnTo>
                      <a:lnTo>
                        <a:pt x="106" y="89"/>
                      </a:lnTo>
                      <a:lnTo>
                        <a:pt x="92" y="89"/>
                      </a:lnTo>
                      <a:lnTo>
                        <a:pt x="77" y="86"/>
                      </a:lnTo>
                      <a:lnTo>
                        <a:pt x="63" y="85"/>
                      </a:lnTo>
                      <a:lnTo>
                        <a:pt x="49" y="83"/>
                      </a:lnTo>
                      <a:lnTo>
                        <a:pt x="35" y="83"/>
                      </a:lnTo>
                      <a:lnTo>
                        <a:pt x="20" y="71"/>
                      </a:lnTo>
                      <a:lnTo>
                        <a:pt x="10" y="61"/>
                      </a:lnTo>
                      <a:lnTo>
                        <a:pt x="3" y="50"/>
                      </a:lnTo>
                      <a:lnTo>
                        <a:pt x="0" y="40"/>
                      </a:lnTo>
                      <a:lnTo>
                        <a:pt x="0" y="29"/>
                      </a:lnTo>
                      <a:lnTo>
                        <a:pt x="4" y="19"/>
                      </a:lnTo>
                      <a:lnTo>
                        <a:pt x="12" y="9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3" name="Freeform 106"/>
                <p:cNvSpPr>
                  <a:spLocks/>
                </p:cNvSpPr>
                <p:nvPr/>
              </p:nvSpPr>
              <p:spPr bwMode="auto">
                <a:xfrm>
                  <a:off x="4255" y="2929"/>
                  <a:ext cx="31" cy="37"/>
                </a:xfrm>
                <a:custGeom>
                  <a:avLst/>
                  <a:gdLst>
                    <a:gd name="T0" fmla="*/ 8 w 61"/>
                    <a:gd name="T1" fmla="*/ 0 h 73"/>
                    <a:gd name="T2" fmla="*/ 11 w 61"/>
                    <a:gd name="T3" fmla="*/ 1 h 73"/>
                    <a:gd name="T4" fmla="*/ 13 w 61"/>
                    <a:gd name="T5" fmla="*/ 3 h 73"/>
                    <a:gd name="T6" fmla="*/ 14 w 61"/>
                    <a:gd name="T7" fmla="*/ 4 h 73"/>
                    <a:gd name="T8" fmla="*/ 15 w 61"/>
                    <a:gd name="T9" fmla="*/ 6 h 73"/>
                    <a:gd name="T10" fmla="*/ 15 w 61"/>
                    <a:gd name="T11" fmla="*/ 8 h 73"/>
                    <a:gd name="T12" fmla="*/ 16 w 61"/>
                    <a:gd name="T13" fmla="*/ 10 h 73"/>
                    <a:gd name="T14" fmla="*/ 15 w 61"/>
                    <a:gd name="T15" fmla="*/ 11 h 73"/>
                    <a:gd name="T16" fmla="*/ 15 w 61"/>
                    <a:gd name="T17" fmla="*/ 13 h 73"/>
                    <a:gd name="T18" fmla="*/ 14 w 61"/>
                    <a:gd name="T19" fmla="*/ 14 h 73"/>
                    <a:gd name="T20" fmla="*/ 13 w 61"/>
                    <a:gd name="T21" fmla="*/ 16 h 73"/>
                    <a:gd name="T22" fmla="*/ 11 w 61"/>
                    <a:gd name="T23" fmla="*/ 18 h 73"/>
                    <a:gd name="T24" fmla="*/ 8 w 61"/>
                    <a:gd name="T25" fmla="*/ 19 h 73"/>
                    <a:gd name="T26" fmla="*/ 5 w 61"/>
                    <a:gd name="T27" fmla="*/ 18 h 73"/>
                    <a:gd name="T28" fmla="*/ 3 w 61"/>
                    <a:gd name="T29" fmla="*/ 16 h 73"/>
                    <a:gd name="T30" fmla="*/ 1 w 61"/>
                    <a:gd name="T31" fmla="*/ 14 h 73"/>
                    <a:gd name="T32" fmla="*/ 1 w 61"/>
                    <a:gd name="T33" fmla="*/ 13 h 73"/>
                    <a:gd name="T34" fmla="*/ 0 w 61"/>
                    <a:gd name="T35" fmla="*/ 11 h 73"/>
                    <a:gd name="T36" fmla="*/ 0 w 61"/>
                    <a:gd name="T37" fmla="*/ 10 h 73"/>
                    <a:gd name="T38" fmla="*/ 0 w 61"/>
                    <a:gd name="T39" fmla="*/ 8 h 73"/>
                    <a:gd name="T40" fmla="*/ 1 w 61"/>
                    <a:gd name="T41" fmla="*/ 6 h 73"/>
                    <a:gd name="T42" fmla="*/ 1 w 61"/>
                    <a:gd name="T43" fmla="*/ 4 h 73"/>
                    <a:gd name="T44" fmla="*/ 3 w 61"/>
                    <a:gd name="T45" fmla="*/ 3 h 73"/>
                    <a:gd name="T46" fmla="*/ 5 w 61"/>
                    <a:gd name="T47" fmla="*/ 1 h 73"/>
                    <a:gd name="T48" fmla="*/ 8 w 61"/>
                    <a:gd name="T49" fmla="*/ 0 h 73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61"/>
                    <a:gd name="T76" fmla="*/ 0 h 73"/>
                    <a:gd name="T77" fmla="*/ 61 w 61"/>
                    <a:gd name="T78" fmla="*/ 73 h 73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61" h="73">
                      <a:moveTo>
                        <a:pt x="31" y="0"/>
                      </a:moveTo>
                      <a:lnTo>
                        <a:pt x="41" y="3"/>
                      </a:lnTo>
                      <a:lnTo>
                        <a:pt x="51" y="11"/>
                      </a:lnTo>
                      <a:lnTo>
                        <a:pt x="54" y="16"/>
                      </a:lnTo>
                      <a:lnTo>
                        <a:pt x="57" y="22"/>
                      </a:lnTo>
                      <a:lnTo>
                        <a:pt x="60" y="29"/>
                      </a:lnTo>
                      <a:lnTo>
                        <a:pt x="61" y="37"/>
                      </a:lnTo>
                      <a:lnTo>
                        <a:pt x="60" y="43"/>
                      </a:lnTo>
                      <a:lnTo>
                        <a:pt x="57" y="51"/>
                      </a:lnTo>
                      <a:lnTo>
                        <a:pt x="54" y="56"/>
                      </a:lnTo>
                      <a:lnTo>
                        <a:pt x="51" y="62"/>
                      </a:lnTo>
                      <a:lnTo>
                        <a:pt x="41" y="69"/>
                      </a:lnTo>
                      <a:lnTo>
                        <a:pt x="31" y="73"/>
                      </a:lnTo>
                      <a:lnTo>
                        <a:pt x="17" y="69"/>
                      </a:lnTo>
                      <a:lnTo>
                        <a:pt x="9" y="62"/>
                      </a:lnTo>
                      <a:lnTo>
                        <a:pt x="4" y="56"/>
                      </a:lnTo>
                      <a:lnTo>
                        <a:pt x="1" y="51"/>
                      </a:lnTo>
                      <a:lnTo>
                        <a:pt x="0" y="43"/>
                      </a:lnTo>
                      <a:lnTo>
                        <a:pt x="0" y="37"/>
                      </a:lnTo>
                      <a:lnTo>
                        <a:pt x="0" y="29"/>
                      </a:lnTo>
                      <a:lnTo>
                        <a:pt x="1" y="22"/>
                      </a:lnTo>
                      <a:lnTo>
                        <a:pt x="4" y="16"/>
                      </a:lnTo>
                      <a:lnTo>
                        <a:pt x="9" y="11"/>
                      </a:lnTo>
                      <a:lnTo>
                        <a:pt x="17" y="3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4" name="Freeform 107"/>
                <p:cNvSpPr>
                  <a:spLocks/>
                </p:cNvSpPr>
                <p:nvPr/>
              </p:nvSpPr>
              <p:spPr bwMode="auto">
                <a:xfrm>
                  <a:off x="4120" y="2873"/>
                  <a:ext cx="32" cy="37"/>
                </a:xfrm>
                <a:custGeom>
                  <a:avLst/>
                  <a:gdLst>
                    <a:gd name="T0" fmla="*/ 8 w 64"/>
                    <a:gd name="T1" fmla="*/ 0 h 74"/>
                    <a:gd name="T2" fmla="*/ 11 w 64"/>
                    <a:gd name="T3" fmla="*/ 1 h 74"/>
                    <a:gd name="T4" fmla="*/ 13 w 64"/>
                    <a:gd name="T5" fmla="*/ 2 h 74"/>
                    <a:gd name="T6" fmla="*/ 14 w 64"/>
                    <a:gd name="T7" fmla="*/ 3 h 74"/>
                    <a:gd name="T8" fmla="*/ 15 w 64"/>
                    <a:gd name="T9" fmla="*/ 5 h 74"/>
                    <a:gd name="T10" fmla="*/ 15 w 64"/>
                    <a:gd name="T11" fmla="*/ 7 h 74"/>
                    <a:gd name="T12" fmla="*/ 16 w 64"/>
                    <a:gd name="T13" fmla="*/ 9 h 74"/>
                    <a:gd name="T14" fmla="*/ 15 w 64"/>
                    <a:gd name="T15" fmla="*/ 12 h 74"/>
                    <a:gd name="T16" fmla="*/ 13 w 64"/>
                    <a:gd name="T17" fmla="*/ 15 h 74"/>
                    <a:gd name="T18" fmla="*/ 11 w 64"/>
                    <a:gd name="T19" fmla="*/ 18 h 74"/>
                    <a:gd name="T20" fmla="*/ 8 w 64"/>
                    <a:gd name="T21" fmla="*/ 19 h 74"/>
                    <a:gd name="T22" fmla="*/ 5 w 64"/>
                    <a:gd name="T23" fmla="*/ 18 h 74"/>
                    <a:gd name="T24" fmla="*/ 2 w 64"/>
                    <a:gd name="T25" fmla="*/ 15 h 74"/>
                    <a:gd name="T26" fmla="*/ 1 w 64"/>
                    <a:gd name="T27" fmla="*/ 12 h 74"/>
                    <a:gd name="T28" fmla="*/ 0 w 64"/>
                    <a:gd name="T29" fmla="*/ 9 h 74"/>
                    <a:gd name="T30" fmla="*/ 0 w 64"/>
                    <a:gd name="T31" fmla="*/ 7 h 74"/>
                    <a:gd name="T32" fmla="*/ 1 w 64"/>
                    <a:gd name="T33" fmla="*/ 5 h 74"/>
                    <a:gd name="T34" fmla="*/ 1 w 64"/>
                    <a:gd name="T35" fmla="*/ 3 h 74"/>
                    <a:gd name="T36" fmla="*/ 2 w 64"/>
                    <a:gd name="T37" fmla="*/ 2 h 74"/>
                    <a:gd name="T38" fmla="*/ 5 w 64"/>
                    <a:gd name="T39" fmla="*/ 1 h 74"/>
                    <a:gd name="T40" fmla="*/ 8 w 64"/>
                    <a:gd name="T41" fmla="*/ 0 h 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64"/>
                    <a:gd name="T64" fmla="*/ 0 h 74"/>
                    <a:gd name="T65" fmla="*/ 64 w 64"/>
                    <a:gd name="T66" fmla="*/ 74 h 74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64" h="74">
                      <a:moveTo>
                        <a:pt x="34" y="0"/>
                      </a:moveTo>
                      <a:lnTo>
                        <a:pt x="44" y="2"/>
                      </a:lnTo>
                      <a:lnTo>
                        <a:pt x="54" y="10"/>
                      </a:lnTo>
                      <a:lnTo>
                        <a:pt x="57" y="15"/>
                      </a:lnTo>
                      <a:lnTo>
                        <a:pt x="60" y="21"/>
                      </a:lnTo>
                      <a:lnTo>
                        <a:pt x="63" y="29"/>
                      </a:lnTo>
                      <a:lnTo>
                        <a:pt x="64" y="38"/>
                      </a:lnTo>
                      <a:lnTo>
                        <a:pt x="60" y="50"/>
                      </a:lnTo>
                      <a:lnTo>
                        <a:pt x="54" y="63"/>
                      </a:lnTo>
                      <a:lnTo>
                        <a:pt x="44" y="70"/>
                      </a:lnTo>
                      <a:lnTo>
                        <a:pt x="34" y="74"/>
                      </a:lnTo>
                      <a:lnTo>
                        <a:pt x="20" y="70"/>
                      </a:lnTo>
                      <a:lnTo>
                        <a:pt x="10" y="63"/>
                      </a:lnTo>
                      <a:lnTo>
                        <a:pt x="3" y="50"/>
                      </a:lnTo>
                      <a:lnTo>
                        <a:pt x="0" y="38"/>
                      </a:lnTo>
                      <a:lnTo>
                        <a:pt x="0" y="29"/>
                      </a:lnTo>
                      <a:lnTo>
                        <a:pt x="3" y="21"/>
                      </a:lnTo>
                      <a:lnTo>
                        <a:pt x="5" y="15"/>
                      </a:lnTo>
                      <a:lnTo>
                        <a:pt x="10" y="10"/>
                      </a:lnTo>
                      <a:lnTo>
                        <a:pt x="20" y="2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5" name="Freeform 108"/>
                <p:cNvSpPr>
                  <a:spLocks/>
                </p:cNvSpPr>
                <p:nvPr/>
              </p:nvSpPr>
              <p:spPr bwMode="auto">
                <a:xfrm>
                  <a:off x="4176" y="3677"/>
                  <a:ext cx="39" cy="27"/>
                </a:xfrm>
                <a:custGeom>
                  <a:avLst/>
                  <a:gdLst>
                    <a:gd name="T0" fmla="*/ 12 w 79"/>
                    <a:gd name="T1" fmla="*/ 1 h 56"/>
                    <a:gd name="T2" fmla="*/ 13 w 79"/>
                    <a:gd name="T3" fmla="*/ 2 h 56"/>
                    <a:gd name="T4" fmla="*/ 15 w 79"/>
                    <a:gd name="T5" fmla="*/ 3 h 56"/>
                    <a:gd name="T6" fmla="*/ 16 w 79"/>
                    <a:gd name="T7" fmla="*/ 4 h 56"/>
                    <a:gd name="T8" fmla="*/ 18 w 79"/>
                    <a:gd name="T9" fmla="*/ 5 h 56"/>
                    <a:gd name="T10" fmla="*/ 19 w 79"/>
                    <a:gd name="T11" fmla="*/ 8 h 56"/>
                    <a:gd name="T12" fmla="*/ 19 w 79"/>
                    <a:gd name="T13" fmla="*/ 10 h 56"/>
                    <a:gd name="T14" fmla="*/ 17 w 79"/>
                    <a:gd name="T15" fmla="*/ 12 h 56"/>
                    <a:gd name="T16" fmla="*/ 15 w 79"/>
                    <a:gd name="T17" fmla="*/ 13 h 56"/>
                    <a:gd name="T18" fmla="*/ 13 w 79"/>
                    <a:gd name="T19" fmla="*/ 13 h 56"/>
                    <a:gd name="T20" fmla="*/ 11 w 79"/>
                    <a:gd name="T21" fmla="*/ 13 h 56"/>
                    <a:gd name="T22" fmla="*/ 9 w 79"/>
                    <a:gd name="T23" fmla="*/ 13 h 56"/>
                    <a:gd name="T24" fmla="*/ 8 w 79"/>
                    <a:gd name="T25" fmla="*/ 13 h 56"/>
                    <a:gd name="T26" fmla="*/ 6 w 79"/>
                    <a:gd name="T27" fmla="*/ 11 h 56"/>
                    <a:gd name="T28" fmla="*/ 4 w 79"/>
                    <a:gd name="T29" fmla="*/ 10 h 56"/>
                    <a:gd name="T30" fmla="*/ 2 w 79"/>
                    <a:gd name="T31" fmla="*/ 9 h 56"/>
                    <a:gd name="T32" fmla="*/ 1 w 79"/>
                    <a:gd name="T33" fmla="*/ 8 h 56"/>
                    <a:gd name="T34" fmla="*/ 0 w 79"/>
                    <a:gd name="T35" fmla="*/ 6 h 56"/>
                    <a:gd name="T36" fmla="*/ 0 w 79"/>
                    <a:gd name="T37" fmla="*/ 3 h 56"/>
                    <a:gd name="T38" fmla="*/ 1 w 79"/>
                    <a:gd name="T39" fmla="*/ 1 h 56"/>
                    <a:gd name="T40" fmla="*/ 4 w 79"/>
                    <a:gd name="T41" fmla="*/ 0 h 56"/>
                    <a:gd name="T42" fmla="*/ 6 w 79"/>
                    <a:gd name="T43" fmla="*/ 0 h 56"/>
                    <a:gd name="T44" fmla="*/ 7 w 79"/>
                    <a:gd name="T45" fmla="*/ 0 h 56"/>
                    <a:gd name="T46" fmla="*/ 10 w 79"/>
                    <a:gd name="T47" fmla="*/ 0 h 56"/>
                    <a:gd name="T48" fmla="*/ 12 w 79"/>
                    <a:gd name="T49" fmla="*/ 1 h 5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79"/>
                    <a:gd name="T76" fmla="*/ 0 h 56"/>
                    <a:gd name="T77" fmla="*/ 79 w 79"/>
                    <a:gd name="T78" fmla="*/ 56 h 5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79" h="56">
                      <a:moveTo>
                        <a:pt x="49" y="7"/>
                      </a:moveTo>
                      <a:lnTo>
                        <a:pt x="55" y="9"/>
                      </a:lnTo>
                      <a:lnTo>
                        <a:pt x="62" y="13"/>
                      </a:lnTo>
                      <a:lnTo>
                        <a:pt x="67" y="17"/>
                      </a:lnTo>
                      <a:lnTo>
                        <a:pt x="73" y="23"/>
                      </a:lnTo>
                      <a:lnTo>
                        <a:pt x="79" y="33"/>
                      </a:lnTo>
                      <a:lnTo>
                        <a:pt x="79" y="44"/>
                      </a:lnTo>
                      <a:lnTo>
                        <a:pt x="71" y="51"/>
                      </a:lnTo>
                      <a:lnTo>
                        <a:pt x="61" y="56"/>
                      </a:lnTo>
                      <a:lnTo>
                        <a:pt x="54" y="56"/>
                      </a:lnTo>
                      <a:lnTo>
                        <a:pt x="46" y="56"/>
                      </a:lnTo>
                      <a:lnTo>
                        <a:pt x="39" y="54"/>
                      </a:lnTo>
                      <a:lnTo>
                        <a:pt x="32" y="53"/>
                      </a:lnTo>
                      <a:lnTo>
                        <a:pt x="24" y="48"/>
                      </a:lnTo>
                      <a:lnTo>
                        <a:pt x="16" y="44"/>
                      </a:lnTo>
                      <a:lnTo>
                        <a:pt x="10" y="39"/>
                      </a:lnTo>
                      <a:lnTo>
                        <a:pt x="6" y="36"/>
                      </a:lnTo>
                      <a:lnTo>
                        <a:pt x="0" y="24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7" y="3"/>
                      </a:lnTo>
                      <a:lnTo>
                        <a:pt x="24" y="0"/>
                      </a:lnTo>
                      <a:lnTo>
                        <a:pt x="31" y="2"/>
                      </a:lnTo>
                      <a:lnTo>
                        <a:pt x="40" y="3"/>
                      </a:lnTo>
                      <a:lnTo>
                        <a:pt x="49" y="7"/>
                      </a:lnTo>
                      <a:close/>
                    </a:path>
                  </a:pathLst>
                </a:custGeom>
                <a:solidFill>
                  <a:srgbClr val="FFDE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6" name="Freeform 109"/>
                <p:cNvSpPr>
                  <a:spLocks/>
                </p:cNvSpPr>
                <p:nvPr/>
              </p:nvSpPr>
              <p:spPr bwMode="auto">
                <a:xfrm>
                  <a:off x="4672" y="3921"/>
                  <a:ext cx="38" cy="30"/>
                </a:xfrm>
                <a:custGeom>
                  <a:avLst/>
                  <a:gdLst>
                    <a:gd name="T0" fmla="*/ 7 w 75"/>
                    <a:gd name="T1" fmla="*/ 2 h 59"/>
                    <a:gd name="T2" fmla="*/ 9 w 75"/>
                    <a:gd name="T3" fmla="*/ 1 h 59"/>
                    <a:gd name="T4" fmla="*/ 10 w 75"/>
                    <a:gd name="T5" fmla="*/ 1 h 59"/>
                    <a:gd name="T6" fmla="*/ 12 w 75"/>
                    <a:gd name="T7" fmla="*/ 0 h 59"/>
                    <a:gd name="T8" fmla="*/ 14 w 75"/>
                    <a:gd name="T9" fmla="*/ 0 h 59"/>
                    <a:gd name="T10" fmla="*/ 17 w 75"/>
                    <a:gd name="T11" fmla="*/ 1 h 59"/>
                    <a:gd name="T12" fmla="*/ 19 w 75"/>
                    <a:gd name="T13" fmla="*/ 3 h 59"/>
                    <a:gd name="T14" fmla="*/ 19 w 75"/>
                    <a:gd name="T15" fmla="*/ 5 h 59"/>
                    <a:gd name="T16" fmla="*/ 19 w 75"/>
                    <a:gd name="T17" fmla="*/ 8 h 59"/>
                    <a:gd name="T18" fmla="*/ 17 w 75"/>
                    <a:gd name="T19" fmla="*/ 10 h 59"/>
                    <a:gd name="T20" fmla="*/ 16 w 75"/>
                    <a:gd name="T21" fmla="*/ 11 h 59"/>
                    <a:gd name="T22" fmla="*/ 15 w 75"/>
                    <a:gd name="T23" fmla="*/ 12 h 59"/>
                    <a:gd name="T24" fmla="*/ 13 w 75"/>
                    <a:gd name="T25" fmla="*/ 14 h 59"/>
                    <a:gd name="T26" fmla="*/ 11 w 75"/>
                    <a:gd name="T27" fmla="*/ 14 h 59"/>
                    <a:gd name="T28" fmla="*/ 9 w 75"/>
                    <a:gd name="T29" fmla="*/ 15 h 59"/>
                    <a:gd name="T30" fmla="*/ 7 w 75"/>
                    <a:gd name="T31" fmla="*/ 15 h 59"/>
                    <a:gd name="T32" fmla="*/ 6 w 75"/>
                    <a:gd name="T33" fmla="*/ 15 h 59"/>
                    <a:gd name="T34" fmla="*/ 3 w 75"/>
                    <a:gd name="T35" fmla="*/ 15 h 59"/>
                    <a:gd name="T36" fmla="*/ 1 w 75"/>
                    <a:gd name="T37" fmla="*/ 13 h 59"/>
                    <a:gd name="T38" fmla="*/ 0 w 75"/>
                    <a:gd name="T39" fmla="*/ 10 h 59"/>
                    <a:gd name="T40" fmla="*/ 1 w 75"/>
                    <a:gd name="T41" fmla="*/ 8 h 59"/>
                    <a:gd name="T42" fmla="*/ 2 w 75"/>
                    <a:gd name="T43" fmla="*/ 6 h 59"/>
                    <a:gd name="T44" fmla="*/ 4 w 75"/>
                    <a:gd name="T45" fmla="*/ 5 h 59"/>
                    <a:gd name="T46" fmla="*/ 5 w 75"/>
                    <a:gd name="T47" fmla="*/ 3 h 59"/>
                    <a:gd name="T48" fmla="*/ 7 w 75"/>
                    <a:gd name="T49" fmla="*/ 2 h 5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75"/>
                    <a:gd name="T76" fmla="*/ 0 h 59"/>
                    <a:gd name="T77" fmla="*/ 75 w 75"/>
                    <a:gd name="T78" fmla="*/ 59 h 59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75" h="59">
                      <a:moveTo>
                        <a:pt x="26" y="8"/>
                      </a:moveTo>
                      <a:lnTo>
                        <a:pt x="33" y="4"/>
                      </a:lnTo>
                      <a:lnTo>
                        <a:pt x="40" y="1"/>
                      </a:lnTo>
                      <a:lnTo>
                        <a:pt x="48" y="0"/>
                      </a:lnTo>
                      <a:lnTo>
                        <a:pt x="55" y="0"/>
                      </a:lnTo>
                      <a:lnTo>
                        <a:pt x="66" y="3"/>
                      </a:lnTo>
                      <a:lnTo>
                        <a:pt x="75" y="10"/>
                      </a:lnTo>
                      <a:lnTo>
                        <a:pt x="75" y="19"/>
                      </a:lnTo>
                      <a:lnTo>
                        <a:pt x="73" y="32"/>
                      </a:lnTo>
                      <a:lnTo>
                        <a:pt x="68" y="37"/>
                      </a:lnTo>
                      <a:lnTo>
                        <a:pt x="64" y="42"/>
                      </a:lnTo>
                      <a:lnTo>
                        <a:pt x="58" y="47"/>
                      </a:lnTo>
                      <a:lnTo>
                        <a:pt x="51" y="53"/>
                      </a:lnTo>
                      <a:lnTo>
                        <a:pt x="43" y="55"/>
                      </a:lnTo>
                      <a:lnTo>
                        <a:pt x="35" y="58"/>
                      </a:lnTo>
                      <a:lnTo>
                        <a:pt x="28" y="58"/>
                      </a:lnTo>
                      <a:lnTo>
                        <a:pt x="21" y="59"/>
                      </a:lnTo>
                      <a:lnTo>
                        <a:pt x="10" y="57"/>
                      </a:lnTo>
                      <a:lnTo>
                        <a:pt x="2" y="52"/>
                      </a:lnTo>
                      <a:lnTo>
                        <a:pt x="0" y="40"/>
                      </a:lnTo>
                      <a:lnTo>
                        <a:pt x="4" y="29"/>
                      </a:lnTo>
                      <a:lnTo>
                        <a:pt x="7" y="23"/>
                      </a:lnTo>
                      <a:lnTo>
                        <a:pt x="13" y="18"/>
                      </a:lnTo>
                      <a:lnTo>
                        <a:pt x="19" y="11"/>
                      </a:lnTo>
                      <a:lnTo>
                        <a:pt x="26" y="8"/>
                      </a:lnTo>
                      <a:close/>
                    </a:path>
                  </a:pathLst>
                </a:custGeom>
                <a:solidFill>
                  <a:srgbClr val="FFDE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53" name="Group 110"/>
              <p:cNvGrpSpPr>
                <a:grpSpLocks/>
              </p:cNvGrpSpPr>
              <p:nvPr/>
            </p:nvGrpSpPr>
            <p:grpSpPr bwMode="auto">
              <a:xfrm>
                <a:off x="3798" y="1098"/>
                <a:ext cx="737" cy="294"/>
                <a:chOff x="3510" y="2756"/>
                <a:chExt cx="737" cy="294"/>
              </a:xfrm>
            </p:grpSpPr>
            <p:sp>
              <p:nvSpPr>
                <p:cNvPr id="6154" name="Freeform 111"/>
                <p:cNvSpPr>
                  <a:spLocks/>
                </p:cNvSpPr>
                <p:nvPr/>
              </p:nvSpPr>
              <p:spPr bwMode="auto">
                <a:xfrm>
                  <a:off x="3613" y="2761"/>
                  <a:ext cx="452" cy="51"/>
                </a:xfrm>
                <a:custGeom>
                  <a:avLst/>
                  <a:gdLst>
                    <a:gd name="T0" fmla="*/ 2 w 902"/>
                    <a:gd name="T1" fmla="*/ 26 h 101"/>
                    <a:gd name="T2" fmla="*/ 227 w 902"/>
                    <a:gd name="T3" fmla="*/ 23 h 101"/>
                    <a:gd name="T4" fmla="*/ 227 w 902"/>
                    <a:gd name="T5" fmla="*/ 11 h 101"/>
                    <a:gd name="T6" fmla="*/ 221 w 902"/>
                    <a:gd name="T7" fmla="*/ 1 h 101"/>
                    <a:gd name="T8" fmla="*/ 202 w 902"/>
                    <a:gd name="T9" fmla="*/ 2 h 101"/>
                    <a:gd name="T10" fmla="*/ 182 w 902"/>
                    <a:gd name="T11" fmla="*/ 0 h 101"/>
                    <a:gd name="T12" fmla="*/ 160 w 902"/>
                    <a:gd name="T13" fmla="*/ 5 h 101"/>
                    <a:gd name="T14" fmla="*/ 142 w 902"/>
                    <a:gd name="T15" fmla="*/ 10 h 101"/>
                    <a:gd name="T16" fmla="*/ 129 w 902"/>
                    <a:gd name="T17" fmla="*/ 8 h 101"/>
                    <a:gd name="T18" fmla="*/ 114 w 902"/>
                    <a:gd name="T19" fmla="*/ 2 h 101"/>
                    <a:gd name="T20" fmla="*/ 85 w 902"/>
                    <a:gd name="T21" fmla="*/ 10 h 101"/>
                    <a:gd name="T22" fmla="*/ 65 w 902"/>
                    <a:gd name="T23" fmla="*/ 8 h 101"/>
                    <a:gd name="T24" fmla="*/ 18 w 902"/>
                    <a:gd name="T25" fmla="*/ 5 h 101"/>
                    <a:gd name="T26" fmla="*/ 9 w 902"/>
                    <a:gd name="T27" fmla="*/ 2 h 101"/>
                    <a:gd name="T28" fmla="*/ 0 w 902"/>
                    <a:gd name="T29" fmla="*/ 10 h 101"/>
                    <a:gd name="T30" fmla="*/ 2 w 902"/>
                    <a:gd name="T31" fmla="*/ 26 h 101"/>
                    <a:gd name="T32" fmla="*/ 2 w 902"/>
                    <a:gd name="T33" fmla="*/ 26 h 10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02"/>
                    <a:gd name="T52" fmla="*/ 0 h 101"/>
                    <a:gd name="T53" fmla="*/ 902 w 902"/>
                    <a:gd name="T54" fmla="*/ 101 h 101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02" h="101">
                      <a:moveTo>
                        <a:pt x="7" y="101"/>
                      </a:moveTo>
                      <a:lnTo>
                        <a:pt x="902" y="92"/>
                      </a:lnTo>
                      <a:lnTo>
                        <a:pt x="902" y="44"/>
                      </a:lnTo>
                      <a:lnTo>
                        <a:pt x="880" y="4"/>
                      </a:lnTo>
                      <a:lnTo>
                        <a:pt x="805" y="6"/>
                      </a:lnTo>
                      <a:lnTo>
                        <a:pt x="726" y="0"/>
                      </a:lnTo>
                      <a:lnTo>
                        <a:pt x="638" y="18"/>
                      </a:lnTo>
                      <a:lnTo>
                        <a:pt x="564" y="40"/>
                      </a:lnTo>
                      <a:lnTo>
                        <a:pt x="513" y="31"/>
                      </a:lnTo>
                      <a:lnTo>
                        <a:pt x="452" y="8"/>
                      </a:lnTo>
                      <a:lnTo>
                        <a:pt x="338" y="37"/>
                      </a:lnTo>
                      <a:lnTo>
                        <a:pt x="258" y="31"/>
                      </a:lnTo>
                      <a:lnTo>
                        <a:pt x="72" y="18"/>
                      </a:lnTo>
                      <a:lnTo>
                        <a:pt x="36" y="8"/>
                      </a:lnTo>
                      <a:lnTo>
                        <a:pt x="0" y="38"/>
                      </a:lnTo>
                      <a:lnTo>
                        <a:pt x="7" y="101"/>
                      </a:lnTo>
                      <a:close/>
                    </a:path>
                  </a:pathLst>
                </a:custGeom>
                <a:solidFill>
                  <a:srgbClr val="D1BDB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55" name="Freeform 112"/>
                <p:cNvSpPr>
                  <a:spLocks/>
                </p:cNvSpPr>
                <p:nvPr/>
              </p:nvSpPr>
              <p:spPr bwMode="auto">
                <a:xfrm>
                  <a:off x="3948" y="2895"/>
                  <a:ext cx="212" cy="129"/>
                </a:xfrm>
                <a:custGeom>
                  <a:avLst/>
                  <a:gdLst>
                    <a:gd name="T0" fmla="*/ 0 w 423"/>
                    <a:gd name="T1" fmla="*/ 7 h 259"/>
                    <a:gd name="T2" fmla="*/ 98 w 423"/>
                    <a:gd name="T3" fmla="*/ 0 h 259"/>
                    <a:gd name="T4" fmla="*/ 106 w 423"/>
                    <a:gd name="T5" fmla="*/ 56 h 259"/>
                    <a:gd name="T6" fmla="*/ 2 w 423"/>
                    <a:gd name="T7" fmla="*/ 64 h 259"/>
                    <a:gd name="T8" fmla="*/ 0 w 423"/>
                    <a:gd name="T9" fmla="*/ 7 h 259"/>
                    <a:gd name="T10" fmla="*/ 0 w 423"/>
                    <a:gd name="T11" fmla="*/ 7 h 25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23"/>
                    <a:gd name="T19" fmla="*/ 0 h 259"/>
                    <a:gd name="T20" fmla="*/ 423 w 423"/>
                    <a:gd name="T21" fmla="*/ 259 h 25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23" h="259">
                      <a:moveTo>
                        <a:pt x="0" y="29"/>
                      </a:moveTo>
                      <a:lnTo>
                        <a:pt x="389" y="0"/>
                      </a:lnTo>
                      <a:lnTo>
                        <a:pt x="423" y="225"/>
                      </a:lnTo>
                      <a:lnTo>
                        <a:pt x="5" y="25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D999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56" name="Freeform 113"/>
                <p:cNvSpPr>
                  <a:spLocks/>
                </p:cNvSpPr>
                <p:nvPr/>
              </p:nvSpPr>
              <p:spPr bwMode="auto">
                <a:xfrm>
                  <a:off x="3724" y="2906"/>
                  <a:ext cx="238" cy="129"/>
                </a:xfrm>
                <a:custGeom>
                  <a:avLst/>
                  <a:gdLst>
                    <a:gd name="T0" fmla="*/ 5 w 475"/>
                    <a:gd name="T1" fmla="*/ 5 h 259"/>
                    <a:gd name="T2" fmla="*/ 119 w 475"/>
                    <a:gd name="T3" fmla="*/ 0 h 259"/>
                    <a:gd name="T4" fmla="*/ 113 w 475"/>
                    <a:gd name="T5" fmla="*/ 57 h 259"/>
                    <a:gd name="T6" fmla="*/ 0 w 475"/>
                    <a:gd name="T7" fmla="*/ 64 h 259"/>
                    <a:gd name="T8" fmla="*/ 5 w 475"/>
                    <a:gd name="T9" fmla="*/ 5 h 259"/>
                    <a:gd name="T10" fmla="*/ 5 w 475"/>
                    <a:gd name="T11" fmla="*/ 5 h 25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75"/>
                    <a:gd name="T19" fmla="*/ 0 h 259"/>
                    <a:gd name="T20" fmla="*/ 475 w 475"/>
                    <a:gd name="T21" fmla="*/ 259 h 25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75" h="259">
                      <a:moveTo>
                        <a:pt x="17" y="21"/>
                      </a:moveTo>
                      <a:lnTo>
                        <a:pt x="475" y="0"/>
                      </a:lnTo>
                      <a:lnTo>
                        <a:pt x="452" y="228"/>
                      </a:lnTo>
                      <a:lnTo>
                        <a:pt x="0" y="259"/>
                      </a:lnTo>
                      <a:lnTo>
                        <a:pt x="17" y="21"/>
                      </a:lnTo>
                      <a:close/>
                    </a:path>
                  </a:pathLst>
                </a:custGeom>
                <a:solidFill>
                  <a:srgbClr val="E5B2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57" name="Freeform 114"/>
                <p:cNvSpPr>
                  <a:spLocks/>
                </p:cNvSpPr>
                <p:nvPr/>
              </p:nvSpPr>
              <p:spPr bwMode="auto">
                <a:xfrm>
                  <a:off x="3517" y="2909"/>
                  <a:ext cx="216" cy="126"/>
                </a:xfrm>
                <a:custGeom>
                  <a:avLst/>
                  <a:gdLst>
                    <a:gd name="T0" fmla="*/ 0 w 431"/>
                    <a:gd name="T1" fmla="*/ 10 h 253"/>
                    <a:gd name="T2" fmla="*/ 108 w 431"/>
                    <a:gd name="T3" fmla="*/ 0 h 253"/>
                    <a:gd name="T4" fmla="*/ 106 w 431"/>
                    <a:gd name="T5" fmla="*/ 63 h 253"/>
                    <a:gd name="T6" fmla="*/ 3 w 431"/>
                    <a:gd name="T7" fmla="*/ 62 h 253"/>
                    <a:gd name="T8" fmla="*/ 0 w 431"/>
                    <a:gd name="T9" fmla="*/ 10 h 253"/>
                    <a:gd name="T10" fmla="*/ 0 w 431"/>
                    <a:gd name="T11" fmla="*/ 10 h 25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1"/>
                    <a:gd name="T19" fmla="*/ 0 h 253"/>
                    <a:gd name="T20" fmla="*/ 431 w 431"/>
                    <a:gd name="T21" fmla="*/ 253 h 25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1" h="253">
                      <a:moveTo>
                        <a:pt x="0" y="40"/>
                      </a:moveTo>
                      <a:lnTo>
                        <a:pt x="431" y="0"/>
                      </a:lnTo>
                      <a:lnTo>
                        <a:pt x="423" y="253"/>
                      </a:lnTo>
                      <a:lnTo>
                        <a:pt x="11" y="251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rgbClr val="D999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58" name="Freeform 115"/>
                <p:cNvSpPr>
                  <a:spLocks/>
                </p:cNvSpPr>
                <p:nvPr/>
              </p:nvSpPr>
              <p:spPr bwMode="auto">
                <a:xfrm>
                  <a:off x="3833" y="2804"/>
                  <a:ext cx="233" cy="106"/>
                </a:xfrm>
                <a:custGeom>
                  <a:avLst/>
                  <a:gdLst>
                    <a:gd name="T0" fmla="*/ 1 w 465"/>
                    <a:gd name="T1" fmla="*/ 5 h 213"/>
                    <a:gd name="T2" fmla="*/ 111 w 465"/>
                    <a:gd name="T3" fmla="*/ 0 h 213"/>
                    <a:gd name="T4" fmla="*/ 117 w 465"/>
                    <a:gd name="T5" fmla="*/ 47 h 213"/>
                    <a:gd name="T6" fmla="*/ 0 w 465"/>
                    <a:gd name="T7" fmla="*/ 53 h 213"/>
                    <a:gd name="T8" fmla="*/ 1 w 465"/>
                    <a:gd name="T9" fmla="*/ 5 h 213"/>
                    <a:gd name="T10" fmla="*/ 1 w 465"/>
                    <a:gd name="T11" fmla="*/ 5 h 2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65"/>
                    <a:gd name="T19" fmla="*/ 0 h 213"/>
                    <a:gd name="T20" fmla="*/ 465 w 465"/>
                    <a:gd name="T21" fmla="*/ 213 h 21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65" h="213">
                      <a:moveTo>
                        <a:pt x="3" y="23"/>
                      </a:moveTo>
                      <a:lnTo>
                        <a:pt x="441" y="0"/>
                      </a:lnTo>
                      <a:lnTo>
                        <a:pt x="465" y="188"/>
                      </a:lnTo>
                      <a:lnTo>
                        <a:pt x="0" y="213"/>
                      </a:lnTo>
                      <a:lnTo>
                        <a:pt x="3" y="23"/>
                      </a:lnTo>
                      <a:close/>
                    </a:path>
                  </a:pathLst>
                </a:custGeom>
                <a:solidFill>
                  <a:srgbClr val="E5B2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59" name="Freeform 116"/>
                <p:cNvSpPr>
                  <a:spLocks/>
                </p:cNvSpPr>
                <p:nvPr/>
              </p:nvSpPr>
              <p:spPr bwMode="auto">
                <a:xfrm>
                  <a:off x="3614" y="2804"/>
                  <a:ext cx="228" cy="108"/>
                </a:xfrm>
                <a:custGeom>
                  <a:avLst/>
                  <a:gdLst>
                    <a:gd name="T0" fmla="*/ 0 w 457"/>
                    <a:gd name="T1" fmla="*/ 3 h 217"/>
                    <a:gd name="T2" fmla="*/ 0 w 457"/>
                    <a:gd name="T3" fmla="*/ 52 h 217"/>
                    <a:gd name="T4" fmla="*/ 68 w 457"/>
                    <a:gd name="T5" fmla="*/ 54 h 217"/>
                    <a:gd name="T6" fmla="*/ 114 w 457"/>
                    <a:gd name="T7" fmla="*/ 51 h 217"/>
                    <a:gd name="T8" fmla="*/ 112 w 457"/>
                    <a:gd name="T9" fmla="*/ 0 h 217"/>
                    <a:gd name="T10" fmla="*/ 0 w 457"/>
                    <a:gd name="T11" fmla="*/ 3 h 217"/>
                    <a:gd name="T12" fmla="*/ 0 w 457"/>
                    <a:gd name="T13" fmla="*/ 3 h 2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57"/>
                    <a:gd name="T22" fmla="*/ 0 h 217"/>
                    <a:gd name="T23" fmla="*/ 457 w 457"/>
                    <a:gd name="T24" fmla="*/ 217 h 2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57" h="217">
                      <a:moveTo>
                        <a:pt x="0" y="13"/>
                      </a:moveTo>
                      <a:lnTo>
                        <a:pt x="2" y="211"/>
                      </a:lnTo>
                      <a:lnTo>
                        <a:pt x="274" y="217"/>
                      </a:lnTo>
                      <a:lnTo>
                        <a:pt x="457" y="205"/>
                      </a:lnTo>
                      <a:lnTo>
                        <a:pt x="449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D999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0" name="Freeform 117"/>
                <p:cNvSpPr>
                  <a:spLocks/>
                </p:cNvSpPr>
                <p:nvPr/>
              </p:nvSpPr>
              <p:spPr bwMode="auto">
                <a:xfrm>
                  <a:off x="3510" y="2891"/>
                  <a:ext cx="654" cy="143"/>
                </a:xfrm>
                <a:custGeom>
                  <a:avLst/>
                  <a:gdLst>
                    <a:gd name="T0" fmla="*/ 111 w 1310"/>
                    <a:gd name="T1" fmla="*/ 70 h 285"/>
                    <a:gd name="T2" fmla="*/ 108 w 1310"/>
                    <a:gd name="T3" fmla="*/ 70 h 285"/>
                    <a:gd name="T4" fmla="*/ 105 w 1310"/>
                    <a:gd name="T5" fmla="*/ 16 h 285"/>
                    <a:gd name="T6" fmla="*/ 61 w 1310"/>
                    <a:gd name="T7" fmla="*/ 18 h 285"/>
                    <a:gd name="T8" fmla="*/ 16 w 1310"/>
                    <a:gd name="T9" fmla="*/ 24 h 285"/>
                    <a:gd name="T10" fmla="*/ 12 w 1310"/>
                    <a:gd name="T11" fmla="*/ 47 h 285"/>
                    <a:gd name="T12" fmla="*/ 9 w 1310"/>
                    <a:gd name="T13" fmla="*/ 72 h 285"/>
                    <a:gd name="T14" fmla="*/ 6 w 1310"/>
                    <a:gd name="T15" fmla="*/ 70 h 285"/>
                    <a:gd name="T16" fmla="*/ 3 w 1310"/>
                    <a:gd name="T17" fmla="*/ 69 h 285"/>
                    <a:gd name="T18" fmla="*/ 0 w 1310"/>
                    <a:gd name="T19" fmla="*/ 16 h 285"/>
                    <a:gd name="T20" fmla="*/ 6 w 1310"/>
                    <a:gd name="T21" fmla="*/ 13 h 285"/>
                    <a:gd name="T22" fmla="*/ 16 w 1310"/>
                    <a:gd name="T23" fmla="*/ 10 h 285"/>
                    <a:gd name="T24" fmla="*/ 44 w 1310"/>
                    <a:gd name="T25" fmla="*/ 7 h 285"/>
                    <a:gd name="T26" fmla="*/ 123 w 1310"/>
                    <a:gd name="T27" fmla="*/ 4 h 285"/>
                    <a:gd name="T28" fmla="*/ 258 w 1310"/>
                    <a:gd name="T29" fmla="*/ 3 h 285"/>
                    <a:gd name="T30" fmla="*/ 291 w 1310"/>
                    <a:gd name="T31" fmla="*/ 0 h 285"/>
                    <a:gd name="T32" fmla="*/ 323 w 1310"/>
                    <a:gd name="T33" fmla="*/ 1 h 285"/>
                    <a:gd name="T34" fmla="*/ 327 w 1310"/>
                    <a:gd name="T35" fmla="*/ 58 h 285"/>
                    <a:gd name="T36" fmla="*/ 322 w 1310"/>
                    <a:gd name="T37" fmla="*/ 59 h 285"/>
                    <a:gd name="T38" fmla="*/ 311 w 1310"/>
                    <a:gd name="T39" fmla="*/ 6 h 285"/>
                    <a:gd name="T40" fmla="*/ 269 w 1310"/>
                    <a:gd name="T41" fmla="*/ 11 h 285"/>
                    <a:gd name="T42" fmla="*/ 227 w 1310"/>
                    <a:gd name="T43" fmla="*/ 16 h 285"/>
                    <a:gd name="T44" fmla="*/ 224 w 1310"/>
                    <a:gd name="T45" fmla="*/ 65 h 285"/>
                    <a:gd name="T46" fmla="*/ 219 w 1310"/>
                    <a:gd name="T47" fmla="*/ 65 h 285"/>
                    <a:gd name="T48" fmla="*/ 215 w 1310"/>
                    <a:gd name="T49" fmla="*/ 12 h 285"/>
                    <a:gd name="T50" fmla="*/ 166 w 1310"/>
                    <a:gd name="T51" fmla="*/ 16 h 285"/>
                    <a:gd name="T52" fmla="*/ 117 w 1310"/>
                    <a:gd name="T53" fmla="*/ 25 h 285"/>
                    <a:gd name="T54" fmla="*/ 111 w 1310"/>
                    <a:gd name="T55" fmla="*/ 70 h 285"/>
                    <a:gd name="T56" fmla="*/ 111 w 1310"/>
                    <a:gd name="T57" fmla="*/ 70 h 285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1310"/>
                    <a:gd name="T88" fmla="*/ 0 h 285"/>
                    <a:gd name="T89" fmla="*/ 1310 w 1310"/>
                    <a:gd name="T90" fmla="*/ 285 h 285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1310" h="285">
                      <a:moveTo>
                        <a:pt x="445" y="279"/>
                      </a:moveTo>
                      <a:lnTo>
                        <a:pt x="432" y="279"/>
                      </a:lnTo>
                      <a:lnTo>
                        <a:pt x="420" y="63"/>
                      </a:lnTo>
                      <a:lnTo>
                        <a:pt x="244" y="72"/>
                      </a:lnTo>
                      <a:lnTo>
                        <a:pt x="67" y="95"/>
                      </a:lnTo>
                      <a:lnTo>
                        <a:pt x="48" y="188"/>
                      </a:lnTo>
                      <a:lnTo>
                        <a:pt x="36" y="285"/>
                      </a:lnTo>
                      <a:lnTo>
                        <a:pt x="27" y="279"/>
                      </a:lnTo>
                      <a:lnTo>
                        <a:pt x="14" y="275"/>
                      </a:lnTo>
                      <a:lnTo>
                        <a:pt x="0" y="63"/>
                      </a:lnTo>
                      <a:lnTo>
                        <a:pt x="25" y="49"/>
                      </a:lnTo>
                      <a:lnTo>
                        <a:pt x="65" y="40"/>
                      </a:lnTo>
                      <a:lnTo>
                        <a:pt x="179" y="26"/>
                      </a:lnTo>
                      <a:lnTo>
                        <a:pt x="493" y="13"/>
                      </a:lnTo>
                      <a:lnTo>
                        <a:pt x="1034" y="9"/>
                      </a:lnTo>
                      <a:lnTo>
                        <a:pt x="1166" y="0"/>
                      </a:lnTo>
                      <a:lnTo>
                        <a:pt x="1295" y="4"/>
                      </a:lnTo>
                      <a:lnTo>
                        <a:pt x="1310" y="232"/>
                      </a:lnTo>
                      <a:lnTo>
                        <a:pt x="1291" y="234"/>
                      </a:lnTo>
                      <a:lnTo>
                        <a:pt x="1247" y="23"/>
                      </a:lnTo>
                      <a:lnTo>
                        <a:pt x="1078" y="42"/>
                      </a:lnTo>
                      <a:lnTo>
                        <a:pt x="911" y="64"/>
                      </a:lnTo>
                      <a:lnTo>
                        <a:pt x="898" y="258"/>
                      </a:lnTo>
                      <a:lnTo>
                        <a:pt x="879" y="260"/>
                      </a:lnTo>
                      <a:lnTo>
                        <a:pt x="861" y="45"/>
                      </a:lnTo>
                      <a:lnTo>
                        <a:pt x="666" y="61"/>
                      </a:lnTo>
                      <a:lnTo>
                        <a:pt x="470" y="97"/>
                      </a:lnTo>
                      <a:lnTo>
                        <a:pt x="445" y="27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1" name="Freeform 118"/>
                <p:cNvSpPr>
                  <a:spLocks/>
                </p:cNvSpPr>
                <p:nvPr/>
              </p:nvSpPr>
              <p:spPr bwMode="auto">
                <a:xfrm>
                  <a:off x="3604" y="2798"/>
                  <a:ext cx="472" cy="120"/>
                </a:xfrm>
                <a:custGeom>
                  <a:avLst/>
                  <a:gdLst>
                    <a:gd name="T0" fmla="*/ 4 w 944"/>
                    <a:gd name="T1" fmla="*/ 60 h 239"/>
                    <a:gd name="T2" fmla="*/ 0 w 944"/>
                    <a:gd name="T3" fmla="*/ 4 h 239"/>
                    <a:gd name="T4" fmla="*/ 31 w 944"/>
                    <a:gd name="T5" fmla="*/ 2 h 239"/>
                    <a:gd name="T6" fmla="*/ 90 w 944"/>
                    <a:gd name="T7" fmla="*/ 2 h 239"/>
                    <a:gd name="T8" fmla="*/ 192 w 944"/>
                    <a:gd name="T9" fmla="*/ 2 h 239"/>
                    <a:gd name="T10" fmla="*/ 215 w 944"/>
                    <a:gd name="T11" fmla="*/ 0 h 239"/>
                    <a:gd name="T12" fmla="*/ 236 w 944"/>
                    <a:gd name="T13" fmla="*/ 1 h 239"/>
                    <a:gd name="T14" fmla="*/ 233 w 944"/>
                    <a:gd name="T15" fmla="*/ 51 h 239"/>
                    <a:gd name="T16" fmla="*/ 229 w 944"/>
                    <a:gd name="T17" fmla="*/ 51 h 239"/>
                    <a:gd name="T18" fmla="*/ 219 w 944"/>
                    <a:gd name="T19" fmla="*/ 7 h 239"/>
                    <a:gd name="T20" fmla="*/ 125 w 944"/>
                    <a:gd name="T21" fmla="*/ 15 h 239"/>
                    <a:gd name="T22" fmla="*/ 120 w 944"/>
                    <a:gd name="T23" fmla="*/ 57 h 239"/>
                    <a:gd name="T24" fmla="*/ 116 w 944"/>
                    <a:gd name="T25" fmla="*/ 57 h 239"/>
                    <a:gd name="T26" fmla="*/ 112 w 944"/>
                    <a:gd name="T27" fmla="*/ 10 h 239"/>
                    <a:gd name="T28" fmla="*/ 14 w 944"/>
                    <a:gd name="T29" fmla="*/ 16 h 239"/>
                    <a:gd name="T30" fmla="*/ 9 w 944"/>
                    <a:gd name="T31" fmla="*/ 60 h 239"/>
                    <a:gd name="T32" fmla="*/ 4 w 944"/>
                    <a:gd name="T33" fmla="*/ 60 h 239"/>
                    <a:gd name="T34" fmla="*/ 4 w 944"/>
                    <a:gd name="T35" fmla="*/ 60 h 239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944"/>
                    <a:gd name="T55" fmla="*/ 0 h 239"/>
                    <a:gd name="T56" fmla="*/ 944 w 944"/>
                    <a:gd name="T57" fmla="*/ 239 h 239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944" h="239">
                      <a:moveTo>
                        <a:pt x="15" y="239"/>
                      </a:moveTo>
                      <a:lnTo>
                        <a:pt x="0" y="15"/>
                      </a:lnTo>
                      <a:lnTo>
                        <a:pt x="125" y="5"/>
                      </a:lnTo>
                      <a:lnTo>
                        <a:pt x="359" y="5"/>
                      </a:lnTo>
                      <a:lnTo>
                        <a:pt x="766" y="7"/>
                      </a:lnTo>
                      <a:lnTo>
                        <a:pt x="857" y="0"/>
                      </a:lnTo>
                      <a:lnTo>
                        <a:pt x="944" y="3"/>
                      </a:lnTo>
                      <a:lnTo>
                        <a:pt x="931" y="201"/>
                      </a:lnTo>
                      <a:lnTo>
                        <a:pt x="914" y="203"/>
                      </a:lnTo>
                      <a:lnTo>
                        <a:pt x="874" y="26"/>
                      </a:lnTo>
                      <a:lnTo>
                        <a:pt x="501" y="57"/>
                      </a:lnTo>
                      <a:lnTo>
                        <a:pt x="480" y="228"/>
                      </a:lnTo>
                      <a:lnTo>
                        <a:pt x="463" y="226"/>
                      </a:lnTo>
                      <a:lnTo>
                        <a:pt x="446" y="38"/>
                      </a:lnTo>
                      <a:lnTo>
                        <a:pt x="55" y="62"/>
                      </a:lnTo>
                      <a:lnTo>
                        <a:pt x="36" y="239"/>
                      </a:lnTo>
                      <a:lnTo>
                        <a:pt x="15" y="2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2" name="Freeform 119"/>
                <p:cNvSpPr>
                  <a:spLocks/>
                </p:cNvSpPr>
                <p:nvPr/>
              </p:nvSpPr>
              <p:spPr bwMode="auto">
                <a:xfrm>
                  <a:off x="3603" y="2756"/>
                  <a:ext cx="471" cy="58"/>
                </a:xfrm>
                <a:custGeom>
                  <a:avLst/>
                  <a:gdLst>
                    <a:gd name="T0" fmla="*/ 0 w 942"/>
                    <a:gd name="T1" fmla="*/ 29 h 118"/>
                    <a:gd name="T2" fmla="*/ 1 w 942"/>
                    <a:gd name="T3" fmla="*/ 18 h 118"/>
                    <a:gd name="T4" fmla="*/ 5 w 942"/>
                    <a:gd name="T5" fmla="*/ 8 h 118"/>
                    <a:gd name="T6" fmla="*/ 8 w 942"/>
                    <a:gd name="T7" fmla="*/ 4 h 118"/>
                    <a:gd name="T8" fmla="*/ 13 w 942"/>
                    <a:gd name="T9" fmla="*/ 2 h 118"/>
                    <a:gd name="T10" fmla="*/ 24 w 942"/>
                    <a:gd name="T11" fmla="*/ 2 h 118"/>
                    <a:gd name="T12" fmla="*/ 31 w 942"/>
                    <a:gd name="T13" fmla="*/ 6 h 118"/>
                    <a:gd name="T14" fmla="*/ 40 w 942"/>
                    <a:gd name="T15" fmla="*/ 7 h 118"/>
                    <a:gd name="T16" fmla="*/ 57 w 942"/>
                    <a:gd name="T17" fmla="*/ 6 h 118"/>
                    <a:gd name="T18" fmla="*/ 74 w 942"/>
                    <a:gd name="T19" fmla="*/ 5 h 118"/>
                    <a:gd name="T20" fmla="*/ 91 w 942"/>
                    <a:gd name="T21" fmla="*/ 8 h 118"/>
                    <a:gd name="T22" fmla="*/ 102 w 942"/>
                    <a:gd name="T23" fmla="*/ 4 h 118"/>
                    <a:gd name="T24" fmla="*/ 114 w 942"/>
                    <a:gd name="T25" fmla="*/ 2 h 118"/>
                    <a:gd name="T26" fmla="*/ 125 w 942"/>
                    <a:gd name="T27" fmla="*/ 2 h 118"/>
                    <a:gd name="T28" fmla="*/ 137 w 942"/>
                    <a:gd name="T29" fmla="*/ 7 h 118"/>
                    <a:gd name="T30" fmla="*/ 145 w 942"/>
                    <a:gd name="T31" fmla="*/ 9 h 118"/>
                    <a:gd name="T32" fmla="*/ 154 w 942"/>
                    <a:gd name="T33" fmla="*/ 8 h 118"/>
                    <a:gd name="T34" fmla="*/ 163 w 942"/>
                    <a:gd name="T35" fmla="*/ 3 h 118"/>
                    <a:gd name="T36" fmla="*/ 171 w 942"/>
                    <a:gd name="T37" fmla="*/ 1 h 118"/>
                    <a:gd name="T38" fmla="*/ 189 w 942"/>
                    <a:gd name="T39" fmla="*/ 0 h 118"/>
                    <a:gd name="T40" fmla="*/ 206 w 942"/>
                    <a:gd name="T41" fmla="*/ 2 h 118"/>
                    <a:gd name="T42" fmla="*/ 224 w 942"/>
                    <a:gd name="T43" fmla="*/ 0 h 118"/>
                    <a:gd name="T44" fmla="*/ 235 w 942"/>
                    <a:gd name="T45" fmla="*/ 8 h 118"/>
                    <a:gd name="T46" fmla="*/ 236 w 942"/>
                    <a:gd name="T47" fmla="*/ 23 h 118"/>
                    <a:gd name="T48" fmla="*/ 228 w 942"/>
                    <a:gd name="T49" fmla="*/ 22 h 118"/>
                    <a:gd name="T50" fmla="*/ 227 w 942"/>
                    <a:gd name="T51" fmla="*/ 13 h 118"/>
                    <a:gd name="T52" fmla="*/ 224 w 942"/>
                    <a:gd name="T53" fmla="*/ 9 h 118"/>
                    <a:gd name="T54" fmla="*/ 215 w 942"/>
                    <a:gd name="T55" fmla="*/ 9 h 118"/>
                    <a:gd name="T56" fmla="*/ 204 w 942"/>
                    <a:gd name="T57" fmla="*/ 12 h 118"/>
                    <a:gd name="T58" fmla="*/ 193 w 942"/>
                    <a:gd name="T59" fmla="*/ 8 h 118"/>
                    <a:gd name="T60" fmla="*/ 175 w 942"/>
                    <a:gd name="T61" fmla="*/ 11 h 118"/>
                    <a:gd name="T62" fmla="*/ 157 w 942"/>
                    <a:gd name="T63" fmla="*/ 15 h 118"/>
                    <a:gd name="T64" fmla="*/ 138 w 942"/>
                    <a:gd name="T65" fmla="*/ 16 h 118"/>
                    <a:gd name="T66" fmla="*/ 119 w 942"/>
                    <a:gd name="T67" fmla="*/ 9 h 118"/>
                    <a:gd name="T68" fmla="*/ 100 w 942"/>
                    <a:gd name="T69" fmla="*/ 14 h 118"/>
                    <a:gd name="T70" fmla="*/ 91 w 942"/>
                    <a:gd name="T71" fmla="*/ 16 h 118"/>
                    <a:gd name="T72" fmla="*/ 79 w 942"/>
                    <a:gd name="T73" fmla="*/ 15 h 118"/>
                    <a:gd name="T74" fmla="*/ 44 w 942"/>
                    <a:gd name="T75" fmla="*/ 12 h 118"/>
                    <a:gd name="T76" fmla="*/ 13 w 942"/>
                    <a:gd name="T77" fmla="*/ 10 h 118"/>
                    <a:gd name="T78" fmla="*/ 9 w 942"/>
                    <a:gd name="T79" fmla="*/ 29 h 118"/>
                    <a:gd name="T80" fmla="*/ 0 w 942"/>
                    <a:gd name="T81" fmla="*/ 29 h 118"/>
                    <a:gd name="T82" fmla="*/ 0 w 942"/>
                    <a:gd name="T83" fmla="*/ 29 h 118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942"/>
                    <a:gd name="T127" fmla="*/ 0 h 118"/>
                    <a:gd name="T128" fmla="*/ 942 w 942"/>
                    <a:gd name="T129" fmla="*/ 118 h 118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942" h="118">
                      <a:moveTo>
                        <a:pt x="0" y="118"/>
                      </a:moveTo>
                      <a:lnTo>
                        <a:pt x="3" y="74"/>
                      </a:lnTo>
                      <a:lnTo>
                        <a:pt x="19" y="34"/>
                      </a:lnTo>
                      <a:lnTo>
                        <a:pt x="32" y="19"/>
                      </a:lnTo>
                      <a:lnTo>
                        <a:pt x="49" y="8"/>
                      </a:lnTo>
                      <a:lnTo>
                        <a:pt x="93" y="10"/>
                      </a:lnTo>
                      <a:lnTo>
                        <a:pt x="125" y="25"/>
                      </a:lnTo>
                      <a:lnTo>
                        <a:pt x="159" y="30"/>
                      </a:lnTo>
                      <a:lnTo>
                        <a:pt x="226" y="27"/>
                      </a:lnTo>
                      <a:lnTo>
                        <a:pt x="294" y="21"/>
                      </a:lnTo>
                      <a:lnTo>
                        <a:pt x="361" y="32"/>
                      </a:lnTo>
                      <a:lnTo>
                        <a:pt x="406" y="17"/>
                      </a:lnTo>
                      <a:lnTo>
                        <a:pt x="454" y="8"/>
                      </a:lnTo>
                      <a:lnTo>
                        <a:pt x="500" y="10"/>
                      </a:lnTo>
                      <a:lnTo>
                        <a:pt x="545" y="29"/>
                      </a:lnTo>
                      <a:lnTo>
                        <a:pt x="579" y="38"/>
                      </a:lnTo>
                      <a:lnTo>
                        <a:pt x="615" y="32"/>
                      </a:lnTo>
                      <a:lnTo>
                        <a:pt x="650" y="15"/>
                      </a:lnTo>
                      <a:lnTo>
                        <a:pt x="684" y="6"/>
                      </a:lnTo>
                      <a:lnTo>
                        <a:pt x="754" y="2"/>
                      </a:lnTo>
                      <a:lnTo>
                        <a:pt x="823" y="8"/>
                      </a:lnTo>
                      <a:lnTo>
                        <a:pt x="893" y="0"/>
                      </a:lnTo>
                      <a:lnTo>
                        <a:pt x="937" y="34"/>
                      </a:lnTo>
                      <a:lnTo>
                        <a:pt x="942" y="93"/>
                      </a:lnTo>
                      <a:lnTo>
                        <a:pt x="910" y="91"/>
                      </a:lnTo>
                      <a:lnTo>
                        <a:pt x="906" y="55"/>
                      </a:lnTo>
                      <a:lnTo>
                        <a:pt x="895" y="36"/>
                      </a:lnTo>
                      <a:lnTo>
                        <a:pt x="859" y="36"/>
                      </a:lnTo>
                      <a:lnTo>
                        <a:pt x="815" y="49"/>
                      </a:lnTo>
                      <a:lnTo>
                        <a:pt x="771" y="34"/>
                      </a:lnTo>
                      <a:lnTo>
                        <a:pt x="697" y="44"/>
                      </a:lnTo>
                      <a:lnTo>
                        <a:pt x="625" y="61"/>
                      </a:lnTo>
                      <a:lnTo>
                        <a:pt x="551" y="65"/>
                      </a:lnTo>
                      <a:lnTo>
                        <a:pt x="477" y="36"/>
                      </a:lnTo>
                      <a:lnTo>
                        <a:pt x="399" y="59"/>
                      </a:lnTo>
                      <a:lnTo>
                        <a:pt x="361" y="65"/>
                      </a:lnTo>
                      <a:lnTo>
                        <a:pt x="313" y="61"/>
                      </a:lnTo>
                      <a:lnTo>
                        <a:pt x="176" y="49"/>
                      </a:lnTo>
                      <a:lnTo>
                        <a:pt x="51" y="42"/>
                      </a:lnTo>
                      <a:lnTo>
                        <a:pt x="36" y="118"/>
                      </a:lnTo>
                      <a:lnTo>
                        <a:pt x="0" y="1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3" name="Freeform 120"/>
                <p:cNvSpPr>
                  <a:spLocks/>
                </p:cNvSpPr>
                <p:nvPr/>
              </p:nvSpPr>
              <p:spPr bwMode="auto">
                <a:xfrm>
                  <a:off x="3630" y="2823"/>
                  <a:ext cx="185" cy="73"/>
                </a:xfrm>
                <a:custGeom>
                  <a:avLst/>
                  <a:gdLst>
                    <a:gd name="T0" fmla="*/ 3 w 368"/>
                    <a:gd name="T1" fmla="*/ 5 h 146"/>
                    <a:gd name="T2" fmla="*/ 30 w 368"/>
                    <a:gd name="T3" fmla="*/ 2 h 146"/>
                    <a:gd name="T4" fmla="*/ 93 w 368"/>
                    <a:gd name="T5" fmla="*/ 0 h 146"/>
                    <a:gd name="T6" fmla="*/ 52 w 368"/>
                    <a:gd name="T7" fmla="*/ 9 h 146"/>
                    <a:gd name="T8" fmla="*/ 90 w 368"/>
                    <a:gd name="T9" fmla="*/ 13 h 146"/>
                    <a:gd name="T10" fmla="*/ 51 w 368"/>
                    <a:gd name="T11" fmla="*/ 21 h 146"/>
                    <a:gd name="T12" fmla="*/ 89 w 368"/>
                    <a:gd name="T13" fmla="*/ 26 h 146"/>
                    <a:gd name="T14" fmla="*/ 54 w 368"/>
                    <a:gd name="T15" fmla="*/ 34 h 146"/>
                    <a:gd name="T16" fmla="*/ 0 w 368"/>
                    <a:gd name="T17" fmla="*/ 37 h 146"/>
                    <a:gd name="T18" fmla="*/ 3 w 368"/>
                    <a:gd name="T19" fmla="*/ 5 h 146"/>
                    <a:gd name="T20" fmla="*/ 3 w 368"/>
                    <a:gd name="T21" fmla="*/ 5 h 14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68"/>
                    <a:gd name="T34" fmla="*/ 0 h 146"/>
                    <a:gd name="T35" fmla="*/ 368 w 368"/>
                    <a:gd name="T36" fmla="*/ 146 h 14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68" h="146">
                      <a:moveTo>
                        <a:pt x="11" y="19"/>
                      </a:moveTo>
                      <a:lnTo>
                        <a:pt x="119" y="11"/>
                      </a:lnTo>
                      <a:lnTo>
                        <a:pt x="368" y="0"/>
                      </a:lnTo>
                      <a:lnTo>
                        <a:pt x="205" y="36"/>
                      </a:lnTo>
                      <a:lnTo>
                        <a:pt x="359" y="55"/>
                      </a:lnTo>
                      <a:lnTo>
                        <a:pt x="203" y="84"/>
                      </a:lnTo>
                      <a:lnTo>
                        <a:pt x="355" y="105"/>
                      </a:lnTo>
                      <a:lnTo>
                        <a:pt x="215" y="133"/>
                      </a:lnTo>
                      <a:lnTo>
                        <a:pt x="0" y="146"/>
                      </a:lnTo>
                      <a:lnTo>
                        <a:pt x="11" y="19"/>
                      </a:lnTo>
                      <a:close/>
                    </a:path>
                  </a:pathLst>
                </a:custGeom>
                <a:solidFill>
                  <a:srgbClr val="E5B2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4" name="Freeform 121"/>
                <p:cNvSpPr>
                  <a:spLocks/>
                </p:cNvSpPr>
                <p:nvPr/>
              </p:nvSpPr>
              <p:spPr bwMode="auto">
                <a:xfrm>
                  <a:off x="3535" y="2929"/>
                  <a:ext cx="173" cy="93"/>
                </a:xfrm>
                <a:custGeom>
                  <a:avLst/>
                  <a:gdLst>
                    <a:gd name="T0" fmla="*/ 3 w 346"/>
                    <a:gd name="T1" fmla="*/ 8 h 184"/>
                    <a:gd name="T2" fmla="*/ 86 w 346"/>
                    <a:gd name="T3" fmla="*/ 0 h 184"/>
                    <a:gd name="T4" fmla="*/ 51 w 346"/>
                    <a:gd name="T5" fmla="*/ 10 h 184"/>
                    <a:gd name="T6" fmla="*/ 87 w 346"/>
                    <a:gd name="T7" fmla="*/ 14 h 184"/>
                    <a:gd name="T8" fmla="*/ 49 w 346"/>
                    <a:gd name="T9" fmla="*/ 23 h 184"/>
                    <a:gd name="T10" fmla="*/ 86 w 346"/>
                    <a:gd name="T11" fmla="*/ 26 h 184"/>
                    <a:gd name="T12" fmla="*/ 50 w 346"/>
                    <a:gd name="T13" fmla="*/ 35 h 184"/>
                    <a:gd name="T14" fmla="*/ 85 w 346"/>
                    <a:gd name="T15" fmla="*/ 38 h 184"/>
                    <a:gd name="T16" fmla="*/ 49 w 346"/>
                    <a:gd name="T17" fmla="*/ 47 h 184"/>
                    <a:gd name="T18" fmla="*/ 0 w 346"/>
                    <a:gd name="T19" fmla="*/ 46 h 184"/>
                    <a:gd name="T20" fmla="*/ 3 w 346"/>
                    <a:gd name="T21" fmla="*/ 8 h 184"/>
                    <a:gd name="T22" fmla="*/ 3 w 346"/>
                    <a:gd name="T23" fmla="*/ 8 h 18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46"/>
                    <a:gd name="T37" fmla="*/ 0 h 184"/>
                    <a:gd name="T38" fmla="*/ 346 w 346"/>
                    <a:gd name="T39" fmla="*/ 184 h 18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46" h="184">
                      <a:moveTo>
                        <a:pt x="15" y="30"/>
                      </a:moveTo>
                      <a:lnTo>
                        <a:pt x="344" y="0"/>
                      </a:lnTo>
                      <a:lnTo>
                        <a:pt x="207" y="40"/>
                      </a:lnTo>
                      <a:lnTo>
                        <a:pt x="346" y="55"/>
                      </a:lnTo>
                      <a:lnTo>
                        <a:pt x="199" y="89"/>
                      </a:lnTo>
                      <a:lnTo>
                        <a:pt x="344" y="102"/>
                      </a:lnTo>
                      <a:lnTo>
                        <a:pt x="201" y="137"/>
                      </a:lnTo>
                      <a:lnTo>
                        <a:pt x="338" y="148"/>
                      </a:lnTo>
                      <a:lnTo>
                        <a:pt x="199" y="184"/>
                      </a:lnTo>
                      <a:lnTo>
                        <a:pt x="0" y="180"/>
                      </a:lnTo>
                      <a:lnTo>
                        <a:pt x="15" y="30"/>
                      </a:lnTo>
                      <a:close/>
                    </a:path>
                  </a:pathLst>
                </a:custGeom>
                <a:solidFill>
                  <a:srgbClr val="E5B2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5" name="Freeform 122"/>
                <p:cNvSpPr>
                  <a:spLocks/>
                </p:cNvSpPr>
                <p:nvPr/>
              </p:nvSpPr>
              <p:spPr bwMode="auto">
                <a:xfrm>
                  <a:off x="3964" y="2916"/>
                  <a:ext cx="174" cy="95"/>
                </a:xfrm>
                <a:custGeom>
                  <a:avLst/>
                  <a:gdLst>
                    <a:gd name="T0" fmla="*/ 3 w 348"/>
                    <a:gd name="T1" fmla="*/ 7 h 190"/>
                    <a:gd name="T2" fmla="*/ 0 w 348"/>
                    <a:gd name="T3" fmla="*/ 48 h 190"/>
                    <a:gd name="T4" fmla="*/ 87 w 348"/>
                    <a:gd name="T5" fmla="*/ 38 h 190"/>
                    <a:gd name="T6" fmla="*/ 56 w 348"/>
                    <a:gd name="T7" fmla="*/ 34 h 190"/>
                    <a:gd name="T8" fmla="*/ 84 w 348"/>
                    <a:gd name="T9" fmla="*/ 24 h 190"/>
                    <a:gd name="T10" fmla="*/ 53 w 348"/>
                    <a:gd name="T11" fmla="*/ 24 h 190"/>
                    <a:gd name="T12" fmla="*/ 84 w 348"/>
                    <a:gd name="T13" fmla="*/ 13 h 190"/>
                    <a:gd name="T14" fmla="*/ 53 w 348"/>
                    <a:gd name="T15" fmla="*/ 10 h 190"/>
                    <a:gd name="T16" fmla="*/ 81 w 348"/>
                    <a:gd name="T17" fmla="*/ 1 h 190"/>
                    <a:gd name="T18" fmla="*/ 51 w 348"/>
                    <a:gd name="T19" fmla="*/ 0 h 190"/>
                    <a:gd name="T20" fmla="*/ 3 w 348"/>
                    <a:gd name="T21" fmla="*/ 7 h 190"/>
                    <a:gd name="T22" fmla="*/ 3 w 348"/>
                    <a:gd name="T23" fmla="*/ 7 h 19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48"/>
                    <a:gd name="T37" fmla="*/ 0 h 190"/>
                    <a:gd name="T38" fmla="*/ 348 w 348"/>
                    <a:gd name="T39" fmla="*/ 190 h 190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48" h="190">
                      <a:moveTo>
                        <a:pt x="15" y="29"/>
                      </a:moveTo>
                      <a:lnTo>
                        <a:pt x="0" y="190"/>
                      </a:lnTo>
                      <a:lnTo>
                        <a:pt x="348" y="152"/>
                      </a:lnTo>
                      <a:lnTo>
                        <a:pt x="224" y="135"/>
                      </a:lnTo>
                      <a:lnTo>
                        <a:pt x="333" y="99"/>
                      </a:lnTo>
                      <a:lnTo>
                        <a:pt x="215" y="93"/>
                      </a:lnTo>
                      <a:lnTo>
                        <a:pt x="334" y="53"/>
                      </a:lnTo>
                      <a:lnTo>
                        <a:pt x="213" y="40"/>
                      </a:lnTo>
                      <a:lnTo>
                        <a:pt x="323" y="4"/>
                      </a:lnTo>
                      <a:lnTo>
                        <a:pt x="205" y="0"/>
                      </a:lnTo>
                      <a:lnTo>
                        <a:pt x="15" y="29"/>
                      </a:lnTo>
                      <a:close/>
                    </a:path>
                  </a:pathLst>
                </a:custGeom>
                <a:solidFill>
                  <a:srgbClr val="E5B2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6" name="Freeform 123"/>
                <p:cNvSpPr>
                  <a:spLocks/>
                </p:cNvSpPr>
                <p:nvPr/>
              </p:nvSpPr>
              <p:spPr bwMode="auto">
                <a:xfrm>
                  <a:off x="3766" y="2827"/>
                  <a:ext cx="59" cy="21"/>
                </a:xfrm>
                <a:custGeom>
                  <a:avLst/>
                  <a:gdLst>
                    <a:gd name="T0" fmla="*/ 28 w 117"/>
                    <a:gd name="T1" fmla="*/ 0 h 41"/>
                    <a:gd name="T2" fmla="*/ 0 w 117"/>
                    <a:gd name="T3" fmla="*/ 6 h 41"/>
                    <a:gd name="T4" fmla="*/ 30 w 117"/>
                    <a:gd name="T5" fmla="*/ 11 h 41"/>
                    <a:gd name="T6" fmla="*/ 28 w 117"/>
                    <a:gd name="T7" fmla="*/ 0 h 41"/>
                    <a:gd name="T8" fmla="*/ 28 w 117"/>
                    <a:gd name="T9" fmla="*/ 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"/>
                    <a:gd name="T16" fmla="*/ 0 h 41"/>
                    <a:gd name="T17" fmla="*/ 117 w 117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" h="41">
                      <a:moveTo>
                        <a:pt x="112" y="0"/>
                      </a:moveTo>
                      <a:lnTo>
                        <a:pt x="0" y="22"/>
                      </a:lnTo>
                      <a:lnTo>
                        <a:pt x="117" y="41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7" name="Freeform 124"/>
                <p:cNvSpPr>
                  <a:spLocks/>
                </p:cNvSpPr>
                <p:nvPr/>
              </p:nvSpPr>
              <p:spPr bwMode="auto">
                <a:xfrm>
                  <a:off x="3766" y="2852"/>
                  <a:ext cx="61" cy="20"/>
                </a:xfrm>
                <a:custGeom>
                  <a:avLst/>
                  <a:gdLst>
                    <a:gd name="T0" fmla="*/ 31 w 121"/>
                    <a:gd name="T1" fmla="*/ 0 h 40"/>
                    <a:gd name="T2" fmla="*/ 0 w 121"/>
                    <a:gd name="T3" fmla="*/ 5 h 40"/>
                    <a:gd name="T4" fmla="*/ 30 w 121"/>
                    <a:gd name="T5" fmla="*/ 10 h 40"/>
                    <a:gd name="T6" fmla="*/ 31 w 121"/>
                    <a:gd name="T7" fmla="*/ 0 h 40"/>
                    <a:gd name="T8" fmla="*/ 31 w 121"/>
                    <a:gd name="T9" fmla="*/ 0 h 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1"/>
                    <a:gd name="T16" fmla="*/ 0 h 40"/>
                    <a:gd name="T17" fmla="*/ 121 w 121"/>
                    <a:gd name="T18" fmla="*/ 40 h 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1" h="40">
                      <a:moveTo>
                        <a:pt x="121" y="0"/>
                      </a:moveTo>
                      <a:lnTo>
                        <a:pt x="0" y="21"/>
                      </a:lnTo>
                      <a:lnTo>
                        <a:pt x="119" y="40"/>
                      </a:lnTo>
                      <a:lnTo>
                        <a:pt x="121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8" name="Freeform 125"/>
                <p:cNvSpPr>
                  <a:spLocks/>
                </p:cNvSpPr>
                <p:nvPr/>
              </p:nvSpPr>
              <p:spPr bwMode="auto">
                <a:xfrm>
                  <a:off x="3764" y="2875"/>
                  <a:ext cx="63" cy="18"/>
                </a:xfrm>
                <a:custGeom>
                  <a:avLst/>
                  <a:gdLst>
                    <a:gd name="T0" fmla="*/ 31 w 125"/>
                    <a:gd name="T1" fmla="*/ 0 h 36"/>
                    <a:gd name="T2" fmla="*/ 0 w 125"/>
                    <a:gd name="T3" fmla="*/ 6 h 36"/>
                    <a:gd name="T4" fmla="*/ 32 w 125"/>
                    <a:gd name="T5" fmla="*/ 9 h 36"/>
                    <a:gd name="T6" fmla="*/ 31 w 125"/>
                    <a:gd name="T7" fmla="*/ 0 h 36"/>
                    <a:gd name="T8" fmla="*/ 31 w 125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5"/>
                    <a:gd name="T16" fmla="*/ 0 h 36"/>
                    <a:gd name="T17" fmla="*/ 125 w 125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5" h="36">
                      <a:moveTo>
                        <a:pt x="121" y="0"/>
                      </a:moveTo>
                      <a:lnTo>
                        <a:pt x="0" y="26"/>
                      </a:lnTo>
                      <a:lnTo>
                        <a:pt x="125" y="36"/>
                      </a:lnTo>
                      <a:lnTo>
                        <a:pt x="121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9" name="Freeform 126"/>
                <p:cNvSpPr>
                  <a:spLocks/>
                </p:cNvSpPr>
                <p:nvPr/>
              </p:nvSpPr>
              <p:spPr bwMode="auto">
                <a:xfrm>
                  <a:off x="3664" y="2931"/>
                  <a:ext cx="52" cy="21"/>
                </a:xfrm>
                <a:custGeom>
                  <a:avLst/>
                  <a:gdLst>
                    <a:gd name="T0" fmla="*/ 24 w 105"/>
                    <a:gd name="T1" fmla="*/ 0 h 41"/>
                    <a:gd name="T2" fmla="*/ 0 w 105"/>
                    <a:gd name="T3" fmla="*/ 8 h 41"/>
                    <a:gd name="T4" fmla="*/ 26 w 105"/>
                    <a:gd name="T5" fmla="*/ 11 h 41"/>
                    <a:gd name="T6" fmla="*/ 24 w 105"/>
                    <a:gd name="T7" fmla="*/ 0 h 41"/>
                    <a:gd name="T8" fmla="*/ 24 w 105"/>
                    <a:gd name="T9" fmla="*/ 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41"/>
                    <a:gd name="T17" fmla="*/ 105 w 105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41">
                      <a:moveTo>
                        <a:pt x="97" y="0"/>
                      </a:moveTo>
                      <a:lnTo>
                        <a:pt x="0" y="32"/>
                      </a:lnTo>
                      <a:lnTo>
                        <a:pt x="105" y="41"/>
                      </a:lnTo>
                      <a:lnTo>
                        <a:pt x="97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0" name="Freeform 127"/>
                <p:cNvSpPr>
                  <a:spLocks/>
                </p:cNvSpPr>
                <p:nvPr/>
              </p:nvSpPr>
              <p:spPr bwMode="auto">
                <a:xfrm>
                  <a:off x="3663" y="2960"/>
                  <a:ext cx="54" cy="17"/>
                </a:xfrm>
                <a:custGeom>
                  <a:avLst/>
                  <a:gdLst>
                    <a:gd name="T0" fmla="*/ 26 w 109"/>
                    <a:gd name="T1" fmla="*/ 0 h 34"/>
                    <a:gd name="T2" fmla="*/ 0 w 109"/>
                    <a:gd name="T3" fmla="*/ 6 h 34"/>
                    <a:gd name="T4" fmla="*/ 27 w 109"/>
                    <a:gd name="T5" fmla="*/ 9 h 34"/>
                    <a:gd name="T6" fmla="*/ 26 w 109"/>
                    <a:gd name="T7" fmla="*/ 0 h 34"/>
                    <a:gd name="T8" fmla="*/ 26 w 109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9"/>
                    <a:gd name="T16" fmla="*/ 0 h 34"/>
                    <a:gd name="T17" fmla="*/ 109 w 109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9" h="34">
                      <a:moveTo>
                        <a:pt x="107" y="0"/>
                      </a:moveTo>
                      <a:lnTo>
                        <a:pt x="0" y="24"/>
                      </a:lnTo>
                      <a:lnTo>
                        <a:pt x="109" y="34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1" name="Freeform 128"/>
                <p:cNvSpPr>
                  <a:spLocks/>
                </p:cNvSpPr>
                <p:nvPr/>
              </p:nvSpPr>
              <p:spPr bwMode="auto">
                <a:xfrm>
                  <a:off x="3666" y="2984"/>
                  <a:ext cx="53" cy="19"/>
                </a:xfrm>
                <a:custGeom>
                  <a:avLst/>
                  <a:gdLst>
                    <a:gd name="T0" fmla="*/ 25 w 107"/>
                    <a:gd name="T1" fmla="*/ 0 h 38"/>
                    <a:gd name="T2" fmla="*/ 0 w 107"/>
                    <a:gd name="T3" fmla="*/ 5 h 38"/>
                    <a:gd name="T4" fmla="*/ 26 w 107"/>
                    <a:gd name="T5" fmla="*/ 10 h 38"/>
                    <a:gd name="T6" fmla="*/ 25 w 107"/>
                    <a:gd name="T7" fmla="*/ 0 h 38"/>
                    <a:gd name="T8" fmla="*/ 25 w 107"/>
                    <a:gd name="T9" fmla="*/ 0 h 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7"/>
                    <a:gd name="T16" fmla="*/ 0 h 38"/>
                    <a:gd name="T17" fmla="*/ 107 w 107"/>
                    <a:gd name="T18" fmla="*/ 38 h 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7" h="38">
                      <a:moveTo>
                        <a:pt x="103" y="0"/>
                      </a:moveTo>
                      <a:lnTo>
                        <a:pt x="0" y="23"/>
                      </a:lnTo>
                      <a:lnTo>
                        <a:pt x="107" y="38"/>
                      </a:lnTo>
                      <a:lnTo>
                        <a:pt x="103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2" name="Freeform 129"/>
                <p:cNvSpPr>
                  <a:spLocks/>
                </p:cNvSpPr>
                <p:nvPr/>
              </p:nvSpPr>
              <p:spPr bwMode="auto">
                <a:xfrm>
                  <a:off x="3658" y="3005"/>
                  <a:ext cx="62" cy="15"/>
                </a:xfrm>
                <a:custGeom>
                  <a:avLst/>
                  <a:gdLst>
                    <a:gd name="T0" fmla="*/ 30 w 123"/>
                    <a:gd name="T1" fmla="*/ 0 h 28"/>
                    <a:gd name="T2" fmla="*/ 0 w 123"/>
                    <a:gd name="T3" fmla="*/ 8 h 28"/>
                    <a:gd name="T4" fmla="*/ 31 w 123"/>
                    <a:gd name="T5" fmla="*/ 8 h 28"/>
                    <a:gd name="T6" fmla="*/ 30 w 123"/>
                    <a:gd name="T7" fmla="*/ 0 h 28"/>
                    <a:gd name="T8" fmla="*/ 30 w 123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3"/>
                    <a:gd name="T16" fmla="*/ 0 h 28"/>
                    <a:gd name="T17" fmla="*/ 123 w 123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3" h="28">
                      <a:moveTo>
                        <a:pt x="120" y="0"/>
                      </a:moveTo>
                      <a:lnTo>
                        <a:pt x="0" y="28"/>
                      </a:lnTo>
                      <a:lnTo>
                        <a:pt x="123" y="28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3" name="Freeform 130"/>
                <p:cNvSpPr>
                  <a:spLocks/>
                </p:cNvSpPr>
                <p:nvPr/>
              </p:nvSpPr>
              <p:spPr bwMode="auto">
                <a:xfrm>
                  <a:off x="4088" y="2918"/>
                  <a:ext cx="46" cy="20"/>
                </a:xfrm>
                <a:custGeom>
                  <a:avLst/>
                  <a:gdLst>
                    <a:gd name="T0" fmla="*/ 21 w 91"/>
                    <a:gd name="T1" fmla="*/ 0 h 40"/>
                    <a:gd name="T2" fmla="*/ 0 w 91"/>
                    <a:gd name="T3" fmla="*/ 8 h 40"/>
                    <a:gd name="T4" fmla="*/ 23 w 91"/>
                    <a:gd name="T5" fmla="*/ 10 h 40"/>
                    <a:gd name="T6" fmla="*/ 21 w 91"/>
                    <a:gd name="T7" fmla="*/ 0 h 40"/>
                    <a:gd name="T8" fmla="*/ 21 w 91"/>
                    <a:gd name="T9" fmla="*/ 0 h 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1"/>
                    <a:gd name="T16" fmla="*/ 0 h 40"/>
                    <a:gd name="T17" fmla="*/ 91 w 91"/>
                    <a:gd name="T18" fmla="*/ 40 h 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1" h="40">
                      <a:moveTo>
                        <a:pt x="84" y="0"/>
                      </a:moveTo>
                      <a:lnTo>
                        <a:pt x="0" y="32"/>
                      </a:lnTo>
                      <a:lnTo>
                        <a:pt x="91" y="4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4" name="Freeform 131"/>
                <p:cNvSpPr>
                  <a:spLocks/>
                </p:cNvSpPr>
                <p:nvPr/>
              </p:nvSpPr>
              <p:spPr bwMode="auto">
                <a:xfrm>
                  <a:off x="4094" y="2945"/>
                  <a:ext cx="45" cy="17"/>
                </a:xfrm>
                <a:custGeom>
                  <a:avLst/>
                  <a:gdLst>
                    <a:gd name="T0" fmla="*/ 22 w 90"/>
                    <a:gd name="T1" fmla="*/ 0 h 34"/>
                    <a:gd name="T2" fmla="*/ 0 w 90"/>
                    <a:gd name="T3" fmla="*/ 7 h 34"/>
                    <a:gd name="T4" fmla="*/ 23 w 90"/>
                    <a:gd name="T5" fmla="*/ 9 h 34"/>
                    <a:gd name="T6" fmla="*/ 22 w 90"/>
                    <a:gd name="T7" fmla="*/ 0 h 34"/>
                    <a:gd name="T8" fmla="*/ 22 w 9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"/>
                    <a:gd name="T16" fmla="*/ 0 h 34"/>
                    <a:gd name="T17" fmla="*/ 90 w 9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" h="34">
                      <a:moveTo>
                        <a:pt x="88" y="0"/>
                      </a:moveTo>
                      <a:lnTo>
                        <a:pt x="0" y="29"/>
                      </a:lnTo>
                      <a:lnTo>
                        <a:pt x="90" y="34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5" name="Freeform 132"/>
                <p:cNvSpPr>
                  <a:spLocks/>
                </p:cNvSpPr>
                <p:nvPr/>
              </p:nvSpPr>
              <p:spPr bwMode="auto">
                <a:xfrm>
                  <a:off x="4094" y="2966"/>
                  <a:ext cx="48" cy="22"/>
                </a:xfrm>
                <a:custGeom>
                  <a:avLst/>
                  <a:gdLst>
                    <a:gd name="T0" fmla="*/ 23 w 95"/>
                    <a:gd name="T1" fmla="*/ 0 h 44"/>
                    <a:gd name="T2" fmla="*/ 0 w 95"/>
                    <a:gd name="T3" fmla="*/ 8 h 44"/>
                    <a:gd name="T4" fmla="*/ 24 w 95"/>
                    <a:gd name="T5" fmla="*/ 11 h 44"/>
                    <a:gd name="T6" fmla="*/ 23 w 95"/>
                    <a:gd name="T7" fmla="*/ 0 h 44"/>
                    <a:gd name="T8" fmla="*/ 23 w 95"/>
                    <a:gd name="T9" fmla="*/ 0 h 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5"/>
                    <a:gd name="T16" fmla="*/ 0 h 44"/>
                    <a:gd name="T17" fmla="*/ 95 w 95"/>
                    <a:gd name="T18" fmla="*/ 44 h 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5" h="44">
                      <a:moveTo>
                        <a:pt x="92" y="0"/>
                      </a:moveTo>
                      <a:lnTo>
                        <a:pt x="0" y="32"/>
                      </a:lnTo>
                      <a:lnTo>
                        <a:pt x="95" y="44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6" name="Freeform 133"/>
                <p:cNvSpPr>
                  <a:spLocks/>
                </p:cNvSpPr>
                <p:nvPr/>
              </p:nvSpPr>
              <p:spPr bwMode="auto">
                <a:xfrm>
                  <a:off x="3992" y="3033"/>
                  <a:ext cx="42" cy="17"/>
                </a:xfrm>
                <a:custGeom>
                  <a:avLst/>
                  <a:gdLst>
                    <a:gd name="T0" fmla="*/ 20 w 84"/>
                    <a:gd name="T1" fmla="*/ 0 h 34"/>
                    <a:gd name="T2" fmla="*/ 0 w 84"/>
                    <a:gd name="T3" fmla="*/ 4 h 34"/>
                    <a:gd name="T4" fmla="*/ 21 w 84"/>
                    <a:gd name="T5" fmla="*/ 9 h 34"/>
                    <a:gd name="T6" fmla="*/ 20 w 84"/>
                    <a:gd name="T7" fmla="*/ 0 h 34"/>
                    <a:gd name="T8" fmla="*/ 20 w 84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34"/>
                    <a:gd name="T17" fmla="*/ 84 w 8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34">
                      <a:moveTo>
                        <a:pt x="80" y="0"/>
                      </a:moveTo>
                      <a:lnTo>
                        <a:pt x="0" y="17"/>
                      </a:lnTo>
                      <a:lnTo>
                        <a:pt x="84" y="34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7" name="Freeform 134"/>
                <p:cNvSpPr>
                  <a:spLocks/>
                </p:cNvSpPr>
                <p:nvPr/>
              </p:nvSpPr>
              <p:spPr bwMode="auto">
                <a:xfrm>
                  <a:off x="3639" y="2832"/>
                  <a:ext cx="124" cy="57"/>
                </a:xfrm>
                <a:custGeom>
                  <a:avLst/>
                  <a:gdLst>
                    <a:gd name="T0" fmla="*/ 1 w 249"/>
                    <a:gd name="T1" fmla="*/ 5 h 114"/>
                    <a:gd name="T2" fmla="*/ 48 w 249"/>
                    <a:gd name="T3" fmla="*/ 0 h 114"/>
                    <a:gd name="T4" fmla="*/ 30 w 249"/>
                    <a:gd name="T5" fmla="*/ 7 h 114"/>
                    <a:gd name="T6" fmla="*/ 62 w 249"/>
                    <a:gd name="T7" fmla="*/ 11 h 114"/>
                    <a:gd name="T8" fmla="*/ 32 w 249"/>
                    <a:gd name="T9" fmla="*/ 17 h 114"/>
                    <a:gd name="T10" fmla="*/ 59 w 249"/>
                    <a:gd name="T11" fmla="*/ 23 h 114"/>
                    <a:gd name="T12" fmla="*/ 31 w 249"/>
                    <a:gd name="T13" fmla="*/ 28 h 114"/>
                    <a:gd name="T14" fmla="*/ 0 w 249"/>
                    <a:gd name="T15" fmla="*/ 29 h 114"/>
                    <a:gd name="T16" fmla="*/ 1 w 249"/>
                    <a:gd name="T17" fmla="*/ 5 h 114"/>
                    <a:gd name="T18" fmla="*/ 1 w 249"/>
                    <a:gd name="T19" fmla="*/ 5 h 11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49"/>
                    <a:gd name="T31" fmla="*/ 0 h 114"/>
                    <a:gd name="T32" fmla="*/ 249 w 249"/>
                    <a:gd name="T33" fmla="*/ 114 h 11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49" h="114">
                      <a:moveTo>
                        <a:pt x="7" y="17"/>
                      </a:moveTo>
                      <a:lnTo>
                        <a:pt x="194" y="0"/>
                      </a:lnTo>
                      <a:lnTo>
                        <a:pt x="123" y="25"/>
                      </a:lnTo>
                      <a:lnTo>
                        <a:pt x="249" y="42"/>
                      </a:lnTo>
                      <a:lnTo>
                        <a:pt x="131" y="65"/>
                      </a:lnTo>
                      <a:lnTo>
                        <a:pt x="237" y="91"/>
                      </a:lnTo>
                      <a:lnTo>
                        <a:pt x="125" y="110"/>
                      </a:lnTo>
                      <a:lnTo>
                        <a:pt x="0" y="114"/>
                      </a:lnTo>
                      <a:lnTo>
                        <a:pt x="7" y="17"/>
                      </a:lnTo>
                      <a:close/>
                    </a:path>
                  </a:pathLst>
                </a:custGeom>
                <a:solidFill>
                  <a:srgbClr val="F2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8" name="Freeform 135"/>
                <p:cNvSpPr>
                  <a:spLocks/>
                </p:cNvSpPr>
                <p:nvPr/>
              </p:nvSpPr>
              <p:spPr bwMode="auto">
                <a:xfrm>
                  <a:off x="3541" y="2942"/>
                  <a:ext cx="121" cy="71"/>
                </a:xfrm>
                <a:custGeom>
                  <a:avLst/>
                  <a:gdLst>
                    <a:gd name="T0" fmla="*/ 4 w 241"/>
                    <a:gd name="T1" fmla="*/ 4 h 142"/>
                    <a:gd name="T2" fmla="*/ 47 w 241"/>
                    <a:gd name="T3" fmla="*/ 0 h 142"/>
                    <a:gd name="T4" fmla="*/ 38 w 241"/>
                    <a:gd name="T5" fmla="*/ 5 h 142"/>
                    <a:gd name="T6" fmla="*/ 54 w 241"/>
                    <a:gd name="T7" fmla="*/ 8 h 142"/>
                    <a:gd name="T8" fmla="*/ 39 w 241"/>
                    <a:gd name="T9" fmla="*/ 14 h 142"/>
                    <a:gd name="T10" fmla="*/ 39 w 241"/>
                    <a:gd name="T11" fmla="*/ 18 h 142"/>
                    <a:gd name="T12" fmla="*/ 61 w 241"/>
                    <a:gd name="T13" fmla="*/ 21 h 142"/>
                    <a:gd name="T14" fmla="*/ 39 w 241"/>
                    <a:gd name="T15" fmla="*/ 28 h 142"/>
                    <a:gd name="T16" fmla="*/ 59 w 241"/>
                    <a:gd name="T17" fmla="*/ 34 h 142"/>
                    <a:gd name="T18" fmla="*/ 39 w 241"/>
                    <a:gd name="T19" fmla="*/ 36 h 142"/>
                    <a:gd name="T20" fmla="*/ 0 w 241"/>
                    <a:gd name="T21" fmla="*/ 36 h 142"/>
                    <a:gd name="T22" fmla="*/ 4 w 241"/>
                    <a:gd name="T23" fmla="*/ 4 h 142"/>
                    <a:gd name="T24" fmla="*/ 4 w 241"/>
                    <a:gd name="T25" fmla="*/ 4 h 14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1"/>
                    <a:gd name="T40" fmla="*/ 0 h 142"/>
                    <a:gd name="T41" fmla="*/ 241 w 241"/>
                    <a:gd name="T42" fmla="*/ 142 h 14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1" h="142">
                      <a:moveTo>
                        <a:pt x="15" y="19"/>
                      </a:moveTo>
                      <a:lnTo>
                        <a:pt x="186" y="0"/>
                      </a:lnTo>
                      <a:lnTo>
                        <a:pt x="152" y="20"/>
                      </a:lnTo>
                      <a:lnTo>
                        <a:pt x="215" y="32"/>
                      </a:lnTo>
                      <a:lnTo>
                        <a:pt x="154" y="57"/>
                      </a:lnTo>
                      <a:lnTo>
                        <a:pt x="156" y="70"/>
                      </a:lnTo>
                      <a:lnTo>
                        <a:pt x="241" y="85"/>
                      </a:lnTo>
                      <a:lnTo>
                        <a:pt x="156" y="112"/>
                      </a:lnTo>
                      <a:lnTo>
                        <a:pt x="234" y="133"/>
                      </a:lnTo>
                      <a:lnTo>
                        <a:pt x="154" y="142"/>
                      </a:lnTo>
                      <a:lnTo>
                        <a:pt x="0" y="142"/>
                      </a:lnTo>
                      <a:lnTo>
                        <a:pt x="15" y="19"/>
                      </a:lnTo>
                      <a:close/>
                    </a:path>
                  </a:pathLst>
                </a:custGeom>
                <a:solidFill>
                  <a:srgbClr val="F2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9" name="Freeform 136"/>
                <p:cNvSpPr>
                  <a:spLocks/>
                </p:cNvSpPr>
                <p:nvPr/>
              </p:nvSpPr>
              <p:spPr bwMode="auto">
                <a:xfrm>
                  <a:off x="3972" y="2923"/>
                  <a:ext cx="121" cy="81"/>
                </a:xfrm>
                <a:custGeom>
                  <a:avLst/>
                  <a:gdLst>
                    <a:gd name="T0" fmla="*/ 3 w 243"/>
                    <a:gd name="T1" fmla="*/ 8 h 161"/>
                    <a:gd name="T2" fmla="*/ 54 w 243"/>
                    <a:gd name="T3" fmla="*/ 0 h 161"/>
                    <a:gd name="T4" fmla="*/ 37 w 243"/>
                    <a:gd name="T5" fmla="*/ 9 h 161"/>
                    <a:gd name="T6" fmla="*/ 60 w 243"/>
                    <a:gd name="T7" fmla="*/ 12 h 161"/>
                    <a:gd name="T8" fmla="*/ 39 w 243"/>
                    <a:gd name="T9" fmla="*/ 20 h 161"/>
                    <a:gd name="T10" fmla="*/ 60 w 243"/>
                    <a:gd name="T11" fmla="*/ 24 h 161"/>
                    <a:gd name="T12" fmla="*/ 44 w 243"/>
                    <a:gd name="T13" fmla="*/ 31 h 161"/>
                    <a:gd name="T14" fmla="*/ 55 w 243"/>
                    <a:gd name="T15" fmla="*/ 34 h 161"/>
                    <a:gd name="T16" fmla="*/ 0 w 243"/>
                    <a:gd name="T17" fmla="*/ 41 h 161"/>
                    <a:gd name="T18" fmla="*/ 3 w 243"/>
                    <a:gd name="T19" fmla="*/ 8 h 161"/>
                    <a:gd name="T20" fmla="*/ 3 w 243"/>
                    <a:gd name="T21" fmla="*/ 8 h 16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43"/>
                    <a:gd name="T34" fmla="*/ 0 h 161"/>
                    <a:gd name="T35" fmla="*/ 243 w 243"/>
                    <a:gd name="T36" fmla="*/ 161 h 16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43" h="161">
                      <a:moveTo>
                        <a:pt x="13" y="30"/>
                      </a:moveTo>
                      <a:lnTo>
                        <a:pt x="217" y="0"/>
                      </a:lnTo>
                      <a:lnTo>
                        <a:pt x="148" y="36"/>
                      </a:lnTo>
                      <a:lnTo>
                        <a:pt x="242" y="47"/>
                      </a:lnTo>
                      <a:lnTo>
                        <a:pt x="158" y="77"/>
                      </a:lnTo>
                      <a:lnTo>
                        <a:pt x="243" y="95"/>
                      </a:lnTo>
                      <a:lnTo>
                        <a:pt x="177" y="121"/>
                      </a:lnTo>
                      <a:lnTo>
                        <a:pt x="221" y="136"/>
                      </a:lnTo>
                      <a:lnTo>
                        <a:pt x="0" y="161"/>
                      </a:lnTo>
                      <a:lnTo>
                        <a:pt x="13" y="30"/>
                      </a:lnTo>
                      <a:close/>
                    </a:path>
                  </a:pathLst>
                </a:custGeom>
                <a:solidFill>
                  <a:srgbClr val="F2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0" name="Freeform 137"/>
                <p:cNvSpPr>
                  <a:spLocks/>
                </p:cNvSpPr>
                <p:nvPr/>
              </p:nvSpPr>
              <p:spPr bwMode="auto">
                <a:xfrm>
                  <a:off x="3852" y="2823"/>
                  <a:ext cx="193" cy="70"/>
                </a:xfrm>
                <a:custGeom>
                  <a:avLst/>
                  <a:gdLst>
                    <a:gd name="T0" fmla="*/ 5 w 385"/>
                    <a:gd name="T1" fmla="*/ 3 h 141"/>
                    <a:gd name="T2" fmla="*/ 0 w 385"/>
                    <a:gd name="T3" fmla="*/ 35 h 141"/>
                    <a:gd name="T4" fmla="*/ 97 w 385"/>
                    <a:gd name="T5" fmla="*/ 33 h 141"/>
                    <a:gd name="T6" fmla="*/ 60 w 385"/>
                    <a:gd name="T7" fmla="*/ 27 h 141"/>
                    <a:gd name="T8" fmla="*/ 93 w 385"/>
                    <a:gd name="T9" fmla="*/ 18 h 141"/>
                    <a:gd name="T10" fmla="*/ 62 w 385"/>
                    <a:gd name="T11" fmla="*/ 13 h 141"/>
                    <a:gd name="T12" fmla="*/ 92 w 385"/>
                    <a:gd name="T13" fmla="*/ 3 h 141"/>
                    <a:gd name="T14" fmla="*/ 62 w 385"/>
                    <a:gd name="T15" fmla="*/ 0 h 141"/>
                    <a:gd name="T16" fmla="*/ 5 w 385"/>
                    <a:gd name="T17" fmla="*/ 3 h 141"/>
                    <a:gd name="T18" fmla="*/ 5 w 385"/>
                    <a:gd name="T19" fmla="*/ 3 h 14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85"/>
                    <a:gd name="T31" fmla="*/ 0 h 141"/>
                    <a:gd name="T32" fmla="*/ 385 w 385"/>
                    <a:gd name="T33" fmla="*/ 141 h 14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85" h="141">
                      <a:moveTo>
                        <a:pt x="19" y="15"/>
                      </a:moveTo>
                      <a:lnTo>
                        <a:pt x="0" y="141"/>
                      </a:lnTo>
                      <a:lnTo>
                        <a:pt x="385" y="133"/>
                      </a:lnTo>
                      <a:lnTo>
                        <a:pt x="239" y="108"/>
                      </a:lnTo>
                      <a:lnTo>
                        <a:pt x="372" y="74"/>
                      </a:lnTo>
                      <a:lnTo>
                        <a:pt x="247" y="55"/>
                      </a:lnTo>
                      <a:lnTo>
                        <a:pt x="368" y="15"/>
                      </a:lnTo>
                      <a:lnTo>
                        <a:pt x="247" y="0"/>
                      </a:lnTo>
                      <a:lnTo>
                        <a:pt x="19" y="15"/>
                      </a:lnTo>
                      <a:close/>
                    </a:path>
                  </a:pathLst>
                </a:custGeom>
                <a:solidFill>
                  <a:srgbClr val="F2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1" name="Freeform 138"/>
                <p:cNvSpPr>
                  <a:spLocks/>
                </p:cNvSpPr>
                <p:nvPr/>
              </p:nvSpPr>
              <p:spPr bwMode="auto">
                <a:xfrm>
                  <a:off x="3740" y="2922"/>
                  <a:ext cx="196" cy="98"/>
                </a:xfrm>
                <a:custGeom>
                  <a:avLst/>
                  <a:gdLst>
                    <a:gd name="T0" fmla="*/ 5 w 394"/>
                    <a:gd name="T1" fmla="*/ 12 h 195"/>
                    <a:gd name="T2" fmla="*/ 0 w 394"/>
                    <a:gd name="T3" fmla="*/ 49 h 195"/>
                    <a:gd name="T4" fmla="*/ 98 w 394"/>
                    <a:gd name="T5" fmla="*/ 45 h 195"/>
                    <a:gd name="T6" fmla="*/ 65 w 394"/>
                    <a:gd name="T7" fmla="*/ 38 h 195"/>
                    <a:gd name="T8" fmla="*/ 96 w 394"/>
                    <a:gd name="T9" fmla="*/ 30 h 195"/>
                    <a:gd name="T10" fmla="*/ 61 w 394"/>
                    <a:gd name="T11" fmla="*/ 25 h 195"/>
                    <a:gd name="T12" fmla="*/ 96 w 394"/>
                    <a:gd name="T13" fmla="*/ 16 h 195"/>
                    <a:gd name="T14" fmla="*/ 60 w 394"/>
                    <a:gd name="T15" fmla="*/ 12 h 195"/>
                    <a:gd name="T16" fmla="*/ 94 w 394"/>
                    <a:gd name="T17" fmla="*/ 0 h 195"/>
                    <a:gd name="T18" fmla="*/ 49 w 394"/>
                    <a:gd name="T19" fmla="*/ 5 h 195"/>
                    <a:gd name="T20" fmla="*/ 5 w 394"/>
                    <a:gd name="T21" fmla="*/ 12 h 195"/>
                    <a:gd name="T22" fmla="*/ 5 w 394"/>
                    <a:gd name="T23" fmla="*/ 12 h 19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94"/>
                    <a:gd name="T37" fmla="*/ 0 h 195"/>
                    <a:gd name="T38" fmla="*/ 394 w 394"/>
                    <a:gd name="T39" fmla="*/ 195 h 195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94" h="195">
                      <a:moveTo>
                        <a:pt x="21" y="45"/>
                      </a:moveTo>
                      <a:lnTo>
                        <a:pt x="0" y="195"/>
                      </a:lnTo>
                      <a:lnTo>
                        <a:pt x="394" y="180"/>
                      </a:lnTo>
                      <a:lnTo>
                        <a:pt x="263" y="152"/>
                      </a:lnTo>
                      <a:lnTo>
                        <a:pt x="388" y="119"/>
                      </a:lnTo>
                      <a:lnTo>
                        <a:pt x="246" y="97"/>
                      </a:lnTo>
                      <a:lnTo>
                        <a:pt x="386" y="62"/>
                      </a:lnTo>
                      <a:lnTo>
                        <a:pt x="242" y="47"/>
                      </a:lnTo>
                      <a:lnTo>
                        <a:pt x="377" y="0"/>
                      </a:lnTo>
                      <a:lnTo>
                        <a:pt x="200" y="17"/>
                      </a:lnTo>
                      <a:lnTo>
                        <a:pt x="21" y="45"/>
                      </a:lnTo>
                      <a:close/>
                    </a:path>
                  </a:pathLst>
                </a:custGeom>
                <a:solidFill>
                  <a:srgbClr val="F2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2" name="Freeform 139"/>
                <p:cNvSpPr>
                  <a:spLocks/>
                </p:cNvSpPr>
                <p:nvPr/>
              </p:nvSpPr>
              <p:spPr bwMode="auto">
                <a:xfrm>
                  <a:off x="3748" y="2937"/>
                  <a:ext cx="133" cy="75"/>
                </a:xfrm>
                <a:custGeom>
                  <a:avLst/>
                  <a:gdLst>
                    <a:gd name="T0" fmla="*/ 3 w 267"/>
                    <a:gd name="T1" fmla="*/ 8 h 150"/>
                    <a:gd name="T2" fmla="*/ 55 w 267"/>
                    <a:gd name="T3" fmla="*/ 0 h 150"/>
                    <a:gd name="T4" fmla="*/ 44 w 267"/>
                    <a:gd name="T5" fmla="*/ 7 h 150"/>
                    <a:gd name="T6" fmla="*/ 65 w 267"/>
                    <a:gd name="T7" fmla="*/ 9 h 150"/>
                    <a:gd name="T8" fmla="*/ 44 w 267"/>
                    <a:gd name="T9" fmla="*/ 17 h 150"/>
                    <a:gd name="T10" fmla="*/ 66 w 267"/>
                    <a:gd name="T11" fmla="*/ 23 h 150"/>
                    <a:gd name="T12" fmla="*/ 45 w 267"/>
                    <a:gd name="T13" fmla="*/ 27 h 150"/>
                    <a:gd name="T14" fmla="*/ 65 w 267"/>
                    <a:gd name="T15" fmla="*/ 36 h 150"/>
                    <a:gd name="T16" fmla="*/ 0 w 267"/>
                    <a:gd name="T17" fmla="*/ 38 h 150"/>
                    <a:gd name="T18" fmla="*/ 3 w 267"/>
                    <a:gd name="T19" fmla="*/ 8 h 150"/>
                    <a:gd name="T20" fmla="*/ 3 w 267"/>
                    <a:gd name="T21" fmla="*/ 8 h 1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67"/>
                    <a:gd name="T34" fmla="*/ 0 h 150"/>
                    <a:gd name="T35" fmla="*/ 267 w 267"/>
                    <a:gd name="T36" fmla="*/ 150 h 15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67" h="150">
                      <a:moveTo>
                        <a:pt x="14" y="32"/>
                      </a:moveTo>
                      <a:lnTo>
                        <a:pt x="221" y="0"/>
                      </a:lnTo>
                      <a:lnTo>
                        <a:pt x="179" y="30"/>
                      </a:lnTo>
                      <a:lnTo>
                        <a:pt x="261" y="38"/>
                      </a:lnTo>
                      <a:lnTo>
                        <a:pt x="177" y="68"/>
                      </a:lnTo>
                      <a:lnTo>
                        <a:pt x="267" y="93"/>
                      </a:lnTo>
                      <a:lnTo>
                        <a:pt x="183" y="108"/>
                      </a:lnTo>
                      <a:lnTo>
                        <a:pt x="261" y="143"/>
                      </a:lnTo>
                      <a:lnTo>
                        <a:pt x="0" y="150"/>
                      </a:lnTo>
                      <a:lnTo>
                        <a:pt x="14" y="32"/>
                      </a:lnTo>
                      <a:close/>
                    </a:path>
                  </a:pathLst>
                </a:custGeom>
                <a:solidFill>
                  <a:srgbClr val="FFE5B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3" name="Freeform 140"/>
                <p:cNvSpPr>
                  <a:spLocks/>
                </p:cNvSpPr>
                <p:nvPr/>
              </p:nvSpPr>
              <p:spPr bwMode="auto">
                <a:xfrm>
                  <a:off x="3859" y="2830"/>
                  <a:ext cx="127" cy="58"/>
                </a:xfrm>
                <a:custGeom>
                  <a:avLst/>
                  <a:gdLst>
                    <a:gd name="T0" fmla="*/ 5 w 253"/>
                    <a:gd name="T1" fmla="*/ 5 h 116"/>
                    <a:gd name="T2" fmla="*/ 0 w 253"/>
                    <a:gd name="T3" fmla="*/ 29 h 116"/>
                    <a:gd name="T4" fmla="*/ 56 w 253"/>
                    <a:gd name="T5" fmla="*/ 28 h 116"/>
                    <a:gd name="T6" fmla="*/ 45 w 253"/>
                    <a:gd name="T7" fmla="*/ 22 h 116"/>
                    <a:gd name="T8" fmla="*/ 61 w 253"/>
                    <a:gd name="T9" fmla="*/ 17 h 116"/>
                    <a:gd name="T10" fmla="*/ 45 w 253"/>
                    <a:gd name="T11" fmla="*/ 11 h 116"/>
                    <a:gd name="T12" fmla="*/ 64 w 253"/>
                    <a:gd name="T13" fmla="*/ 3 h 116"/>
                    <a:gd name="T14" fmla="*/ 45 w 253"/>
                    <a:gd name="T15" fmla="*/ 0 h 116"/>
                    <a:gd name="T16" fmla="*/ 5 w 253"/>
                    <a:gd name="T17" fmla="*/ 5 h 116"/>
                    <a:gd name="T18" fmla="*/ 5 w 253"/>
                    <a:gd name="T19" fmla="*/ 5 h 1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53"/>
                    <a:gd name="T31" fmla="*/ 0 h 116"/>
                    <a:gd name="T32" fmla="*/ 253 w 253"/>
                    <a:gd name="T33" fmla="*/ 116 h 1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53" h="116">
                      <a:moveTo>
                        <a:pt x="19" y="17"/>
                      </a:moveTo>
                      <a:lnTo>
                        <a:pt x="0" y="116"/>
                      </a:lnTo>
                      <a:lnTo>
                        <a:pt x="224" y="111"/>
                      </a:lnTo>
                      <a:lnTo>
                        <a:pt x="180" y="86"/>
                      </a:lnTo>
                      <a:lnTo>
                        <a:pt x="243" y="65"/>
                      </a:lnTo>
                      <a:lnTo>
                        <a:pt x="180" y="42"/>
                      </a:lnTo>
                      <a:lnTo>
                        <a:pt x="253" y="12"/>
                      </a:lnTo>
                      <a:lnTo>
                        <a:pt x="177" y="0"/>
                      </a:lnTo>
                      <a:lnTo>
                        <a:pt x="19" y="17"/>
                      </a:lnTo>
                      <a:close/>
                    </a:path>
                  </a:pathLst>
                </a:custGeom>
                <a:solidFill>
                  <a:srgbClr val="FFE5B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4" name="Freeform 141"/>
                <p:cNvSpPr>
                  <a:spLocks/>
                </p:cNvSpPr>
                <p:nvPr/>
              </p:nvSpPr>
              <p:spPr bwMode="auto">
                <a:xfrm>
                  <a:off x="3884" y="2927"/>
                  <a:ext cx="52" cy="20"/>
                </a:xfrm>
                <a:custGeom>
                  <a:avLst/>
                  <a:gdLst>
                    <a:gd name="T0" fmla="*/ 24 w 105"/>
                    <a:gd name="T1" fmla="*/ 0 h 42"/>
                    <a:gd name="T2" fmla="*/ 0 w 105"/>
                    <a:gd name="T3" fmla="*/ 7 h 42"/>
                    <a:gd name="T4" fmla="*/ 26 w 105"/>
                    <a:gd name="T5" fmla="*/ 10 h 42"/>
                    <a:gd name="T6" fmla="*/ 24 w 105"/>
                    <a:gd name="T7" fmla="*/ 0 h 42"/>
                    <a:gd name="T8" fmla="*/ 24 w 105"/>
                    <a:gd name="T9" fmla="*/ 0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42"/>
                    <a:gd name="T17" fmla="*/ 105 w 105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42">
                      <a:moveTo>
                        <a:pt x="99" y="0"/>
                      </a:moveTo>
                      <a:lnTo>
                        <a:pt x="0" y="31"/>
                      </a:lnTo>
                      <a:lnTo>
                        <a:pt x="105" y="42"/>
                      </a:ln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FFCC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5" name="Freeform 142"/>
                <p:cNvSpPr>
                  <a:spLocks/>
                </p:cNvSpPr>
                <p:nvPr/>
              </p:nvSpPr>
              <p:spPr bwMode="auto">
                <a:xfrm>
                  <a:off x="3896" y="2960"/>
                  <a:ext cx="41" cy="17"/>
                </a:xfrm>
                <a:custGeom>
                  <a:avLst/>
                  <a:gdLst>
                    <a:gd name="T0" fmla="*/ 19 w 84"/>
                    <a:gd name="T1" fmla="*/ 0 h 34"/>
                    <a:gd name="T2" fmla="*/ 0 w 84"/>
                    <a:gd name="T3" fmla="*/ 3 h 34"/>
                    <a:gd name="T4" fmla="*/ 20 w 84"/>
                    <a:gd name="T5" fmla="*/ 9 h 34"/>
                    <a:gd name="T6" fmla="*/ 19 w 84"/>
                    <a:gd name="T7" fmla="*/ 0 h 34"/>
                    <a:gd name="T8" fmla="*/ 19 w 84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34"/>
                    <a:gd name="T17" fmla="*/ 84 w 8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34">
                      <a:moveTo>
                        <a:pt x="78" y="0"/>
                      </a:moveTo>
                      <a:lnTo>
                        <a:pt x="0" y="15"/>
                      </a:lnTo>
                      <a:lnTo>
                        <a:pt x="84" y="34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rgbClr val="FFCC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6" name="Freeform 143"/>
                <p:cNvSpPr>
                  <a:spLocks/>
                </p:cNvSpPr>
                <p:nvPr/>
              </p:nvSpPr>
              <p:spPr bwMode="auto">
                <a:xfrm>
                  <a:off x="3900" y="2986"/>
                  <a:ext cx="42" cy="19"/>
                </a:xfrm>
                <a:custGeom>
                  <a:avLst/>
                  <a:gdLst>
                    <a:gd name="T0" fmla="*/ 19 w 83"/>
                    <a:gd name="T1" fmla="*/ 0 h 38"/>
                    <a:gd name="T2" fmla="*/ 0 w 83"/>
                    <a:gd name="T3" fmla="*/ 5 h 38"/>
                    <a:gd name="T4" fmla="*/ 21 w 83"/>
                    <a:gd name="T5" fmla="*/ 10 h 38"/>
                    <a:gd name="T6" fmla="*/ 19 w 83"/>
                    <a:gd name="T7" fmla="*/ 0 h 38"/>
                    <a:gd name="T8" fmla="*/ 19 w 83"/>
                    <a:gd name="T9" fmla="*/ 0 h 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3"/>
                    <a:gd name="T16" fmla="*/ 0 h 38"/>
                    <a:gd name="T17" fmla="*/ 83 w 83"/>
                    <a:gd name="T18" fmla="*/ 38 h 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3" h="38">
                      <a:moveTo>
                        <a:pt x="76" y="0"/>
                      </a:moveTo>
                      <a:lnTo>
                        <a:pt x="0" y="23"/>
                      </a:lnTo>
                      <a:lnTo>
                        <a:pt x="83" y="38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rgbClr val="FFCC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7" name="Freeform 144"/>
                <p:cNvSpPr>
                  <a:spLocks/>
                </p:cNvSpPr>
                <p:nvPr/>
              </p:nvSpPr>
              <p:spPr bwMode="auto">
                <a:xfrm>
                  <a:off x="3998" y="2865"/>
                  <a:ext cx="52" cy="22"/>
                </a:xfrm>
                <a:custGeom>
                  <a:avLst/>
                  <a:gdLst>
                    <a:gd name="T0" fmla="*/ 23 w 105"/>
                    <a:gd name="T1" fmla="*/ 0 h 43"/>
                    <a:gd name="T2" fmla="*/ 0 w 105"/>
                    <a:gd name="T3" fmla="*/ 6 h 43"/>
                    <a:gd name="T4" fmla="*/ 26 w 105"/>
                    <a:gd name="T5" fmla="*/ 11 h 43"/>
                    <a:gd name="T6" fmla="*/ 23 w 105"/>
                    <a:gd name="T7" fmla="*/ 0 h 43"/>
                    <a:gd name="T8" fmla="*/ 23 w 105"/>
                    <a:gd name="T9" fmla="*/ 0 h 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43"/>
                    <a:gd name="T17" fmla="*/ 105 w 105"/>
                    <a:gd name="T18" fmla="*/ 43 h 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43">
                      <a:moveTo>
                        <a:pt x="92" y="0"/>
                      </a:moveTo>
                      <a:lnTo>
                        <a:pt x="0" y="21"/>
                      </a:lnTo>
                      <a:lnTo>
                        <a:pt x="105" y="43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FFCC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8" name="Freeform 145"/>
                <p:cNvSpPr>
                  <a:spLocks/>
                </p:cNvSpPr>
                <p:nvPr/>
              </p:nvSpPr>
              <p:spPr bwMode="auto">
                <a:xfrm>
                  <a:off x="4002" y="2834"/>
                  <a:ext cx="40" cy="20"/>
                </a:xfrm>
                <a:custGeom>
                  <a:avLst/>
                  <a:gdLst>
                    <a:gd name="T0" fmla="*/ 20 w 80"/>
                    <a:gd name="T1" fmla="*/ 0 h 40"/>
                    <a:gd name="T2" fmla="*/ 0 w 80"/>
                    <a:gd name="T3" fmla="*/ 7 h 40"/>
                    <a:gd name="T4" fmla="*/ 20 w 80"/>
                    <a:gd name="T5" fmla="*/ 10 h 40"/>
                    <a:gd name="T6" fmla="*/ 20 w 80"/>
                    <a:gd name="T7" fmla="*/ 0 h 40"/>
                    <a:gd name="T8" fmla="*/ 20 w 80"/>
                    <a:gd name="T9" fmla="*/ 0 h 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0"/>
                    <a:gd name="T16" fmla="*/ 0 h 40"/>
                    <a:gd name="T17" fmla="*/ 80 w 80"/>
                    <a:gd name="T18" fmla="*/ 40 h 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0" h="40">
                      <a:moveTo>
                        <a:pt x="78" y="0"/>
                      </a:moveTo>
                      <a:lnTo>
                        <a:pt x="0" y="28"/>
                      </a:lnTo>
                      <a:lnTo>
                        <a:pt x="80" y="40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rgbClr val="FFCC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9" name="Freeform 146"/>
                <p:cNvSpPr>
                  <a:spLocks/>
                </p:cNvSpPr>
                <p:nvPr/>
              </p:nvSpPr>
              <p:spPr bwMode="auto">
                <a:xfrm>
                  <a:off x="4200" y="3029"/>
                  <a:ext cx="47" cy="19"/>
                </a:xfrm>
                <a:custGeom>
                  <a:avLst/>
                  <a:gdLst>
                    <a:gd name="T0" fmla="*/ 22 w 95"/>
                    <a:gd name="T1" fmla="*/ 0 h 38"/>
                    <a:gd name="T2" fmla="*/ 0 w 95"/>
                    <a:gd name="T3" fmla="*/ 6 h 38"/>
                    <a:gd name="T4" fmla="*/ 23 w 95"/>
                    <a:gd name="T5" fmla="*/ 10 h 38"/>
                    <a:gd name="T6" fmla="*/ 22 w 95"/>
                    <a:gd name="T7" fmla="*/ 0 h 38"/>
                    <a:gd name="T8" fmla="*/ 22 w 95"/>
                    <a:gd name="T9" fmla="*/ 0 h 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5"/>
                    <a:gd name="T16" fmla="*/ 0 h 38"/>
                    <a:gd name="T17" fmla="*/ 95 w 95"/>
                    <a:gd name="T18" fmla="*/ 38 h 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5" h="38">
                      <a:moveTo>
                        <a:pt x="88" y="0"/>
                      </a:moveTo>
                      <a:lnTo>
                        <a:pt x="0" y="25"/>
                      </a:lnTo>
                      <a:lnTo>
                        <a:pt x="95" y="38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FFCC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0" name="Freeform 147"/>
                <p:cNvSpPr>
                  <a:spLocks/>
                </p:cNvSpPr>
                <p:nvPr/>
              </p:nvSpPr>
              <p:spPr bwMode="auto">
                <a:xfrm>
                  <a:off x="3628" y="2779"/>
                  <a:ext cx="221" cy="20"/>
                </a:xfrm>
                <a:custGeom>
                  <a:avLst/>
                  <a:gdLst>
                    <a:gd name="T0" fmla="*/ 0 w 441"/>
                    <a:gd name="T1" fmla="*/ 10 h 39"/>
                    <a:gd name="T2" fmla="*/ 1 w 441"/>
                    <a:gd name="T3" fmla="*/ 3 h 39"/>
                    <a:gd name="T4" fmla="*/ 7 w 441"/>
                    <a:gd name="T5" fmla="*/ 1 h 39"/>
                    <a:gd name="T6" fmla="*/ 16 w 441"/>
                    <a:gd name="T7" fmla="*/ 0 h 39"/>
                    <a:gd name="T8" fmla="*/ 27 w 441"/>
                    <a:gd name="T9" fmla="*/ 3 h 39"/>
                    <a:gd name="T10" fmla="*/ 40 w 441"/>
                    <a:gd name="T11" fmla="*/ 6 h 39"/>
                    <a:gd name="T12" fmla="*/ 50 w 441"/>
                    <a:gd name="T13" fmla="*/ 5 h 39"/>
                    <a:gd name="T14" fmla="*/ 57 w 441"/>
                    <a:gd name="T15" fmla="*/ 5 h 39"/>
                    <a:gd name="T16" fmla="*/ 67 w 441"/>
                    <a:gd name="T17" fmla="*/ 6 h 39"/>
                    <a:gd name="T18" fmla="*/ 75 w 441"/>
                    <a:gd name="T19" fmla="*/ 7 h 39"/>
                    <a:gd name="T20" fmla="*/ 84 w 441"/>
                    <a:gd name="T21" fmla="*/ 7 h 39"/>
                    <a:gd name="T22" fmla="*/ 91 w 441"/>
                    <a:gd name="T23" fmla="*/ 5 h 39"/>
                    <a:gd name="T24" fmla="*/ 102 w 441"/>
                    <a:gd name="T25" fmla="*/ 0 h 39"/>
                    <a:gd name="T26" fmla="*/ 108 w 441"/>
                    <a:gd name="T27" fmla="*/ 0 h 39"/>
                    <a:gd name="T28" fmla="*/ 111 w 441"/>
                    <a:gd name="T29" fmla="*/ 4 h 39"/>
                    <a:gd name="T30" fmla="*/ 110 w 441"/>
                    <a:gd name="T31" fmla="*/ 8 h 39"/>
                    <a:gd name="T32" fmla="*/ 102 w 441"/>
                    <a:gd name="T33" fmla="*/ 10 h 39"/>
                    <a:gd name="T34" fmla="*/ 87 w 441"/>
                    <a:gd name="T35" fmla="*/ 10 h 39"/>
                    <a:gd name="T36" fmla="*/ 46 w 441"/>
                    <a:gd name="T37" fmla="*/ 10 h 39"/>
                    <a:gd name="T38" fmla="*/ 15 w 441"/>
                    <a:gd name="T39" fmla="*/ 10 h 39"/>
                    <a:gd name="T40" fmla="*/ 0 w 441"/>
                    <a:gd name="T41" fmla="*/ 10 h 39"/>
                    <a:gd name="T42" fmla="*/ 0 w 441"/>
                    <a:gd name="T43" fmla="*/ 10 h 3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441"/>
                    <a:gd name="T67" fmla="*/ 0 h 39"/>
                    <a:gd name="T68" fmla="*/ 441 w 441"/>
                    <a:gd name="T69" fmla="*/ 39 h 39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441" h="39">
                      <a:moveTo>
                        <a:pt x="0" y="39"/>
                      </a:moveTo>
                      <a:lnTo>
                        <a:pt x="2" y="9"/>
                      </a:lnTo>
                      <a:lnTo>
                        <a:pt x="28" y="1"/>
                      </a:lnTo>
                      <a:lnTo>
                        <a:pt x="63" y="0"/>
                      </a:lnTo>
                      <a:lnTo>
                        <a:pt x="108" y="9"/>
                      </a:lnTo>
                      <a:lnTo>
                        <a:pt x="158" y="22"/>
                      </a:lnTo>
                      <a:lnTo>
                        <a:pt x="198" y="17"/>
                      </a:lnTo>
                      <a:lnTo>
                        <a:pt x="228" y="17"/>
                      </a:lnTo>
                      <a:lnTo>
                        <a:pt x="266" y="24"/>
                      </a:lnTo>
                      <a:lnTo>
                        <a:pt x="300" y="26"/>
                      </a:lnTo>
                      <a:lnTo>
                        <a:pt x="333" y="26"/>
                      </a:lnTo>
                      <a:lnTo>
                        <a:pt x="363" y="17"/>
                      </a:lnTo>
                      <a:lnTo>
                        <a:pt x="405" y="0"/>
                      </a:lnTo>
                      <a:lnTo>
                        <a:pt x="431" y="0"/>
                      </a:lnTo>
                      <a:lnTo>
                        <a:pt x="441" y="15"/>
                      </a:lnTo>
                      <a:lnTo>
                        <a:pt x="437" y="32"/>
                      </a:lnTo>
                      <a:lnTo>
                        <a:pt x="407" y="39"/>
                      </a:lnTo>
                      <a:lnTo>
                        <a:pt x="346" y="38"/>
                      </a:lnTo>
                      <a:lnTo>
                        <a:pt x="184" y="39"/>
                      </a:lnTo>
                      <a:lnTo>
                        <a:pt x="59" y="39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E8D9D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1" name="Freeform 148"/>
                <p:cNvSpPr>
                  <a:spLocks/>
                </p:cNvSpPr>
                <p:nvPr/>
              </p:nvSpPr>
              <p:spPr bwMode="auto">
                <a:xfrm>
                  <a:off x="3850" y="2775"/>
                  <a:ext cx="200" cy="24"/>
                </a:xfrm>
                <a:custGeom>
                  <a:avLst/>
                  <a:gdLst>
                    <a:gd name="T0" fmla="*/ 0 w 401"/>
                    <a:gd name="T1" fmla="*/ 5 h 49"/>
                    <a:gd name="T2" fmla="*/ 4 w 401"/>
                    <a:gd name="T3" fmla="*/ 7 h 49"/>
                    <a:gd name="T4" fmla="*/ 17 w 401"/>
                    <a:gd name="T5" fmla="*/ 9 h 49"/>
                    <a:gd name="T6" fmla="*/ 25 w 401"/>
                    <a:gd name="T7" fmla="*/ 8 h 49"/>
                    <a:gd name="T8" fmla="*/ 35 w 401"/>
                    <a:gd name="T9" fmla="*/ 7 h 49"/>
                    <a:gd name="T10" fmla="*/ 44 w 401"/>
                    <a:gd name="T11" fmla="*/ 4 h 49"/>
                    <a:gd name="T12" fmla="*/ 52 w 401"/>
                    <a:gd name="T13" fmla="*/ 3 h 49"/>
                    <a:gd name="T14" fmla="*/ 59 w 401"/>
                    <a:gd name="T15" fmla="*/ 2 h 49"/>
                    <a:gd name="T16" fmla="*/ 67 w 401"/>
                    <a:gd name="T17" fmla="*/ 3 h 49"/>
                    <a:gd name="T18" fmla="*/ 70 w 401"/>
                    <a:gd name="T19" fmla="*/ 5 h 49"/>
                    <a:gd name="T20" fmla="*/ 74 w 401"/>
                    <a:gd name="T21" fmla="*/ 7 h 49"/>
                    <a:gd name="T22" fmla="*/ 79 w 401"/>
                    <a:gd name="T23" fmla="*/ 6 h 49"/>
                    <a:gd name="T24" fmla="*/ 83 w 401"/>
                    <a:gd name="T25" fmla="*/ 3 h 49"/>
                    <a:gd name="T26" fmla="*/ 89 w 401"/>
                    <a:gd name="T27" fmla="*/ 2 h 49"/>
                    <a:gd name="T28" fmla="*/ 95 w 401"/>
                    <a:gd name="T29" fmla="*/ 0 h 49"/>
                    <a:gd name="T30" fmla="*/ 99 w 401"/>
                    <a:gd name="T31" fmla="*/ 2 h 49"/>
                    <a:gd name="T32" fmla="*/ 100 w 401"/>
                    <a:gd name="T33" fmla="*/ 6 h 49"/>
                    <a:gd name="T34" fmla="*/ 99 w 401"/>
                    <a:gd name="T35" fmla="*/ 8 h 49"/>
                    <a:gd name="T36" fmla="*/ 93 w 401"/>
                    <a:gd name="T37" fmla="*/ 10 h 49"/>
                    <a:gd name="T38" fmla="*/ 80 w 401"/>
                    <a:gd name="T39" fmla="*/ 11 h 49"/>
                    <a:gd name="T40" fmla="*/ 59 w 401"/>
                    <a:gd name="T41" fmla="*/ 11 h 49"/>
                    <a:gd name="T42" fmla="*/ 30 w 401"/>
                    <a:gd name="T43" fmla="*/ 12 h 49"/>
                    <a:gd name="T44" fmla="*/ 0 w 401"/>
                    <a:gd name="T45" fmla="*/ 12 h 49"/>
                    <a:gd name="T46" fmla="*/ 0 w 401"/>
                    <a:gd name="T47" fmla="*/ 5 h 49"/>
                    <a:gd name="T48" fmla="*/ 0 w 401"/>
                    <a:gd name="T49" fmla="*/ 5 h 4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401"/>
                    <a:gd name="T76" fmla="*/ 0 h 49"/>
                    <a:gd name="T77" fmla="*/ 401 w 401"/>
                    <a:gd name="T78" fmla="*/ 49 h 49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401" h="49">
                      <a:moveTo>
                        <a:pt x="2" y="23"/>
                      </a:moveTo>
                      <a:lnTo>
                        <a:pt x="19" y="29"/>
                      </a:lnTo>
                      <a:lnTo>
                        <a:pt x="70" y="36"/>
                      </a:lnTo>
                      <a:lnTo>
                        <a:pt x="101" y="34"/>
                      </a:lnTo>
                      <a:lnTo>
                        <a:pt x="140" y="29"/>
                      </a:lnTo>
                      <a:lnTo>
                        <a:pt x="177" y="19"/>
                      </a:lnTo>
                      <a:lnTo>
                        <a:pt x="211" y="13"/>
                      </a:lnTo>
                      <a:lnTo>
                        <a:pt x="237" y="11"/>
                      </a:lnTo>
                      <a:lnTo>
                        <a:pt x="268" y="13"/>
                      </a:lnTo>
                      <a:lnTo>
                        <a:pt x="283" y="21"/>
                      </a:lnTo>
                      <a:lnTo>
                        <a:pt x="296" y="29"/>
                      </a:lnTo>
                      <a:lnTo>
                        <a:pt x="317" y="25"/>
                      </a:lnTo>
                      <a:lnTo>
                        <a:pt x="334" y="13"/>
                      </a:lnTo>
                      <a:lnTo>
                        <a:pt x="359" y="8"/>
                      </a:lnTo>
                      <a:lnTo>
                        <a:pt x="380" y="0"/>
                      </a:lnTo>
                      <a:lnTo>
                        <a:pt x="397" y="10"/>
                      </a:lnTo>
                      <a:lnTo>
                        <a:pt x="401" y="25"/>
                      </a:lnTo>
                      <a:lnTo>
                        <a:pt x="397" y="34"/>
                      </a:lnTo>
                      <a:lnTo>
                        <a:pt x="372" y="42"/>
                      </a:lnTo>
                      <a:lnTo>
                        <a:pt x="321" y="44"/>
                      </a:lnTo>
                      <a:lnTo>
                        <a:pt x="239" y="46"/>
                      </a:lnTo>
                      <a:lnTo>
                        <a:pt x="123" y="49"/>
                      </a:lnTo>
                      <a:lnTo>
                        <a:pt x="0" y="49"/>
                      </a:lnTo>
                      <a:lnTo>
                        <a:pt x="2" y="23"/>
                      </a:lnTo>
                      <a:close/>
                    </a:path>
                  </a:pathLst>
                </a:custGeom>
                <a:solidFill>
                  <a:srgbClr val="E8D9D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2" name="Freeform 149"/>
                <p:cNvSpPr>
                  <a:spLocks/>
                </p:cNvSpPr>
                <p:nvPr/>
              </p:nvSpPr>
              <p:spPr bwMode="auto">
                <a:xfrm>
                  <a:off x="3995" y="2778"/>
                  <a:ext cx="52" cy="15"/>
                </a:xfrm>
                <a:custGeom>
                  <a:avLst/>
                  <a:gdLst>
                    <a:gd name="T0" fmla="*/ 19 w 102"/>
                    <a:gd name="T1" fmla="*/ 8 h 28"/>
                    <a:gd name="T2" fmla="*/ 25 w 102"/>
                    <a:gd name="T3" fmla="*/ 6 h 28"/>
                    <a:gd name="T4" fmla="*/ 27 w 102"/>
                    <a:gd name="T5" fmla="*/ 4 h 28"/>
                    <a:gd name="T6" fmla="*/ 25 w 102"/>
                    <a:gd name="T7" fmla="*/ 1 h 28"/>
                    <a:gd name="T8" fmla="*/ 19 w 102"/>
                    <a:gd name="T9" fmla="*/ 0 h 28"/>
                    <a:gd name="T10" fmla="*/ 11 w 102"/>
                    <a:gd name="T11" fmla="*/ 5 h 28"/>
                    <a:gd name="T12" fmla="*/ 6 w 102"/>
                    <a:gd name="T13" fmla="*/ 7 h 28"/>
                    <a:gd name="T14" fmla="*/ 0 w 102"/>
                    <a:gd name="T15" fmla="*/ 8 h 28"/>
                    <a:gd name="T16" fmla="*/ 13 w 102"/>
                    <a:gd name="T17" fmla="*/ 8 h 28"/>
                    <a:gd name="T18" fmla="*/ 19 w 102"/>
                    <a:gd name="T19" fmla="*/ 8 h 28"/>
                    <a:gd name="T20" fmla="*/ 19 w 102"/>
                    <a:gd name="T21" fmla="*/ 8 h 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02"/>
                    <a:gd name="T34" fmla="*/ 0 h 28"/>
                    <a:gd name="T35" fmla="*/ 102 w 102"/>
                    <a:gd name="T36" fmla="*/ 28 h 2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02" h="28">
                      <a:moveTo>
                        <a:pt x="74" y="26"/>
                      </a:moveTo>
                      <a:lnTo>
                        <a:pt x="97" y="22"/>
                      </a:lnTo>
                      <a:lnTo>
                        <a:pt x="102" y="15"/>
                      </a:lnTo>
                      <a:lnTo>
                        <a:pt x="97" y="2"/>
                      </a:lnTo>
                      <a:lnTo>
                        <a:pt x="74" y="0"/>
                      </a:lnTo>
                      <a:lnTo>
                        <a:pt x="41" y="19"/>
                      </a:lnTo>
                      <a:lnTo>
                        <a:pt x="21" y="24"/>
                      </a:lnTo>
                      <a:lnTo>
                        <a:pt x="0" y="28"/>
                      </a:lnTo>
                      <a:lnTo>
                        <a:pt x="49" y="28"/>
                      </a:lnTo>
                      <a:lnTo>
                        <a:pt x="74" y="26"/>
                      </a:lnTo>
                      <a:close/>
                    </a:path>
                  </a:pathLst>
                </a:custGeom>
                <a:solidFill>
                  <a:srgbClr val="FF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3" name="Freeform 150"/>
                <p:cNvSpPr>
                  <a:spLocks/>
                </p:cNvSpPr>
                <p:nvPr/>
              </p:nvSpPr>
              <p:spPr bwMode="auto">
                <a:xfrm>
                  <a:off x="3900" y="2784"/>
                  <a:ext cx="90" cy="12"/>
                </a:xfrm>
                <a:custGeom>
                  <a:avLst/>
                  <a:gdLst>
                    <a:gd name="T0" fmla="*/ 46 w 178"/>
                    <a:gd name="T1" fmla="*/ 3 h 25"/>
                    <a:gd name="T2" fmla="*/ 37 w 178"/>
                    <a:gd name="T3" fmla="*/ 0 h 25"/>
                    <a:gd name="T4" fmla="*/ 29 w 178"/>
                    <a:gd name="T5" fmla="*/ 0 h 25"/>
                    <a:gd name="T6" fmla="*/ 22 w 178"/>
                    <a:gd name="T7" fmla="*/ 2 h 25"/>
                    <a:gd name="T8" fmla="*/ 15 w 178"/>
                    <a:gd name="T9" fmla="*/ 2 h 25"/>
                    <a:gd name="T10" fmla="*/ 8 w 178"/>
                    <a:gd name="T11" fmla="*/ 4 h 25"/>
                    <a:gd name="T12" fmla="*/ 0 w 178"/>
                    <a:gd name="T13" fmla="*/ 5 h 25"/>
                    <a:gd name="T14" fmla="*/ 7 w 178"/>
                    <a:gd name="T15" fmla="*/ 6 h 25"/>
                    <a:gd name="T16" fmla="*/ 20 w 178"/>
                    <a:gd name="T17" fmla="*/ 4 h 25"/>
                    <a:gd name="T18" fmla="*/ 31 w 178"/>
                    <a:gd name="T19" fmla="*/ 2 h 25"/>
                    <a:gd name="T20" fmla="*/ 35 w 178"/>
                    <a:gd name="T21" fmla="*/ 3 h 25"/>
                    <a:gd name="T22" fmla="*/ 39 w 178"/>
                    <a:gd name="T23" fmla="*/ 4 h 25"/>
                    <a:gd name="T24" fmla="*/ 43 w 178"/>
                    <a:gd name="T25" fmla="*/ 4 h 25"/>
                    <a:gd name="T26" fmla="*/ 46 w 178"/>
                    <a:gd name="T27" fmla="*/ 3 h 25"/>
                    <a:gd name="T28" fmla="*/ 46 w 178"/>
                    <a:gd name="T29" fmla="*/ 3 h 25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78"/>
                    <a:gd name="T46" fmla="*/ 0 h 25"/>
                    <a:gd name="T47" fmla="*/ 178 w 178"/>
                    <a:gd name="T48" fmla="*/ 25 h 25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78" h="25">
                      <a:moveTo>
                        <a:pt x="178" y="13"/>
                      </a:moveTo>
                      <a:lnTo>
                        <a:pt x="144" y="0"/>
                      </a:lnTo>
                      <a:lnTo>
                        <a:pt x="114" y="2"/>
                      </a:lnTo>
                      <a:lnTo>
                        <a:pt x="87" y="8"/>
                      </a:lnTo>
                      <a:lnTo>
                        <a:pt x="60" y="11"/>
                      </a:lnTo>
                      <a:lnTo>
                        <a:pt x="32" y="17"/>
                      </a:lnTo>
                      <a:lnTo>
                        <a:pt x="0" y="23"/>
                      </a:lnTo>
                      <a:lnTo>
                        <a:pt x="28" y="25"/>
                      </a:lnTo>
                      <a:lnTo>
                        <a:pt x="79" y="19"/>
                      </a:lnTo>
                      <a:lnTo>
                        <a:pt x="121" y="11"/>
                      </a:lnTo>
                      <a:lnTo>
                        <a:pt x="138" y="13"/>
                      </a:lnTo>
                      <a:lnTo>
                        <a:pt x="155" y="17"/>
                      </a:lnTo>
                      <a:lnTo>
                        <a:pt x="171" y="17"/>
                      </a:lnTo>
                      <a:lnTo>
                        <a:pt x="178" y="13"/>
                      </a:lnTo>
                      <a:close/>
                    </a:path>
                  </a:pathLst>
                </a:custGeom>
                <a:solidFill>
                  <a:srgbClr val="FF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4" name="Freeform 151"/>
                <p:cNvSpPr>
                  <a:spLocks/>
                </p:cNvSpPr>
                <p:nvPr/>
              </p:nvSpPr>
              <p:spPr bwMode="auto">
                <a:xfrm>
                  <a:off x="3799" y="2781"/>
                  <a:ext cx="45" cy="14"/>
                </a:xfrm>
                <a:custGeom>
                  <a:avLst/>
                  <a:gdLst>
                    <a:gd name="T0" fmla="*/ 18 w 91"/>
                    <a:gd name="T1" fmla="*/ 5 h 29"/>
                    <a:gd name="T2" fmla="*/ 22 w 91"/>
                    <a:gd name="T3" fmla="*/ 4 h 29"/>
                    <a:gd name="T4" fmla="*/ 22 w 91"/>
                    <a:gd name="T5" fmla="*/ 1 h 29"/>
                    <a:gd name="T6" fmla="*/ 20 w 91"/>
                    <a:gd name="T7" fmla="*/ 0 h 29"/>
                    <a:gd name="T8" fmla="*/ 16 w 91"/>
                    <a:gd name="T9" fmla="*/ 0 h 29"/>
                    <a:gd name="T10" fmla="*/ 11 w 91"/>
                    <a:gd name="T11" fmla="*/ 3 h 29"/>
                    <a:gd name="T12" fmla="*/ 5 w 91"/>
                    <a:gd name="T13" fmla="*/ 4 h 29"/>
                    <a:gd name="T14" fmla="*/ 0 w 91"/>
                    <a:gd name="T15" fmla="*/ 7 h 29"/>
                    <a:gd name="T16" fmla="*/ 7 w 91"/>
                    <a:gd name="T17" fmla="*/ 7 h 29"/>
                    <a:gd name="T18" fmla="*/ 13 w 91"/>
                    <a:gd name="T19" fmla="*/ 4 h 29"/>
                    <a:gd name="T20" fmla="*/ 16 w 91"/>
                    <a:gd name="T21" fmla="*/ 4 h 29"/>
                    <a:gd name="T22" fmla="*/ 18 w 91"/>
                    <a:gd name="T23" fmla="*/ 5 h 29"/>
                    <a:gd name="T24" fmla="*/ 18 w 91"/>
                    <a:gd name="T25" fmla="*/ 5 h 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91"/>
                    <a:gd name="T40" fmla="*/ 0 h 29"/>
                    <a:gd name="T41" fmla="*/ 91 w 91"/>
                    <a:gd name="T42" fmla="*/ 29 h 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91" h="29">
                      <a:moveTo>
                        <a:pt x="72" y="23"/>
                      </a:moveTo>
                      <a:lnTo>
                        <a:pt x="90" y="19"/>
                      </a:lnTo>
                      <a:lnTo>
                        <a:pt x="91" y="6"/>
                      </a:lnTo>
                      <a:lnTo>
                        <a:pt x="80" y="0"/>
                      </a:lnTo>
                      <a:lnTo>
                        <a:pt x="67" y="2"/>
                      </a:lnTo>
                      <a:lnTo>
                        <a:pt x="44" y="12"/>
                      </a:lnTo>
                      <a:lnTo>
                        <a:pt x="23" y="19"/>
                      </a:lnTo>
                      <a:lnTo>
                        <a:pt x="0" y="29"/>
                      </a:lnTo>
                      <a:lnTo>
                        <a:pt x="31" y="29"/>
                      </a:lnTo>
                      <a:lnTo>
                        <a:pt x="55" y="19"/>
                      </a:lnTo>
                      <a:lnTo>
                        <a:pt x="67" y="17"/>
                      </a:lnTo>
                      <a:lnTo>
                        <a:pt x="72" y="23"/>
                      </a:lnTo>
                      <a:close/>
                    </a:path>
                  </a:pathLst>
                </a:custGeom>
                <a:solidFill>
                  <a:srgbClr val="FF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5" name="Freeform 152"/>
                <p:cNvSpPr>
                  <a:spLocks/>
                </p:cNvSpPr>
                <p:nvPr/>
              </p:nvSpPr>
              <p:spPr bwMode="auto">
                <a:xfrm>
                  <a:off x="3632" y="2784"/>
                  <a:ext cx="125" cy="12"/>
                </a:xfrm>
                <a:custGeom>
                  <a:avLst/>
                  <a:gdLst>
                    <a:gd name="T0" fmla="*/ 63 w 249"/>
                    <a:gd name="T1" fmla="*/ 5 h 25"/>
                    <a:gd name="T2" fmla="*/ 57 w 249"/>
                    <a:gd name="T3" fmla="*/ 4 h 25"/>
                    <a:gd name="T4" fmla="*/ 51 w 249"/>
                    <a:gd name="T5" fmla="*/ 2 h 25"/>
                    <a:gd name="T6" fmla="*/ 44 w 249"/>
                    <a:gd name="T7" fmla="*/ 3 h 25"/>
                    <a:gd name="T8" fmla="*/ 40 w 249"/>
                    <a:gd name="T9" fmla="*/ 5 h 25"/>
                    <a:gd name="T10" fmla="*/ 35 w 249"/>
                    <a:gd name="T11" fmla="*/ 4 h 25"/>
                    <a:gd name="T12" fmla="*/ 29 w 249"/>
                    <a:gd name="T13" fmla="*/ 2 h 25"/>
                    <a:gd name="T14" fmla="*/ 20 w 249"/>
                    <a:gd name="T15" fmla="*/ 1 h 25"/>
                    <a:gd name="T16" fmla="*/ 13 w 249"/>
                    <a:gd name="T17" fmla="*/ 0 h 25"/>
                    <a:gd name="T18" fmla="*/ 6 w 249"/>
                    <a:gd name="T19" fmla="*/ 0 h 25"/>
                    <a:gd name="T20" fmla="*/ 1 w 249"/>
                    <a:gd name="T21" fmla="*/ 2 h 25"/>
                    <a:gd name="T22" fmla="*/ 0 w 249"/>
                    <a:gd name="T23" fmla="*/ 4 h 25"/>
                    <a:gd name="T24" fmla="*/ 2 w 249"/>
                    <a:gd name="T25" fmla="*/ 5 h 25"/>
                    <a:gd name="T26" fmla="*/ 10 w 249"/>
                    <a:gd name="T27" fmla="*/ 5 h 25"/>
                    <a:gd name="T28" fmla="*/ 17 w 249"/>
                    <a:gd name="T29" fmla="*/ 4 h 25"/>
                    <a:gd name="T30" fmla="*/ 24 w 249"/>
                    <a:gd name="T31" fmla="*/ 4 h 25"/>
                    <a:gd name="T32" fmla="*/ 28 w 249"/>
                    <a:gd name="T33" fmla="*/ 5 h 25"/>
                    <a:gd name="T34" fmla="*/ 32 w 249"/>
                    <a:gd name="T35" fmla="*/ 6 h 25"/>
                    <a:gd name="T36" fmla="*/ 39 w 249"/>
                    <a:gd name="T37" fmla="*/ 6 h 25"/>
                    <a:gd name="T38" fmla="*/ 44 w 249"/>
                    <a:gd name="T39" fmla="*/ 5 h 25"/>
                    <a:gd name="T40" fmla="*/ 49 w 249"/>
                    <a:gd name="T41" fmla="*/ 4 h 25"/>
                    <a:gd name="T42" fmla="*/ 54 w 249"/>
                    <a:gd name="T43" fmla="*/ 5 h 25"/>
                    <a:gd name="T44" fmla="*/ 58 w 249"/>
                    <a:gd name="T45" fmla="*/ 6 h 25"/>
                    <a:gd name="T46" fmla="*/ 63 w 249"/>
                    <a:gd name="T47" fmla="*/ 5 h 25"/>
                    <a:gd name="T48" fmla="*/ 63 w 249"/>
                    <a:gd name="T49" fmla="*/ 5 h 25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49"/>
                    <a:gd name="T76" fmla="*/ 0 h 25"/>
                    <a:gd name="T77" fmla="*/ 249 w 249"/>
                    <a:gd name="T78" fmla="*/ 25 h 25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49" h="25">
                      <a:moveTo>
                        <a:pt x="249" y="21"/>
                      </a:moveTo>
                      <a:lnTo>
                        <a:pt x="226" y="17"/>
                      </a:lnTo>
                      <a:lnTo>
                        <a:pt x="203" y="11"/>
                      </a:lnTo>
                      <a:lnTo>
                        <a:pt x="174" y="15"/>
                      </a:lnTo>
                      <a:lnTo>
                        <a:pt x="157" y="21"/>
                      </a:lnTo>
                      <a:lnTo>
                        <a:pt x="138" y="19"/>
                      </a:lnTo>
                      <a:lnTo>
                        <a:pt x="115" y="11"/>
                      </a:lnTo>
                      <a:lnTo>
                        <a:pt x="77" y="4"/>
                      </a:lnTo>
                      <a:lnTo>
                        <a:pt x="51" y="0"/>
                      </a:lnTo>
                      <a:lnTo>
                        <a:pt x="24" y="0"/>
                      </a:lnTo>
                      <a:lnTo>
                        <a:pt x="1" y="8"/>
                      </a:lnTo>
                      <a:lnTo>
                        <a:pt x="0" y="17"/>
                      </a:lnTo>
                      <a:lnTo>
                        <a:pt x="7" y="23"/>
                      </a:lnTo>
                      <a:lnTo>
                        <a:pt x="38" y="23"/>
                      </a:lnTo>
                      <a:lnTo>
                        <a:pt x="66" y="17"/>
                      </a:lnTo>
                      <a:lnTo>
                        <a:pt x="93" y="17"/>
                      </a:lnTo>
                      <a:lnTo>
                        <a:pt x="110" y="21"/>
                      </a:lnTo>
                      <a:lnTo>
                        <a:pt x="125" y="25"/>
                      </a:lnTo>
                      <a:lnTo>
                        <a:pt x="154" y="25"/>
                      </a:lnTo>
                      <a:lnTo>
                        <a:pt x="176" y="21"/>
                      </a:lnTo>
                      <a:lnTo>
                        <a:pt x="195" y="19"/>
                      </a:lnTo>
                      <a:lnTo>
                        <a:pt x="214" y="23"/>
                      </a:lnTo>
                      <a:lnTo>
                        <a:pt x="231" y="25"/>
                      </a:lnTo>
                      <a:lnTo>
                        <a:pt x="249" y="21"/>
                      </a:lnTo>
                      <a:close/>
                    </a:path>
                  </a:pathLst>
                </a:custGeom>
                <a:solidFill>
                  <a:srgbClr val="FF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151" name="Freeform 153"/>
            <p:cNvSpPr>
              <a:spLocks/>
            </p:cNvSpPr>
            <p:nvPr/>
          </p:nvSpPr>
          <p:spPr bwMode="auto">
            <a:xfrm>
              <a:off x="4364" y="1958"/>
              <a:ext cx="7" cy="6"/>
            </a:xfrm>
            <a:custGeom>
              <a:avLst/>
              <a:gdLst>
                <a:gd name="T0" fmla="*/ 0 w 15"/>
                <a:gd name="T1" fmla="*/ 0 h 13"/>
                <a:gd name="T2" fmla="*/ 2 w 15"/>
                <a:gd name="T3" fmla="*/ 3 h 13"/>
                <a:gd name="T4" fmla="*/ 3 w 15"/>
                <a:gd name="T5" fmla="*/ 0 h 13"/>
                <a:gd name="T6" fmla="*/ 0 w 15"/>
                <a:gd name="T7" fmla="*/ 0 h 13"/>
                <a:gd name="T8" fmla="*/ 0 w 15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3"/>
                <a:gd name="T17" fmla="*/ 15 w 15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3">
                  <a:moveTo>
                    <a:pt x="0" y="0"/>
                  </a:moveTo>
                  <a:lnTo>
                    <a:pt x="8" y="13"/>
                  </a:lnTo>
                  <a:lnTo>
                    <a:pt x="1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8788E-6 4.93056E-6 L 0.36364 4.93056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4025" y="1217613"/>
            <a:ext cx="9051925" cy="5202237"/>
          </a:xfrm>
        </p:spPr>
        <p:txBody>
          <a:bodyPr lIns="99269" tIns="49635" rIns="99269" bIns="49635"/>
          <a:lstStyle/>
          <a:p>
            <a:pPr marL="342900" indent="-342900" defTabSz="912813" eaLnBrk="1" hangingPunct="1">
              <a:lnSpc>
                <a:spcPct val="90000"/>
              </a:lnSpc>
            </a:pPr>
            <a:r>
              <a:rPr lang="en-US" sz="2600" smtClean="0"/>
              <a:t>Thief has a knapsack with maximum capacity </a:t>
            </a:r>
            <a:r>
              <a:rPr lang="en-US" sz="2600" i="1" smtClean="0"/>
              <a:t>W</a:t>
            </a:r>
            <a:r>
              <a:rPr lang="en-US" sz="2600" smtClean="0"/>
              <a:t>, and a set </a:t>
            </a:r>
            <a:r>
              <a:rPr lang="en-US" sz="2600" i="1" smtClean="0"/>
              <a:t>S</a:t>
            </a:r>
            <a:r>
              <a:rPr lang="en-US" sz="2600" smtClean="0"/>
              <a:t> consisting of </a:t>
            </a:r>
            <a:r>
              <a:rPr lang="en-US" sz="2600" i="1" smtClean="0"/>
              <a:t>n</a:t>
            </a:r>
            <a:r>
              <a:rPr lang="en-US" sz="2600" smtClean="0"/>
              <a:t> items</a:t>
            </a:r>
          </a:p>
          <a:p>
            <a:pPr marL="342900" indent="-342900" defTabSz="912813" eaLnBrk="1" hangingPunct="1">
              <a:lnSpc>
                <a:spcPct val="90000"/>
              </a:lnSpc>
            </a:pPr>
            <a:r>
              <a:rPr lang="en-US" sz="2600" smtClean="0"/>
              <a:t>Each item </a:t>
            </a:r>
            <a:r>
              <a:rPr lang="en-US" sz="2600" i="1" smtClean="0"/>
              <a:t>i</a:t>
            </a:r>
            <a:r>
              <a:rPr lang="en-US" sz="2600" smtClean="0"/>
              <a:t> has some weight </a:t>
            </a:r>
            <a:r>
              <a:rPr lang="en-US" sz="2600" i="1" smtClean="0"/>
              <a:t>w</a:t>
            </a:r>
            <a:r>
              <a:rPr lang="en-US" sz="2600" i="1" baseline="-25000" smtClean="0"/>
              <a:t>i</a:t>
            </a:r>
            <a:r>
              <a:rPr lang="en-US" sz="2600" smtClean="0"/>
              <a:t> and benefit value </a:t>
            </a:r>
            <a:r>
              <a:rPr lang="en-US" sz="2600" i="1" smtClean="0"/>
              <a:t>v</a:t>
            </a:r>
            <a:r>
              <a:rPr lang="en-US" sz="2600" i="1" baseline="-25000" smtClean="0"/>
              <a:t>i</a:t>
            </a:r>
            <a:r>
              <a:rPr lang="en-US" sz="2600" baseline="-25000" smtClean="0"/>
              <a:t>  </a:t>
            </a:r>
            <a:r>
              <a:rPr lang="en-US" sz="2600" smtClean="0"/>
              <a:t>(all </a:t>
            </a:r>
            <a:r>
              <a:rPr lang="en-US" sz="2600" i="1" smtClean="0"/>
              <a:t>w</a:t>
            </a:r>
            <a:r>
              <a:rPr lang="en-US" sz="2600" i="1" baseline="-25000" smtClean="0"/>
              <a:t>i</a:t>
            </a:r>
            <a:r>
              <a:rPr lang="en-US" sz="2600" i="1" smtClean="0"/>
              <a:t> , v</a:t>
            </a:r>
            <a:r>
              <a:rPr lang="en-US" sz="2600" i="1" baseline="-25000" smtClean="0"/>
              <a:t>i</a:t>
            </a:r>
            <a:r>
              <a:rPr lang="en-US" sz="2600" baseline="-25000" smtClean="0"/>
              <a:t> </a:t>
            </a:r>
            <a:r>
              <a:rPr lang="en-US" sz="2600" smtClean="0"/>
              <a:t>and </a:t>
            </a:r>
            <a:r>
              <a:rPr lang="en-US" sz="2600" i="1" smtClean="0"/>
              <a:t>W</a:t>
            </a:r>
            <a:r>
              <a:rPr lang="en-US" sz="2600" smtClean="0"/>
              <a:t> are integer values)</a:t>
            </a:r>
          </a:p>
          <a:p>
            <a:pPr marL="342900" indent="-342900" defTabSz="912813" eaLnBrk="1" hangingPunct="1">
              <a:lnSpc>
                <a:spcPct val="90000"/>
              </a:lnSpc>
            </a:pPr>
            <a:r>
              <a:rPr lang="en-US" sz="2600" u="sng" smtClean="0"/>
              <a:t>Problem</a:t>
            </a:r>
            <a:r>
              <a:rPr lang="en-US" sz="2600" smtClean="0"/>
              <a:t>: How to pack the knapsack to achieve maximum total value of packed items?</a:t>
            </a:r>
          </a:p>
          <a:p>
            <a:pPr marL="342900" indent="-342900" defTabSz="912813" eaLnBrk="1" hangingPunct="1">
              <a:lnSpc>
                <a:spcPct val="130000"/>
              </a:lnSpc>
            </a:pPr>
            <a:r>
              <a:rPr lang="en-US" sz="2600" smtClean="0"/>
              <a:t>Goal: </a:t>
            </a:r>
          </a:p>
          <a:p>
            <a:pPr marL="669925" lvl="1" indent="-325438" defTabSz="912813"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lang="en-US" sz="2400" smtClean="0"/>
              <a:t>	find </a:t>
            </a:r>
            <a:r>
              <a:rPr lang="en-US" sz="2400" smtClean="0">
                <a:latin typeface="Comic Sans MS" pitchFamily="66" charset="0"/>
              </a:rPr>
              <a:t>x</a:t>
            </a:r>
            <a:r>
              <a:rPr lang="en-US" sz="2400" baseline="-25000" smtClean="0">
                <a:latin typeface="Comic Sans MS" pitchFamily="66" charset="0"/>
              </a:rPr>
              <a:t>i</a:t>
            </a:r>
            <a:r>
              <a:rPr lang="en-US" sz="2400" smtClean="0"/>
              <a:t> such that for all 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400" baseline="-25000" smtClean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  {0, 1}, i = 1, 2, .., n</a:t>
            </a:r>
          </a:p>
          <a:p>
            <a:pPr marL="669925" lvl="1" indent="-325438" defTabSz="912813" eaLnBrk="1" hangingPunct="1">
              <a:lnSpc>
                <a:spcPct val="130000"/>
              </a:lnSpc>
              <a:buFontTx/>
              <a:buNone/>
            </a:pPr>
            <a:r>
              <a:rPr lang="en-US" sz="2400" smtClean="0">
                <a:sym typeface="Symbol" pitchFamily="18" charset="2"/>
              </a:rPr>
              <a:t>		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 w</a:t>
            </a:r>
            <a:r>
              <a:rPr lang="en-US" sz="2400" baseline="-25000" smtClean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400" baseline="-25000" smtClean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  W</a:t>
            </a:r>
            <a:r>
              <a:rPr lang="en-US" sz="2400" smtClean="0">
                <a:sym typeface="Symbol" pitchFamily="18" charset="2"/>
              </a:rPr>
              <a:t> and </a:t>
            </a:r>
          </a:p>
          <a:p>
            <a:pPr marL="669925" lvl="1" indent="-325438" defTabSz="912813" eaLnBrk="1" hangingPunct="1">
              <a:lnSpc>
                <a:spcPct val="130000"/>
              </a:lnSpc>
              <a:buFontTx/>
              <a:buNone/>
            </a:pPr>
            <a:r>
              <a:rPr lang="en-US" sz="2400" smtClean="0">
                <a:latin typeface="Comic Sans MS" pitchFamily="66" charset="0"/>
                <a:sym typeface="Symbol" pitchFamily="18" charset="2"/>
              </a:rPr>
              <a:t>		 x</a:t>
            </a:r>
            <a:r>
              <a:rPr lang="en-US" sz="2400" baseline="-25000" smtClean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2400" baseline="-25000" smtClean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 smtClean="0">
                <a:sym typeface="Symbol" pitchFamily="18" charset="2"/>
              </a:rPr>
              <a:t> is maximum</a:t>
            </a:r>
            <a:endParaRPr lang="en-US" sz="2400" smtClean="0"/>
          </a:p>
        </p:txBody>
      </p:sp>
      <p:sp>
        <p:nvSpPr>
          <p:cNvPr id="500741" name="Rectangle 5"/>
          <p:cNvSpPr>
            <a:spLocks noChangeArrowheads="1"/>
          </p:cNvSpPr>
          <p:nvPr/>
        </p:nvSpPr>
        <p:spPr bwMode="auto">
          <a:xfrm>
            <a:off x="503238" y="244475"/>
            <a:ext cx="90519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931" tIns="49965" rIns="99931" bIns="49965" anchor="ctr"/>
          <a:lstStyle/>
          <a:p>
            <a:pPr algn="ctr" defTabSz="992188" eaLnBrk="1" hangingPunct="1">
              <a:defRPr/>
            </a:pPr>
            <a:r>
              <a:rPr kumimoji="0" lang="en-US" sz="39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0-1 Knapsack </a:t>
            </a:r>
            <a:r>
              <a:rPr kumimoji="0" lang="en-US" sz="39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Problem</a:t>
            </a:r>
            <a:endParaRPr kumimoji="0" lang="en-US" sz="39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96850"/>
            <a:ext cx="9051925" cy="493713"/>
          </a:xfrm>
        </p:spPr>
        <p:txBody>
          <a:bodyPr lIns="99269" tIns="49635" rIns="99269" bIns="49635" anchor="t"/>
          <a:lstStyle/>
          <a:p>
            <a:pPr eaLnBrk="1" hangingPunct="1">
              <a:defRPr/>
            </a:pPr>
            <a:r>
              <a:rPr lang="en-US" dirty="0" smtClean="0"/>
              <a:t>0-1 Knapsack - Greedy Strategy Fails</a:t>
            </a:r>
          </a:p>
        </p:txBody>
      </p:sp>
      <p:sp>
        <p:nvSpPr>
          <p:cNvPr id="147458" name="AutoShape 2"/>
          <p:cNvSpPr>
            <a:spLocks noChangeArrowheads="1"/>
          </p:cNvSpPr>
          <p:nvPr/>
        </p:nvSpPr>
        <p:spPr bwMode="auto">
          <a:xfrm>
            <a:off x="6221413" y="1893888"/>
            <a:ext cx="277812" cy="2286000"/>
          </a:xfrm>
          <a:prstGeom prst="roundRect">
            <a:avLst>
              <a:gd name="adj" fmla="val 16667"/>
            </a:avLst>
          </a:prstGeom>
          <a:solidFill>
            <a:srgbClr val="CC99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lIns="91433" tIns="45717" rIns="91433" bIns="45717" anchor="ctr"/>
          <a:lstStyle/>
          <a:p>
            <a:pPr algn="ctr" defTabSz="912813" eaLnBrk="1" hangingPunct="1"/>
            <a:r>
              <a:rPr kumimoji="0" lang="en-US" sz="1800" b="1">
                <a:solidFill>
                  <a:srgbClr val="000000"/>
                </a:solidFill>
                <a:latin typeface="Arial" charset="0"/>
              </a:rPr>
              <a:t>50</a:t>
            </a:r>
          </a:p>
        </p:txBody>
      </p:sp>
      <p:sp>
        <p:nvSpPr>
          <p:cNvPr id="8196" name="AutoShape 6"/>
          <p:cNvSpPr>
            <a:spLocks noChangeArrowheads="1"/>
          </p:cNvSpPr>
          <p:nvPr/>
        </p:nvSpPr>
        <p:spPr bwMode="auto">
          <a:xfrm>
            <a:off x="1109663" y="3717925"/>
            <a:ext cx="279400" cy="457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lIns="91433" tIns="45717" rIns="91433" bIns="45717" anchor="ctr"/>
          <a:lstStyle/>
          <a:p>
            <a:pPr algn="ctr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8197" name="AutoShape 7"/>
          <p:cNvSpPr>
            <a:spLocks noChangeArrowheads="1"/>
          </p:cNvSpPr>
          <p:nvPr/>
        </p:nvSpPr>
        <p:spPr bwMode="auto">
          <a:xfrm>
            <a:off x="2105025" y="3260725"/>
            <a:ext cx="277813" cy="914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lIns="91433" tIns="45717" rIns="91433" bIns="45717" anchor="ctr"/>
          <a:lstStyle/>
          <a:p>
            <a:pPr algn="ctr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20</a:t>
            </a:r>
          </a:p>
        </p:txBody>
      </p:sp>
      <p:sp>
        <p:nvSpPr>
          <p:cNvPr id="8198" name="AutoShape 8"/>
          <p:cNvSpPr>
            <a:spLocks noChangeArrowheads="1"/>
          </p:cNvSpPr>
          <p:nvPr/>
        </p:nvSpPr>
        <p:spPr bwMode="auto">
          <a:xfrm>
            <a:off x="3267075" y="2803525"/>
            <a:ext cx="277813" cy="137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lIns="91433" tIns="45717" rIns="91433" bIns="45717" anchor="ctr"/>
          <a:lstStyle/>
          <a:p>
            <a:pPr algn="ctr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30</a:t>
            </a:r>
          </a:p>
        </p:txBody>
      </p:sp>
      <p:sp>
        <p:nvSpPr>
          <p:cNvPr id="8199" name="AutoShape 9"/>
          <p:cNvSpPr>
            <a:spLocks noChangeArrowheads="1"/>
          </p:cNvSpPr>
          <p:nvPr/>
        </p:nvSpPr>
        <p:spPr bwMode="auto">
          <a:xfrm>
            <a:off x="4429125" y="1889125"/>
            <a:ext cx="277813" cy="2286000"/>
          </a:xfrm>
          <a:prstGeom prst="roundRect">
            <a:avLst>
              <a:gd name="adj" fmla="val 16667"/>
            </a:avLst>
          </a:prstGeom>
          <a:solidFill>
            <a:srgbClr val="CC99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lIns="91433" tIns="45717" rIns="91433" bIns="45717" anchor="ctr"/>
          <a:lstStyle/>
          <a:p>
            <a:pPr algn="ctr" defTabSz="912813" eaLnBrk="1" hangingPunct="1"/>
            <a:r>
              <a:rPr kumimoji="0" lang="en-US" sz="1800" b="1">
                <a:solidFill>
                  <a:srgbClr val="000000"/>
                </a:solidFill>
                <a:latin typeface="Arial" charset="0"/>
              </a:rPr>
              <a:t>50</a:t>
            </a:r>
          </a:p>
        </p:txBody>
      </p:sp>
      <p:sp>
        <p:nvSpPr>
          <p:cNvPr id="8200" name="Text Box 10"/>
          <p:cNvSpPr txBox="1">
            <a:spLocks noChangeArrowheads="1"/>
          </p:cNvSpPr>
          <p:nvPr/>
        </p:nvSpPr>
        <p:spPr bwMode="auto">
          <a:xfrm>
            <a:off x="862013" y="3371850"/>
            <a:ext cx="7731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l" defTabSz="912813" eaLnBrk="1" hangingPunct="1"/>
            <a:r>
              <a:rPr kumimoji="0" lang="en-US" sz="1600" b="1" i="1">
                <a:solidFill>
                  <a:srgbClr val="000000"/>
                </a:solidFill>
                <a:latin typeface="Arial" charset="0"/>
              </a:rPr>
              <a:t>Item 1</a:t>
            </a:r>
          </a:p>
        </p:txBody>
      </p:sp>
      <p:sp>
        <p:nvSpPr>
          <p:cNvPr id="8201" name="Text Box 11"/>
          <p:cNvSpPr txBox="1">
            <a:spLocks noChangeArrowheads="1"/>
          </p:cNvSpPr>
          <p:nvPr/>
        </p:nvSpPr>
        <p:spPr bwMode="auto">
          <a:xfrm>
            <a:off x="1828800" y="2889250"/>
            <a:ext cx="771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l" defTabSz="912813" eaLnBrk="1" hangingPunct="1"/>
            <a:r>
              <a:rPr kumimoji="0" lang="en-US" sz="1600" b="1" i="1">
                <a:solidFill>
                  <a:srgbClr val="000000"/>
                </a:solidFill>
                <a:latin typeface="Arial" charset="0"/>
              </a:rPr>
              <a:t>Item 2</a:t>
            </a:r>
          </a:p>
        </p:txBody>
      </p:sp>
      <p:sp>
        <p:nvSpPr>
          <p:cNvPr id="8202" name="Text Box 12"/>
          <p:cNvSpPr txBox="1">
            <a:spLocks noChangeArrowheads="1"/>
          </p:cNvSpPr>
          <p:nvPr/>
        </p:nvSpPr>
        <p:spPr bwMode="auto">
          <a:xfrm>
            <a:off x="3048000" y="2430463"/>
            <a:ext cx="773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l" defTabSz="912813" eaLnBrk="1" hangingPunct="1"/>
            <a:r>
              <a:rPr kumimoji="0" lang="en-US" sz="1600" b="1" i="1">
                <a:solidFill>
                  <a:srgbClr val="000000"/>
                </a:solidFill>
                <a:latin typeface="Arial" charset="0"/>
              </a:rPr>
              <a:t>Item 3</a:t>
            </a:r>
          </a:p>
        </p:txBody>
      </p:sp>
      <p:sp>
        <p:nvSpPr>
          <p:cNvPr id="8203" name="Text Box 13"/>
          <p:cNvSpPr txBox="1">
            <a:spLocks noChangeArrowheads="1"/>
          </p:cNvSpPr>
          <p:nvPr/>
        </p:nvSpPr>
        <p:spPr bwMode="auto">
          <a:xfrm>
            <a:off x="952500" y="42402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l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$60</a:t>
            </a:r>
          </a:p>
        </p:txBody>
      </p:sp>
      <p:sp>
        <p:nvSpPr>
          <p:cNvPr id="8204" name="Text Box 14"/>
          <p:cNvSpPr txBox="1">
            <a:spLocks noChangeArrowheads="1"/>
          </p:cNvSpPr>
          <p:nvPr/>
        </p:nvSpPr>
        <p:spPr bwMode="auto">
          <a:xfrm>
            <a:off x="1878013" y="4240213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l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$100</a:t>
            </a:r>
          </a:p>
        </p:txBody>
      </p:sp>
      <p:sp>
        <p:nvSpPr>
          <p:cNvPr id="8205" name="Text Box 15"/>
          <p:cNvSpPr txBox="1">
            <a:spLocks noChangeArrowheads="1"/>
          </p:cNvSpPr>
          <p:nvPr/>
        </p:nvSpPr>
        <p:spPr bwMode="auto">
          <a:xfrm>
            <a:off x="3048000" y="4240213"/>
            <a:ext cx="63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l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$120</a:t>
            </a:r>
          </a:p>
        </p:txBody>
      </p:sp>
      <p:sp>
        <p:nvSpPr>
          <p:cNvPr id="147472" name="AutoShape 16"/>
          <p:cNvSpPr>
            <a:spLocks noChangeArrowheads="1"/>
          </p:cNvSpPr>
          <p:nvPr/>
        </p:nvSpPr>
        <p:spPr bwMode="auto">
          <a:xfrm>
            <a:off x="6221413" y="3717925"/>
            <a:ext cx="277812" cy="457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lIns="91433" tIns="45717" rIns="91433" bIns="45717" anchor="ctr"/>
          <a:lstStyle/>
          <a:p>
            <a:pPr algn="ctr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147473" name="AutoShape 17"/>
          <p:cNvSpPr>
            <a:spLocks noChangeArrowheads="1"/>
          </p:cNvSpPr>
          <p:nvPr/>
        </p:nvSpPr>
        <p:spPr bwMode="auto">
          <a:xfrm>
            <a:off x="6219825" y="2808288"/>
            <a:ext cx="279400" cy="914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lIns="91433" tIns="45717" rIns="91433" bIns="45717" anchor="ctr"/>
          <a:lstStyle/>
          <a:p>
            <a:pPr algn="ctr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20</a:t>
            </a:r>
          </a:p>
        </p:txBody>
      </p:sp>
      <p:sp>
        <p:nvSpPr>
          <p:cNvPr id="147474" name="Text Box 18"/>
          <p:cNvSpPr txBox="1">
            <a:spLocks noChangeArrowheads="1"/>
          </p:cNvSpPr>
          <p:nvPr/>
        </p:nvSpPr>
        <p:spPr bwMode="auto">
          <a:xfrm>
            <a:off x="6607175" y="3798888"/>
            <a:ext cx="52228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l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$60</a:t>
            </a:r>
          </a:p>
        </p:txBody>
      </p:sp>
      <p:sp>
        <p:nvSpPr>
          <p:cNvPr id="147475" name="Text Box 19"/>
          <p:cNvSpPr txBox="1">
            <a:spLocks noChangeArrowheads="1"/>
          </p:cNvSpPr>
          <p:nvPr/>
        </p:nvSpPr>
        <p:spPr bwMode="auto">
          <a:xfrm>
            <a:off x="6578600" y="3105150"/>
            <a:ext cx="636588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l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$100</a:t>
            </a:r>
          </a:p>
          <a:p>
            <a:pPr algn="l" defTabSz="912813" eaLnBrk="1" hangingPunct="1"/>
            <a:endParaRPr kumimoji="0" lang="en-US" sz="800" b="1">
              <a:solidFill>
                <a:srgbClr val="000000"/>
              </a:solidFill>
              <a:latin typeface="Arial" charset="0"/>
            </a:endParaRPr>
          </a:p>
          <a:p>
            <a:pPr algn="l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  +</a:t>
            </a:r>
          </a:p>
        </p:txBody>
      </p:sp>
      <p:sp>
        <p:nvSpPr>
          <p:cNvPr id="147476" name="Line 20"/>
          <p:cNvSpPr>
            <a:spLocks noChangeShapeType="1"/>
          </p:cNvSpPr>
          <p:nvPr/>
        </p:nvSpPr>
        <p:spPr bwMode="auto">
          <a:xfrm>
            <a:off x="6076950" y="4271963"/>
            <a:ext cx="12430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477" name="Text Box 21"/>
          <p:cNvSpPr txBox="1">
            <a:spLocks noChangeArrowheads="1"/>
          </p:cNvSpPr>
          <p:nvPr/>
        </p:nvSpPr>
        <p:spPr bwMode="auto">
          <a:xfrm>
            <a:off x="6507163" y="4300538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l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$160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7897813" y="1878013"/>
            <a:ext cx="1241425" cy="2744787"/>
            <a:chOff x="3816" y="1499"/>
            <a:chExt cx="783" cy="1729"/>
          </a:xfrm>
        </p:grpSpPr>
        <p:sp>
          <p:nvSpPr>
            <p:cNvPr id="8217" name="AutoShape 23"/>
            <p:cNvSpPr>
              <a:spLocks noChangeArrowheads="1"/>
            </p:cNvSpPr>
            <p:nvPr/>
          </p:nvSpPr>
          <p:spPr bwMode="auto">
            <a:xfrm>
              <a:off x="3907" y="1499"/>
              <a:ext cx="175" cy="1440"/>
            </a:xfrm>
            <a:prstGeom prst="roundRect">
              <a:avLst>
                <a:gd name="adj" fmla="val 16667"/>
              </a:avLst>
            </a:prstGeom>
            <a:solidFill>
              <a:srgbClr val="CC99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3" tIns="45717" rIns="91433" bIns="45717" anchor="ctr"/>
            <a:lstStyle/>
            <a:p>
              <a:pPr algn="ctr" defTabSz="912813" eaLnBrk="1" hangingPunct="1"/>
              <a:r>
                <a:rPr kumimoji="0" lang="en-US" sz="1800" b="1">
                  <a:solidFill>
                    <a:srgbClr val="000000"/>
                  </a:solidFill>
                  <a:latin typeface="Arial" charset="0"/>
                </a:rPr>
                <a:t>50</a:t>
              </a:r>
            </a:p>
          </p:txBody>
        </p:sp>
        <p:sp>
          <p:nvSpPr>
            <p:cNvPr id="8218" name="AutoShape 24"/>
            <p:cNvSpPr>
              <a:spLocks noChangeArrowheads="1"/>
            </p:cNvSpPr>
            <p:nvPr/>
          </p:nvSpPr>
          <p:spPr bwMode="auto">
            <a:xfrm>
              <a:off x="3906" y="2365"/>
              <a:ext cx="175" cy="57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3" tIns="45717" rIns="91433" bIns="45717" anchor="ctr"/>
            <a:lstStyle/>
            <a:p>
              <a:pPr algn="ctr" defTabSz="912813" eaLnBrk="1" hangingPunct="1"/>
              <a:r>
                <a:rPr kumimoji="0" lang="en-US" sz="1600" b="1">
                  <a:solidFill>
                    <a:srgbClr val="000000"/>
                  </a:solidFill>
                  <a:latin typeface="Arial" charset="0"/>
                </a:rPr>
                <a:t>20</a:t>
              </a:r>
            </a:p>
          </p:txBody>
        </p:sp>
        <p:sp>
          <p:nvSpPr>
            <p:cNvPr id="8219" name="Text Box 25"/>
            <p:cNvSpPr txBox="1">
              <a:spLocks noChangeArrowheads="1"/>
            </p:cNvSpPr>
            <p:nvPr/>
          </p:nvSpPr>
          <p:spPr bwMode="auto">
            <a:xfrm>
              <a:off x="4150" y="2549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3" tIns="45717" rIns="91433" bIns="45717">
              <a:spAutoFit/>
            </a:bodyPr>
            <a:lstStyle/>
            <a:p>
              <a:pPr algn="l" defTabSz="912813" eaLnBrk="1" hangingPunct="1"/>
              <a:r>
                <a:rPr kumimoji="0" lang="en-US" sz="1600" b="1">
                  <a:solidFill>
                    <a:srgbClr val="000000"/>
                  </a:solidFill>
                  <a:latin typeface="Arial" charset="0"/>
                </a:rPr>
                <a:t>$100</a:t>
              </a:r>
            </a:p>
          </p:txBody>
        </p:sp>
        <p:sp>
          <p:nvSpPr>
            <p:cNvPr id="8220" name="Text Box 26"/>
            <p:cNvSpPr txBox="1">
              <a:spLocks noChangeArrowheads="1"/>
            </p:cNvSpPr>
            <p:nvPr/>
          </p:nvSpPr>
          <p:spPr bwMode="auto">
            <a:xfrm>
              <a:off x="4132" y="1838"/>
              <a:ext cx="400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3" tIns="45717" rIns="91433" bIns="45717">
              <a:spAutoFit/>
            </a:bodyPr>
            <a:lstStyle/>
            <a:p>
              <a:pPr algn="l" defTabSz="912813" eaLnBrk="1" hangingPunct="1"/>
              <a:r>
                <a:rPr kumimoji="0" lang="en-US" sz="1600" b="1">
                  <a:solidFill>
                    <a:srgbClr val="000000"/>
                  </a:solidFill>
                  <a:latin typeface="Arial" charset="0"/>
                </a:rPr>
                <a:t>$120</a:t>
              </a:r>
            </a:p>
            <a:p>
              <a:pPr algn="l" defTabSz="912813" eaLnBrk="1" hangingPunct="1"/>
              <a:endParaRPr kumimoji="0" lang="en-US" sz="800" b="1">
                <a:solidFill>
                  <a:srgbClr val="000000"/>
                </a:solidFill>
                <a:latin typeface="Arial" charset="0"/>
              </a:endParaRPr>
            </a:p>
            <a:p>
              <a:pPr algn="l" defTabSz="912813" eaLnBrk="1" hangingPunct="1"/>
              <a:r>
                <a:rPr kumimoji="0" lang="en-US" sz="1600" b="1">
                  <a:solidFill>
                    <a:srgbClr val="000000"/>
                  </a:solidFill>
                  <a:latin typeface="Arial" charset="0"/>
                </a:rPr>
                <a:t>  +</a:t>
              </a:r>
            </a:p>
          </p:txBody>
        </p:sp>
        <p:sp>
          <p:nvSpPr>
            <p:cNvPr id="8221" name="Line 27"/>
            <p:cNvSpPr>
              <a:spLocks noChangeShapeType="1"/>
            </p:cNvSpPr>
            <p:nvPr/>
          </p:nvSpPr>
          <p:spPr bwMode="auto">
            <a:xfrm>
              <a:off x="3816" y="2998"/>
              <a:ext cx="7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2" name="Text Box 28"/>
            <p:cNvSpPr txBox="1">
              <a:spLocks noChangeArrowheads="1"/>
            </p:cNvSpPr>
            <p:nvPr/>
          </p:nvSpPr>
          <p:spPr bwMode="auto">
            <a:xfrm>
              <a:off x="4157" y="3016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3" tIns="45717" rIns="91433" bIns="45717">
              <a:spAutoFit/>
            </a:bodyPr>
            <a:lstStyle/>
            <a:p>
              <a:pPr algn="l" defTabSz="912813" eaLnBrk="1" hangingPunct="1"/>
              <a:r>
                <a:rPr kumimoji="0" lang="en-US" sz="1600" b="1">
                  <a:solidFill>
                    <a:srgbClr val="000000"/>
                  </a:solidFill>
                  <a:latin typeface="Arial" charset="0"/>
                </a:rPr>
                <a:t>$220</a:t>
              </a:r>
            </a:p>
          </p:txBody>
        </p:sp>
        <p:sp>
          <p:nvSpPr>
            <p:cNvPr id="8223" name="AutoShape 29"/>
            <p:cNvSpPr>
              <a:spLocks noChangeArrowheads="1"/>
            </p:cNvSpPr>
            <p:nvPr/>
          </p:nvSpPr>
          <p:spPr bwMode="auto">
            <a:xfrm>
              <a:off x="3906" y="1502"/>
              <a:ext cx="175" cy="86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3" tIns="45717" rIns="91433" bIns="45717" anchor="ctr"/>
            <a:lstStyle/>
            <a:p>
              <a:pPr algn="ctr" defTabSz="912813" eaLnBrk="1" hangingPunct="1"/>
              <a:r>
                <a:rPr kumimoji="0" lang="en-US" sz="1600" b="1">
                  <a:solidFill>
                    <a:srgbClr val="000000"/>
                  </a:solidFill>
                  <a:latin typeface="Arial" charset="0"/>
                </a:rPr>
                <a:t>30</a:t>
              </a:r>
            </a:p>
          </p:txBody>
        </p:sp>
      </p:grpSp>
      <p:sp>
        <p:nvSpPr>
          <p:cNvPr id="8213" name="Text Box 30"/>
          <p:cNvSpPr txBox="1">
            <a:spLocks noChangeArrowheads="1"/>
          </p:cNvSpPr>
          <p:nvPr/>
        </p:nvSpPr>
        <p:spPr bwMode="auto">
          <a:xfrm>
            <a:off x="708025" y="4721225"/>
            <a:ext cx="1084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l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$6/pound</a:t>
            </a:r>
          </a:p>
        </p:txBody>
      </p:sp>
      <p:sp>
        <p:nvSpPr>
          <p:cNvPr id="8214" name="Text Box 31"/>
          <p:cNvSpPr txBox="1">
            <a:spLocks noChangeArrowheads="1"/>
          </p:cNvSpPr>
          <p:nvPr/>
        </p:nvSpPr>
        <p:spPr bwMode="auto">
          <a:xfrm>
            <a:off x="1808163" y="4721225"/>
            <a:ext cx="1085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l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$5/pound</a:t>
            </a:r>
          </a:p>
        </p:txBody>
      </p:sp>
      <p:sp>
        <p:nvSpPr>
          <p:cNvPr id="8215" name="Text Box 32"/>
          <p:cNvSpPr txBox="1">
            <a:spLocks noChangeArrowheads="1"/>
          </p:cNvSpPr>
          <p:nvPr/>
        </p:nvSpPr>
        <p:spPr bwMode="auto">
          <a:xfrm>
            <a:off x="2900363" y="4721225"/>
            <a:ext cx="1085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l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$4/pound</a:t>
            </a:r>
          </a:p>
        </p:txBody>
      </p:sp>
      <p:sp>
        <p:nvSpPr>
          <p:cNvPr id="8216" name="Text Box 15"/>
          <p:cNvSpPr txBox="1">
            <a:spLocks noChangeArrowheads="1"/>
          </p:cNvSpPr>
          <p:nvPr/>
        </p:nvSpPr>
        <p:spPr bwMode="auto">
          <a:xfrm>
            <a:off x="4392613" y="4241800"/>
            <a:ext cx="381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>
            <a:spAutoFit/>
          </a:bodyPr>
          <a:lstStyle/>
          <a:p>
            <a:pPr algn="l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animBg="1"/>
      <p:bldP spid="147472" grpId="0" animBg="1"/>
      <p:bldP spid="147473" grpId="0" animBg="1"/>
      <p:bldP spid="147474" grpId="0"/>
      <p:bldP spid="147475" grpId="0"/>
      <p:bldP spid="147476" grpId="0" animBg="1"/>
      <p:bldP spid="1474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50813"/>
            <a:ext cx="9302750" cy="612775"/>
          </a:xfrm>
        </p:spPr>
        <p:txBody>
          <a:bodyPr lIns="99269" tIns="49635" rIns="99269" bIns="49635" anchor="t"/>
          <a:lstStyle/>
          <a:p>
            <a:pPr eaLnBrk="1" hangingPunct="1">
              <a:defRPr/>
            </a:pPr>
            <a:r>
              <a:rPr lang="en-US" smtClean="0"/>
              <a:t>0-1 Knapsack: Brute-Force Approach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31825" y="1885950"/>
            <a:ext cx="8636000" cy="2395538"/>
          </a:xfrm>
        </p:spPr>
        <p:txBody>
          <a:bodyPr lIns="99269" tIns="49635" rIns="99269" bIns="49635"/>
          <a:lstStyle/>
          <a:p>
            <a:pPr marL="342900" indent="-342900" defTabSz="912813" eaLnBrk="1" hangingPunct="1"/>
            <a:r>
              <a:rPr lang="en-US" sz="2600" smtClean="0"/>
              <a:t>Since there are </a:t>
            </a:r>
            <a:r>
              <a:rPr lang="en-US" sz="2600" i="1" smtClean="0"/>
              <a:t>n</a:t>
            </a:r>
            <a:r>
              <a:rPr lang="en-US" sz="2600" smtClean="0"/>
              <a:t> items, there are 2</a:t>
            </a:r>
            <a:r>
              <a:rPr lang="en-US" sz="2600" i="1" baseline="30000" smtClean="0"/>
              <a:t>n</a:t>
            </a:r>
            <a:r>
              <a:rPr lang="en-US" sz="2600" smtClean="0"/>
              <a:t> possible combinations of items.</a:t>
            </a:r>
          </a:p>
          <a:p>
            <a:pPr marL="342900" indent="-342900" defTabSz="912813" eaLnBrk="1" hangingPunct="1"/>
            <a:r>
              <a:rPr lang="en-US" sz="2600" smtClean="0"/>
              <a:t>We go through all combinations and find the one with the most total value and with total weight less or equal to </a:t>
            </a:r>
            <a:r>
              <a:rPr lang="en-US" sz="2600" i="1" smtClean="0"/>
              <a:t>W.</a:t>
            </a:r>
            <a:endParaRPr lang="en-US" sz="2600" smtClean="0"/>
          </a:p>
          <a:p>
            <a:pPr marL="342900" indent="-342900" defTabSz="912813" eaLnBrk="1" hangingPunct="1"/>
            <a:r>
              <a:rPr lang="en-US" sz="2600" smtClean="0"/>
              <a:t>Running time will be </a:t>
            </a:r>
            <a:r>
              <a:rPr lang="en-US" sz="2600" i="1" smtClean="0"/>
              <a:t>O</a:t>
            </a:r>
            <a:r>
              <a:rPr lang="en-US" sz="2600" smtClean="0"/>
              <a:t>(2</a:t>
            </a:r>
            <a:r>
              <a:rPr lang="en-US" sz="2600" i="1" baseline="30000" smtClean="0"/>
              <a:t>n</a:t>
            </a:r>
            <a:r>
              <a:rPr lang="en-US" sz="260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65100"/>
            <a:ext cx="9051925" cy="493713"/>
          </a:xfrm>
        </p:spPr>
        <p:txBody>
          <a:bodyPr lIns="99269" tIns="49635" rIns="99269" bIns="49635" anchor="t"/>
          <a:lstStyle/>
          <a:p>
            <a:pPr eaLnBrk="1" hangingPunct="1">
              <a:defRPr/>
            </a:pPr>
            <a:r>
              <a:rPr lang="en-US" smtClean="0"/>
              <a:t>0-1 Knapsack - Dynamic Programming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457200" y="1295400"/>
            <a:ext cx="8231188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/>
          <a:lstStyle/>
          <a:p>
            <a:pPr marL="373063" indent="-373063" algn="l" defTabSz="992188" eaLnBrk="1" hangingPunct="1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/>
            </a:pPr>
            <a:r>
              <a:rPr kumimoji="0" lang="en-US" sz="3000" i="1" dirty="0">
                <a:solidFill>
                  <a:srgbClr val="000000"/>
                </a:solidFill>
                <a:latin typeface="+mn-lt"/>
              </a:rPr>
              <a:t>P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(</a:t>
            </a:r>
            <a:r>
              <a:rPr kumimoji="0" lang="en-US" sz="3000" i="1" dirty="0" err="1">
                <a:solidFill>
                  <a:srgbClr val="000000"/>
                </a:solidFill>
                <a:latin typeface="+mn-lt"/>
              </a:rPr>
              <a:t>i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, </a:t>
            </a:r>
            <a:r>
              <a:rPr kumimoji="0" lang="en-US" sz="3000" i="1" dirty="0">
                <a:solidFill>
                  <a:srgbClr val="000000"/>
                </a:solidFill>
                <a:latin typeface="+mn-lt"/>
              </a:rPr>
              <a:t>w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) –  the maximum profit that can be 			obtained from items 1 to </a:t>
            </a:r>
            <a:r>
              <a:rPr kumimoji="0" lang="en-US" sz="3000" i="1" dirty="0" err="1">
                <a:solidFill>
                  <a:srgbClr val="000000"/>
                </a:solidFill>
                <a:latin typeface="+mn-lt"/>
              </a:rPr>
              <a:t>i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, if the 			knapsack has size </a:t>
            </a:r>
            <a:r>
              <a:rPr kumimoji="0" lang="en-US" sz="3000" i="1" dirty="0">
                <a:solidFill>
                  <a:srgbClr val="000000"/>
                </a:solidFill>
                <a:latin typeface="+mn-lt"/>
              </a:rPr>
              <a:t>w</a:t>
            </a:r>
          </a:p>
          <a:p>
            <a:pPr marL="373063" indent="-373063" algn="l" defTabSz="992188" eaLnBrk="1" hangingPunct="1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/>
            </a:pPr>
            <a:r>
              <a:rPr kumimoji="0" lang="en-US" sz="3000" dirty="0">
                <a:solidFill>
                  <a:srgbClr val="0000CC"/>
                </a:solidFill>
                <a:latin typeface="+mn-lt"/>
              </a:rPr>
              <a:t>Case 1: thief takes item </a:t>
            </a:r>
            <a:r>
              <a:rPr kumimoji="0" lang="en-US" sz="3000" i="1" dirty="0" err="1">
                <a:solidFill>
                  <a:srgbClr val="0000CC"/>
                </a:solidFill>
                <a:latin typeface="+mn-lt"/>
              </a:rPr>
              <a:t>i</a:t>
            </a:r>
            <a:endParaRPr kumimoji="0" lang="en-US" sz="3000" i="1" dirty="0">
              <a:solidFill>
                <a:srgbClr val="0000CC"/>
              </a:solidFill>
              <a:latin typeface="+mn-lt"/>
            </a:endParaRPr>
          </a:p>
          <a:p>
            <a:pPr marL="373063" indent="-373063" algn="l" defTabSz="992188" eaLnBrk="1" hangingPunct="1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75000"/>
              <a:defRPr/>
            </a:pP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		 </a:t>
            </a:r>
            <a:r>
              <a:rPr kumimoji="0" lang="en-US" sz="3000" i="1" dirty="0">
                <a:solidFill>
                  <a:srgbClr val="000000"/>
                </a:solidFill>
                <a:latin typeface="+mn-lt"/>
              </a:rPr>
              <a:t>P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(</a:t>
            </a:r>
            <a:r>
              <a:rPr kumimoji="0" lang="en-US" sz="3000" i="1" dirty="0" err="1">
                <a:solidFill>
                  <a:srgbClr val="000000"/>
                </a:solidFill>
                <a:latin typeface="+mn-lt"/>
              </a:rPr>
              <a:t>i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, </a:t>
            </a:r>
            <a:r>
              <a:rPr kumimoji="0" lang="en-US" sz="3000" i="1" dirty="0">
                <a:solidFill>
                  <a:srgbClr val="000000"/>
                </a:solidFill>
                <a:latin typeface="+mn-lt"/>
              </a:rPr>
              <a:t>w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) =</a:t>
            </a:r>
          </a:p>
          <a:p>
            <a:pPr marL="373063" indent="-373063" algn="l" defTabSz="992188" eaLnBrk="1" hangingPunct="1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/>
            </a:pPr>
            <a:r>
              <a:rPr kumimoji="0" lang="en-US" sz="3000" dirty="0">
                <a:solidFill>
                  <a:srgbClr val="0000CC"/>
                </a:solidFill>
                <a:latin typeface="+mn-lt"/>
              </a:rPr>
              <a:t>Case 2: thief does not take item </a:t>
            </a:r>
            <a:r>
              <a:rPr kumimoji="0" lang="en-US" sz="3000" dirty="0" err="1">
                <a:solidFill>
                  <a:srgbClr val="0000CC"/>
                </a:solidFill>
                <a:latin typeface="+mn-lt"/>
              </a:rPr>
              <a:t>i</a:t>
            </a:r>
            <a:endParaRPr kumimoji="0" lang="en-US" sz="3000" dirty="0">
              <a:solidFill>
                <a:srgbClr val="0000CC"/>
              </a:solidFill>
              <a:latin typeface="+mn-lt"/>
            </a:endParaRPr>
          </a:p>
          <a:p>
            <a:pPr marL="373063" indent="-373063" algn="l" defTabSz="992188" eaLnBrk="1" hangingPunct="1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75000"/>
              <a:defRPr/>
            </a:pP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		 </a:t>
            </a:r>
            <a:r>
              <a:rPr kumimoji="0" lang="en-US" sz="3000" i="1" dirty="0">
                <a:solidFill>
                  <a:srgbClr val="000000"/>
                </a:solidFill>
                <a:latin typeface="+mn-lt"/>
              </a:rPr>
              <a:t>P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(</a:t>
            </a:r>
            <a:r>
              <a:rPr kumimoji="0" lang="en-US" sz="3000" i="1" dirty="0" err="1">
                <a:solidFill>
                  <a:srgbClr val="000000"/>
                </a:solidFill>
                <a:latin typeface="+mn-lt"/>
              </a:rPr>
              <a:t>i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, </a:t>
            </a:r>
            <a:r>
              <a:rPr kumimoji="0" lang="en-US" sz="3000" i="1" dirty="0">
                <a:solidFill>
                  <a:srgbClr val="000000"/>
                </a:solidFill>
                <a:latin typeface="+mn-lt"/>
              </a:rPr>
              <a:t>w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) =</a:t>
            </a:r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3074988" y="4176713"/>
            <a:ext cx="291782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l" defTabSz="912813" eaLnBrk="1" hangingPunct="1">
              <a:defRPr/>
            </a:pPr>
            <a:r>
              <a:rPr kumimoji="0" lang="en-US" sz="3000" i="1" dirty="0">
                <a:solidFill>
                  <a:srgbClr val="000000"/>
                </a:solidFill>
                <a:latin typeface="+mn-lt"/>
              </a:rPr>
              <a:t>v</a:t>
            </a:r>
            <a:r>
              <a:rPr kumimoji="0" lang="en-US" sz="3000" i="1" baseline="-25000" dirty="0">
                <a:solidFill>
                  <a:srgbClr val="000000"/>
                </a:solidFill>
                <a:latin typeface="+mn-lt"/>
              </a:rPr>
              <a:t>i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 + </a:t>
            </a:r>
            <a:r>
              <a:rPr kumimoji="0" lang="en-US" sz="3000" i="1" dirty="0">
                <a:solidFill>
                  <a:srgbClr val="000000"/>
                </a:solidFill>
                <a:latin typeface="+mn-lt"/>
              </a:rPr>
              <a:t>P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(</a:t>
            </a:r>
            <a:r>
              <a:rPr kumimoji="0" lang="en-US" sz="3000" i="1" dirty="0" err="1">
                <a:solidFill>
                  <a:srgbClr val="000000"/>
                </a:solidFill>
                <a:latin typeface="+mn-lt"/>
              </a:rPr>
              <a:t>i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 - 1, </a:t>
            </a:r>
            <a:r>
              <a:rPr kumimoji="0" lang="en-US" sz="3000" i="1" dirty="0">
                <a:solidFill>
                  <a:srgbClr val="000000"/>
                </a:solidFill>
                <a:latin typeface="+mn-lt"/>
              </a:rPr>
              <a:t>w-</a:t>
            </a:r>
            <a:r>
              <a:rPr kumimoji="0" lang="en-US" sz="3000" i="1" dirty="0" err="1">
                <a:solidFill>
                  <a:srgbClr val="000000"/>
                </a:solidFill>
                <a:latin typeface="+mn-lt"/>
              </a:rPr>
              <a:t>w</a:t>
            </a:r>
            <a:r>
              <a:rPr kumimoji="0" lang="en-US" sz="3000" i="1" baseline="-25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)</a:t>
            </a:r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3108325" y="5684838"/>
            <a:ext cx="1766888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l" defTabSz="912813" eaLnBrk="1" hangingPunct="1">
              <a:defRPr/>
            </a:pPr>
            <a:r>
              <a:rPr kumimoji="0" lang="en-US" sz="3000" i="1" dirty="0">
                <a:solidFill>
                  <a:srgbClr val="000000"/>
                </a:solidFill>
                <a:latin typeface="+mn-lt"/>
              </a:rPr>
              <a:t>P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(</a:t>
            </a:r>
            <a:r>
              <a:rPr kumimoji="0" lang="en-US" sz="3000" i="1" dirty="0" err="1">
                <a:solidFill>
                  <a:srgbClr val="000000"/>
                </a:solidFill>
                <a:latin typeface="+mn-lt"/>
              </a:rPr>
              <a:t>i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 - 1, </a:t>
            </a:r>
            <a:r>
              <a:rPr kumimoji="0" lang="en-US" sz="3000" i="1" dirty="0">
                <a:solidFill>
                  <a:srgbClr val="000000"/>
                </a:solidFill>
                <a:latin typeface="+mn-lt"/>
              </a:rPr>
              <a:t>w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4" grpId="0"/>
      <p:bldP spid="1484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9100" y="150813"/>
            <a:ext cx="8550275" cy="731837"/>
          </a:xfrm>
        </p:spPr>
        <p:txBody>
          <a:bodyPr lIns="99269" tIns="49635" rIns="99269" bIns="49635" anchor="t"/>
          <a:lstStyle/>
          <a:p>
            <a:pPr eaLnBrk="1" hangingPunct="1">
              <a:defRPr/>
            </a:pPr>
            <a:r>
              <a:rPr lang="en-US" smtClean="0"/>
              <a:t>Recursive Formula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2600325"/>
            <a:ext cx="9102725" cy="3319463"/>
          </a:xfrm>
        </p:spPr>
        <p:txBody>
          <a:bodyPr lIns="99269" tIns="49635" rIns="99269" bIns="49635"/>
          <a:lstStyle/>
          <a:p>
            <a:pPr marL="342900" indent="-342900" defTabSz="912813" eaLnBrk="1" hangingPunct="1">
              <a:spcBef>
                <a:spcPct val="50000"/>
              </a:spcBef>
            </a:pPr>
            <a:r>
              <a:rPr lang="en-US" sz="2600" smtClean="0"/>
              <a:t>The best subset that has the total weight </a:t>
            </a:r>
            <a:r>
              <a:rPr lang="en-US" sz="2600" i="1" smtClean="0"/>
              <a:t>w,</a:t>
            </a:r>
            <a:r>
              <a:rPr lang="en-US" sz="2600" smtClean="0"/>
              <a:t> either contains item </a:t>
            </a:r>
            <a:r>
              <a:rPr lang="en-US" sz="2600" i="1" smtClean="0"/>
              <a:t>i</a:t>
            </a:r>
            <a:r>
              <a:rPr lang="en-US" sz="2600" smtClean="0"/>
              <a:t> or not.</a:t>
            </a:r>
          </a:p>
          <a:p>
            <a:pPr marL="342900" indent="-342900" defTabSz="912813" eaLnBrk="1" hangingPunct="1">
              <a:spcBef>
                <a:spcPct val="50000"/>
              </a:spcBef>
            </a:pPr>
            <a:r>
              <a:rPr lang="en-US" sz="2600" smtClean="0">
                <a:solidFill>
                  <a:srgbClr val="0000CC"/>
                </a:solidFill>
              </a:rPr>
              <a:t>First case: </a:t>
            </a:r>
            <a:r>
              <a:rPr lang="en-US" sz="2600" i="1" smtClean="0">
                <a:solidFill>
                  <a:srgbClr val="0000CC"/>
                </a:solidFill>
              </a:rPr>
              <a:t>w</a:t>
            </a:r>
            <a:r>
              <a:rPr lang="en-US" sz="2600" i="1" baseline="-25000" smtClean="0">
                <a:solidFill>
                  <a:srgbClr val="0000CC"/>
                </a:solidFill>
              </a:rPr>
              <a:t> </a:t>
            </a:r>
            <a:r>
              <a:rPr lang="en-US" sz="2600" i="1" smtClean="0">
                <a:solidFill>
                  <a:srgbClr val="0000CC"/>
                </a:solidFill>
              </a:rPr>
              <a:t>&lt;w</a:t>
            </a:r>
            <a:r>
              <a:rPr lang="en-US" sz="2600" i="1" baseline="-25000" smtClean="0">
                <a:solidFill>
                  <a:srgbClr val="0000CC"/>
                </a:solidFill>
              </a:rPr>
              <a:t>i</a:t>
            </a:r>
            <a:r>
              <a:rPr lang="en-US" sz="2600" smtClean="0"/>
              <a:t>. Item </a:t>
            </a:r>
            <a:r>
              <a:rPr lang="en-US" sz="2600" i="1" smtClean="0"/>
              <a:t>i</a:t>
            </a:r>
            <a:r>
              <a:rPr lang="en-US" sz="2600" smtClean="0"/>
              <a:t> can’t be part of the solution, since if it was, the total weight would be </a:t>
            </a:r>
            <a:r>
              <a:rPr lang="en-US" sz="2600" i="1" smtClean="0"/>
              <a:t>&gt; w</a:t>
            </a:r>
            <a:r>
              <a:rPr lang="en-US" sz="2600" smtClean="0"/>
              <a:t>, which is unacceptable.</a:t>
            </a:r>
          </a:p>
          <a:p>
            <a:pPr marL="342900" indent="-342900" defTabSz="912813" eaLnBrk="1" hangingPunct="1">
              <a:spcBef>
                <a:spcPct val="50000"/>
              </a:spcBef>
            </a:pPr>
            <a:r>
              <a:rPr lang="en-US" sz="2600" smtClean="0">
                <a:solidFill>
                  <a:srgbClr val="0000CC"/>
                </a:solidFill>
              </a:rPr>
              <a:t>Second case: </a:t>
            </a:r>
            <a:r>
              <a:rPr lang="en-US" sz="2600" i="1" smtClean="0">
                <a:solidFill>
                  <a:srgbClr val="0000CC"/>
                </a:solidFill>
              </a:rPr>
              <a:t>w &gt;= w</a:t>
            </a:r>
            <a:r>
              <a:rPr lang="en-US" sz="2600" i="1" baseline="-25000" smtClean="0">
                <a:solidFill>
                  <a:srgbClr val="0000CC"/>
                </a:solidFill>
              </a:rPr>
              <a:t>i</a:t>
            </a:r>
            <a:r>
              <a:rPr lang="en-US" sz="2600" smtClean="0"/>
              <a:t>. Then the item </a:t>
            </a:r>
            <a:r>
              <a:rPr lang="en-US" sz="2600" i="1" smtClean="0"/>
              <a:t>i</a:t>
            </a:r>
            <a:r>
              <a:rPr lang="en-US" sz="2600" smtClean="0"/>
              <a:t> </a:t>
            </a:r>
            <a:r>
              <a:rPr lang="en-US" sz="2600" u="sng" smtClean="0"/>
              <a:t>can</a:t>
            </a:r>
            <a:r>
              <a:rPr lang="en-US" sz="2600" smtClean="0"/>
              <a:t> be in the solution, and we choose the case with greater value.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036638" y="1303338"/>
          <a:ext cx="7721600" cy="998537"/>
        </p:xfrm>
        <a:graphic>
          <a:graphicData uri="http://schemas.openxmlformats.org/presentationml/2006/ole">
            <p:oleObj spid="_x0000_s1026" name="Equation" r:id="rId3" imgW="4762440" imgH="672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5116513" y="5222875"/>
            <a:ext cx="604837" cy="487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9269" tIns="49635" rIns="99269" bIns="49635" anchor="ctr"/>
          <a:lstStyle/>
          <a:p>
            <a:pPr algn="l" defTabSz="992188" eaLnBrk="1" hangingPunct="1"/>
            <a:endParaRPr kumimoji="0" lang="en-US" sz="2000" b="1">
              <a:latin typeface="Arial" charset="0"/>
            </a:endParaRPr>
          </a:p>
        </p:txBody>
      </p:sp>
      <p:graphicFrame>
        <p:nvGraphicFramePr>
          <p:cNvPr id="505987" name="Group 131"/>
          <p:cNvGraphicFramePr>
            <a:graphicFrameLocks noGrp="1"/>
          </p:cNvGraphicFramePr>
          <p:nvPr/>
        </p:nvGraphicFramePr>
        <p:xfrm>
          <a:off x="841375" y="3284538"/>
          <a:ext cx="6723063" cy="3414712"/>
        </p:xfrm>
        <a:graphic>
          <a:graphicData uri="http://schemas.openxmlformats.org/drawingml/2006/table">
            <a:tbl>
              <a:tblPr/>
              <a:tblGrid>
                <a:gridCol w="600075"/>
                <a:gridCol w="611188"/>
                <a:gridCol w="611187"/>
                <a:gridCol w="611188"/>
                <a:gridCol w="614362"/>
                <a:gridCol w="612775"/>
                <a:gridCol w="612775"/>
                <a:gridCol w="612775"/>
                <a:gridCol w="612775"/>
                <a:gridCol w="612775"/>
                <a:gridCol w="611188"/>
              </a:tblGrid>
              <a:tr h="48895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65" name="Text Box 102"/>
          <p:cNvSpPr txBox="1">
            <a:spLocks noChangeArrowheads="1"/>
          </p:cNvSpPr>
          <p:nvPr/>
        </p:nvSpPr>
        <p:spPr bwMode="auto">
          <a:xfrm>
            <a:off x="976313" y="2894013"/>
            <a:ext cx="42703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/>
              <a:t>0</a:t>
            </a:r>
            <a:r>
              <a:rPr kumimoji="0" lang="en-US" sz="2000" b="1" baseline="-25000"/>
              <a:t>:</a:t>
            </a:r>
            <a:endParaRPr kumimoji="0" lang="en-US" sz="2000" b="1"/>
          </a:p>
        </p:txBody>
      </p:sp>
      <p:sp>
        <p:nvSpPr>
          <p:cNvPr id="11366" name="Text Box 103"/>
          <p:cNvSpPr txBox="1">
            <a:spLocks noChangeArrowheads="1"/>
          </p:cNvSpPr>
          <p:nvPr/>
        </p:nvSpPr>
        <p:spPr bwMode="auto">
          <a:xfrm>
            <a:off x="422275" y="6256338"/>
            <a:ext cx="33337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/>
              <a:t>n</a:t>
            </a:r>
            <a:endParaRPr kumimoji="0" lang="en-US" sz="2000" b="1" baseline="-25000"/>
          </a:p>
        </p:txBody>
      </p:sp>
      <p:sp>
        <p:nvSpPr>
          <p:cNvPr id="11367" name="Text Box 104"/>
          <p:cNvSpPr txBox="1">
            <a:spLocks noChangeArrowheads="1"/>
          </p:cNvSpPr>
          <p:nvPr/>
        </p:nvSpPr>
        <p:spPr bwMode="auto">
          <a:xfrm>
            <a:off x="1568450" y="2894013"/>
            <a:ext cx="35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/>
              <a:t>1</a:t>
            </a:r>
            <a:endParaRPr kumimoji="0" lang="en-US" sz="2000" b="1" baseline="-25000"/>
          </a:p>
        </p:txBody>
      </p:sp>
      <p:sp>
        <p:nvSpPr>
          <p:cNvPr id="11368" name="Text Box 105"/>
          <p:cNvSpPr txBox="1">
            <a:spLocks noChangeArrowheads="1"/>
          </p:cNvSpPr>
          <p:nvPr/>
        </p:nvSpPr>
        <p:spPr bwMode="auto">
          <a:xfrm>
            <a:off x="3154363" y="2878138"/>
            <a:ext cx="96678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>
                <a:solidFill>
                  <a:srgbClr val="FF0000"/>
                </a:solidFill>
              </a:rPr>
              <a:t>w</a:t>
            </a:r>
            <a:r>
              <a:rPr kumimoji="0" lang="en-US" sz="2000" b="1"/>
              <a:t> - </a:t>
            </a:r>
            <a:r>
              <a:rPr kumimoji="0" lang="en-US" sz="2000" b="1">
                <a:solidFill>
                  <a:srgbClr val="00B050"/>
                </a:solidFill>
              </a:rPr>
              <a:t>w</a:t>
            </a:r>
            <a:r>
              <a:rPr kumimoji="0" lang="en-US" sz="2000" b="1" baseline="-2500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1369" name="Text Box 106"/>
          <p:cNvSpPr txBox="1">
            <a:spLocks noChangeArrowheads="1"/>
          </p:cNvSpPr>
          <p:nvPr/>
        </p:nvSpPr>
        <p:spPr bwMode="auto">
          <a:xfrm>
            <a:off x="7051675" y="2863850"/>
            <a:ext cx="4635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/>
              <a:t>W</a:t>
            </a:r>
            <a:endParaRPr kumimoji="0" lang="en-US" sz="2000" b="1" baseline="-25000"/>
          </a:p>
        </p:txBody>
      </p:sp>
      <p:sp>
        <p:nvSpPr>
          <p:cNvPr id="11370" name="Text Box 107"/>
          <p:cNvSpPr txBox="1">
            <a:spLocks noChangeArrowheads="1"/>
          </p:cNvSpPr>
          <p:nvPr/>
        </p:nvSpPr>
        <p:spPr bwMode="auto">
          <a:xfrm>
            <a:off x="344488" y="4732338"/>
            <a:ext cx="582612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/>
              <a:t>i-1</a:t>
            </a:r>
            <a:endParaRPr kumimoji="0" lang="en-US" sz="2000" b="1" baseline="-25000"/>
          </a:p>
        </p:txBody>
      </p:sp>
      <p:sp>
        <p:nvSpPr>
          <p:cNvPr id="11371" name="Text Box 108"/>
          <p:cNvSpPr txBox="1">
            <a:spLocks noChangeArrowheads="1"/>
          </p:cNvSpPr>
          <p:nvPr/>
        </p:nvSpPr>
        <p:spPr bwMode="auto">
          <a:xfrm>
            <a:off x="412750" y="3373438"/>
            <a:ext cx="35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/>
              <a:t>0</a:t>
            </a:r>
            <a:endParaRPr kumimoji="0" lang="en-US" sz="2000" b="1" baseline="-25000"/>
          </a:p>
        </p:txBody>
      </p:sp>
      <p:grpSp>
        <p:nvGrpSpPr>
          <p:cNvPr id="2" name="Group 109"/>
          <p:cNvGrpSpPr>
            <a:grpSpLocks/>
          </p:cNvGrpSpPr>
          <p:nvPr/>
        </p:nvGrpSpPr>
        <p:grpSpPr bwMode="auto">
          <a:xfrm>
            <a:off x="1246188" y="3814763"/>
            <a:ext cx="7235825" cy="403225"/>
            <a:chOff x="644" y="1968"/>
            <a:chExt cx="4143" cy="238"/>
          </a:xfrm>
        </p:grpSpPr>
        <p:sp>
          <p:nvSpPr>
            <p:cNvPr id="11393" name="Line 110"/>
            <p:cNvSpPr>
              <a:spLocks noChangeShapeType="1"/>
            </p:cNvSpPr>
            <p:nvPr/>
          </p:nvSpPr>
          <p:spPr bwMode="auto">
            <a:xfrm>
              <a:off x="644" y="2084"/>
              <a:ext cx="3623" cy="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4" name="Text Box 111"/>
            <p:cNvSpPr txBox="1">
              <a:spLocks noChangeArrowheads="1"/>
            </p:cNvSpPr>
            <p:nvPr/>
          </p:nvSpPr>
          <p:spPr bwMode="auto">
            <a:xfrm>
              <a:off x="4399" y="1968"/>
              <a:ext cx="388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9" tIns="49635" rIns="99269" bIns="49635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first</a:t>
              </a:r>
            </a:p>
          </p:txBody>
        </p:sp>
      </p:grpSp>
      <p:sp>
        <p:nvSpPr>
          <p:cNvPr id="11373" name="Rectangle 112"/>
          <p:cNvSpPr>
            <a:spLocks noGrp="1" noChangeArrowheads="1"/>
          </p:cNvSpPr>
          <p:nvPr>
            <p:ph type="body" idx="4294967295"/>
          </p:nvPr>
        </p:nvSpPr>
        <p:spPr>
          <a:xfrm>
            <a:off x="385763" y="2173288"/>
            <a:ext cx="9053512" cy="766762"/>
          </a:xfrm>
          <a:noFill/>
        </p:spPr>
        <p:txBody>
          <a:bodyPr lIns="99269" tIns="49635" rIns="99269" bIns="49635"/>
          <a:lstStyle/>
          <a:p>
            <a:pPr marL="342900" indent="-342900" defTabSz="912813" eaLnBrk="1" hangingPunct="1">
              <a:buFontTx/>
              <a:buNone/>
            </a:pPr>
            <a:r>
              <a:rPr lang="en-US" smtClean="0"/>
              <a:t>	</a:t>
            </a:r>
            <a:r>
              <a:rPr lang="en-US" smtClean="0">
                <a:latin typeface="Comic Sans MS" pitchFamily="66" charset="0"/>
              </a:rPr>
              <a:t>P(i, </a:t>
            </a:r>
            <a:r>
              <a:rPr lang="en-US" smtClean="0">
                <a:solidFill>
                  <a:srgbClr val="FF0000"/>
                </a:solidFill>
                <a:latin typeface="Comic Sans MS" pitchFamily="66" charset="0"/>
              </a:rPr>
              <a:t>w</a:t>
            </a:r>
            <a:r>
              <a:rPr lang="en-US" smtClean="0">
                <a:latin typeface="Comic Sans MS" pitchFamily="66" charset="0"/>
              </a:rPr>
              <a:t>) = max {v</a:t>
            </a:r>
            <a:r>
              <a:rPr lang="en-US" baseline="-25000" smtClean="0">
                <a:latin typeface="Comic Sans MS" pitchFamily="66" charset="0"/>
              </a:rPr>
              <a:t>i</a:t>
            </a:r>
            <a:r>
              <a:rPr lang="en-US" smtClean="0">
                <a:latin typeface="Comic Sans MS" pitchFamily="66" charset="0"/>
              </a:rPr>
              <a:t> + P(i - 1, </a:t>
            </a:r>
            <a:r>
              <a:rPr lang="en-US" smtClean="0">
                <a:solidFill>
                  <a:srgbClr val="FF0000"/>
                </a:solidFill>
                <a:latin typeface="Comic Sans MS" pitchFamily="66" charset="0"/>
              </a:rPr>
              <a:t>w</a:t>
            </a:r>
            <a:r>
              <a:rPr lang="en-US" smtClean="0">
                <a:latin typeface="Comic Sans MS" pitchFamily="66" charset="0"/>
              </a:rPr>
              <a:t>-</a:t>
            </a:r>
            <a:r>
              <a:rPr lang="en-US" smtClean="0">
                <a:solidFill>
                  <a:srgbClr val="00B050"/>
                </a:solidFill>
                <a:latin typeface="Comic Sans MS" pitchFamily="66" charset="0"/>
              </a:rPr>
              <a:t>w</a:t>
            </a:r>
            <a:r>
              <a:rPr lang="en-US" baseline="-25000" smtClean="0">
                <a:solidFill>
                  <a:srgbClr val="00B050"/>
                </a:solidFill>
                <a:latin typeface="Comic Sans MS" pitchFamily="66" charset="0"/>
              </a:rPr>
              <a:t>i</a:t>
            </a:r>
            <a:r>
              <a:rPr lang="en-US" smtClean="0">
                <a:latin typeface="Comic Sans MS" pitchFamily="66" charset="0"/>
              </a:rPr>
              <a:t>),  P(i - 1, </a:t>
            </a:r>
            <a:r>
              <a:rPr lang="en-US" smtClean="0">
                <a:solidFill>
                  <a:srgbClr val="FF0000"/>
                </a:solidFill>
                <a:latin typeface="Comic Sans MS" pitchFamily="66" charset="0"/>
              </a:rPr>
              <a:t>w</a:t>
            </a:r>
            <a:r>
              <a:rPr lang="en-US" smtClean="0">
                <a:latin typeface="Comic Sans MS" pitchFamily="66" charset="0"/>
              </a:rPr>
              <a:t>) }  </a:t>
            </a:r>
          </a:p>
        </p:txBody>
      </p:sp>
      <p:sp>
        <p:nvSpPr>
          <p:cNvPr id="11374" name="AutoShape 113"/>
          <p:cNvSpPr>
            <a:spLocks/>
          </p:cNvSpPr>
          <p:nvPr/>
        </p:nvSpPr>
        <p:spPr bwMode="auto">
          <a:xfrm rot="5400000">
            <a:off x="4302126" y="631825"/>
            <a:ext cx="152400" cy="2765425"/>
          </a:xfrm>
          <a:prstGeom prst="leftBrace">
            <a:avLst>
              <a:gd name="adj1" fmla="val 151215"/>
              <a:gd name="adj2" fmla="val 4993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lIns="99269" tIns="49635" rIns="99269" bIns="49635" anchor="ctr"/>
          <a:lstStyle/>
          <a:p>
            <a:pPr algn="l" defTabSz="992188" eaLnBrk="1" hangingPunct="1"/>
            <a:endParaRPr kumimoji="0" lang="en-US" sz="2000" b="1">
              <a:latin typeface="Arial" charset="0"/>
            </a:endParaRPr>
          </a:p>
        </p:txBody>
      </p:sp>
      <p:sp>
        <p:nvSpPr>
          <p:cNvPr id="11375" name="Text Box 114"/>
          <p:cNvSpPr txBox="1">
            <a:spLocks noChangeArrowheads="1"/>
          </p:cNvSpPr>
          <p:nvPr/>
        </p:nvSpPr>
        <p:spPr bwMode="auto">
          <a:xfrm>
            <a:off x="3446463" y="1497013"/>
            <a:ext cx="218598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Item </a:t>
            </a:r>
            <a:r>
              <a:rPr kumimoji="0" lang="en-US" sz="2000" b="1"/>
              <a:t>i </a:t>
            </a:r>
            <a:r>
              <a:rPr kumimoji="0" lang="en-US" sz="2000" b="1">
                <a:latin typeface="Arial" charset="0"/>
              </a:rPr>
              <a:t>was taken</a:t>
            </a:r>
          </a:p>
        </p:txBody>
      </p:sp>
      <p:sp>
        <p:nvSpPr>
          <p:cNvPr id="11376" name="Text Box 115"/>
          <p:cNvSpPr txBox="1">
            <a:spLocks noChangeArrowheads="1"/>
          </p:cNvSpPr>
          <p:nvPr/>
        </p:nvSpPr>
        <p:spPr bwMode="auto">
          <a:xfrm>
            <a:off x="5738813" y="1497013"/>
            <a:ext cx="264953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Item </a:t>
            </a:r>
            <a:r>
              <a:rPr kumimoji="0" lang="en-US" sz="2000" b="1"/>
              <a:t>i </a:t>
            </a:r>
            <a:r>
              <a:rPr kumimoji="0" lang="en-US" sz="2000" b="1">
                <a:latin typeface="Arial" charset="0"/>
              </a:rPr>
              <a:t>was not taken</a:t>
            </a:r>
          </a:p>
        </p:txBody>
      </p:sp>
      <p:sp>
        <p:nvSpPr>
          <p:cNvPr id="11377" name="Text Box 116"/>
          <p:cNvSpPr txBox="1">
            <a:spLocks noChangeArrowheads="1"/>
          </p:cNvSpPr>
          <p:nvPr/>
        </p:nvSpPr>
        <p:spPr bwMode="auto">
          <a:xfrm>
            <a:off x="452438" y="5246688"/>
            <a:ext cx="2730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/>
              <a:t>i</a:t>
            </a:r>
            <a:endParaRPr kumimoji="0" lang="en-US" sz="2000" b="1" baseline="-25000"/>
          </a:p>
        </p:txBody>
      </p:sp>
      <p:sp>
        <p:nvSpPr>
          <p:cNvPr id="11378" name="Text Box 117"/>
          <p:cNvSpPr txBox="1">
            <a:spLocks noChangeArrowheads="1"/>
          </p:cNvSpPr>
          <p:nvPr/>
        </p:nvSpPr>
        <p:spPr bwMode="auto">
          <a:xfrm>
            <a:off x="5256213" y="2897188"/>
            <a:ext cx="373062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>
                <a:solidFill>
                  <a:srgbClr val="FF0000"/>
                </a:solidFill>
              </a:rPr>
              <a:t>w</a:t>
            </a:r>
            <a:endParaRPr kumimoji="0" lang="en-US" sz="2000" b="1" baseline="-25000">
              <a:solidFill>
                <a:srgbClr val="FF0000"/>
              </a:solidFill>
            </a:endParaRPr>
          </a:p>
        </p:txBody>
      </p:sp>
      <p:grpSp>
        <p:nvGrpSpPr>
          <p:cNvPr id="3" name="Group 118"/>
          <p:cNvGrpSpPr>
            <a:grpSpLocks/>
          </p:cNvGrpSpPr>
          <p:nvPr/>
        </p:nvGrpSpPr>
        <p:grpSpPr bwMode="auto">
          <a:xfrm>
            <a:off x="5119688" y="4735513"/>
            <a:ext cx="604837" cy="715962"/>
            <a:chOff x="2932" y="2512"/>
            <a:chExt cx="346" cy="422"/>
          </a:xfrm>
        </p:grpSpPr>
        <p:sp>
          <p:nvSpPr>
            <p:cNvPr id="11391" name="Rectangle 119"/>
            <p:cNvSpPr>
              <a:spLocks noChangeArrowheads="1"/>
            </p:cNvSpPr>
            <p:nvPr/>
          </p:nvSpPr>
          <p:spPr bwMode="auto">
            <a:xfrm>
              <a:off x="2932" y="2512"/>
              <a:ext cx="346" cy="28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9269" tIns="49635" rIns="99269" bIns="49635" anchor="ctr"/>
            <a:lstStyle/>
            <a:p>
              <a:pPr algn="l" defTabSz="992188" eaLnBrk="1" hangingPunct="1"/>
              <a:endParaRPr kumimoji="0" lang="en-US" sz="2000" b="1">
                <a:latin typeface="Arial" charset="0"/>
              </a:endParaRPr>
            </a:p>
          </p:txBody>
        </p:sp>
        <p:sp>
          <p:nvSpPr>
            <p:cNvPr id="11392" name="Line 120"/>
            <p:cNvSpPr>
              <a:spLocks noChangeShapeType="1"/>
            </p:cNvSpPr>
            <p:nvPr/>
          </p:nvSpPr>
          <p:spPr bwMode="auto">
            <a:xfrm flipH="1" flipV="1">
              <a:off x="3105" y="2660"/>
              <a:ext cx="0" cy="2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21"/>
          <p:cNvGrpSpPr>
            <a:grpSpLocks/>
          </p:cNvGrpSpPr>
          <p:nvPr/>
        </p:nvGrpSpPr>
        <p:grpSpPr bwMode="auto">
          <a:xfrm>
            <a:off x="3276600" y="4746625"/>
            <a:ext cx="2146300" cy="688975"/>
            <a:chOff x="1876" y="2518"/>
            <a:chExt cx="1229" cy="407"/>
          </a:xfrm>
        </p:grpSpPr>
        <p:sp>
          <p:nvSpPr>
            <p:cNvPr id="11389" name="Rectangle 122"/>
            <p:cNvSpPr>
              <a:spLocks noChangeArrowheads="1"/>
            </p:cNvSpPr>
            <p:nvPr/>
          </p:nvSpPr>
          <p:spPr bwMode="auto">
            <a:xfrm>
              <a:off x="1876" y="2518"/>
              <a:ext cx="355" cy="28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9269" tIns="49635" rIns="99269" bIns="49635" anchor="ctr"/>
            <a:lstStyle/>
            <a:p>
              <a:pPr algn="l" defTabSz="992188" eaLnBrk="1" hangingPunct="1"/>
              <a:endParaRPr kumimoji="0" lang="en-US" sz="2000" b="1">
                <a:latin typeface="Arial" charset="0"/>
              </a:endParaRPr>
            </a:p>
          </p:txBody>
        </p:sp>
        <p:sp>
          <p:nvSpPr>
            <p:cNvPr id="11390" name="Line 123"/>
            <p:cNvSpPr>
              <a:spLocks noChangeShapeType="1"/>
            </p:cNvSpPr>
            <p:nvPr/>
          </p:nvSpPr>
          <p:spPr bwMode="auto">
            <a:xfrm flipH="1" flipV="1">
              <a:off x="2043" y="2655"/>
              <a:ext cx="1062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24"/>
          <p:cNvGrpSpPr>
            <a:grpSpLocks/>
          </p:cNvGrpSpPr>
          <p:nvPr/>
        </p:nvGrpSpPr>
        <p:grpSpPr bwMode="auto">
          <a:xfrm>
            <a:off x="1246188" y="4310063"/>
            <a:ext cx="7651750" cy="404812"/>
            <a:chOff x="644" y="2260"/>
            <a:chExt cx="4380" cy="239"/>
          </a:xfrm>
        </p:grpSpPr>
        <p:sp>
          <p:nvSpPr>
            <p:cNvPr id="11387" name="Line 125"/>
            <p:cNvSpPr>
              <a:spLocks noChangeShapeType="1"/>
            </p:cNvSpPr>
            <p:nvPr/>
          </p:nvSpPr>
          <p:spPr bwMode="auto">
            <a:xfrm>
              <a:off x="644" y="2374"/>
              <a:ext cx="3623" cy="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8" name="Text Box 126"/>
            <p:cNvSpPr txBox="1">
              <a:spLocks noChangeArrowheads="1"/>
            </p:cNvSpPr>
            <p:nvPr/>
          </p:nvSpPr>
          <p:spPr bwMode="auto">
            <a:xfrm>
              <a:off x="4399" y="2260"/>
              <a:ext cx="62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9" tIns="49635" rIns="99269" bIns="49635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second</a:t>
              </a:r>
            </a:p>
          </p:txBody>
        </p:sp>
      </p:grpSp>
      <p:grpSp>
        <p:nvGrpSpPr>
          <p:cNvPr id="6" name="Group 127"/>
          <p:cNvGrpSpPr>
            <a:grpSpLocks/>
          </p:cNvGrpSpPr>
          <p:nvPr/>
        </p:nvGrpSpPr>
        <p:grpSpPr bwMode="auto">
          <a:xfrm>
            <a:off x="1246188" y="4954588"/>
            <a:ext cx="6327775" cy="1455737"/>
            <a:chOff x="644" y="2641"/>
            <a:chExt cx="3623" cy="860"/>
          </a:xfrm>
        </p:grpSpPr>
        <p:sp>
          <p:nvSpPr>
            <p:cNvPr id="11385" name="Line 128"/>
            <p:cNvSpPr>
              <a:spLocks noChangeShapeType="1"/>
            </p:cNvSpPr>
            <p:nvPr/>
          </p:nvSpPr>
          <p:spPr bwMode="auto">
            <a:xfrm>
              <a:off x="1707" y="2641"/>
              <a:ext cx="0" cy="37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6" name="Line 129"/>
            <p:cNvSpPr>
              <a:spLocks noChangeShapeType="1"/>
            </p:cNvSpPr>
            <p:nvPr/>
          </p:nvSpPr>
          <p:spPr bwMode="auto">
            <a:xfrm>
              <a:off x="644" y="3501"/>
              <a:ext cx="3623" cy="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83" name="AutoShape 130"/>
          <p:cNvSpPr>
            <a:spLocks/>
          </p:cNvSpPr>
          <p:nvPr/>
        </p:nvSpPr>
        <p:spPr bwMode="auto">
          <a:xfrm rot="5400000">
            <a:off x="6766719" y="1142207"/>
            <a:ext cx="136525" cy="1798637"/>
          </a:xfrm>
          <a:prstGeom prst="leftBrace">
            <a:avLst>
              <a:gd name="adj1" fmla="val 109787"/>
              <a:gd name="adj2" fmla="val 4993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lIns="99269" tIns="49635" rIns="99269" bIns="49635" anchor="ctr"/>
          <a:lstStyle/>
          <a:p>
            <a:pPr algn="l" defTabSz="992188" eaLnBrk="1" hangingPunct="1"/>
            <a:endParaRPr kumimoji="0" lang="en-US" sz="2000" b="1">
              <a:latin typeface="Arial" charset="0"/>
            </a:endParaRPr>
          </a:p>
        </p:txBody>
      </p:sp>
      <p:sp>
        <p:nvSpPr>
          <p:cNvPr id="505988" name="Title 1"/>
          <p:cNvSpPr>
            <a:spLocks/>
          </p:cNvSpPr>
          <p:nvPr/>
        </p:nvSpPr>
        <p:spPr bwMode="auto">
          <a:xfrm>
            <a:off x="503238" y="293688"/>
            <a:ext cx="90519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241" tIns="49621" rIns="99241" bIns="49621" anchor="b"/>
          <a:lstStyle/>
          <a:p>
            <a:pPr algn="ctr" defTabSz="992188" eaLnBrk="1" hangingPunct="1">
              <a:defRPr/>
            </a:pPr>
            <a:r>
              <a:rPr kumimoji="0" lang="en-US" sz="39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Dependencies among Subproblems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 animBg="1"/>
    </p:bldLst>
  </p:timing>
</p:sld>
</file>

<file path=ppt/theme/theme1.xml><?xml version="1.0" encoding="utf-8"?>
<a:theme xmlns:a="http://schemas.openxmlformats.org/drawingml/2006/main" name="2_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2_computer-bunny.blu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r" defTabSz="992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r" defTabSz="992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ＭＳ Ｐゴシック" pitchFamily="34" charset="-128"/>
          </a:defRPr>
        </a:defPPr>
      </a:lstStyle>
    </a:lnDef>
  </a:objectDefaults>
  <a:extraClrSchemeLst>
    <a:extraClrScheme>
      <a:clrScheme name="2_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Edge">
  <a:themeElements>
    <a:clrScheme name="2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2_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r" defTabSz="992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r" defTabSz="992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ＭＳ Ｐゴシック" pitchFamily="34" charset="-128"/>
          </a:defRPr>
        </a:defPPr>
      </a:lstStyle>
    </a:lnDef>
  </a:objectDefaults>
  <a:extraClrSchemeLst>
    <a:extraClrScheme>
      <a:clrScheme name="2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WAYNE:public_html:kleinberg-tardos:alg-design.pot</Template>
  <TotalTime>44938</TotalTime>
  <Words>810</Words>
  <Application>Microsoft Office PowerPoint</Application>
  <PresentationFormat>Custom</PresentationFormat>
  <Paragraphs>291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Comic Sans MS</vt:lpstr>
      <vt:lpstr>ＭＳ Ｐゴシック</vt:lpstr>
      <vt:lpstr>Arial</vt:lpstr>
      <vt:lpstr>Times New Roman</vt:lpstr>
      <vt:lpstr>Monotype Sorts</vt:lpstr>
      <vt:lpstr>Garamond</vt:lpstr>
      <vt:lpstr>Wingdings</vt:lpstr>
      <vt:lpstr>Tahoma</vt:lpstr>
      <vt:lpstr>Symbol</vt:lpstr>
      <vt:lpstr>Monotype Corsiva</vt:lpstr>
      <vt:lpstr>2_computer-bunny.blue</vt:lpstr>
      <vt:lpstr>2_Edge</vt:lpstr>
      <vt:lpstr>Microsoft Equation 3.0</vt:lpstr>
      <vt:lpstr>Algorithms: Dynamic Programming</vt:lpstr>
      <vt:lpstr>The Knapsack Problem (Review)</vt:lpstr>
      <vt:lpstr>Optimal Substructure Property</vt:lpstr>
      <vt:lpstr>Slide 5</vt:lpstr>
      <vt:lpstr>0-1 Knapsack - Greedy Strategy Fails</vt:lpstr>
      <vt:lpstr>0-1 Knapsack: Brute-Force Approach</vt:lpstr>
      <vt:lpstr>0-1 Knapsack - Dynamic Programming</vt:lpstr>
      <vt:lpstr>Recursive Formula</vt:lpstr>
      <vt:lpstr>Slide 10</vt:lpstr>
      <vt:lpstr>Overlapping Subproblems</vt:lpstr>
      <vt:lpstr>Slide 12</vt:lpstr>
      <vt:lpstr>Reconstructing the Optimal Solution</vt:lpstr>
      <vt:lpstr>0-1 Knapsack Algorithm (DP)</vt:lpstr>
    </vt:vector>
  </TitlesOfParts>
  <Company>Dell Computer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HP</cp:lastModifiedBy>
  <cp:revision>1754</cp:revision>
  <cp:lastPrinted>2008-12-18T12:36:55Z</cp:lastPrinted>
  <dcterms:created xsi:type="dcterms:W3CDTF">1999-12-31T01:41:01Z</dcterms:created>
  <dcterms:modified xsi:type="dcterms:W3CDTF">2018-03-17T04:53:50Z</dcterms:modified>
</cp:coreProperties>
</file>