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515" r:id="rId2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0000CC"/>
    <a:srgbClr val="5674F6"/>
    <a:srgbClr val="6289F8"/>
    <a:srgbClr val="8097F8"/>
    <a:srgbClr val="2C61F6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0929"/>
  </p:normalViewPr>
  <p:slideViewPr>
    <p:cSldViewPr snapToObjects="1">
      <p:cViewPr varScale="1">
        <p:scale>
          <a:sx n="100" d="100"/>
          <a:sy n="100" d="100"/>
        </p:scale>
        <p:origin x="9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8524A33-7E7D-4764-8771-6679A60A024E}" type="datetime8">
              <a:rPr lang="en-US"/>
              <a:pPr>
                <a:defRPr/>
              </a:pPr>
              <a:t>6/16/2021 6:01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F035309-6551-4324-B917-8C53DC0D5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81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F2AAE34-EC47-4185-8E66-ACD283C58AA6}" type="datetime8">
              <a:rPr lang="en-US"/>
              <a:pPr>
                <a:defRPr/>
              </a:pPr>
              <a:t>6/16/2021 6:01 PM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DDD19F5-E766-48DA-B90A-16CE8DCB0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3067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9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3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9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7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2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5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0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24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pitchFamily="34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pitchFamily="34" charset="0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4086225" cy="282733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    for each </a:t>
            </a:r>
            <a:r>
              <a:rPr lang="en-US" altLang="en-US" sz="1200" b="1" i="1" dirty="0">
                <a:latin typeface="Courier New" panose="02070309020205020404" pitchFamily="49" charset="0"/>
              </a:rPr>
              <a:t>u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altLang="en-US" sz="12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2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2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2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2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altLang="en-US" sz="12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2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195763" y="1354138"/>
            <a:ext cx="382587" cy="3810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380163" y="1354138"/>
            <a:ext cx="381000" cy="381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8289925" y="13541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g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195763" y="2500313"/>
            <a:ext cx="382587" cy="3810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380163" y="2500313"/>
            <a:ext cx="381000" cy="3810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b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8289925" y="25003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h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287963" y="2990850"/>
            <a:ext cx="382587" cy="382588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f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5287963" y="862013"/>
            <a:ext cx="382587" cy="382587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</a:t>
            </a:r>
          </a:p>
        </p:txBody>
      </p:sp>
      <p:cxnSp>
        <p:nvCxnSpPr>
          <p:cNvPr id="10252" name="AutoShape 12"/>
          <p:cNvCxnSpPr>
            <a:cxnSpLocks noChangeShapeType="1"/>
            <a:stCxn id="10251" idx="5"/>
            <a:endCxn id="10245" idx="1"/>
          </p:cNvCxnSpPr>
          <p:nvPr/>
        </p:nvCxnSpPr>
        <p:spPr bwMode="auto">
          <a:xfrm>
            <a:off x="5613400" y="12017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3"/>
          <p:cNvCxnSpPr>
            <a:cxnSpLocks noChangeShapeType="1"/>
            <a:stCxn id="10251" idx="3"/>
            <a:endCxn id="10244" idx="7"/>
          </p:cNvCxnSpPr>
          <p:nvPr/>
        </p:nvCxnSpPr>
        <p:spPr bwMode="auto">
          <a:xfrm flipH="1">
            <a:off x="4522788" y="12017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4"/>
          <p:cNvCxnSpPr>
            <a:cxnSpLocks noChangeShapeType="1"/>
            <a:stCxn id="10244" idx="6"/>
            <a:endCxn id="10245" idx="2"/>
          </p:cNvCxnSpPr>
          <p:nvPr/>
        </p:nvCxnSpPr>
        <p:spPr bwMode="auto">
          <a:xfrm>
            <a:off x="4591050" y="1544638"/>
            <a:ext cx="1774825" cy="0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5"/>
          <p:cNvCxnSpPr>
            <a:cxnSpLocks noChangeShapeType="1"/>
            <a:stCxn id="10247" idx="0"/>
            <a:endCxn id="10244" idx="4"/>
          </p:cNvCxnSpPr>
          <p:nvPr/>
        </p:nvCxnSpPr>
        <p:spPr bwMode="auto">
          <a:xfrm flipV="1">
            <a:off x="4386263" y="1749425"/>
            <a:ext cx="0" cy="736600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6"/>
          <p:cNvCxnSpPr>
            <a:cxnSpLocks noChangeShapeType="1"/>
            <a:stCxn id="10247" idx="5"/>
            <a:endCxn id="10250" idx="1"/>
          </p:cNvCxnSpPr>
          <p:nvPr/>
        </p:nvCxnSpPr>
        <p:spPr bwMode="auto">
          <a:xfrm>
            <a:off x="4522788" y="28400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7"/>
          <p:cNvCxnSpPr>
            <a:cxnSpLocks noChangeShapeType="1"/>
            <a:stCxn id="10250" idx="7"/>
            <a:endCxn id="10248" idx="3"/>
          </p:cNvCxnSpPr>
          <p:nvPr/>
        </p:nvCxnSpPr>
        <p:spPr bwMode="auto">
          <a:xfrm flipV="1">
            <a:off x="5613400" y="28400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8"/>
          <p:cNvCxnSpPr>
            <a:cxnSpLocks noChangeShapeType="1"/>
            <a:stCxn id="10248" idx="0"/>
            <a:endCxn id="10245" idx="4"/>
          </p:cNvCxnSpPr>
          <p:nvPr/>
        </p:nvCxnSpPr>
        <p:spPr bwMode="auto">
          <a:xfrm flipV="1">
            <a:off x="6570663" y="1749425"/>
            <a:ext cx="0" cy="736600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9"/>
          <p:cNvCxnSpPr>
            <a:cxnSpLocks noChangeShapeType="1"/>
            <a:stCxn id="10245" idx="6"/>
            <a:endCxn id="10246" idx="2"/>
          </p:cNvCxnSpPr>
          <p:nvPr/>
        </p:nvCxnSpPr>
        <p:spPr bwMode="auto">
          <a:xfrm>
            <a:off x="6775450" y="1544638"/>
            <a:ext cx="1501775" cy="0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8" idx="6"/>
            <a:endCxn id="10249" idx="2"/>
          </p:cNvCxnSpPr>
          <p:nvPr/>
        </p:nvCxnSpPr>
        <p:spPr bwMode="auto">
          <a:xfrm>
            <a:off x="6775450" y="2690813"/>
            <a:ext cx="1501775" cy="0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1"/>
          <p:cNvCxnSpPr>
            <a:cxnSpLocks noChangeShapeType="1"/>
            <a:stCxn id="10250" idx="0"/>
            <a:endCxn id="10244" idx="5"/>
          </p:cNvCxnSpPr>
          <p:nvPr/>
        </p:nvCxnSpPr>
        <p:spPr bwMode="auto">
          <a:xfrm rot="5400000" flipH="1">
            <a:off x="4358482" y="18581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979988" y="2081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59325" y="2905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759325" y="938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956300" y="938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305425" y="1243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556375" y="1966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375525" y="11668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7321550" y="2301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5895975" y="2924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037138" y="3390900"/>
            <a:ext cx="258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F2346B8-F3C6-416D-A2FD-879153020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9733"/>
              </p:ext>
            </p:extLst>
          </p:nvPr>
        </p:nvGraphicFramePr>
        <p:xfrm>
          <a:off x="3023615" y="3430905"/>
          <a:ext cx="6095997" cy="376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9377849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243027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410707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55901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904797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48577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24302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067991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28673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3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inf,N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1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 </a:t>
                      </a:r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8334"/>
                  </a:ext>
                </a:extLst>
              </a:tr>
              <a:tr h="430757">
                <a:tc>
                  <a:txBody>
                    <a:bodyPr/>
                    <a:lstStyle/>
                    <a:p>
                      <a:r>
                        <a:rPr lang="en-US" dirty="0"/>
                        <a:t>ex </a:t>
                      </a:r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15,b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6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 </a:t>
                      </a:r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6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 </a:t>
                      </a:r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 </a:t>
                      </a:r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2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3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2660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D6F14BF-A523-4F8E-B125-6ECE2E2568D8}"/>
              </a:ext>
            </a:extLst>
          </p:cNvPr>
          <p:cNvSpPr/>
          <p:nvPr/>
        </p:nvSpPr>
        <p:spPr bwMode="auto">
          <a:xfrm>
            <a:off x="827584" y="3645024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ADACBC-4802-4B40-B2B1-1EBB2D1E49B3}"/>
              </a:ext>
            </a:extLst>
          </p:cNvPr>
          <p:cNvSpPr/>
          <p:nvPr/>
        </p:nvSpPr>
        <p:spPr bwMode="auto">
          <a:xfrm>
            <a:off x="251520" y="4328140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88DB37-5231-48B2-8D42-271796F7657D}"/>
              </a:ext>
            </a:extLst>
          </p:cNvPr>
          <p:cNvSpPr/>
          <p:nvPr/>
        </p:nvSpPr>
        <p:spPr bwMode="auto">
          <a:xfrm>
            <a:off x="984324" y="4328140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4BF553-A44E-4DDD-A8DE-45B9E4151649}"/>
              </a:ext>
            </a:extLst>
          </p:cNvPr>
          <p:cNvSpPr/>
          <p:nvPr/>
        </p:nvSpPr>
        <p:spPr bwMode="auto">
          <a:xfrm>
            <a:off x="1717128" y="4328140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7F87FD-9D8A-4D5D-9CD3-E404E42F7216}"/>
              </a:ext>
            </a:extLst>
          </p:cNvPr>
          <p:cNvSpPr/>
          <p:nvPr/>
        </p:nvSpPr>
        <p:spPr bwMode="auto">
          <a:xfrm>
            <a:off x="2449932" y="4328140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3A01E3-4735-4160-A3C9-7693479AE98F}"/>
              </a:ext>
            </a:extLst>
          </p:cNvPr>
          <p:cNvCxnSpPr>
            <a:stCxn id="5" idx="3"/>
            <a:endCxn id="37" idx="0"/>
          </p:cNvCxnSpPr>
          <p:nvPr/>
        </p:nvCxnSpPr>
        <p:spPr bwMode="auto">
          <a:xfrm flipH="1">
            <a:off x="503548" y="4075263"/>
            <a:ext cx="397853" cy="252877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FCAC16-EEFA-4042-8C58-8384D3C82175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 bwMode="auto">
          <a:xfrm>
            <a:off x="1079612" y="4149080"/>
            <a:ext cx="156740" cy="17906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84573E-0048-4DD8-B96B-F70D543C9461}"/>
              </a:ext>
            </a:extLst>
          </p:cNvPr>
          <p:cNvCxnSpPr>
            <a:cxnSpLocks/>
            <a:stCxn id="5" idx="5"/>
            <a:endCxn id="39" idx="1"/>
          </p:cNvCxnSpPr>
          <p:nvPr/>
        </p:nvCxnSpPr>
        <p:spPr bwMode="auto">
          <a:xfrm>
            <a:off x="1257823" y="4075263"/>
            <a:ext cx="533122" cy="32669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37421E-7053-494D-8DBF-DD9C5A6074A3}"/>
              </a:ext>
            </a:extLst>
          </p:cNvPr>
          <p:cNvCxnSpPr>
            <a:cxnSpLocks/>
            <a:stCxn id="5" idx="6"/>
            <a:endCxn id="40" idx="0"/>
          </p:cNvCxnSpPr>
          <p:nvPr/>
        </p:nvCxnSpPr>
        <p:spPr bwMode="auto">
          <a:xfrm>
            <a:off x="1331640" y="3897052"/>
            <a:ext cx="1370320" cy="43108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5D36225-B94B-4036-A394-472B6746AECF}"/>
              </a:ext>
            </a:extLst>
          </p:cNvPr>
          <p:cNvSpPr/>
          <p:nvPr/>
        </p:nvSpPr>
        <p:spPr bwMode="auto">
          <a:xfrm>
            <a:off x="323528" y="5063035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B5D9BB-7D88-4F33-AE07-CDFFB01BA8EF}"/>
              </a:ext>
            </a:extLst>
          </p:cNvPr>
          <p:cNvSpPr/>
          <p:nvPr/>
        </p:nvSpPr>
        <p:spPr bwMode="auto">
          <a:xfrm>
            <a:off x="1157982" y="5085073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h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27ED09-4654-4E59-8B6E-625B150CBE43}"/>
              </a:ext>
            </a:extLst>
          </p:cNvPr>
          <p:cNvCxnSpPr>
            <a:cxnSpLocks/>
            <a:stCxn id="37" idx="4"/>
            <a:endCxn id="52" idx="0"/>
          </p:cNvCxnSpPr>
          <p:nvPr/>
        </p:nvCxnSpPr>
        <p:spPr bwMode="auto">
          <a:xfrm>
            <a:off x="503548" y="4832196"/>
            <a:ext cx="72008" cy="23083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BAB677-F982-472D-9880-F82E8891E2FE}"/>
              </a:ext>
            </a:extLst>
          </p:cNvPr>
          <p:cNvCxnSpPr>
            <a:cxnSpLocks/>
            <a:stCxn id="37" idx="5"/>
            <a:endCxn id="53" idx="1"/>
          </p:cNvCxnSpPr>
          <p:nvPr/>
        </p:nvCxnSpPr>
        <p:spPr bwMode="auto">
          <a:xfrm>
            <a:off x="681759" y="4758379"/>
            <a:ext cx="550040" cy="40051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7967CDE-DD7F-4755-AB6A-F02B99250DD2}"/>
              </a:ext>
            </a:extLst>
          </p:cNvPr>
          <p:cNvSpPr/>
          <p:nvPr/>
        </p:nvSpPr>
        <p:spPr bwMode="auto">
          <a:xfrm>
            <a:off x="462871" y="5768189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B80E85-9798-4952-BEC6-E21AD6E433A7}"/>
              </a:ext>
            </a:extLst>
          </p:cNvPr>
          <p:cNvCxnSpPr>
            <a:cxnSpLocks/>
            <a:stCxn id="52" idx="4"/>
            <a:endCxn id="61" idx="0"/>
          </p:cNvCxnSpPr>
          <p:nvPr/>
        </p:nvCxnSpPr>
        <p:spPr bwMode="auto">
          <a:xfrm>
            <a:off x="575556" y="5567091"/>
            <a:ext cx="139343" cy="20109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24708</TotalTime>
  <Words>208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Courier New</vt:lpstr>
      <vt:lpstr>Monotype Sorts</vt:lpstr>
      <vt:lpstr>Tahoma</vt:lpstr>
      <vt:lpstr>Times New Roman</vt:lpstr>
      <vt:lpstr>computer-bunny.blue</vt:lpstr>
      <vt:lpstr>Prim’s Algorithm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1807</cp:revision>
  <dcterms:created xsi:type="dcterms:W3CDTF">2002-01-21T02:22:10Z</dcterms:created>
  <dcterms:modified xsi:type="dcterms:W3CDTF">2021-06-16T12:01:40Z</dcterms:modified>
</cp:coreProperties>
</file>