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notesMasterIdLst>
    <p:notesMasterId r:id="rId43"/>
  </p:notesMasterIdLst>
  <p:handoutMasterIdLst>
    <p:handoutMasterId r:id="rId44"/>
  </p:handoutMasterIdLst>
  <p:sldIdLst>
    <p:sldId id="506" r:id="rId3"/>
    <p:sldId id="674" r:id="rId4"/>
    <p:sldId id="640" r:id="rId5"/>
    <p:sldId id="641" r:id="rId6"/>
    <p:sldId id="642" r:id="rId7"/>
    <p:sldId id="643" r:id="rId8"/>
    <p:sldId id="611" r:id="rId9"/>
    <p:sldId id="646" r:id="rId10"/>
    <p:sldId id="676" r:id="rId11"/>
    <p:sldId id="647" r:id="rId12"/>
    <p:sldId id="648" r:id="rId13"/>
    <p:sldId id="649" r:id="rId14"/>
    <p:sldId id="650" r:id="rId15"/>
    <p:sldId id="651" r:id="rId16"/>
    <p:sldId id="652" r:id="rId17"/>
    <p:sldId id="620" r:id="rId18"/>
    <p:sldId id="621" r:id="rId19"/>
    <p:sldId id="622" r:id="rId20"/>
    <p:sldId id="675" r:id="rId21"/>
    <p:sldId id="677" r:id="rId22"/>
    <p:sldId id="623" r:id="rId23"/>
    <p:sldId id="624" r:id="rId24"/>
    <p:sldId id="625" r:id="rId25"/>
    <p:sldId id="626" r:id="rId26"/>
    <p:sldId id="654" r:id="rId27"/>
    <p:sldId id="678" r:id="rId28"/>
    <p:sldId id="655" r:id="rId29"/>
    <p:sldId id="657" r:id="rId30"/>
    <p:sldId id="662" r:id="rId31"/>
    <p:sldId id="663" r:id="rId32"/>
    <p:sldId id="667" r:id="rId33"/>
    <p:sldId id="668" r:id="rId34"/>
    <p:sldId id="669" r:id="rId35"/>
    <p:sldId id="679" r:id="rId36"/>
    <p:sldId id="670" r:id="rId37"/>
    <p:sldId id="665" r:id="rId38"/>
    <p:sldId id="672" r:id="rId39"/>
    <p:sldId id="666" r:id="rId40"/>
    <p:sldId id="673" r:id="rId41"/>
    <p:sldId id="671" r:id="rId4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7F8"/>
    <a:srgbClr val="5674F6"/>
    <a:srgbClr val="6289F8"/>
    <a:srgbClr val="2C61F6"/>
    <a:srgbClr val="F8F0D0"/>
    <a:srgbClr val="F2E4AA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0929"/>
  </p:normalViewPr>
  <p:slideViewPr>
    <p:cSldViewPr snapToObjects="1">
      <p:cViewPr varScale="1">
        <p:scale>
          <a:sx n="91" d="100"/>
          <a:sy n="91" d="100"/>
        </p:scale>
        <p:origin x="122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58AD9FDA-DD41-41F2-B398-F4A05F7F2D59}" type="datetime8">
              <a:rPr lang="en-US"/>
              <a:pPr>
                <a:defRPr/>
              </a:pPr>
              <a:t>9/21/2021 9:15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FDC4119-6906-436A-B59F-9A6E597FA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18T04:21:24.54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12407 16071 64 0,'-1'6'20'0,"-3"0"4"16,4-6 1-16,0 0 7 0,0 0 4 0,0 0-2 15,0 0 4-15,0 0 3 0,0 0 8 0,0 0 3 16,-4 6 7-16,4-6 8 0,0 0 5 0,0 0 13 16,0 0 4-16,0 0 6 0,0 0 1 15,0 0 4-15,0 0 3 0,0 0-2 0,0 0-2 16,0 0-10-16,-4 6-7 0,4-6-8 0,0 0-11 15,0 0-8-15,0 0-9 0,0 0-7 0,0 0-3 16,0 0-5-16,0 0 0 0,0 0-2 0,0 0 3 16,0 0-3-16,0 0 4 0,0 0-5 0,0 0-4 15,0 0-1-15,0 0-6 0,0 0-1 0,0 0-5 16,0 0-3-16,0 0-3 0,0 0 0 16,0 0 0-16,0 0-3 0,0 0 1 0,0 0-4 15,0 0 1-15,0 0 0 0,0 0 0 0,0 0-3 16,0 0 0-16,0 0 2 0,0 0-2 0,0 0 1 15,0 0 1-15,0 0-2 0,0 0 0 16,0 0 2-16,0 0-1 0,0 0 2 0,0 0-1 16,0 0-2-16,0 0-10 0,0 0-6 0,0 0-7 15,0 0-5-15,0 0-4 0,0 0-2 0,0 0 0 16,0 0 3-16,0 0 7 0,0 0 9 0,0 0 5 16,0 0 6-16,0 0 5 0,0 0 1 0,0 0 3 15,0 0-1-15,0 0 0 0,0 0 2 0,0 0 0 16,0 0-1-16,0 0-2 0,0 0 1 0,0 0 0 15,0 0-1-15,0 0 5 0,0 0-4 0,0 0 0 16,-3 6 2-16,3-6 3 0,0 0-3 0,0 0 2 16,0 0 1-16,0 0-3 0,0 0 4 15,0 0-1-15,0 0 1 0,0 0-2 0,0 0 5 0,0 0 0 16,0 0 3-16,0 0 36 0,0 0-30 16,0 0 3-16,0 0 5 0,0 0 3 0,0 0 3 15,0 0-1-15,0 0 3 0,0 0-29 0,0 0 38 16,0 0 7-16,0 0 1 0,0 0-2 15,2 3-2-15,-2-3 1 0,2 1 1 0,2 1-1 16,1-1 1-16,2 0-6 0,-2 0-5 0,3 0 4 16,0-1-5-16,1 0-6 0,1-3-5 0,-10 3-7 15,7 0-10-15,0 1-5 0,0 1-2 0,-1-1-3 16,1-1-1-16,-1 0 1 0,1 2 0 0,0-1-1 16,0 0 1-16,3 2 0 0,-3-2 1 0,2 0-2 15,2 0 2-15,1 0 3 0,5 1 16 16,3 0 12-16,3-2 2 0,2 2 7 0,3-2 2 15,2 1 1-15,4 0 0 0,2 0 1 0,1-1-17 16,0 1-11-16,-1-1 4 0,6 0-1 0,-3-1-1 16,2 0 0-16,2 1 0 0,-2-1-4 0,3 1 5 15,-1 0-3-15,1-1-5 0,1 1-5 0,-2 0-5 16,-2 0 3-16,-3 1-4 0,-2 1 1 0,-1-1-4 16,0 1 2-16,-2-1 3 0,-1 0-2 15,0 1 2-15,0-1-3 0,3 0 1 0,-3 1-1 16,2-2 2-16,2 1 1 0,0 0-5 0,0-1 2 15,1 0 3-15,2 1 1 0,-2 0 1 16,-1 0-1-16,2 0 0 0,-1 0-1 0,0 0 1 16,-4-1-2-16,-1 0-2 0,-1 2-2 0,-1-1 2 15,-1-1 3-15,0 0-2 0,0 0 4 0,-1 0 0 16,-1 0 2-16,2-1 2 0,1 0 1 0,2 0 0 16,1 0-3-16,0-2-2 0,0 1 1 0,2 1-4 15,1 0-1-15,-1-2 0 0,4 1 1 0,0 0-1 16,-2 0 1-16,0-1 0 0,1 1 0 0,-2-1 2 15,3 2 2-15,-3-2-4 0,0 1 0 0,-2-1-1 16,-1 1 1-16,3-1-1 0,-1 2-1 0,2-1 2 16,0 0-2-16,3-1 1 0,-1 1 1 0,0 0-1 15,-2-1 2-15,-3 1-2 16,0 0 2-16,-3-1-3 0,-4 1 0 0,-1 0 0 16,-1 0 0-16,-6 1 1 0,-3 0-2 0,-1 0 1 15,0 1 1-15,-1-1 1 0,-1-1-4 0,-2 0 1 16,-11 2 1-16,11 0-3 0,-1-1 2 0,-10 1 1 15,0 0-3-15,0 0 0 0,6-2 3 0,2 2 0 16,-2-1 0-16,-6 1 2 0,8-1-1 0,-8 1-2 16,7-2 1-16,-2 1 1 0,4 0-1 0,1 0 1 15,0 0-2-15,1-1 1 0,3 1-1 0,-1 0 1 16,3-1 0-16,1 1 0 0,2 0 1 0,2 0-1 16,0 0 0-16,0-1-3 0,4 0 3 15,4 1 0-15,0-1 0 0,5 0-3 0,2 0 2 16,2 0 0-16,2-1-1 0,5 1 4 0,0-1-2 15,4-1 0-15,1 0-2 0,-3 1 4 0,1-1-1 16,0 0-1-16,0 0 1 0,0-1-1 16,1 1 0-16,0 0 2 0,0 0-1 0,-2 1-1 15,-1 0-1-15,1-1-1 0,-2 2 2 0,0 0-1 16,-3-1 1-16,0-1 0 0,-2 3 1 0,-2-2-1 16,0 0 0-16,2 0 2 0,0 1-1 0,-2-1 1 15,5 0-1-15,-1 0-1 0,-1 0 0 0,0 1 1 16,-1-1 2-16,-1 0 0 0,2 0-2 0,-1 1 2 15,-1 0-2-15,-5 1-1 0,1-1 0 16,-7 1 2-16,1-1-2 0,-3 1 0 0,1 1-2 16,-1 0 2-16,-5 0 2 0,-2-1 2 0,-1 0-1 15,0 0-1-15,0 0-1 0,3-1 1 0,0 1 0 16,-3-1 0-16,1 1-2 0,1 0-1 0,-2-1 2 16,0 1-1-16,-3-1 1 0,-1 1-1 0,-2 1 0 15,-1 0-1-15,-2 0 2 0,-9 0-2 0,0 0-1 16,0 0 2-16,0 0-3 0,0 0 3 15,0 0 0-15,0 0 2 0,0 0-2 0,0 0 1 16,0 0-1-16,0 0 2 0,0 0-1 16,0 0 1-16,0 0-1 0,0 0-2 0,0 0-2 0,0 0 4 15,0 0-2-15,0 0-1 0,0 0 1 16,0 0-1-16,0 0 2 0,0 0 2 0,0 0-1 16,0 0-2-16,0 0 2 0,0 0-2 0,0 0 1 15,0 0 0-15,0 0-1 0,0 0 1 0,0 0-2 16,0 0 1-16,0 0-1 0,0 0 4 0,0 0 0 15,0 0-2-15,9-1 2 0,-9 1-2 0,0 0 3 16,0 0-3-16,0 0 1 0,0 0 1 0,0 0-4 16,0 0 4-16,0 0-2 0,0 0 0 0,0 0 1 15,0 0 0-15,0 0 1 0,0 0-2 0,0 0 3 16,0 0-3-16,0 0 0 0,0 0 2 0,0 0-3 16,0 0 2-16,0 0-1 0,0 0 0 0,0 0-1 15,0 0 1-15,0 0 1 0,0 0-1 0,0 0 0 16,0 0 0-16,0 0 0 0,0 0-1 15,0 0 0-15,0 0-1 0,0 0-2 0,0 0 1 16,0 0 0-16,0 0 0 0,6 1 2 0,-6-1-2 16,0 0 2-16,0 0-1 0,0 0 1 15,0 0-1-15,0 0 1 0,7 0 1 0,-7 0-2 16,0 0 5-16,0 0-3 0,5 1 2 0,-5-1-2 16,0 0 1-16,0 0 1 0,0 0-2 0,0 0 1 15,0 0-2-15,0 0-1 0,0 0 1 0,0 0 4 16,0 0-5-16,0 0 4 0,0 0-2 0,0 0-2 15,0 0 2-15,0 0 2 0,0 0-2 0,0 0 0 16,0 0 0-16,0 0 0 0,0 0 1 16,0 0-1-16,3 2 3 0,-3-2-3 0,0 0 3 15,0 0-5-15,0 0 4 0,0 0-2 0,0 0 1 16,0 0-1-16,0 0-1 0,0 0 2 0,0 0-2 16,0 0 2-16,0 0-1 0,0 0-1 0,0 0 0 15,0 0 2-15,0 0-2 0,0 0-1 0,0 0 1 16,0 0-1-16,0 0 1 0,0 0 2 0,0 0-2 15,0 0-1-15,0 0 4 0,0 0-1 0,0 0 1 16,0 0-1-16,0 0-1 0,0 0-1 0,5 3-1 16,-5-3 2-16,0 0-1 0,0 0-1 0,0 0 1 15,0 0-1-15,0 0 4 0,0 0-4 0,0 0 2 16,0 0 2-16,0 0-4 16,0 0 1-16,0 0 0 0,0 0 1 0,0 0-2 15,0 0 4-15,0 0-1 0,0 0-4 0,0 0 3 16,0 0 0-16,0 0 0 0,0 0 0 0,0 0 0 15,0 0 0-15,0 0 0 0,0 0 0 0,0 0 1 16,0 0-1-16,0 0 2 0,0 0-4 0,0 0 1 16,0 0 0-16,0 0 1 0,0 0 0 0,0 0 0 15,0 0 0-15,0 0 0 0,0 0 0 0,0 0 0 16,0 0 0-16,0 0 1 0,0 0-1 0,0 0-1 16,0 0 1-16,0 0 0 0,0 0 0 0,0 0 1 15,0 0-1-15,0 0-1 0,0 0 2 0,0 0 0 16,0 0 1-16,0 0-4 0,0 0 2 15,0 0 0-15,0 0 0 0,0 0-1 0,0 0 0 16,0 0-1-16,0 0 1 0,0 0 1 0,0 0 0 16,0 0 0-16,0 0 0 0,0 0 1 0,0 0-1 15,0 0 2-15,0 0-4 0,0 0 4 0,0 0-4 16,0 0 0-16,0 0 3 0,0 0-2 0,0 0-1 16,0 0-1-16,0 0 2 0,0 0-5 0,0 0 3 15,0 0 1-15,0 0-5 0,0 0 2 0,0 0 2 16,0 0-1-16,0 0 1 0,0 0 2 15,0 0 0-15,0 0-1 0,0 0 2 16,0 0-3-16,7 2 2 0,-2-1 1 0,3 2-1 16,2 0-1-16,3 1 2 0,5 0 0 0,2-1 0 15,5 1 2-15,3-1-1 0,2 1-1 0,0-1 1 16,2 2 1-16,2-2-1 0,1 0-1 0,0 0 2 16,-1-1-2-16,1 0 0 0,-3 0 2 0,1 0 0 15,0-1-1-15,-2 0-1 0,0 0 3 0,0 1-2 16,-3-1 2-16,-1 1-2 0,-2-1-2 0,-4 1 1 15,3-1 1-15,-6 1 1 0,-1 0-4 0,1 0 2 16,-1 0 0-16,3 1 0 0,-3-1 2 0,0 0-2 16,-1 1-2-16,0-2 1 0,-2 1 1 0,0 1-3 15,1-1 1-15,-1 0-4 0,1 1-1 16,-2-1 3-16,4 0-3 0,-1 1-6 0,2 0-6 16,1-1 1-16,1 1 0 0,3 1 1 15,0-2 0-15,3 2 0 0,-1-2 1 0,1 0 6 16,0 0 6-16,-2 0 0 0,-2 0 0 0,1-1 1 15,-3 2 1-15,-3-2 0 0,-2 1 2 0,-3-2-2 16,-1 1-1-16,-11-1 5 0,11 1-2 0,-11-1 0 16,6 0 0-16,-6 0 1 0,0 0-1 0,0 0 2 15,0 0 0-15,0 0-3 0,0 0 1 0,0 0 0 16,0 0 1-16,0 0-2 0,0 0 0 0,0 0-1 16,0 0 1-16,0 0 1 0,0 0 0 0,0 0 1 15,0 0-2-15,0 0 1 0,0 0-3 16,0 0-10-16,0 0-18 0,0 0-25 0,0 0-34 15,0 0-47-15,0 0-61 0,0 0-90 0,4-2-130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21T03:58:05.05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9007 11070 193 0,'0'0'32'0,"0"0"12"0,0 0 13 0,-5-1 12 16,1 4 10-16,-1-1 11 0,0 1-1 0,1 0 5 16,-1 0 3-16,5-3-3 0,0 0 3 15,0 0-3-15,0 0 4 0,-4 5 2 0,4-5-2 16,0 0-12-16,0 0-7 0,0 0-5 0,0 0-14 16,0 0-9-16,0 0-11 0,0 0-15 0,0 0-9 15,-3 6-5-15,4 0-5 0,-1-6-5 0,4 7-1 16,-2-3 0-16,3-1-2 0,1 1 2 0,1 0 4 15,1 2 4-15,4 2 12 0,1 0 10 0,0 0 1 16,0 0-4-16,1 2 6 0,2 1 0 16,4 0 10-16,5 3-4 0,-1 0-8 15,2-1-7-15,2 0-2 0,-2 1 2 0,-1-2-3 16,-1 0-4-16,-1-1-13 0,-2 0-2 16,-4-4-2-16,-6 0-2 0,-3-4 2 0,0 2 0 15,-1-3-3-15,-2 0 3 0,1 1 2 0,-1 0-1 0,3 0 1 16,1 1-1-16,5 2 12 0,3 1 11 0,1 1 3 15,6 0 1-15,2 2 0 0,3 0 2 0,2 1-2 16,6-1 2-16,1 0-13 0,4 0-6 0,0 0 12 16,1-1 1-16,-1 1 6 0,-1-2-1 15,1-1 5-15,-3 1-4 0,-3-2 3 0,-6 1-8 16,-4-2-12-16,-5-1-5 0,-4 0-6 0,-3-2 1 16,-14-2-6-16,11 1 4 0,-11-1-1 0,9 2 3 15,-3-1-2-15,3 1 5 0,2 0 19 0,5 1 8 16,7 1 6-16,3-1 1 0,3 3 0 0,3-2-1 15,3 1 1-15,0 1-6 0,6-1-20 0,-3 0-6 16,-1 0 21-16,-2-3-27 0,-5 4 0 0,-1-2-1 16,-2-1 1-16,0-1-63 0,0 1 65 0,1 0-3 15,-4-1-22-15,3 1 23 0,0 0 1 16,2 0-2-16,1-1 3 0,0 2 67 0,4 0-64 16,2 0 0-16,3 0-2 0,1 0 0 0,2-2 1 15,-1 1 1-15,0 0-4 0,1 0-2 0,-1 0-1 16,-1 0 0-16,-3 1 0 0,-3-1 0 15,-6 0 0-15,-2-1-1 0,-5 0 2 0,-3 0 1 16,-2-1-1-16,-5 0-1 0,2-1 3 0,-4-2-2 16,2 2 2-16,4-2 1 0,0 2 0 0,5 0 1 15,2-1 0-15,2-1 3 0,2 1-3 0,4-1 1 16,3 1-2-16,2 0-1 0,-2-4 1 0,-3 2 1 16,0 1-4-16,-2-1 0 0,-3 0 4 0,2-1-1 15,-1 1 0-15,-1-1 2 0,-5 0-2 0,-3 1-2 16,0-1 2-16,-1 1 3 0,-1-1-4 0,0 0 2 15,-1 1 1-15,1-2 1 0,2-1 0 0,3-1 3 16,3-3-3-16,4 0-2 0,2-1 3 0,2-3-6 16,3 2 3-16,-1-1-4 15,-1-2 2-15,-3 1 0 0,-2 4 1 0,-6-2 3 0,-2 2 0 16,-4 2 3-16,-1 2 1 0,-4 0 0 16,0-2 1-16,1-1-4 0,0-1-2 0,1-2-9 15,0 0-1-15,1-3-2 0,2-1-1 0,-1 0-1 16,2-4-2-16,1 1-4 0,1-3-1 0,-1-1 5 15,-1 2 2-15,-1 1-1 0,0 0 1 0,-3 1 2 16,2 1 2-16,-2 2 11 0,-1 1 10 0,-4 2 6 16,-1 3 5-16,-2 3 8 0,-4 7 3 0,2-7 4 15,-2 2 1-15,0 5-5 0,0 0-4 0,-1-6-5 16,0 1-3-16,-1 0-6 0,0-3-8 0,-1 2-3 16,1 0-2-16,-1-3-3 0,0-2-7 15,1-2 2-15,1-1-6 0,0-2 1 0,-1-3-1 16,-1-3-5-16,0-3-9 0,0-2 3 0,-2 1 3 15,0 1-3-15,0 1 4 0,-1 2-2 0,-1 0 2 16,0 5 5-16,0 3 6 0,2 1 1 16,1 4-1-16,-2 2 4 0,3 1-2 0,3 6 1 15,-3-5-1-15,3 5-1 0,-4-6-1 0,-3-3 0 16,1-2 0-16,-4-1-4 0,0-3 1 0,-3 1-1 16,-2-3 0-16,-1 0 3 0,-4-2-2 0,0-1 2 15,-2 0-3-15,2 3 2 0,-1 0 1 0,1 2 1 16,-1-1-1-16,0 1 0 0,-3-1-11 0,0-1-9 15,-2 1-1-15,0 1 3 0,0 0-3 0,2 1 3 16,1 0-1-16,2 3 0 0,1 0 13 16,4 1 8-16,1 3 2 0,4 2 1 0,4 1 1 15,-1 1-6-15,8 3 1 0,0 0 1 0,-5-4-1 16,0 2-1-16,-1-4 2 0,-2 1-2 0,-4-2 0 16,-1-3 3-16,-4 0 0 0,-2-3 0 0,-6 0-1 15,-4-2 4-15,-1 1-5 0,-4-2 1 0,2 1 1 16,-3 1-1-16,2 0-2 0,3 4 1 15,3 1 0-15,3 2-3 0,6 0 5 0,3 2-1 16,4 1 0-16,0-1 1 0,11 5 0 16,-9-2-2-16,9 2 2 0,-7-2 2 0,0 0-5 15,-1 0 4-15,-5-2-2 0,-5-1-2 0,-3 1-1 0,-4-1-1 16,-2-1 3-16,-4-1-7 0,-2-1 2 16,-7 0-3-16,-2-2-4 0,-1 0 1 0,-1 1 2 15,0 1-3-15,2 0 0 0,0-1 1 0,-3 3-3 16,-1-2-2-16,1 2 5 0,-1-1-1 0,1 2 1 15,1 2 1-15,1 0 2 0,-1 1 1 0,-1 0 2 16,-2 1 3-16,1-1 0 0,0 2 1 0,-3 2 0 16,2 1 2-16,1 1-2 0,-1 0 0 0,1 2 0 15,4-1 0-15,0 2 2 0,3 0-3 0,0 1-2 16,1 2-1-16,6-3-1 0,1 0-1 16,5-2 1-16,2 2-1 0,2-2-2 0,1-1-1 0,2 3-13 15,-1-3 11-15,0 3-8 0,4-1 3 16,-3 1-1-16,0-2 0 0,-4 2 0 15,1 1 5-15,-3 0 14 0,0 0-8 0,1-1 8 16,0 1-4-16,3-3 4 0,-1 1 1 0,-2 2 1 16,-1 0-2-16,0 0 1 0,0-1-1 0,1 1-1 15,-3-1 2-15,1 1 0 0,-2 0-3 0,2 0 3 16,0-1 0-16,6 0-1 0,-1-2 1 0,2 1 0 16,3-1-2-16,1-1 1 0,4 0 2 0,1-1-2 15,2 0-2-15,8-3 2 0,-7 2-2 0,1 1-1 16,-1 0-1-16,-1 2-4 0,-1 0-8 0,1 2 1 15,-6 2 2-15,-2 4 1 0,-4 1 2 0,-2 2-1 16,-2 2 2-16,-1 1 5 0,-2 1 5 16,1 0-2-16,-1 1 4 0,1 0-4 0,1-1-2 15,0 0 3-15,3-2 0 0,0 1-1 0,2-2 2 16,0 3-1-16,1-2-3 0,0-2-1 0,2 0 1 16,2-1 0-16,-1 0-3 0,3-1 0 0,0-1-3 15,0-1 1-15,3 0-1 0,0-2-2 16,4 1 0-16,1 0-1 0,-2-1 1 0,2-2 0 15,3 2-2-15,-1-2-3 0,3-8 0 0,0 8 3 16,1 0-2-16,0-1-2 0,-1-7 1 16,-1 6 0-16,1-6 2 0,1 7 2 0,-1-7 0 15,1 7 1-15,1 0 2 0,1 3 2 0,2 3 3 16,-1 2-1-16,-1 3 3 0,1 1 2 0,3 3 5 16,0 1 0-16,-1 2-2 0,3-4-1 0,-3 1 1 15,2-2-2-15,-4-5 0 0,1-1-2 0,2-4-3 16,-7-10 0-16,4 8 2 0,3-3 2 0,-7-5-2 15,6 6 0-15,-2-3 3 0,2 3-1 0,2 1 1 16,0-1 1-16,2 3 2 0,0 1-1 0,2 2 1 16,0 0 1-16,3 1-1 0,-2 0 2 0,0 0-2 15,2 1 0-15,-1-1-3 0,0 0 0 0,-1-2 0 16,0-3 1-16,-2 0-1 0,-1 1-2 0,3 0 3 16,-3-1 0-16,1 0 5 0,2-1 5 0,-2 0 5 15,3 1-2-15,0 1-1 16,1 1 2-16,3-1 2 0,3-1 4 0,2 1 1 15,0-1-1-15,2-2 0 0,-1 0-1 0,0-1 1 16,0 1 1-16,-4-1-5 0,2-2-3 0,-2 1-2 16,-3-1 1-16,-1-1-3 0,-3 1 4 0,2 0 6 15,0 2 4-15,4-2 1 0,-2 0-1 0,3 0 0 16,2 0-5-16,2 0 2 0,0 0 2 0,5 1-5 16,3-1-5-16,1-2 2 0,3 2 5 0,-1 0 1 15,4-1 1-15,0 1-3 0,-1 1-3 16,6-3 4-16,-2 1 5 0,0 0-2 0,-4 1-3 0,1-1-4 15,-2 0 1-15,-1 0-4 0,-2-2 0 16,-2 1-3-16,-2 0-9 0,-4-1 2 0,1 1-3 16,-2 1 4-16,-1 0 0 0,0-2 8 0,0-1 2 15,-1 2-1-15,0-1 2 0,3 1-2 0,-2 0 1 16,3 0-2-16,1-2-1 0,0 1-5 0,0-1-3 16,2 2-2-16,1 0 2 0,0-1 0 15,0 0-1-15,2-1 0 0,0 0-2 0,-2 0 0 16,-4 1 0-16,0 0 0 0,-3-1 0 0,-3 0 0 15,-1 0-2-15,-1 0 1 0,-3 1 1 0,1 0 1 16,-3-1 1-16,1 1-2 0,0 0-2 0,1-1 4 16,-2 0 0-16,-2 1 0 0,3-1-1 15,0 0-1-15,3 0 0 0,1-1 3 0,0 2-2 16,2-2-1-16,0 2 0 0,-1-2 3 0,3 0-3 16,2 1 0-16,-2 0 0 0,-1 0 0 0,-3-1 2 15,-3 2-1-15,-3-1-2 0,-1 0 1 0,1 1 1 16,-4 0-1-16,-2 0 0 0,2-1-1 0,0 0-1 15,-3 0-1-15,2 1 3 0,-1-2-2 0,3 0 0 16,1 0 2-16,3 0 0 0,2-1-1 0,2 0-1 16,0 1 5-16,3 0-1 0,-1-2-2 0,2 1-2 15,3-1 2-15,-1 1 2 0,0 0-1 16,-3-1 0-16,0 3-2 0,-1-3-2 0,-2 1 2 16,-1 0 1-16,-1 1 1 0,-3 0-4 15,-3-1 2-15,1 1 1 0,-1 0 1 0,-1 1-1 16,0-2 2-16,2 0-1 0,1 1-2 0,2-3 1 15,3 2-2-15,3-4-3 0,4 1-1 0,2 0 3 16,1-3-1-16,4 0 0 0,0 0 0 0,-1 1 1 16,0-2 1-16,-3 3 4 0,-3 0-2 0,-3 1 0 15,-5 1 1-15,-4 1 1 0,-12 4 2 0,0 0 3 16,0 0 0-16,0 0 0 0,0 0 5 0,0 0 0 16,8-6 4-16,-8 6 2 0,0 0 3 0,0 0 3 15,0 0 3-15,4-4-3 0,-4-2-5 0,-1-1-2 16,0-1-6-16,-1-2-3 0,1-2-8 0,-1-1-7 15,0-2-11-15,1-5-5 0,-1 2-8 0,-1-3 1 16,1 2-2-16,-2 0-3 0,-1-1-8 16,0-2-29-16,-4-1-27 0,-5-3-24 0,1 0-27 15,-6 1-51-15,-2-2-58 0,0 1-115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21T03:54:44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11737 2884 654 0,'0'0'120'0,"-6"6"32"0,3-3 23 16,3-3 19-16,0 0 14 0,0 0-25 0,0 0-21 16,0 0-20-16,0 0-14 0,0 0-27 15,0 0-13-15,0 0-13 0,0 0-11 0,0 0-12 16,0 0-11-16,0 0-8 0,0 0-9 0,0 0-8 16,-7 5-12-16,7-5-8 0,-2 4-6 0,-4 1-3 15,2 2 0-15,-1 2 0 0,4 2 2 0,1 7 1 16,-2 3 0-16,2 2 0 0,2 5 3 0,-1-1 3 15,2 4 1-15,-1 2-1 16,0 0 1-16,4 1 0 0,-2-2 2 16,-1-4 1-16,1-3 1 0,-2-3-1 15,0-2 0-15,1-3 2 0,-3-5-2 0,0-12 2 16,0 0 4-16,0 0 3 0,0 0-4 0,0 0 2 0,0 0 3 0,0 0 2 16,0 0-1-16,0 0 0 0,4 5 3 0,-3-3 2 15,2-3 12-15,1-4 18 0,0-2 14 0,1-3 13 16,1-4-3-16,2-3-2 0,2-2-8 0,2-4-4 15,-3 5-12-15,3-3-23 0,0 0-20 0,-1 3-13 16,-1 1-2-16,0 1-1 0,-2 4 0 0,1 4-9 16,-2 4-5-16,3 3 7 0,-2 3-4 0,3 5 2 15,-3 1-1-15,-1 2 1 0,2-2 1 16,0 4 8-16,-2-1 6 0,1 2-1 0,0 0 2 0,-2 0 1 16,-2 1 1-16,-3-3 1 0,2 0-1 0,-1 0-5 15,0 0-15-15,0-1-12 0,1 0-17 16,0-3-23-16,-1 1-20 0,-2-8-26 0,0 0-26 15,0 0-28-15,0 0-27 0,0 0-30 0,0 0 17 16</inkml:trace>
  <inkml:trace contextRef="#ctx0" brushRef="#br0" timeOffset="491.11">12323 2663 251 0,'-1'-6'62'0,"1"6"19"0,-3-6 11 15,3 6 17-15,0 0 8 0,-5-3-12 0,5 3-14 16,-6-1-13-16,1 1-14 0,-3 3-19 0,1 4-11 16,-2 1-17-16,-2 4-8 0,0 1-5 15,-3 4-4-15,-2 4 13 0,0 3 15 0,-4-1 2 16,0 4-2-16,-2-1 1 0,-1-1 1 16,2-1-2-16,1-2-1 0,1 1-12 0,3-4-28 0,4-3-30 15,1-4-34-15,5-2-41 0,6-10-32 0</inkml:trace>
  <inkml:trace contextRef="#ctx0" brushRef="#br0" timeOffset="942.56">12557 2577 358 0,'1'-8'130'0,"-1"8"19"0,0 0 18 16,0 0 7-16,0 0 3 0,0 0-45 0,-3-5-40 15,-1 2-25-15,-3 4-23 0,-3 3-20 0,-1 5-21 16,-2 5-8-16,-1 7-2 0,-5 6 0 0,-2 8 3 16,-3 5 0-16,1 1 4 0,1 5 1 15,1 0 2-15,1 1 0 0,3 2 1 0,3 0 2 16,5-5-2-16,2-2-1 0,5-3-6 15,4-4 0-15,5 0 5 0,-1-2-1 16,5-3-2-16,-1-1 1 0,1-3 2 0,0-4-2 16,1-3 5-16,-2-3 2 0,1-2-2 0,-2-2 2 0,0-3 1 15,-2-2-3-15,0-1 1 0,-7-6 2 0,8 4 1 0,-8-4-15 16,0 0-16-16,5 1-25 0,-5-1-35 16,9-1-52-16</inkml:trace>
  <inkml:trace contextRef="#ctx0" brushRef="#br0" timeOffset="1337.69">12712 2882 322 0,'-4'-6'75'16,"4"6"15"-16,0 0 18 0,-4-6 13 0,4 6 21 16,0 0-11-16,0 0-2 0,-1-4-6 0,1 4 1 15,0 0-5-15,0 0-13 0,0 0-10 0,0 0-20 16,0 0-12-16,0 0-20 0,0 0-13 0,-2 1-17 15,-2 0-9-15,2 5-8 0,-1 4-3 0,3 6-1 16,0 6 0-16,-2 3 3 0,0 4 0 0,1 3 2 16,-1 3 2-16,-1-3 2 0,2 1-2 15,-3 1 4-15,0-1-1 16,1-3 1-16,0-3-3 0,1-2-25 16,-2-3-34-16,0-3-38 0,3-2-45 0,-1-3-46 15,2-14-36-15</inkml:trace>
  <inkml:trace contextRef="#ctx0" brushRef="#br0" timeOffset="1642.87">12852 2853 507 0,'0'0'68'16,"0"0"18"-16,0 0 12 0,0 0 5 0,0 0 4 0,0 0-16 16,0 0-12-16,0 0-7 0,0 0-20 0,0 0-8 15,0 0-1-15,0 0 0 0,3-8 6 0,0 2-7 16,0 4 2-16,3 0 14 0,2 2 15 15,6 0 8-15,0 1-5 0,5-3-1 0,3 1-5 16,3-1-2-16,-1-1 2 0,0-2-7 0,1 2-5 16,-2-1-7-16,-4 2 0 0,-2-2 5 0,-1 0 11 15,-16 4 9-15,0 0-1 0,0 0-7 0,0 0-12 16,4 2-8-16,1 0-8 0,-5 2-13 0,-5 1-19 16,1 3-20-16,-4 2-4 0,-2 6 0 0,0 2-2 15,-1 6 0-15,-1 2 1 0,2 0-2 16,1 3-5-16,-2 1-6 0,2 1-23 15,-1 0-31-15,0-2-23 0,3-3-36 0,-3-2-42 16,3-4-36-16,-1-2-26 0,1-4-31 0</inkml:trace>
  <inkml:trace contextRef="#ctx0" brushRef="#br0" timeOffset="1821.05">12931 3051 440 0,'0'0'192'16,"0"0"28"-16,0 0 16 0,0 0 17 0,0 0 13 15,0 0-49-15,0 0-46 0,0 0-35 0,0 0-29 16,0 0-28-16,0 0-19 0,0 0-18 0,2-7-14 16,1 1-11-16,5 0-10 0,5 1-9 0,4 2-17 15,5-2-22-15,4-1-37 0,3-2-40 0,2-1-59 16,4-2-66-16</inkml:trace>
  <inkml:trace contextRef="#ctx0" brushRef="#br0" timeOffset="2079.05">13211 2641 418 0,'-15'-3'174'0,"15"3"31"0,0 0 24 0,0 0 20 0,0 0 10 16,0 0-54-16,0 0-30 0,-6-2-28 16,5 2-25-16,7 2-29 0,5 3-22 15,9 3-19-15,2 3-8 0,4 6-13 0,4 0-14 0,4 1-10 16,-3 4-4-16,-5-2-2 0,-4 2-2 15,-2 1-2-15,-3-1-2 0,-6 0 3 0,-1 1 1 16,-6-2-2-16,-4 3 3 0,-4 1 0 0,-5 3 1 16,0 5 2-16,-2 1 3 0,-4 3-8 15,-2 2-13-15,-1-1-28 16,-3-1-35-16,0-3-39 0,-2-3-63 0,0-4-71 16</inkml:trace>
  <inkml:trace contextRef="#ctx0" brushRef="#br0" timeOffset="2278.89">13812 2886 409 0,'0'0'204'0,"0"0"15"0,0 0 15 16,0 0 9-16,0 0 9 0,0 0-73 0,0 0-64 16,13-8-35-16,-13 8-27 0,0 0-17 0,0 0-13 15,10-4-9-15,0 3-8 0,-3 1-3 16,3 2-10-16,2 0-20 0,1 1-31 0,5 0-36 15,1-2-32-15,2-1-42 0,1-2-52 0</inkml:trace>
  <inkml:trace contextRef="#ctx0" brushRef="#br0" timeOffset="2425.82">13817 3024 288 0,'0'0'140'0,"0"0"34"0,0 0 32 16,0 0 22-16,0 0 21 0,0 0-10 0,0 0-14 15,-3 7-23-15,6-2-15 0,1-2-21 0,5 0-21 16,6-1-21-16,1-2-19 0,6-3-22 0,2 0-13 16,3-1-25-16,1 1-35 0,0-3-50 0,0-2-50 15,1-1-69-15,1 0-98 0,-1-1-84 16</inkml:trace>
  <inkml:trace contextRef="#ctx0" brushRef="#br0" timeOffset="4441.97">14864 2574 111 0,'0'0'58'0,"-1"-8"18"0,1 8 16 16,-1-8 13-16,1 8 12 0,0 0-7 0,0 0-8 16,0 0-1-16,0 0-7 0,0 0-12 0,0 0-11 15,0 0-7-15,0 0-3 0,0 0-8 16,0 0-6-16,0 0-10 0,0 0-10 0,-4-2-5 16,4 2-3-16,0 0-7 0,0 0-10 0,-5-3 1 15,5 3-3-15,0 0 0 0,0 0 1 16,0 0-4-16,-3-1 3 0,-1 1-3 0,4 0 2 15,-5 1-3-15,1 1 1 0,-1 1 0 0,5-3-1 16,0 0 2-16,-8 4-2 0,2 0 4 0,6-4-1 16,-6 7-1-16,6-7 4 0,0 0 0 0,-4 3 1 15,4-3-1-15,-3 5 1 0,3-5-1 16,0 0 3-16,0 0-2 0,0 0-1 0,0 0-2 16,0 0 2-16,0 0 2 0,0 0-3 0,0 0 1 15,-1 4-1-15,1-4 2 0,0 0 0 0,0 0 1 16,0 0 1-16,0 0-1 0,0 0 2 0,0 0-2 15,0 0 0-15,0 0 2 0,0 0-1 0,0 0-2 16,0 0-8-16,0 0-11 0,0 0-12 0,0 0-15 16,0 0-19-16,0 0-22 0,0 0-20 0,0 0-24 15,0 0-17-15,0 0-22 0</inkml:trace>
  <inkml:trace contextRef="#ctx0" brushRef="#br0" timeOffset="4859.07">14836 2573 144 0,'6'-6'77'0,"-6"6"19"16,0 0 13-16,0 0 16 0,0 0 12 0,0 0-8 15,0 0-19-15,0 0-20 0,0 0-20 0,2-1-21 16,-2-1-12-16,-4 4-17 0,-2 2-13 0,-2 4-10 16,-2 4 3-16,-2 8 34 0,-4 4 17 15,-1 4 7-15,-2 3 0 0,4-4 3 0,-1-1-2 16,2 3 2-16,-2-3-6 0,5-2-31 0,0-4-14 16,2-5-7-16,4-5-2 0,5-10 1 0,0 0 0 15,0 0 1-15,0 0 1 0,0 0 3 0,0 0 2 16,0 0-1-16,0 0 1 0,0 0-1 0,0 0 4 15,0 0 3-15,0 6 7 0,2-5-1 0,3 1-1 16,1-1 5-16,1-3 9 0,2-1 7 0,3-1 7 16,3 1 6-16,5-2-6 0,4 0-4 0,2 0-3 15,1 0-4-15,2-1-6 16,2 0-9-16,0-1-10 0,0 1-10 16,-1-1-3-16,-2 0-9 0,-4 1-14 0,-6-1-24 15,-2 1-28-15,-3-1-43 0,-3-1-51 16,0 0-70-16</inkml:trace>
  <inkml:trace contextRef="#ctx0" brushRef="#br0" timeOffset="5190.78">14980 2565 567 0,'0'0'176'16,"-8"-7"22"-16,8 7 13 0,0 0 9 0,0 0 4 0,0 0-64 15,-7-3-47-15,7 3-37 0,-7-2-28 0,2 4-21 16,3 1-13-16,-2 5-9 0,2 2-2 0,1 3-1 15,-1 2 3-15,1 2-2 0,-1 5 2 16,3 2-2-16,0 0 3 0,-1 2-1 0,0 1 21 16,1 1 3-16,-1 1 25 0,1 0 10 0,-1 0-2 15,2-3 0-15,-1-2-3 0,2-3-1 0,-2-3-19 16,0 2-7-16,0-4-19 0,0 1-10 16,-1 0-3-16,0-2 4 0,2-1 2 15,-3 2-2-15,2-1 2 0,-3 0-1 16,2 0-3-16,-1-2-1 0,0-2 3 0,1-11-2 0,0 0-2 15,0 0 2-15,0 0 0 0,0 0 2 0,0 0-1 0,0 0 3 16,0 0-1-16,0 0 0 0,0 0 0 0,0 0 3 16,0 0-1-16,0 0 0 0,0 0 1 15,0 0-7-15,0 0-6 0,0 0-12 0,0 0-19 16,0 0-33-16,0 0-33 0,0 0-51 0,2 4-57 16,-2-7-68-16</inkml:trace>
  <inkml:trace contextRef="#ctx0" brushRef="#br0" timeOffset="6426.7">12000 4241 292 0,'-1'-9'140'0,"-1"1"37"0,0 0 32 0,2 8 24 0,0 0 28 16,0 0-12-16,0 0-9 0,0 0-15 0,0 0-20 15,0 0-27-15,0 0-25 0,0 0-24 16,0 0-28-16,0 0-26 0,0 0-25 0,0 0-22 16,0 0-18-16,0 0-10 0,0 0-10 15,-2-1-3-15,-1 4-1 0,1 4 0 0,2 3 1 16,0 6-1-16,0 3 3 0,0 5 1 0,0 3 4 16,0 7 4-16,1 4-1 15,3-5 1-15,-4 2 0 0,2 1 6 16,-1-3 0-16,-1-2-2 0,0-2-4 0,0-6 1 15,1-3 1-15,0-6-2 0,-1-14 4 0,0 0-8 16,0 0-1-16,0 0 0 0,0 0 1 0,0 0 1 0,0 0-1 0,2 6 2 16,-1-3-2-16,1-6 10 0,1-4 7 0,1-4 8 15,1-3 9-15,4-7 1 0,-3-2-3 0,3-7 0 16,2-2-1-16,3 3-6 0,1-2-7 16,3 0-6-16,-1 1-10 0,1 2-3 0,-1 4-2 15,-1 6-2-15,-1 5-3 0,-3 6 1 0,2 5-3 16,-3 3 2-16,-3 5-4 0,1 3-1 0,-1 1 3 15,-2 3 0-15,2 2-2 0,-3 0-6 0,2 3-2 16,-1-2-5-16,0 1-1 0,-2 1-5 0,-1-2-11 16,-2 3-16-16,1-2-22 0,-2-3-20 15,1 1-36-15,1-4-43 0,-1-2-53 0,-1-9-50 16</inkml:trace>
  <inkml:trace contextRef="#ctx0" brushRef="#br0" timeOffset="6635.55">12588 4011 534 0,'-10'-2'219'0,"10"2"34"0,0 0 27 0,0 0 28 16,0 0 26-16,0 0-82 0,-10-2-47 0,1 2-34 16,0 1-22-16,1 0-38 0,8-1-27 0,-4 2-29 15,0 4-31-15,-1-1-20 0,-2 3-9 0,-3 2-7 16,-1 4-7-16,-3 3-7 0,-3 1-25 0,-3 3-28 15,-2 3-41-15,-1-1-54 0,0 1-89 16</inkml:trace>
  <inkml:trace contextRef="#ctx0" brushRef="#br0" timeOffset="7047.54">12984 3891 663 0,'-6'-7'191'0,"6"7"28"16,0 0 18-16,0 0 8 0,-6-5 0 0,1 3-67 15,0 2-52-15,-1 1-46 0,-1 5-35 0,-3 2-29 16,-1 6-17-16,-4 6-8 0,-3 4-2 0,-3 4 2 16,-1 3 2-16,-2 3 2 0,-1 4 0 0,3-1 1 15,2 2-3-15,2-3 0 0,4-2 1 0,5-3 1 16,5-4 0-16,4-2 0 15,5-1-1-15,6-3 3 0,0-2 0 0,1-3 0 16,2-1 3-16,-1-2-4 0,1-1-1 16,0-2-17-16,1 0-12 0,0-3-36 15,2-4-60-15,1-4-90 0</inkml:trace>
  <inkml:trace contextRef="#ctx0" brushRef="#br0" timeOffset="7782.68">13144 3988 760 0,'1'-10'115'16,"2"-1"19"-16,0 2 19 0,5 2 9 0,0-1 10 0,2 1-48 15,1-1-18-15,1 1-15 0,2 0-25 16,-1 2-19-16,-1-1-18 0,2 4-7 0,1-1-10 0,-2 1-4 16,2 1-4-16,-4 1-3 0,0 3 2 15,-2 0 0-15,-4 0-3 0,1 2-2 0,-6-5 1 16,2 5-1-16,-3-1 0 0,-2 2 2 0,1 0 1 16,-3 2-1-16,-1 1 1 0,0-1 1 0,-2 1-6 15,0 2-5-15,-1 0-2 0,-2 0-12 16,1 2-13-16,-1-1-11 0,-2-1-17 15,0-2-22-15,2-1-13 0,2-2-13 16,9-6-8-16,0 0 4 0,0 0 7 0,0 0 11 0,0 0 17 16,0 0 22-16,-2 4 17 0,2-3 16 0,4-2 12 15,5-1 9-15,2-1 7 0,4-1 0 0,5 1 1 16,3-1 5-16,1 1 4 0,2 2-1 0,-3 2 2 16,2 3 2-16,-3 0 6 0,0 1 20 0,-3 0 20 15,-5 0 17-15,-1 2 14 0,-13-7 7 0,7 7 0 16,-2 0-4-16,-4-1-10 0,-2 1-19 15,-5-1-22-15,-1 1-19 0,-2 2-15 0,-3 2-5 0,0 1 0 16,-3 3 1-16,1 1 1 0,-3-1-11 0,0 1-20 16,-3-2-33-16,3-1-32 0,-2-1-46 0,0-2-53 15</inkml:trace>
  <inkml:trace contextRef="#ctx0" brushRef="#br0" timeOffset="8111.33">13622 3913 448 0,'0'0'144'0,"0"0"10"16,0 0 3-16,0 0 1 0,0 0 1 0,7-3-70 15,-1 4-38-15,-6 4-24 0,-1 3-13 0,-6 5-11 16,-2 2-3-16,2 4 0 0,-2 1-2 0,5 1 7 16,-3 2-13-16,7-5-16 0,0 0-10 0,3-3-4 15,-1-1-3-15,2-3-3 0,4-2 5 0,0-3-5 16,3-1 13-16,-1-2 19 0,3-3 19 15,1-2 23-15,1-3 38 0,0 0 35 0,1 0 32 16,0-2 39-16,-4-1 29 0,1 0 24 16,-4-1 6-16,-2-3 2 0,-3 1-22 15,-1 0-19-15,-6 0-20 0,-1 0-35 0,-3 0-32 16,-2 0-31-16,-1-1-23 0,-3 1-24 0,-3 1-17 16,-2 2-26-16,-3 2-29 0,-4 1-12 0,0 1-13 0,-2 2-5 15,-3 1-14-15,-2 3-22 0,0 2-28 0,-1 1-28 16,0 2-22-16,4 0-38 0,2 0-48 15,2 1-49-15</inkml:trace>
  <inkml:trace contextRef="#ctx0" brushRef="#br0" timeOffset="8583.68">13977 3703 541 0,'-20'-4'104'0,"7"1"28"0,13 3 21 0,0 0 12 15,0 0 3-15,0 0-26 0,0 0-19 0,0 0-21 16,0 0-26-16,0 0-29 0,0 0-22 16,0 0-15-16,-4 0-5 0,6 3-5 0,3 2 1 15,8 5 10-15,7 4 12 0,3 0 1 0,1 3 0 16,2 3 8-16,3 4 11 0,0 2-4 15,-5 0-6-15,-1 0-10 0,-2 1-11 0,-8-3 0 16,-3-1-4-16,-5 0-2 0,-2 0-9 16,-3-2 4-16,-5 1 1 15,-2-1-1-15,-1 1 1 0,-6-2 3 0,1 1 4 16,-2 0-3-16,-5 2 2 0,1-3-14 0,-3-1-19 16,1-3-30-16,-2-4-47 0,2-2-62 0,2-3-72 15</inkml:trace>
  <inkml:trace contextRef="#ctx0" brushRef="#br0" timeOffset="8810.66">14549 3842 651 0,'4'-2'235'0,"-5"0"24"16,-4 3 21-16,-2 1 21 0,7-2 16 15,0 0-115-15,0 0-62 0,0 0-15 0,0 0-16 16,0 2-13-16,0 0-17 0,6-1-17 0,2 0-15 15,2 0-2-15,10-2-4 0,6-1-11 0,-1-1-13 16,3 0-20-16,0 0-20 0,-5-1-25 0,-1 1-31 16,-4-1-47-16,0 2-49 0,-3-1-57 0,-1 0-64 15,-14 3-69-15</inkml:trace>
  <inkml:trace contextRef="#ctx0" brushRef="#br0" timeOffset="8978.45">14623 3964 159 0,'-17'9'69'0,"6"-2"20"15,11-7 22-15,0 0 20 0,0 0 26 0,0 0 1 16,0 0 7-16,0 0 3 0,0 0-1 0,0 0-6 16,0 0-11-16,0 0-8 0,-4 5-19 0,4-4-19 15,5-1-19-15,5-1-17 0,3-2-13 0,3-1-15 16,6 0-12-16,3-3-17 0,4-3-26 0,7-3-49 16,-3-2-50-16,5-4-53 0,5-1-78 0</inkml:trace>
  <inkml:trace contextRef="#ctx0" brushRef="#br0" timeOffset="9258.18">15308 3555 290 0,'-13'-3'85'0,"-1"2"17"16,4 1 16-16,10 0 13 0,-8 1 16 0,8-1-25 16,0 0-18-16,-5 5-10 0,-1-1-12 0,2 2-16 15,-1 1-15-15,0 2-16 0,0 1-15 0,-1 2-9 16,-1 1-8-16,1 3 0 0,-4 1 1 0,-1 0-1 15,-1 0 3-15,0 4 2 0,-1-2 0 0,2-1-3 16,0-1 5-16,0-3-3 0,2-2-1 0,1 0-3 16,3-3 0-16,5-9-3 0,0 0 1 15,0 0 0-15,0 0-2 0,0 0 2 0,0 0 6 16,0 6 8-16,3-4 6 0,2-2 13 0,2 0 3 16,1-2 11-16,3-1 4 0,3 1 0 0,3-3-6 15,2 0-4-15,5-1-14 0,-3-1-26 16,0 3-28-16,1 0-44 15,0-4-59-15,0 1-64 0</inkml:trace>
  <inkml:trace contextRef="#ctx0" brushRef="#br0" timeOffset="9487.42">15351 3536 295 0,'-14'-7'135'0,"2"4"21"0,12 3 19 0,0 0 2 0,-10 0 0 16,3 1-63-16,1 8 7 0,6 2-7 0,0 2-19 15,2 6-19-15,0 0-16 0,1 3-4 0,2 2 2 16,0 0-1-16,0 0-39 0,-1 5-14 0,0-4 25 16,0 3 6-16,0 0 1 0,0-3 6 0,-1 0 1 15,1 0-1-15,-2-2 2 0,-1 0-2 0,1-1-23 16,0-2-8-16,-1-2-4 0,-1-2-5 0,1-4-1 16,0 1 3-16,0-2 0 0,0-1 1 15,-1-1-8-15,2-1-21 0,-2-8-26 16,0 0-32-16,0 0-56 0,0 0-60 0,0 0-58 0</inkml:trace>
  <inkml:trace contextRef="#ctx0" brushRef="#br0" timeOffset="10292.04">12635 4920 123 0,'-9'1'30'0,"1"3"4"0,2 2 7 0,0 5 10 16,3 6 17-16,0 4 3 0,1 5-1 0,1 4 14 15,3 4 6-15,-1 3 6 0,2 2 9 0,0 0-4 16,6 4-9-16,-3 1 1 0,0-2-11 0,1-1-15 16,1-4-8-16,-2-2-11 15,-1-3-14-15,-2-5-7 0,1-3-6 16,-2-2-20-16,-1-5 4 15,0-5-1-15,-1-12 0 0,0 0 2 0,0 0 1 0,0 0 3 0,0 0-3 16,0 0 7-16,0 0-1 0,0 0 15 0,0 0 20 0,0 1 20 0,-2-4 18 16,2-4 18-16,-1-6 9 0,2-3 6 0,-1-2 11 15,1-2-6-15,1-2-12 0,1 0-17 0,-1 0-20 16,2 5-17-16,3 2-10 0,-3 4-11 0,3 1-12 16,0 3-8-16,4 3-12 0,2 1-5 15,1 2-1-15,2 1-5 0,1 1 2 16,0 3 0-16,1 0-6 0,1 1-3 15,-4 3 3-15,1 0 3 0,-3 3 0 0,-5 3-3 0,0-1-5 16,3 2-6-16,-4 1-8 0,-3-2-22 16,0 1-27-16,3-1-29 0,-3-1-36 0,0-1-38 15,-4-12-45-15,0 0-43 0,0 0-38 0</inkml:trace>
  <inkml:trace contextRef="#ctx0" brushRef="#br0" timeOffset="10494.61">13200 4938 464 0,'-2'-7'163'0,"-2"4"17"0,-3 4 10 0,1 1 7 0,-1 2 7 15,0 2-71-15,0 2-40 0,0 3-28 0,0 1-14 16,0 3-15-16,1 1-14 0,-6 3-2 0,3 4-9 16,-2 2-5-16,-1 1 0 0,-1-1-5 0,-1 2-34 15,2-2-43-15,-1-1-57 0,3-2-66 16</inkml:trace>
  <inkml:trace contextRef="#ctx0" brushRef="#br0" timeOffset="10913.76">13616 4824 474 0,'-1'-9'167'0,"1"9"-7"0,0 0 15 16,0 0 12-16,0 0 3 0,0 0-52 0,-3-6-43 15,-1 4-33-15,0 5-46 0,-1 5 5 16,-2 6-15-16,-2 7-12 0,-2 5-2 0,-2 4-2 16,-1 3 3-16,0 4 2 0,4-2 1 15,1 1 3-15,-1 0-2 0,2-2 0 0,3-2 0 16,2-3 2-16,5-5 1 0,1 0-2 0,1-1 4 15,4-1-4-15,0-3 1 0,2 0-6 16,0-2-10-16,4-1-11 16,-3-2-23-16,5-4-17 0,-2-3-40 0,3-3-51 15</inkml:trace>
  <inkml:trace contextRef="#ctx0" brushRef="#br0" timeOffset="11226.53">14094 4894 583 0,'-28'10'70'0,"3"2"19"0,-1 1 35 0,7 0 23 0,3 2 7 15,4-2-50-15,-1 0-14 0,2 1-2 16,0 1-5-16,-2 3-16 0,1 2-35 0,-3-1-16 16,1 1-5-16,-2 2 2 0,0-1 1 15,-3-2-1-15,5-1 0 0,1-1-5 0,0-2-1 16,4-3-6-16,9-12-2 0,0 0-1 0,0 0 1 15,0 0 1-15,0 0-1 0,0 0 1 16,0 0 1-16,-5 8-2 0,5-2 5 0,3-5 9 16,4-1 5-16,5-4 6 0,5 1 3 0,1-4 1 15,4-1 1-15,3-1 5 0,2-2-9 16,-5 1-5-16,2 0-10 0,1-2-27 16,-2 1-17-16,-1-4-30 0,0 1-46 0,-4 0-60 15,-3 1-49-15</inkml:trace>
  <inkml:trace contextRef="#ctx0" brushRef="#br0" timeOffset="11414.69">14023 4934 565 0,'-8'-1'85'15,"8"1"17"-15,-6-2 11 0,0 3 10 0,0 0 7 0,3 4-37 16,1 1-25-16,0 3 7 0,0 0-3 0,1 3-18 16,0 0-10-16,2-1-11 0,0 3-4 0,0 1 5 15,2-1 0-15,-1 2-26 16,1 0-2-16,-1 1 2 0,3 1-1 0,-1 0 3 15,1 0 0-15,0 3-1 0,0-2-6 0,0 1-33 16,1 1-45-16,-1-1-59 0,-1-3-72 0</inkml:trace>
  <inkml:trace contextRef="#ctx0" brushRef="#br0" timeOffset="11902.32">14454 4914 384 0,'-22'-2'174'0,"1"2"25"0,3 0 23 16,4 0 26-16,14 0 21 0,0 0-66 0,0 0-26 15,0 0-10-15,0 0-9 0,0 0-12 0,0 0-12 16,0 0-16-16,0 0-14 0,0 0-10 0,0 0-15 16,0 0-9-16,-5-3-9 0,5 1-8 0,3-1-9 15,3 1-8-15,1-3-6 0,5 1-10 0,0-2-3 16,4 2-7-16,0 0-6 0,3 2-4 0,-5 2-4 15,4 2 0-15,-1 3-4 0,1 1 0 16,3 2-5-16,-5 0-7 16,-1 2-8-16,-4 0-6 0,-1 1-3 0,-1 1-2 15,-4-1-9-15,-4 2 2 0,-2 1 3 0,-3-2 2 16,-5 1 5-16,2 3-2 0,-2 0 3 16,-4 1 2-16,-1 0 6 0,-3-1-2 0,-1-2-8 15,-1-2-8-15,3-3-20 0,-1-1-15 0,3-2-14 16,1-3-13-16,13-3-3 0,0 0 3 0,-9-3-18 0,3 0 9 15,5-2 20-15,3-3 24 0,3 2 21 0,-1-3 21 16,2 1 11-16,3-1-1 0,1 0 30 0,0 1 7 0,1 3 5 16,0 0 2-16,-1 2-1 0,4-1-3 15,0 1 7-15,3 3 8 0,-1 2 2 0,-2 3 9 16,-1-2 4-16,-2 2 9 0,1 1 5 0,-4 1-3 16,-3 1-5-16,-2 2-8 0,0 0-4 0,-6 1-11 15,-1 0-4-15,1 1-12 0,-2 2-4 0,-2 2-6 16,-4 0-4-16,-1 1 0 0,-1 0-7 15,-4-1-9-15,-2-1-14 0,-1-1-14 0,-3-2-23 16,-3 1-23-16,-2-5-36 0,1-4-39 0,2-1-37 16,0-3-43-16</inkml:trace>
  <inkml:trace contextRef="#ctx0" brushRef="#br0" timeOffset="12208.44">14453 4563 725 0,'0'0'107'0,"0"0"2"0,0 0 10 0,0 0 15 16,-6-1 18-16,6 4-60 0,6 5-30 0,6 5-4 0,5 6-2 15,8 4 1-15,7 1-10 16,2 5-16-16,3 3-16 0,3 3-9 0,-4 2 0 0,-2-2-4 15,-2 1 0-15,-3 0-4 0,-5-2 2 0,-5 1-1 16,-5-1 1-16,-4 0 1 16,-5 2-1-16,-3-1 0 0,-4 2 5 15,-3 0 0-15,-4 2-1 0,-2 1 3 0,-5 2-1 16,-4-1-3-16,-1-1-21 0,-3-4-30 0,-1-3-43 16,-1-4-47-16,0-5-62 0</inkml:trace>
  <inkml:trace contextRef="#ctx0" brushRef="#br0" timeOffset="12427.02">15019 4795 461 0,'-10'-2'217'0,"10"2"28"16,0 0 28-16,0 0 21 0,0 0 17 0,0 0-80 0,0 0-50 15,0 0-37-15,0 0-30 0,0 0-23 16,-2-3-29-16,8-1-22 0,8 0-19 0,7 0-18 15,5-4-19-15,3 1-21 0,6-3-38 0,2-1-43 16,2 0-39-16,0 1-30 0,-6 2-1 0,-3 1-68 16,-8 1-35-16</inkml:trace>
  <inkml:trace contextRef="#ctx0" brushRef="#br0" timeOffset="12584.88">15092 4935 372 0,'0'0'138'0,"0"0"21"16,0 0 18-16,0 0 17 0,0 0 4 0,0 0-30 16,1 4-36-16,5-3-30 0,4-4-26 0,6-1-22 15,2-2-16-15,4-3-30 0,3-4-29 0,7-5-48 16,1-3-55-16,7-5-66 0</inkml:trace>
  <inkml:trace contextRef="#ctx0" brushRef="#br0" timeOffset="12837.83">15705 4401 221 0,'-2'3'67'0,"-5"2"12"0,-4 4 11 0,-2 1 6 0,-4 5 12 15,0 3 15-15,-2 2-3 0,3-1-11 16,5 2-13-16,1 1-2 0,-1 0-2 0,-1 1-9 16,1-1-9-16,0 2-37 0,0-5-13 0,3-3-2 15,0 0-2-15,0-2-12 0,3-2-9 0,2-3 2 16,3-9 1-16,0 0-1 0,0 0-2 15,0 0-3-15,1 7 4 0,2-3 2 0,-1-1 4 16,5-1 17-16,1 0 5 0,3-3 7 0,4-1 4 16,1-2 0-16,4 0-1 0,3 0-2 15,0-2-5-15,2 1-23 16,2-2-19-16,-2-1-27 0,2-3-39 0,-3 2-47 16,-1-2-56-16</inkml:trace>
  <inkml:trace contextRef="#ctx0" brushRef="#br0" timeOffset="13024.94">15705 4433 729 0,'-8'-5'127'0,"8"5"17"0,0 0 11 0,-9-2-3 15,9 2 2-15,-7 2-35 0,7 6 14 0,0 4-8 16,0 7-9-16,2 4-6 0,4 1 22 16,-1 3-1-16,-1 0-2 0,2 1-8 0,-1-1-44 0,0 1-19 15,0-2-17-15,0-1-10 0,1 0-31 0,0-2 3 16,-2 1 1-16,0 0 0 0,-1 2-2 15,3-2-21-15,-1 2-37 0,-1 0-38 16,-2-2-43-16,0-3-68 0,1-2-72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21T03:55:54.9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6217 10019 368 0,'-10'3'78'0,"10"-3"13"0,0 0 20 16,0 0 18-16,0 0 15 0,0 0-31 0,0 0-4 15,0 0 0-15,0 0 3 0,0 0-4 0,0 0-17 16,0 0-14-16,0 0-11 0,0 0-11 0,0 0-12 16,0 0-11-16,0 0-8 0,0 0-14 0,0 0-23 15,0 0-26-15,0 0-39 0,-9 1-46 0,1-1-56 16</inkml:trace>
  <inkml:trace contextRef="#ctx0" brushRef="#br0" timeOffset="1170.66">8352 12124 293 0,'1'-6'130'0,"-1"6"17"0,0 0 20 15,0 0 14-15,0 0 9 0,-2-3-33 0,2 3-35 16,0 0-29-16,0 0-22 0,-2-1-20 16,-2 1-20-16,-1 0-16 0,2 5-7 0,-4 2-6 15,-2 2-4-15,1 1-3 0,1 5 0 0,2 1 5 16,1 0-1-16,-1 0 1 0,2 3-1 0,1-2-2 15,0-1-1-15,1 0-3 0,3-3-7 16,-1 0-10-16,2-1-5 0,1-2-2 0,2-3-3 16,-2-1-1-16,2-4-6 0,2 2 4 0,-1-3 9 15,4-1 9-15,-3 0 5 0,1-1 4 0,3-2 5 16,-2 0 5 0,0-3 7-16,2 1 6 0,-2 0 6 0,0-3 11 0,0 0 8 15,-1-3 15-15,-3 1 10 0,1-5 7 0,-3 1 16 16,-2 0 13-16,-1 1 7 0,-3 1 1 0,1 0 9 15,-3 1-11-15,-2 1-14 0,-2 1-16 0,0-1-26 0,-4 3-35 16,-1 0-32-16,-3 0-32 0,0 1-35 16,-1-1-35-16,0 1-40 0,-4 0-41 0,3 2-53 15</inkml:trace>
  <inkml:trace contextRef="#ctx0" brushRef="#br0" timeOffset="1558.86">9115 12129 376 0,'-9'-4'75'0,"9"4"12"0,0 0 12 16,0 0 13-16,0 0 4 0,0 0-9 0,0 0-11 15,0 0-7-15,0 0-5 0,0 0-3 0,0 0-5 16,0 0-4-16,-10 1-3 0,8 1-12 0,0 1-8 16,2 2-9-16,-1 1 2 0,2 2 5 0,-1 2 1 15,0 0-5-15,1 5 9 0,1 2 13 0,-1-1 4 16,1 1-1-16,0 0-11 0,-1 1-13 15,2 2-10-15,-3-2-3 0,2 1-11 0,-1 0-15 16,0-3-3-16,-1 0 2 0,0-1-3 16,0-2-1-16,0-1-8 0,0-1-18 15,0-1-22-15,0-10-25 0,0 0-31 0,0 0-36 0,0 0-36 16,0 0-42-16,0 0-42 0</inkml:trace>
  <inkml:trace contextRef="#ctx0" brushRef="#br0" timeOffset="2307.14">10265 12205 223 0,'0'0'78'16,"-8"0"15"-16,8 0 16 0,0 0 14 0,-5-2 14 16,-3 1-11-16,8 1-9 0,-6-2-11 0,6 2-18 15,0 0-15-15,-6-2-15 0,6 2-15 0,0 0-16 16,-7-3-12-16,7 3-15 0,-5-2-15 0,-1 1-18 16,6 1-12-16,-5-2-7 0,-4-1-12 0,1 0-5 15,-1 2 2-15,0-1 18 0,3 1 20 0,-2 2 27 16,8-1 23-16,0 0 20 0,0 0 25 15,0 0 22-15,0 0 12 0,0 0 1 0,0 0-4 16,0 0-3-16,0 0-8 0,0 0-3 0,0 0-5 16,0 0-6-16,0 0-4 0,-4-4-4 0,3 1-6 15,0-1-6-15,2 0-5 0,1 0-11 0,3-1-6 16,3 1-9-16,3-4-9 0,-1 2-4 0,3-2-6 16,-2 3-5-16,-1 0-1 0,3 0 1 15,-2 0-3-15,2 0-1 0,0 4 1 16,0-1-1-16,-5 2-1 0,1 0 1 0,-3 2 0 15,1 1-2-15,-3 2 2 0,0 1-5 0,-3 3-3 0,-2 0-1 16,0 0 0-16,0 3-1 0,-1 0 0 16,-2 2-2-16,-2 2 5 0,0 1 6 0,0 1 1 15,-5 0 3-15,1 0 1 0,1 3 0 0,-4-1 3 16,0 1 1-16,0 1-2 0,1-3 2 16,0-1 1-16,1-2-1 0,1 0-1 0,2-3 2 15,2-2-2-15,0-3 0 16,6-8-2-16,0 0-1 0,0 0-2 0,0 6-1 0,2-2 2 15,2-1 0-15,1-1-1 0,1-2 1 0,1-1 6 0,3-2 2 16,7 0 4-16,-1-1 2 0,6-3 1 16,-2 0 2-16,6-3 0 0,1-1-10 0,3-2-27 15,1 0-27-15,2 0-54 0,-2-1-73 16,-5-1-87-16</inkml:trace>
  <inkml:trace contextRef="#ctx0" brushRef="#br0" timeOffset="2849.74">11019 12133 607 0,'0'0'157'0,"0"0"22"0,0 0 19 0,0 0 14 0,0 0 13 15,0 0-49-15,0 0-31 0,-3-5-14 0,0-1-16 16,3 1-15-16,2 2-14 0,1-1-9 0,3 0-14 16,2 1-15-16,2-1-7 0,0 0-12 15,4 0-12-15,-3 1-7 0,0 0-8 0,2 1 0 16,0-1 1-16,-2 2-2 0,1 1 1 0,-12 0-2 16,0 0 2-16,0 0 0 0,0 0-1 0,7 2-9 15,-2 0-11-15,-3 2-2 0,-2 0-4 0,-1 0-1 16,-2 0-10-16,-4 3-7 0,0 1 2 0,-1 1 6 0,-1 2 8 15,3-2-4-15,-1 0-3 0,1-1-9 16,0 1-5-16,1-1-6 16,5-8-13-16,0 0-14 0,0 0-11 0,0 0-6 0,0 0-1 15,0 0 5-15,0 0 9 0,0 0 8 0,0 0 12 16,1 8 13-16,-1-8 8 0,2 7 9 0,2-4 11 16,3 1 8-16,2-3 8 0,1 1 9 15,4 2 13-15,3-2 9 0,3 1 9 0,3 1 18 16,-5 1 14-16,1 2 18 0,-3-2 15 0,0 1 12 15,-2-1 1-15,-2 0-2 0,-2 0-6 0,-5 1-9 16,-2 0-12-16,-3-1-20 0,-1 2-19 0,-1-1-15 16,-2 1-12-16,1 1 0 0,-1-1-1 0,-2 1-7 15,0 1-4-15,-1-1 1 0,-1 0 3 0,0 1-1 16,-3-1 1-16,-2 3-5 0,-1-1 1 16,-1-1 4-16,-4-1-7 0,2 1-22 0,-2-2-33 15,3-2-39-15,-2-1-54 0,0-2-69 0</inkml:trace>
  <inkml:trace contextRef="#ctx0" brushRef="#br0" timeOffset="3214.22">11777 12052 162 0,'-12'5'62'0,"3"2"17"16,-3 2 19-16,4 1 19 0,0 4 22 0,-3-4-27 16,2 4-11-16,-3 0 0 0,1 0-5 0,0 3-17 15,0-1-18-15,-1 0-19 0,3-1-21 0,-3 0-9 16,0-2-8-16,5 0-4 0,-1-2 1 0,3-3 2 15,5-8 0-15,0 0 0 0,0 0 1 0,0 0 0 16,0 0 5-16,0 0 4 0,0 0 9 0,0 0 9 16,0 0 12-16,0 4 6 0,6-3 73 15,1-2-62-15,3-5-5 0,7-1-11 16,3-2-17-16,0-1-32 0,3-1-43 16,3 0-59-16,-6 1-59 0,2-1-62 15</inkml:trace>
  <inkml:trace contextRef="#ctx0" brushRef="#br0" timeOffset="3406.2">11865 12049 278 0,'-10'-4'111'15,"10"4"15"-15,-9-1 11 0,0 1 15 0,1 3 19 16,4 3-35-16,-3 2-15 0,4 2-3 0,1 1-4 16,0 2-9-16,2 2-10 0,1 3 5 0,0 0-4 15,0 3-8-15,0 0-12 0,0 0-13 16,0 1-12-16,1 0-6 0,-2 0-14 0,1-1-49 15,-1-1-53-15,-1-1-51 0,1 0-62 0,0-2-83 16</inkml:trace>
  <inkml:trace contextRef="#ctx0" brushRef="#br0" timeOffset="3799.18">12739 12096 678 0,'0'0'126'0,"0"0"15"0,0 0 16 15,0 0 10-15,0 0 11 0,0 0-29 0,4-5-20 16,-3 2-30-16,4-1-24 0,1 0-17 0,5-1-15 15,-1 0-9-15,9 2-13 0,1-3-14 0,3 2-25 16,3-3-33-16,-7 0-38 0,0-3-48 0,1 0-54 16,-3 0-59-16</inkml:trace>
  <inkml:trace contextRef="#ctx0" brushRef="#br0" timeOffset="4111.71">12701 12034 180 0,'-14'6'82'0,"3"2"16"0,1 1 12 0,2 1 14 0,1 1 18 16,-2 1-22-16,1 0-12 0,2 0-16 0,0-1-13 15,2 2-16-15,1 2-10 0,0-2-15 16,-2-1-17-16,1 2-10 0,1-3-3 0,2 1-4 16,1-1-3-16,1 0-2 0,-1-2-8 0,0-9-6 15,0 0-4-15,3 7-5 0,0-3-4 0,2-1-3 16,2-1 6-16,1-2 2 0,3 0 6 0,3-2 8 15,2-1 2-15,0 0 9 0,3 1 3 16,-2 0 5-16,1 1 2 0,2 1 3 16,0-1 6-16,1 1 1 0,-2 0 10 0,0 2 5 15,-6 0 5-15,2-1 12 0,-4 1 2 0,-11-2 1 16,0 0-7-16,8 5-2 0,-2-1-9 0,-3 1-6 16,-4 2-9-16,-2 1-14 0,-2 0-7 0,-3 1-2 15,1 2 2-15,-5 3 0 0,-1 0-10 0,-2 1-30 16,-4 0-54-16,-3 1-64 0</inkml:trace>
  <inkml:trace contextRef="#ctx0" brushRef="#br0" timeOffset="4650.47">13659 11952 409 0,'-5'-7'112'0,"5"7"14"0,0 0 8 0,0 0 8 0,-3-3-4 16,-2 0-50-16,1 2-35 0,-3 3-13 0,-1 3-17 15,-3 5-15-15,0 6-8 0,-3 3-6 0,-1 0 6 16,-3 4 0-16,1 0 6 0,1 4-2 0,0 1 5 15,-1 0-1-15,4 1 1 0,0-4-2 16,6-2-1-16,2-2-3 0,4-3-1 16,2-1 0-16,3-1-5 0,1-3 2 0,1-3-2 15,5-1 0-15,-1-3 3 0,3-1 6 0,0-3 4 16,1-1 5-16,1-1 14 0,0 0 13 16,-3-2 23-16,-1 1 23 0,-11 1 19 15,0 0 23-15,12-4 21 0,-12 4 16 0,7-3 12 0,-2-3-12 0,-3 0-19 16,-2 0-21-16,-4 0-28 0,-1 0-35 0,0-2-44 15,-3 1-44-15,1-1-43 0,-3 0-36 16,-2 3-45-16,0 1-39 0,-1 2-41 0,-4 2-42 16,0 1-50-16</inkml:trace>
  <inkml:trace contextRef="#ctx0" brushRef="#br0" timeOffset="5070.05">14397 12085 316 0,'0'0'102'0,"-5"-3"17"16,4-2 15-16,3 3 12 0,4-3 12 0,1 2-22 16,2-2-16-16,4 2-14 0,0-2-15 0,5 2-16 15,-2 2-12-15,4 1-6 0,-1-1-11 0,6 0-6 16,0 0-6-16,4-1-1 0,1 1 1 0,1 1 1 16,-3-1-3-16,-3 0 1 0,-2-1 1 0,-4 0 7 15,-19 2 0-15,0 0-6 0,0 0-6 0,0 0-5 16,0 0-2-16,12 3-5 0,-6 0-6 15,-4 2-12-15,-5 4-5 0,-9 4 1 0,0 5-1 16,-3 3 3-16,0 5 0 0,-2 1 3 16,0 4 0-16,3-1 6 0,-1 2-2 15,-3 0-9-15,2 0-14 0,2-3-16 0,-1-1-26 16,-1-4-36-16,2-2-43 0,-1-2-53 0,3-4-57 16</inkml:trace>
  <inkml:trace contextRef="#ctx0" brushRef="#br0" timeOffset="5267.28">14491 12212 316 0,'0'0'99'0,"0"0"17"16,0 0 17-16,0 0 18 0,0 0 20 0,0 0-21 16,0 0-4-16,-6 2-12 0,6-2-7 15,-3 3-1-15,5 1-10 0,4 1-14 0,6-1-17 16,4 1-17-16,2-2-27 0,4 2-45 0,6-2-39 15,3-1-66-15,0-2-82 0</inkml:trace>
  <inkml:trace contextRef="#ctx0" brushRef="#br0" timeOffset="6194.37">15343 12269 190 0,'0'0'110'0,"0"0"23"0,0 0 21 0,0 0 23 16,-3-1 10-16,2-1-29 0,1-4-19 15,1-2-26-15,2-3-25 0,2-1-15 0,1-2-8 16,1-2-11-16,1 1 0 0,1-2 8 0,-3 3 3 16,-3 0 10-16,0 2 7 0,0 0-3 0,-4 3-8 15,-1 1-6-15,0 0-11 0,-2 2-13 0,4 6-13 16,-4-6-11-16,-2 3-10 0,-1 2-8 0,-1 0-5 16,-1 1-8-16,-3 2-11 0,2 1-11 0,-1 2-10 15,2 1-18-15,1 0-15 0,-1 2-12 0,2 0-18 16,1 2-11-16,3 0 3 0,3 2-1 15,2 0 8-15,3-1 10 0,2 0 13 0,1 0 12 16,-1 0 19-16,5-1 12 0,0 1 10 0,-1-1 8 16,3-1 12-16,0 1 20 0,-1-1 17 0,1 1 18 15,-1-1 8-15,1-1 8 0,-2 1 1 0,0-1 2 16,-2 0-2-16,-1 0-4 0,-2 0-1 16,-2 0-12-16,-3 0-9 0,-2-2-2 0,-2 1 0 15,-1 0-4-15,-3 0 0 0,-1-1-6 0,-1 1-8 16,0-2-2-16,-3 1 1 0,1 0-2 15,1-1 1-15,-4 0 3 0,0-1-2 0,-1-1 0 16,-1-2 1-16,3-1 2 0,1-2 3 0,2-2 3 16,-1-3-5-16,2-3-8 0,3-3-7 0,2-1-8 15,4-3-14-15,4-2-21 0,3 0-24 0,3-1-18 16,0 0-28-16,4-1-7 0,2 0-13 0,3 4-44 16,3 3-18-16</inkml:trace>
  <inkml:trace contextRef="#ctx0" brushRef="#br0" timeOffset="6544.6">16113 12144 684 0,'0'0'127'0,"0"0"23"0,0 0 10 0,0 0 16 16,0 0 10-16,0 0-35 0,0 0-20 0,0 0-15 15,0 0-15-15,0 0-23 0,3-6-6 0,1 1-15 16,0 0-9-16,4 0-12 0,4 0-14 0,5 1-22 15,1-3-23-15,6 3-24 0,1-1-29 16,4-2-39-16,-5 1-39 0,0-1-37 0,-2 2-31 16,-3-1-24-16,-5 2-14 0</inkml:trace>
  <inkml:trace contextRef="#ctx0" brushRef="#br0" timeOffset="6956.22">16188 12083 131 0,'-12'4'58'0,"1"0"14"0,3-2 14 0,-1 2 8 0,2 1 12 15,0-1 4-15,1 1 3 0,1 1-7 0,-1 0-1 16,2 0 1-16,0 1-6 0,0 2 0 16,-1 0-5-16,0 3-11 0,0-1-14 0,-2 3-9 15,2 0-11-15,-3 2-16 0,0 1-9 0,-1 0-4 16,1 1-6-16,-1-1-14 0,2-2-9 16,1-4-12-16,1 0-10 0,5-11-5 0,0 0-2 15,0 0-3-15,0 0-1 0,0 0 6 0,0 8 8 16,3-4 10-16,3-3 8 0,0-1 9 0,5-2 5 15,0-1 2-15,5-1 10 0,-1 1 7 0,3 0 7 16,2 1 14-16,-4 1 9 16,1 1 3-16,-1 1 9 0,1 0 9 0,-3 1 4 15,-1 0 8-15,-3 0 0 0,-10-2-8 0,0 0-4 0,0 0-5 16,0 0-14-16,0 0-12 0,0 0-12 0,6 4-15 16,-4 1-9-16,-1-1-6 0,-1 0-2 0,-3 0-2 15,0 0 0-15,3-4 4 0,0 0-4 0,0 0 1 16,-5 2 0-16,-1 1-2 0,6-3-2 0,0 0 1 15,0 0-4-15,0 0-4 0,0 0 1 0,0 0-2 16,0 0 2-16,0 0 0 0,0 0-2 0,-7 0 0 16,7 0-1-16,0 0-6 0,0 0-7 15,0 0-8-15,0 0-13 0,0 0-9 0,-7-1-15 16,4-2-17-16,3 3-19 0,-2-3-19 0,2 3-18 16,-2-6-19-16,-1 0-17 0,3-1-36 0</inkml:trace>
  <inkml:trace contextRef="#ctx0" brushRef="#br0" timeOffset="7444.99">16351 12180 132 0,'5'4'54'0,"-3"2"14"0,-1 0 18 0,-2 2 13 16,-2 3 9-16,-3 1 9 0,-2 0 8 0,-3 1-14 15,0 3-10-15,1-6-17 0,-4-1-16 0,4 2-10 16,-4-2-5-16,0 0-5 0,-2-3-9 16,-2-3-2-16,-2 0 1 0,1-2 0 0,-3-4-1 15,-1 1-3-15,0-2 1 0,2 0 12 16,2-4-2-16,4 1 3 0,0-1 0 0,5 0 12 15,3-2 3-15,2-3-5 0,5 1-5 0,5 0-19 16,2-3-10-16,1 1-14 0,-1 0-6 16,5-1-12-1,1 0-4-15,2 1 1 0,1 2 3 0,1 4-2 0,0 1-3 16,2 3 3-16,-1 0 0 0,3 3 0 16,2 2-3-16,-1 2 5 0,-1 2-2 15,-1 0 1-15,0 3 7 0,-4 0 0 0,1 0 6 16,-4 2 2-16,-4-1 4 0,1 1 8 0,-5 0 2 15,-3 3 1-15,-2 0-2 0,-2 3-2 0,-2 2-3 0,0-1 0 16,-4 4-1-16,-1 0-5 0,-3 2 1 16,-3 1 1-16,-4 1-2 0,-4-2-2 0,-1 0-3 0,-3-2-8 15,0-1-23-15,-5-2-38 0,0-3-63 0,0 0-92 16</inkml:trace>
  <inkml:trace contextRef="#ctx0" brushRef="#br0" timeOffset="8034.96">16966 12021 409 0,'-8'-10'92'0,"8"10"9"0,0 0 13 0,0 0 9 16,0 0 10-16,0 0-31 0,0 0-17 0,0 0-11 15,0 0-15-15,0 0-12 0,0 0-13 0,0 0-12 16,-4-2-11-16,-3 4-4 0,2 5-11 0,1 3 4 16,-2 3 9-16,-1 6 27 0,2 3 11 0,-2 2 1 15,1 4 3-15,-1 0 2 0,1-2-1 0,1 0-5 16,-2-2-12-16,2 0-22 0,0-1-12 15,1-3 1-15,0-2-17 0,0-2-23 0,0-1-23 16,4-4-26-16,0-11-29 16,0 0-26-16,0 0-22 0,4 7-13 0,2-3-4 0</inkml:trace>
  <inkml:trace contextRef="#ctx0" brushRef="#br0" timeOffset="8331.32">17200 12118 559 0,'0'0'126'0,"0"0"8"0,0 0 11 0,0 0 6 0,0 0 2 15,3-8-46-15,-2 4-36 0,-3 4-23 0,-6 4-11 16,-1 3-5-16,-2 2-6 0,-1 2-5 16,0 2 0-16,0 1 0 0,2 1-4 15,4-2 0-15,2-2-7 0,0-1-5 0,3-3-4 16,1-7-3-16,0 0 0 0,0 0-7 0,1 7 1 16,3-3-2-16,-1 0 0 0,3-2 1 0,0-2 1 15,2-1 5-15,0-1 6 0,-1 0 14 0,0 0 20 16,0-1 27-16,-7 3 25 0,0 0 24 0,5-4 22 15,-2 0 17-15,-1-1 9 0,-1 0-8 0,-1-1-10 16,-3 1-23-16,-2-1-24 0,1 0-31 0,-3 1-28 16,1-1-43-16,-1 0-39 0,-2 0-30 0,-1-1-47 15,-1 1-50-15,-2 0-48 0,1-1-55 16,1 1-68-16</inkml:trace>
  <inkml:trace contextRef="#ctx0" brushRef="#br0" timeOffset="8610.5">17832 12045 436 0,'-4'-7'161'0,"-1"1"25"0,5 6 19 0,0 0 20 0,0 0 9 16,0 0-38-16,0 0-44 0,0 0-30 0,0 0-33 16,0 0-24-16,0 0-21 0,0 0-21 15,-5 1-13-15,2 3-12 0,-2 5-4 0,1 5-1 16,1 3 3-16,-1 3-2 0,0 2 5 0,1 4-1 16,-1-1 4-16,0 4-15 0,0-6-29 0,-1-1-27 15,0-4-43-15,2 0-46 0,0-4-56 0</inkml:trace>
  <inkml:trace contextRef="#ctx0" brushRef="#br0" timeOffset="8809.66">18040 12081 1271 0,'0'0'169'0,"0"0"17"0,0 0 14 0,0 0 17 15,0 0 19-15,0 0-75 0,0 0-41 0,0 0-22 16,0 0-19-16,1-6-14 0,-1 3-18 0,-1 6-16 15,-1 4-18-15,-1 3-15 0,0 2-2 16,0 1-6-16,-2 4-17 0,1-1-35 0,2 1-24 16,1-3-34-16,0 1-39 0,1-1-41 0,-2 0-51 15,1 0-46-15</inkml:trace>
  <inkml:trace contextRef="#ctx0" brushRef="#br0" timeOffset="9308.43">18651 12114 500 0,'-5'-8'165'0,"0"1"25"0,1 0 19 0,4 7 17 15,0 0 16-15,-3-7-51 0,3 7-28 0,-3-7-23 16,3 7-24-16,1-5-16 0,2-1-16 16,0 1-13-16,1 0-13 0,1 0-10 0,3 0-6 15,-2 1-5-15,0 0-6 0,1 1-9 16,2 0-5-16,-2 2-4 0,2-1-3 0,0 1-4 16,-2 0-9-16,2 0-3 0,-9 1 6 0,0 0 2 15,5 1 3-15,-5-1 1 0,0 0 1 0,0 0 0 16,0 0-1-16,0 0-1 0,3 2-7 0,-1 1-10 15,-2-3-3-15,3 3-2 0,-2 3-3 0,-4-1 2 16,0 1 1-16,-3 2 1 0,4 2 5 0,-4 0 5 16,1-2 4-16,2 0 2 0,1 1 2 15,0-1-1-15,-4 1 1 16,6-1-4-16,-1 0 2 0,-1 2 2 0,-3-1-2 0,3 1-2 16,-2 0 2-16,1 3-1 0,-1 0 4 0,-1 3 0 15,1-1-1-15,0 1 0 0,-3-1-1 0,5 0 2 16,-1-1-3-16,0-1 0 0,-1-1-1 0,0-2 1 0,4-10 0 15,0 0-2-15,0 0 1 0,-2 7 2 0,2-7 1 16,0 0 1-16,0 0-3 0,0 0 1 0,0 0-1 16,0 0 2-16,0 0-9 0,0 0-25 0,0 0-21 15,0 0-36-15,0 0-40 0,0 0-54 0,0 0-59 16,0 0-60-16</inkml:trace>
  <inkml:trace contextRef="#ctx0" brushRef="#br0" timeOffset="9766.62">18895 12049 1153 0,'0'-13'150'0,"2"4"21"0,-2 9 16 16,4-9 14-16,1 5 12 0,-5 4-63 0,4-2-34 15,1 1-15-15,2-1-19 0,-2 0-20 0,3 2-15 16,2 0-16-16,1-1-11 0,0 1-5 0,0 0-6 16,1 1-7-16,1-1 0 0,1 2-4 15,-2 0-2-15,0 0 1 0,0 1-2 0,-4 2 0 16,-1 1 0-16,-2 1-4 0,1 2-1 0,-4 0 3 16,-3 0 2-16,-3 2-4 0,-1 1-2 0,-1 1-5 15,-1 0-1-15,0 1 2 16,-4 0-2-16,0 1 0 15,1-1 0-15,-2 0 4 0,2 0 3 16,2-1 4-16,-2-1 4 0,1-2-3 0,1-2 7 16,8-8-4-16,0 0 1 0,0 0-2 0,0 0 5 0,0 0-4 0,0 0 2 15,0 0 4-15,0 0-1 0,0 0 9 0,0 0 9 0,0 0 7 16,0 0 10-16,0 0 15 0,0 0 12 0,0 0 13 16,0 7 16-16,1-3 15 0,6-1 3 0,0-3 0 15,6-2-10-15,5-1-11 0,2 0-10 0,4-2-17 16,3 0-22-16,1-1-25 0,-6 1-17 0,1 0-22 15,-3 0-36-15,-2 1-50 0,-1 1-53 0,-2-2-95 16,1 0-140-16</inkml:trace>
  <inkml:trace contextRef="#ctx0" brushRef="#br0" timeOffset="12396.72">7989 8153 187 0,'0'0'34'16,"0"0"10"-16,0 0 7 0,0 0 8 0,0 0 5 15,0 0 7-15,0 0-11 0,-3 0 0 0,1-2-1 16,3-2-8-16,4 2-3 0,3 0-4 0,5-1 8 16,5-1-1-16,6-2-3 0,4 1-9 0,4-1-8 15,0 3 1-15,5 0-3 0,5-1-4 0,5 0-14 16,-2-2-5-16,0 0-2 0,-3 1 2 16,-3 0-2-16,-3 0-3 0,-1 1 2 15,-9-1-4-15,-2 1 2 0,-5 0 1 16,-6 1-1-16,-2 0-1 0,-11 3 0 0,0 0-1 0,0 0 1 15,0 0 1-15,0 0-8 0,9-1-10 0,-9 1-15 16,0 0-18-16,0 0-19 0,0 0-27 0,0 0-36 16</inkml:trace>
  <inkml:trace contextRef="#ctx0" brushRef="#br0" timeOffset="12801.91">8189 8291 230 0,'-25'9'103'0,"4"-1"28"0,2-2 32 15,4 0 26-15,3-1 28 0,3-3-12 0,9-2-1 16,0 0-6-16,0 0-12 0,0 0-12 0,0 0-14 16,-2 4-16-16,4-2-18 0,1 0-14 0,2-1-10 15,3 1-10-15,2-2-5 0,5 0-7 0,7 0-11 16,7-1 2-16,8-1-5 0,0-2-9 0,4-1-9 15,5-2-9-15,5 1-6 0,3-3-8 16,1 1-5-16,2-1-13 16,-1 1-1-16,-2-4-2 0,-6 2-1 0,-3 1-2 0,-7 1 2 15,-5 1 0-15,-5 1-3 0,-5 2 2 0,-4 0-4 16,-19 4 2-16,0 0-4 0,0 0 2 0,0 0-2 16,0 0-3-16,0 0-3 0,0 0-5 0,0 0-5 15,0 0-3-15,0 0-2 0,0 0-5 0,0 0-1 16,0 0-4-16,0 0-2 0,0 0-3 0,0 0-9 15,0 0-12-15,0 0-8 0,0 0-12 0,0 0-15 16,0 0-13-16,0 0-15 0,0 0-21 0,0 0-10 16,0 0-18-16,0 0-19 0,0 0-22 0,0 0-19 15,8-4-20-15</inkml:trace>
  <inkml:trace contextRef="#ctx0" brushRef="#br1" timeOffset="30868.06">11844 10471 313 0,'0'-8'79'0,"-3"0"23"0,-2 1 20 0,4 2 21 0,1 5 16 16,0 0-13-16,0 0-5 0,0 0-6 0,0 0-2 15,0 0-14-15,0 0-12 0,0 0-9 0,0 0-10 16,0 0-8-16,0 0-9 0,0 0-13 16,0 0-14-16,0 0-16 0,0 0-11 0,-5 2-16 15,4 1-8-15,-1 8-4 0,1 4-6 0,0 4 0 16,1 6-4-16,-3 4 5 0,5 7 5 0,-1 8 12 15,-4 8 1-15,3-1-2 16,-1-2 2-16,1-2 1 0,-1-2 4 16,-1-3 3-16,1-4-4 0,1-3-9 0,0-6 2 15,0-8-1-15,0-7 1 0,0-3 2 0,0-3-2 16,0-1-1-16,2-1 4 0,-2-6 1 0,0 0 1 0,0 0-3 16,0 0-8-16,3 4-20 0,-3-4-19 0,0 0-25 15,0 0-26-15,0 0-28 0,0 0-26 0,5 1-16 16,-2-2-13-16,1-1 9 0,-2-5 18 0</inkml:trace>
  <inkml:trace contextRef="#ctx0" brushRef="#br1" timeOffset="31254.72">12004 10484 340 0,'-8'0'126'0,"0"0"29"0,8 0 18 0,0 0 22 16,0 0 20-16,0 0-24 0,0 0-21 0,0 0-23 15,0 0-25-15,0 0-25 0,0-1-9 16,3 0-19-16,5 0-12 0,4 0-8 0,6 0-9 16,3-1-8-16,3 1 1 0,3-2-8 0,1 1-4 15,5-1-2-15,-3 1-5 0,0-2-1 0,-1 1 7 16,-3-1 4-16,-4 1 3 0,2-1 9 16,-5 1 8-16,-3-1 9 0,-1 1 2 15,-15 3 1-15,0 0 4 0,0 0 5 16,0 0 1-16,0 0-5 0,0 0-7 0,6 1-13 0,-4 1-7 15,-3 2-8-15,-3-1-14 0,-1 2-15 0,-1 0-11 0,-3 2-6 16,0 3-1-16,0 2 1 0,-4 4 3 16,6 3 3-16,-4 1 4 0,1 3 3 0,-1 2 6 15,-1 2 3-15,-2 3 0 0,-1 2-1 0,0-1 2 16,0 2-3-16,-1-2 1 0,2-2 1 0,0 1 1 16,1-4-3-16,-1 1 0 0,3-3-20 15,2-2-27-15,-1-4-23 0,4-2-22 0,6-16-23 0,-3 14-24 16,3-14-33-16,0 0-43 0,0 0-17 0,0 0-18 15,0 3-15-15,0-3-11 0</inkml:trace>
  <inkml:trace contextRef="#ctx0" brushRef="#br1" timeOffset="31623.96">12041 10685 363 0,'-14'1'121'0,"2"-1"36"0,12 0 31 0,0 0 29 16,0 0 29-16,0 0-4 0,0 0-16 0,0 0-5 16,0 0-1-16,0 0-17 0,0 0-20 0,0 0-14 15,0 0-18-15,0 0-28 0,0 0-14 0,0 0-20 16,0 0-15-16,-2 0-16 0,4 1-9 0,7 0-14 16,2-1-12-16,2-1-2 0,5 0-5 0,2 1-3 15,3 0-8-15,6 2 0 0,3-2-5 0,-4 1 1 16,-1-1 1-1,0 0-2-15,-5 0 0 0,-1 0 0 0,-1 0 0 16,-3-1 0-16,-4 2 0 0,-13-1 0 16,0 0 0-16,0 0-2 0,0 0 2 0,0 0 0 0,0 0 0 0,0 0 1 0,0 0-1 15,0 0 0-15,0 0 3 0,0 0-1 0,0 0-2 16,0 0 1-16,0 0-1 0,0 0-3 0,0 0 3 16,0 0-1-16,0 0-9 0,0 0-6 0,0 0-14 15,0 0-22-15,0 0-26 0,0 0-22 16,0 0-30-16,0 0-27 0,0 0-31 15,0 0-42-15,0 0-52 0,10-3-61 0</inkml:trace>
  <inkml:trace contextRef="#ctx0" brushRef="#br1" timeOffset="34398.3">12663 10607 165 0,'-6'2'52'0,"6"-2"14"0,0 0 8 0,0 0 11 16,-6 4 10-16,6-4-8 0,0 0 1 15,0 0 3-15,0 0-1 0,0 0-1 0,0 0 10 16,0 0 4-16,0 0 8 0,0 0 2 0,0 0 1 16,0 0 4-16,0 0-1 0,0 0 2 0,0 0-6 15,0 0-3-15,0 0-4 0,0 0-1 0,0 0-4 16,-3-1-12-16,1 0-4 0,0-2-8 0,2-1 1 16,2-1-8-16,2-2-8 0,0 0-11 0,2 0-10 15,1-1-2-15,3-1-9 0,-2 5-6 16,-1-1-11-16,2 0-5 0,2 0-7 0,0 0 2 15,3-2-2-15,0 2-3 16,2-1 0-16,0 2-3 0,1-2-1 0,-1 2-1 16,3 0 0-16,-2 1-7 15,-1 1-4-15,-3 1-7 0,-1 3-7 16,-3 0-9-16,-1 0-13 16,1 2-8-16,-6 1-10 0,-1 0-6 15,-2 2-46-15,-2-1 57 0,0 2 5 0,1 1 12 0,-5 2 12 0,1 2 10 16,-1 0 14-16,-2 2 11 0,1-1 50 15,-1 0-64-15,-2 0-5 0,0-1-9 16,1-1-4-16,-1-1 1 0,1-4-4 16,-2 0 0-16,3-3 1 0,8-4 11 15,0 0 4-15,0 0 6 0,0 0 1 0,0 0-4 0,0 0 1 0,0 0-5 0,0 0-2 16,0 0-5-16,0 0 2 0,0 0-5 0,0 0 6 0,0 0 2 0,0 0-2 0,0 0 3 16,0 0 3-16,0 0 4 0,0 3 3 0,1-3 4 0,2 1-2 0,1 0 3 15,6-1 1-15,0 1 3 0,0 0-1 0,5-1 2 16,-1 1 2-16,4 1 11 0,-8 2 12 0,1 3 5 15,-3-1-2-15,1 1 0 0,-5 1 1 0,0 0 4 16,0 1-2-16,-4-1-6 0,-2 2-14 0,1-1-6 16,-2 0 3-16,-2 0 2 0,0 1 0 15,-1 0-3-15,0 0 2 0,-1 4-3 0,0-3 6 16,-2 3 8-16,0-1 1 0,-3 1 2 0,1 0 1 16,-5-2 1-16,1-1-2 0,-3 0 3 0,-2-3-2 15,-1-2-8-15,0-1-2 0,1-3-6 16,-1-1-4-16,0-2-10 0,3-1-14 0,1-1-16 15,2 0-15-15,2 0-7 0,3 0-18 0,3-3-20 16,7 6-23-16,0 0-20 0,-4-7-15 0,3-3-18 16</inkml:trace>
  <inkml:trace contextRef="#ctx0" brushRef="#br1" timeOffset="34772.61">13265 10517 638 0,'-15'1'74'0,"1"0"2"0,0-1 2 0,14 0-3 15,-7 2 0-15,1 0-43 0,-2 4-16 16,-2 2 4-16,0 1 2 0,-1 3 0 0,-1 1-1 16,-1 1 3-16,1 1 1 0,-4 3 1 0,3 0-4 15,-1 0-10-15,3-2-7 0,0 0-3 0,3-1-1 16,0-1 1-16,3-1-4 0,1-2-1 0,2-2-5 15,3-2-3-15,4-1-1 0,0-1 2 16,4 0 1-16,2-4 1 0,2 2 4 16,3-2 4-16,1-2 13 0,3 0 10 0,1 0 15 15,-1-1 28-15,-3-2 29 0,-1 1 27 16,-2 0 22-16,-2-2 13 0,-1-2 3 0,-2-2-3 0,-3-1-16 16,-4-3-22-16,-1-1-26 0,-1-1-28 0,-1-2-24 15,0-1-15-15,-1 0-5 0,-1 1-7 0,-2-1-4 16,-2 3-13-16,-1 0-25 0,-3 2-37 0,-4 1-30 15,-1 1-36-15,-5 3-48 0,-2 2-54 0,1 1-60 16</inkml:trace>
  <inkml:trace contextRef="#ctx0" brushRef="#br1" timeOffset="36471.69">13779 10549 237 0,'6'-5'76'16,"-6"5"18"-16,0 0 16 0,0 0 14 0,0 0 16 0,0 0-15 0,0 0-18 16,0 0-14-16,-3-2-16 0,0 3-18 15,1 0-18-15,-4 2-15 0,0 4-16 0,-5 2-9 16,-4 5 0-16,-4 3 4 0,-5 4-1 16,-1 3 6-16,1-1 7 0,-1 1 5 0,-3 4 22 15,-2 0 7-15,-1 0 2 0,4-2-5 0,1-2 0 16,2-3-4-16,5-3-5 0,5-4-2 0,4-2-22 15,1-2-5-15,9-10-4 0,0 0 1 0,0 0-1 16,0 0-2-16,0 0 7 0,-2 7 8 16,4-4-1-16,3 0-1 15,0-3 1-15,2-2 4 0,3 1 4 0,-1-1 6 0,1 1-4 0,3 0-1 16,1-3 7-16,-1 2 3 0,2-2 0 0,1-1-1 16,5-1-7-16,1-1-3 0,3 0-5 15,4-1-18-15,1-1-27 0,1-4-34 0,-1 1-29 16,0 0-27-16,-2-1-16 0,-1 1-22 0,-3 1-11 15,-4 1 5-15,-2 0 9 0,-7 2 24 0,-11 8 28 16,0 0 22-16,8-8 21 0,-8 8 22 0,3-7 9 16,-3 2 3-16,-1-2 6 0,-4 3 7 0,-2-3 7 15,2 2 6-15,-3 0 9 0,1-2 12 0,-2 2 22 16,9 5 22-16,-5-6 25 0,5 6 23 0,-4-5 17 16,4 5 17-16,-3-6 5 0,3 6 8 15,0 0-9-15,0 0-3 0,0 0-8 0,0 0-12 16,0 0-17-16,0 0-23 0,0 0-19 0,-5 1-23 15,3 1-17-15,-2 0-18 0,3 1-15 0,-1 3-16 16,2 2-3-16,0 2-2 0,-4 5 1 0,3 3 4 16,-3 2 3-16,3 0 4 0,-2 3 4 0,0 2 3 15,-1 2-6-15,0 1-4 0,-1-3-14 16,0 1-23-16,-2-2-18 0,-2-2-15 0,2-1-28 0,0-6-36 16,2-1-32-16,0-5-30 0,5-9-20 15,0 0-16-15,0 0-17 0</inkml:trace>
  <inkml:trace contextRef="#ctx0" brushRef="#br1" timeOffset="36969.66">13943 10682 468 0,'-9'-10'203'0,"0"3"13"0,2-1 25 15,7 8 26-15,0 0 22 0,-4-7-80 0,4 7-32 16,-1-6-23-16,2 1-11 0,2 0-12 15,1 0-19-15,0-1-19 0,0 0-20 0,5 0-20 16,-2-1-19-16,2 2-8 0,-1-1-4 0,2 3-3 16,-2-1-5-16,3 0-9 0,-1 1-2 15,0 1-3-15,0 2-3 0,0 0-1 0,-2 0-3 16,-1 2 1-16,1 2 2 0,-2-1-2 0,-6-3 2 16,0 0 1-16,3 4 3 0,-2 3 0 0,-2-2-2 15,-1 0-7-15,2-5-5 0,-2 4-3 0,-4 1-7 16,-1 1-10-16,2-3-11 0,-2 2-6 0,0-1 3 15,-1 1 5-15,0 3 6 0,2-2 1 0,-1 2-1 16,3-1-3-16,-2-1-2 16,2 0-5-16,4-6-5 0,0 0-3 0,0 0-3 0,0 0 3 15,0 0 11-15,0 0 9 0,0 0 16 0,0 6 12 16,0-6 2-16,0 0 3 0,1 4 2 0,3-1 0 16,2 0-3-16,1-2 5 0,2 0 1 0,3 0 2 15,2 1 11-15,1 1 1 0,3 1 4 0,-3 2 11 16,0 2 7-16,-3 0 0 0,1 1 2 15,-6-1-1-15,1 1-6 0,-3 1-3 0,-2 0-6 16,-2 0-9-16,-5-1-3 0,0 3-5 0,-1 1-2 16,-1 0-3-16,0-1-5 0,-2 2 2 0,1 0 3 15,-1 0 0-15,-2-1-2 0,-2-2 2 0,2 1-4 16,0-5-2-16,-5 0 0 0,2 0-4 16,0-2-13-16,-1-3-17 0,-2 1-22 0,1-3-32 0,1-1-39 15,0 0-49-15,0 0-52 0,2-1-53 0</inkml:trace>
  <inkml:trace contextRef="#ctx0" brushRef="#br0" timeOffset="54143.33">742 13885 292 0,'0'0'123'0,"0"0"15"0,0 0 22 0,0 0 11 0,0 0 8 16,0 0-34-16,0 0-36 0,-9-1-30 0,2 2-26 15,-1 0-19-15,3 2-24 0,2 3-12 0,1 3-5 16,2 4-4-16,-2 3-1 0,4 5 4 15,-1 3 1-15,0 0 0 0,1 2 3 0,-2 1 1 16,1 2-3-16,-2-1 0 0,2 0 4 0,-2-3 0 16,1-3-2-16,-2-5 3 0,-1-3 1 0,1-1-2 15,2-13 2-15,-2 10 2 0,2-10 1 0,0 0-5 16,0 0 6-16,0 0-1 0,0 0 0 0,0 0 1 16,0 0 2-16,0 0 1 0,0 0 0 0,0 0 4 15,0 0 15-15,0 0 19 0,0 0 16 0,0 0 8 16,0 0 19-16,2 2 22 0,3-1 16 0,2-4 10 15,-1-3-12-15,1 0-12 16,1 0-17-16,2-1-7 0,2-1-22 0,-1 0-24 16,1-1-18-16,-1 5-11 0,-6 0-6 15,-5 4-4-15,0 0 0 0,7 0-5 16,-7 0 5-16,0 0-1 0,0 0 2 0,5 2-1 0,-1 0-3 0,0 1 0 16,-2 1-3-16,0 1 1 0,0 1-3 0,-1 0-11 15,-1 1-9-15,0-7-8 0,0 0-4 16,-1 7-12-16,1-7-12 0,0 0-15 0,0 0-19 15,1 8-10-15,-1-8-13 0,2 4-12 0,-1 1-20 16,-1-5-26-16,0 0-27 0,0 0-36 0</inkml:trace>
  <inkml:trace contextRef="#ctx0" brushRef="#br0" timeOffset="54397.71">1199 13758 485 0,'0'0'197'0,"0"0"15"0,0 0 15 0,-7-7 10 0,7 7 4 15,-6-5-90-15,-1 3-59 0,7 2-37 16,-5 0-15-16,0 3-18 0,1 1-16 0,-1-1-10 16,0 3-5-16,-2 3 1 0,0 1 1 15,-2 2 2-15,0 0 1 0,-2 3 4 0,0 2 2 16,-3 1-9-16,1 2-29 0,-1 1-29 0,-2 0-31 15,3-2-41-15,2 0-48 0,1-4-47 0</inkml:trace>
  <inkml:trace contextRef="#ctx0" brushRef="#br0" timeOffset="55515.48">1144 13804 22 0,'13'-11'1'0,"-1"1"-1"0,0 1 0 16,1 0-1-16,1 1-2 0</inkml:trace>
  <inkml:trace contextRef="#ctx0" brushRef="#br0" timeOffset="55903.8">1278 13731 168 0,'6'-2'93'0,"-6"2"20"0,0 0 20 0,0 0 20 0,0 0 14 15,0 0-10-15,0 0-13 0,0 0-10 0,0 0-5 16,0 0-15-16,0 0-12 0,0 0-8 16,0 0-2-16,0 0-9 0,0 0-4 0,0 0-4 15,0 0 0-15,0 0 4 0,0 0 0 0,0 0-6 16,0 0-15-16,0 0-7 0,1 0-9 0,-2-2-7 16,1 2-12-16,-1-1-9 0,1 1-7 0,0 0-6 15,0 0 1-15,-2-2-4 0,-1 2-3 0,-3-2-4 16,-1 2-1-16,-1 2-14 0,-3 3-8 0,-2 2-1 15,3 4-1-15,-4 5 2 0,-1 3 1 16,-3 3 0-16,0 3 2 0,-5 7 12 16,1 1 9-16,-1 3-1 0,1-1 5 0,0 0-2 15,3-2 2-15,3 0 3 0,1 1-3 0,3-4-1 16,4-2 1-16,2-3 3 0,-1 0-5 0,6-3 2 16,1 2 0-16,3 0 1 0,3 1 1 15,3 0 2-15,4-1 0 0,5 1-1 0,2 3 2 16,2 2 4-16,3 0-1 0,2-1-1 0,0-3-1 0,0-2 3 15,-1-5 0-15,-3-3 0 0,-2-2-7 16,-1-2-26-16,1-9-43 0,-1-7-82 0,-1-8-70 16</inkml:trace>
  <inkml:trace contextRef="#ctx0" brushRef="#br0" timeOffset="56427.75">1511 14039 992 0,'-11'-8'139'0,"0"1"22"0,11 7 20 0,-7-8 18 0,0 3 13 16,7 5-45-16,0 0-14 0,0 0-17 0,0 0-13 15,0 0-11-15,-1-5-15 0,1 1-10 0,2-1-11 16,1 0-12-16,1 1-9 0,0 1-12 0,-4 3-10 15,5-4-12-15,-5 4-4 0,6-3-10 0,-6 3-3 16,0 0-2-16,7-1-4 0,-7 1-3 16,8-2-2-16,-1 1 1 0,0 0-2 0,1 2 1 0,0 1 0 15,3-1 1-15,-2 3-4 0,1 0-1 16,-2-1-10-16,0 1-12 0,-2-1-4 16,-6-3-8-16,6 5-9 0,-6-5-6 0,0 0-6 15,0 5-3-15,0-2-2 0,-2 0-9 0,-2 0-11 0,-1-1 2 16,0 2 8-16,-2 0 4 0,1 0-7 0,6-4-2 15,-6 3 3-15,6-3 8 0,0 0 9 0,0 0 6 16,0 0-1-16,0 0 0 0,0 0 11 16,0 0 14-16,0 0 5 0,-4 3 11 0,6 1 4 15,0-1 4-15,-1 2 0 0,4 0 8 0,-2-1 0 0,6 1-2 16,-2-1 9-16,3 2 11 16,1 1 17-16,-1 0 12 0,-4 0-2 0,2 2 3 15,-1 0 1-15,-1-1 0 0,-1 0-4 0,-4 0-11 16,-1 2-16-16,-1-1-10 0,-2 0 1 0,-3 0-4 15,-1 0 2-15,1 1-1 0,-4 0 4 0,0 1 1 16,0 1 0-16,-1-1 0 0,1-1 3 16,-2 1-2-16,-1-3-6 0,1-1-23 0,3-1-33 0,-1-1-41 15,10-5-38-15,0 0-40 0</inkml:trace>
  <inkml:trace contextRef="#ctx0" brushRef="#br0" timeOffset="56704.37">1913 13961 371 0,'0'0'64'0,"0"0"-2"0,0 0-1 16,14-1 7-16,-5 2 1 0,-6 3-44 15,-3 3-15-15,-4 4-1 0,-4 1-3 0,0 3 1 16,0 2 3-16,0 1-6 0,2-1-4 0,2-3 1 16,-1-1-2-16,2-1-1 0,3-1 4 0,-1 0-2 15,2-4 0-15,-1-7-2 0,3 5 7 16,-3-5 0-16,0 0 22 0,5 3 18 0,-1-1 33 15,1-2 31-15,0 0 16 0,2-3 22 0,-1-2 17 16,2 1 21-16,0-3-8 0,-4-1-10 16,0 0-26-16,-1-3-28 0,-1 1-12 0,-1-3-25 0,-1 1-21 15,-3 0-27-15,0 1-22 0,-2-1-30 16,-1 3-24-16,-2 0-26 0,-3 2-33 0,0 1-36 16,-3 4-48-16,1 1-48 0,-1 3-51 0</inkml:trace>
  <inkml:trace contextRef="#ctx0" brushRef="#br0" timeOffset="56925.71">2113 14095 714 0,'5'6'60'0,"-2"0"1"0,-2-1-2 15,-1 1 2-15,0-6-3 0,0 6-42 16,-3 1-19-16,2 0-3 0,-4 0 5 0,1 2 0 15,-3 0 2-15,1 3 0 0,-2 1 3 0,0 1 1 16,-3 2 0-16,0 1-12 0,1-1-31 16,-3 1-48-16</inkml:trace>
  <inkml:trace contextRef="#ctx0" brushRef="#br0" timeOffset="57214.58">2572 14008 800 0,'-10'-3'76'0,"0"1"2"0,1 3 0 0,9-1 1 15,-11 1 0-15,3 2-47 0,3 1-17 0,1 0-10 16,0 4-2-16,-2-2-2 0,2 2 2 0,1 2-3 16,0 0 1-16,0-1-1 0,1 1 0 0,1-2-2 15,0 0 2-15,2 0-3 0,-1-8-1 0,2 8 0 16,1-3-1-16,-3-5 1 0,0 0 2 0,5 3 2 15,0-1 15-15,3-1 18 0,-2-1 20 0,2-1 27 16,1-1 21-16,2 0 21 0,-3-3 15 0,-2 1 12 16,-1-1-17-16,0-2-7 0,-2 2-20 0,-3-1-29 15,0-1-28-15,-3-1-28 16,-3 0-33-16,0 0-29 0,-2 0-28 0,1 0-34 16,-4 1-43-16,0 0-46 0,-2 0-57 15</inkml:trace>
  <inkml:trace contextRef="#ctx0" brushRef="#br0" timeOffset="57458.71">2610 13723 759 0,'0'0'250'0,"7"-13"22"16,1 4 15-16,-1 6 8 0,1 3 8 0,1 3-138 15,9 4-63-15,3 2-24 0,4 2-12 0,2 3-20 16,1 0-18-16,0 4-7 0,0 2-5 15,2 2-11-15,-1 2-5 0,0 4-3 0,-9 1-5 16,0 2-6-16,-6 4 1 0,-1 1 1 0,-2 3-5 16,-7 0 0-16,-1-2-2 0,-6 1 6 15,-1-1 2-15,-4-1-2 0,-3-1-16 16,-2-1-7-16,-1-6-6 0,-2-2-13 0,-1-6-26 16,-1-3-32-16,-7-1-41 0,1-3-53 0,4-4-66 15</inkml:trace>
  <inkml:trace contextRef="#ctx0" brushRef="#br0" timeOffset="57679.51">3568 14123 599 0,'-7'0'121'0,"-5"1"8"16,0 1 5-16,-1 0 5 0,0 0 1 0,13-2-62 15,0 0-27-15,0 0-10 0,0 0 0 0,0 0 1 16,0 0-2-16,-4 2-3 0,1-1-3 0,6 1-6 15,5 0 4-15,4-1 4 0,3-1-4 0,5 1-9 16,3-2-2-16,2 0 0 0,7-1-1 0,-3 0-7 16,1-1-34-16,1-1-39 0,-2 1-36 0,-2-2-38 15,-4 2-54-15</inkml:trace>
  <inkml:trace contextRef="#ctx0" brushRef="#br0" timeOffset="57863.67">3504 14369 406 0,'0'0'155'0,"-8"10"36"0,0-4 28 0,8-6 27 16,0 0 26-16,0 0-16 0,0 0-23 0,0 3-17 15,1-2-23-15,4 1-31 0,5-2-22 0,2 1-27 16,7 0-21-16,5-3-21 0,6-1-24 0,4-3-26 16,2-1-45-16,2 0-67 0,1-2-71 0,3-1-87 15,0-3-117-15</inkml:trace>
  <inkml:trace contextRef="#ctx0" brushRef="#br0" timeOffset="58525.02">5186 13825 631 0,'2'-10'183'0,"-2"10"9"0,0 0 8 0,0 0 7 0,0 0 6 16,0 0-97-16,0 0-49 0,0 0-27 0,0 0-15 15,-4-4-12-15,-1 0-9 0,0 5-9 0,-4 5-7 16,-2 2 0-16,-1 6 2 0,-3 1-1 15,-6 3 1-15,-2 5 3 0,-2 2 0 0,3 0 1 16,-4 4 5-16,-2 0 2 0,1-2-4 0,1-2 2 16,6-2 1-16,-1-4 1 0,6-1-1 0,3-4 3 15,2-3-3-15,10-11 3 0,0 0 1 16,0 0 6-16,0 0 4 0,0 0 4 0,0 0 8 16,-5 7 1-16,5-4 5 0,4-2 6 15,4-1 6-15,-2 0-3 0,3-3 3 16,2 2 0-16,2-1-3 0,6 0-2 0,1-1-5 15,2 0-7-15,1 1-13 0,3-2-35 16,0-1-45-16,2-1-76 0,2-1-88 0</inkml:trace>
  <inkml:trace contextRef="#ctx0" brushRef="#br0" timeOffset="58757.76">5178 13929 404 0,'-10'-6'176'0,"0"0"22"0,10 6 14 0,0 0 9 0,0 0 3 15,-11-2-76-15,11 2-42 0,-6 0-28 0,0 3-23 16,3 1-20-16,0 2-12 0,2 1-9 0,0 2-5 16,-1 1-1-16,-1 4-2 0,2 2-5 0,1-1-3 15,-1 2 0-15,0 0-1 0,0 3 1 16,-2 0 0-16,1 1 4 0,0 2-2 0,-1 0 2 16,-1 2 7-16,-1-1-4 0,0 0 2 15,-2-1 2-15,-1 0-1 16,2-3-12-16,0 0-21 0,0-3-32 0,0-3-31 15,3-3-30-15,3-11-31 0,0 0-29 0,0 0-24 0,0 0-9 0,1 2 13 16</inkml:trace>
  <inkml:trace contextRef="#ctx0" brushRef="#br0" timeOffset="58981.12">5313 14135 483 0,'-12'0'103'16,"1"1"6"-16,11-1 33 0,0 0 24 0,0 0 24 15,0 0-20-15,0 0-12 0,-8 1 6 0,5 0 3 16,12-1 10-16,5 1-26 0,9 0-17 0,3-1-15 16,6 0-16-16,0 0-14 0,7-3-23 0,1-1-23 15,1-1-13-15,2-1-7 0,4-2-13 0,-5-1-23 16,-3-3-38-16,-2-3-45 0,-2 0-43 0,0-1-66 16,-4-2-82-16</inkml:trace>
  <inkml:trace contextRef="#ctx0" brushRef="#br0" timeOffset="59230.75">5603 13915 661 0,'-11'0'136'0,"11"0"18"0,0 0 13 0,0 0 3 16,0 0 1-16,0 0-48 0,-8 2-30 0,2 1-31 15,3 1-28-15,2 3-21 0,-2 4-13 0,1 1-4 16,0 3-3-16,0 3 1 0,0 3 0 0,0-1 1 15,0 0 0-15,0 2 4 0,-1-1-2 0,0-1 3 16,2 0 1-16,-1-1 1 0,3 0-2 16,-3-3 0-16,2-2-2 0,-1-2 2 0,0 1 5 0,0-4-4 15,0-1 2-15,3 1 1 0,-2-9-1 16,0 0 1-16,0 0-2 0,0 0-15 0,0 0-28 16,1 7-25-16,-1-7-32 0,0 0-36 0,0 0-43 15</inkml:trace>
  <inkml:trace contextRef="#ctx0" brushRef="#br0" timeOffset="59604.73">6206 13984 1440 0,'-9'-9'116'0,"0"3"0"15,9 6 0-15,-8-5-1 0,2 4-3 0,-1 1-71 0,2 3-29 16,0 1-13-16,-2 3-6 0,-5 1-2 16,-1 2-2-16,1 3 3 0,-3 0 0 0,0 4 4 15,-3 0-2-15,3 2 2 0,-3 1-1 0,2 1 0 16,2-2 3-16,2 2-3 0,2-3 1 0,2 0-7 16,4-1-9-16,0-5-3 0,4 1-2 0,0-4-1 15,4-1 2-15,-4-8 0 0,0 0 2 0,4 4 13 16,3-1 22-16,4-1 14 0,3-4 17 15,1 1 21-15,0-4 25 0,2 2 22 0,-3-2 24 16,2-2 7-16,-2-2-11 16,3-2-13-16,-3-4-24 0,1-7-28 0,-4-1-36 15,-1-3-30-15,-2 0-26 0,2 0-19 0,-3 0-4 16,0 1-6-16,-3 4-1 0,-3 2-9 0,-3 3-12 16,-5 5-17-16,-1 4-35 0,-5 3-33 0,-3 2-46 0,-2 1-37 15,-1 2-56-15</inkml:trace>
  <inkml:trace contextRef="#ctx0" brushRef="#br0" timeOffset="59859.52">6082 13730 1369 0,'4'-13'146'0,"0"1"5"15,2 5 5-15,-1 2 4 0,1 4 4 0,1 2-78 16,2 3-38-16,3 0-21 0,2 3-8 0,-1 4-8 15,4 0-5-15,1 5-2 0,5 2-3 0,-2 3 2 16,3 1-3-16,-2 2-3 0,0 1 2 0,-2 1-1 16,-3 2 2-16,0 0-4 0,-4 2-2 0,-4 0-1 15,-2 1 6-15,-3 0 0 0,-6 1-4 0,-4 1 1 16,-2 0-6-16,-4 2 2 16,-7-1-2-16,-3 1-3 0,-6 1-15 0,-3-1-16 15,-5-3-27-15,-3 3-32 0,-1 0-37 0,-3-2-54 16,-2-5-69-16</inkml:trace>
  <inkml:trace contextRef="#ctx0" brushRef="#br0" timeOffset="60136.98">4347 13434 283 0,'-26'15'24'0,"3"10"0"0,-1 8-4 0,4 6 1 0,1 11 8 15,3 5-21-15,3 9-3 0,0 6 3 16,3 6 3-16,2 1 6 0,3-2 7 0,5-4-1 16,3-3-9-16,5-2 2 0,2-6-2 0,6-1-2 15,5-3 0-15,5-5-2 0,7-4 0 16,7-3 9-16,2-4 4 0,9-2 0 0,8-3-1 15,6-5-1-15,7-3-6 0,11-6-14 16,9-5-24-16</inkml:trace>
  <inkml:trace contextRef="#ctx0" brushRef="#br0" timeOffset="60461.28">7314 13915 500 0,'-7'-12'70'0,"-1"3"7"0,0 2-1 0,-4 2 3 0,4 2 5 15,-3 1-32-15,-5 3-12 0,1 1-11 0,-5 2-9 16,-1 4-4-16,-4 6-3 0,-1 2-2 0,-2 4-4 15,-1 4-3-15,-2 3-8 0,2 3 1 16,1-1 0-16,2 2-1 0,2-2 4 0,2-1-3 16,1-2 3-16,4-1 2 0,1-2 0 0,1-3-10 15,3-1-23-15,0 0-31 0,-1-4-43 16</inkml:trace>
  <inkml:trace contextRef="#ctx0" brushRef="#br0" timeOffset="60652.69">6839 13889 741 0,'-7'-14'133'0,"-1"3"22"0,8 11 19 0,-9-7 22 16,9 7 14-16,0 0-52 0,0 0-28 0,0 0-11 15,0 0-10-15,0 0-16 0,0 0-15 0,0 0-24 16,0 0-13-16,0 0-14 0,0 0-18 0,0 0-30 15,1-4-35-15,3 4-50 0,4 2-51 16,3 1-63-16,3 3-67 0</inkml:trace>
  <inkml:trace contextRef="#ctx0" brushRef="#br0" timeOffset="60836.22">7220 14248 773 0,'0'0'144'0,"6"10"14"0,-6-10 18 0,0 0 15 16,0 0 15-16,3 10-45 0,-3-10-28 0,0 0-14 15,0 0-7-15,0 0-5 0,0 0-8 16,0 0-11-16,0 0-14 0,0 0-18 0,0 0-11 16,0 0-13-16,0 0-21 0,0 0-31 15,0 0-36-15,0 0-39 0,0 0-44 0,0 0-44 16,0 0-55-16,0 0-46 0,0 0-33 0</inkml:trace>
  <inkml:trace contextRef="#ctx0" brushRef="#br0" timeOffset="61025.13">7781 13935 857 0,'0'0'82'0,"0"0"-1"0,-12 2 5 0,7 3 6 16,-2 2 7-16,7 0-49 0,4 2-23 0,0 3 0 15,1 0-1-15,2 2 3 0,-3 3-4 0,0 2-5 16,0 1-7-16,-2 1-2 0,0 1-11 0,0 3-21 15,-4 3-36-15,-1-3-37 0,-2 2-45 16</inkml:trace>
  <inkml:trace contextRef="#ctx0" brushRef="#br0" timeOffset="61458.54">7952 13955 987 0,'-3'-24'169'15,"0"4"23"-15,1 2 32 0,2 4 32 0,0 3 24 0,0 11-55 16,0 0-34-16,1-7-15 0,2-1-12 0,1 3-19 16,3 0-31-16,-2 1-32 0,3 2-26 0,2-1-24 15,2 2-12-15,3 1-13 0,3 1-10 16,1 1-5-16,4 1-6 0,-1 2-8 0,0 1 0 16,-1 2-8-16,-2 1-7 0,-2 1 1 0,-1 1-5 15,-5-1-15-15,-3-1-16 0,-4 1-3 0,-4-1-12 16,0 0-12-16,-4-1-13 0,0 1-1 0,-4-1 8 15,-2 1 14-15,-2-1 21 0,-2 0 9 16,1 0 11-16,-4 1 4 16,0-2 0-16,1 0-10 0,-1 1-16 0,3-5-15 15,14-3-9-15,-11 4-7 0,11-4 1 0,0 0 17 0,0 0 19 16,0 0 14-16,0 0 16 0,0 0 16 0,0 0 13 0,0 0 10 16,-3 2 7-16,3 1 1 0,7 0 2 15,2-1-5-15,1 3-2 0,6 0-2 0,0 2 8 16,5-1 19-16,2 4 14 0,0 2 26 0,-6 0 21 15,-2-1 18-15,-1 0 14 0,-3-1 21 0,-2 0-2 16,-1-2-20-16,-4-1-16 0,-4 1-25 0,-3-3-22 16,-2-1-12-16,-1 0-17 0,-3-1-18 0,1 3-9 15,-4 1-3-15,0 0-2 0,-3 2 1 0,-4 1 1 16,-4 1-2-16,-1 1-18 0,-6-1-27 0,-1 1-35 16,-1-3-45-16,-4 0-56 0,4-1-71 0</inkml:trace>
  <inkml:trace contextRef="#ctx0" brushRef="#br0" timeOffset="61665.74">8491 14026 1459 0,'10'-6'181'0,"2"2"17"0,-1 1 15 0,6 2 11 0,3 0 5 15,2 1-93-15,-2 0-42 0,6 1-14 16,1-1-21-16,-2 0-14 0,1-1-16 0,1-1-11 15,0-1-8-15,-2-3-20 0,2-1-41 0,-1-1-27 16,1 0-32-16,-5 0-40 0,-4-1-59 0,3 1-83 16</inkml:trace>
  <inkml:trace contextRef="#ctx0" brushRef="#br0" timeOffset="61827.47">8591 14133 421 0,'0'0'131'0,"0"0"29"0,0 0 25 0,0 0 22 0,0 0 22 16,0 0-11-16,0 0-17 0,-2 5-22 0,6-3-27 16,3-2-25-16,7 0-25 0,5 0-19 0,1-3-21 15,7-2-23-15,-1-1-22 0,5-1-47 0,2-2-61 16,-3-1-88-16,1-3-77 0</inkml:trace>
  <inkml:trace contextRef="#ctx0" brushRef="#br0" timeOffset="63474">9538 13606 186 0,'0'0'14'0,"0"0"-1"0,0 0-3 15,-1-4 0-15,-1 4 2 0,-6 3-12 0,1 5-4 16,-2 2-2-16,-6 8 1 0,0 2 9 0,-5 3 7 16,-1 5 0-16,-2 0-1 0,1-3 4 0,0-1-2 15,4-3 0-15,-2 0 1 0,4-2-9 16,3-7-2-16,2-2 2 0,11-10 9 0,0 0 14 15,0 0 18-15,0 0 14 0,0 0 12 0,0 0 8 16,0 0 3-16,0 0 6 0,0 0 3 0,-1 6-5 16,2-2-5-16,4-2 1 0,1-2 4 0,2-1 6 15,4 0 5-15,0 0-1 0,3-2-4 0,3 1-7 16,3 1-7-16,-2-1-14 16,-1 0-16-16,3-1-18 0,4-2-25 15,-1 1-37-15,0-3-63 0,0-2-88 0</inkml:trace>
  <inkml:trace contextRef="#ctx0" brushRef="#br0" timeOffset="63692.1">9606 13663 352 0,'-12'-3'87'0,"2"2"-1"0,1 2 4 0,1 3 4 0,2 4 16 16,1 2-31-16,1 2-16 0,1 2-12 0,0 3 2 15,1 0 3-15,0 3 21 0,0 2 5 0,0 1-15 16,0 0-19-16,2 0 2 0,0-4 0 15,0 1 1-15,0-2-3 0,1 0-26 0,0 0-5 16,1-3-2-16,-2 1-2 0,2-1-5 0,-2-1 1 16,-1 1-1-16,0 2-2 0,-1 2-17 0,-3 2-9 15,-1 2-45-15,-3 0-47 0,-2 1-50 16</inkml:trace>
  <inkml:trace contextRef="#ctx0" brushRef="#br0" timeOffset="65496.62">11097 10478 230 0,'-4'-6'106'16,"4"6"17"-16,0 0 17 0,-5-5 17 0,5 5 7 16,-5-5-26-16,5 5-19 0,0 0-14 0,0 0-17 15,0 0-12-15,0 0-7 0,0 0-6 0,0 0 4 16,0 0 6-16,0 0 3 0,0 0-5 0,0 0-8 15,0 0-5-15,0 0-8 0,0 0-12 0,0 0-15 16,1 0-11-16,1 0-12 0,2 5-5 16,3 2 0-16,4 3 0 0,2 0-2 0,6 3 2 15,3 3 4-15,1 1 1 0,5 0-2 16,-7-2 1-16,3-1 0 0,-1 0 2 16,0-1 2-16,0-2-2 0,-2 0-1 0,-2-1 2 15,0-3 1-15,0-1 1 0,0 1 3 0,2-1-3 0,-2 1-1 16,1-3 0-16,-2 0 2 0,-1 0-3 0,-2 0 1 15,-2-2 0-15,0 2-3 0,-4-3 0 0,0 0 1 16,-9-1-1-16,0 0-1 0,0 0 1 0,0 0-3 16,0 0 1-16,0 0 1 0,0 0 1 0,0 0 0 15,0 0 0-15,0 0 0 0,0 0-5 0,0 0-3 16,0 0-6-16,0 0-7 0,0 0-6 0,0 0-4 16,0 0-2-16,0 0-4 0,0 0-6 0,0 0-11 15,0 0-11-15,0 0-14 0,0 0-19 0,0 0-22 16,0 0-21-16,0 0-21 0,0 0-9 15,0 0-7-15,0 0 1 0,0 0 15 0</inkml:trace>
  <inkml:trace contextRef="#ctx0" brushRef="#br0" timeOffset="66237.59">11549 10530 187 0,'-1'-11'71'16,"0"1"14"-16,0 2 11 0,1 8 10 0,0 0 10 15,-2-7-17-15,2 7-11 0,0 0-2 0,0 0-3 16,0 0-2-16,-4-6 0 0,4 6 1 0,-4-4-3 15,4 4 0-15,0 0-1 0,-7-3-3 0,7 3-7 16,0 0-9-16,0 0-11 0,0 0-10 16,0 0-8-16,0 0-9 0,0 0-9 0,0 0-10 0,0 0-2 15,0 0-5-15,0 2-5 0,0 2 0 16,-1 3 0-16,0 3 0 0,0 1 2 0,1 4-1 16,3 0 4-16,0 2 2 0,0 3 1 0,2 0-2 15,-2-2-2-15,-1-2-8 16,0 1-10-16,2-2-1 0,0 0-3 0,1-1-2 0,-2 0 2 15,2 0-1-15,1 0 1 0,-1-4 5 0,-1 1 12 0,2-2 2 16,-1-1 1-16,-5-8-1 0,0 0 4 16,0 0 1-16,0 0 4 0,0 0 1 0,0 0 2 0,0 0 8 15,0 0 5-15,0 0 6 0,0 0 5 16,0 0 2-16,-1 8-3 0,1-8 3 0,-3 4-4 16,0 0-8-16,-3-1-4 0,1 0-5 0,-5 1-4 15,-4 3 6-15,-1 0 3 0,-8 1 0 0,2 3 3 16,3 2-1-16,-2-1 2 0,0 0-3 15,-1 2-1-15,0-2-6 0,-2 0-4 0,7-2-2 16,0 0 1-16,5-1-1 0,0-4-2 0,2-2 1 16,9-3 2-16,0 0 1 0,0 0 2 0,0 0 2 15,0 0 7-15,0 0 11 0,0 0 12 0,0 0 17 16,0 0 15-16,0 0 19 0,0 0 18 0,-4 1 15 16,3-2 7-16,2-1 3 0,3-6 5 0,1-3-20 15,4-4-17-15,1-6-23 0,1-2-18 0,3-4-15 16,-1-2-16-16,-1 2-15 0,-1-1-9 0,-2 1 10 15,3 4 4-15,-5 2 7 0,0 5 4 0,-2 2 1 16,-2 3 2-16,-3 11 1 0,0 0-2 16,0 0-6-16,0 0-7 0,0 0-4 0,0 0-5 15,0 0-2-15,0 0-6 0,0 0-2 0,0 0-5 16,0 0-1-16,0 0 2 0,0 0-1 0,0 0 1 16,0 0-2-16,0 0 4 0,0 0-5 0,0 0 5 15,5-9-3-15,-2 2-2 0,-2 0 2 0,2 1-3 16,-2 1 3-16,2-2 0 0,1 1 3 0,0-2 0 15,-1 1 2-15,1 1 1 16,1 0-2-16,-1 0 2 0,-1 0-6 0,-1 1-2 16,1-2-8-16,0 1-3 0,0 1-2 0,-3 5-2 15,0 0-2-15,0 0 1 0,0 0-1 0,0 0-2 16,0 0-3-16,2-6-9 0,-2 6-8 0,3-4-8 16,-3 4-11-16,0 0-11 0,0 0-2 0,0 0-11 15,0 0-2-15,0 0-9 0,0 0-11 0,0 0-17 16,0 0-23-16,0 0-31 0,0 0-39 0,0 0-39 15</inkml:trace>
  <inkml:trace contextRef="#ctx0" brushRef="#br0" timeOffset="70064.19">854 15488 781 0,'0'0'106'0,"0"0"16"0,0 0 7 16,0 0 8-16,0 0 1 0,0 0-33 0,0 0-31 15,-8-2-29-15,1 3-21 0,2 1-20 0,4 5-7 16,-1 3-5-16,2 2-6 0,2 0-2 0,0 6 3 16,3 3 5-16,0 3 5 0,0 1 3 0,1 2 0 15,-1 1-1-15,3-1 4 0,-2 0 0 16,0 0-1-16,-2 0 3 0,-1-1-4 0,-1-5 2 15,1-3-2-15,-1-4 2 0,0-2 1 16,-2-12 6-16,0 0 0 0,0 0 0 0,0 0 0 16,0 0 2-16,0 0 12 0,0 0 16 0,4 6 15 15,-1-5 15-15,2-1 20 0,-3-1 25 0,3-6 23 16,2-1 15-16,-1-1 8 0,3-3-8 0,0-3-24 16,2-5-27-16,1 1-23 0,3-2-27 15,3-2-28-15,2 0-22 16,0 1-22-16,1 1-10 0,2 1 2 15,-3 2 4-15,-1 7-5 0,-3 4-6 0,-2 4-2 16,-6 6 2-16,-2 2 0 0,-2 4-8 0,-2 1-8 0,-2 2-7 16,0 3 0-16,0 0-3 0,2 1-18 0,0 0-18 0,-1 0-15 15,3 0-3-15,-1 1-1 0,1-2-29 0,-1-1-29 0,1-3-33 16,-2-3-33-16</inkml:trace>
  <inkml:trace contextRef="#ctx0" brushRef="#br0" timeOffset="70316.47">1519 15220 852 0,'-4'-8'122'0,"0"5"4"16,-3 1 1-16,7 2-1 0,-6 1-2 0,-3 2-64 16,5 2-39-16,-3 2-14 0,1 4-11 0,-4 5-6 15,1 3-2-15,-1 6-1 0,-1 5 2 0,-1 4 0 16,-1 4 4-16,-1 4-2 0,0 3 2 0,0 2 2 15,1 1 2-15,1-2 3 0,0-1-2 16,4-3 5-16,2-4-3 0,2-2 0 16,3-4 0-16,1-2-18 0,3-2-3 0,3-1-5 15,4-4 3-15,3-1-13 0,0-3-45 0,1-1-38 0,0-1-29 16,3-2-13-16</inkml:trace>
  <inkml:trace contextRef="#ctx0" brushRef="#br0" timeOffset="70795.52">1566 15539 929 0,'0'0'155'0,"-11"-5"23"0,11 5 21 0,0 0 14 15,0 0 17-15,0 0-44 0,-5-6-35 0,5 0-21 16,3 3-25-16,0 0-26 0,3 0-23 0,3-1-12 15,3 1-18-15,1 0-15 0,1 0-10 0,4 1-8 16,-1 2 0-16,4 3 0 0,1-1 0 0,1 1-3 16,-3 0-4-16,-2 1-4 0,-2 0-6 15,0 1-6-15,-4 0-10 0,-12-5-5 0,7 5-16 16,-3 0-14-16,-9 0-12 0,-3 1-2 0,-2-1 5 16,1 1 8-16,-2 1 9 0,0 2 9 0,-2 0 19 15,-3 3 18-15,3 0 16 0,-1 1 11 16,4-1-2-16,-2 0 0 15,2-1-9-15,1 0-9 0,9-11-6 0,0 0-3 0,0 0-1 16,0 0 0-16,0 0 0 0,0 0 0 0,0 0 10 0,0 0 6 16,-1 6 6-16,1-2 0 0,4-2 2 0,3-1-1 15,4-1-1-15,6-1 1 0,2 1 1 0,3 0 0 16,0 1 0-16,3 2 1 0,-7 2 2 16,1 1 0-16,-3 2 3 0,0 0 4 0,-8 0 0 15,-2 0-2-15,-2 2-1 0,-4-2-4 0,0 2-3 16,-1 0 1-16,-4 3 1 0,-2-1-4 0,1 0 0 15,-1 1-1-15,1-2 4 0,2 2 3 0,-4-2 4 16,1 2 0-16,-5-2 2 0,-5-1 1 0,2-2-2 16,-2-3-16-16,1 0-27 0,-1-1-33 0,0-2-37 15,1-2-72-15</inkml:trace>
  <inkml:trace contextRef="#ctx0" brushRef="#br0" timeOffset="71084.5">2056 15467 307 0,'14'-9'9'16,"-3"9"-2"-16,-8 5 1 0,-6 8 5 0,-5 5 28 15,-2 5-4-15,-3 2 3 0,-2 2-1 0,-1-2-2 16,4 5 0-16,7-7-1 0,2-4-3 0,2 0-32 16,0-3-2-16,4-1-1 0,0-3 4 0,2-1 2 15,3-3 2-15,0-1 9 0,0-2 18 16,1-2 19-16,2-1 12 0,0-2 12 0,3-2 13 15,-2 0 18-15,1-2 33 0,1 0 28 16,-1-1 7-16,-2-3 2 0,-1 1-1 0,-2-1-11 16,-1-5-14-16,-3 0-15 15,-4-2-43-15,-3-4-46 0,-1 0-33 0,-3 0-26 16,-2-1-25-16,-3 1-19 0,0 1-20 0,-3 2-34 16,-1 1-36-16,-3 4-25 0,3 4-33 0,-1 2-42 15</inkml:trace>
  <inkml:trace contextRef="#ctx0" brushRef="#br0" timeOffset="71470.64">2440 15690 317 0,'4'5'118'0,"1"1"5"0,-2 1 8 0,2 0 6 0,-2 0 13 16,0 0-63-16,-3-7-21 0,2 6-15 15,-2-6-4-15,0 0-6 0,-2 6-9 0,0 0-3 16,2-6-15-16,-2 3-4 0,-2 2-6 0,0-3 1 16,0 2-2-16,-3-2 0 0,7-2 1 0,0 0 1 15,0 0 0-15,0 0 4 0,0 0 4 16,0 0 11-16,0 0 12 0,0 0 17 0,-5-2 10 0,5 2 11 16,-4-2 6-16,4 2 4 0,-3-3-1 0,4 0 1 15,0-3-5-15,2 2-7 0,3 0-14 16,-1 0-10-16,2 0-2 0,0 2-5 0,0 1-6 15,-7 1-12-15,7 0-5 0,-7 0-8 0,9 2 4 16,-4 0-3-16,1 3-2 0,-2 0-2 0,-2 0-2 16,-1 2 0-16,-1-1-8 0,-1 1-2 0,-1 2-4 15,-2 2-3-15,0 0-6 0,-1 0-16 0,0 1-3 16,-3 2-7-16,1 0-4 0,-2 0-5 16,-1 2-19-16,-2-1-37 15,-1-3-48-15,-2-1-56 0</inkml:trace>
  <inkml:trace contextRef="#ctx0" brushRef="#br0" timeOffset="71723.56">2711 15449 786 0,'-13'2'86'0,"4"3"-4"16,-5 3 1-16,10 5 1 0,-1-1-1 0,3 1-69 15,2-2-18-15,3 3-3 0,1 3 3 0,1 1 5 16,-1 4-2-16,1 1 2 0,5-1-1 0,-5-1 0 16,2-2 0-16,-1 2 4 0,7 20 2 15,-9-23 0-15,0-3-2 0,6-1 0 16,-3-5-7-16,-6 0-18 0,-1-9-30 0,0 0-30 16,9 5-36-16</inkml:trace>
  <inkml:trace contextRef="#ctx0" brushRef="#br0" timeOffset="71978.28">2810 15235 1012 0,'-18'-3'83'0,"18"3"1"0,0 0 1 15,-11 1 2-15,9 2 4 0,3 2-62 0,8 4-19 16,9 4-4-16,0 3-2 0,8 8 2 15,3 3-3-15,4 4-2 0,1 4-5 0,-3-2 1 16,-5 1 0-16,-1 1-3 0,-1-1-1 0,-5-1-3 16,-4 0 3-16,-3-2 6 0,-4-1-1 0,-5 2 4 15,-6 1 2-15,-1 2 2 16,-4 0 5-16,-4 3 3 0,-2 4 0 0,-3 0-6 0,-2-1 4 16,-3-3-6-16,0 1-10 0,-4-3-22 15,1-2-30-15,-5-4-42 0,-4-3-53 0</inkml:trace>
  <inkml:trace contextRef="#ctx0" brushRef="#br0" timeOffset="72288">3440 15638 805 0,'0'0'168'0,"0"0"28"0,0 0 21 16,0 0 23-16,0 0 9 0,0 0-64 0,0 0-41 16,0 0-28-16,0-7-15 0,4 3-26 0,6 1-23 15,5 1-21-15,3-1-8 0,4 2-11 0,4-2-3 16,2 0-5-16,3 0-2 0,2-1-11 0,-4 0-16 15,0 1-26-15,-4-2-38 0,-4 3-42 0,-2-2-58 16,-2 1-77-16</inkml:trace>
  <inkml:trace contextRef="#ctx0" brushRef="#br0" timeOffset="72463.41">3469 15860 273 0,'-20'11'109'0,"5"-3"31"0,2 0 34 0,13-8 39 16,-9 7 27-16,9-7-15 0,0 0-6 15,0 0 2-15,0 0-15 0,0 0-11 0,-2 5-16 16,5-4-22-16,3 1-13 0,3-2-8 0,4 0-9 16,1-1-18-16,2-1-12 0,3 1-17 0,6-2-17 15,2-1-16-15,1-1-15 0,0 0-10 0,0-1-20 16,1 1-30-16,1-3-42 0,0-1-69 0,0 0-93 16,-1-2-130-1</inkml:trace>
  <inkml:trace contextRef="#ctx0" brushRef="#br0" timeOffset="76344.28">5131 15265 361 0,'-3'-6'55'0,"-3"3"2"16,0 1-3-16,6 2-3 0,-5-1 1 0,-1 2-25 16,-2 2-16-16,1 3-14 0,-3 4-4 0,-1 5 0 15,-2 1 10-15,-2 7 19 0,-1 1 1 0,-3 3 1 16,-1 1 9-16,-1 2 5 0,1 1 0 16,0-3-2-16,1-1-8 0,3-4-14 0,1-2-1 15,4-6-2-15,4-3-7 0,7-12-2 0,0 0 0 16,0 0 17-16,0 0 12 0,0 0 7 0,-1 8 12 15,2-4 9-15,4-2 20 0,1-1 20 0,4-2 14 16,-1-1-5-16,4 0-9 0,5 0-7 0,4 0-10 16,0 0-7-16,1 2-19 0,2 0-20 15,1 1-15-15,1-1-8 0,0-1-8 16,1 0-17-16,0 0-34 0,0-1-38 16,-4 0-54-16,-2-2-53 0,-4 1-62 0</inkml:trace>
  <inkml:trace contextRef="#ctx0" brushRef="#br0" timeOffset="76511.73">5226 15443 381 0,'-8'-7'154'0,"8"7"22"16,0 0 10-16,0 0 6 0,0 0-1 0,0 0-53 15,-7-1-44-15,2 2-34 0,3 3-33 0,1 1-22 16,0 2-15-16,1 5-6 0,1 0 0 0,0 5 2 16,1 3 1-16,0 3 2 0,0-3 5 0,-1 4 1 15,1 3 6-15,2 2 3 0,-1 2 2 0,1 2-2 16,-1 0-35-16,-1-2-36 0,0 0-60 15,2-2-62-15</inkml:trace>
  <inkml:trace contextRef="#ctx0" brushRef="#br0" timeOffset="76709.87">5473 15716 519 0,'0'0'228'0,"0"0"22"16,0 0 18-16,0 0 18 0,0 0 15 0,0 0-97 15,0 0-50-15,0 0-30 0,0 0-19 0,-3-1-22 16,5-2-13-16,2 2-20 0,5 0-13 16,4-1-13-16,5-1-12 0,5-2-15 15,3 1-30-15,2-1-33 0,4-1-43 0,-6-2-58 16,-3 0-69-16,2-3-82 0</inkml:trace>
  <inkml:trace contextRef="#ctx0" brushRef="#br0" timeOffset="76877.5">5645 15528 411 0,'-10'3'72'0,"0"0"11"0,0 1 12 0,10-4 11 0,0 0 13 0,-7 7-19 15,5-2-6-15,-1 1-11 0,3 3-15 0,-1-1-10 16,1 0-13-16,1 3-11 0,-1 1-14 0,0 3-11 16,0 2-11-16,-1 0 3 0,1 2 4 15,1 2-7-15,0 2-11 0,0 0-30 0,-1 1-35 16,1-1-57-16</inkml:trace>
  <inkml:trace contextRef="#ctx0" brushRef="#br0" timeOffset="77045.45">5968 15520 832 0,'-8'-3'91'0,"-2"6"-4"0,1 3-3 0,2 2-1 0,2 1-1 16,0 1-65-16,5 1-24 0,-2 3-3 0,0 3 0 15,-1 3 6-15,0 5 5 0,1 2 2 0,-1 0 0 16,0 3-1-16,1 0-36 0,0-1-20 16,-2-1-47-16</inkml:trace>
  <inkml:trace contextRef="#ctx0" brushRef="#br0" timeOffset="77320.53">5956 15133 634 0,'0'-19'201'0,"0"6"0"0,0 13-2 0,3-6-1 0,4 5 2 15,3 5-134-15,7 6-49 0,0 2-18 0,3 5-2 16,4 4-1-16,-1 3 1 0,4 5 0 16,0 5-1-16,0 2 1 0,-2 3-1 15,-2 0-2-15,-5 0-4 0,-2 1 3 0,-3-1 0 16,-5 4 1-16,-3-1 2 0,-4 1-3 15,-4-2 4-15,-7-1 3 16,-1 2 4-16,-2 0-1 0,-4 2 1 16,-3-2 2-16,-4 1-2 0,-4-2 2 15,-1-4-17-15,-3-4-23 0,-3-3-29 16,-2-5-41-16,-3-3-50 0</inkml:trace>
  <inkml:trace contextRef="#ctx0" brushRef="#br0" timeOffset="77548.53">5069 14943 511 0,'-44'-1'57'0,"-2"7"1"0,-2 9-2 16,5 6-2-16,1 6 0 0,5 7-50 0,1 5-11 16,0 4 0-16,2 11 0 0,3 7-3 0,2 4 1 15,5 2 8-15,8 4-3 0,4 1 2 16,6 2 5-16,4-3-2 0,6 0 1 15,6-1 2-15,6-9 0 0,7-4-5 0,5-6 4 16,3-6 1-16,5-6-2 0,6-5 2 16,6-5 2-16,6-4-2 0,7-3-18 15,6-6-17-15,5-1-40 0</inkml:trace>
  <inkml:trace contextRef="#ctx0" brushRef="#br0" timeOffset="77737.03">6797 15367 605 0,'2'-14'36'15,"1"5"-12"-15,0 0-11 0,3 2-21 0,-6 7-26 0</inkml:trace>
  <inkml:trace contextRef="#ctx0" brushRef="#br0" timeOffset="77979.21">7229 15178 442 0,'-37'9'75'0,"7"0"2"0,1 1-3 16,4 2-1-16,0 0 1 0,5 6-67 0,2 6-11 16,-5 5 2-16,-2 2 0 0,-1 1-3 0,0 3 5 15,-2 2-1-15,-4 0 4 0,0 2 8 0,1-2 2 16,0 1-2-16,1-6 2 0,0 0 1 16,1-1 0-16,0-2 2 15,5-1-5-15,-1-1-9 0,6-3-31 16,1-4-42-16</inkml:trace>
  <inkml:trace contextRef="#ctx0" brushRef="#br0" timeOffset="78181.89">6703 15395 794 0,'-13'-12'187'16,"2"4"14"-16,-1 7 14 0,12 1 12 15,0 0 14-15,0 0-89 0,0 0-34 0,0 0-11 16,0 0-8-16,0 0-8 0,0 0-10 0,0 0-15 15,0 0-11-15,0 0-14 0,0 0-15 0,0 0-12 16,0 0-31-16,0 0-45 0,0 0-53 0,0 0-69 16,0 0-90-16,-5 2-50 0</inkml:trace>
  <inkml:trace contextRef="#ctx0" brushRef="#br0" timeOffset="78325.5">6899 15802 459 0,'10'18'76'0,"-1"-3"20"16,-2-4 15-16,-3-1 10 0,-1-3 9 0,-3-7-21 15,0 0-10-15,0 0 0 0,0 0-3 0,0 0-11 16,0 0-10-16,0 0-8 0,0 0-9 0,0 0-10 16,0 0-8-16,0 0-15 0,0 0-26 0,0 0-38 15,0 0-40-15,0 0-50 0,6 4-43 0,-6-4-56 16</inkml:trace>
  <inkml:trace contextRef="#ctx0" brushRef="#br0" timeOffset="78582.42">7751 15473 746 0,'-10'-10'110'15,"10"10"13"-15,0 0 6 0,0 0 7 0,0 0 4 16,0 0-43-16,0 0-33 0,-10-2-24 0,10 2-18 15,-4 1-16-15,3 4-6 0,1 4-7 0,0 4-7 16,4 1 0-16,-3 3-1 0,2 0 5 16,-3 5 2-16,1 5 4 0,-1 0 2 0,-1 4 2 15,-2-1-4-15,1 2-60 0,-1 1-18 0,-1 3-27 16,-2-2-65-16</inkml:trace>
  <inkml:trace contextRef="#ctx0" brushRef="#br0" timeOffset="78956.42">8035 15461 487 0,'6'-25'167'0,"2"2"24"0,2 4 19 16,-2 6 21-16,-1 6 12 0,4-1-57 16,-1 4-36-16,5 2-33 0,3 2-14 0,2 1-24 15,3-1-18-15,1 2-21 0,2 2-15 16,1 1-11-16,1-2-8 0,-1 2-7 0,-5 0-4 15,-3 2-3-15,-4 1-6 0,-3 0-23 0,-5 1-1 16,-3-2-7-16,-4 1-8 0,-2-1-6 0,-3 1-10 16,0 1-9-16,-2-1 1 0,-3 1 25 0,-1 1 4 15,-1 1 8-15,-2 1 11 0,-2 2 8 0,-1-4 4 16,2 2-2-16,1-1-9 16,0 0-13-16,3-2-16 0,11-9-6 15,0 0-4-15,0 0-9 0,0 0 2 0,0 0 12 0,-4 7 8 0,3-2 16 16,5 0 13-16,3-3 5 0,5 1 3 0,1 1 10 15,5 1 3-15,-1-1 4 0,2 3 2 0,1 1-4 16,-5 2 4-16,1 1 3 0,-1 0 5 0,-2 2 6 16,-3-2 6-16,-2 0-3 0,-3-1 2 0,-3 1 5 15,-2-1-6-15,-3 0 0 0,-3-1-5 0,0 1-9 16,-5 1-3-16,-1-1 1 0,-2 3-4 16,-3 0-27-16,0-1-42 0</inkml:trace>
  <inkml:trace contextRef="#ctx0" brushRef="#br0" timeOffset="79141.59">8516 15643 896 0,'3'-9'257'0,"-3"9"15"0,0 0 8 16,5-6 3-16,-2 1 1 0,5 1-137 0,4 0-59 15,0 2-49-15,4 1-37 0,5-2-49 0,2 1-46 16,1 0-42-16,1-2-41 0,-1 1-44 0,-1 1-48 15</inkml:trace>
  <inkml:trace contextRef="#ctx0" brushRef="#br0" timeOffset="79311.36">8497 15759 333 0,'0'0'79'0,"0"0"24"15,0 0 20-15,0 0 16 0,0 0 15 0,0 0 14 16,0 0-25-16,0 0-18 0,0 0-14 15,-4 5-19-15,6-2-15 0,4-1-15 0,9 0-17 16,1-2-11-16,5-1-4 0,3-2-6 0,1-2-21 16,7-2-40-16,2-1-49 0,-1-2-51 15,0-3-50-15</inkml:trace>
  <inkml:trace contextRef="#ctx0" brushRef="#br0" timeOffset="79505.21">9133 15307 424 0,'0'0'140'0,"0"0"28"0,0 0 24 16,-4-4 19-16,2-2 11 0,6 2-38 0,7 0-36 15,7 2-23-15,5-1-29 0,7 0-27 0,4-2-25 16,6 1-19-16,2-3-10 0,-4 0-8 0,3 0-3 16,-3 0-4-16,-2-1-3 0,-2 0-11 15,-6 1-14-15,-2 1-28 0,-6 0-33 0,-4 1-45 0,-3 2-64 16</inkml:trace>
  <inkml:trace contextRef="#ctx0" brushRef="#br0" timeOffset="79781.88">9276 15311 185 0,'-19'5'80'0,"3"-1"6"0,4-2 5 0,12-2-1 15,0 0 0-15,0 0-38 0,-11 3-21 0,11-3-18 16,-5 6-4-16,2-2-6 0,2 4-6 0,1-2-1 15,1 0 3-15,2 1-2 0,1 2 7 0,4 2 15 16,2 3 2-16,2-1 8 0,7-1 8 0,2 2 6 16,5 0 3-16,-1 0 1 0,4 2 1 0,0 0 3 15,1-3 3-15,-2-1 0 0,-1-2 8 16,-2 0 7-16,-5-2 2 0,-2 0 2 16,-7-1-5-16,1-1-16 15,-12-6-6-15,6 7-7 0,-6-7-12 0,3 4-11 0,-3 1-6 0,-1 1-6 16,-4-2-1-16,-2 3 1 0,-2 0 2 0,-1 2-4 15,-4 3 3-15,-5 1 0 0,-3 1-10 0,-4 1-35 16,-4 1-49-16,-4-2-66 16</inkml:trace>
  <inkml:trace contextRef="#ctx0" brushRef="#br0" timeOffset="81090.44">12643 10537 149 0,'-1'-7'70'16,"1"0"17"-16,1-1 12 0,-3 1-4 0,-2 0 16 16,2 1-5-16,-1 0-2 0,3 6-4 0,0 0-5 15,0 0-8-15,0 0-3 0,-3-5 13 0,3 5-6 16,0 0-3-16,-5-6-9 0,5 6-3 0,0 0 1 16,-4-4 2-16,4 4-1 0,-4-5-3 15,4 5-3-15,0 0-4 0,0 0 0 16,0 0-2-16,0 0 2 0,0 0-1 0,0 0 1 15,0 0 2-15,0 0 2 0,0 0 2 0,0 0-3 16,0 0-8-16,0 0-13 0,0 0-13 0,0 0-12 16,1-1-11-16,0 2-11 0,2 3-12 0,2 2-5 15,2 2-3-15,2 6 5 0,3 4 0 0,6 3 4 16,4 3 4-16,4 4-1 16,-3-2 3-16,2 3-1 15,1 2 1-15,-1 2-1 0,4 0 3 0,-3 0-1 16,-1-2-2-16,-2-1 6 0,-4 0 1 15,1-1-1-15,-1 0 1 0,-3-4 3 0,0 0-4 16,-2-5 3-16,-2-2-2 0,1-3-4 0,-3-3 0 16,-2-2 2-16,1-2-4 0,-3-2 2 0,-6-6 3 15,0 0-3-15,0 0 0 0,0 0 1 0,0 0 2 0,0 0 2 0,0 0-3 0,0 0-2 16,0 0-4-16,0 0-11 0,0 0-21 0,0 0-15 0,0 0-21 16,0 0-27-16,0 0-34 0,0 0-38 0,0 0-46 15,0 0-39-15,0 0-32 0</inkml:trace>
  <inkml:trace contextRef="#ctx0" brushRef="#br0" timeOffset="81538.07">13244 10501 364 0,'-1'-11'141'0,"1"11"19"0,-2-10 18 15,2 10 15-15,-3-9 10 0,3 9-44 0,0 0-30 16,0 0-25-16,0 0-19 0,0 0-18 0,0 0-21 16,-4-2-15-16,-1 3-12 0,3 1-14 0,-5 2-6 15,1 1-3-15,-5 5-6 0,0 2-1 0,-4 5 5 16,-4 3 16-16,-5 7 21 0,-2-1 9 0,-2 3 1 16,-3 3 4-16,-3 1 7 0,-2 3 0 0,-2 1-2 15,-1-1-10-15,1 1-5 16,1-1 3-16,3-3 2 0,0-1-5 15,4-3-2-15,0-2 0 0,4 0-3 16,1-3-3-16,3-4-16 0,3-3-5 0,7-5-19 0,1-1 12 16,2-2-1-16,9-9 0 0,-6 7 4 0,6-7-2 15,0 0 0-15,0 0 0 0,0 0 16 0,0 0-10 0,0 0-1 16,0 0 12-16,0 0 9 0,0 0 6 0,0 0 11 16,0 0 5-16,0 0 4 0,0 0 1 0,0 0-4 15,0 0-8-15,0 0-10 0,0 0-5 0,0 0-12 16,0 0-7-16,0 0-4 0,0 0-3 0,0 0 1 15,0 0-2-15,0 0-12 0,0 0-10 16,0 0-13-16,0 0-20 0,0 0-20 0,0 0-33 16,-5 1-38-16,4-2-41 0,0-2-36 0,1-1-46 15,0-2-42-15</inkml:trace>
  <inkml:trace contextRef="#ctx0" brushRef="#br0" timeOffset="82416.75">12564 10540 195 0,'0'0'85'0,"-7"-4"21"16,7 4 23-16,0 0 21 0,0 0 24 16,0 0-1-16,0 0-12 0,0 0-8 0,0 0-15 15,0 0-13-15,0 0-19 0,0 0-18 0,0 0-26 16,0 0-18-16,0 0-20 0,0 0-13 16,0 0-10-16,-2 2-3 0,2 4-6 0,2 4-3 15,3 4 7-15,2 4 10 0,5 5 22 0,3 7 21 16,6 1 12-16,4 4 0 0,1 2 0 15,-1-4 3-15,2 1-9 16,-2-3-3-16,2 0-1 0,1-2-7 0,-3-3-5 16,-2-3 1-16,-2 0-3 0,-6-5-1 15,1-1 5-15,-3-4 0 0,0-1-14 0,-3-2-5 16,-1-2 0-16,-1-2-1 0,0-2 5 0,-3 1-2 16,-5-5-2-16,4 3-5 0,-4-3-3 0,0 0-7 0,0 0-4 0,0 0 1 15,0 0-2-15,0 0-2 0,0 0 0 0,0 0 0 0,0 0 1 16,0 0-1-16,0 0-1 0,0 0-7 0,0 0 0 15,0 0-1-15,0 0-6 0,0 0-6 0,0 0-11 16,0 0-13-16,0 0-19 0,0 0-15 0,0 0-24 16,0 0-23-16,0 0-27 0,0 0-21 15,0 0-21-15,0-3-16 0</inkml:trace>
  <inkml:trace contextRef="#ctx0" brushRef="#br0" timeOffset="83053.39">13296 10469 629 0,'-4'-6'183'0,"-1"1"14"0,-1 0 4 16,1 2-2-16,5 3-2 0,-8 0-80 0,0 3-50 16,-3 3-35-16,-1 3-21 0,-4 3-15 0,-3 5-4 15,-4 3 1-15,-5 5 4 0,-2 4 0 0,-3 3 5 16,-4 3-1-16,1 3 1 0,-4 3 2 0,-1 0 0 16,-2 3 0-16,0-5 2 0,3 1 5 15,2-2-1-15,2-2 4 16,0-3 0-16,5-2 2 0,1-7-1 0,5-2 1 15,4-5-3-15,5-2-6 0,4-4-2 16,4-2-2-16,8-9-1 0,0 0-1 0,0 0-1 0,0 0 3 0,0 0-3 0,0 0 4 16,-7 7 2-16,7-7 6 0,0 0 7 0,0 0 5 15,0 0 11-15,0 0 6 0,0 0 10 0,0 0 4 16,0 0 6-16,0 0-3 0,0 0 3 0,0 0-6 16,0 0-4-16,0 0-4 0,0 0-5 0,0 0-2 15,0 0-9-15,0 0-4 0,0 0-7 0,0 0-1 16,0 0-5-16,0 0-4 0,0 0-3 15,0 0-2-15,0 0-3 0,0 0-2 0,0 0-4 16,0 0-11-16,0 0-12 0,0 0-20 0,0 0-24 16,0 0-26-16,0 0-40 0,-4 0-44 0,2-3-43 15,3 1-45-15,0-3-43 0</inkml:trace>
  <inkml:trace contextRef="#ctx0" brushRef="#br0" timeOffset="86805.66">12895 9814 50 0,'0'0'28'0,"-7"2"10"0,1 1 6 16,0 0 6-16,0 0 9 0,6-3 5 0,-4 5 7 15,-3-1 6-15,1 1 7 0,1-1 4 0,0 1 2 16,-1 0 1-16,1 2-5 0,-1-2-4 0,0 0-9 16,0 3-2-16,1-3-11 0,1 0-12 15,4-5-5-15,0 0 0 0,0 0-2 0,-4 6 3 16,4-6 11-16,0 0 7 0,0 0 7 0,0 0 10 15,0 0 6-15,0 0 17 0,0 0 21 0,0 0 14 16,0 0 6-16,2 1 3 0,1-2 2 16,2 0 2-16,3-3 3 0,2 0-13 0,0-3-21 15,4-4-23-15,4-3-22 0,6-2-19 0,7-6-12 16,-2 2-15-16,4-3-11 0,4-3-9 16,5-2-3-16,4-2-3 0,0-1 2 0,1 0 2 15,-1 1-5-15,0 0 2 0,-4 0-1 0,-3 2-1 16,-4 3 0-16,-5 5 1 0,-7 3-2 0,-3 3-2 15,-2 2 5-15,-6 3-3 0,-12 9 0 16,0 0 0-16,10-9-1 0,-10 9-8 0,0 0-10 0,0 0-18 16,0 0-24-16,0 0-20 0,0 0-20 0,0 0-29 0,0 0-32 15,0 0-24-15,2-4-26 0,-5 4-29 0,-2-1-25 16,-2 2-31-16</inkml:trace>
  <inkml:trace contextRef="#ctx0" brushRef="#br0" timeOffset="87111.59">13119 9766 189 0,'-17'13'75'0,"0"-1"15"15,6-1 18-15,-1-2 17 0,2-3 27 0,10-6-2 16,0 0 1-16,0 0 3 0,0 0 2 0,0 0 6 16,0 0 5-16,0 0-8 0,0 0-18 0,-1 4-8 15,2-1-9-15,3-3-3 0,2-2-10 0,6-2-9 16,2 0-15-16,7-4-3 0,0-2 4 15,4 1-9-15,3-1-9 0,-1-2-11 0,2-1-4 16,4-1-12-16,0-1-5 0,-2-1-8 0,2 2-12 16,-5 1-7-16,-1 0-3 15,0-2-3-15,-3 1 1 0,-4 0-2 16,-1 4-1-16,-4 1 0 0,-1 0 0 0,-2 0 1 16,-2 2-1-16,1 0-10 0,-4 1-21 0,0 0-21 15,0 2-24-15,-2-1-29 0,-1 0-47 0,2-3-49 0,0-1-51 16,2-2-73-16,-5-2-39 0</inkml:trace>
  <inkml:trace contextRef="#ctx0" brushRef="#br0" timeOffset="87539.39">13357 9327 985 0,'-14'-3'125'15,"2"2"16"-15,1-1 17 0,11 2 13 0,0 0 12 16,0 0-53-16,0 0-31 0,0 0-23 0,0 0-11 16,0 0-18-16,0 0-14 0,0 0-15 0,-2 2-15 15,3 0-7-15,2 0-2 0,2-2 2 0,2 2-3 16,2 2 2-16,3-2-2 0,2-1 2 16,3 3 2-16,3 1 0 0,-2 1 2 0,1 1 1 0,-1 0 1 15,2 0-4-15,-4 0 0 0,1 1-1 16,-4 1 3-16,0 0 1 0,-2 0-2 0,-2-1-1 15,-1 0 1-15,-4-1 3 0,-1 1 0 16,-1 1-2-16,1 0-2 0,-1 0-1 16,-1 1 2-16,0 0 4 0,-1 0-1 0,-1 1-1 15,-1 2 2-15,1-2 2 0,1 1 0 0,0 1 3 0,-2-1-3 16,0 0-2-16,1 0 1 0,-2 1 0 0,1 0-2 16,0 1 2-16,-1-1 0 0,1-1-3 0,-2 1 1 15,1-3-1-15,0 1 0 0,1-1 2 16,-2-2-1-16,4 0 0 0,0-8-2 0,0 0-3 15,0 0-5-15,0 0-1 0,0 0-7 0,0 0-10 16,0 0-11-16,0 0-18 0,0 0-14 0,0 0-19 16,0 0-21-16,0 0-27 0,-1 0-27 0,1-2-30 15,1-3-25-15</inkml:trace>
  <inkml:trace contextRef="#ctx0" brushRef="#br0" timeOffset="87974.56">13894 9148 449 0,'-11'6'96'0,"3"-2"11"0,8-4 11 0,0 0 6 0,0 0 9 16,0 0-27-16,0 0-28 0,0 0-20 15,0 0-10-15,-2 2-3 0,3-1 2 0,3-1 0 16,3 0 4-16,3-5 4 0,4 0 7 0,0-2 9 15,4-4 7-15,1-2 0 0,1-3-4 0,-1 2-4 16,1-4-7-16,0 1-3 0,-1-1 2 0,-4 0 3 16,-3 0 0-16,-2 1 2 0,-3 3 2 0,-3 3 6 15,-4 0 0-15,-3 4-6 0,-2 0-11 16,-1 1-18-16,-4 2-19 0,1 0-18 0,-4 3-19 0,-1-2-16 16,-3 3-12-16,-1 0-6 0,1 4-8 15,-1-1-5-15,-2 5-5 0,0 4 3 16,-1 3 4-16,1 6 10 0,3 1 4 0,0 3 1 15,4 2 8-15,2 0 9 0,2 1 7 0,4 0 3 16,1-1 4-16,3-3-4 0,4-3 1 0,3-4 4 16,2-3 1-16,3-1 3 0,2-1 7 0,2-5 5 15,2 0 1-15,0-4 5 0,1 0 1 0,1-3 2 16,3-3 0-16,2 1-2 0,2-3-11 16,1-2-8-16,2-1-12 0,-1-2-28 0,0-3-38 15,1-2-50-15,0-1-53 0,-1-2-26 0</inkml:trace>
  <inkml:trace contextRef="#ctx0" brushRef="#br0" timeOffset="88689.13">14184 8813 231 0,'0'0'103'0,"-7"3"2"0,3 3 17 0,2 2 25 15,4 0 15-15,0 2-19 0,5 3 1 0,2 3-9 16,0 3 5-16,6 2 4 0,-1 0-15 0,2-1-26 15,-2 0-15-15,0 0-19 0,-2-1-29 0,-1 1-19 16,-1-2-16-16,-5-2-2 0,0-5-3 16,-4-1 0-16,1-1 0 0,-2-9 3 0,0 0-1 15,0 0-1-15,0 0 2 0,0 0-4 0,0 0-4 16,0 0-3-16,-4 3-3 0,-1 0-2 0,0-5 0 16,-2-2 2-16,0-3-1 0,0-2 2 15,0-4 6-15,-1-2 3 0,0-5-1 0,2-1-3 16,3 0-3-16,1-1 1 15,1-1 2-15,3 2 0 0,1-1 0 0,2 1 1 16,1 4 2-16,3 2 4 0,0 4-1 16,-1 3-4-16,1 3-1 0,1 3-2 0,1 2 2 0,-1-1 1 15,2 3 0-15,0 1 2 0,0 3 0 0,0 1 2 0,-2 0-1 0,0 0-3 16,-1 2 0-16,0 0-1 0,-3 2-2 16,1 2 1-16,-4 2 3 0,-2-2 1 0,-2 2 1 15,-1-1 1-15,-1 1 1 0,-2 0-6 0,-1 0-12 16,-2-2-9-16,0-3-19 0,-2 2-24 0,2-2-20 15,0-4-8-15,0-4-7 0,8-2 4 0,0 0 11 16,-6-1 24-16,2-5-11 0,2-3 43 0,2-2 47 16,3-2 39-16,3-2 18 0,1-6 13 0,1 0 20 15,3 1-8-15,3 0 38 0,-5 2-5 0,2 3-14 16,3 3-16-16,-3-1-5 0,-1 5-10 0,2 1-16 16,-3 3-8-16,1 0-10 0,-3 4-14 15,-1 1-16-15,0 2-15 0,3 0-13 0,-4 0-10 16,1 2-16-16,0 2-11 0,-1 0-12 15,0 0-18-15,3 0-26 0,-3 0-22 0,3 0-18 16,-2-1-18-16,-6-6-15 0,4 6-16 0,3 0-9 16,-7-6-6-16,0 0 16 0,0 0 19 0,0 0 27 15,0 0 38-15,0 0 48 0,5 0 44 0,0-4 15 16,1-3 34-16,0-2 37 0,-1-2 30 0,1-2 38 16,0 1 23-16,-2 1 12 0,3-1 5 0,-6 0 23 15,-1 12-2-15,0 0-21 0,0 0-22 16,0 0-33-16,3-3-32 0,-2 3-28 0,-1 4-24 15,0 3-13-15,1 5-3 0,2 4 10 0,0 0-8 16,1 2-2-16,0-1-4 0,4 5-2 0,3-3 5 16,-3 1-4-16,1 1-13 0,3 0-29 0,-1-1-11 15,0-4-21-15,0 2-26 0,-2-2-37 0,0-1-40 16,-2-2-47-16,3-1-50 0</inkml:trace>
  <inkml:trace contextRef="#ctx0" brushRef="#br0" timeOffset="88952.18">14637 8831 637 0,'-7'-17'208'15,"0"2"20"-15,7 15 12 0,0 0 10 0,0 0 8 16,0 0-72-16,0 0-60 0,0 0-35 0,0 0-18 16,0-8-16-16,3 2-13 0,3 6-9 0,6 3-4 15,2 1 0-15,3 3-7 0,-1 1-4 0,4 2-6 16,-2 1 0-16,0-1 1 0,-3-2-4 15,-2 1-3-15,-3 0-2 0,-4 0-2 0,-2 0 1 16,-4 0-4-16,0-1-8 0,-2 1-10 0,-1-1-7 16,0 4-16-16,-6 0-28 0,-1 0-36 0,-3-2-42 15,0 1-63-15,-4-3-78 0</inkml:trace>
  <inkml:trace contextRef="#ctx0" brushRef="#br0" timeOffset="89145.59">14771 8307 1066 0,'0'0'114'15,"0"0"19"-15,0 0 20 0,0-8 16 0,2 7 5 16,1 4-48-16,3 6-32 0,2 6-18 0,2 4-16 16,4 8-18-16,-1 2-19 0,1 5-21 0,0 2-6 15,0 1 0-15,-3 0 0 0,0 3 2 16,-3 1 4-16,-1 0-2 0,1-2-7 0,-2-2-15 15,-3-4-10-15,-1-3-25 0,-1-4-28 16,-2-2-42-16,2-3-50 0,-2-5-43 0,0-1-43 16</inkml:trace>
  <inkml:trace contextRef="#ctx0" brushRef="#br0" timeOffset="89633.16">14926 8710 196 0,'-7'-9'61'0,"-4"5"9"0,2 3 8 15,-2 2 7-15,-1 0 8 0,3 1-15 0,-3 2-7 16,5 1-4-16,-2-1 10 0,2 1 8 0,7-5 8 16,0 0 9-16,0 0 7 0,-3 5 0 15,3-5 7-15,0 0 5 0,0 3-3 16,4-3-9-16,1-1-13 0,2 1-14 0,2-3-15 16,5 2-9-16,1-5-15 0,4 2-16 0,4-4-11 15,-1-3-16-15,1 2-21 0,1-1-19 0,1 1-12 16,0-2-12-16,0 2-15 15,-3 0-12-15,-4 2-11 0,-3 0-7 0,-3 3 8 16,-12 4 4-16,0 0 4 0,0 0 1 0,0 0 7 16,0 0 10-16,7 2 10 0,-1 0 13 0,-3 4 9 0,-3 1 8 15,1 3 10-15,-2-2 8 0,2 2 8 0,1 0 1 16,1 1-1-16,1 1 1 0,3-3 2 0,0-1 5 16,3-1-6-16,4-1-5 0,-1-1-13 15,5 0-19-15,1-3-15 0,3-1-23 0,1-2 0 16,1-2 0-16,0-2 22 0,0-2 28 15,-1-1 49-15,-4-4 46 0,1 0 48 16,-4-1 54-16,-4 0 39 0,-3-1 35 0,-4 0 14 16,-2 0 4-16,-3 4-23 0,-1-1-26 0,-3 3-34 15,4 8-33-15,-3-4-43 0,-5 2-37 0,-1 5-35 0,-5 4-27 0,0 3-16 16,-3 6-1-16,-1 5-2 0,-2 3 0 16,-3 3 3-16,0 4 3 0,0 2 1 0,-2 1 3 15,2 3 4-15,2-2-1 0,0 1-3 16,4 0-19-16,2-1-12 0,0-2-20 0,1 2-28 15,2-4-44-15,-1-2-47 0,5-4-49 0,0-1-41 16</inkml:trace>
  <inkml:trace contextRef="#ctx0" brushRef="#br2" timeOffset="98889.85">12138 13629 293 0,'-2'-9'67'0,"2"1"18"0,-1-2 19 16,0 1 15-16,1 1 20 0,0 0-2 15,0 8 0-15,0-7-1 0,0 7-6 0,0 0-8 0,0 0-11 16,0 0-5-16,0 0-9 0,0 0-13 16,0 0-7-16,0 0-6 0,0 0-8 0,0 0-3 15,0 0-7-15,0 0-5 0,0 0-11 0,0 0-7 16,0 0-9-16,0 0-11 0,0 0-7 15,0-1-9-15,-2 2-8 0,1 6-3 0,-1 3-3 0,1 2 1 16,1 5 0-16,0 4 4 0,1 4 1 16,0 3 1-16,1 4 6 0,2-2 1 15,2 2 3-15,1-1 2 0,-1 0-1 0,-2-1 2 16,0-1 0-16,-1-3 2 0,0-3-4 0,-1-3-1 16,-1-4 2-16,0-4 1 0,-1-12 0 0,0 0 0 0,0 0 1 15,0 0 1-15,0 0-1 0,0 0-1 0,0 0-1 16,0 0-47-16,0 0 44 0,2 7 2 0,3-3 1 15,-1-2 5-15,1-4 10 0,0-1 20 16,2-2 16-16,2-2 63 0,0 0-28 0,1-2 8 16,2-1 5-16,-3-1-8 0,3-1-6 15,5-2-21-15,0 1-23 0,3-2-19 0,-1 3-17 16,-1 1-12-16,-1 0-8 0,-2 3 0 0,1 3-2 16,-5 3-2-16,1 5 6 0,-5 2-7 0,-2 4-2 15,-2 0-1-15,-1 3-1 0,0 1-6 0,0 1-6 16,0-2 0-16,0 2-1 0,0-2-14 0,-1 0-20 15,0 0-27-15,1-1-15 0,-2 0-26 0,1-2-43 16,-1 2-42-16,1-3-47 0</inkml:trace>
  <inkml:trace contextRef="#ctx0" brushRef="#br2" timeOffset="99244.83">13003 13322 633 0,'4'-13'131'0,"-4"13"11"0,0 0-2 0,3-11 0 0,-4 3-3 15,-1 6-61-15,-4 3-36 0,1 4-25 0,-6 5-16 16,-2 5-13-16,-2 4-2 0,-1 2-2 0,0 4 0 16,-2 6 6-16,2 6 4 0,-3 3-4 0,2 4 1 15,-2 1 4-15,1-3 4 0,3 1 3 16,5 2 2-16,-1-2-1 0,4 1 0 16,2-4 4-16,2-2 2 0,1-3 1 15,4-1-1-15,1-2 1 0,4-1-8 0,1-5-15 0,1-3-17 16,2-3-9-16,1-3-7 0,5-4-20 0,-1-4-30 0,2-6-39 15</inkml:trace>
  <inkml:trace contextRef="#ctx0" brushRef="#br2" timeOffset="99548.92">13464 13488 614 0,'-16'0'47'15,"0"0"1"-15,2 2 4 0,1 0 1 0,3-1-1 16,3 2-36-16,1 2-8 0,1 0-1 0,-4 3 0 16,-1 2-1-16,-2 3 0 0,-3 4 12 0,-4 2 6 15,-1 1 3-15,-3 1-2 0,1 0-1 0,-2-1 0 16,3 0 0-16,2-2-4 0,2-2-13 0,2-5-3 16,15-11 2-16,0 0 3 0,0 0 16 0,0 0 9 15,0 0 1-15,-3 6 8 0,3-3 16 0,4-2 6 16,7-2 16-16,0 0 8 0,4-3-11 15,5 0-6-15,4-1-1 0,2-4-6 16,2 1-16-16,-2 0-9 0,0-2-26 16,3 1-49-16,0-6-30 0,1 0-47 15,-2 1-52-15,-4-2-43 0</inkml:trace>
  <inkml:trace contextRef="#ctx0" brushRef="#br2" timeOffset="99740.87">13431 13489 421 0,'-10'-1'134'0,"10"1"17"15,0 0 12-15,-8 0 5 0,0 1 0 0,2 0-46 16,6-1-36-16,-4 6-23 0,2-2-29 0,1 2-19 16,0 4-9-16,1 2-6 0,0 4 0 0,0 3-2 15,2 0 0-15,0 2-3 0,1 3 4 16,0 0 1-16,0 3 4 0,-1 3 5 0,1 2-1 16,-1 0 4-16,1 0-29 0,-1-1-39 0,-1-2-60 15,2-1-70-15</inkml:trace>
  <inkml:trace contextRef="#ctx0" brushRef="#br2" timeOffset="100145.32">13674 13478 1058 0,'-2'-16'248'15,"-1"0"2"-15,6 4 10 0,2 3 9 0,2 0 1 0,6 4-124 16,2 1-68-16,2 1-44 0,0 2-9 15,5 1-4-15,0 0-9 0,-2 2-11 16,-2 1-1-16,-1 2-4 0,-1 0-3 0,-1 2-1 16,-3-1-2-16,-2 0-3 0,-2 1-4 0,-3 2-7 15,-5-1-19-15,1 0-13 0,-2 1-2 0,-1-1-13 16,-1 0-14-16,-1 1-11 0,-4 1 3 0,0 1 9 16,-2-1 21-16,-3 4 13 0,1-3-13 0,-3 3 2 15,4 0 11-15,-4-4 13 16,-1 2-4-16,4-5-5 0,1 3-5 15,11-10-6-15,0 0 16 0,0 0 13 0,0 0 4 0,-4 7 8 0,3-5 11 16,1-2 10-16,5 0 8 0,3-1 14 0,-1 1 11 16,4 0 3-16,5 0 7 0,-4 1 0 0,7 1 13 15,-7 1 4-15,5 3 7 0,1 2 0 0,-2 0-5 16,0 1 8-16,0-2 12 0,-3 2 4 16,-3-1-19-16,-1 1-8 0,-3-2-13 0,-6 1-9 0,0-1-4 15,-5 0-15-15,-2 2-20 0,0 0-12 16,-1 1-6-16,0 3-32 0,0 1-15 15,-2 2 4-15,-3 2-4 0,0-1-8 0,-2 1-27 0,-3-3-21 16,-2-1-36-16,-6-1-27 0,-1-3-41 16</inkml:trace>
  <inkml:trace contextRef="#ctx0" brushRef="#br2" timeOffset="100364.44">14858 13740 477 0,'7'8'83'0,"-3"0"1"0,-4 1 4 0,-2 1 2 16,-4 0-1-16,-1-2-45 0,3-1-22 0,-4 4-10 15,0 0-5-15,-2 3 2 0,-1 0 1 0,0 4-5 16,-5-1 8-16,-1 4 6 0,-1 0 0 16,-3 2 5-16,-1 2 3 0,-1 0-1 0,-2 1-35 15,0-1-40-15,2-2-57 0</inkml:trace>
  <inkml:trace contextRef="#ctx0" brushRef="#br2" timeOffset="100666.04">15389 13683 805 0,'-26'2'86'0,"0"3"9"0,4 0 14 0,1 2 13 0,3 2 13 15,6-2-50-15,2 0-22 0,2 1-5 0,1 0-9 16,0 2-11-16,-1 1-14 0,2 2-12 16,0 1-12-16,3-1-2 0,2-1-2 0,1 1-3 15,1-1 0-15,1 2 3 0,4-3 1 0,0 0 1 16,6-2 0-16,-1 0 3 0,6-3 2 0,0 2 10 16,2-5 15-16,-1 1 27 0,3-2 19 0,0-2 23 15,-3-1 25-15,-1-1 21 0,-2-4 19 16,-3-2 8-16,-2-1-11 0,-5-3-25 15,-1 2-25-15,-2-4-33 0,-4-1-42 0,-2 0-45 0,-3-3-52 16,-2 1-55-16,-4-2-31 0,0 1-32 0,-6 1-38 16,1 1-40-16,-3 0-46 0</inkml:trace>
  <inkml:trace contextRef="#ctx0" brushRef="#br2" timeOffset="100900.42">15354 13376 981 0,'6'-14'223'16,"0"2"13"-16,-1 4 13 0,2 3 1 0,1 4 6 16,4 4-99-16,4 1-55 0,3 3-41 0,4 4-17 15,5 1-16-15,3 4-11 0,1 2-2 0,2 3-7 16,0 0-5-16,-1 4-4 0,0 3-1 0,-5-1-2 16,-5 3 1-16,-5 0-4 0,-5 1-2 15,-7 0 1-15,-5 4 1 0,-7 0-3 0,-2 4 1 0,-5-2-25 16,-4-1-4-16,-3 2-16 0,-3-2 3 15,-2 2-4 1,-5-4-25-16,1-1-24 0,-3-5-38 0,0-4-28 0,-4-4-62 16</inkml:trace>
  <inkml:trace contextRef="#ctx0" brushRef="#br2" timeOffset="101120.14">16020 13556 612 0,'-19'-11'233'0,"0"7"36"0,1-3 18 16,18 7 8-16,0 0 5 0,0 0-144 0,0 0-43 16,0 0-20-16,0 0-16 0,-6-1-31 0,7-1-16 15,10 5-7-15,7 1-4 0,8 5 7 16,5 2-9-16,8-2 0 0,8 2 1 0,7-2-6 16,4 0-2-16,-4-3-10 0,0-3-24 15,-2-1-37-15,-7-1-23 0,-7-3-36 0,-2-1-50 0,-11-1-56 16,-7 2-71-16</inkml:trace>
  <inkml:trace contextRef="#ctx0" brushRef="#br2" timeOffset="101301.29">16110 13839 408 0,'-16'8'157'0,"16"-8"42"0,0 0 35 0,0 0 30 0,0 0 22 16,0 0-3-16,0 0-22 0,0 0-33 15,-8 5-34-15,11-4-34 0,3 0-29 16,7-1-26-16,5-3-23 0,9-1-26 0,5 0-26 15,7-2-31-15,3-2-37 0,5-1-42 0,-5 0-54 16,4-3-75-16,-2-1-81 0,-2 0-89 0</inkml:trace>
  <inkml:trace contextRef="#ctx0" brushRef="#br2" timeOffset="101916.69">17344 13386 402 0,'-6'-2'140'0,"6"2"17"0,0 0 15 0,0 0 11 16,-6-3 13-16,6 3-56 0,0 0-17 0,0 0-13 16,0 0 3-16,0 0 0 0,0 0 2 15,0 0 0-15,0 0 0 0,0 0-2 0,0 0-11 16,0 0-8-16,0 0-15 0,0 0-18 0,0 0-16 15,-8-2-17-15,0 2-17 0,0 0-12 0,1 0-9 16,-1 3-10-16,0 2-7 0,-2 1-1 0,-1 2-1 16,-3 3 0-16,-3 4 8 0,-1 1 5 0,0 3 1 15,-1 2 5-15,-1 5 3 16,1 0 4-16,1 2 1 0,2-2 1 16,1-2 0-16,7-2-2 0,2-4 3 0,2-2-2 0,4-3 2 15,3-4 0-15,1-4 0 0,4-6 2 0,0 0 1 0,2-1 4 16,3 0 1-16,2 0 4 0,3 0 6 15,5-2 2-15,5-1 0 0,5-2-5 0,4-4-10 16,3-2-52-16,2-2-32 0,2-2-40 0,-3 0-52 16,-1-3-47-16,-4-2-40 0,-7 2-39 0</inkml:trace>
  <inkml:trace contextRef="#ctx0" brushRef="#br2" timeOffset="102076.22">17518 13428 321 0,'-8'-1'114'16,"8"1"14"-16,0 0 14 0,0 0 6 0,0 0 13 0,0 0-40 15,0 0-27-15,-7 2-7 0,4 1-19 0,1 2-17 16,0 3-13-16,1 1-7 0,-1 4-11 0,1 8 2 16,2 2-3-16,0 4-15 0,-1 6 2 15,-2 1 6-15,-1 4-10 0,-1 1-53 0,3 0-44 16,-1 2-83-16</inkml:trace>
  <inkml:trace contextRef="#ctx0" brushRef="#br2" timeOffset="102245.52">17719 13705 1214 0,'4'-13'144'0,"-1"3"23"0,-3 10 14 15,6-9 7-15,-1 3 10 0,0 3 2 0,5 0-74 16,3 1-46-16,1-2-23 0,4 0-22 0,7 1-15 16,1-3-10-16,1 0-31 0,-2-1-33 15,4-1-31-15,0-1-38 0,-2 1-38 0,-2-1-39 16,-1-2-51-16,-3 0-63 0</inkml:trace>
  <inkml:trace contextRef="#ctx0" brushRef="#br2" timeOffset="102443.06">17948 13446 327 0,'-12'5'74'0,"2"1"1"0,1 2 1 0,3-1 15 16,-2 2 2-16,4-2-28 0,1 3-18 0,0 2-19 15,-1 4 26-15,0 0-2 0,0 2-1 0,0 3-13 16,-2 2-1-16,1 3 1 0,1 2 0 15,-2 1 5-15,0 3-31 0,1 0-3 0,-2-3-22 16,2-2-38-16,4 0-19 0,2-2-1 0,4-4-18 16,5-5-61-16</inkml:trace>
  <inkml:trace contextRef="#ctx0" brushRef="#br2" timeOffset="102673.05">18476 13576 449 0,'-3'-12'93'0,"-5"6"19"0,-5 7 14 15,-3 3 8-15,-1 3 2 0,2 2-37 0,1 3-21 16,2-1-13-16,0 3-20 0,2-2-17 16,4 1-15-16,0-2-7 0,6 3-3 0,-1 0 2 15,2-2 1-15,1 0 1 0,2-1 7 0,1 0 28 16,1-1 21-16,4 0 3 0,-2-2 10 0,3 2 5 16,0-4 14-16,0-1 17 0,2 0 12 0,3-2-15 15,-1-3-4-15,1 0 11 0,-1-1 8 0,1-2 10 16,-2-1 1-16,0-4-11 15,-1-1-20-15,1-5-12 0,-3-1-15 16,-4-1-21-16,-3-3-25 0,0 0-26 0,-5 0-34 16,-5-1-38-16,0-1-33 0,-4 1-38 0,-6 2-34 0,-3 3-47 15,-4 2-57-15,-4 4-65 0</inkml:trace>
  <inkml:trace contextRef="#ctx0" brushRef="#br2" timeOffset="102911.47">18404 13271 1603 0,'7'-21'165'0,"-1"4"19"0,2 4 4 15,1 5 2-15,1 6 5 0,6 4-79 0,1 3-38 16,6 3-22-16,3 2-20 0,6 3-16 0,-1 5-8 16,4 2-3-16,0 3-8 0,2 1-6 0,-3 2-7 15,-3 2-12-15,-3 2 3 0,-5 2-7 16,-2 4-2-16,-10 0-3 0,-2 3 2 0,-7 3 6 15,-4 0 4-15,-5 6 5 0,-3 4-11 0,-11 1 4 16,-4 1-13-16,-8-1-24 0,-3-1-16 0,-3 0-33 16,-5-5-37-16,-2-2-35 0,-6-6-32 0,-1-7-47 15</inkml:trace>
  <inkml:trace contextRef="#ctx0" brushRef="#br2" timeOffset="103157.5">16988 12882 746 0,'-36'19'11'0,"4"9"4"0,3 8-4 16,6 9-6-16,3 8 4 0,2 5-8 0,-2 8 1 15,4 9-1-15,2 6-2 0,3 3-1 0,5 0 1 16,3-1 9-16,7-2-1 0,5-2 6 15,6-6-2-15,7-4 1 0,7-7 2 0,4-6-3 0,12-8 3 16,7-4-3-16,6-6 2 0,10-4-16 16,6-4-18-16,7-6-33 0,8-3-25 0</inkml:trace>
  <inkml:trace contextRef="#ctx0" brushRef="#br2" timeOffset="103431.01">19404 13403 570 0,'-35'-4'19'0,"8"0"1"0,5 2 4 16,22 2 18-16,0 0 23 0,0 0-7 0,0 0 11 15,0 0 27-15,0 0 20 0,0 0 10 0,0 0 17 16,0 0-11-16,0 0-23 0,-6-1-4 15,7 0-12-15,9 3-22 0,4 0-19 0,6 0-8 16,2 2-20-16,3-2-7 0,5 1-24 16,4-2-51-16,7-1-58 0,-8-1-53 0,-1 0-68 0</inkml:trace>
  <inkml:trace contextRef="#ctx0" brushRef="#br2" timeOffset="103607.96">19310 13609 142 0,'-13'6'88'0,"13"-6"19"0,0 0 29 16,0 0 29-16,0 0 16 0,0 0-3 0,0 0-6 0,0 0-22 16,-4 5-16-16,5-2-15 0,9-3-23 15,5-2-28-15,7 0-14 0,5-2-16 16,7-3-20-16,6-3-22 0,7 0-28 0,7-5-69 16,-1 0-103-16</inkml:trace>
  <inkml:trace contextRef="#ctx0" brushRef="#br2" timeOffset="104112.94">20382 13092 1058 0,'-1'-8'111'0,"-2"1"7"16,-2 3-2-16,-2 2-1 0,0 3-2 0,-2 1-53 15,1 1-35-15,-4 4-18 0,2 0-13 16,-4 2-8-16,0 3 3 0,-4 3 1 0,-1 3 0 16,-3 1 3-16,1 1 3 0,2 0-3 0,0-1 4 15,3-2-1-15,1 1-2 0,3-2 0 0,2-3 4 16,3-3-2-16,4-2-1 0,3-8 5 0,0 0-1 16,0 0 2-16,0 0 2 0,0 0 1 0,0 0 2 15,0 0 2-15,0 0 1 0,0 0-1 0,0 0 2 16,0 0 0-16,0 0 10 0,0 0 7 0,0 0 5 15,0 0 8-15,0 0 7 0,0 0 8 16,0 0 6-16,0 0 4 0,3 5 0 0,1 0-6 16,1-3-8-16,1 0-8 0,1 0-8 0,2-1-7 15,3 0-7-15,4 0-4 0,4 0-9 0,4 2-1 16,-1 1 1-16,5-3 1 16,0 2 0-16,7-2-3 0,0 0-14 15,3-3-22-15,0-2-20 0,-1-3-37 0,-1-3-46 16,-1-3-53-16,1-4-79 0</inkml:trace>
  <inkml:trace contextRef="#ctx0" brushRef="#br2" timeOffset="104339.22">20559 12996 501 0,'-16'-4'113'0,"4"1"5"0,12 3 3 0,-11 0 2 0,2 3-2 15,2 4-63-15,2 3-30 0,0 9 40 0,0 3 7 16,2 6-3-16,-2 5-1 0,2 2-2 0,0 4 3 15,-1-1-1-15,2 1 1 0,-1 0-57 0,1-1-10 16,0-5 0-16,2 2-3 0,-4-3 3 16,0 0 1-16,1 1 5 15,0 2 1-15,-1 0 0 16,-2 2 7-16,-1 0-5 0,1-2-13 0,-1-3-45 16,-2-3-55-16,0-1-42 0,0-5-46 0</inkml:trace>
  <inkml:trace contextRef="#ctx0" brushRef="#br2" timeOffset="105615.88">11569 9597 193 0,'3'-7'34'0,"1"0"11"0,-2-1 16 16,-1 2 15-16,1-1 18 0,-2 7 0 15,3-5 7-15,-3 5 8 0,0 0 15 0,0 0 6 0,0 0 3 16,0 0 0-16,0 0-4 0,0 0-3 16,0 0-13-16,0 0-16 0,0 0-16 0,0 0-17 15,1 1-20-15,1 2-15 0,-1 4-12 0,3 2-13 16,0 5-4-16,-2 3 3 0,2 6-3 0,1 3-1 16,0 3 1-16,1 5 0 0,4-2 0 15,-1 1-3-15,0 4 5 16,3 1-5-16,-1 0 3 0,0 0 3 0,3-3-3 15,-4-1 0-15,0-4 0 0,1-2 1 16,-1-3-2-16,-1-5 1 0,0-2-2 0,-3-6 1 16,-6-12 2-16,0 0-1 0,5 9 0 0,-5-9 3 15,0 0 0-15,0 0 0 0,0 0 0 0,0 0-2 0,0 0 1 0,0 0-12 16,0 0-10-16,0 0-13 0,0 0-13 0,0 0-15 16,6 4-13-16,-6-4-11 0,0 0-14 0,8 1-6 15,-4-3-3-15,0 0-6 0,-4 2 4 16,3-5 4-16,-2 0 1 0,-1-2 1 0</inkml:trace>
  <inkml:trace contextRef="#ctx0" brushRef="#br2" timeOffset="106241.46">11578 10037 416 0,'-6'-4'125'16,"6"4"25"-16,0 0 21 0,0 0 11 0,0 0 19 15,0 0-20-15,0 0-24 0,0 0-27 0,0 0-28 16,0 0-25-16,0 0-22 0,0 0-14 0,0 0-20 15,-1 3-7-15,2 1-8 0,3 0-6 0,1 2-4 16,3 2 0-16,0 0 1 0,2 3 3 0,1 2 1 16,1 0 2-16,0 3-3 0,-5-6 0 15,2 0 1-15,-1-2 2 0,0 1-4 0,-2-2 1 16,-6-7-2-16,0 0 2 0,0 0 2 0,6 7 0 16,-6-7 0-16,0 0-1 0,0 0 3 15,0 0 1-15,0 0-1 0,0 0 0 0,0 0-1 16,0 0 1-16,0 0-1 0,0 0-1 0,0 0 0 15,0 0-3-15,0 0 2 0,0 0-1 0,0 0 3 16,0 0-2-16,0 0 6 0,0 0 2 0,0 0 8 16,0 0 15-16,0 0 21 0,0 0 12 0,7 2 14 15,-2-2 10-15,0-1 9 0,0-3 15 0,0 1 7 16,-4-2 6-16,5-2-10 0,-1-2-7 0,2-3-13 16,1-2-1-1,-1 3-2-15,1-1-8 0,-2-1-9 0,-1 1-13 16,2-2-8-16,1 0-4 0,-3-1-3 0,2 0-7 0,-5 1-11 15,3-3-16-15,0-4-20 0,0 0-4 0,-2 0-4 16,1 2-4-16,-1 1 2 0,-2 1-7 0,3 3-2 0,-4 14 1 16,0-12 4-16,0 12-4 0,0 0-4 0,0 0-5 15,-5-13-44-15,-2 14 36 16,2 2-3-16,-2 1-2 0,-1-2-3 0,-1 3-2 16,2-2-4-16,-5 1-6 0,1 2 0 0,0-2 5 15,-1 4 8-15,-5 0 8 0,3 5 7 0,-6 2 8 16,2 2 8-16,-2 0 10 0,1 1 5 15,0 0 1-15,2-1 0 0,1-1 1 0,0-2-2 16,6 1 1-16,-1-6-1 0,11-9 1 0,0 0 1 16,-6 7 0-16,6-7 0 0,0 0 0 0,0 0 3 15,0 0 0-15,0 0 2 0,0 0 1 0,0 0 1 16,0 0 1-16,0 0 4 0,0 0-2 0,0 0 2 16,0 0 1-16,0 0 0 0,0 0-2 0,0 0-4 15,0 0-11-15,0 0-24 0,0 0-27 0,0 0-56 16,-3-2-65-16,3 2-73 0,-4-2-90 0</inkml:trace>
  <inkml:trace contextRef="#ctx0" brushRef="#br2" timeOffset="107561.71">12145 15224 613 0,'-5'-12'61'0,"5"1"9"0,-1 0 8 16,0 1 0-16,0-3 3 0,1 1-23 0,-1-2-7 15,-1-1 12-15,0 2 17 0,2 2 4 0,-1-1 8 0,1 12 13 16,0-10 7-16,0 10 4 0,0 0-3 16,0 0-23-16,0 0-29 0,0 0-20 0,0 0-15 15,0 0-18-15,1-2-14 0,-1 2-8 0,1 4-6 16,0 5-4-16,1 5 5 0,2 3 3 0,-1 4 3 16,3 2 1-16,0 4 5 15,-2 1 1-15,0-3 0 0,-1 3 3 16,0 2 0-16,1 1 2 0,-3-2 0 0,0-1 2 15,1-2-1-15,-4-2-1 0,1-3-4 0,1-3-2 16,0-3-1-16,0-15-2 0,0 0-2 0,0 0 4 0,0 0 1 16,0 0 3-16,0 0 7 0,0 0 9 0,0 0 18 15,3 6 24-15,1-6 24 0,-1-2 15 0,3-3 24 16,0-3 25-16,2-7 6 0,2-3-8 0,1-5-17 16,5-3-26-16,1 0-27 0,-1 3-16 0,2-1-27 15,1 2-29-15,-5 0-9 0,3 1 0 16,-2 8 4-16,1 2 0 0,-1 8 2 0,-4 3-4 15,0 2-3-15,-1 3 2 0,-2 2-2 0,0 1-3 16,0 0-11-16,1 1-10 0,-1 1-8 0,-1 1 5 16,0 3-12-16,1-1-21 0,-2-1-26 0,-1-1-19 15,-1 2-13-15,0 2-13 0,0 3-20 0,0-1-29 16,0-1-33-16,1-1-30 0</inkml:trace>
  <inkml:trace contextRef="#ctx0" brushRef="#br2" timeOffset="107835.41">12978 14888 1266 0,'0'0'159'0,"0"0"10"0,0 0 8 16,0 0 3-16,0 0-2 0,0 0-82 0,-2-6-48 16,-1 4-19-16,-1 4-21 0,0 4-22 15,-1 5-14-15,-3 3-6 0,-3 5 3 0,1 6-1 16,-3 4 0-16,-3 5 2 0,1 1 3 0,2 2 13 15,1 2 4-15,1 3 5 0,0 5-1 0,1 1 2 16,1-2-2-16,3 1-4 0,4-2-1 16,2-2-6-16,5-2-7 15,3-1-13-15,2-1-19 0,4-1-15 16,4-7-15-16,-2-4-19 0,4-3-24 0,2-5-15 16,-3-2-9-16,4-2-8 0,-2-3-6 0</inkml:trace>
  <inkml:trace contextRef="#ctx0" brushRef="#br2" timeOffset="109056.34">13537 15031 354 0,'-9'-4'130'0,"9"4"21"0,0 0 15 0,0 0 16 0,0 0 18 16,0 0-32-16,0 0-21 0,0 0-19 0,0 0-22 15,0 0-21-15,0 0-12 0,0 0-16 16,0 0-18-16,0 0-13 0,-8 2-12 0,2 0-10 15,3-1-8-15,-2 1-4 0,-3 0-15 0,3 2-1 16,-2 4 0-16,0 4 2 0,-3 1 0 0,-1 5 1 16,-1-3 2-16,-3 2 4 0,-2 4 15 0,0 1 0 15,0 2 0-15,-1 1-2 16,4-4 4-16,-1-2-2 0,5-2-2 16,2-3 1-16,5-3-5 0,3-2 5 15,3-3-2-15,2-5 7 0,4-1-1 0,2-1 3 0,3 1 12 16,1-1 9-16,2-2 8 0,1 2 12 15,3-2 11-15,2 2 5 0,2-5 7 0,2 2-2 16,3-1-12-16,3-4-6 0,0-1-6 0,3-1-25 16,-3-2-30-16,2-3-52 0,-3-2-62 15,2-5-49-15,-4 0-48 0,-2-1-59 16</inkml:trace>
  <inkml:trace contextRef="#ctx0" brushRef="#br2" timeOffset="109519.7">13793 14998 156 0,'-7'6'44'0,"0"1"15"0,3-1 12 0,1 0 11 15,-3-2 6-15,5 2-2 0,0-1-4 0,0 2 0 16,0-2-7-16,1 1-11 0,0-1-11 0,-1 0-7 16,0 1-8-16,0 1-7 0,4 0-10 0,-4 0-11 15,1-1-3-15,0-6-5 0,0 7-2 0,2-1-2 16,0 0 4-16,-1 1-4 0,1-2 2 0,0 1 3 16,1-1-2-16,-1 0 4 0,-1 0 0 15,-1-5 1-15,0 0-2 0,0 0 2 0,0 0-1 16,0 0 3-16,0 0-1 0,0 0 0 0,0 0 3 15,0 0 0-15,0 0 0 0,0 0 1 16,0 0-1-16,0 0 3 0,-2 0-4 0,-1-3 4 16,2 2-6-16,-3-3-3 0,3 1 1 0,-3-3-7 15,-1 2 1-15,0-3-8 0,5 7 2 0,-5-8-5 16,2-3-39-16,2 3 0 0,-1 1-4 0,0-1-2 16,0 1-7-16,0-1 6 0,2 8 0 15,0 0 2-15,0-7 40 0,0 7 2 0,0 0 1 16,0 0 9-16,0 0 13 0,0 0 0 0,0 0 10 15,2-6 9-15,-2 6 7 0,0 0 12 0,0 0 17 16,3-6 8-16,-3 6 2 0,0 0 3 0,0 0-3 16,0 0-12-16,0 0-10 0,0 0-12 0,0 0-16 15,3-1-14-15,-5 2-7 0,6 3-12 16,-3 3-5-16,-1 2-2 0,1 3 1 0,-1 2 1 16,-1 2-2-16,-3 1 3 0,-1 6 1 0,1-2 2 0,3 3 3 15,-5 1 5-15,1 3 1 0,0 0 2 16,0 1 2-16,-2 2 3 0,1 2 1 0,2-1-4 15,-4-2-13-15,2-4-32 0,1-2-29 0,2-6-35 16,0-2-30-16</inkml:trace>
  <inkml:trace contextRef="#ctx0" brushRef="#br2" timeOffset="110143.66">13979 15119 747 0,'1'-10'74'0,"3"-2"-1"15,-2 2-8-15,1 2-11 0,-3 8-7 0,0 0-54 16,0 0-30-16,0 0-6 0,0 0 0 0,0 0-1 15,0 0 9-15,0 0 12 0,0 0 10 0,-1-6 6 16,1 6 10-16,-3-4 4 0,3 4 6 0,-3-3 4 16,-2 0 8-16,1-1 9 0,4 4 4 0,0 0 12 15,-4-3 6-15,4 3 11 0,0 0 9 0,0 0 15 16,0 0 13-16,0 0 11 0,0 0 10 16,0 0-1-16,0 0 5 0,-2-4-1 0,1 2-6 0,2 0-12 15,1-1-22-15,6-2-20 0,1-1-19 16,3-1-12-16,3 1-16 0,2 0-15 0,-1 1-9 15,-2 4-8 1,-3-2-2-16,1 3-2 0,1 2 0 0,0 4 0 0,-1 3-9 16,1 2-7-16,-4 2 0 0,3-1 1 0,-4 1-1 15,0 2 4-15,0 0-1 0,-3 0 1 16,-2-1 4-16,-4-1-2 0,-3 0-14 0,-3-1 1 16,-2-1 1-16,-2 4 1 0,-3 1 2 0,-1-1 1 15,-3-1 3-15,0-2-1 0,-1 1-12 0,2-3-34 0,1-1-25 16,1 0-19-16,3-2-11 0,12-7-4 0,0 0 3 15,0 0 23-15,0 0 40 0,-1 2 51 0,1-1 47 16,4-3 34-16,5-2 18 0,4 3 7 0,1-3 2 16,3 1-8-16,3 0-12 0,2 0-19 0,1 2-25 15,-3 3-15-15,-1 2-11 0,2 1-1 0,0 5 15 16,-4-1 16-16,2 2 10 0,-5 1 5 0,-2 0 5 16,-4-1 0-16,-4-2 0 0,-4 2-2 0,-1 0-19 15,-4 1-15-15,-2-1-13 0,-2 0-2 16,1 0-4-16,-3-1 4 0,1 2-1 0,-3 3-2 15,-3 0 1-15,-1 1-13 0,-3-2-32 16,0-3-42-16,-2-1-56 0</inkml:trace>
  <inkml:trace contextRef="#ctx0" brushRef="#br2" timeOffset="110332.85">14717 15312 712 0,'0'6'136'0,"-2"-1"-2"0,-5 4 8 0,-6 0 0 16,3 3 1-16,-9 2-74 0,7 1-37 0,-8 2-18 16,8 0-7-16,0 3 4 0,-3 4-7 0,-4-1-1 15,1 0-10-15,-1 1-27 0,-2-5-41 0,1-1-49 16,-2-2-59-16</inkml:trace>
  <inkml:trace contextRef="#ctx0" brushRef="#br2" timeOffset="110566.4">15025 15003 603 0,'-21'-5'123'0,"5"2"9"0,4 3 13 0,4 3 15 15,4 1 0-15,2 3-78 0,4 1-38 0,0 0-10 16,0 4-3-16,-1 0-9 0,3 3-13 0,-1 1-15 15,-1 1-1-15,2 1 4 0,-2 1-1 0,2-1 1 16,-1 2 2-16,-1 0 1 0,2 0 0 16,-1 0 0-16,-1-2 4 0,2 3 1 0,-1 2 2 15,1 0-34-15,1 2-30 0,0-3-33 0,0-1-48 16</inkml:trace>
  <inkml:trace contextRef="#ctx0" brushRef="#br2" timeOffset="110831.86">15018 14782 1129 0,'-3'-21'157'0,"2"4"13"16,3 4 4-16,-2 13 0 0,3-6 1 0,4 5-66 16,1 6-48-16,5 1-27 0,4 5-21 15,6 7-15-15,8 4-3 0,4 7-3 0,5 6-1 16,3 5-3-16,2 2 4 0,-2 3 1 0,0-2 0 15,-8 0 0-15,-3-4-3 0,-6-5 0 0,-7-3 1 16,-8-4 1-16,-5-4-6 16,-5-2-9-16,-5-1-2 0,-5 0 1 15,-2 1 2-15,-2 5 7 0,-4 4-1 0,-5 1 4 16,-5 2 5-16,-4 0 7 0,-6 0-6 0,0-3-23 16,-4-2-23-16,0-4-46 0,0-1-78 0</inkml:trace>
  <inkml:trace contextRef="#ctx0" brushRef="#br2" timeOffset="111064.64">16065 15093 1067 0,'14'-3'146'0,"-1"1"9"0,-13 2 18 0,0 0 12 15,9-1 7-15,-9 1-56 0,9-2-28 0,1-1-22 16,-1 0-21-16,2 0-8 0,3-2-21 0,4-1-9 15,4 0-8-15,3-1-8 0,4-1-10 0,3-2-1 16,0 1-7-16,3-2-28 0,0 0-29 16,2 1-46-16,-1 0-45 0,-5 1-59 0,-3 2-67 15</inkml:trace>
  <inkml:trace contextRef="#ctx0" brushRef="#br2" timeOffset="111244.97">16018 15304 893 0,'0'0'168'0,"0"0"25"0,0 0 20 0,0 0 13 16,0 0 13-16,-6 4-45 0,7-1-40 0,5-2-21 15,8-1-18-15,4-1-20 0,9 0-16 16,2-2-11-16,8 0-12 0,8-1-12 0,5-3-16 16,0 3-40-16,1-4-36 0,-1 0-56 15,4 0-71-15,3-3-82 0,1-1-104 0</inkml:trace>
  <inkml:trace contextRef="#ctx0" brushRef="#br2" timeOffset="111600.56">17436 14752 1160 0,'0'-12'118'0,"0"12"-1"16,-2-6-2-16,0 3-2 0,-1 4-6 0,-2 4-73 15,-3 1-39-15,-4 4-14 0,-3 4-5 0,-5 3 0 16,-4 3 1-16,-2 1 2 0,1 1 6 0,-1 2 9 16,-4 1 2-16,-1 0 0 0,1 1 2 15,2-2 1-15,1-3 2 0,6-3-1 0,3-1 0 16,4-3 2-16,2-1 1 0,6-3 1 0,6-10-1 15,-3 8 2-15,5-2 8 0,1-4 25 16,6-1 14-16,0-2 6 0,5-1 13 0,3 0 7 16,2-1 8-16,8-1 0 0,4-1-9 15,5-2-21 1,3-1-13-16,7 0-8 0,-1-1-14 0,3 1-11 16,-3 0-11-16,0-2-16 0,-6-1-21 0,-4 0-34 15,-6-1-49-15,-5 1-65 0,-8-1-87 16</inkml:trace>
  <inkml:trace contextRef="#ctx0" brushRef="#br2" timeOffset="111811.28">17427 14710 788 0,'0'0'119'0,"0"0"5"16,-7-3 1-16,1 4-3 0,1 3-2 0,3 4-52 16,1 3-34-16,1 4-24 15,1 2-8-15,1 3-5 0,-2 0 2 0,2 2 1 16,1 0 1-16,-1 2 1 0,0 2-4 0,0 0 4 15,2 0 1-15,-3 0 1 0,1 1-1 0,0 2 5 16,-2 3 5-16,-2 0-2 0,2-1 4 0,-3 1 1 16,-2 0 0-16,3 0-13 0,-2-2-50 15,0-2-40-15,0-4-44 0,2-6-36 16</inkml:trace>
  <inkml:trace contextRef="#ctx0" brushRef="#br2" timeOffset="112084.98">17673 15013 832 0,'-7'-10'172'0,"2"2"24"16,5 8 16-16,0 0 17 0,0 0 16 0,0 0-70 15,0 0-42-15,0-7-21 0,2 2-12 16,5 3-23-16,4-1-17 0,5 3-18 16,6-3-23-16,7 0-14 0,5-2-31 0,3 1-28 15,7-3-29-15,-4-2-27 0,4 1-38 0,-2-2-34 16,3 0-41-16,-5-1-53 0</inkml:trace>
  <inkml:trace contextRef="#ctx0" brushRef="#br2" timeOffset="112274.59">17934 14740 313 0,'-15'11'27'0,"4"1"28"0,0 1 22 15,4 3 13-15,1 0 12 0,1 1-6 0,3 0-8 16,-3-1-1-16,4 0-5 0,-2 0-29 0,1 1-22 16,0-1-13-16,2 1-11 0,0-1-7 15,1 2 2-15,-1 0 2 0,1 3 6 0,1 1 4 16,-2 3 2-16,4 0-18 0,-1-1-39 0,1-1-45 15,-2-3-54-15</inkml:trace>
  <inkml:trace contextRef="#ctx0" brushRef="#br2" timeOffset="112474.1">18222 14769 1105 0,'0'0'81'0,"0"0"5"0,0 0 2 15,-4-7-2-15,-2 6 3 0,1 5-49 0,0 3-22 16,0 6-7-16,3 3-8 0,-1 4-4 0,1 4-1 16,1 2 5-16,0 5-3 0,1-1 4 0,-1 1 2 15,-1 5 3-15,0 1 3 0,-2 0-2 0,1 0-34 16,-2-3-24-16,-1-5-31 0,1-4-56 0,-2-4-57 16</inkml:trace>
  <inkml:trace contextRef="#ctx0" brushRef="#br2" timeOffset="112705.5">18125 14572 551 0,'4'-27'230'0,"-2"7"6"0,-2 20 1 16,5-12 3-16,1 6 2 0,1 10-126 0,5 11-51 15,1 4-31-15,5 3-13 0,-1 6-5 0,4 2-2 16,1 5-3-16,4 3 0 0,-3 1 1 0,2 4-2 15,-4-1-6-15,0-4-1 0,-5-5-2 0,-4 2 2 16,-1-3-3-16,-5-2-1 0,-3-1-5 16,-6 0-2-16,-2 0 1 0,-5-1-3 0,-4 1-2 0,-6 4-5 15,-3 4 6-15,-7 1-3 0,-3 2-4 0,-10 2-21 16,0-2-26-16,-4-5-28 0,-4 1-54 0,-5-7-40 16</inkml:trace>
  <inkml:trace contextRef="#ctx0" brushRef="#br2" timeOffset="112935.79">17276 14515 532 0,'-38'5'24'0,"1"10"-1"15,0 7 1-15,5 7 1 0,2 10 7 0,2 9 0 16,2 8 5-16,0 4 7 0,4 4 1 0,1 1 3 15,5 3 2-15,6-3 5 0,3 1-3 16,4 1-19-16,6-1-11 0,8-4-1 0,5 0 8 16,8-5 2-16,3 0-3 0,8-4-8 0,4-3 1 15,4-4 0-15,4-7-15 0,6-9-44 0,4-7-47 16,1-6-39-16</inkml:trace>
  <inkml:trace contextRef="#ctx0" brushRef="#br2" timeOffset="113301.09">18929 14949 374 0,'-17'-2'113'0,"4"0"0"16,13 2 0-16,0 0 2 0,0 0-3 0,0 0-71 15,0 0-27-15,0 0-16 0,0 0 2 0,0 0-1 16,0 0-2-16,0 0-1 0,0 0 3 0,0 0 1 16,0 0 8-16,0 0 18 0,0 0 23 15,-4-2 25-15,3 1 20 0,4 0 14 0,4 0 19 16,-1 1 16-16,2-1 1 0,1 1-8 0,5-1-17 15,3-1-20-15,3 1-16 0,0-2-14 0,1 1-19 16,2-1-16-16,2 0-10 16,2 0-10-16,1 0-5 0,2 1-8 0,-2-1-30 0,2-1-38 0,-2 1-62 15,-1-1-79-15,-4 2-70 0</inkml:trace>
  <inkml:trace contextRef="#ctx0" brushRef="#br2" timeOffset="113512.53">18922 15116 437 0,'-11'6'146'0,"11"-6"32"16,0 0 23-16,0 0 21 0,0 0 22 0,0 0-14 15,0 0-18-15,0 0-11 0,0 0-27 0,-1 4-24 16,3-1-18-16,4 1-16 0,4-3-17 0,5-1-23 16,6 2-22-16,4-3-20 0,5 0-9 0,4-3-14 15,6 0-19-15,2-4-47 0,5-2-46 0,4-3-60 16,1 1-65-16,0-3-85 0</inkml:trace>
  <inkml:trace contextRef="#ctx0" brushRef="#br2" timeOffset="113765.37">19782 14769 1440 0,'0'0'166'0,"-6"-11"15"0,6 11 10 0,-2-9 10 0,3 3 2 15,6 1-74-15,3 1-43 0,2 1-19 16,2-2-29-16,1 1-15 0,3-3-12 0,1 2-10 16,3 0-12-16,2-1-7 0,3-2-2 15,0 0-18-15,-1 1-18 0,1-2-33 0,1 1-35 16,0-2-37-16,-1 2-40 0,-2-1-54 0,-6 0-67 15</inkml:trace>
  <inkml:trace contextRef="#ctx0" brushRef="#br2" timeOffset="114117.92">19865 14676 143 0,'-11'3'64'0,"1"1"7"0,2-1 11 15,2 2 8-15,0 1 9 0,0 0-15 0,3 0-11 16,-2 4-9-16,-1 1-5 0,1 0-6 15,0 2-15-15,0 2-7 0,-2 5 10 0,0-2 4 16,2-1-6-16,0 1-7 0,0-1-5 0,0-2 1 16,-2-2 1-16,5 0-1 0,0-3-17 0,2-10-9 15,0 0 2-15,0 0 3 0,0 0-2 0,0 0 1 16,2 7 5-16,2-3-2 0,3-1-1 16,1-2 4-16,2 2 0 0,6 1 10 0,2-2 7 15,5 2 5-15,-2 0 10 16,3 0 8-16,-5 3 11 15,2 0-1-15,3 0-3 0,-2 0-8 0,-3-2-10 16,-3 1-4-16,-1 0-13 0,-5-1-6 16,-1 1-9-16,-2 1-2 0,-7-7 1 0,4 6-2 15,-2-1 1-15,-4-1 0 0,-1 0-1 0,-3 1-1 0,0 1-3 0,-1 0-1 16,0-1-2-16,0 1-2 0,-2 2 0 0,1 0 0 0,-3 4 6 16,-1-1-3-16,0 3 6 0,0 0 2 0,-4 0 1 15,0 0 2-15,-3 2 0 0,-1-1-3 16,-3-2-24-16,1-3-26 0,-3-2-39 0,-2-2-52 0,-2-2-66 15</inkml:trace>
  <inkml:trace contextRef="#ctx0" brushRef="#br2" timeOffset="114869.12">19139 13146 557 0,'-1'-9'123'15,"1"9"17"-15,-4-8 12 0,4 8 5 0,0 0 0 16,0 0-46-16,0 0-36 0,0 0-29 0,-4-1-20 16,-1 4-21-16,-1 6-12 0,-3 5-8 0,-1 3-2 15,-2 5-3-15,0 3 4 0,-4 4 5 0,-1 3-1 16,2 5 5-16,-3-3 0 0,1 2 4 0,0-1 5 16,1 4 2-16,-3 0-4 0,5 0-18 15,-3-2-25-15,2 0-32 0,-3-3-28 31,1 0-50-31</inkml:trace>
  <inkml:trace contextRef="#ctx0" brushRef="#br2" timeOffset="115083.34">18838 13314 1152 0,'-5'-22'196'0,"0"2"23"0,0 6 23 0,3 3 19 0,2 11 12 16,-3-7-80-16,3 7-41 0,0 0-22 0,0 0-20 15,0 0-18-15,0 0-24 0,0 0-20 16,0 0-11-16,0 0-13 0,0 0-14 0,0 0-13 16,0 0-15-16,0 0-33 0,0 0-31 0,1-1-39 15,2 2-50-15,1 6-30 0,4 4-18 0,3 6-48 16,1 4-50-16</inkml:trace>
  <inkml:trace contextRef="#ctx0" brushRef="#br2" timeOffset="115245.58">19060 13776 350 0,'12'24'158'0,"2"-8"32"0,-6-3 20 15,-4-5 18-15,-4-8 10 0,0 0-26 16,0 0-31-16,0 0-41 0,1 7-35 0,-1-7-29 16,0 0-16-16,0 0-14 0,0 0-8 15,0 0-6-15,0 0-7 0,0 0-4 0,0 0-3 0,0 0-2 16,0 0-7-16,0 0-11 0,0 0-13 16,0 0-15-16,0 0-10 0,-1-1-10 0,1 0-13 15,-1-3-15-15,1-1-1 0,1-2-1 0,-1-5-118 16</inkml:trace>
  <inkml:trace contextRef="#ctx0" brushRef="#br2" timeOffset="115385.59">19296 13138 170 0,'-11'14'68'0,"-4"7"13"0,-1 4 1 0,2 4 1 16,-2 3 20-16,1 3 8 0,1 1-12 15,3-3-16-15,-1-3-31 0,4 0-12 0,0 0 1 0,4 1-4 16,-2 2-17-16,1-1-16 0,2-1 3 15,-2 0-21-15,1 0-19 0,1-3-32 0,1 1-32 16</inkml:trace>
  <inkml:trace contextRef="#ctx0" brushRef="#br2" timeOffset="115641.34">19245 13322 990 0,'0'-21'160'0,"1"5"18"0,-1 16 18 0,0 0 13 0,2-12 9 0,-2 12-60 16,3-5-38-16,1 5-30 0,4 3-25 15,1 2-19-15,3 3-19 0,3 2-13 0,0 1-12 16,0 3-11-16,0 2-4 0,-1 1 1 0,-2 2-1 16,4 2 2-16,-5-1 1 0,-3 1-8 0,0-1-5 15,-4-2-7-15,-3-1-9 0,-1 2-9 0,-3 1-5 16,-3 2-2-16,-1-1-24 0,-3-1-16 0,-5 2-5 15,-3-1-23-15,-4 1-46 16,-1 1-41-16</inkml:trace>
  <inkml:trace contextRef="#ctx0" brushRef="#br2" timeOffset="116327.89">18763 14460 192 0,'0'0'41'0,"5"-3"2"16,-1 10 10-16,-4 5 31 0,-6 7 14 0,-2 5-20 15,-1 2 7-15,1 6-5 0,-4 3 2 0,1 5-2 16,1 4-7-16,-5-3-30 0,2-1-9 0,-4 0-15 16,3-1-10-16,-1 0 6 0,-1 2-2 15,-4 1 1-15,1 0-1 0,0 0 1 16,-2 1-1-16,-1-2-9 0,1-3-24 0,1-3-35 16,0-4-31-16,1-6-36 0</inkml:trace>
  <inkml:trace contextRef="#ctx0" brushRef="#br2" timeOffset="116527.79">18359 14658 1256 0,'-6'-13'166'0,"6"13"9"0,0 0 12 0,0 0 10 16,0 0 11-16,0 0-63 0,0 0-37 0,0 0-22 15,0 0-10-15,0 0-10 0,-6-4-13 0,6 4-10 16,0 0-14-16,0 0-14 0,-1-1-35 0,2 2-23 15,1 6-29-15,4 2-28 0,5 2-60 16,2 5-71-16,2 5-86 0</inkml:trace>
  <inkml:trace contextRef="#ctx0" brushRef="#br2" timeOffset="116724.16">18593 15401 675 0,'-1'21'164'0,"-4"-5"20"0,-1-3 14 16,6-13 16-16,-5 10 12 0,5-10-37 0,0 0-29 15,0 0-18-15,0 0-16 0,0 0-5 0,0 0-1 16,0 0-4-16,0 0-5 0,0 0-12 16,0 0-16-16,0 0-12 0,0 0-13 15,0 0-16-15,0 0-20 0,-1-1-31 0,0-2-29 16,1-2-30-16,1-1-31 0,-1-2-34 0,0-1-34 16,0-5-36-16,0-5-111 0</inkml:trace>
  <inkml:trace contextRef="#ctx0" brushRef="#br2" timeOffset="116892.63">18758 14635 1028 0,'-13'10'91'0,"8"1"17"0,2 3 13 0,5 0 0 15,3-1 0-15,-3-3-44 0,4 2-14 0,-2 5-9 16,3 5-19-16,1 6-15 0,2 1-16 0,-2 5-21 15,0 2-24-15,-1 3-39 0,-3 5-63 16,3 1-84-16</inkml:trace>
  <inkml:trace contextRef="#ctx0" brushRef="#br2" timeOffset="120663.72">12500 9340 109 0,'-2'-8'39'16,"2"8"13"-16,0 0 19 0,0 0 15 0,0 0 20 15,0 0 6-15,-2-7 9 0,2 7 12 0,0 0 17 16,0 0 7-16,0 0 3 0,0 0 4 0,0 0-4 16,0 0-2-16,0 0-1 0,0 0-14 0,0 0-20 15,0 0-14-15,0 0-14 0,0 0-17 0,0 0-13 16,0 0-16-16,0 0-16 0,0 0-9 15,0 0-11-15,0 0-12 0,0 0-10 0,-1 2-2 16,2 4-4-16,1 4-1 0,3 6 1 0,0 6 2 16,5 4 4-16,0 6 4 0,2 4 2 15,3 3-1-15,1 5 1 16,-1-7 1-16,-3-2 1 0,1-3 0 0,-3-2-4 16,-2-6 1-16,0-2 1 0,-2-6 2 0,-2-4-1 15,-1-1 2-15,1-3-1 0,-4-8-2 0,0 0 3 16,0 0 3-16,0 0-2 0,0 7-1 0,0-7-1 0,0 0-10 0,3 5-9 0,-3-5-17 15,0 0-18-15,0 0-23 0,0 0-24 16,0 0-21-16,0 0-22 0,0 0-14 0,0 0-5 16,0 0-4-16,0 0-2 0,0 0 6 15,-2-1 14-15,2-2 10 0</inkml:trace>
  <inkml:trace contextRef="#ctx0" brushRef="#br2" timeOffset="121312.25">12494 9674 303 0,'-7'2'139'16,"-2"-2"28"-16,3 3 28 0,6-3 20 0,0 0 20 15,0 0-26-15,0 0-21 0,0 0-18 0,0 0-13 16,0 0-17-16,0 0-16 0,0 0-6 0,0 0-12 16,0 0-6-16,0 0-8 0,0 0-11 0,0 0-19 15,0 0-14-15,0 0-13 0,0 0-13 16,-1 2-11-16,1 1-10 0,0-3-9 0,1 3-4 15,2 2 4-15,4 0 1 0,1 2 0 0,3 3 1 16,0 1 3-16,2 3 0 0,3 1 3 0,-3 1-1 16,-1-1-2-16,1 0 2 15,-2-1 1-15,-1-1-2 0,-1-1 0 16,0-1 0-16,-3-2 1 0,0-3 2 0,-6-6-1 16,0 0 0-16,0 0 0 0,0 0 2 0,0 0 2 0,0 0 2 15,0 0 1-15,0 0 1 0,0 0 2 0,0 0 3 16,0 0 4-16,5 2 10 0,-1-2 6 0,-1-3 11 15,-1 1 9-15,0-3 5 0,1 1 14 0,-1-3 8 16,0 0 5-16,-1-1 2 0,0-1-1 0,-1 1-8 16,0-5-12-16,2-3-11 0,0-1-15 0,1-4-9 15,0-1-14-15,-2 1-8 0,1-2-12 0,0 1-2 16,-2 1 3-16,2 3 3 0,-1 4 2 0,-1 14-3 16,0 0 3-16,0 0-5 0,0 0 1 0,0 0-6 15,0 0-2-15,0 0-2 0,0 0-2 0,0 0-1 16,0 0-1-16,-3-7-1 0,0 4 2 0,-3 1 0 15,0 4-3-15,1 1-3 0,-3 2-3 0,0-1-1 16,0 2 0-16,0 0 2 0,-4 1-4 0,4-1 6 16,-2 3 5-16,-4 1 2 0,0-1 3 15,-2 2 3-15,1 1 4 0,-2 1-1 16,-1-1 2-16,1-1-1 0,1-1 2 0,1-2-2 16,2-2 5-16,4-2-2 0,9-4-2 0,0 0 4 15,0 0-1-15,0 0 3 0,0 0-2 0,0 0 3 16,0 0 1-16,0 0 1 0,0 0 0 0,0 0 3 15,0 0-1-15,0 0-1 0,0 0-1 0,0 0 0 16,0 0-4-16,0 0 0 0,0 0-6 0,0 0-8 16,0 0-10-16,-4 0-26 0,2-2-24 0,3-1-35 15,2-2-37-15,1 0-43 0,2 1-44 0,1-1-52 16,-1-1-58-16,2 0-52 0</inkml:trace>
  <inkml:trace contextRef="#ctx0" brushRef="#br3" timeOffset="148792.1">13955 8885 340 0,'-15'-11'127'0,"-1"4"9"0,3 0 10 0,1 1 18 16,4 2 20-16,-1 0-42 0,2 1-18 0,-1-2-13 15,1 3-13-15,-1-1-6 0,1 1-6 0,7 2-20 16,0 0-17-16,0 0-23 0,0 0-13 16,0 0-4-16,0 0-1 0,0 0-2 0,0 0 1 15,0 0 11-15,0 0 9 0,0 0 8 0,0 0 11 16,0 0 19-16,0 0 8 0,0 0 12 0,0 0 9 16,0 0-1-16,0 0-1 0,0 0-6 0,0 0-8 15,0 0-17-15,0 0-9 0,0 0-1 0,0 0-10 16,2 1-3-16,1 1-7 0,3-1-4 0,-1 2 1 15,2 0-1-15,4 1 2 0,4 0-1 0,5 1 2 16,4 1 12-16,5 1 6 16,10 1 16-16,11 3 5 15,8 3 2-15,9 1 2 0,8 1-6 0,8 1-5 16,7 1-17-16,4 1-2 0,2 1-12 0,1 0-4 16,-1-1-2-16,-4-2-3 0,-2-2-6 0,-6-2 1 15,-7-1-5-15,-13-3-4 0,-9-2-2 16,-9-2-6-16,-10-1 1 0,-8-1 1 15,-9-3-1-15,-19 0 0 0,0 0 2 0,0 0-5 0,0 0-10 0,0 0-12 16,0 0-14-16,0 0-24 0,0 0-25 0,0 0-27 0,6-4-29 0,-8 3-34 16,-5-3-26-16,-4-5-39 0,-7-6-130 15</inkml:trace>
  <inkml:trace contextRef="#ctx0" brushRef="#br3" timeOffset="149117.85">14626 8533 309 0,'-4'-7'155'16,"4"7"28"-16,0 0 27 0,0 0 28 0,0 0 24 16,0 0-42-16,0 0-15 0,0 0-12 15,0 0-9-15,0 0-22 0,-7-3-27 0,0 3-26 16,0 4-23-16,0 2-22 0,0 2-29 0,-3 4-18 16,1 8-16-16,-6 7-2 0,-6 7 4 0,-2 4-5 15,-3 5 4-15,-5 6 8 0,-4 8 11 0,-2 5 3 16,-4 3 6-16,-3 2 6 0,0-2 4 15,0-2 1-15,2-3-3 0,3 1-9 16,3-5-4-16,3-2-1 0,3-8-4 0,2-6-10 16,7-4-6-16,3-5 0 0,3-7-1 0,5-6 0 0,2-2-3 15,8-16 0-15,0 0-3 0,0 0-3 0,0 0-8 16,0 0-10-16,0 0-7 0,0 0-7 0,0 0-6 16,-2 6-11-16,3-3-6 0,1-3-8 0,4-4-8 15,2-3 0-15,-3-2-5 0,4-2-6 0,0-3-24 16,3-5-41-16,2-9-67 0,0 1-69 0</inkml:trace>
  <inkml:trace contextRef="#ctx0" brushRef="#br3" timeOffset="149542.9">13876 8673 662 0,'-14'-6'127'0,"1"4"26"0,13 2 23 16,-10-2 16-16,10 2 12 0,-8 1-23 0,8-1-19 15,0 0-16-15,-5 1-28 0,2 1-25 16,3 3-15-16,0-1-17 0,3 3-13 0,0-1-13 16,4 3-12-16,3 2-12 0,4 2 16 0,7 6 14 15,9 0 14-15,4 3 4 0,10 4 13 0,11 4 19 16,7 2 0-16,5 3 2 0,2 1-18 0,4 0-14 16,-1-2-20-16,1-4-1 15,-2 1-12-15,-3-4-18 16,-8-4 0-16,-9-3-5 0,-7-2 2 0,-8-4-1 15,-2-4-2-15,-6-3-4 0,-5-2 0 0,-5 1 1 16,-18-6-8-16,0 0-12 0,0 0-27 0,0 0-20 0,0 0-30 0,0 0-30 16,0 0-33-16,0 0-34 0,9-2-27 0,-6 0-33 15,-1-5-35-15</inkml:trace>
  <inkml:trace contextRef="#ctx0" brushRef="#br3" timeOffset="149825.28">14231 8615 270 0,'-16'-10'94'0,"2"2"23"0,4 1 19 0,1 1 17 16,9 6 16-16,0 0-16 0,0 0-6 0,0 0-5 15,0 0-6-15,0 0-16 0,0 0-11 16,0 0-16-16,0 0-15 0,0 0-16 0,0 0-17 15,0 0-14-15,0 0-12 0,0 0-12 16,0 0-8-16,0 0-5 0,0 0-17 0,0 0-21 16,0-1-8-16,5 0-16 0,6 3-32 0,8 3-36 15,6 0-52-15,3 2-61 0</inkml:trace>
  <inkml:trace contextRef="#ctx0" brushRef="#br3" timeOffset="150071.4">14945 8296 1453 0,'-4'-14'147'0,"-1"3"26"16,1 5 9-16,-2 5 3 0,0 7-2 0,-3 3-91 15,0 2-47-15,-1 9-8 0,-3 7-10 0,-2 9-24 16,-8 10-9-16,-2 8 4 0,-5 8 15 0,-3 4 7 16,-1 5 12-16,0 6-2 0,-3 2 4 15,-1-1 6-15,2-5-2 0,1-4-7 0,5-7-10 16,3-5-1-16,4-6-11 0,3-4 2 0,1-5-3 15,2-4-6-15,2-6-1 0,2-5 3 0,4-4-1 16,-1-6-3-16,2-2 2 0,3-4-4 16,5-11-3-16,0 0-14 0,0 0-16 0,0 0-22 15,0 0-15-15,0 0-23 0,0 0-24 0,0 0-30 16,0 4-28-16,0-5-27 0,3-4-16 0,-2-7-77 16</inkml:trace>
  <inkml:trace contextRef="#ctx0" brushRef="#br3" timeOffset="151122.69">16066 7996 984 0,'0'0'157'15,"0"0"15"-15,0 0 11 0,0 0 9 0,-6-6 10 16,6 6-73-16,0 0-37 0,-8-2-23 0,2 2-24 15,2 3-19-15,2 1-12 0,-2 3-11 0,-1 4-12 16,3 2-3-16,0 7-3 0,2 6 4 0,2 3 3 16,2 4 5-16,3 4 6 0,-1 3 2 0,3 1 1 15,0 1 2-15,2 2 3 0,-1-1 4 0,0-4 0 16,-2-2-4-16,0-5-3 0,-2-2 2 16,3-4 1-16,-4 0 5 15,2-1 2-15,-1-2-2 0,3-4-1 16,-4-3 4-16,1-2 0 0,-1 0-3 0,1-5 1 0,-6-9-3 15,0 0-6-15,0 0 4 0,0 0 0 0,7 6 5 0,-7-6 5 0,0 0 3 16,6 2 6-16,-2-3 6 0,-1-2 4 0,0-2 10 16,0-1 8-16,-1 0 18 0,0-2 12 0,-2-1 18 15,-1 1 12-15,-3 1 1 0,0 1 5 16,0 2-9-16,-1-3-6 0,0 1-24 0,-3 2-16 16,1-2-27-16,0 1-17 0,0 0-12 0,-2 2-12 15,-1 0-7-15,0 0-6 0,-1 1 1 0,-2 1-8 16,-3 2-6-16,2 1-9 0,-4 2-4 15,1 3-1-15,-2 1-3 0,1 1 0 0,1 3-1 16,0-1 5-16,3 2 6 0,1 0 4 0,3-1-4 16,1 0-5-16,3-2-2 0,2-1-6 0,4-9-1 15,0 0-3-15,0 8-2 0,0-8 0 0,4 4 1 16,-1-1 7-16,5-2 5 0,-1 0 7 0,5 0 5 16,0-2 7-16,4 0 5 0,2 0 9 0,3 0 6 15,1-2 4-15,2-1-9 0,0-3-25 0,3 0-24 16,-1-2-40-16,1-3-34 0,-2-2-44 0,1-2-55 15,-5-2-50-15,2-1-42 0</inkml:trace>
  <inkml:trace contextRef="#ctx0" brushRef="#br3" timeOffset="151540.96">16319 8496 381 0,'-7'6'76'0,"1"0"13"0,-2 0 19 16,1 0 15-16,7-6 16 0,-8 7-16 0,8-7-5 15,0 0-2-15,0 0-1 0,0 0-6 0,0 0-14 16,2 7-9-16,2-5 7 0,0 1-5 0,4 1 2 16,3-2 0-16,1-1 1 0,0-1 6 0,2-1 12 15,-1 0 1-15,3-1-8 0,-2-3-5 0,2-1-10 16,0-2-8-16,0-3-11 0,-2-1 2 0,1 1-5 16,-2-1 1-16,-2 0-11 0,0-3 1 0,-2 3 5 15,-1 0 0 1,-6 2 1-16,0 0-9 0,-4 2-11 0,2 8-7 15,-3-4-4-15,-4-2-11 0,2 0-10 0,1 3-7 0,-4 2-7 16,0-3-10-16,-6 3-10 0,2 0-12 0,-3 1-3 0,0 1-5 16,-2-1-3-16,3 4-8 0,-4 1-2 0,-2 3 1 15,4 2-1-15,-1 4 6 0,5 2 4 16,0 2 5-16,1 0 5 0,4 2 8 0,1-1 3 16,4 1 3-16,3-3 5 0,2-1 1 0,5-3 0 15,0-2 3-15,4 0 3 0,2-3 4 16,2-1 1-16,0 0 2 0,1-2 10 0,0-1 8 15,0 0 5-15,2-3 4 0,0-1-3 0,0-2 1 16,0-3-2-16,-2-2-12 0,1 0-27 0,-1-4-35 16,1-3-41-16,-1-3-60 0,1-5-44 0,-2-1-57 15,1-2-63-15</inkml:trace>
  <inkml:trace contextRef="#ctx0" brushRef="#br3" timeOffset="151993.54">16624 8075 314 0,'-9'-6'85'0,"1"3"23"0,1 1 22 16,3-2 27-16,-1 0 25 0,5 4-9 0,0 0-5 16,0 0 3-16,0 0-4 0,0 0-11 0,0 0-15 15,0 0-18-15,0 0-17 0,-4 1-2 0,4-1-14 16,-2 2-12-16,0 0-13 0,2-2-13 0,-3 4-12 16,2 1-9-16,1 8-7 0,1 5-1 0,4 4-6 15,-1 4-6-15,1 4-1 0,2-1 3 16,0 3 21-16,1 1 1 0,0 2 0 15,3 2-11-15,1-4 6 0,-2-5 7 16,-1 0 1-16,0-3-4 0,1-3-16 0,-3-1 1 16,1-3-4-16,-1-3-1 0,-1-2-7 0,-2-2-5 0,0-4-4 15,-1 0 5-15,-3-7 0 0,6 6-2 0,-2-2 4 0,2-1-4 16,-6-3 5-16,0 0-5 0,0 0-2 0,0 0-13 16,0 0-17-16,0 0-19 0,3-2-22 0,2 0-16 15,0-1-28-15,1-2-25 0,-1-3-27 0,3 1-25 16,-5-3-12-16,0-3-9 0,2-3-68 15</inkml:trace>
  <inkml:trace contextRef="#ctx0" brushRef="#br3" timeOffset="152401.37">16901 8342 253 0,'0'0'20'0,"0"0"10"16,0 0 10-16,0 0 18 0,0 0 21 0,0 0 9 15,0 0 13-15,0 0 15 0,10-2 14 0,-1 1 9 16,-2 0 5-16,-1 2-4 0,-1 0-9 0,2 1-8 15,2-2-6-15,3-1-1 0,2-1-10 0,3-2-13 16,2 1-12-16,-2-3-9 0,0 0-7 0,0-1-7 16,3-2-12-16,-1-2-14 0,0 0-8 15,-2-2-3-15,-4 0 1 0,-1 1 3 0,-4 0 2 0,0 2 4 16,-3 0 4-16,-5 10 3 0,3-9 3 16,-4 2-1-16,-3 3-6 0,0 1-13 0,-4 1-11 15,-2 1-11-15,-1 1-11 0,-1 0-9 0,-5 0-8 16,0-1-8-16,-1 3-1 15,0 4-1-15,0 2 7 0,-2 3 4 0,0 5 5 16,-1 2 5-16,0 1 5 0,5 3 2 0,0 1 4 16,4 2 1-16,0-1 2 0,2-1-5 0,3-2 1 15,2-2 2-15,3-3 2 0,2 1 4 0,2-3 4 16,2-2 5-16,1 2-1 0,0-4 6 0,2 1 3 16,2-2 3-16,1 0 1 0,-1-2 6 0,4-1 1 15,0-2 6-15,1 0 7 0,-1 0 9 0,0-4 4 16,3 0-4-16,0-2 0 0,3-3-6 0,1-1-15 15,1-4-27-15,-1-1-28 0,1-4-42 0,-2-3-45 16,5-1-44-16,-3-2-49 0,0-2-62 0,0-3-44 16</inkml:trace>
  <inkml:trace contextRef="#ctx0" brushRef="#br3" timeOffset="152805.43">17257 8002 348 0,'-4'-7'191'15,"0"0"31"-15,-1 0 34 0,0 2 32 0,2-1 27 16,-1 0-34-16,4 6-28 0,-4-6-23 0,-2 1-18 15,6 5-14-15,0 0-12 0,-1-7-6 0,1 7-16 16,0 0-17-16,0 0-19 0,0 0-15 0,0 0-18 16,0 0-18-16,0 0-23 0,0 0-27 15,0 0-16-15,0 0-12 0,-1 1-9 0,0 2-10 0,1 3-1 16,2 3-3-16,1 6 3 0,3 5 1 0,0 6 3 16,2 3 3-16,1 3 4 15,0 3 7-15,-3-3-1 0,6 0 4 0,-2 2-3 16,1-2 0-16,-1-3 0 0,-2-3-2 0,1-6-18 0,-2-1-22 15,-1-3-18-15,0-3-21 0,0-2-21 16,-6-11-18-16,0 0-24 0,0 0-21 0,0 0-9 0,0 0-6 16,6 4-8-16,1-2-5 0,-2-4-4 0,-1-1-5 15,0-4-4-15,2 0 5 0,-4-2 12 16</inkml:trace>
  <inkml:trace contextRef="#ctx0" brushRef="#br3" timeOffset="153020.07">17290 8210 466 0,'-9'8'89'0,"-1"-1"17"0,10-7 20 16,0 0 22-16,-6 6 22 0,6-6-10 0,-5 6-7 16,5-6-2-16,0 0-2 0,0 0-7 0,-1 3-12 15,2 0-14-15,3-2-18 0,0 2-17 0,5-2-11 16,-1-1-10-16,5-1-5 0,1-1-7 0,2-1-4 16,1-3-7-16,2-4-5 0,2-2-26 0,2-4-48 15,3-2-49-15,-1-2-50 0,1 0-62 0,-2-1-43 16,-3 0-47-16,0 3-40 15</inkml:trace>
  <inkml:trace contextRef="#ctx0" brushRef="#br3" timeOffset="153363.44">17514 8204 327 0,'0'0'135'0,"0"0"23"0,1 7 23 0,-1-7 17 15,3 6 19-15,1-2-21 0,1-1-22 16,4-1-16-16,0 0-19 0,-1-1-12 0,3-1-8 15,2 0-9-15,-1-1-8 0,1 0-14 0,-3-1-6 16,3-1-13-16,0-2-5 0,1-2-13 0,3-2-13 16,-1-2-8-16,0-3-7 0,-2 1-5 0,-1 1 5 15,-2-3 2-15,-2 3 0 0,-1 0 2 16,-8 12 6-16,4-11 2 0,-4 3-2 0,-4 2-6 16,-5 3-12-16,-1-1-14 0,-1 4-12 0,-2-1-11 15,-2 2-17-15,-1 1-6 0,-2 1-7 0,-1 3 1 16,0 4 1-16,1 2 8 0,0 3 5 15,1 2 9-15,0 0 4 0,3 1 4 16,2 3 7-16,3-3 2 0,3 2 1 0,0-3-1 16,4-2-1-16,2-2-1 0,3-1 1 0,2 0-2 15,2-2-1-15,0-1 3 0,3-1 0 0,1-1 4 16,2-2 1-16,5-2 2 0,-1 0 5 0,1-2 3 0,4-3 0 16,1-1 1-16,-2-4-9 0,3 0-32 15,2-5-35-15,0-1-34 0,1-4-58 0,1-5-51 16,0-3-57-16</inkml:trace>
  <inkml:trace contextRef="#ctx0" brushRef="#br3" timeOffset="153988.35">18046 7967 398 0,'-11'0'119'0,"-1"0"24"0,2 0 26 16,10 0 17-16,-12 1 17 0,12-1-27 0,0 0-25 15,0 0-19-15,0 0-22 0,0 0-22 0,0 0-26 16,0 0-14-16,0 0-21 0,0 0-13 0,-13 1-7 15,13-1-6-15,-6 1-2 0,0 3 0 0,-2 1-4 16,-1 2 1-16,0 3 0 0,-2 2 1 0,-2 2-1 16,-2 2 0-16,-2 1 2 0,2 1-2 15,0 1 0-15,4-1-11 0,-1-2 3 0,3 2-1 16,2-4-1-16,2-3-3 16,2-1-7-16,4 1-2 0,2-4-1 0,1 0 9 0,1-3 3 15,2-1-1-15,2 1 8 0,-2-3 13 0,2 0 18 0,1 0 15 16,1-1 16-16,-2-3 9 15,0-1 12-15,2 1 9 0,-4-1 2 0,1-5-1 16,-1 0-6-16,2-1-4 0,-2-3-1 0,-2-3-4 16,2-1-7-16,-1-3-10 0,0-3-5 0,0-2-8 15,-1-3-2-15,0 0-7 0,0-2-3 0,-4-1 8 16,2-2 8-16,-2 3 21 0,-2-4 5 0,-2 0 0 16,-2 1-2-16,-1 0 7 0,-1 3-5 0,-2 2-12 15,-1 4-12-15,1 1-24 0,1 3-3 0,-4 1-4 16,1 4-2-16,0 6-9 0,0 2-5 0,2 4-5 15,2-1 1-15,7 4-3 0,0 0-6 0,-5 1-1 16,-1 2-12-16,2 1-13 0,2 2-2 0,2 5 4 16,0 6-3-16,4 5 4 0,0 6 4 0,2 6 6 15,0 6 10-15,1 0 13 0,-1 2 3 16,1 4-3-16,3 3 5 0,-1-2-1 0,-2-1 4 16,6 0 3-16,-3 2 6 0,0-4 3 0,1-2 3 15,0-2 2-15,0-5-2 0,0-1-1 16,-2-4-1-16,-1-3-1 0,0-4-3 0,-2-6-1 15,0-7 1-15,-6-10 1 0,0 0 3 0,0 0-1 16,0 0-2-16,0 0-3 0,0 0 3 0,0 0-1 16,0 0 1-16,0 0 0 0,1 8 0 0,-1-8 3 15,0 0 0-15,0 0 2 0,0 0-4 0,0 0 1 16,0 0-2-16,0 0-1 0,0 0-2 0,0 0 0 16,0 0-8-16,0 0-13 0,2 0-19 0,-2 0-29 15,0-2-34-15,0 1-33 0,0-4-32 0,-3-1-41 16,0-1-38-16,-1-6-115 0</inkml:trace>
  <inkml:trace contextRef="#ctx0" brushRef="#br4" timeOffset="172611.28">20189 14404 177 0,'-8'-5'78'16,"4"-1"14"-16,-3 1 18 0,7 5 16 0,0 0 6 15,-7-3-19-15,2 1-16 0,-3 0-9 0,1 0-9 16,-2-1-9-16,2 1-15 0,-3 1-14 0,0 0-1 15,-2-2-5-15,-2 3-7 0,1-1-4 0,-1 1-7 16,1 1-6-16,-2 1-4 0,2 0-1 16,-2 0-5-16,-1 0 1 0,-1 0-2 0,0 2-2 15,2 1 1-15,-2 2 2 0,-3 0 4 0,-2 0 0 16,0 2 2-16,-3 0-2 0,0-1 2 16,3 3 0-1,1 0-4-15,-4 1 1 0,1 3-4 0,0-1 0 0,4 5 0 16,0 1 10-16,-2 2 4 0,2 3 2 15,-2 5 8-15,-1 2-5 0,-2 3 3 16,4 0-2-16,0 1-2 0,1 0-8 16,2-2-7-16,0-2-2 0,5-3-5 15,3-1 1-15,0-3 0 0,5-1-2 0,0-3-1 16,3 0 3-16,-1-3 2 0,2 1-2 16,1-1 3-16,3 2 0 0,-1-1 0 0,-1 1 4 15,6 0 4-15,-3 1 1 0,3 0-2 16,1-1 1-16,4 1-2 0,-3-2 1 0,3 1 2 15,0-3-2-15,1 4-6 0,1-2 1 16,0 2 3-16,3 1 5 0,-1-2 3 0,-2 1-2 16,3-2-1-16,-1-1 0 0,1 1 4 0,2-1-1 0,-2-3-2 15,0-1-2-15,1-4-4 0,-4-2 5 0,1-1 9 16,-1-3 6-16,3 2-2 0,-2-2-1 0,3 0 0 0,-2-4-1 16,3 2 7-16,-2-2-4 0,0-1-7 0,4 0-7 15,0-1 1-15,2-3-1 0,2 1 0 0,-2 0 0 16,2-3-6-16,-4 0 2 0,3-1-3 0,3-1 3 0,-2 0 2 15,1-3 7-15,-1-1 4 0,-2 2 5 0,-2-1 10 0,2-2 11 16,-1-1 7-16,-1 0-2 0,0 1-6 0,-2 0-3 0,0 0 5 16,-1 1-1-16,-4 2 4 0,1-1-6 0,0 2 4 0,-1 0 8 15,-1 2 15-15,-1 0 8 0,-1 0 1 0,-2 0 4 16,-2 1-12-16,1 0-7 0,3-3-8 0,-1-5-11 16,5-1-18-16,-4-4-14 0,2-4-7 0,2-2-12 15,-1-2 2-15,4-4-2 0,-1-3-1 0,-1-2 3 16,-1-2 4-16,-1 3 4 0,-2 0-1 0,1 2 5 15,-2 2 7-15,-2 1 9 0,-1 1 7 16,-4 1 8-16,-1 2 4 0,0 1-4 0,-2 0-2 16,-1-2-4-16,-1 0-9 0,-4-2-10 0,-1-3-6 15,-1 2-9-15,-2-2-3 0,0 0-1 0,-3-2 4 16,-1 0-2-16,-4 3 0 0,-1 2-4 16,-2 1-15-16,-3 2-17 0,-1 4-26 0,-5-1-35 15,-3 3-29-15,-6 1-42 0,-4 5-56 0,-6 5-83 16,-2 2-52-16</inkml:trace>
  <inkml:trace contextRef="#ctx0" brushRef="#br4" timeOffset="174560.38">16265 8941 185 0,'1'-9'36'0,"-1"9"11"16,0 0 11-16,0 0 13 0,0 0 19 0,0 0 13 16,0 0 2-16,0 0-6 0,-4-5-10 0,2 1-10 15,-2 4-11-15,-1 0-8 0,0 0-12 16,-1 2-2-16,-1 1-4 0,0 0-6 0,-2 0 5 15,9-3 7-15,0 0 16 0,0 0 14 0,0 0 9 16,0 0 5-16,0 0 2 0,-2 1 17 0,6-1 18 16,1-2 8-16,2 0 2 0,6 2-5 0,0-4-8 15,9 0-10-15,7-2-6 0,8-1-20 16,8-1-22-16,2-2-12 0,10-1-16 16,8-1-16-16,9-2-9 15,9-3-4-15,7 1-2 0,4 0-2 0,4 0 0 16,-2 0-4-16,1 0-2 0,0 1 4 15,-2 1-3-15,-10 1 1 0,-5 1 0 0,-12 4-2 16,-11-2 4-16,-11 3-3 0,-7 1 3 0,-10 1-1 16,-8 2 2-16,-21 3-5 0,0 0-8 0,0 0-13 15,0 0-14-15,0 0-18 0,0 0-24 0,0 0-26 0,9-4-33 0,-10 2-33 16,-5 1-43-16,-7-3-63 0,-5 1-60 0</inkml:trace>
  <inkml:trace contextRef="#ctx0" brushRef="#br4" timeOffset="174888.82">16570 9016 142 0,'-49'15'82'16,"3"-1"17"-16,8-1 18 0,7 0 25 0,6-3 29 15,4-3-3-15,21-7 5 0,0 0-1 0,0 0 8 16,0 0 2-16,0 0 4 0,-6 6 0 0,8-4-12 16,9-2-4-16,7-2 4 0,9-2 1 15,9-3-11-15,12-3 1 0,10-1-15 0,10-3-15 16,10-1-6-16,5-1-16 0,9-2-25 0,8-3-15 15,8 1-10-15,-1-1-17 0,5 0-8 16,-1 0-9-16,-5-2-10 0,-2-1-3 16,-3 2 2-16,-9 3-8 0,-11-1-3 0,-13 4-4 15,-8 2 2-15,-8 2-1 0,-12 3-1 16,-9 1 1-16,-8 2 0 0,-23 6 0 0,0 0 2 0,0 0 0 0,0 0-2 16,0 0 0-16,0 0 0 0,0 0-4 0,0 0-8 15,0 0-8-15,0 0-13 0,0 0-17 16,0 0-17-16,0 0-25 0,0 0-28 0,0 0-28 15,0 0-27-15,0 0-29 0,0 0-35 0,9-2-36 16,-5 0-43-16,-9 1-41 0</inkml:trace>
  <inkml:trace contextRef="#ctx0" brushRef="#br4" timeOffset="182403.03">12227 16766 1067 0,'0'0'134'16,"0"0"16"-16,0 0 4 0,0 0 6 0,0 0 0 16,0 0-47-16,0 0-39 0,0 0-38 0,0 0-19 15,-1-2-17-15,1 2-5 0,3 3-5 0,3 4 0 16,0 4 0-16,-1 3 2 0,2 2 3 0,-1 3 1 15,1 0 3-15,1 3-1 0,1-4-1 0,-1 0 1 16,0-2 0-16,0 0 2 0,-2-2-1 0,0-3-1 16,-6-11 1-16,0 0 4 0,0 0-2 0,0 0 3 15,0 0 2-15,0 0-2 0,0 0 2 16,0 0 0-16,0 0-2 0,0 0-1 0,0 0 1 16,0 0-1-16,0 0 1 0,0 0 2 0,0 0-1 15,6 5 7-15,0-4-1 0,0 0 8 0,-1-3 12 16,-1-4 12-16,1-2 27 0,0 0 12 0,1-1 15 15,0 1 11-15,0-2 9 0,2 2-5 16,3-2-14-16,1 0-15 16,1-2-29-16,1 1-13 15,0 3-19-15,-1 0-9 0,1 0-12 16,1 0 1-16,-1 3 1 0,-2 3 0 0,-1 2-1 16,-1 3 0-16,-2 2 1 0,2 2-5 0,-2-1-1 0,-1 0-4 15,0-1-1-15,2 2-4 0,-4-1-6 16,-2-1-7-16,0 1-8 0,1 0-7 0,-4-6-3 15,1 6-10-15,-1-1-9 0,1 0-10 0,1 1-12 0,-2-6-15 16,0 0-17-16,1 5-25 0,-1-5-23 0,2 6-33 0,-1 0-26 0,-1-6-32 16,5 6 2-16</inkml:trace>
  <inkml:trace contextRef="#ctx0" brushRef="#br4" timeOffset="182679.89">13339 16401 538 0,'-31'8'178'0,"1"0"5"15,1 2 9-15,9 0 6 0,2 3 3 0,2 1-101 16,1 2-39-16,0 2-16 0,-2 7 0 0,-1 3-5 16,0 3-9-16,-1 0-7 0,2 0-4 0,0 2-14 15,2 0-1-15,2 1 1 0,0 0-12 0,7-1 2 16,-1-2-2-16,5 0 4 0,4-2-3 15,4-1 3-15,1 2-1 0,2 0 3 0,4 1 4 16,5-1 0-16,2-1 5 0,1 0-2 0,0 1 3 0,2-1 0 16,-1-3 1-16,-1-3 0 0,2-2-1 15,-1-3-5-15,-1-4-20 0,0-1-10 0,2-7-49 0,1-6-70 16</inkml:trace>
  <inkml:trace contextRef="#ctx0" brushRef="#br4" timeOffset="183032.85">13794 16464 1031 0,'-13'-1'57'0,"4"3"4"15,0 2 1-15,3 2 3 0,0 3-3 0,1 4-33 16,-2 2-21-16,-3 2 2 0,-1 1-3 0,-1 2-4 15,1 3 0-15,-5 3-2 0,-1 3 2 16,-3 0 0-16,-1 1 4 0,2 1-4 0,-3 0 1 16,2-2-3-16,4-2 1 0,0-3-4 0,2-4 2 15,2-2 0-15,5-4-5 0,4-2 2 16,3-12-1-16,0 0 8 0,1 6 22 0,1-3 16 16,5-1 12-16,1-2 18 0,1-2 16 15,2 1 11-15,6-3 10 0,2 1-2 16,2-3-19-16,3 2-12 0,-1-1-8 0,6-2-17 15,0 1-13-15,0-3-13 0,0 1-16 16,-2-2-21-16,-3 1-24 0,-2 0-41 0,-3-2-49 16,-2 2-57-16,-2 1-68 0</inkml:trace>
  <inkml:trace contextRef="#ctx0" brushRef="#br4" timeOffset="183235.64">13831 16632 613 0,'-3'-12'273'16,"-1"3"34"-16,4 9 27 0,0 0 21 0,-4-3 7 15,4 3-98-15,-3-1-67 0,-1 2-59 0,1 3-40 16,-1 2-39-16,1 1-29 0,-1 3-26 0,1 2-11 16,0 0-7-16,1 2-10 0,1 1-2 0,-1 0 1 15,2 4-6-15,-1 2 1 0,2 3 5 0,1 3-3 16,1 2-16-16,-2 3 3 0,0 1-12 16,-1-2-19-16,0 0-28 0,0-1-37 0,-1-5-26 15,0-1-31-15,-2-4-33 0,3-3-55 16</inkml:trace>
  <inkml:trace contextRef="#ctx0" brushRef="#br4" timeOffset="183764.26">14004 16654 850 0,'-15'-7'197'0,"15"7"25"15,-11-7 26-15,11 7 18 0,-5-7 10 0,5 3-76 16,5-1-41-16,1-1-25 0,4 0-29 0,0-2-29 16,2-3-29-16,4 1-25 0,2-1-10 0,0 0-11 15,1 0-9-15,0 0-8 0,1 1-1 0,0 1-4 16,1 2-10-16,2 4-5 0,-3 3-10 0,0 4-5 15,-1 3 0-15,1 2 0 0,-1 2-1 16,-2 2 6-16,-3-1 14 0,-2 1 12 0,-1 0 11 0,-4-1 2 16,-2 0 2-16,-4-1-2 15,-2 0-3-15,-3-1-1 16,-3 0 1-16,0 2-3 0,-5 2 3 0,-1 1 2 0,-3 0 2 16,-1 2-2-16,-3 0-4 0,0-1-10 0,0-1-21 15,0 0-18-15,2-4-11 0,1-1-11 16,17-10-9-16,0 0 1 0,0 0 8 0,0 0 13 0,0 0 21 0,-5 5 19 15,3-1 9-15,3-2 14 0,3-2 13 0,6-2 5 16,2 2 6-16,6-1-2 0,3-1 5 0,1 4-3 16,2-1 7-16,-4 3 10 0,3 1 3 15,1 0 17-15,-2 2 11 0,-2 2 25 0,-2-1 16 0,-5 0 16 16,-3 2 2-16,-5-2-13 0,-4 2-8 16,-1-1-20-16,-2 1-16 0,-6 0-29 0,1-1-22 15,-2 0-18-15,0 1-9 0,-2 1-2 0,3 2-6 16,-3-1-1-16,1 3-7 0,-3 2-7 0,0 0-16 15,-2 1-27-15,-2-2-48 0,2 0-42 0,-1-2-68 16</inkml:trace>
  <inkml:trace contextRef="#ctx0" brushRef="#br4" timeOffset="183963.63">14737 16788 1438 0,'8'2'140'0,"-6"3"0"0,-6 1-3 0,-1 2-2 16,-2 1 1-16,0 3-89 0,0 0-36 0,2 2-12 16,-4 0-6-16,1-1-5 0,0 4 1 0,-1 2 1 15,0 1 0-15,-3 3 0 0,1 2-11 0,-2 0-24 16,-1 0-43-16,-2-1-66 0,1 0-72 0</inkml:trace>
  <inkml:trace contextRef="#ctx0" brushRef="#br4" timeOffset="184378.84">14928 16663 773 0,'-10'-4'194'0,"10"4"26"0,0 0 22 15,0 0 18-15,0 0 15 0,0 0-69 16,0 0-43-16,0 0-22 0,-7-5-18 0,6 0-17 15,3-1-22-15,7-2-19 0,4-2-16 0,2 1-10 16,1-1-10-16,2-1-10 0,1 1-14 0,0-2-9 16,-2 4 1-16,-1-1-2 0,-1 4 0 0,-2 1-3 15,-3 4 1-15,-2 1-5 0,-3 2 2 16,-1 1-5-16,-1 2-5 0,-2 1 0 0,-1 1-2 0,-1 2-2 16,0 3-3-16,-1 2-7 0,-3 3-3 15,0 2-8-15,0 3 0 0,-2 5-2 16,0 3 0-16,-4 4 11 0,-1 2 0 15,-2 2 12-15,-2-1 4 0,-2-2 13 16,5-4 6-16,0-1 2 0,-1-5 2 0,3-5-4 16,4-3-1-16,1-6-2 0,6-12 3 15,0 0 3-15,0 8 8 0,4-4 16 0,-4-4 15 0,4 3 8 0,2-2 18 16,1-2 12-16,1 0 16 0,4-2 15 0,4 0 3 0,6-1-13 16,6-1-12-16,3-2-3 0,6-1-17 15,4-4-13-15,5 1-21 0,5-1-34 0,-2-2-47 16,-2 1-30-16,0-2-39 0,-6 0-55 0,-6 1-52 15,-5 1-66-15,-5 1-91 0</inkml:trace>
  <inkml:trace contextRef="#ctx0" brushRef="#br4" timeOffset="184639.01">15262 16417 1768 0,'-9'-14'173'0,"9"14"15"0,0 0 13 0,0 0 0 0,-1-10 0 16,3 6-71-16,9 4-47 0,2 6-36 0,5 3-20 16,3 3-17-16,2 3-15 0,3 2-2 0,-2 1-3 15,3 3-2-15,-5 4-5 0,0 2 1 16,-3 4-2-16,-4 2-4 0,-3 4-2 0,-4 0-2 16,-5 3-8-16,1 4 2 0,-4 5-4 15,-5 0 0-15,-1 3 7 0,-5-1-5 16,1 0-27-16,-4 0-10 0,-2-1-5 15,1 0-17-15,-2-4-32 0,-2-5-50 0,2-5-54 16,1-7-58-16</inkml:trace>
  <inkml:trace contextRef="#ctx0" brushRef="#br4" timeOffset="184843.53">15835 16684 756 0,'0'0'174'0,"0"0"27"16,0 0 23-16,0 0 15 0,0 0 5 0,0 0-55 16,-5 1-46-16,3 0-38 0,9-1-32 0,10-1-26 15,10-2-23-15,9-1-14 0,10-3-4 0,4 0-3 16,5-1-2-16,6-3-9 0,-5-2-21 0,-1 3-23 16,-4-3-31-16,-4 5-41 0,-10-1-51 15,-8 2-61-15</inkml:trace>
  <inkml:trace contextRef="#ctx0" brushRef="#br4" timeOffset="185009.2">16072 16854 225 0,'-14'15'95'0,"2"-3"29"0,7-2 39 0,5-10 38 16,-4 9 30-16,4-9-5 0,0 0-7 0,1 5-14 16,3-1-22-16,4-2-19 0,4-2-28 0,4 0-32 15,4-2-27-15,8-2-17 0,5 0-7 0,5-4-14 16,8-4-31-16,2-1-54 0,5-4-94 0,3-4-127 15</inkml:trace>
  <inkml:trace contextRef="#ctx0" brushRef="#br4" timeOffset="185334.88">17528 16299 875 0,'0'0'104'0,"0"0"12"0,-10-4 5 0,3 1-1 16,7 3-3-16,-8 2-50 0,3-2-31 0,-2 4-16 15,0 3-11-15,-1 2-12 0,-3 6-1 0,-4 1 1 16,-2 6 3-16,2-1 3 0,-2 4-2 0,-1 0 2 16,-3 1 3-16,-2 1-2 0,0 0-1 15,0 1-2-15,0-2 2 0,4-1 1 0,3-4 2 16,0-2-2-16,4-4-3 0,6-3 4 0,2-1-2 15,4-4 1-15,3-3 3 0,1-3 15 0,4-2 8 16,1 1 3-16,4-3 17 0,0 1 23 0,5-1 11 16,2 0 4-16,7-1 4 0,0-2-14 15,5 1-4-15,1-1-2 0,3-1-19 16,3 0-21-16,-3-1-37 0,-1-3-40 16,-2 0-61-16,-5-1-84 0,-3-1-85 0</inkml:trace>
  <inkml:trace contextRef="#ctx0" brushRef="#br4" timeOffset="185515.21">17567 16380 721 0,'-10'-1'169'0,"2"3"12"0,4 0 7 0,0 1 6 15,3 2 4-15,-1 1-54 0,1 1-35 0,0 2-32 16,1 0-19-16,-3 1-10 0,3 0-9 0,0 0-3 16,-1 1-6-16,2 3-6 0,-1 0-13 0,3 3-10 15,0 2-1-15,0 3 5 0,1 4-4 0,-1 0-14 16,0 3-19-16,1 2-25 0,0 0-50 15,-1-3-56-15,1-2-70 0</inkml:trace>
  <inkml:trace contextRef="#ctx0" brushRef="#br4" timeOffset="185700.37">17760 16639 1353 0,'0'0'194'0,"0"0"21"0,0 0 16 16,0 0 14-16,0 0 11 0,4-9-76 0,-4 9-50 15,2-6-35-15,2 0-26 0,4 3-21 0,-1-2-16 16,4 2-12-16,3-2-14 0,5 1-30 0,2-1-31 16,2-2-26-16,-1-1-35 0,0-2-54 15,1-2-56-15,-4 0-63 0,1-2-74 0</inkml:trace>
  <inkml:trace contextRef="#ctx0" brushRef="#br4" timeOffset="185877.87">17891 16373 436 0,'-12'8'110'0,"1"4"13"0,3-3 12 0,-2 4 12 16,4-2 11-16,-1 1-47 0,5-4-29 0,0 2-16 15,1 2-12-15,0 2-12 0,0 0-13 0,-2 2-14 16,1 3-8-16,0 1-5 0,1 3 2 0,-1 2 2 16,0 0-2-16,2 1 1 0,-2 1 7 0,1-2 1 15,1 0-2-15,0-3-25 0,0-1-30 16,0-5-32-16,0-4-38 0,0-3-50 0</inkml:trace>
  <inkml:trace contextRef="#ctx0" brushRef="#br4" timeOffset="186112.68">18179 16304 1245 0,'-13'-9'169'0,"13"9"24"16,0 0 17-16,0 0 6 0,0 0 0 0,0 0-71 16,-5-8-49-16,6 3-30 0,8-2-19 0,9 3-27 15,4 0-17-15,5 1-12 0,2-2-18 16,4-1-12-16,4-1-7 0,1 1-12 0,-3 0-22 16,-4-1-25-16,-4 0-28 0,-6 0-28 0,0 2-17 15,-5 1-25-15,-3 0-38 0</inkml:trace>
  <inkml:trace contextRef="#ctx0" brushRef="#br4" timeOffset="186264.63">18317 16218 672 0,'0'0'129'0,"0"0"11"0,0 0 10 0,0 0 4 0,0 0 0 15,0 0-50-15,0 0-39 0,-7-4-24 16,7 4-31-16,0 0-32 0,0 0-41 15,0 0-41-15,0 0-37 0,0 0-44 0</inkml:trace>
  <inkml:trace contextRef="#ctx0" brushRef="#br4" timeOffset="186744.54">18254 16397 232 0,'-8'4'87'0,"0"-1"20"0,8-3 13 15,0 0 16-15,0 0 6 0,-7 3-22 0,7-3-8 16,0 0-12-16,-6 0-8 0,6 0-14 0,0 0-10 16,-6 0-15-16,6 0-6 0,0 0-6 0,0 0-6 15,0 0 11-15,0 0 3 0,0 0 9 0,0 0 17 16,0 0 21-16,0 0 19 0,2-1 14 15,0-2 12-15,3 0 1 0,0 1-2 0,2-2-6 16,2-1-18-16,3 0-23 0,5-2-15 0,1 0-17 16,4-1-17-16,-5-2-16 0,3 2-15 15,-1-1-12-15,-1 2-4 0,0 2-1 0,1 3-3 16,-3 1 0-16,-1 1-5 0,-1 3-6 0,-3 2-6 16,-2 2 0-16,-2 1-2 0,-1 1 0 0,-4 0-3 15,-1 0 0-15,-1 3 0 0,-2 1 7 0,-2 3 5 16,-1-1-3-16,-2 1-14 0,-2 1-5 0,0 1-1 15,-3 3 3-15,-2 4 3 0,-3-1 0 0,-1 1 3 16,-2 0 4-16,2 0 20 0,-2 0 4 16,3-4-2-16,0 0-9 0,5-2-8 0,0-4-4 15,7-4-10-15,5-11 1 0,-1 9-2 0,3-3 3 16,1-3 7-16,2-2 9 0,3 1 5 0,0-1 9 16,2 0 9-16,3 0 2 0,2 0 3 0,2 0 6 15,1-2-2-15,3-2 3 0,2 1 0 0,3-4-13 16,3-2-28-16,1-3-49 0,3-2-70 0,1-6-89 15</inkml:trace>
  <inkml:trace contextRef="#ctx0" brushRef="#br4" timeOffset="186999.42">18600 16003 814 0,'0'0'170'0,"0"0"5"0,0 0 10 0,0 0 3 15,0 0 5-15,-4-1-72 0,3 4-43 16,5 5-35-16,6 7-9 0,7 6-6 0,3 6-10 0,5 3 2 16,1 7 8-16,1 3 0 0,-2 2-1 15,-2-3-1-15,-4 1-11 0,0-1 1 0,-7 2 0 16,-4 4-5-16,-4 0-12 0,-6 4-1 16,-5-1 0-16,-2 3-4 0,-4 2-6 15,-9 4-7-15,-3 0-4 0,-5 3-5 16,-5-2-9-16,-4-2-23 0,-6-1-26 0,-5-5-20 15,-4-4-24-15,-2-4-33 0,0-7-45 0,3-9-25 0</inkml:trace>
  <inkml:trace contextRef="#ctx0" brushRef="#br4" timeOffset="187262.9">17328 16101 194 0,'-37'19'65'0,"0"9"0"0,3 10 1 15,0 9 10-15,8 6 12 0,3 8-52 0,0 6 3 16,1 4 24-16,4 2-3 0,2-1-2 0,6-4-2 16,2-3-11-16,7-8-8 0,6-5 1 15,4-6-7-15,8-4-26 0,3-5 3 0,6-2-2 16,3-2 6-16,4-1 3 0,8 0-1 0,4-3-3 15,4-4-7-15,5-5-14 0,1-5-22 0,7-6-33 16,1-6-61-16</inkml:trace>
  <inkml:trace contextRef="#ctx0" brushRef="#br4" timeOffset="187565.23">19619 16184 542 0,'-11'-8'24'0,"0"5"3"0,1 4 1 0,1 4 1 15,-3 7 6-15,-2 6-2 0,0 6 6 0,-2 4-1 16,-1 1 2-16,1 5-2 0,-3 2 2 0,2 1 4 15,-1 0-6-15,2 3-6 0,2-4-12 16,2-2 1-16,4-4 2 0,-2-2 0 0,2 2-4 16,0-4 0-16,0 1-9 15,0-3-32-15,2-3-33 0,1-3-42 16</inkml:trace>
  <inkml:trace contextRef="#ctx0" brushRef="#br4" timeOffset="187767.68">19351 16306 1040 0,'-12'-19'231'0,"1"6"28"0,1 3 22 0,10 10 20 15,-8-6 15-15,8 6-93 0,0 0-46 0,0 0-33 16,0 0-24-16,0 0-25 0,0 0-21 0,0 0-21 16,0 0-10-16,0 0-12 0,0 0-10 0,0 0-12 15,0 0-12-15,0 0-17 0,-4-7-21 16,4 3-24-16,3 1-36 0,1 1-39 0,2-1-53 15,2 0-68-15,1 1-88 0</inkml:trace>
  <inkml:trace contextRef="#ctx0" brushRef="#br4" timeOffset="187948.87">19662 16669 742 0,'5'14'250'0,"-2"-3"30"0,-4-2 23 0,-2-2 21 15,-5 0 16-15,8-7-84 0,0 0-58 0,0 0-31 16,0 0-25-16,0 0-25 0,0 0-18 0,0 0-22 15,0 0-15-15,0 0-16 0,0 0-7 16,0 0-21-16,0 0-25 0,0 0-36 0,0 0-34 16,0 0-32-16,0 0-41 0,-1-2-52 15,-1 0-64-15,2-1-69 0,2-3-67 0</inkml:trace>
  <inkml:trace contextRef="#ctx0" brushRef="#br4" timeOffset="188253.31">19965 16239 473 0,'-6'-3'196'0,"-1"-1"25"0,3 0 24 15,4 4 31-15,0 0 23 0,0 0-60 0,0 0-32 16,0-5-30-16,0 0-17 0,0 5-22 0,0 0-22 16,0 0-32-16,0 0-24 0,0 0-24 0,-2-1-15 15,0 1 50-15,1 3-78 0,0 2-6 0,0 6-4 16,-1 1-3-16,2 4-2 0,-4 3-2 0,0 4-2 16,2 8-57-16,1 0 67 15,1 6 2-15,0 1 1 0,-1 3-19 16,1-1-8-16,-1-1-41 0,-1-1-35 0,0 0-36 15,2-6-41-15,-2-7-39 0,3-4-41 0,0-6-26 0</inkml:trace>
  <inkml:trace contextRef="#ctx0" brushRef="#br4" timeOffset="188691.63">20155 16404 627 0,'6'-23'228'0,"-2"2"35"0,3 2 30 0,-2 2 25 0,-1 3 19 16,1 3-55-16,0 3-57 0,0-1-42 0,0 1-33 15,3 1-34-15,2 2-30 0,1 0-25 16,2-1-19-16,3 1-19 0,2 0-12 0,0 0-8 16,3-1-6-16,2 4-6 0,-1 2-5 0,1-2-1 15,0 1-1-15,-4 4 2 0,-1-2 0 0,-5 3 5 16,-13-4 2-16,9 4 3 0,-9-4 4 0,0 0 0 16,0 0 2-16,6 6-4 0,-5-2-4 15,-1-1-20-15,-4 0-23 0,-2 1-10 0,-2 3-14 16,-2 0-21-16,-1 4-13 0,-1 3-4 0,-1 0-9 15,-1 1 3-15,4 2 1 16,-1 1 0-16,1-1 11 16,3-1 19-16,2-3 14 0,5-3 5 0,1-3 18 15,3-5 22-15,6 0 25 0,2-2 22 16,-1-1 10-16,3 1 7 0,1 0 8 0,1 1 9 16,-2 2 11-16,2 1 3 0,-1 2 0 0,1 0-6 15,-1 1-1-15,3 0 7 0,-3-1 0 16,0 1-3-16,-4 1-5 0,-3 0-3 15,0-2-3-15,-5 0-2 0,-2 1-10 0,-1-1-12 0,-4 0-11 0,-3 0-8 16,2 1-8-16,-3 0-6 0,0 1-6 0,-2 2-2 16,2 2 1-16,-3 1 2 0,-3 2-4 0,-1 2-5 0,-5 0-7 0,-1 1-18 15,-4 0-23-15,-2-4-42 0,-3 0-59 0,-1-3-70 0,2-3-91 16</inkml:trace>
  <inkml:trace contextRef="#ctx0" brushRef="#br4" timeOffset="188899.96">20931 16262 1597 0,'20'-10'163'0,"-2"4"19"0,-18 6 16 15,0 0 10-15,0 0 6 0,13-4-80 0,-2-1-40 16,-2 3-21-16,-4 0-22 0,2 1-20 0,3 1-14 16,6 0-13-16,8 2-12 0,6-1-20 0,6-1-36 15,7-3-28-15,1-2-33 0,3-1-49 16,1-1-57-16,-2 0-41 0,-3 0-32 0,-8 0-29 15</inkml:trace>
  <inkml:trace contextRef="#ctx0" brushRef="#br4" timeOffset="189197.25">21042 16455 273 0,'-10'11'116'0,"3"-3"36"0,7-8 20 15,0 0 15-15,-1 10 20 0,4-3 0 0,3-4-3 16,4 1-14-16,5-2-36 0,2 1-28 0,3-1-16 15,3 0-12-15,5-1-21 0,5-2-19 16,2-2-25-16,2-3-47 0,5-3-51 0,0-3-64 0,-1-7-89 16</inkml:trace>
  <inkml:trace contextRef="#ctx0" brushRef="#br4" timeOffset="189592.52">22310 15924 1475 0,'-7'-10'154'0,"1"2"7"0,-1 3-3 0,-1 3-2 16,-2 3-3-16,-3 4-71 0,-2 3-43 0,-2 1-26 15,-4 2-20-15,-1 3-8 0,0 4 6 16,-7 5 0-16,-1 1 3 0,-1 5-1 0,0 3 2 15,0 1 3-15,2 6 2 0,3 5-5 0,3 2-11 16,1 0 2-16,5 0-3 0,6-3-1 16,4 2-2-16,5-7-1 15,5-2 2-15,5-5 8 0,2-7 14 0,5-5 21 16,2-5 20-16,5-5 29 0,-1-2 29 0,5-3 23 0,0-5 16 16,2-1 17-16,-1-1 18 0,-2-2 9 0,-3-2 7 15,-2-1-26-15,-3 0-26 0,-4-1-24 0,0-3-19 16,-3-2-18-16,-5 0-22 0,-4 0-32 0,-4-1-23 15,0 2-2-15,0 0-3 0,-2-1-1 0,-4 0-3 0,-5 3-6 16,-4 0-11-16,-7 5-21 0,-1 2-9 0,-4 1-19 16,-1 2-25-16,-2 1-17 0,-2 1-12 15,0 3-20-15,2 2-21 0,2 2-19 0,3 2-31 0,6 0-15 16,4 1-23-16,1-1-31 0,6 3-27 16,3-1-17-16</inkml:trace>
  <inkml:trace contextRef="#ctx0" brushRef="#br4" timeOffset="190825.41">22889 15885 1068 0,'0'-10'207'0,"2"1"13"0,-2 9 19 0,0 0 10 15,2-6 10-15,-2 6-79 0,0 0-60 0,0 0-48 16,0 0-28-16,0 0-20 0,3 1-29 0,-2 5-17 15,1 5-12-15,0 3-7 0,1 5 3 0,1 6 8 16,-2 3 1-16,2 5 6 0,0 3 12 16,2-2 5-16,3 2 2 0,-1-3 3 0,-1-3 1 0,2 0-5 15,-3-7 4-15,1-5 1 0,-2-4-2 16,-5-14 4-16,4 11 3 0,-4-11 5 0,6 5 6 16,-6-5 14-16,6 0 22 0,0-2 20 0,-1-1 16 15,1-2 12-15,-1-2 15 0,3-1 12 16,-3-1 13-16,4-2-1 0,1-3-18 0,8-5-22 15,7-9-24-15,10-7-15 0,7-12-34 16,10-9-27-16,8-10-34 0,12-14-37 0,12-12-13 16,8-8-14-16,6-5 0 0,-1 0-20 0,2 4 11 15,-7 6 8-15,-8 9 7 0,-7 11 18 0,-11 12-13 0,-12 14-14 16,-12 14-28-16,-10 9-28 0,-11 9-56 0,-21 17-70 16</inkml:trace>
  <inkml:trace contextRef="#ctx0" brushRef="#br4" timeOffset="191203.61">23253 15563 1211 0,'-4'-11'98'0,"4"11"-5"0,0 0-1 0,0 0-6 0,0 0-2 16,-2-1-49-16,1 7-35 0,0 9-15 0,3 9-5 15,1 10 3-15,-1 5 3 0,1 8 11 0,-2 8 17 16,2 5 2-16,0 5 22 0,0 0-3 16,-1-2 0-16,0-4 1 0,-2-3-2 0,2-6-5 15,-1-4-12-15,1-8 0 0,3-7-18 0,0-6 7 16,0-8 18-16,1-6 41 0,1-5 32 0,0-4 21 15,1-6 13-15,3-5 22 0,1-4 14 0,3-4 10 16,5-4-9-16,7-5-36 0,5-5-26 0,6-8-19 16,12-8-13-16,5-7-19 0,5-11-32 0,8-8-29 15,7-13-25-15,4-12-30 0,7-8-35 0,1-9-41 16,1 2-27-16,-5 4-13 0,-9 11 16 0,-6 8-1 16,-8 12-27-16,-12 13-37 0,-9 17-59 0</inkml:trace>
  <inkml:trace contextRef="#ctx0" brushRef="#br4" timeOffset="211589.06">7948 11416 239 0,'0'0'92'0,"0"0"23"0,0 0 22 0,0 0 19 16,0 0 16-16,0 0-6 0,0 0-6 0,0 0-10 15,0 0-10-15,0 0-12 0,0 0-7 0,0 0-11 16,-8-4-7-16,8 4-9 0,0 0-8 0,0 0-7 16,0 0-8-16,0 0-9 0,0 0-11 0,0 0-9 15,0 0-6-15,0 0-7 0,0 0-2 0,0 0-1 16,0 0-4-16,0 0 2 0,0 0-1 16,0 0 1-16,0 0-3 0,0 0-3 0,0 0-1 0,0 0-7 15,0 0-1-15,0 0-5 0,0 0-1 16,0 0 0-16,0 0 0 0,-4-4-5 0,4 4-9 0,0 0-10 15,0 0-17-15,0 0-15 0,0 0-18 16,0 0-12-16,0 0-12 0,0 0-5 0,0 0-5 16,0 0 5-16,0 0 9 0,0 0 12 0,0 0 20 15,0 0 11-15,0 0 9 0,0 0 11 0,0 0 11 16,0 0 13-16,0 0 9 0,0 0 5 0,0 0 0 16,0 0-1-16,0 0 1 0,0 0 1 0,0 0-1 15,0 0-3-15,-3 1 2 0,1 2-5 0,1 1 2 16,1 2-1-16,1 0 4 0,2 3-2 0,0 4 14 15,0 2-4-15,-1 1-5 16,4 3 5-16,-1-4 0 0,1-1 3 16,-1 0-4-16,-1 1 2 0,3 1-9 0,-3 0 3 15,1 0 0-15,2-2-2 0,-3 1-5 0,-1-1 3 16,3-1 0-16,-4 1-2 0,2 0-5 0,0-2-19 0,-4-3-23 16,0-9-19-16,0 0-29 0,0 0-34 0,0 0-40 15,0 0-39-15,0 0-34 0</inkml:trace>
  <inkml:trace contextRef="#ctx0" brushRef="#br4" timeOffset="212040.03">7923 11345 326 0,'-8'-3'93'16,"8"3"17"-16,0 0 25 0,0 0 19 0,0 0 17 15,0 0-22-15,0 0-22 0,0 0-17 0,0 0-11 16,0 0-14-16,0 0-25 0,-5 2-19 0,4 2-17 16,1 1-15-16,2 3-3 0,3 1-3 0,2 2 1 15,3 2-2-15,-1 1-1 0,5 1-1 16,2 2 0-16,-4-2 3 0,2 0-2 0,0-1 2 16,1-1-3-16,-2 0 1 0,1 0 2 15,-2-2-1-15,0 0-1 0,-1-1-1 0,-1-1 0 16,-1-3-1-16,0 1 1 0,-3-2-3 15,1-1 1-15,-1 2 2 0,1-2 0 0,-3 0 0 0,0 1 0 16,0-1-1-16,-4-4 1 0,0 0 0 0,0 0 1 16,0 0 1-16,0 0 1 0,0 0 8 0,0 0 22 15,0 0 23-15,0 0 15 0,0 0 25 0,0 0 17 16,0 0 20-16,0 0 14 0,0 0 3 0,0 0-10 16,2-2-10-16,0-1-4 0,-1 1-13 0,-2-4-16 15,-1-2-18-15,1-3-14 0,-2-5-11 0,-1-4-16 16,-1-5-13-16,-1-5-16 0,3 3-17 15,-1-1 0-15,0 1-3 0,2 2-5 0,-1 2-2 16,1 4-15-16,0 2-22 0,2 17-24 0,0 0-30 16,0 0-40-16,0 0-46 0,0 0-47 0,0 0-57 15,0 0-49-15</inkml:trace>
  <inkml:trace contextRef="#ctx0" brushRef="#br4" timeOffset="212315.25">8256 11244 483 0,'1'-7'112'0,"-1"-1"16"16,0 8 18-16,0 0 17 0,0 0 9 0,0 0-35 15,0 0-25-15,0 0-13 0,0 0-10 0,0 0-15 16,0 0-15-16,-2 0-16 0,1 2 0 0,-1 3 1 16,0 3-7-16,0 4 3 0,1 2-5 15,2 4-2-15,0 0-2 0,2 2-2 0,-1 2-9 16,3-3-9-16,-1-1 2 0,2 2-9 0,-2-1-1 15,2 0 1-15,0-2-1 0,-2 0 1 0,0-1 1 16,0-1 0-16,-2-2-3 0,2-1-15 16,-3-2-17-16,1-1-23 0,-2-9-17 0,0 0-21 15,0 0-24-15,0 0-27 0,0 0-17 0,0 0-14 16,0 0-12-16,0 0-10 0</inkml:trace>
  <inkml:trace contextRef="#ctx0" brushRef="#br4" timeOffset="212656.08">8446 11167 404 0,'-4'-5'93'0,"0"4"10"15,-1 2 8-15,-1 3 20 0,2 2 18 0,-1 3-35 16,2 2 5-16,2 3 7 0,1 1-9 0,1-1-8 16,0 2-7-16,1 0-22 0,0 1-13 0,1 0-16 15,-1-1-26-15,1 1-22 0,0-2 1 0,-1 2-1 16,1 1 3-16,0 0 4 0,1 2-3 0,-1-2 2 15,0 0 0-15,2-2 1 0,-2-1-1 16,1-3 1-16,-4-12-3 0,0 0-2 0,0 0 19 0,0 0 19 16,5 9 19-16,-5-9 14 0,0 0 14 15,5 5 14-15,1-5 21 0,0 0 11 0,0-4 1 16,2-2 3-16,-2-2-4 0,4-2-6 0,1-2-12 16,4-3-13-16,-1-1-20 15,3-1-13-15,3-3-18 0,4 0-22 0,-4-1-18 0,2 3-5 16,1 0-5-16,-1 2-1 0,-3 3-2 0,-1 2-1 15,-3 2-7-15,-2 4-10 0,-3 3-17 0,-10 2-28 16,0 0-34-16,7-3-40 0,-7 3-46 16,0 0-57-16,0 0-74 0,0 0-87 0</inkml:trace>
  <inkml:trace contextRef="#ctx0" brushRef="#br4" timeOffset="213384.78">9028 11302 465 0,'-6'5'58'0,"1"2"18"16,2 5 40-16,1 0 15 0,3 4 15 0,1 3 10 15,-1 2-8-15,3 2 3 0,2 1-1 16,-2 1-18-16,2 0-39 0,-3-1-16 0,1-3-17 16,-1 0-40-16,-1 0-10 0,0 0-10 15,1-3 3-15,-1 3-2 0,0-3 1 0,-1-3 2 16,1-1 3-16,0-1 3 0,0-1 1 0,-2-12 3 16,0 0 1-16,0 0 4 0,0 0 4 0,0 0 4 15,0 0 10-15,0 0 8 0,-1 3 4 0,0-2 8 16,-1-5-6-16,0-4-4 0,-3-5-12 0,1-2-3 15,-2-2-12-15,1-2-10 0,-3-7-8 0,0-4-10 16,1 2 7-16,1-4 2 16,-1 0 21-16,3 1 7 0,1 3 17 15,1 2 3-15,1 3 6 0,0 2 5 0,1 7-2 16,0 14-3-16,0 0-11 0,0 0-15 0,0 0-17 0,0 0-7 0,0 0-6 16,0 0-9-16,2-6-4 0,2 8 0 0,1 4-3 15,3 4 2-15,-1 4 8 0,4 0 9 0,0 4-6 16,0 0-1-16,3-1 5 0,-1 1-1 0,-1-4 2 15,1-1 1-15,-3-2-5 0,1-3-7 16,-3-1 7-16,-2-1 3 0,-6-6-1 0,0 0 4 16,0 0-3-16,0 0 0 0,0 0 1 0,0 0 2 15,6 4 2-15,-6-4 3 0,0 0 0 0,0 0 2 16,5 0 10-16,-5 0 14 0,4-2 14 16,0-1 11-16,1 0 16 0,-3-3 9 0,-1-5-7 0,-1-4-3 15,3-4-15-15,0-4-16 0,-3-2-36 16,1-3-43-16,1 0-53 0,-1-1-38 0,0 0-40 15,2 3-48-15,-2 4-49 0,-2 5-63 0,-1 3-53 16</inkml:trace>
  <inkml:trace contextRef="#ctx0" brushRef="#br4" timeOffset="213631.66">9263 11133 706 0,'0'0'116'16,"0"0"7"-16,0 0 6 0,0 0 28 0,1-1 15 15,4 6-41-15,0 4-24 0,1 5-2 0,2 6-12 16,0 3 1-16,-1 3 0 0,3 5-23 0,-3-1-17 16,1 3-10-16,-3-6-12 0,-1-1-12 15,0-3 0-15,-3-3-10 0,3 0-5 16,-4-2-3-16,0-1 0 0,2-1 3 0,0-2-1 16,0-1 1-16,-3-1-2 0,1-3-21 0,-1-1-26 15,1-8-18-15,0 0-24 0,0 0-13 0,0 0-24 16,0 0-47-16,3 4-58 0,-3-4-33 0</inkml:trace>
  <inkml:trace contextRef="#ctx0" brushRef="#br4" timeOffset="213907.9">9544 11134 207 0,'-9'-3'55'0,"9"3"3"0,-8-1 2 0,8 1 9 0,0 0 20 16,0 0-30-16,-8 5-19 0,4 3 27 0,1 0 15 15,3 2 4-15,0 5 20 0,0 4 21 0,2 2 1 16,0 1-4-16,2 3 2 0,-3-1-31 0,2-2-15 16,-3-1-8-16,0 1-21 0,1-2-29 0,0-2-21 15,0-3 0-15,-1-4 1 0,0-1-2 0,0-3 3 16,0-7 2-16,0 0 5 0,6 7 3 0,-2-2 4 16,1-3 4-16,0 0 5 0,0-3 3 15,1-1 0-15,-1-2 10 0,3-1 16 16,3-1 6-16,1-2 1 0,1-1-1 0,2-4-4 15,3 0-6-15,2-2-10 0,4-3-49 16,-1-1-57-16,2 0-56 0,0 1-60 0,-2-1-75 16</inkml:trace>
  <inkml:trace contextRef="#ctx0" brushRef="#br4" timeOffset="214490.81">10006 11283 811 0,'0'0'109'0,"0"0"10"16,0 0 11-16,0 0 8 0,-8 0 4 16,8 0-47-16,-9 4-20 0,5 1-20 0,1 6-13 15,1 5 12-15,4 3-7 0,1 4-3 0,1 5 6 16,6 2 18-16,-2 2-4 0,-3-1 0 0,1-2-6 15,0 0-22-15,-1-4-5 0,0-3-7 16,-3-1-8-16,1-2-18 0,-1-4 1 16,1-1 0-16,-2-3 1 0,1 0 0 0,-1-3 1 0,-1-8 2 15,0 0-3-15,0 0-1 0,0 0 1 0,0 0-2 16,0 0 1-16,0 0-4 0,0 0-2 0,2 1-3 16,1-1 2-16,-2-5-29 0,-1-7-29 15,-2-5-30-15,-2-4-9 0,1-4-7 0,-1-5-4 16,3-4 9-16,-1-4 8 0,-2 5 42 15,1 1 52-15,2 4 47 0,-2 3 26 16,2 5 24-16,-1 5 20 0,2 15 3 0,0 0 1 0,0 0-7 16,0 0-21-16,0 0-18 0,0 0-16 0,0 0-13 0,0 0-14 15,0 0-10-15,1-7-10 0,3 7-4 0,1 7 11 16,1 3 3-16,1 4 3 0,3 1-3 0,-1 0 4 16,2 2-1-16,4-1 0 0,1 3 0 0,1-5-9 15,-1 1-5-15,2-1-2 0,-3 0 2 16,3-1-1-16,-2-1 0 0,-2-2 0 0,1 1-2 15,-3-2-3-15,-2-1 2 0,-10-8-2 0,0 0 1 16,9 5-1-16,-9-5 3 0,0 0 1 16,0 0 3-16,0 0 2 0,0 0 3 0,0 0 12 15,0 0 10-15,0 0 14 0,0 0 16 0,5-1 16 16,-3-3 14-16,0-5-11 0,-3-6-12 0,0-9-29 16,-2-4-25-16,2-6-35 0,-4-8-46 0,1-3-40 15,-1-2-34-15,3 5-4 0,-1 2-15 0,-2 6-15 16,2 5-26-16,-1 7-35 0,4 22-36 0</inkml:trace>
  <inkml:trace contextRef="#ctx0" brushRef="#br4" timeOffset="-214566.78">10360 11175 418 0,'0'-7'92'0,"0"7"14"0,0 0 15 16,0 0 8-16,0 0 15 0,0 0-26 0,0 0-22 15,0 0-20-15,3 3-8 0,-1 2 16 0,0 4-12 16,1 3-6-16,0 2-5 0,1 4 4 0,3 4 11 16,1 3 2-16,1 1-3 0,0 2-28 0,-1-6-5 15,0 0-1-15,-2-1-11 0,0-1-16 0,-1-2-12 16,-1-2-1-16,0-1 1 0,0-3-5 16,-1-2 3-16,0-1 0 0,-3-9 1 15,0 0 2-15,0 0 1 0,0 0 1 0,0 0 2 16,0 0 4-16,0 0 0 0,0 0 2 0,0 0 1 15,0 0 2-15,0 0-1 0,0 0 5 0,5 5 8 16,-5-5 7-16,0 0 5 0,3 1 7 0,0-3-1 16,0 0 5-16,1-2 3 0,-4 4 3 0,3-4-5 15,2-2-3-15,-5 6 2 0,0 0-1 0,0 0 1 16,0 0-3-16,0 0-1 0,0 0-4 0,0 0-3 16,0 0-5-16,0 0-8 0,0 0-7 15,0 0-5-15,0 0 0 0,0 0-8 0,0 0-3 16,0 0-4-16,0 0 1 0,0 0-2 0,0 0-2 15,0 0-2-15,0 0-11 0,0 0-8 0,0 0-15 16,0 0-21-16,3-6-28 0,0-1-23 0,0-1-34 16,-1 0-41-16,2-2-124 0</inkml:trace>
  <inkml:trace contextRef="#ctx0" brushRef="#br4" timeOffset="-214214.61">10587 11039 198 0,'-7'0'78'0,"-2"1"18"0,9-1 18 16,0 0 14-16,-7-1 14 0,7 1-16 0,0 0-15 15,0 0-13-15,-7 3-17 0,4 1-21 0,-1 1-16 16,-1 2-14-16,5 2-10 0,-4 3-2 0,1-1 0 15,0 3 9-15,0-1 2 0,1 3-3 0,1 0 3 16,1-2-2-16,-2 0-3 0,1-1-7 0,0-1 4 16,1-2 2-16,1-2 18 0,-1-8 24 0,3 7 10 15,-3-7 11-15,5 4 13 0,-1 0 18 0,3-3 8 16,-3 0 2-16,1-3-8 0,1-2-10 16,-6 4 0-16,6-2 5 0,-6 2 2 0,0 0-4 15,5-5-3-15,2 1-4 0,-1-3-6 0,0 3-6 16,0-1-8-16,1-1-15 0,0-2-13 0,2 0-20 15,-2 1-26-15,3-2-28 0,3-1-47 16,-1 0-52-16,0 0-56 0,0-1-67 0,2 0-78 16,1 1-90-16</inkml:trace>
  <inkml:trace contextRef="#ctx0" brushRef="#br4" timeOffset="-213151.22">10714 11235 387 0,'-6'-4'49'0,"1"3"1"0,1 1-1 0,-2 6 9 15,1 4 33-15,5 6 25 0,-2 3 3 16,4 2-3-16,2 0 0 0,3 2 1 0,-2 2-1 15,3 2-9-15,-1 1-29 0,2 0-54 0,2-3-19 16,-7-1-1-16,4 0 3 0,-2 0-2 0,0 0 4 16,0-3-1-16,-3 0-11 0,2-4-18 0,-2-3-24 15,-2-2-23-15,-1-12-25 0,0 0-22 16,0 0-18-16,0 0-14 0,0 0 3 0,0 0 12 16,0 0 26-16,0 0 28 0,0 0 36 0,0 0 32 15,1 1-56-15,-4-4 41 0,-2-4 16 0,1-4 11 16,0-1 3-16,-3-3 3 0,2-4-5 0,-1-2 7 15,1-1 92-15,1-3-3 0,-3 7 18 0,5-2 19 16,0 2 27-16,1 2 16 0,-1 1 11 16,2 1-9-16,0 14-10 0,0 0-23 0,0 0-23 0,0 0-32 15,0 0-29-15,0 0-32 0,0 0-16 0,0 0-13 16,0-4-12-16,1 3-1 0,0 4-2 0,4 4 3 16,3 3-2-16,0 6 7 15,2 0-2-15,1 2 3 0,1 0 4 0,0 3-1 16,0-7-1-16,1 0 0 0,0-1 2 0,-4-1-1 15,-2-4 0-15,-7-8-3 0,6 7-1 0,-6-7 0 16,0 0 2-16,0 0 2 0,0 0 2 0,0 0-2 16,0 0 3-16,0 0 7 0,0 0 2 0,5 3 11 15,-1-3 8-15,-2-3-3 0,0-2 4 0,-2-4 2 16,-2-3 2-16,-2-2 0 0,2-4-1 0,-1 0-4 16,-1-4-1-16,1 2 11 0,-1 3 4 15,2-1 3-15,0 3-3 0,2 1-2 0,0 14-8 0,0 0-5 16,0 0-12-16,0 0-12 0,0 0-13 0,0 0-9 15,0 0-2-15,2-6-2 0,2 4 6 0,1 3-2 16,5 5 4-16,0 3-4 0,1 1-12 16,2 2-10-16,2 1-9 0,-1-1-7 0,0 1-8 15,1-5-6-15,-2-1-3 0,-2-1 5 0,-2-2 16 0,0-3 16 16,-9-1 13-16,0 0 9 0,0 0 10 16,0 0 14-16,0 0 13 0,0 0 13 0,5-1 12 15,-5-2 2-15,1-3 5 0,-1-3 6 16,-1-1 4-16,-1-3 5 0,-2-2 3 0,-1-1 1 15,0-1-5-15,-1-2-1 0,2 3 4 0,0 0-3 16,1 1-2-16,1 3-7 0,-2 1-12 0,4 11-13 16,-4-7-11-16,4 7-3 0,0 0-14 0,0 0-22 15,0 0-24-15,0 0-31 0,0 0-35 0,0 0-34 16,0 0-33-16,0 0-31 0,-1 0-15 0,0 3-5 16,3 3-11-16,-1 3-3 0,2 3-6 0,1 2-25 15</inkml:trace>
  <inkml:trace contextRef="#ctx0" brushRef="#br4" timeOffset="-209824.57">12440 11228 73 0,'-8'-3'36'0,"8"3"19"0,0 0 16 0,0 0 14 0,0 0 10 16,0 0 4-16,0 0 7 0,0 0 7 0,0 0 2 15,0 0-4-15,0 0-2 16,0 0-8-16,0 0-4 0,0 0-12 0,0 0-17 15,0 0-16-15,0 0-13 0,-1 3-17 0,-1 0-12 16,2 3-4-16,2 8 24 0,0 3 25 0,3 5 1 16,1 2 4-16,2 3-1 0,1 1 3 0,0 3-2 15,-4-5-2-15,2 1-29 16,0-2-24-16,-2-5-2 0,0-3-5 0,0-3 4 16,-3-3-5-16,1 1 3 0,1-1 3 0,1-1-3 0,-2-1 0 15,-2-3 0-15,-1-6 2 0,0 0 0 0,0 0 0 16,0 0 5-16,0 0-1 0,0 0 0 0,0 0-2 15,0 0 6-15,0 0 0 0,0 0 0 0,0 0 1 16,0 0-3-16,0 0 5 0,0 0 8 0,0 0 6 16,0 0 3-16,0 0 5 0,0 0 8 0,0 0 4 15,0 0 6-15,0 0 4 0,0 0-2 0,0 0 2 16,0 0 5-16,0 0-3 0,3 1-1 0,-1-1 2 16,-1-3-1-16,0 2 0 0,-1-3-2 0,-1-1-3 15,1 5-13-15,-2-6-6 0,0-2-8 0,0-1-9 16,-3-1-12-16,-2 6-12 0,2-2-6 15,-2 2-5-15,-1-1-2 0,0 1 1 16,-1 0-2-16,0 1-5 0,1 1-6 0,-3 3-9 16,2 2-8-16,-1 1-1 0,-1 2-5 0,1 4-4 15,0 0 4-15,-1 2 6 0,0 2 7 0,3-1 5 16,-1-1 7-16,3-1-2 0,2-1 2 0,1-2 5 16,3-8-3-16,0 0 0 0,1 8 2 0,1-2 5 15,2-2 6-15,2-1 4 0,2-1 3 0,0-1 2 16,-1 2 2-16,1 0 2 0,1-1 1 0,1 1 4 15,0-2-1-15,3-1 4 0,1-2-2 0,2-1 2 16,0-3 0-16,2 2-4 0,-1-3-14 0,2-3-28 16,0 0-41-16,-3-1-43 0,2-1-50 0,-5-1-56 15,-2 0-54-15</inkml:trace>
  <inkml:trace contextRef="#ctx0" brushRef="#br4" timeOffset="-209351.91">12678 11547 234 0,'-10'5'94'0,"10"-5"18"0,0 0 18 16,0 0 22-16,0 0 15 0,0 0-26 0,0 0-17 15,0 0 2-15,0 0 2 0,0 0-4 16,2 0-2-16,1-2-3 0,1-1 2 0,1 0 5 16,1-1 6-16,7 0-8 0,1-2-12 0,-1-1-10 15,3-1-10-15,3-2-13 0,-8 2-10 0,0-1-1 16,0 0-7-16,0-1-3 0,1-3-7 0,-5 1 0 16,-1-1 1-16,-2 1 1 0,0 0 0 0,-4 1-6 15,1 1-3-15,-1 10-12 0,-2-9-5 0,-1 2-11 16,-1 2-16-16,-3 1-17 0,-1 1-27 15,-3 2-21-15,-1 0-20 16,0 4-13-16,-2 0-9 0,-1 4 1 0,1 0 7 0,0 1 10 0,2 2 14 16,0 4 13-16,-1 3 18 0,7-1 11 0,1 1 15 15,0-3 5-15,3 0-1 0,2 1 1 0,0-4 6 16,3 0 3-16,2-2-3 0,3-2 2 16,0-2 2-16,2 0 1 0,2 0 3 0,1 2 1 15,5-3-2-15,-2 0 1 0,1-1 5 0,2 0 1 16,-1-3 0-16,1 0 0 0,1-3 0 0,-2 0-17 15,-1-2-31-15,0-4-41 0,-3 1-37 0,2-3-51 16,-1-2-43-16,-1-2-50 0</inkml:trace>
  <inkml:trace contextRef="#ctx0" brushRef="#br4" timeOffset="-209057.7">12939 11184 498 0,'-6'-4'139'0,"6"4"36"16,0 0 27-16,0 0 23 0,0 0 24 15,0 0-30-15,0 0-25 0,0 0-30 0,0 0-29 16,0 0-39-16,0 0-27 0,-5 2-25 0,3 5-24 16,2 2-7-16,2 3-10 0,4 3-3 0,0 3 38 15,2 2-40-15,-1 2 0 0,0 2 3 0,2 4 3 16,-1-4 9-16,-2-1 1 0,-1 2 11 16,2-1-39-16,-3-1 43 0,-2-2 0 0,2-1 1 15,0-1-3-15,-1-3-12 16,0 1 2-16,-2-3-12 0,2-2-1 0,-2-3-1 15,-1-9-1-15,0 0 0 0,0 0-1 0,0 0 3 0,0 0 1 16,0 0 0-16,0 0 1 0,0 0 4 0,0 0 3 16,0 0-2-16,0 0 3 0,0 0-1 0,0 0-14 15,0 0-25-15,0 0-26 0,0 0-34 0,0 0-40 16,-4 2-45-16,4-6-78 0</inkml:trace>
  <inkml:trace contextRef="#ctx0" brushRef="#br2" timeOffset="-203004.83">12447 11333 125 0,'-8'-6'42'0,"4"0"8"0,-1 1 9 0,1-2 8 16,0 0 9-16,2 0-4 0,2 1 2 0,-1 0-2 16,0-1 4-16,0 1 4 0,2 0 0 15,-1 6 5-15,-2-5 1 0,2 5 5 0,-1-7 2 16,1 7 2-16,-2-7 1 0,2 7 3 0,-1-5 2 15,1 5 3-15,0-5 5 0,-1-1-1 0,1 6-2 16,0 0-4-16,0 0-6 0,0 0-2 16,-1-6-3-16,1 6-5 0,0 0-7 0,0-6-4 15,0 6-4-15,0 0 0 0,0 0-2 0,0 0-5 16,1-6-5-16,-1 6-5 0,0 0-2 0,0 0-1 16,0 0-4-16,0 0-3 0,0 0-2 0,0 0-2 15,0 0-4-15,0 0-4 0,0 0-7 16,0 0-8-16,0 0-7 0,0 0-10 0,0 0-7 15,0 0-6-15,0 0-5 0,-1 1-4 0,1 0-6 16,1 4-9-16,1 1-2 0,0 3 2 0,2 5 2 16,1 4 4-16,0 4 1 0,2 5 3 15,1 4 6-15,4 0 9 0,1-1 8 16,0 2 1-16,-1 0-1 0,0 1 1 0,1-3 0 16,-2 1 1-16,0-2-1 0,1-2 3 0,-2-2-2 15,-2-2 1-15,0 0 2 0,-3-3-2 0,2 1 2 16,0-3-2-16,-2-2 1 0,-2-2-3 0,2-1 3 15,-1-1 0-15,-1-2-2 0,0-2 2 16,0-1-2-16,1 0 4 0,-2-2-1 0,-2-5 2 0,0 0-3 16,0 0 2-16,0 0 3 0,0 0-3 0,0 0 1 15,0 0 4-15,0 0-1 0,0 0 2 0,0 0 1 16,0 0 2-16,0 0 1 0,0 0 0 0,0 0 4 16,0 0-2-16,0 0 3 0,-2-1-1 0,-1-2 2 15,-1-3 2-15,1-2 4 0,0 0 6 16,-1 0 8-16,-3-3 4 0,2-1 1 0,2 5 2 0,-1 0 2 15,3 1 1-15,-1-2-3 0,1 0-10 0,-2 0-16 16,-1-1-9-16,-2-3-2 0,2 2-5 16,-2-1-6-16,1-1-7 0,0-1-1 0,-2 0 2 15,-1 0 5-15,0 1 3 0,1 1-3 0,2 3 1 16,-2 0 0-16,2 2 2 0,1-1-2 0,-2 0-3 16,1 2 3-16,1-1-11 0,-4 2-7 0,0 0-3 15,1-1 1-15,-1 1 0 0,1 0 1 0,-1 2-1 16,8 2 1-16,-7-2 10 0,7 2 7 0,0 0 2 15,0 0-1-15,-8-1-4 0,1 2 3 0,0 0-1 16,3 2-4-16,0 1-2 0,1 3-1 16,-3 0-1-16,-1 2-1 0,0 3 1 15,-1 0-3-15,1 2 2 0,-2 1 3 0,1-1 0 16,0-1-1-16,3 2-3 0,-1-1-2 0,2-1-2 0,3-2-4 16,3-1-10-16,2 0-7 0,0-2 2 15,1 1-1-15,1 0 5 0,1 1 2 0,1-3 5 16,0 1 7-16,0 1 9 0,1 0 8 0,0-2 3 15,0 0 8-15,1 1 7 0,1-4 4 0,0 0 5 16,1-1 5-16,-1 0 2 0,0-2 2 0,0-2 2 16,2-2-3-16,0-2-6 0,0-2-3 0,-1-4-3 15,-2 0-4-15,2 1-1 0,-2-3 1 0,2 0-3 16,-2-2-2-16,-1 3-1 0,-2 1-2 0,0 0-9 16,-3 3-9-16,1-1-17 0,-3 2-26 0,-1-1-32 15,1-1-39-15,-1 1-42 0,-1 2-31 0,0-3-42 16,0 2-50-16,-1-1-38 0</inkml:trace>
  <inkml:trace contextRef="#ctx0" brushRef="#br2" timeOffset="-202456.28">12674 11536 355 0,'-1'-3'150'0,"-2"2"10"0,3 1 8 15,0 0 6-15,0 0 8 0,0 0-54 0,0 0-36 16,0 0-15-16,0 0-14 0,0 0-2 0,0 0-3 16,0 0 2-16,0 0-2 0,0 0 2 0,0 0 7 15,0 0 2-15,0 0 7 0,0 0 9 0,0 0 6 16,0 0-1-16,0 0 5 0,0 0 1 0,3-3-1 16,1-1-7-16,-1 2-8 0,2-2-10 15,2-1-12-15,4 0-3 0,3 0-9 0,2-1-6 16,0-2-10-16,3-3-5 0,-7 2-8 15,2-1-3-15,1-2 2 16,1 2-3-16,-5 1-1 0,-2-1 1 0,2 3 4 0,-2-2 0 16,-1 2 7-16,-8 7 3 0,0 0 0 0,0 0 1 0,0 0 2 0,0 0-2 15,0 0-5-15,0 0-1 0,0 0-6 0,0 0-5 16,4-7-1-16,-2 1-7 0,-2 6-3 16,-2-4-3-16,-2 1 0 0,-1 2-5 15,0 0-1-15,-2 0-3 0,-1-1-1 0,0 3 3 16,0 0-6-16,8-1-1 0,-7 3-5 0,-1 0-7 15,0 1-3-15,0 1-2 0,-3 1-3 0,1 1-3 16,0 4 4-16,-3 0 0 0,3-1 3 0,-2 1 0 16,-1 0-14-16,4 3-3 0,0-1-4 0,4-1-1 15,-1 0-6-15,4-2-14 0,-1 0 0 0,6 0 7 16,-1-1 20-16,4 0 8 0,-1 0 6 0,4-3 5 16,1 0 7-16,3-1 18 0,-3 1 6 0,0-1 5 15,4-1 4-15,-2 1 12 0,3-2 9 0,-2-1 6 16,2 0 3-16,-3 0 0 0,-1-2 3 0,2-2-7 15,-1-1-6-15,-1 1-11 0,1-3-13 0,-2-1-17 16,2 0-22-16,-3-2-29 0,0-2-41 16,0-2-48-16,-1-3-37 0,1 1-55 0,-2-1-42 15,0-3-33-15</inkml:trace>
  <inkml:trace contextRef="#ctx0" brushRef="#br2" timeOffset="-202100.97">12922 11143 353 0,'0'0'171'0,"0"0"24"0,0 0 23 0,0 0 17 0,0 0 11 16,0 0-47-16,0 0-43 0,0 0-36 0,-4-1-28 16,-1 2-26-16,2 2-21 0,2 4-11 0,1 3-10 15,1 2-11-15,1 3-1 0,0 1 2 16,3 4 0-16,0 1 4 0,0-5 1 0,0 2-5 15,1 0 3-15,1-3 4 0,-1 1-1 0,1 0-3 16,0-1 4-16,-2 0-3 0,2-2 2 0,-2-1 3 16,0-1-3-16,0 0-3 0,-1-3 5 0,-1 0 2 15,0-2-1-15,0 0 2 0,-3-6-3 16,3 7-4-16,-1-1-4 0,-2-6-1 16,0 0-6-16,0 0-3 0,0 0 1 0,0 0-5 0,0 0 1 15,0 0 2-15,0 0 1 0,0 0 2 16,0 0-1-16,0 0 0 0,0 0-4 0,0 0-2 15,0 0-12-15,0 0-25 0,0 0-29 0,0 0-28 0,0 0-29 16,0 0-37-16,0 0-52 0,0 0-53 16,0 0-49-16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21T04:07:33.8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2335 5298 138 0,'-9'4'34'0,"-1"-1"2"0,1-2-2 0,2 2 3 16,-3 2-1-16,2 0-19 0,-3-1-12 0,2 2-2 16,-1-2 1-16,1 0 6 0,0 0 8 0,2 0 5 15,7-4 12-15,0 0 14 0,0 0 16 0,0 0 12 16,0 0 15-16,0 0 7 0,0 0 9 0,0 0 8 16,0 0 1-16,0 0-1 0,0 0-5 15,0 0-5-15,0 0-10 0,0 0-6 0,0 0-5 16,0 0-9-16,0 0-6 0,0 0-8 15,0 0-8-15,0 0-9 0,0 0-3 0,0 0-10 16,0 0-10-16,0 0-3 0,0 0-2 0,0 0 1 16,-1 3 5-16,1-1-2 0,2-1-3 0,4-3-1 15,0 0 0-15,3 0-4 0,0-1-2 0,5 0-5 16,2-1-8-16,2 0 1 0,-1 1 0 16,2-1 2-16,2 1 2 15,1 1 0-15,2-3-2 0,2 0 1 0,3 1 0 16,0-1 3-16,3 2-3 0,2-2 1 0,-1 2 1 0,5-2 1 15,1 1-1-15,0-1 0 0,1 1 0 0,1 0-1 0,-1 0 3 16,-4-2-2-16,-5 1 0 0,0 1 1 0,-5 0-2 16,-8 0-2-16,-4 1 2 0,-14 3 0 0,0 0-8 15,0 0-3-15,0 0-15 0,0 0-9 0,0 0-11 16,0 0-9-16,0 0-16 0,0 0-18 0,0 0-12 16,0 0-16-16,0 0-16 0,0 0-15 0,0 0-19 15,0 0-18-15,0 0-15 0,5-2-9 0</inkml:trace>
  <inkml:trace contextRef="#ctx0" brushRef="#br0" timeOffset="508.85">2515 5431 302 0,'-17'8'130'15,"3"-1"30"-15,0-2 26 0,2-3 24 0,3 1 16 16,0 2-21-16,1-2-12 0,8-3-22 0,-5 4-21 15,5-4-17-15,0 0-17 0,0 0-10 0,0 0-10 16,0 0-4-16,0 0-9 0,0 0-9 0,0 0-5 16,0 0-10-16,0 0-8 0,0 0-10 0,0 4-3 15,3-4-8-15,-1 0-9 0,3-1-4 16,2 1-5-16,2-2-7 0,0-2 0 0,-1 0-7 0,7 0-2 16,1 0 0-16,1-2-2 0,4 2 2 15,1-1 2-15,3 2 2 16,11-2 2-16,7 4 5 0,3-4-2 15,6 1 5-15,3-1 2 0,-1-3-4 0,-2 5 1 16,-1-2 0-16,-2 2 0 0,-1-2-3 0,-11 0-1 16,-7 1-5-16,-6 3 2 0,-4-1 1 0,-6-1-2 15,-3 6 2-15,-11-3-2 0,0 0-1 0,0 0 2 0,0 0-1 16,0 0 1-16,0 0-2 0,0 0 3 0,0 0 1 16,0 0 1-16,0 0 4 0,0 0-1 0,0 0 5 0,0 0 0 15,0 0 5-15,0 0 0 0,0 0 1 16,0 0 2-16,0 0-1 0,0 0 0 0,0 0-5 15,0 0 1-15,0 0-5 0,0 0-4 0,0 0 0 16,0 0-4-16,0 0 0 0,0 0-2 0,0 0 1 16,0 0-2-16,0 0-2 0,0 0 1 0,0 0-8 15,0 0-2-15,0 0-9 0,0 0-6 0,0 0-13 16,0 0-10-16,0 0-15 0,0 0-14 0,2-1-14 16,-1 2-12-16,-3-2-15 0,-1 2-17 0,3-1-11 15,0 0-10-15,-6 0-13 0,0 0-14 0,6 0-18 16,0 0-24-16,0 0-27 0</inkml:trace>
  <inkml:trace contextRef="#ctx0" brushRef="#br0" timeOffset="1891.01">1830 3854 194 0,'-9'2'75'0,"9"-2"17"0,0 0 20 0,-7 3 21 16,-1-1 20-16,3-1-1 0,5-1-2 0,-11 1-4 16,11-1-2-16,0 0-4 0,0 0-10 0,0 0-6 15,0 0-13-15,0 0-14 0,0 0-18 0,0 0-11 16,0 0-13-16,0 0-8 0,0 0-8 0,0 0-12 15,0 0-7-15,0 0-2 0,0 0 5 0,0 0-2 16,0 0-3-16,0 0-2 0,0 0-3 0,0 0-1 16,0 0 0-16,0 0-5 0,0 0-3 0,-1 4-1 15,1-4-2-15,0 0 1 0,0 0-2 16,0 0 0-16,0 0 0 0,0 0 1 0,0 0 0 16,-7 3 4-16,0-1-2 0,1 0-2 0,-2 1 3 15,8-3-1-15,0 0-3 0,0 0 1 0,0 0 1 16,0 0-5-16,0 0 3 0,-7 2-1 0,7-2-2 15,0 0 1-15,0 0 2 0,0 0-1 0,0 0-2 16,0 0 3-16,0 0 2 0,0 0 0 0,2 1 1 16,1-1 0-16,0 1 3 0,4-1 1 15,-5-3 7-15,6 1 3 0,1-1-5 0,5 0 4 16,-3-2-2-16,2 1-1 0,-5-1-2 0,1 1 2 16,2 0-10-16,5 0 1 0,-1-1 4 15,4-1-1-15,2 0 3 0,2-1-1 16,5 0 1-16,1-1-3 0,0-2 3 0,2 2-4 15,0-2-2-15,-1-1-1 0,0 0-2 16,-2 1 2-16,1-1-2 0,-2-1 2 0,-2 1 1 16,-3 0-2-16,0 2-1 0,-2 0 2 0,-5 0-3 15,-1 2 3-15,-14 7-2 0,0 0-1 0,0 0-3 0,0 0 2 16,0 0-9-16,11-6-8 0,-11 6-8 0,0 0-16 16,0 0-12-16,0 0-14 0,9-8-17 0,-5 2-20 15,-4 6-16-15,0 0-19 0,0 0-20 0,0-5-10 16,0 5-14-16,-3-4-8 0,-1 2-5 0</inkml:trace>
  <inkml:trace contextRef="#ctx0" brushRef="#br0" timeOffset="2497.5">2134 3567 340 0,'-12'0'72'0,"1"0"18"0,0 0 19 15,5 1 20-15,-2 2 20 0,8-3-15 0,-6 2-2 16,-3 0-2-16,5 2-2 0,0-1-13 0,4-3-13 15,0 0-19-15,0 0-18 0,-1 4-12 0,1-4-17 16,1 5-14-16,3-3-15 0,0 1-6 0,3-1-8 16,0-1 0-16,3 3 0 0,4 0-2 0,2 1 5 15,3-2 1-15,0 2 0 0,3-3 5 16,5 5 2-16,0 0 0 0,1 0-2 16,2-1 1-1,-4-2-3-15,0-1-2 0,-3 1 4 0,-2-1-4 16,-2 0 1-16,-4 0-4 0,-5 0 1 0,-10-3-3 15,6 4-1-15,-2 2 1 0,-2 0-6 0,-2-1 0 0,-2 1-1 0,-3 1 0 16,0 0 3-16,0 2 4 0,0 0 4 0,-1 5-1 16,0-2 4-16,0 1 1 0,-1 0 3 0,2 2 2 0,-2 0-3 15,-1 2 2-15,1-2-2 0,-1 0 0 0,1-2 0 16,-2-2 0-16,5-2-2 0,-2 0 1 16,1-1 3-16,0-2-2 0,5-6 4 0,0 0 7 0,0 0 3 15,0 0 9-15,0 0 9 0,0 0 17 16,0 0 16-16,0 0 11 0,0 0 10 0,0 0 10 15,0 0 7-15,0 0 5 0,-4 0 2 0,2 0-3 16,-1-4-3-16,1 0 1 0,0-2 0 0,0-2-12 16,-1-2-11-16,-2-5-13 0,-1-3-14 15,1-2-14-15,-3 2-13 0,1-3-14 0,-2 1-11 16,2-2-5-16,-4 0 1 0,3 2 0 0,0 3 2 16,3 0 1-16,-3 2 0 0,2 2 4 15,2 3 5-15,-1 2 3 0,2 1 4 0,-1 0-1 0,1 0-2 0,3 7 2 16,-5-6-6-16,5 6-1 0,-4-7-10 15,4 7-3-15,0 0-4 0,0 0-3 0,0 0-3 16,0 0-6-16,-3-4 1 0,2-2-8 0,1 6-5 16,0 0-8-16,0 0-16 0,0 0-6 0,-1-5-11 15,-2 0-12-15,3 5-11 0,-1-6-8 0,-4 0-1 16,5 6-11-16,0 0 1 0,-4-4-21 0,4 4-16 16,-4-3-21-16,0 3-30 0,4 0-43 15,-5-1-55-15</inkml:trace>
  <inkml:trace contextRef="#ctx0" brushRef="#br0" timeOffset="7468.48">11366 2964 180 0,'-8'-4'51'0,"0"0"13"16,8 4 11-16,0 0 8 0,0 0 8 0,0 0-12 15,0 0-7-15,0 0-6 0,0 0 1 0,0 0-11 16,0 0-5-16,-6-3-3 0,6 3-1 0,0 0-4 16,0 0-4-16,-5-4 1 0,5 4-5 0,0 0 5 15,0 0 1-15,0 0-3 0,-6-3-4 0,1 0 1 16,-1 0 1-16,-1 1-5 0,-1 0-1 0,1 0-2 15,1 1-6-15,-1-2 4 0,-1 3-1 0,-2 0-1 16,1 0-3-16,-3-1-1 0,0 0 1 16,-1 2-5-16,1 0-1 0,0-1 0 15,-2 1-3-15,3 1 3 0,-1-1 2 16,-1 1 0-16,4 0-3 0,1-2 1 0,8 0 0 0,-10 2-1 16,4-1-2-16,-3-1-2 0,2 2-3 0,-1-2-1 0,1 0 0 15,0 1-1-15,1 0 1 0,0 0-6 0,-2 1 1 16,0 1 1-16,0 0-1 0,-2 1 2 0,-1-1 0 15,1 3 31-15,-1 0-33 0,0-1 3 16,3 1 1-16,-3-3-1 0,4 2-1 0,7-5-2 16,0 0 1-16,0 0-33 0,-8 4 32 15,8-4-1-15,-6 4 0 0,-1 1 1 0,2-1-1 16,2 1 0-16,-5 0 2 0,0 2 2 0,-4 1-1 16,2 3 0-16,-2-1 1 0,-1 1-1 0,1 1-1 15,-3-1 4-15,2 1-4 0,-3-1-1 0,0 2-1 16,-1-2 3-16,2 0 0 0,-1-1 2 0,4 1-1 15,-3 0 2-15,2 0 1 0,1 1-3 16,0-3 2-16,2 0-3 0,4-1-1 16,1 2-4-16,0-2 4 0,1 0-5 0,-1 2 1 0,2-2 1 0,-1 1 1 15,-1 3 1-15,-1 1 1 0,2 1-4 0,-2 1 2 16,1 0 3-16,0-1-3 0,-2 1-1 0,0-2-1 16,5 0 1-16,-1 1-2 0,0-4 2 0,1 2 1 15,0-2-3-15,1 1 0 0,1 0 1 16,0 0 0-16,0 2 0 0,1 0 2 0,-1 1 0 15,1-1-3-15,1 1 2 0,0-3 0 0,-1 2-1 16,0-1 2-16,0 1-3 0,0 1 1 0,0-2 0 16,0-1 1-16,0-2 0 0,1 1 1 0,-1 0 0 15,-1-1 0-15,0-1-2 0,0-8 2 16,0 0-1-16,4 7-2 0,0-1 3 0,0-2 0 16,-4-4 0-16,0 0 0 0,5 5 1 0,-1-1-1 15,1 1 2-15,0 0 3 0,3 0-2 16,1 2 1-16,0-1 2 0,1 1 5 0,2 0 13 0,1 0 2 15,4 1-1-15,-2-2-1 0,0-1 0 16,1 2 0-16,0-1 0 0,-5-2-5 0,6 1-12 0,-4-1 1 16,0-1 2-16,-2 0 4 0,-1 1-1 0,1-2 0 15,0 0-2-15,-2 1 0 0,0 0-1 16,2-1-3-16,-1 0 0 0,1 1-5 0,-1-2-1 16,0 0 2-16,-1 0 0 0,-1 0-2 0,1 0-1 15,2-1 3-15,-1-1-3 0,0 1 1 0,1 0 4 16,-1-3-4-16,4 2 1 0,1-2 2 0,2-1 1 15,1 1 0-15,1-2 2 0,0-1-4 0,2 2 1 16,1-2 0-16,-4-1 0 0,2 1-1 0,-5-1 2 16,1 0-3-16,-1 0 3 0,0-1 0 0,-3 2 1 15,0-1 5-15,-2-2 3 16,-1 3 6-16,0-1 6 0,-1-1 5 0,2-2 3 16,-1 1 1-16,0-3-3 0,1 0-6 0,-1-4-1 15,2 0-8-15,-1-2-7 0,0-3-5 0,3 3-4 16,-2-1 5-16,-2 1 5 0,0 2 6 0,-2 0 0 15,0 1 4-15,-1 3 2 0,-2 0 1 0,1 4 0 16,-2-1-3-16,-1-2-5 0,0 1-4 0,-1 1 4 16,1 0 1-16,0 0 1 0,0 3 2 0,-2-1-2 15,0-2-2-15,-1-2-5 0,0-2-2 0,1 0-8 16,-1-1-4-16,1-2 1 0,-1 0-6 0,0 0-1 16,-1 0 4-16,2 0 1 0,-3 1-2 0,2 0 2 15,-2 1 0-15,1 2-3 0,-2 1 10 0,0 1 5 16,-1 2 1-16,0-1 8 0,0 1 5 15,-1 1 5-15,6 7 7 0,-5-7-3 0,0 1-5 0,2 3-7 16,3 3-2-16,-6-6-3 0,1 2-4 16,1 0-5-16,0-2-8 0,-3 0 3 15,3 1-4-15,-1-2 2 0,-1 1-2 0,0 0 0 16,0-2-1-16,0 1 1 0,0 0 3 0,0 0-1 16,-1 2 2-16,1-2-3 0,1 2 3 0,0 0-4 15,0 0 3-15,5 5-1 0,-7-4 1 0,0 1-3 16,-2 0 1-16,-1-1 0 0,-1 1-1 0,-2-1 2 15,-1 0-3-15,-2-1 0 0,0 1 0 0,0-1 2 16,1 2-4-16,2 0 3 0,2 0-2 16,1 2 1-16,-1-1-1 0,11 2-3 0,-9-2 0 15,9 2-3-15,-8 0 1 0,8 0-2 0,-7-1-1 0,1 2 0 16,1 0-3-16,-1-1 3 0,-5 0-3 16,2 4 1-16,-2-2 1 0,-2 3-1 0,-2-2 2 15,1 1-2-15,1 1 5 0,1-1 1 0,-1 0 6 16,2 0-2-16,1 0 4 0,0-2-1 0,10-2 3 15,0 0 1-15,0 0 1 0,-8 2-2 0,2-1-3 16,2 1 1-16,-2 0 2 0,1 0 0 0,1 1-1 16,-4 1-2-16,-1 2-3 0,-3-1-2 15,0 3 4-15,1 0-1 0,-1-2-5 0,2 1 3 16,-1 0-3-16,1-1 3 0,10-6 4 16,-10 5 3-16,1 0-4 0,9-5 0 0,-9 7 5 15,3-3-2-15,-1 1 0 0,3-1-1 0,-5 2 1 16,2 1-2-16,-2 2 3 0,-2 3-2 0,0 0-2 15,-4 2 0-15,2 0 3 0,1 1-2 0,1 0-1 16,-2 1 1-16,3 0-2 0,-3 2 1 0,2-2 4 16,0 0 0-16,-1-2-1 0,7 0-1 0,-1 1 2 15,-1-5 2-15,1 2-1 0,0-3-1 0,1 0-3 16,5-9 0-16,0 0 2 0,-2 8-2 0,0 0 1 16,0-2-3-16,1 0 0 0,1-6 0 0,-2 6 1 15,1 0 0-15,0 2 0 0,0 0-1 16,-1 3 4-16,1 1-2 0,-3 1 2 0,3 1 1 15,0 1 0-15,1 0 0 0,-1-1 0 0,1 0 1 0,0-1-28 16,0-1 26-16,0 0-2 0,0-4-1 16,1 2 1-16,-1-1-1 0,0-2-2 15,0-1-1-15,1 3 27 0,0-3-26 0,1 2 2 16,1 0-2-16,0 0-2 0,0 1-1 0,1-3 2 16,-1 2 0-16,1 0-3 0,1 1 3 0,-1-3-1 15,4 3 3-15,0-2 1 0,-2 2 1 0,1-2 2 16,2-1 1-16,0 1 0 0,0-2-1 0,3 0 1 15,3 0 0-15,3 1 2 0,-3-3 1 0,3 1 0 16,-2-1 0-16,1 0 0 0,-2 1 1 16,1-1 0-16,-3 0-1 0,3-1 0 0,-5 1 1 0,-1-2-2 15,0 1-2-15,-2-1 2 0,1 1-2 16,0-1 3-16,-1-1-3 0,3 1 0 0,0-1 2 16,-3 0-1-16,1-1 2 0,1 1 0 0,3-1 1 15,-2-1-1-15,3-1 1 0,-2 0 2 0,2 1-4 16,1-1 3-16,2 0-1 0,1-2 2 0,0-1-1 15,0-1-2-15,3 0 3 0,-1-1-3 0,1-1-1 16,2 0 3-16,-1-1-1 0,-2-2 0 16,-1 1-1-16,-2 2 1 0,-2-1-1 0,-2 0 7 15,-2 0 3-15,-1 1 2 0,0-1 4 0,0-2-4 16,-1 0 2-16,0 0 0 0,1 1 1 16,-2-4-8-16,0 2-3 0,3-1-1 0,0 3-3 0,-2-3 0 15,0 1 0-15,-1 3-1 0,0-2 1 16,-2 1 0-16,2 0-1 0,-1 1-4 0,-1 0 4 15,0 1-2-15,-2 0 0 0,0-2 0 0,3 4 0 16,-2 0 2-16,-5 7 7 0,1-7 6 0,1 2 2 16,0-2 6-16,-1 0 0 0,-1-2-5 0,1-4-2 15,-1-3-5-15,0 2-3 0,1-3-6 0,-2 0-5 16,3 1-4-16,-1 1 0 0,0 1 7 0,-1 0 0 16,1 2 1-16,-2 2-2 0,0 4 1 0,0-1 1 15,1 7 5-15,-5-5 1 0,5 5 1 16,0 0 2-16,0 0 5 0,-3-5 0 0,-2 0-2 15,0-1-3-15,-1-1-3 0,1 1-2 0,-1 1-6 16,0 0 0-16,1-1-2 0,-2 0-1 16,2-1 1-16,1 0 1 0,-2-1 0 0,0 0-3 15,0 1 4-15,-2-1-1 0,1-1 2 0,-1-1 0 16,-3-1-1-16,1 2 1 0,1 1-2 0,-2-1 2 16,3 1 0-16,0 0 0 0,-1 1-2 0,1 2-1 15,-1 1 1-15,3-1-2 0,-1 3 1 0,2-2 2 16,-2 1-2-16,0-1 2 0,0 0-2 0,-4 0 2 15,3 1-2-15,-3-2 3 0,-2 1-2 0,0 1-1 16,1 0 2-16,-1 1-3 0,2 0-1 16,1 0 1-16,-2 1 1 0,2 1-4 0,-1-1-1 15,2 2-3-15,1 0-2 0,-1 0 1 0,-1 0 1 16,0 1-2-16,-2 0-2 0,0 0 2 0,0 1 2 16,-1 0 1-16,1 1 1 0,-1 0 2 0,1 0-1 15,0 0 2-15,4 0 5 0,-3 0-3 0,2 2 2 16,0-2 1-16,-3 1-1 0,3 1 1 15,-2 1 2-15,-2 0-2 0,0 1 0 0,-1 0 2 16,2-1-2-16,-1 1-1 0,2-2-1 0,1 0 1 16,10-6-1-16,-10 6 3 0,10-6-5 0,0 0 1 15,0 0 3-15,0 0 2 0,0 0-1 0,-8 5 0 16,8-5 0-16,0 0-1 0,-6 6-1 0,0 0 2 16,0 1-3-16,-2 2-4 0,-1 1 5 15,0 2-4-15,-4 3 2 0,1 1-2 0,1 0 2 16,-4 0 0-16,3 0-2 0,0-1 4 0,4 0-3 15,-1-3-1-15,4 1-1 0,-2-1 0 0,3-1 0 16,1-1-2-16,-1 0 4 0,4-1-5 0,-2 1 3 16,1 1-2-16,-1 0 4 0,2 2-2 0,0-1 1 15,0 1-4-15,1 0-3 0,0 0 1 0,0 2-1 16,0 2 3-16,0 0-4 0,3 0-2 0,0 0-2 16,0-1 3-16,2 2-2 0,-2 0-7 15,0 0-4-15,2-1-3 0,-2-3-1 0,4 2 5 0,-1-1 1 16,1-3 1-16,1-1 7 0,3 1 6 15,-2-2 7-15,0-1-1 0,1-4 0 16,-2 1-4-16,1-2-1 0,-2-1-9 0,3-2-5 16,-11-1-4-16,8 2-2 0,-2-2 2 0,-1 0 3 15,2-1-1-15,0-1-2 0,1 1-12 0,1-1-23 16,2-2-25-16,-2 0-41 0,5-2-63 0</inkml:trace>
  <inkml:trace contextRef="#ctx0" brushRef="#br0" timeOffset="14418.41">4862 7662 490 0,'-8'7'136'0,"0"-7"22"16,8 0 22-16,0 0 16 0,0 0 21 16,-7 0-26-16,7 0-22 0,-6 0-14 0,6 0-14 15,0 0-12-15,0 0-15 0,0 0-12 0,0 0-19 16,0 0-12-16,0 0-11 0,0 0-15 0,-2-3-14 16,1-1-8-16,2 0-8 0,1 1-5 0,1 0-3 15,2 1-4-15,0-3-5 0,-1 1-12 16,4-2-13-16,-8 6-24 0,7-5-26 0,-7 5-39 15,6-6-61-15,1-2-106 0</inkml:trace>
  <inkml:trace contextRef="#ctx0" brushRef="#br0" timeOffset="15311.79">19859 7670 623 0,'-10'7'93'0,"10"-7"26"0,0 0 27 15,0 0 18-15,0 0 17 0,0 0-38 0,-2 4-12 16,3-1-1-16,2-1-7 0,2-1-27 0,3-3-23 16,1 0-18-16,5 0-14 0,2-3-7 0,3 1-5 15,6-2-6-15,-1-1-3 0,0 0 4 0,4-2-6 16,1-1-12-16,0 0-37 0,-1 0-50 15,-3 1-55-15,-4 2-64 0,-4 0-89 0</inkml:trace>
  <inkml:trace contextRef="#ctx0" brushRef="#br0" timeOffset="32175.33">1449 11575 112 0,'0'0'43'0,"0"0"8"0,0 0 8 0,0 0 6 16,0 0 7-16,0 0-4 0,0 0-4 0,0 0-5 16,0 0-2-16,0 0-1 0,4-1 1 0,-3 1 2 15,-2 1 1-15,-3 1 2 0,-2-1 4 16,-1 2 4-16,-4 0 2 0,3 0 0 0,-2 1 2 16,10-4-2-16,-13 4 4 0,13-4-4 0,-4 3-2 15,4-3-3-15,-4 3-2 0,-1-1-1 0,5-2-5 16,0 0-1-16,0 0-4 0,0 0-3 0,0 0 3 15,0 0 1-15,0 0-1 0,0 0-4 16,0 0 4-16,0 0 8 0,1 0-2 0,4-1-1 16,-2 1-11-16,2 0-9 0,4-3-7 0,1-1 1 15,0 1-11-15,4-2-10 0,1-2 1 0,5 1-2 16,-5 0 16-16,3-1 8 16,6-4 12-16,8 0 1 0,4 1 1 0,2-1-2 15,6-1-5-15,2-1-2 0,3-1-13 0,2-1-9 16,4 0-11-16,0-1-4 0,0 2 0 0,-5-1 0 15,0 1-3-15,-2-2 1 0,-3 2-1 0,-2 0 0 0,-3 3 2 16,-7 1-1-16,-5 1-1 0,-7 3 2 16,-3 2 0-16,-6 0-3 0,-12 4 2 0,0 0 1 15,0 0-2-15,0 0 0 0,0 0 0 0,0 0-2 16,0 0 1-16,0 0 4 0,0 0-3 0,0 0 2 16,0 0 1-16,0 0-3 0,0 0 2 0,0 0-2 15,0 0-5-15,0 0-7 0,0 0-14 0,0 0-19 16,0 0-23-16,0 0-20 0,0 0-19 0,0 0-20 15,0 0-19-15,0 0-20 0,0 0-10 0,5-6-12 16,-3 1-1-16,-3 2-3 0,-2-2 3 0,0-1-19 16</inkml:trace>
  <inkml:trace contextRef="#ctx0" brushRef="#br0" timeOffset="32688.19">2228 11135 358 0,'-12'2'85'0,"1"0"15"16,1 2 18-16,0-3 11 0,3 2 16 0,7-3-17 15,0 0-15-15,0 0-10 0,0 0-5 16,0 0-8-16,0 0-13 0,0 0-15 0,0 0-17 16,0 3-10-16,2 1-13 0,1-1-11 0,2 0-10 15,4 1-8-15,3-1-4 0,2 5 2 0,4-2 2 16,3 2 3-16,0 0 5 0,-2 1 2 0,3-2-1 16,1 1-2-16,0 0 3 0,0 0-1 15,2 0 1-15,-3-2 0 16,1 0-1-16,-4 0-2 0,-1-1 0 15,-2 1 0-15,-3 0-2 0,-6 0 2 0,-1 0 1 16,-3 1-1-16,-3-2 0 0,-2 1 0 0,-2 0 2 0,-1 0 5 16,-3 2 6-16,-2 5 14 0,2 1 19 0,-2 4 15 15,0 1 3-15,0 2-1 0,-3 2 1 0,1 1-2 0,0 0-4 16,0 0-18-16,1-2-22 0,3-4-12 0,0-4-3 16,2-3 0-16,1-3 1 0,5-8-1 0,0 0 1 15,0 0 9-15,0 0 8 0,0 0 14 0,0 0 16 16,0 0 21-16,0 0 22 0,0 0 22 0,0 0 18 15,0 0 17-15,-2 3 16 0,2-3 4 16,0-5-2-16,1-1-19 0,0-5-23 0,-2-3-25 16,-1-4-20-16,-4-7-26 0,1-6-23 0,-2-8-19 15,-4-2-16-15,-3-3 0 0,1-1-1 0,-3 2 4 16,4 1-2-16,1 5 2 0,-1 6 2 0,2 5 0 16,3 7 3-16,-2 7-2 0,9 12 0 15,0 0-2-15,0 0 1 0,0 0 0 0,0 0-6 16,0 0 1-16,0 0-1 0,0 0 0 0,0 0-2 15,0 0-4-15,0 0-8 0,0 0-11 0,0 0-23 16,0 0-34-16,0 0-41 0,-5-3-48 0,4 5-63 16,-2 1-79-16,0 1-118 0</inkml:trace>
  <inkml:trace contextRef="#ctx0" brushRef="#br0" timeOffset="37599.01">13531 756 382 0,'-1'-16'148'0,"-1"2"31"0,2 14 25 15,-2-11 22-15,2 11 23 0,0 0-50 0,0 0-36 16,0 0-29-16,0 0-29 0,-2-4-36 0,-1 3-25 16,-1 2-27-16,3 3-25 0,-1 4-2 0,-1 2-1 15,2 5-2-15,-3 9-1 0,2 4 4 16,0 1-3-16,0 0 3 0,2 6 3 0,2 2 0 15,-1 7 3-15,0 1 2 0,1 2 1 0,-2-2 0 16,2-4 6-16,-1 0 26 0,0 1 18 16,-1-2 4-16,0-2 8 0,0-3 4 15,-2-5 4-15,0-3 2 0,0-3 5 0,0-4-19 16,-2-2-15-16,3-6-1 0,-1-2-2 16,2-10-3-16,0 0 7 0,0 0-1 0,0 0-5 0,0 0-2 15,-2 5-1-15,-1-6-4 0,0-2-5 0,2-4-3 0,0-2-8 16,0-6-4-16,2-4-8 0,0-4-6 15,2-5-7-15,2-2-3 0,3 1-3 0,1-1 1 16,-1 1-4-16,3 0 1 0,0 2 3 0,1 3 5 16,2 2 4-16,-1 6 0 0,4 1 0 0,-1 4-2 15,0 2 4-15,5 1-4 0,3 2-1 0,-2 1-3 16,0 3 1-16,-1 0-2 0,0 4-1 0,-2 1-2 16,-3 3-1-16,-1 2 4 0,-4 2 0 0,-4 3 1 15,-2 2-1-15,0-1 3 0,0 3 1 0,-3 0 3 16,-2 1 28-16,2 1-25 0,-3-1 1 0,0 3 4 15,-1-3 2-15,-2 2 0 0,1-3-10 16,-2 0-23-16,2-1-51 0,0-3 8 16,-1-3-25-16,4-10-23 0,0 0-19 0,0 0-20 15,0 0-8-15,0 0 2 0,0 0 3 0,0 0-1 16,0 4 11-16,3-3 8 0,1-6-35 0</inkml:trace>
  <inkml:trace contextRef="#ctx0" brushRef="#br0" timeOffset="38071.36">14101 585 767 0,'0'0'173'0,"0"0"18"16,0 0 19-16,0 0 17 0,-3-11 19 15,0 5-44-15,3 6-35 0,0 0-37 0,0 0-32 16,-3-5-22-16,-1 5-19 0,-4-1-19 0,4 3-20 16,-2 5-14-16,-2 0-6 0,0 4-6 0,-1 2 1 15,4-2 0-15,-1 1 0 0,0 3 3 0,1 1 0 16,-2 0 1-16,1 2 0 0,-1-2 0 0,-1 0-7 15,1-1-9-15,2-1-15 0,-1 0-22 0,2 0-16 16,0-3-25-16,0 0-25 16,0-1-18-16,4-10-21 0,0 0-20 0,0 0-19 0,4 5-6 15,-1-3-13-15,2-3-1 0</inkml:trace>
  <inkml:trace contextRef="#ctx0" brushRef="#br0" timeOffset="38411.39">14401 482 442 0,'4'-8'167'0,"-4"8"27"0,0 0 21 0,0 0 19 0,0 0 15 16,0 0-54-16,-2-4-36 0,0 0-38 0,-2 0-29 15,-1 1-25-15,1 4-26 0,-3 1-21 0,0 0-16 16,-2 4-7-16,-1 1-4 0,-2 6-4 15,2 4 1-15,-6 6-2 0,1 7 7 0,-5 4 0 16,-1 3 2-16,-1 3 2 0,0 4 1 0,-1 3-3 16,1 0 0-16,3-2 0 0,2-2 1 15,4-4-3-15,1-1 0 16,5-1 1-16,2-3-2 0,4-1 3 0,2-2-1 16,2-3 3-16,1-3-14 0,2-1 1 15,3-3 0-15,-2-4 1 0,4-1 1 16,1-3-1-16,-1-3-3 0,2-4-19 0,-1 0-7 0,0-4-29 15,2-1-37-15,-1-2-50 0,0-3-75 0</inkml:trace>
  <inkml:trace contextRef="#ctx0" brushRef="#br0" timeOffset="38871.8">14340 856 585 0,'-5'-12'189'0,"0"4"26"16,5 8 27-16,-5-8 20 0,5 8 15 0,0 0-45 15,0 0-43-15,0 0-32 0,0 0-34 0,0 0-21 16,0 0-27-16,2-2-23 0,1 0-15 0,4 1-15 16,2 0-7-16,5 1-5 0,5-1-7 15,3 1-5-15,5 0 2 0,3-1 3 0,4 0 1 0,-1-6-1 16,2 0-7-16,2-1-6 0,-4 1 3 16,-3 0 0-16,-2 1 0 0,-4-1 1 15,-7 1-1-15,-1 1 1 0,-16 5 14 16,0 0 3-16,6-1 0 0,-3 1-1 0,-3 4-3 0,-6-1-4 15,1 1-4-15,-1 1-5 0,-3 1-15 16,0 3-12-16,-2 5 2 0,-1 2 0 0,4 1 0 0,-1 5 0 16,-1 2 4-16,-4 5 4 0,-2 3 13 0,1 0 9 15,-3 3-2-15,3 0 5 0,1-4 2 0,0-1 0 16,0-1-8-16,0-1-32 0,1-6-33 16,0-2-27-16,4-8-33 0,-1-1-42 0,10-11-40 15,-7 9-29-15,7-9-20 0,0 0 1 0</inkml:trace>
  <inkml:trace contextRef="#ctx0" brushRef="#br0" timeOffset="39069.22">14464 1005 296 0,'-12'-1'105'0,"0"2"22"0,1-1 23 0,0 1 24 16,2 2 21-16,1 1-11 0,0-1-6 0,8-3-6 16,0 0-20-16,0 0-13 0,0 0-16 15,0 0-10-15,0 0-3 0,0 0-7 0,0 4-9 16,3 0-14-16,0-1-7 0,4-2-10 0,1 0-5 15,2 1-12-15,8-1-20 0,3-2-10 0,5 0-9 16,4-1-27-16,-3-2-38 0,8-1-34 0,4-1-39 16,4 0-67-16,4-2-75 15</inkml:trace>
  <inkml:trace contextRef="#ctx0" brushRef="#br0" timeOffset="39384.83">15330 695 382 0,'-13'-4'157'0,"0"0"26"0,2 4 19 0,-3 1 13 16,1 4 13-16,-2 2-61 0,1 0-34 0,-4 4-27 16,1 2-29-16,-2 4-20 0,-1 0-16 0,-1 5-11 15,0 0-15-15,1 2-5 0,4 1-6 0,0-3-1 16,3 3 0-16,4 1-6 0,-3 2 2 16,5-2-3-16,2 2 1 0,1 0 4 0,4-2 2 15,0-2-4-15,0-1-8 0,4 0-3 16,2-4-10-16,0-2 3 0,5-6-1 15,0-1-2-15,1-5 5 0,3-3 5 16,1-2 9-16,1-3 13 0,2-2 15 16,-4-2 19-16,0-2 15 0,-2 0 16 0,0-3 9 15,-2-1 11-15,-3-1 1 0,-1-1 1 0,-7 1-7 0,0 1-20 16,-1 0-16-16,-4 0-20 0,-3 3-26 0,-2 1-25 16,-4 2-21-16,-5 4-25 0,-1 2-21 0,-4 1-18 15,-1 4-24-15,-1-1-24 0,-1 4-29 0,3 0-36 16,-2 2-47-16</inkml:trace>
  <inkml:trace contextRef="#ctx0" brushRef="#br0" timeOffset="39692.85">15525 436 469 0,'-12'-21'192'16,"-1"4"16"-16,0 4 27 0,13 13 13 15,0 0 11-15,0 0-59 0,0 0-45 0,0 0-40 16,0 0-33-16,-5-2-18 0,1 2-32 0,4 0-18 16,-1 2-9-16,4 5-11 0,4 4-5 0,2 6-1 15,3 3 0-15,2 3 0 0,1 7 5 16,4 1 7-16,-1 3-4 0,0 4 0 0,1 4 1 16,0 4 2-16,-3 0 1 0,0-3-3 15,-4-1 0-15,-2 0-4 16,-2-7 4-16,-5 0 1 0,-3-3 0 0,-2-2 0 15,-6-1-1-15,-2-3 6 0,-2-2 2 16,-5 0 3-16,3-1-2 0,-4-1-3 0,1 2-6 16,-2-2-24-16,1-4-34 0,0-3-51 0,3-1-56 15,1-5-57-15</inkml:trace>
  <inkml:trace contextRef="#ctx0" brushRef="#br0" timeOffset="39896.37">15837 943 725 0,'0'-8'287'0,"0"8"27"16,0 0 25-16,0 0 12 0,0 0 8 16,0 0-124-16,1-7-75 0,3 4-47 0,2-1-35 15,3 3-30-15,7-1-23 0,1 3-12 0,6-2-19 16,3 1-16-16,4-5-21 0,3 1-30 0,1 0-28 16,0-4-29-16,-2 0-37 0,-1 0-34 0,-5 0-31 15,-7 1-32-15,-3 5-34 0</inkml:trace>
  <inkml:trace contextRef="#ctx0" brushRef="#br0" timeOffset="40077.26">15857 1089 278 0,'-15'9'117'0,"3"-2"43"0,12-7 34 16,0 0 26-16,0 0 38 0,0 0 12 0,0 0 7 16,0 0-10-16,0 0-19 0,0 0-25 0,-3 3-16 15,6-1-18-15,3-2-30 0,5-1-35 0,3-2-29 16,5-3-21-16,3 1-18 0,6-3-19 0,5-2-31 15,4 0-45-15,-4 1-27 0,1 0-33 0,0-1-51 16,-1 2-62-16,-2 1-82 0,-1-2-91 0</inkml:trace>
  <inkml:trace contextRef="#ctx0" brushRef="#br0" timeOffset="42049.11">16579 503 124 0,'-7'-7'60'0,"-1"1"15"0,2 1 9 0,6 5 8 0,0 0 4 16,0 0-18-16,0 0-13 0,0 0-10 0,0 0-11 15,0 0-15-15,0 0-3 0,0 0-6 0,0 0-4 16,0 0 3-16,0 0-4 0,0 0 2 15,0 0-2-15,0-3-3 0,0 3 0 0,1-3-5 16,-1 3 3-16,5-1-2 0,2 2 4 0,-1 0-5 16,6 1 3-16,-1-2 5 0,4 0-2 0,2 0 4 15,1-1-2-15,0-2 2 0,3 2 5 16,-3-3 7-16,0 1 5 0,2-1 3 16,-1-1 8-16,0 1 8 0,-2 1 9 15,-2-1 8-15,-5-1 3 0,0 3-1 0,-3 1 0 16,-7 1 0-16,0 0-4 0,0 0-6 0,0 0-12 0,0 0-14 15,3 4-9-15,-3-2-8 0,-1 3-9 0,-3 4-7 16,-2 4-6-16,-2 3-4 0,0 7-2 0,-2 5 3 16,-4 4 2-16,0 3 1 0,4 3 3 0,-2 3 0 15,0 3 0-15,-1-3-1 0,1 1 1 0,-1-3-3 16,0-2 0-16,1 0 2 0,4-4-2 16,-1 0 3-16,0 0 2 0,2 0 0 0,0-2 3 15,-1 0 0-15,3-1 1 0,-1-2-2 0,2-2 0 0,-1-6-4 16,0 0-5-16,2-5-11 0,3-15-19 0,0 0-25 15,0 0-23-15,0 0-25 0,0 6-23 0,3-7-19 16,0-4-11-16,3-4-28 0,-1-6-16 16</inkml:trace>
  <inkml:trace contextRef="#ctx0" brushRef="#br0" timeOffset="42276.53">16588 827 466 0,'-13'-1'136'0,"4"-2"32"0,1 3 20 0,8 0 26 16,0 0 12-16,0 0-27 0,0 0-18 0,0 0-21 16,0 0-25-16,0 0-21 0,0 0-13 0,0 0-15 15,0 0 7-15,0 0 1 0,-2 3-7 0,4-3-9 16,2 0-6-16,4 1-15 0,0-2-6 0,4 1-10 16,2 0-20-16,6-1-13 0,7 0-12 0,5-2-23 15,-2 0-34-15,1-1-33 0,2 1-41 16,-1-4-56-16,3 3-58 0,1 0-56 15</inkml:trace>
  <inkml:trace contextRef="#ctx0" brushRef="#br0" timeOffset="43098.48">17345 313 384 0,'-2'-9'84'0,"2"9"20"0,0 0 16 0,0 0 20 16,0 0 16-16,-3-6-12 0,-2 1-10 15,2 3-16-15,3 2-18 0,-6-1-19 0,-1 0-18 16,1 3-17-16,-2-2-17 0,-1 7-12 0,-4 3-11 16,-2 3-5-16,-2 3-3 0,-2 6-1 0,-4 5 0 15,-1 2 0-15,-3 6-3 0,0 2-1 0,-1 2 2 16,2-1-1-16,2 4 3 0,3 0 0 15,4 1-3-15,3 0-1 16,2-5 3-16,5 0-3 0,0-5-1 0,7 1 1 16,2-1-2-16,5-3 5 0,1-4 4 15,4-5-1-15,4-5 2 0,0-2 5 0,1-4 2 16,5-2 2-16,0-2 3 0,0-2-1 0,2-5 4 16,0 0 8-16,-3-3 12 0,0 0 9 15,-4-2 19-15,-2-2 18 0,-1 0 15 16,-1-1 12-16,-3-3 11 0,-3-4 0 0,-2 0-8 15,-2-2-4-15,-3-1-15 0,0 2-17 0,-3 0-13 16,0-1-14-16,0 1-19 0,-3-1-10 0,-2 1-15 0,-2 4-23 16,-4 3-25-16,-3 2-20 0,-3 3-31 0,-3 0-12 15,-3 3-4-15,-2 2-14 0,-3 4-5 0,0 4-4 0,-2 5-13 16,4-1-16-16,5 5-24 0,2 2-37 0</inkml:trace>
  <inkml:trace contextRef="#ctx0" brushRef="#br0" timeOffset="43675.65">17890 268 584 0,'1'-12'115'0,"-2"1"15"0,1 11 9 16,0 0 2-16,0 0-1 0,-4-8-41 0,1 8-31 15,-1 2-27-15,-3 4-22 0,-1 4-14 0,-3 5-8 16,-2 6-5-16,-4 8 5 0,0 3 4 0,-2 6 4 16,-2 3 2-16,-2 4 8 0,-3 1-3 15,4-1-1-15,-3 1 3 0,3-3-4 0,-1 3-1 16,4-2-2-16,-2-2-3 16,4-6-4-16,1-2-1 0,4-4-2 0,2-3 1 15,-1-2 1-15,3-4 0 0,2-2 1 16,1-9-2-16,5-10 1 0,0 0-1 0,0 0 1 0,0 0-5 15,0 0 0-15,0 0-8 0,0 0-13 0,0 0-15 0,0 0-22 0,-2 2-19 16,0-4-18-16,4-1-19 0,-1-10-35 16</inkml:trace>
  <inkml:trace contextRef="#ctx0" brushRef="#br0" timeOffset="43924">17567 359 446 0,'-13'-3'99'16,"5"1"28"-16,8 2 20 0,0 0 15 0,0 0 14 16,0 0-6-16,0 0-14 0,0 0-18 0,-8-2-16 15,3-3-22-15,5 5-11 0,0 0-8 0,-3-4-7 16,3 4-6-16,0 0-10 0,0 0-6 0,0 0-4 16,0 0-6-16,0 0-6 0,0 0-5 0,0-5-10 15,0 5-10-15,0 0-12 0,0 0-19 0,0 0-20 16,0 0-23-16,3-1-28 0,1 1-35 15,2-3-43-15,-2 2-48 0,1 1-53 0</inkml:trace>
  <inkml:trace contextRef="#ctx0" brushRef="#br0" timeOffset="44386.19">17952 730 316 0,'-8'1'114'0,"-4"0"28"0,0-2 20 0,1 0 15 0,-3 1 11 15,14 0-21-15,0 0-15 0,0 0-12 16,-3-4-20-16,3 4-20 0,0 0-19 0,0 0-12 16,0 0-4-16,0-5-4 0,0 2-8 0,0 3-12 15,0 0-6-15,0-6-8 0,0 6 0 0,2-3-6 16,-2 3-11-16,0 0-17 0,0 0-19 0,3-2-22 16,-3 2-28-16,0 0-32 0,0 0-40 0,4-2-43 15,2 4-48-15</inkml:trace>
  <inkml:trace contextRef="#ctx0" brushRef="#br0" timeOffset="46005.07">18157 298 81 0,'-5'4'52'0,"5"-4"19"0,0 0 21 0,0 5 7 16,2-1 10-16,3-1 14 0,1 0 4 15,3 2-8-15,2-4 1 0,3 2-6 0,-1-4-10 16,3-1 5-16,2 0-4 0,-2-1-16 15,2-1-7-15,-1 0-9 0,2-1-12 0,4-2-10 16,-2 0-14-16,0-2-12 0,0 0-5 0,-3 2-4 16,-1 1-9-16,-3 2-3 0,-1 0-4 0,-1 0-1 15,-12 4 1-15,0 0 1 0,0 0 5 0,0 0 3 16,0 0 13-16,0 0 2 0,0 0 4 0,0 0 2 16,0 0-2-16,0 0-2 0,5 1-5 0,-5 2-7 15,-2 5-10-15,-4 5-7 0,-3 6-1 0,-3 5-3 16,-2 6 1-16,-3 6 5 0,-3 5-1 15,-4 6 2-15,3-2 2 16,0 3-1-16,0-2-1 0,1 1 2 0,1-6-1 16,2-2-2-16,1-4-1 0,2-8 1 0,2-2-1 15,3-4 1-15,1-2-2 0,3-3 2 0,-1-5-2 16,2-1 0-16,4-10-5 0,0 0-9 0,0 0-18 0,-5 2-18 0,5-2-22 16,-1 0-31-16,0-2-27 0,0-1-20 0,1-1-15 15,0-4-7-15,0-1-2 0</inkml:trace>
  <inkml:trace contextRef="#ctx0" brushRef="#br0" timeOffset="46192.23">18122 580 306 0,'-9'0'108'0,"9"0"28"0,0 0 21 0,-7 2 28 16,7-2 26-16,0 0-8 0,0 0-17 0,-2 4-24 15,3 0-16-15,4 0-25 0,0-2-20 16,7 3-28-16,2-4-26 0,4 2-19 0,3 0-4 15,6-2-21-15,0-1-36 0,2-4-44 0,2-1-75 16,2-1-91-16</inkml:trace>
  <inkml:trace contextRef="#ctx0" brushRef="#br0" timeOffset="46371.95">18662 577 361 0,'-14'1'184'0,"14"-1"29"16,0 0 32-16,0 0 25 0,0 0 19 0,0 0-48 16,0 0-36-16,0 0-32 0,-5-1-41 0,3-2-30 15,3 1-31-15,11 2-26 0,1 0-15 0,8-1-12 16,5 1-28-16,4-3-39 0,1-2-34 0,1-3-52 16,-1 2-61-16,0-1-67 0</inkml:trace>
  <inkml:trace contextRef="#ctx0" brushRef="#br0" timeOffset="46542.05">18666 797 617 0,'-7'5'181'0,"7"-5"41"0,0 0 30 16,0 0 18-16,0 0 23 0,0 0-33 0,0 0-38 16,-1 1-44-16,5 2-49 0,6-4-40 0,8-2-27 15,3-2-16-15,6 1-31 0,5-2-42 0,5-4-46 16,-1-3-59-16,6-2-84 0,1 0-100 0</inkml:trace>
  <inkml:trace contextRef="#ctx0" brushRef="#br0" timeOffset="52472.45">19806 0 125 0,'-9'0'42'0,"9"0"12"0,-9 0 12 16,9 0 15-16,0 0 14 0,0 0 5 0,0 0 6 15,-9 0 7-15,9 0 5 0,0 0 5 0,0 0-1 16,0 0-4-16,-7 0-4 0,7 0-8 0,0 0-10 15,-6 0-14-15,6 0-16 0,0 0-15 0,0 0-10 16,0 0-10-16,0 0-9 0,0 0-7 0,-8 0-6 16,-1 0-2-16,1 0 0 0,-1 0 0 0,-2 0-3 15,1 0 0-15,-1 0 4 0,-1 0 1 0,0 0 13 16,-1 0 0-16,0 0 1 16,-2 0 4-16,-1 0 10 0,1 0 4 15,-1 0 0-15,0 0-6 0,0 1-12 0,2 2-2 16,-2-2-1-16,4 3-9 0,-1 1-5 0,1 3-8 0,4 1-2 15,1 0 1-15,2 4 3 0,3 1-3 16,-1 1 0-16,-1 2 2 0,2 2-3 0,0-1-2 16,3-1 3-16,2 4 0 0,1 2-2 0,-1 1 2 15,0-1-1-15,1-1 0 0,2-1-1 0,-2 0 5 16,3 1 0-16,0-1-3 0,0-1 5 0,1-3-5 16,-1-5 2-16,2-2 1 0,-3-2 0 15,5 1 3-15,-3-2-2 0,5-2 5 0,0-1-6 0,-1-1 1 16,0 0 3-16,1-4 0 0,0 1 2 15,1-2-6-15,5-1 1 0,0-2 1 0,0-4 3 0,0-2 5 16,0-1-3-16,0-3 0 0,-2 1 5 16,1 2 17-16,-2-1 15 0,-3 1 16 0,-3 2 13 0,-5 0 11 15,-5 10 8-15,2-8 11 0,-2 8 4 16,0 0-9-16,-1-5-6 0,-3-1-9 0,0 3-13 0,-2-2-12 16,0-1-7-16,-2-1-13 0,-2-2-11 15,-3 0-7-15,-1 1-10 0,0-1-13 16,-1 0 0-16,-1-2-4 0,-4 0-4 0,-3 2-5 0,1 1-11 15,-2 2-14-15,-1 3-14 0,-1 3-3 16,3 2-9-16,-1 1-5 0,-2 2-10 0,2 6-4 16,1 3 1-16,-1 0 3 0,5 1 5 0,-1 2-12 15,6 1-10-15,0-1-11 0,1 1-13 0,4 0-21 16,1 3-32-16,3-3-47 0,3-3-44 0</inkml:trace>
  <inkml:trace contextRef="#ctx0" brushRef="#br0" timeOffset="53846.65">13575 2187 548 0,'-7'-11'129'0,"0"-1"28"16,2 2 27-16,1 2 29 0,2 1 21 0,2 7-21 15,0 0-16-15,0 0-18 0,0 0-20 0,0 0-28 16,0 0-26-16,0 0-33 0,0 0-23 0,0 0-20 16,-3-1-17-16,3 3-12 0,0 4-8 0,0 4-2 15,0 5-1-15,0 6 5 0,3 5 3 16,-1 3-3-16,2 2 4 0,0 1 0 0,0-2-1 16,-1 2 1-16,0-1-1 0,0-1 0 15,0 0 0-15,0-4 6 16,-2-1-3-16,-1 0 3 0,0 0 0 0,0-2-2 15,0-2 5-15,-1-3-8 0,0-3-2 0,-1-3-2 16,2-12 2-16,0 0-1 0,0 0 0 0,0 0 1 0,0 0 0 0,0 0 5 16,0 4 5-16,0-5 4 0,-1-4 8 0,2-5 3 15,1-5 13-15,0-2 5 0,2-3-4 0,3-3-1 16,0-1-3-16,0 1-6 0,1 4-8 0,1 0-5 16,3 3-12-16,1 1-3 0,2 4 0 15,0 2 2-15,2 3-2 0,-5 2 6 0,2 2-3 16,-3 1 3-16,0 0-2 0,-2 3 2 0,-9-2 1 15,8 3-4-15,-4 2 1 0,-1 0-2 0,-1 2 1 16,0 2-6-16,1 1 2 0,-1 1-11 0,2 1-12 16,-2 4-10-16,2-1-5 0,-1 1-14 0,1 1-20 15,-1 1-17-15,-1-1-39 0,-2-1-30 0,2-2-42 16,0-1-38-16,1-2-47 0</inkml:trace>
  <inkml:trace contextRef="#ctx0" brushRef="#br0" timeOffset="54531.89">14171 2017 333 0,'1'-12'134'0,"-1"12"25"0,0 0 23 0,2-6 19 15,-2 6 19-15,0 0-17 0,0 0-15 0,1-7-11 16,-1 7-10-16,0 0-6 0,0 0-14 0,0 0-7 16,0 0-8-16,0 0-15 0,-4-1-21 0,0 0-21 15,-2 2-20-15,1 0-21 0,-2 6-11 16,0 2-11-16,-3 6-14 0,-1 7-7 0,-1 6-1 15,-4 6 3-15,3 3 0 0,1 4 1 0,-2 5 3 16,2 1-2-16,-1 1 2 16,1 0 0-16,3 0 0 0,2-4-2 15,2-3-1-15,3-3 2 0,4-1-3 16,1-1 0-16,6-4-3 0,-1-3-1 0,3-1 1 16,2-1 1-16,1-4 2 0,1-3-2 0,0-5 0 15,2 1 2-15,-2-4 4 0,1-5-1 16,0-2-16-16,2-2-27 0,2-6-36 0,0-2-45 15,2-4-50-15,1-6-72 0</inkml:trace>
  <inkml:trace contextRef="#ctx0" brushRef="#br0" timeOffset="54976.09">14381 2198 145 0,'-7'-4'59'0,"7"4"27"16,-7-3 26-16,7 3 20 0,0 0 19 0,0 0 3 15,0 0 5-15,0 0-1 0,0 0-2 0,0 0-14 16,0 0-13-16,0 0-7 0,0 0-8 0,0 0-10 16,0-5-7-16,3 0-6 0,1 0-6 0,3 1-13 15,2-2-7-15,6 1-6 0,2-2-11 0,4 0-4 16,3-1-11-16,1 0-9 0,-4 2-7 0,2 0-3 16,-3 2-4-16,-3 0-7 0,-1 1-3 0,-5 3-2 15,-3 3-4-15,-2 1 2 16,-5 0 1-16,0 2 2 0,-4-1-2 0,-2 2 3 0,2 2 0 15,-2-1-1-15,1 3 4 0,-1 2-1 0,-2 1 0 16,1 2-1-16,0 0 3 0,-2 4-5 0,1 3 1 16,0-1-7-16,-2-1-14 0,2 2-23 15,-2-3-24-15,2-1-15 0,-2 2-18 0,2-2-18 16,-1 0-29-16,1-2-33 0,-2-3-31 0,2-3-22 16</inkml:trace>
  <inkml:trace contextRef="#ctx0" brushRef="#br0" timeOffset="55181.21">14419 2322 367 0,'-9'-4'178'0,"1"3"29"0,-2 0 16 0,10 1 19 15,0 0 21-15,-7 1-45 0,7-1-34 0,0 0-32 16,0 0-17-16,0 0-18 0,0 0-4 0,0 0-7 16,0 0-18-16,0 0-16 0,0 0-13 15,3 1-3-15,1 1-14 0,7 0-8 0,2 1-11 16,5-2-15-16,2 1-1 0,4-2-10 0,4 0-22 15,3-2-36-15,-6 1-29 0,4-2-53 0,2-1-65 16,2-2-90-16</inkml:trace>
  <inkml:trace contextRef="#ctx0" brushRef="#br0" timeOffset="55506.47">14885 2054 825 0,'-9'-10'178'0,"1"1"29"0,2 1 21 0,-2 3 15 16,8 5 14-16,0 0-50 0,-7-4-47 0,3 4-42 16,-2 0-37-16,6 0-31 0,-4 4-24 0,-1 2-14 15,-2 6-14-15,2 5-5 0,-3 3-4 0,-2 4 2 16,1 3 4-16,0 1 0 0,3 1-2 0,-1 2-5 16,0 3-5-16,5-1-3 0,2-3-7 0,3-4-14 15,3-2-10-15,2-5-8 0,0-2-6 0,4-2 5 16,-2-2 5-16,2-2 4 0,0-4 10 0,-2-3 23 15,-1-4 29-15,0 0 27 0,-1 0 26 16,0-1 14-16,-8 1 15 0,6-2 13 0,-6 2 17 16,0 0 6-16,4-4-5 0,-1 0 2 0,-3-2-17 15,0 0-10-15,-3 0-16 0,-2 0-16 0,-3 0-23 16,0 1-29-16,-2-3-32 0,-2 2-46 16,1 2-26-16,-5-1-25 0,-4 3-35 0,1-1-44 15,-2 2-30-15,-2 1-26 0,1 1-38 0,0 1-38 16</inkml:trace>
  <inkml:trace contextRef="#ctx0" brushRef="#br0" timeOffset="55823.88">15380 2154 493 0,'-8'-3'158'16,"3"0"29"-16,-1 1 22 0,6 2 15 0,-7-1 6 16,3 1-46-16,-3 2-43 0,-1 2-33 0,1 3-33 15,0 3-20-15,-1 1-1 0,-1 3-6 0,1 2-4 16,-4 1-2-16,1 3-1 15,-2 0 0-15,-1 0 2 0,0 2-12 0,0-2-34 16,1-2-35-16,0-3-40 0,5-2-61 0,0-3-71 16,8-10-77-16</inkml:trace>
  <inkml:trace contextRef="#ctx0" brushRef="#br0" timeOffset="56094.04">15600 2004 369 0,'0'-13'129'0,"-2"7"8"0,-4 5 15 16,-2 5 8-16,-3 1 5 0,-1 4-48 0,2 2-34 16,1 3-20-16,-2 0-8 0,-1 4-7 15,3 0-14-15,-2 0-5 0,1 0-9 0,3 1-8 16,1 0-2-16,1-2-3 0,2-2-2 0,3-1-4 16,2-1 0-16,3-1-1 0,1-3-1 0,0-2-5 15,5-1 5-15,-2-3 1 0,2-1 7 0,2-2 11 16,4-2 15-16,-2-3 9 0,2-3 19 0,0-2-31 15,-3-2 69-15,2 0 13 16,-2-3 8-16,-2-2 2 0,-2-1-8 0,-3-2-6 16,-6-1-18-16,-1 3 30 0,-4-2-84 0,-1 1-42 15,-5 2-41-15,-3 1-30 0,-3 2-35 0,0 2-40 16,-5 4-58-16,0 3-48 0,-5 2-53 0</inkml:trace>
  <inkml:trace contextRef="#ctx0" brushRef="#br0" timeOffset="56352.77">15742 1760 872 0,'10'-5'116'0,"-2"5"7"0,-2 5 21 0,1 7 22 0,-2 2 24 16,4 4-51-16,2 2-12 0,5 4 5 0,0 0-5 15,2 3-4-15,1 1-22 0,3 1-21 0,-1 2-25 16,-1-1-32-16,0 1-8 0,-6 1-7 15,0 2-1-15,-6 0-5 0,-4 4 3 0,-1 0-1 16,-6 0 0-16,0 0 0 16,-2 1-2-16,-3-3-1 0,-2-1-6 0,2-4-17 15,-3-6-16-15,-1-3-23 0,3-5-29 0,0-4-37 16,2-3-40-16,7-10-41 0,0 0-32 0,0 0-26 16</inkml:trace>
  <inkml:trace contextRef="#ctx0" brushRef="#br0" timeOffset="56541.65">16108 2179 473 0,'0'0'164'0,"0"0"31"16,7-8 33-16,-7 8 31 0,7-5 26 15,-7 5-29-15,0 0-31 0,4-4-28 0,-1 1-26 16,2 0-30-16,3 1-29 0,5-3-31 0,2 0-30 16,5 0-17-16,3-1-15 0,2-1-17 0,3-2-30 15,5 1-35-15,1-1-26 0,0 0-37 0,1-1-57 16,-6 2-78-16,-1 1-74 0</inkml:trace>
  <inkml:trace contextRef="#ctx0" brushRef="#br0" timeOffset="56708.81">16215 2332 442 0,'0'0'164'15,"0"0"30"-15,0 0 26 0,0 0 21 0,0 0 13 16,-3 3-36-16,6 0-28 0,3-3-33 0,4-1-32 15,7-3-30-15,5-2-26 0,7-3-30 0,3-2-34 16,5-2-34-16,4-3-43 0,0-4-40 0,8 0-56 16,1-6-60-16,8-3-75 0</inkml:trace>
  <inkml:trace contextRef="#ctx0" brushRef="#br0" timeOffset="57001.17">17235 1762 542 0,'-15'-1'128'0,"3"2"13"15,3 2 10-15,-2 0 8 0,5 1-1 0,0 0-35 16,0 2-35-16,0 4-30 0,-1 2-26 0,0 2-13 16,-3 2-9-16,-1 1-7 0,-1 3 0 0,-2-1 5 15,1 5 6-15,1-1-3 0,-2 0 5 0,3 0-2 16,4-3-1-16,-1 2-1 0,6-1 2 0,0 0-8 16,5 0-4-16,3 1 6 0,3-1-5 15,3 0 3-15,3-3 1 0,1-2-3 0,1-1 0 16,3-2 2-16,1-4-2 15,3-3-3-15,0-3 5 0,-3-4-2 0,0-2 19 16,-2-1 14-16,-3 0 22 0,0-1 21 0,-2-4 11 0,-4-2 10 16,-1-1 4-16,-4-2 3 0,-5-1-14 0,0-1-11 15,-4 0-28-15,-1-1-25 0,-2-1-24 16,-5 2-23-16,0 4-17 0,-6 0-19 0,-4 5-23 16,-1 4-29-16,-6 2-18 0,-2 3-22 0,-4 2-26 15,3 2-39-15,-1 3-54 0</inkml:trace>
  <inkml:trace contextRef="#ctx0" brushRef="#br0" timeOffset="57428.67">17606 1967 362 0,'0'0'132'0,"0"0"31"0,-7-2 23 0,7 2 21 15,0 0 18-15,0 0-10 0,0 0-16 0,0 0-25 16,0 0-15-16,0 0-24 0,0 0-17 0,0 0-18 16,0 0-15-16,1-2-18 0,2-1-14 0,6 2-4 15,5-2-13-15,5 0 1 0,5 1-4 0,5-3-1 16,2 1-2-16,4 0-3 0,2 0-2 0,-3-2-4 16,1-1-7-16,2 0-8 0,-5 0-5 0,-3-1-11 15,-4 0-5-15,-2 0-2 16,1 1-4-16,-3 0-8 0,-5 0-10 15,-3 1-15-15,-1 0-14 0,-12 6-10 16,0 0-18-16,8-6-30 0,-8 6-29 0,0 0-32 0,0 0-35 0,2-7-41 0</inkml:trace>
  <inkml:trace contextRef="#ctx0" brushRef="#br0" timeOffset="57703.31">17862 1778 805 0,'-6'-8'211'0,"6"8"38"0,-6-6 27 0,6 6 21 16,0 0 20-16,0 0-63 0,0 0-47 0,0 0-36 16,0 0-37-16,-3-1-40 0,1 3-28 15,-2 6-19-15,4 3-19 0,1 4-13 0,2 4-7 16,-1 3-7-16,-1 3 6 0,0 2 2 0,1 2-1 16,-1-2-1-16,1 1 0 0,-1-2 2 0,0 0-1 15,-1-1 2-15,-3-1-7 0,3-3 3 0,0-1-6 16,-2-1-6-16,0-2-11 0,2-2-13 0,-3-2-12 15,2-3-18-15,1-10-16 16,0 0-16-16,0 0-7 0,0 0-13 0,0 0-4 0,0 0-4 0,0 0-4 16,1 4-6-16,2-3-3 0,5-5-12 0,-1-4-39 15,1-4-45-15</inkml:trace>
  <inkml:trace contextRef="#ctx0" brushRef="#br0" timeOffset="58028.67">18495 1648 378 0,'-18'-4'126'0,"1"4"21"0,0 0 16 15,0 3 15-15,1 1 9 0,-2 3-43 0,1 4-20 16,0 1-22-16,-1 4-9 0,0 6-9 0,0 1 4 0,3 1-15 16,-1 3-6-16,2 1-11 0,2 1-5 15,5-4 0-15,1 1-16 0,3-3-12 0,2-2-20 16,2-5 0-16,3-1-3 0,2-4 3 0,0-1 1 15,3-3 0-15,1-2 0 0,2 0 5 0,2-2 2 16,0-1 2-16,3-2 8 0,2-2-3 16,-1 0 6-16,1-1 8 15,3-3 9-15,-3-1 5 0,0 0 9 16,-2-1 5-16,-1-2-1 0,-3-1 8 0,-2-2-8 16,-2-2-5-16,-3-5-9 0,0-1-13 0,-3-2-15 15,0 1-18-15,-3-3-26 0,-1-1-24 0,-3 2-15 0,-2 0-27 16,-1 0-40-16,-3 2-33 0,-2 5-42 15,-3 3-32-15,-1 0-37 0</inkml:trace>
  <inkml:trace contextRef="#ctx0" brushRef="#br0" timeOffset="58272.92">18526 1401 688 0,'0'0'126'0,"0"0"22"0,6-5 29 16,0 5 31-16,2 5 21 0,4 7-44 0,2 4-15 15,4 4-19-15,2 5-15 0,5 3-13 0,2 3-28 16,4 2-30-16,1 0-17 0,-1 0-14 0,-1-1-14 16,-5 0-6-16,-2-1-2 0,-2 0-12 0,-6-1 1 15,-5 0 2-15,-2 2-6 0,-4-3 6 16,-8 2 0-16,-3 1 2 16,-2 1 1-16,-5 1-2 0,0-2-8 0,-5 2-20 15,-3-2-20-15,-5-2-25 0,-2-2-32 0,-5-1-47 0,-1-4-73 16,-4-6-59-16</inkml:trace>
  <inkml:trace contextRef="#ctx0" brushRef="#br0" timeOffset="58529.71">16986 1251 92 0,'-29'28'60'0,"3"7"6"0,1 8 13 0,3 9 19 0,2 7 25 16,1 9 11-16,4 4 6 0,3-1-21 15,5-1-27-15,6-4 9 0,6-5-9 0,4-2-1 16,6-6-18-16,6-6-11 0,2-5-14 0,3-9 7 16,6-2-4-16,4-2-16 0,6-3-2 0,2-3-17 15,7-2-4-15,4-4-1 0,5-3-12 0,4-1-30 16,7-4-33-16,6-5-43 0,5-3-40 0,3-4-54 15</inkml:trace>
  <inkml:trace contextRef="#ctx0" brushRef="#br0" timeOffset="58940.9">19367 1397 708 0,'-17'-11'172'0,"1"0"12"16,-1 4 10-16,2 3 5 0,1 4 2 0,4 3-123 15,2 1-33-15,1 3-11 0,-3 4-9 0,1 4-15 16,-1 5-10-16,-6 5-4 0,-2 4-1 0,-1 2 2 0,0 3 0 16,0 3-1-16,0 1 0 0,0 1 5 15,2-1 1-15,0-1-1 0,3-4 0 16,5-2 2-16,-1-3-2 0,4-2 2 15,-1-5 0-15,3-2-3 0,-2-3-13 16,1-3-15-16,5-13-19 0,0 0-22 0,0 0-24 0,0 0-32 16,0 0-30-16,0 0-29 0,0 0-14 0</inkml:trace>
  <inkml:trace contextRef="#ctx0" brushRef="#br0" timeOffset="59108.43">19029 1496 583 0,'-5'-25'75'0,"-2"2"28"0,-2 3 27 0,2 5 19 15,-1 5 11-15,1 3 4 0,-2 3-31 0,9 4-19 16,0 0-19-16,0 0-27 0,0 0-27 0,0 0-18 16,0 0-12-16,0 0-5 0,0 0-5 0,0 0-15 15,0 0-32-15,0 0-34 0,0 0-50 0,0 2-36 16,1 5-44-16</inkml:trace>
  <inkml:trace contextRef="#ctx0" brushRef="#br0" timeOffset="59283.64">19262 1829 477 0,'0'0'156'0,"0"0"28"0,0 0 25 0,-4 9 23 15,4-9 17-15,0 0-27 0,0 0-30 0,0 0-33 16,0 0-35-16,0 0-29 0,0 0-26 0,0 0-22 16,0 0-20-16,0 0-29 0,0 0-32 0,0 0-39 15,0 0-38-15,0 0-44 0,0 0-50 0,1 8-50 16</inkml:trace>
  <inkml:trace contextRef="#ctx0" brushRef="#br0" timeOffset="59597.35">19655 1438 481 0,'-21'-10'113'0,"3"3"30"0,3 3 24 16,-2 0 17-16,6 1 13 0,11 3-16 0,0 0-7 15,0 0-22-15,0 0-20 0,0 0-27 16,0 0-18-16,-4 0-12 0,2 0-4 0,6 1-14 16,2 1-15-16,4-1-7 0,3 1-8 0,4-1 0 15,5-1-3-15,4 0 0 0,4-1-8 0,-1-2 2 16,3-1-2-16,0 0 5 0,2-1 6 0,-1-1 7 16,0 1 8-16,-6-1 2 15,-1 1 6-15,-4 1 2 16,-5 0 3-16,-17 4-3 0,0 0-8 0,0 0-14 0,9 1-12 0,-4 5-6 15,-5 2-8-15,-3 3-5 0,-5 7-4 0,-1 3-2 0,-5 4 1 16,-2 4 5-16,-1 3-3 0,-2 3 1 16,3-3 3-16,1 0 0 0,-1 3 0 0,-1-2 0 15,2 0-13-15,1-3-27 0,-1-2-32 0,4-5-38 16,1 0-40-16,-3-4-56 0,1 0-70 0,1-4-81 16</inkml:trace>
  <inkml:trace contextRef="#ctx0" brushRef="#br0" timeOffset="59797.38">19749 1618 909 0,'-17'-1'159'0,"0"0"41"0,17 1 16 16,-13 2 15-16,13-2 9 0,0 0-39 0,0 0-29 16,-2 1-39-16,4-1-38 0,2 0-38 0,7 0-18 15,9 2-16-15,6-3-26 0,6 0-31 16,5 1-29-16,6-3-43 0,6-3-57 15,2 1-52-15,3-2-51 0</inkml:trace>
  <inkml:trace contextRef="#ctx0" brushRef="#br0" timeOffset="59965.2">20329 1523 587 0,'-16'1'147'0,"16"-1"39"0,0 0 32 16,0 0 29-16,0 0 20 0,-9 1-30 0,10 0-31 15,3 1-29-15,3 1-33 0,2-1-36 0,7-2-33 16,1 1-29-16,5-1-17 0,5 0-15 16,2-1-37-16,-1-3-41 0,3 0-39 0,1-1-52 15,-1 1-69-15,-3-2-71 0</inkml:trace>
  <inkml:trace contextRef="#ctx0" brushRef="#br0" timeOffset="60140.21">20371 1657 653 0,'0'0'155'16,"0"0"26"-16,0 0 24 0,0 0 17 0,0 0 16 0,0 0-46 15,-4 1-36-15,4-1-35 0,7-1-32 0,2 1-22 16,5-3-26-16,5-1-24 0,5-1-37 16,3 1-38-16,6-4-4 0,2-2-27 0,0-2-60 15,2-3-78-15,3-2-42 0</inkml:trace>
  <inkml:trace contextRef="#ctx0" brushRef="#br0" timeOffset="60422.85">21141 1112 219 0,'-19'-2'99'0,"-2"1"17"0,3 1 12 0,-2 0 8 16,-1 4 1-16,3-1-37 0,-1 5-23 0,-2 2-19 16,2 1-17-16,0 8-3 0,1 5 9 0,1 3-8 15,-1 4 2-15,1 4 0 0,3 0 14 16,0 4 3-16,4-1 0 0,1-1-12 0,4-2-21 15,3-3-1-15,3-5 2 0,1-2-2 0,8-2-10 16,0-5 0-16,2-1 6 16,1-3 4-16,1-1 14 0,3-3 13 0,1-3 12 15,-2-2 18-15,0-2 10 0,0-1 6 0,-2-3 2 0,-1 0 3 16,0-2 0-16,1-2 7 0,-4 0-2 0,-3-2 1 16,-3 0-3-16,1 1-4 0,-3-3 0 0,-2 1-8 15,-2-2-15-15,-3-1-23 0,0 1-18 16,-6-2-27-16,-2 2-22 0,-3 1-26 0,-4 1-27 15,-2 1-28-15,-7 2-26 0,-3 4-25 0,-5 3-50 16,-5 4-70-16,-1 2-87 0</inkml:trace>
  <inkml:trace contextRef="#ctx0" brushRef="#br0" timeOffset="64334.66">18920 16556 204 0,'-5'26'60'0,"2"-4"16"0,0-1 13 0,0-3 10 0,1 0 10 15,-2-2-6-15,1-1-11 0,1-3-14 16,-1 0-17-16,2-3-19 0,-1 1-11 0,1-2-8 16,1-8-10-16,0 0-5 0,0 0 1 0,0 0 3 15,0 0 8-15,0 0 7 0,0 0 3 0,0 0-1 16,0 0 1-16,0 0-3 0,0 0 0 0,0 8-6 16,0-1 7-16,1 1 3 0,2 3 20 0,-3 2 16 15,2 3 8-15,0 2 1 0,-2 0 0 0,2 2 5 16,0 0-14-1,0 1-11-15,0 0-23 0,-2-3-16 0,0-2-10 16,2-5 0-16,-2-2-3 0,0-9-3 0,0 0 1 16,0 0 2-16,0 0 0 0,0 0 4 0,0 0 3 0,0 0 4 0,0 0 8 15,0 0 3-15,0 0 3 0,0 0 4 0,0 0 5 16,0 0 0-16,0 0 2 0,0 0-4 0,0 0 1 16,0 0 1-16,0 0-4 0,0 0 0 0,0 0-3 15,0 0 3-15,0 0 3 0,0 0 5 0,0 2 2 16,0-2 3-16,0-3 4 0,0-1 4 0,0-3-3 15,0-4-5-15,0-3-37 0,1-2 17 16,-1-4-9-16,1-2-6 0,-1-2-31 0,2-5-63 0,-1-4 21 16,1-2 2-16,0-3 25 15,-1-3-27-15,1 1 0 0,-1 0 1 0,-1-1 24 16,0 3 57-16,0 6-19 0,0 6-1 0,0 4 9 16,-1 4 4-16,-1 4 6 0,2 14 4 0,0 0-1 15,-3-12-1-15,3 12-1 0,0 0-1 0,0 0-6 16,0 0-2-16,0 0-7 0,0 0-5 0,0 0-1 15,0 0-2-15,-4-4-1 0,1 3-4 0,1 3-1 16,-2 0 1-16,0 2-1 0,4-4 1 0,-5 4-1 16,-1 1 0-16,2 0-1 0,-2 3 4 15,0 2 2-15,-1-1-1 0,-1 0 0 0,-3 2 3 16,2 1 1-16,-3-1 2 0,1 2 1 0,2-1-2 16,-3-2-2-16,2-1 2 0,4-1 2 0,6-8-4 15,0 0 2-15,0 0 0 0,0 0 3 0,0 0 1 16,0 0 5-16,0 0-1 0,0 0 2 0,0 0 3 15,0 0 7-15,-2 1 7 0,2 0 11 0,2-2 10 16,2-2 11-16,2-1 10 0,0-2 11 0,3 0 2 16,-3-1 0-16,3-2-6 0,-1-1-11 15,-5 4-11-15,2-1-13 0,-1 0-10 0,-1-2-11 16,0 1-5-16,-3 8-9 0,4-6-2 0,-4 6-2 16,3-7-1-16,-3 7-2 0,0 0 0 0,0 0-2 15,0 0-2-15,0 0 3 0,0 0-1 16,0 0 3-16,0 0-2 0,0 0 2 0,0 0 0 15,0 0 0-15,0 0 0 0,0 0 2 0,0 0-4 0,0 0-1 16,0 0 1-16,0 0-1 0,0 0-3 16,0 0 2-16,0 0-3 0,0 0-3 0,0 0 0 15,0 0-7-15,7-4-4 0,-1 1 1 0,3 0-5 16,3-2-14-16,3 2-6 0,1-1-1 0,3 4-3 16,0-1 6-16,1 0 2 0,0 1 0 0,-1-2 4 15,1 0 13-15,-1 5 9 0,-7-1 4 0,-1 1 2 16,1 2 2-16,-5 2 5 0,1 0-3 0,-2 1 3 15,-2 0 0-15,-2 1 1 0,1 2-1 0,-1 0 1 16,1 1 4-16,0 0-3 0,-3 1 0 16,4-1 1-16,-3 0 2 0,2-1-3 15,0-1 1-15,0-1 2 0,-3-9-3 0,0 0 2 16,0 0 0-16,0 0 3 0,0 0-4 0,0 0 9 16,0 0 6-16,0 0 3 0,0 0 3 0,0 0 5 15,0 0 1-15,0 0 2 0,0 0 6 0,0 0 1 16,0 0 1-16,0 0 3 0,0 0 6 0,0 0 3 15,0 0 5-15,0 0 1 0,-2 3-5 0,-1-3-3 16,-1 0-8-16,-1-1-10 0,0-1-11 0,-2-2-9 16,-4-1-8-16,-1 0-4 0,-4-2 0 15,-4-1-4-15,-2 4 2 0,-3 0-1 0,-5 0 4 16,-4 0 2-16,-2-1-1 0,-2 1-1 0,1 0 1 16,2 1-1-16,3 0-1 0,5 1 2 0,3 1 0 15,5 1-3-15,19 0 5 0,-17-1-2 0,17 1-2 16,0 0 2-16,0 0 0 0,0 0 0 0,0 0 0 15,0 0-1-15,0 0-5 0,0 0-1 0,0 0-4 16,0 0-7-16,0 0-14 0,0 0-17 0,0 0-23 16,0-2-19-16,0 0-23 0,7 0-32 15,0 0-32-15,-2-1-33 0,0 0-31 0,4 0-41 16,1-2-42-16</inkml:trace>
  <inkml:trace contextRef="#ctx0" brushRef="#br0" timeOffset="67264.12">13918 3543 321 0,'-9'-3'122'15,"0"-1"26"-15,9 4 11 0,0 0 11 0,-6 0 7 0,6 0-33 16,0 0-21-16,-4 4-31 0,1 0-31 0,0 0-27 16,1 3-13-16,2 5-10 0,1 3-5 15,0 1-5-15,2 3-6 0,0 3-1 0,0 3 0 16,-1 2 2-16,5 3 10 0,-3 2 1 0,1-1-1 16,-1-1 1-16,0-1 5 0,0 0 1 0,0 1 10 15,-1 1 15-15,1-2-3 0,-2-1 13 16,-3-1 3-16,1 0 1 0,-2-1 1 15,-2-2 0-15,2-2-9 0,-2-2-15 0,0-3-5 16,0-5-14-16,0-2-3 0,4-10-3 0,0 0-3 0,0 0-1 16,0 0 0-16,0 0 2 0,-3 3 0 0,2-3 4 15,-3-5 11-15,4-3 1 0,-1-5 6 0,2-3 15 16,3-3 12-16,0-5-2 0,-1-4 2 0,4-4-6 16,2 0-13-16,2-1-3 0,1-1-8 0,1 2-11 15,1 4-14-15,2 2-2 0,-2 5-5 0,1 3 1 16,1 5 0-16,-1 6 2 0,-4 4 2 15,0 4 1-15,2 3 0 0,-3 1 7 0,-2 2 6 16,3 1 4-16,-3 1 7 0,1 2 3 0,0 1 2 16,0 0-3-16,-2 2 0 0,0-2-7 15,-1 1-2-15,1 2-3 0,-1 2-3 0,-2 1 0 0,-2 0-6 16,1-2 0-16,-2 0-3 0,0 1-1 16,0 2-12-16,0-1-2 0,-3-1-20 0,1 0-29 15,-1-3-29-15,0-2-36 0,1-2-37 0,0 0-39 16,1-10-34-16,0 0-50 0</inkml:trace>
  <inkml:trace contextRef="#ctx0" brushRef="#br0" timeOffset="67580.27">14565 3384 1093 0,'-1'-13'230'0,"0"3"35"15,0 1 33-15,1 9 26 0,0 0 14 0,-4-3-75 16,1 3-47-16,-2 0-45 0,-1 2-32 0,2 2-36 16,-1-1-33-16,-1 4-29 0,-1-1-19 0,-2 0-19 15,2 2-13-15,3-4-5 0,-2 4-8 0,0 1 2 16,-5 2-16-16,2 0-31 0,-1 2-27 0,0-1-22 15,2 2-20-15,-1 1-19 0,-3 2-16 0,-1 2-31 16,-6 14-262-16,12-17 199 0,0 0-44 16</inkml:trace>
  <inkml:trace contextRef="#ctx0" brushRef="#br0" timeOffset="68461.41">15094 3155 348 0,'0'0'91'0,"1"-7"12"0,-1 7 16 16,0 0 15-16,0 0 12 0,0 0-13 15,0 0-14-15,0 0-16 0,0 0-12 0,0 0-12 16,0 0-17-16,-2-3-17 0,-2 3-12 0,0 2-13 16,-1 0-13-16,-1 5-6 0,-3 6-8 0,-4 5-3 15,-2 5 0-15,-3 7 0 0,-1 7 3 0,0 2 6 16,-3 8 4-16,-2 6 14 0,0 4 2 0,-1 0 3 16,5-2-1-16,-5-3 0 15,7-1 0-15,4-4-8 0,3-5-2 16,2-3-15-16,6-8-2 0,4-5 1 15,1-1 3-15,7-2 4 0,-2 0 1 0,10-2 4 16,-2-2 0-16,0-2 6 0,2-2 1 0,0-2 1 16,2-2-2-16,-1-3-3 0,0-3-16 0,-1-3-21 15,1-3-32-15,0-3-51 0,3-2-76 16</inkml:trace>
  <inkml:trace contextRef="#ctx0" brushRef="#br0" timeOffset="68766.95">15435 3435 620 0,'-14'3'157'0,"2"-1"20"0,1 1 10 0,2-2 9 0,0 3 5 16,1-2-72-16,3 2-35 0,-3 2-24 0,-3 1-24 16,0 2-20-16,0 4-9 0,-3 5-12 0,2 3 0 15,-4 1-4-15,2 0 0 0,-1 2 2 16,2-2-3-16,2-3 3 0,0 0-1 0,4-4 1 15,2-3-5-15,5-12 1 0,0 0 1 0,-1 8 0 16,3-5 2-16,1-1 3 0,2 0 0 0,0-4 16 16,4-1 2-16,-2 0 1 0,3-1 5 0,0 1 2 15,0-2 4-15,-1-1-2 0,4 1-2 16,1-1-17-16,2-2 0 16,2-1-7-16,-2 1-15 0,2 0-21 0,0-2-24 15,1-2-49-15,-1 0-38 0,-2 1-41 0,-4-1-60 16</inkml:trace>
  <inkml:trace contextRef="#ctx0" brushRef="#br0" timeOffset="68954.08">15460 3469 470 0,'0'0'174'0,"-8"-3"25"0,8 3 25 0,0 0 22 15,0 0 14-15,0 0-35 0,-2 3-42 0,1-1-45 16,0 1-42-16,1 2-29 0,0 2-26 0,1 2-24 16,2 3-17-16,1 3-7 0,0 7-5 0,-1 2 0 15,-2 0 0-15,-1 2 5 0,-1 1 3 0,-1 0 0 16,2 2 5-16,2 1 1 0,-4-1-14 15,2-1-23-15,0-4-23 0,0-4-41 0,0-2-54 16,3-2-32-16,-1-2-44 0,3-3-24 0,1-3-15 16</inkml:trace>
  <inkml:trace contextRef="#ctx0" brushRef="#br0" timeOffset="69207.03">15849 3497 429 0,'-16'4'93'0,"1"3"25"0,-2 3 33 0,1 2 33 16,1 4 17-16,-1 1-39 0,2 1-14 0,3-1-17 16,-1-1-16-16,3 1-26 0,1-1-31 0,2 0-33 15,2 0-15-15,2-3-3 0,2 1-8 0,2-3 1 16,2 0 1-16,2-1 5 0,3 2-1 16,3-1 4-16,3-2-1 0,2-2 4 0,1-2 3 15,2-2 11-15,3-1 12 0,-2-3 7 0,4-1 6 16,-5-5 10-16,0 0 23 0,-1-3 10 15,-6-4 8-15,1-6-6 0,-3-3-11 16,-4-3-11-16,-1-3-11 0,-5 0-16 0,-4 0-36 16,-2 2-29-16,-1 0-30 0,-5 3-40 0,0 2-49 0,-5 6-62 15,-4 5-57-15,1 3-34 0,-4 4-50 0</inkml:trace>
  <inkml:trace contextRef="#ctx0" brushRef="#br0" timeOffset="69470.57">15707 3315 753 0,'2'-12'155'0,"3"1"24"0,6 4 19 15,2 2 1-15,1 3 3 0,9 2-59 0,1 2-40 16,7 3-18-16,5 2-25 0,6 3-24 0,5 1-17 16,3 5-2-16,1 0-3 0,2 4-1 15,-2 3-6-15,-6 0-7 0,0 1-4 16,-5 2-1-16,-6 3-3 0,-7 1-1 15,-7 2 4-15,-9 2-1 0,-7 3 2 16,-3 0 1-16,-4 0 2 0,-4 3 1 16,-3 0 4-16,-5 1 1 0,-4-1 1 0,-3 0 1 15,-3-1-10-15,-1-5-12 0,0-3-30 0,0-4-40 16,2-3-57-16,1-5-61 0</inkml:trace>
  <inkml:trace contextRef="#ctx0" brushRef="#br0" timeOffset="69654.36">16625 3667 597 0,'0'0'181'0,"0"0"24"0,0 0 20 15,6-7 17-15,-6 7 37 0,0 0-30 16,0 0-41-16,5-7-36 0,-5 7-33 0,4-3-23 0,5 2-20 16,2-1-17-16,8-2-42 0,5-2-38 15,4-1-35-15,1-1-34 0,2 0-55 0,0-2-57 16,2 3-69-16,1 0-66 0</inkml:trace>
  <inkml:trace contextRef="#ctx0" brushRef="#br0" timeOffset="69834.25">16558 3890 158 0,'-16'17'69'0,"5"-2"30"0,4-5 49 16,6 0 55-16,1-3 34 0,3-3 12 0,2-2 9 15,2 1 10-15,2-3 2 0,5 0-7 0,3-1-31 16,5-1-41-16,2 0-31 0,3-4-23 15,3-1-19-15,3 3-32 0,2-5-28 0,2-1-54 16,-1 0-59-16,-3-1-48 0,1-1-58 16,-6 0-63-16,-2 1-67 0,-2-1-91 0</inkml:trace>
  <inkml:trace contextRef="#ctx0" brushRef="#br0" timeOffset="70692.11">18239 3221 558 0,'6'-7'107'0,"-6"7"25"16,0 0 21-16,0 0 18 0,0 0 8 0,0 0-26 16,0 0-24-16,0-2-17 0,-1 2-23 0,-2 2-28 15,0 2-23-15,-4 1-21 0,-1 3-7 0,0 2-10 16,-5 5-3-16,-1 2-6 0,-6 5 2 0,1-2 6 16,-1 3 1-16,-3 2 4 0,-2 1-1 0,-1 2 2 15,0 1 5-15,-2-1 4 0,3-1 0 0,0 0-2 16,4-4-1-16,5-6 0 0,2-2 2 15,5-2-3-15,3-1-7 16,3-2-6-16,5-7-1 0,0 1 1 0,4-2 0 16,1-4-2-16,2-2-1 0,-1 4 2 15,2-3 4-15,2 1 7 0,0-1 10 0,3-3 4 0,2 3 7 0,4-3 6 16,0 1-1-16,2-2 2 0,1 4-4 16,0-3-4-16,-2 2-10 0,0-2-4 15,-3 0-9-15,-3 0-15 0,-2 2-16 0,-3-1-32 16,-3-1-33-16,-1-4-48 0,-3 0-40 0,-2-2-36 15,0-2-26-15,-2-1-3 0,-2-2 6 0,0 1 21 16,-2-3 36-16,-2-1 47 0,0 1 59 0,-1 1 63 16,3 0 65-16,-3 2 62 0,1 2 44 0,2 2 36 15,-1 1 22-15,5 11 19 0,0 0-7 0,0 0-27 0,0 0-40 16,-5-4-49-16,4 4-42 0,0 4-29 0,1 3-27 16,1 4-18-16,0 3-11 0,1 4-1 0,1 3 0 15,1 2 5-15,1 2 5 0,1-4 5 0,-2 2 2 16,-1 3 1-16,1 1 3 0,-2 4 1 0,1 1 1 15,0-3 2-15,-1 1 0 0,0-1 0 16,-1-1 1-16,0 0-3 0,-1-3-6 0,2-3-17 0,-2-4-28 16,0-6-42-16,0-12-42 0,0 0-48 15,0 0-51-15</inkml:trace>
  <inkml:trace contextRef="#ctx0" brushRef="#br0" timeOffset="71203.11">18932 3142 1140 0,'-12'-2'135'0,"2"2"23"16,10 0 9-16,-7 2 1 0,1 3-2 0,4 1-66 16,-2 0-30-16,2 6-18 0,-2 2-29 0,-1 1-25 15,-1 3-8-15,0 3-1 0,-4 2 1 0,3 0 4 16,-3 3 2-16,0 0 1 0,0 2 3 0,-4-2 2 15,2-2-1-15,2 0-1 0,0-3 3 16,3-2-3-16,-2-3 3 0,2-2-1 0,2-2 1 16,5-12-3-16,0 0 2 0,0 0 1 0,0 0-2 15,0 0 5-15,0 0-3 0,0 0 1 0,0 0-1 16,0 0 4-16,0 0-58 0,0 0 56 0,0 0 2 16,0 0-4-16,0 0 0 0,0 0-4 15,0 0-3-15,0 0-9 0,0 0 54 0,-2 5-61 16,1-5-4-16,1-3-3 0,1 0-3 0,-1-4 5 15,0 0 2-15,-4 1 5 0,4-1 2 0,0-1 2 16,-3-1 4-16,2 4 2 0,-6 0-42 16,1-3-2-16,-1-1 3 0,0-1 8 0,-3 0-2 15,7-1 4-15,-3-2-1 16,0 3 3-16,-1-2 49 0,-5 1 2 0,4 1 0 16,1 1-1-16,-1 0 6 0,0 1 4 0,3 2 2 15,-1 0 2-15,0 1 0 0,6 5-1 0,0 0 0 0,0 0-4 16,0 0-7-16,0 0-1 0,-9-2-1 0,3 0 1 0,0 1-3 15,1 1 1-15,-1 2-5 0,6-2-1 0,0 0-1 16,0 0 0-16,-6 3-5 0,6-3-17 0,0 0-17 16,0 0-16-16,0 0-26 0,0 0-29 15,0 0-32-15,0 0-36 0,0 0-31 0,0 0-20 0</inkml:trace>
  <inkml:trace contextRef="#ctx0" brushRef="#br0" timeOffset="71580.12">18558 3212 223 0,'-8'-2'63'0,"3"0"16"16,-2 4 9-16,2 2 5 0,-2 3 12 0,-1 4-3 16,0 2-6-16,0 3-12 0,-1 3-8 0,-1-1-15 15,2 2-9-15,-2 0-4 0,1 2-14 0,0-1-17 16,2-1-7-16,1-2-6 0,4-3-6 0,0 0-1 15,2-1 3-15,4-1-3 0,1-2 0 0,0 0 3 16,5-1 2-16,1-2-1 0,0-2 2 0,2-1 1 16,0 0-3-16,-2-3 5 0,3-2 15 15,-1-1 17-15,2-3 13 0,0-3 4 0,0-2 17 16,0-3 22-16,1 1 19 16,-3 1 18-16,0-4 7 0,2-3-5 0,-5-2 0 15,-3 0 9-15,1 0-9 0,-4 0-15 16,-4 0-15-16,-3 1-15 0,-1 0-22 0,-3 0-19 15,-2 3-27-15,0 2-33 0,-3 4-34 0,-1 1-26 16,-2 2-31-16,-3 3-33 0,2 2-30 16,-1 3-32-16,-2 2-36 0,1 4-22 0,1 2-29 15</inkml:trace>
  <inkml:trace contextRef="#ctx0" brushRef="#br0" timeOffset="71871.64">18892 3182 190 0,'-9'19'75'0,"-2"1"10"0,-1 4 12 0,1 2 38 15,0 0 9-15,-1 1-18 0,2-2-13 0,0 0-15 16,-3 1-18-16,1-3-6 0,3-2-15 0,-2 1-36 16,3-4-9-16,-1-1-7 0,4 1-1 0,-5 0-2 15,4 3 2-15,-2-2-4 0,2-1 1 0,3 0-11 16,-3-3-15-16,2-4-14 0,1 0-14 16,3-11-15-16,0 0-18 0,0 0-19 0,0 0-20 0,-2 3-10 15,0-4-4-15</inkml:trace>
  <inkml:trace contextRef="#ctx0" brushRef="#br0" timeOffset="72089.75">18700 3007 712 0,'-14'1'153'0,"2"0"28"0,1 3 24 15,11-4 18-15,0 0 13 0,0 0-52 0,0 0-27 16,0 0-22-16,0 0-32 0,0 0-27 0,0 0-23 15,0 0-21-15,0 0-18 0,0 0-19 0,0 0-25 16,0 0-28-16,-1 0-32 0,2 0-43 0,2-1-48 16,4 2-42-16,2 2-48 0</inkml:trace>
  <inkml:trace contextRef="#ctx0" brushRef="#br0" timeOffset="72256">18919 3395 225 0,'4'17'127'15,"-3"-6"30"-15,-1-1 19 0,0-10 16 0,0 0 16 0,0 0-13 16,0 0-18-16,0 0-17 0,0 0-17 16,0 0-20-16,0 0-10 0,0 0-12 0,0 0-8 15,0 0-15-15,0 0-14 0,0 0-18 0,0 0-12 16,0 0-11-16,0 0-21 0,0 0-23 0,0 0-34 16,0 0-38-16,0 0-52 0,5 2-58 15,-3-2-65-15</inkml:trace>
  <inkml:trace contextRef="#ctx0" brushRef="#br0" timeOffset="72624.14">19278 3050 900 0,'-12'-3'140'0,"-1"0"33"0,13 3 25 0,-11 0 17 15,11 0 5-15,0 0-46 0,0 0-20 0,0 0-19 16,-3 2-26-16,6-1-30 0,0 0-27 16,3 0-15-16,5-1-6 0,1 0-7 0,4 0-8 15,4-2-6-15,3-1-6 0,2-2 0 0,-2-1 2 16,1 2 4-16,1-1 7 0,-2 0 8 16,0 2 9-16,-6-1 7 0,-2 0 9 0,-15 4 8 15,0 0 9-15,0 0 7 0,0 0-2 0,0 0-10 16,9 2-9-16,-4 1-14 0,-4 1-9 0,-2 2-15 15,-2-1-13-15,-1 2-19 0,0 3-13 0,-4 4 3 16,3 4-1-16,-2 2 1 16,3 0 5-16,2 2-5 0,0 0-6 15,-1 4 1-15,-1 5 6 0,-2 0-2 16,4 1 1-16,-3 0-1 0,1-2-18 0,-1-2-14 16,0-1-12-16,-1-1-22 0,-1 1-23 0,-1-2-20 0,1-4-42 15,-1-3-62-15,0-2-52 0</inkml:trace>
  <inkml:trace contextRef="#ctx0" brushRef="#br0" timeOffset="72822.78">19429 3320 736 0,'-10'4'166'0,"2"-2"30"0,-1 1 32 0,9-3 28 16,0 0 21-16,0 0-18 0,0 0-12 15,0 0-35-15,0 0-32 0,0 0-26 0,0 0-29 16,0 2-29-16,1-1-21 0,4 1-20 15,4-3-20-15,2-2-13 0,1 0-20 0,7 0-20 16,2-2-30-16,6-1-46 0,1-1-51 0,-1-1-67 16,4-1-61-16,3-1-89 0</inkml:trace>
  <inkml:trace contextRef="#ctx0" brushRef="#br0" timeOffset="73002.39">20049 3140 402 0,'-20'7'190'0,"1"0"40"0,-1-3 40 16,20-4 37-16,0 0 23 0,0 0-60 0,0 0-25 16,0 0-26-16,0 0-35 0,0 2-40 15,4-1-38-15,4-1-35 0,4-1-22 0,3-2-19 16,8 0-19-16,4-3-28 0,1-2-34 0,5 0-41 16,2-2-48-16,-5 3-52 0,0 0-71 0,-1 0-78 15</inkml:trace>
  <inkml:trace contextRef="#ctx0" brushRef="#br0" timeOffset="73184.56">20045 3389 915 0,'0'0'218'0,"0"0"33"0,0 0 25 0,0 0 16 16,0 0 20-16,0 0-68 0,0 0-51 0,-3 2-39 15,6-3-40-15,3 0-30 0,9-1-24 16,5-3-17-16,5 0-19 0,2-2-6 0,4 0-21 15,-2-2-21-15,3-1-28 0,-3 1-40 0,-1 1-76 16,1-2-75-16,-2-1-104 0</inkml:trace>
  <inkml:trace contextRef="#ctx0" brushRef="#br0" timeOffset="74019.23">20858 2664 507 0,'-7'-4'134'15,"7"4"33"-15,0 0 25 0,0 0 22 0,0 0 12 16,0 0-16-16,0 0-15 0,0 0-20 0,0 0-25 15,0 0-28-15,0 0-22 0,0 0-22 0,0-3-13 16,3-1-18-16,5 1-16 0,4 0-14 16,4-1-6-16,5-1-5 0,5 0-5 0,3-2-11 15,2 0-8-15,2-1-17 0,-6 1-22 0,-1-1-16 16,-4 1-25-16,-3 0-19 0,-5 2-32 0,-14 5-21 16,0 0-32-16,0 0-24 0,0 0-16 0,0 0-10 15</inkml:trace>
  <inkml:trace contextRef="#ctx0" brushRef="#br0" timeOffset="74391.09">20973 2615 206 0,'-16'7'83'0,"0"-2"20"0,2 2 23 16,-1 2 17-16,4 0 10 0,1 0-13 0,0 5-4 15,0 1-15-15,1 2-5 0,1 1-15 0,0 1-19 16,1 3-16-16,0-1-7 0,0-1-8 16,5 0-17-16,-3-2-7 0,1-1-13 0,2-3-5 15,1 0-4-15,-1-3-2 0,2 1-3 0,2-5 0 16,-1 0-1-16,-1-7-10 0,4 3-3 0,2 3 4 15,0-2-2-15,4-2 4 0,-2-1 1 0,4-1 4 16,3-2 3-16,0-1 8 0,2 1 8 16,3-2-3-16,0 1 0 15,2-3-2-15,2 2-3 0,-2 0 0 0,2 1-4 16,-2 0-3-16,-1 1-2 0,-2 2 2 0,0 0 6 16,-3 2 10-16,-4 2 3 0,-3 0 2 0,-4 2 8 15,-2 1 15-15,-2 1 13 0,-1 2 3 0,-3 1-4 16,-1 3-6-16,1-1-3 0,-5 1-3 0,2 2-7 15,-2 0-10-15,1 2-11 0,-1 1-1 0,-2-1 1 16,0 2 1-16,0-2 8 0,-4-1 1 16,0 2 1-16,-1-2 0 0,-1-1 1 0,0-1-2 15,1-2-2-15,0-3-5 0,0-1-5 0,4-3-1 16,-2-1 2-16,3-3-2 0,2-2-1 0,1-2-2 0,1-2 0 16,1-1 1-16,3 0-5 0,-2-1-9 0,2-1-14 15,-1-1-21-15,1-2-34 0,-1-1-45 0,2-1-78 0,0-1-84 16</inkml:trace>
  <inkml:trace contextRef="#ctx0" brushRef="#br0" timeOffset="75317.62">14450 4556 501 0,'0'0'106'16,"0"0"17"-16,0 0 12 0,-6-2 3 0,1 2 1 15,-1 2-40-15,2 3-33 0,3 3-22 0,1 8-20 0,2 4-14 16,3 5-10-16,0 4-4 0,2 4 36 16,2 0 6-16,-1 5 5 0,1 1 1 15,1 3 0-15,1-2-2 0,-3-1-1 0,-1-5 7 0,0 0-36 16,-1-3 0-16,-2-4 1 0,0-3 0 16,-2-1 1-16,1-4 3 15,-3-1 0-15,-1-1-3 0,-1-4 4 0,2-2 1 0,0-11-1 16,0 0 1-16,0 0-1 0,0 0-1 0,0 0 0 0,0 0 0 15,-3 3 1-15,1-2 11 0,0-1 12 16,-1-4 11-16,-1-3 12 0,1-2 5 0,2-6 9 16,1-6-1-16,-1-2 5 0,2-3-5 0,3 0-11 15,-1-2-14-15,-1 1-9 0,3 0-12 0,-1 2-10 16,3 3-4-16,-2 5-10 0,4 3-7 16,1 4-1-16,2 3 0 0,2 3-5 0,3 7 2 15,2-1 1-15,-1 4 0 0,0 0 3 0,0 2 0 16,-1-1-3-16,-1 3 2 0,-5 1 1 0,1 3-2 15,-6 2 2-15,-1-1 0 0,-1 1-8 0,0 1-10 16,0 1-4-16,0 0-16 0,0 1-20 0,-1 0-20 16,0-2-35-16,0-2-48 0,-1-3-43 0,-1-1-42 15,-1-11-56-15</inkml:trace>
  <inkml:trace contextRef="#ctx0" brushRef="#br0" timeOffset="75605.03">15294 4419 1097 0,'0'0'177'0,"2"-13"16"15,-4 6 12-15,-3 5 7 0,-2 2 3 0,1 1-83 16,0 6-53-16,1 1-28 0,-2 1-18 0,0 5-19 16,-1 8-14-16,3 2-9 0,-2 6-1 0,-2 7 3 15,0 6 0-15,-2 3 4 0,0 2 1 0,1 3-3 16,1 1 4-16,2-1 1 0,2-4-1 15,1-1-1-15,4-4 1 0,3-6-2 0,3-4-1 16,1-2 1-16,4-2 3 0,0-2 1 16,2-2 0-16,2-1-1 0,4-1 3 0,0-4 0 0,-2-1 1 15,2-3-6-15,-1-3-11 0,0-3-7 0,-2-3-14 16,3-3-19-16,-2-2-41 0,2-4-57 0,-1-5-56 16,0-4-64-16</inkml:trace>
  <inkml:trace contextRef="#ctx0" brushRef="#br0" timeOffset="76028.12">15814 4460 381 0,'0'0'96'15,"0"0"13"-15,0 0 16 0,0 0 5 0,0 0 0 16,0 0-41-16,0-4-27 0,3 5-18 0,-3 6-3 16,-3 7 0-16,-6 5-7 0,-1 3 11 0,-6 5 17 15,4 3 3-15,-3 1 3 0,-5 3 0 16,3-3-10-16,0 1-13 0,-2-2-6 0,3-2-17 15,-1-3-15-15,3-2 0 0,-2-2 1 0,4-4-4 16,0-2 2-16,3-1 1 0,3-4 1 0,6-10 2 16,0 0 8-16,0 0 2 0,0 0-1 0,0 0 3 15,0 0 8-15,-1 6 4 0,3-5-2 0,2-1-2 16,3-2-3-16,6-3-3 0,4-2 4 0,8-2-4 16,3-3-8-16,5-1-13 0,1-4-28 15,29-15-95-15,-28 15 11 16,-4 0-38-16,0 0-37 0,-6 2-39 0,-7-1-32 15</inkml:trace>
  <inkml:trace contextRef="#ctx0" brushRef="#br0" timeOffset="76202.59">15870 4637 390 0,'-10'-2'198'0,"10"2"39"0,0 0 33 16,0 0 29-16,0 0 19 0,-6 1-31 0,1 1-28 16,2 2-34-16,1 1-48 0,1 2-40 15,2 0-35-15,1 1-30 0,0 3-20 0,-1 4-27 16,3 2-23-16,-3 2-12 0,0 2 0 0,1 4 1 15,1 0 2-15,0 4 2 0,-1 1 0 0,1 3 3 16,0 3-14-16,3-1-22 0,-4 1-33 0,0-7-39 16,3-1-30-16,-1-1-38 0,0-6-48 15,-1-4-45-15,1-4-43 16</inkml:trace>
  <inkml:trace contextRef="#ctx0" brushRef="#br0" timeOffset="76547.69">16442 4478 716 0,'-7'3'105'0,"-4"4"18"0,0 2 15 15,1 2 11-15,-1 5 11 0,-1 1-39 0,2 3-14 16,-1 0-24-16,0 2-25 0,0 2-17 0,-2 3-17 16,0 1-11-16,0 3-10 0,3 1 1 0,-1 1 0 15,3-2-1-15,3-2-2 0,2-4-1 16,2-1 3-16,2-2 0 0,3-5-3 0,1-2-6 15,2-4-1-15,2-4 6 16,0-2 1-16,5-4 1 0,-1-1 2 0,4-1 1 16,0-3 5-16,3-1 2 0,-2-3 13 0,1-2 24 15,-1 1 23-15,-3-3 14 0,1-2 5 0,-3-3 14 16,-4-2 2-16,-1-3 3 0,-7-2-10 16,-2-2-32-16,0-1-23 0,-4-2-17 15,-2-3-17-15,0 3-28 0,-4-2-22 0,-2 2-22 16,-1 4-30-16,-4 1-30 0,3 7-50 0,-4 2-49 15,-2 1-43-15,1 6-46 0</inkml:trace>
  <inkml:trace contextRef="#ctx0" brushRef="#br0" timeOffset="76744.37">16926 4731 699 0,'14'10'178'0,"-3"1"31"0,-7 0 22 15,0 0 10-15,-2-2 0 0,-5 0-47 0,-1-2-37 16,-1 3-52-16,1 0-41 0,0 0-32 0,0 1-21 16,-1 2-6-16,0 0-3 0,1 1 0 0,1 1 3 15,-2 2 3-15,1 0 0 0,-2-2-11 0,-1-1-16 16,0 1-28-16,-1-1-48 0,-1-4-65 16,0 0-77-16</inkml:trace>
  <inkml:trace contextRef="#ctx0" brushRef="#br0" timeOffset="77759.1">17206 4380 454 0,'-7'-7'87'0,"7"7"16"0,0 0 16 0,0 0 2 16,-11-6 1-16,11 6-27 0,0 0-27 0,0 0-17 15,0 0-19-15,-9-7-22 0,9 7-27 0,0 0-18 16,0 0-16-16,0 0-14 0,0 0-14 0,0 0-12 15,0 0-11-15,0 0 3 0,0 0 7 0,0 0 17 16,0 0 16-16,0 0 12 0,0 0 18 0,0 0 13 16,0 0 22-16,0 0 12 0,0 0 19 0,0 0 14 15,0 0 17-15,0 0 18 0,-6 0 17 16,6 0 17-16,0 0 13 0,0 0 9 16,0 0 1-16,0 0 1 0,0 0-8 0,0 0-8 15,0 0-12-15,0 0-15 0,-1 4-21 0,4-1-17 16,-1 3-17-16,1 3-16 0,1 3-2 0,-2 1-9 15,3 6-5-15,-1 3 3 0,3 3 6 16,-2 3 2-16,-3 1 2 16,-2 2-2-16,-2-2-6 0,1 1 0 0,-2-1 0 15,2-1-8-15,-3-3-7 0,0-2-1 16,0 1 3-16,0 1 2 0,0-2 1 0,1-1-1 16,1-1-8-16,1-2-25 0,-1-4-29 0,0-2-27 15,2-13-33-15,0 0-40 0,0 0-40 0,0 0-39 0,0 0-32 0,2 6-9 16</inkml:trace>
  <inkml:trace contextRef="#ctx0" brushRef="#br0" timeOffset="78186.13">17319 4457 640 0,'-8'-3'97'0,"8"3"23"0,-10-2 16 0,2 4 6 16,0 2 5-16,0-1-34 0,-1 4-17 0,3 7-4 15,-5 1-9-15,1 6-16 0,-1 3-16 0,-2 2-7 16,1 0-5-16,-2 3 1 0,3 2-6 0,0 0-14 15,-1 1-13-15,4-2-6 0,1-3 1 0,2-2-4 16,2-4-9-16,3 0-6 0,3-3-5 0,2-3-2 16,2-2-2-16,3-4 3 0,3-3 1 15,1-3 5-15,7-4 10 0,1-1 8 16,1-4 8-16,2-2 5 0,1-1 14 0,-2 0 16 16,-2-1 25-16,-3-2 17 0,0-2 10 15,-3 0 10-15,-1-2 12 0,-6-2 5 0,-2-2-3 16,-3-2-10-16,-2 0-25 0,-2-2-15 0,-2-2-12 15,0 0-19-15,-1 1-22 0,-3 0-19 0,-1 1-34 16,-4 4-44-16,0 1-58 0,-5 4-47 0,-3 3-40 16,-3 3-45-16,0 3-43 0</inkml:trace>
  <inkml:trace contextRef="#ctx0" brushRef="#br0" timeOffset="78457.57">17414 4256 917 0,'0'0'187'16,"0"0"18"-16,0 0 10 0,0 0 13 0,4-5 8 15,1 5-89-15,4 4-37 0,4 3-18 0,1 5-15 16,5 3-21-16,1 4-8 0,3 1-11 0,2 3-9 0,3 2-5 16,1-2-8-16,-1 2-9 0,-5 3-9 15,1 1 1-15,-1 2-3 0,-5 3 0 16,0 4-1-16,-6 3 2 0,-1 4 0 0,-6 2 1 15,-5 5 3-15,-6 1 2 16,-3 0 4-16,-3 2 0 0,-7-2-18 0,-1-3-22 16,-2-6-5-16,-3-5-25 0,0-5-35 15,0-7-45-15,0-5-63 0,1-8-63 0</inkml:trace>
  <inkml:trace contextRef="#ctx0" brushRef="#br0" timeOffset="78646.78">18071 4468 583 0,'0'0'167'0,"0"0"30"0,15-13 22 0,-15 13 31 15,0 0 22-15,0 0-27 0,0 0-36 0,0 0-45 16,14-4-40-16,-3-3-30 0,1 4-21 16,2 2-30-16,7 1-23 0,6-2-27 0,6 0-15 15,7 0-41-15,2-1-46 0,3-3-46 0,-2 0-60 16,-2 0-63-16</inkml:trace>
  <inkml:trace contextRef="#ctx0" brushRef="#br0" timeOffset="78823.2">18244 4693 338 0,'-14'15'94'0,"4"-4"32"0,1-3 32 16,9-8 26-16,0 0 17 0,0 0-9 0,0 0 1 15,0 0-12-15,0 4-26 0,3-2-25 0,2-4-31 16,4-1-24-16,4-2-15 0,4-2-21 15,4-3-23-15,7-4-40 0,5-3-23 0,4-4-19 16,4-2-56-16,4-1-68 0,6-3-44 0</inkml:trace>
  <inkml:trace contextRef="#ctx0" brushRef="#br0" timeOffset="78992.52">19232 4303 422 0,'-15'4'161'0,"0"1"46"0,-3 0 32 15,18-5 25-15,0 0 16 0,0 0-34 0,0 0-32 16,-9 4-36-16,6 0-33 0,18-2-41 0,9-2-27 16,4 1-26-16,6-1-13 0,1-2-10 15,4-1-3-15,2 0-9 0,0-1-26 0,-6 0-31 16,-3 1-4-16,-4-1-60 0,-3 0-44 0,-7-1-50 16,-4 0-63-16,-14 5-52 0</inkml:trace>
  <inkml:trace contextRef="#ctx0" brushRef="#br0" timeOffset="79320.53">19285 4276 378 0,'-14'0'140'0,"0"0"27"0,5 2 21 16,1 1 10-16,2 0 4 0,2 1-46 0,-2 3-33 0,2 0-21 16,-1 1-30-16,1 2-27 0,-2-1-12 0,1 3-11 15,-2-2-5-15,1 2 0 16,-1 1-4-16,2 1-4 0,1 0 0 0,-2 1 4 0,3 1-7 15,0 0 0-15,0-1 1 0,3-2-4 0,0 1-3 16,2-1-9-16,0-2-7 0,2-4-5 0,1-2-3 16,2-4 0-16,0-1-1 0,2-2 9 0,3-1 6 15,3 1 7-15,0-2 15 0,1-2 9 16,4 0 11-16,-2 3 7 0,4 0 7 16,0 2 4-16,1 1 11 0,-2 0 9 0,1 0 5 15,-4 3 3-15,-4-1-3 0,-3 2 4 0,-11-4-1 16,8 6-7-16,-4 1-13 0,-3 1-13 0,-3-2-15 0,-1 3-11 15,-4 0-3-15,-1 3-13 0,-1-1-13 16,-1 2-11-16,-3 2-17 0,2 0-17 0,-2 0-18 16,-2 1-24-16,-2-1-40 0,-1-1-43 0,0-2-56 15,0-2-64-15</inkml:trace>
  <inkml:trace contextRef="#ctx0" brushRef="#br0" timeOffset="79506.71">19584 4442 790 0,'0'0'181'0,"2"-7"28"16,1 1 41-16,-3 6 36 0,0 0 22 16,4-7-60-16,4 3-43 0,1 1-34 0,6 0-25 15,6-2-27-15,3-1-43 0,3 2-33 0,3-3-26 16,5 1-27-16,2 1-33 0,5-1-33 0,-1-3-32 16,-4 0-43-16,-4 2-36 0,-3 0-46 0,-4 0-61 15,-9 0-48-15</inkml:trace>
  <inkml:trace contextRef="#ctx0" brushRef="#br0" timeOffset="79715.19">19835 4302 716 0,'0'0'210'0,"0"0"33"0,-7-2 28 16,7 2 15-16,0 0 10 0,0 0-69 0,0 0-47 15,-7 1-43-15,1 0-39 0,0 1-36 0,1 0-32 16,1 4-15-16,3 2-9 0,-3 0-9 0,0 6-7 15,1 3 0-15,0 1 0 0,0 3-5 0,-1 3-15 16,-1 5-11-16,-1 0-28 0,2 2-37 0,-3-2-31 16,0 1-45-16,-2-4-57 0,5-4-58 0</inkml:trace>
  <inkml:trace contextRef="#ctx0" brushRef="#br0" timeOffset="79991.94">20222 4188 1198 0,'-8'-11'92'16,"2"6"10"-16,-2 4 9 0,-3 3 6 0,2 6 5 15,-2 2-46-15,-1 3-18 0,-1 2-11 16,0 1-12-16,1 4-9 0,0-1-11 0,1 2-5 0,-2 2-3 16,3 1-4-16,2 0-4 0,2 0 1 15,2-2 2-15,4 0 4 0,0 1 1 0,4-3 1 16,2-2-2-16,1-1 0 0,4-2 4 0,2-5 1 15,-2-1 9-15,3-5 8 0,1-2 12 16,-1-4 5-16,1-2 12 0,-2-2 9 0,0 1 15 16,-2-2 12-16,-1-6-10 0,0 1-9 15,-2-4-13-15,-3 1-15 0,-1-3-13 0,0 0-20 0,-4-3-29 16,0-1-36-16,-3 0-20 0,-2-2-44 0,-2 4-40 16,-7-1-55-16,2 4-43 0,-5 3-45 0</inkml:trace>
  <inkml:trace contextRef="#ctx0" brushRef="#br0" timeOffset="80256.92">20080 4100 550 0,'-3'-10'173'0,"2"2"28"0,1 8 29 16,0 0 26-16,0 0 10 0,0 0-59 0,0 0-44 15,4-3-33-15,3 3-35 0,6 3-29 16,3 4-31-16,4 3-23 0,4 4-9 0,4 5-6 15,2 3 0-15,4 5-1 0,2 5 4 0,-4-1-2 16,-2 3 4-16,-6 0-2 0,-3 1-2 0,-4 2 4 16,-5 3 2-16,-7 2 0 0,-3-1-4 0,-7 2 3 15,-7 0-3-15,-2 2 1 16,-6 1-2-16,0 0-8 0,-7 0-22 16,0-4-27-16,-5-2-22 0,-3-5-38 15,-3-2-43-15,-1-5-44 0,-2-5-51 0</inkml:trace>
  <inkml:trace contextRef="#ctx0" brushRef="#br0" timeOffset="80478.59">19055 4018 276 0,'-37'4'50'0,"-6"10"33"15,-3 8 18-15,1 10 25 0,-1 7 19 16,-2 6-6-16,2 8-2 0,4 4-7 0,4 7-24 15,5 0-35-15,6-1-19 0,10-1-15 16,6 0 10-16,7-3 9 0,7-1 4 0,7-3 5 0,4-4 1 16,9-7 2-16,6-6 4 0,5-5-7 15,5-5-25-15,5-5-20 0,4-7-6 16,4-5-25-16,2-7-55 0,1-9-81 0,5-5-69 16</inkml:trace>
  <inkml:trace contextRef="#ctx0" brushRef="#br0" timeOffset="81277.45">20964 4025 818 0,'0'0'143'0,"0"0"17"0,0 0 14 0,0 0-2 0,0 0-1 16,1-3-56-16,-2 3-37 0,-1 3-27 0,-2 8-29 15,-4 4-18-15,-2 6-15 0,-2 2 0 0,-4 5 4 16,1 2 10-16,-2 1 1 0,4-3 0 0,0 2 0 16,-1-2 3-16,-1-2 2 0,5-2 1 0,0 0-3 15,-3 0-20-15,0-1-20 0,0-1-40 16,1-1-59-16,1-3-61 0</inkml:trace>
  <inkml:trace contextRef="#ctx0" brushRef="#br0" timeOffset="81496.39">20825 4057 1268 0,'-2'-14'182'0,"-3"4"32"0,5 10 26 0,0 0 14 16,-7-7 7-16,7 7-77 0,-4-3-34 15,-1 3-24-15,-1 2-33 0,6-2-31 16,0 0-25-16,0 0-14 0,0 0-11 0,0 0-5 0,0 0-5 16,-1 4-6-16,1-4-23 0,2 4-37 15,-2-4-34-15,2 3-22 0,6 2-32 0,0 1-48 16,2 3-56-16,7-1-75 0</inkml:trace>
  <inkml:trace contextRef="#ctx0" brushRef="#br0" timeOffset="81644.49">21111 4377 525 0,'-1'10'146'0,"1"-10"31"0,-4 7 18 0,4-7 16 0,0 0 16 16,0 0-27-16,0 0-19 0,0 0-17 0,0 0-23 15,0 0-26-15,0 0-15 0,0 0-15 16,0 0-16-16,0 0-16 0,0 0-21 0,0 0-28 0,0 0-29 16,0 0-23-16,0-1-30 0,0 0-23 15,0-1-28-15,4-5-80 0,-2-3-63 0,3-4-45 16</inkml:trace>
  <inkml:trace contextRef="#ctx0" brushRef="#br0" timeOffset="81944.86">21361 3965 193 0,'2'-5'99'16,"-3"3"21"-16,-2 6 34 0,1 1 26 0,-3 3 23 0,-1 0-16 15,0 1 3-15,6-9-8 0,0 0-6 16,-3 9-18-16,2-2-16 0,10-5-12 0,4-1-10 15,0-2-8-15,4 1-15 0,2-2-3 0,7 0-3 16,-2 0 8-16,6-1-11 0,-2-1-12 0,0 1-6 16,-5-1-7-16,-1 1-2 0,-1 2-1 0,-6-2 0 15,-15 3-2-15,0 0 5 0,0 0-4 0,0 0-5 16,9 3-10-16,-6-1-10 0,1 1-16 0,-6 3-18 16,-1-1-24-16,-4 1-36 0,0 3-16 0,2 0-5 15,-4 5 5-15,1 2 1 0,2 0 7 16,1 1 7-16,-2 4 16 15,-2 1 18-15,0 0-5 0,0 2-19 16,2-1-17-16,-3-1-30 0,1-2-19 0,1-2-30 16,0-2-41-16,-1-3-37 0,0-1-35 0,1-4-44 15</inkml:trace>
  <inkml:trace contextRef="#ctx0" brushRef="#br0" timeOffset="82127.64">21480 4145 986 0,'-8'-4'163'0,"8"4"29"0,0 0 22 0,0 0 15 0,-6-2 12 16,-1 2-45-16,7 0-29 0,0 0-20 0,0 0-27 16,0 0-29-16,0 0-23 0,0 0-19 0,1 0-8 15,5 0-14-15,3 2-11 0,4 0-21 0,6-1-27 16,3 0-32-16,3-4-39 0,7 0-44 16,5-1-74-16,5-3-72 0</inkml:trace>
  <inkml:trace contextRef="#ctx0" brushRef="#br0" timeOffset="82295.83">21891 4103 512 0,'-14'7'187'15,"1"0"32"-15,13-7 30 0,0 0 26 0,0 0 16 0,0 0-46 16,0 0-43-16,-8 4-36 0,11 0-41 0,4-2-28 16,3 0-28-16,2-2-24 0,2 0-18 15,4 0-9-15,5-2-11 0,3 0-25 0,3-1-30 16,-6 0-51-16,3 1-57 0,-3-1-67 15,-2 0-74-15</inkml:trace>
  <inkml:trace contextRef="#ctx0" brushRef="#br0" timeOffset="82455.88">21930 4247 312 0,'-10'8'175'0,"4"-1"42"0,6-7 24 0,0 0 30 0,0 0 26 15,0 0-22-15,0 0-26 0,0 0-35 0,0 4-39 16,3-1-36-16,0 0-22 0,6-3-26 0,2-2-28 15,3 0-23-15,5-1-16 0,3-4-27 0,4-1-44 16,3-1-42-16,0-1-62 0,1-2-88 16</inkml:trace>
  <inkml:trace contextRef="#ctx0" brushRef="#br0" timeOffset="88658.7">22636 3670 373 0,'-6'0'96'0,"6"0"24"0,0 0 26 0,0 0 16 0,0 0 15 16,0 0-2-16,0 0-11 0,0 0-16 0,-1 1-8 15,4-1-16-15,2-1-21 0,6 1-14 0,4 0-11 16,8 1-20-16,2-1-13 16,8-2-9-16,3-3-12 0,7-2-9 0,-1-4-5 15,0 2-8-15,-1 0-22 0,0-1-18 0,-5-2-19 16,-3 0-28-16,-4 1-34 0,-6 0-36 0,-6 4-37 15,-3 1-55-15</inkml:trace>
  <inkml:trace contextRef="#ctx0" brushRef="#br0" timeOffset="89002.52">22706 3659 510 0,'-20'9'79'0,"1"-2"10"0,4 0 3 0,3 0 5 0,1 1 7 16,5 2-22-16,-1-2-9 0,2 5 12 0,-1 2 7 0,2 3-3 15,-1 0 0-15,-1 4-5 0,-2 1-4 16,2 1-12-16,0 1-8 0,0-3-25 0,2 2-22 16,1-3-7-16,0-4-3 0,2-1-2 0,0-2-1 15,3-2 0-15,3-3-6 0,-2-2-1 0,3-2 1 16,3-1 2-16,2-3 3 0,2 0 5 0,4-2 4 16,5-1 5-16,0-2 7 0,5 0 5 15,2-3-1-15,2-1 0 0,4-1-2 16,0 1-7-16,0-2-5 0,0 1-5 15,-1 0 2-15,-7 3 2 0,1 1 8 0,-4 1 7 16,-6 4 17-16,-4 0 12 0,-5 3-3 0,-5 1 7 16,-4 1-5-16,-3 3-6 0,-4 2-9 0,-2 1-8 0,-3 2-15 15,-1 1-5-15,0 1 1 0,-5 2-2 0,2 0 2 16,-2 4 1-16,-4-1 5 0,-3 0-2 16,-4 1-3-16,1-2-5 0,-2 0-16 0,-2 0-35 15,-5-3-43-15,1 0-52 0,-2-1-68 0,-2 0-87 0</inkml:trace>
  <inkml:trace contextRef="#ctx0" brushRef="#br0" timeOffset="90714.93">16474 17049 387 0,'0'0'150'0,"0"0"28"0,0 0 21 0,-7 8 19 0,7-8 13 16,0 0-28-16,0 0-35 0,0 0-28 0,0 0-31 16,0 0-27-16,0 0-19 15,0 0-18-15,0 0-13 0,0 0-13 0,0 0-6 16,0 0-6-16,0 0-3 0,0 0 0 0,0 0-1 15,0 0 2-15,0 0 5 0,0 0 4 0,0 0 8 16,0 0 9-16,0 0 13 0,0 0 9 0,0 0 10 16,0 0 7-16,0 0 8 0,-1 1 6 0,1-4 5 15,2-1-4-15,1-6-6 0,-1-2-13 0,0-3-9 16,0-5-37-16,2-4-10 0,-1-4-12 16,5-7-19-16,-8-2-10 0,3-7-26 15,-2-6-22-15,3-3 4 0,3-2 22 0,-1-4-13 16,1 1 6-16,-1 3 7 0,3 5 4 15,-3 7 19-15,-1 7 23 0,1 9-2 0,-1 7 4 0,-5 20 12 16,0 0-4-16,0 0-3 0,0 0 0 0,0 0-2 0,0 0 2 16,0-10-4-16,-3 5-3 0,-2 7-6 0,1 5-2 15,0-1-1-15,-3 1-5 0,-1 1 3 0,0 3-2 16,-1 1 3-16,-1 1 3 0,1-2 1 0,-3 2 5 16,1-1 0-16,-4 4 7 0,1 0-2 15,-3 0 3-15,3 0-1 0,-1-2-2 0,0-1 3 16,1-3 0-16,4-2 1 0,0-1-2 15,10-7 1-15,0 0 0 0,0 0 3 0,0 0 0 16,0 0-1-16,0 0 7 0,-2 6 1 0,2-4 7 16,2 0 0-16,4-3 1 0,2-1 9 0,2-3 4 15,1 1-1-15,4-3-6 0,2-2-1 0,4-2-2 16,-3-2-3-16,3-2-2 0,1 1-8 0,-4 0 5 16,2 1 7-16,-1 1 5 0,-1-2 6 0,-3 4 6 15,-4 2 7-15,-11 8 5 0,0 0-1 0,0 0-4 16,0 0-3-16,0 0-1 0,0 0-9 0,0 0-8 15,0 0-9-15,0 0-6 0,8-1 2 0,-1 4-3 16,0 4-2-16,-2 2-8 0,-1 2 3 16,3 1-2-16,0 3 2 0,2 0-1 0,-1 2-8 0,1 1-1 15,3-4-2-15,1 0 2 0,-2 1 0 0,-3-2-1 16,3-2-1-16,-6-2-2 0,-1-1 2 16,-4-8-5-16,0 0-5 0,0 0-5 15,0 0-7-15,0 0 2 0,0 0-1 0,0 0 4 16,-1 5-1-16,-1-3 7 0,0-1 11 0,-4-2 7 15,-4-2 7-15,-2-3 2 0,-1-1 6 0,-7-2 5 16,3 0 5-16,-4-1-1 0,4 4-5 0,-1 1-6 16,-5 1-10-16,-1 0-11 0,-1 4-23 0,0 0-24 15,1 5-38-15,0-1-43 0,5 2-77 0,0 1-112 16</inkml:trace>
  <inkml:trace contextRef="#ctx0" brushRef="#br0" timeOffset="92168.19">14387 6138 431 0,'-2'-8'151'0,"2"8"20"0,0 0 14 0,0 0 12 16,0 0 8-16,0 0-55 0,0 0-41 0,0 0-34 15,-2 0-24-15,2 5-23 0,2 4-15 0,2 7-9 16,0 10-3-16,2 5 8 0,0 5-1 0,0 3 2 16,-1 1-3-16,2 5 5 0,0-4 2 15,-1 3 6-15,-1 0-6 0,-1-4-4 16,0-5 1-16,0-3 2 0,1-1 2 0,-3-3 1 16,1 0-1-16,-3-4-6 0,1-6 1 0,-1-4-2 15,0-14 2-15,0 0-3 0,0 0-1 0,0 0-2 16,0 0-1-16,0 0-2 0,-1 3-1 0,0-2 2 15,-2-6-1-15,1-6-8 0,1-7-3 0,-1-6-1 16,2-6 8-16,3-4 0 0,1-4-1 0,2-4-3 16,1 6 0-16,2 1 10 0,1 4 1 0,0 4 6 15,0 6-5-15,0 6 9 0,2 4 2 16,-1 6 4-16,0 5 1 0,0 6 2 0,-2 1 2 0,1 2-2 16,-2 0-2-16,1 1-8 0,0 1-2 15,0 1-1-15,-1 1-3 0,-1 0-1 0,0 3 0 16,-2 2 1-16,0 1-3 0,-2 1 0 0,3 2-1 15,-1-2-13-15,-1 1-17 0,-3 0-31 0,3-1-44 16,-4-1-52-16,-1-5-54 0,2-3-65 0</inkml:trace>
  <inkml:trace contextRef="#ctx0" brushRef="#br0" timeOffset="92545.06">14866 6072 391 0,'0'-8'150'0,"0"8"26"0,0 0 22 0,0 0 16 16,0 0 15-16,0 0-38 0,0 0-24 0,0 0-26 16,0 0-23-16,0 0-22 0,0 0-17 15,-4-5-11-15,4 5-15 0,-5-2-15 0,0 1-14 16,1 2-9-16,0 2-3 0,-3 1-7 0,0 1-5 16,0 1-2-16,-4 3-6 0,0 1-13 0,-1-3-17 15,1 2-21-15,0 1-28 0,-2-1-31 0,2 2-39 16,-1 1-40-16,1-2-36 0,-1 2-32 15</inkml:trace>
  <inkml:trace contextRef="#ctx0" brushRef="#br0" timeOffset="93508.34">15393 5875 167 0,'3'-6'66'0,"-1"-1"9"0,-2 7 8 0,0 0 8 16,0 0 2-16,0 0-17 0,0 0-15 0,0 0-16 15,0 0-11-15,0 0-10 0,0 0-8 0,1-7-5 16,-1 7-4-16,0 0-3 0,0 0 1 0,0 0 4 16,0 0 6-16,0 0 2 0,0 0 7 0,0 0 4 15,0 0 6-15,0 0 3 0,0 0 4 0,0 0 1 16,0 0-2-16,0 0 2 0,0 0-5 0,0 0-2 16,0 0-2-16,0 0-2 0,0 0-3 15,0 0-4-15,0 0-1 0,0 0-5 0,0 0 2 0,0 0-5 16,0 0-2-16,0 0-2 0,0 0-3 15,0 0-1-15,0 0 0 0,0 0-2 0,0 0-5 16,0 0 0-16,0 0 3 0,0 0 0 0,0 0 6 16,0 0 2-16,0 0-2 0,-2-2-2 15,-1 1 0-15,-1 3-2 0,-2 3-2 0,-3 5 0 16,-3 6-3-16,-6 5 1 0,-3 3 14 16,-2 5 0-16,-4 5 9 0,3-1 6 15,-3 1 1-15,3 3-1 0,-1-3 4 0,3 2-8 0,5-4-9 16,2-3 0-16,5 1-7 0,5-4-4 0,1-1-2 15,7 0 3-15,1 2 0 0,2 1 33 0,4 0 8 16,2-2 3-16,-2-2 0 0,2 0-2 16,1-4 8-16,0 1 7 0,1 1 2 0,-2-3-28 0,0-3-9 15,1-3-4-15,-5-3 4 0,0 0 2 0,3-2-7 16,-3-2-9-16,2 0-6 0,-1-1-2 0,2-3 2 16,-1 0 1-16,1-1 2 0,1-2-8 0,1-2-10 15,2-3-16-15,2-1-41 0,0-2-41 0,2-4-62 16,-1-3-79-16,1-2-73 0</inkml:trace>
  <inkml:trace contextRef="#ctx0" brushRef="#br0" timeOffset="93966.48">15814 5933 186 0,'0'0'22'0,"0"0"9"0,0 1 8 0,0 3 24 16,-5 4 14-16,0 2 16 0,-2 4 24 0,-3 2 19 16,-5 2 13-16,1 3-8 0,-5 0-6 0,3 4-25 15,0-7-14-15,-1-4-24 0,1 0-17 0,2-2-21 16,0-3-14-16,5-1 0 0,2-1-2 0,7-7 2 16,0 0 0-16,0 0-2 0,0 0-13 0,0 0 4 15,0 0 6-15,0 0-1 0,0 0 4 16,0 0-2-16,-2 7-1 0,2-4-3 0,1 1 2 15,2-4-6-15,1 1-6 0,3-1 3 16,3-1 2-16,6-1 0 0,5-1 3 0,2 0 4 16,-2-1-2-16,4-1-4 15,-1 0-8-15,1-2-41 0,1 0-38 0,1-3-39 16,-2 1-44-16,-5-3-46 0</inkml:trace>
  <inkml:trace contextRef="#ctx0" brushRef="#br0" timeOffset="94140.53">15826 5966 383 0,'-12'0'126'0,"12"0"11"0,-9 2 5 0,3 2 3 16,2 0 9-16,1 5-18 0,5 3-26 0,0 0-28 16,1 4-23-16,2 2 21 0,0 1 12 0,0 1-3 15,-1-2-9-15,-2 3-16 0,0-2-7 16,-1 0-2-16,1-2-6 0,-1 2-26 0,-2-1-16 16,1-1 0-16,-2 1-2 0,1 4-12 0,0 2-25 15,1-1-40-15,0 1-48 0,1-1-54 0,-1-2-54 16</inkml:trace>
  <inkml:trace contextRef="#ctx0" brushRef="#br0" timeOffset="94626.73">16234 6137 494 0,'10'-13'122'0,"0"-1"19"0,1-2 15 0,1 0 18 16,1-2 13-16,1 0-39 0,-1-2-22 15,1 0 1-15,2-1-1 0,-3 3-3 0,-1 1-1 16,-2 2-13-16,-3 3-8 0,-7 12-6 0,0 0-11 16,1-10-24-16,-1 3-27 0,-3 2-20 0,-6 3-15 15,-6 3-12-15,-5 4-16 0,-3 0-5 0,-4 3 0 16,-3 2-4-16,-2 1-7 0,3 1-14 0,-1 0-12 16,1 2-8-16,2-1-8 0,6 0-5 15,3-1-6-15,4-2-5 0,5-2 0 16,9-8 10-16,-5 8 15 0,5 0 13 0,3-2 18 0,3 0 8 0,0 1 9 15,5 0 10-15,0 0 15 0,1 0 3 16,4 1 1-16,-1 1 7 0,0-1 3 16,2-1 8-16,-2 0 1 0,3 0 3 0,-2 1 8 15,1-2 15-15,2 1 10 0,-2 0 8 0,-1-1 4 16,0 0-1-16,0 0 2 0,-3 1 1 0,-1 0-9 16,-3-1-11-16,-2-1-12 0,-2 2-7 0,-3 0-9 15,-2-7-4-15,-3 7-5 0,-2 4 3 0,-2 0 1 16,-4 3 8-16,-2 1 8 0,-5 2-3 0,-1 4 0 15,-4-2 0-15,-3 1 1 0,-1-2-5 0,1-1-2 16,2-3-8-16,1-2-12 0,2-4 2 16,6-4-2-16,0-3-2 0,15-1 1 0,-9-2 0 15,2-3 1-15,6-5-3 0,1-6 0 0,2-4-6 16,1-1-2-16,0-3 8 0,1-2 1 0,2-1-5 16,5-3-8-16,-3-3-6 0,4-1-8 0,2 2-19 15,2 4-36-15,5 2-53 0,3 1-46 0,1 1-52 16</inkml:trace>
  <inkml:trace contextRef="#ctx0" brushRef="#br0" timeOffset="95120.93">16368 5777 241 0,'-5'-12'116'0,"2"2"25"16,2 0 21-16,1 1 6 0,2 1 2 0,-2 8-25 16,3-5-25-16,4 1-29 0,2 3-32 0,3 4-19 15,5 3-13-15,6 5 4 0,4 3 10 16,4 4-3-16,2 3 1 0,4 4-1 0,3 5 0 15,0 4-4-15,0 1-7 0,-4 0-13 0,-5 4-10 16,-5 0 5-16,-6-2 5 0,-7 0 1 0,-3 0-2 16,-8 5 1-16,-6-2-1 0,-7 1 2 15,-5 4 1-15,-3-1-3 16,-5 2-2-16,-3-1 0 0,-2 0 3 0,-2 0-4 0,-1-3-4 16,1-6-16-16,2-5-31 0,3-6-41 0,5-6-45 15,2-7-64-15</inkml:trace>
  <inkml:trace contextRef="#ctx0" brushRef="#br0" timeOffset="95321.04">17008 6111 371 0,'-4'-2'187'0,"4"2"38"0,0 0 24 0,0 0 18 15,0 0 14-15,0 0-54 0,0 0-46 0,3-4-36 16,5 0-30-16,4-1-39 0,9-2-23 0,3 0-23 15,10-2-26-15,9 0-37 16,3-2-33-16,2 1-49 0,3-1-60 0,-10 2-66 16</inkml:trace>
  <inkml:trace contextRef="#ctx0" brushRef="#br0" timeOffset="95482.18">16957 6304 295 0,'-15'8'116'0,"15"-8"39"0,0 0 26 15,0 0 16-15,0 0 15 0,0 0-1 0,0 0-11 16,0 0-6-16,-4 3-25 0,8 0-32 0,5-4-18 16,6-1-13-16,7-2-17 0,7-4-23 15,5-1-25-15,5-1-43 0,8-5-61 0,4-1-74 16,2 0-93-16</inkml:trace>
  <inkml:trace contextRef="#ctx0" brushRef="#br0" timeOffset="96118.59">18338 5757 1450 0,'-23'-1'76'0,"2"2"18"0,2 3 19 0,1 0 4 16,1 3-1-16,6 0-59 0,-2 1-6 0,-4 5-6 16,-3 2-4-16,-2 3-18 0,-5 4-22 0,-1 3-2 15,-4 5 2-15,-2 1-1 0,-2 0 0 0,-1 1 3 16,4-1-2-16,1-4-1 0,9-1-7 0,2-5-11 16,5-5-6-16,6-3-3 0,4-3-3 0,6-10-9 15,0 0-2-15,-1 6-2 0,3 0 11 16,3-5 8-16,0-1 4 0,7-1 5 15,-3-2 3-15,5-2 9 0,6 2 5 0,6-4 5 16,3-3-2-16,2 1 2 16,3-3 0-16,4-1-7 0,2-3-5 15,2 2-1-15,-2-1-9 0,-5 1-17 0,-3 0-16 0,-6 1-12 16,-5 2-10-16,-3-1 0 0,-6 4-4 16,-3-1-9-16,-9 9 9 0,3-7 8 0,-5 0 13 0,-2-1 14 15,-2 0 8-15,-2-1 9 0,0 1 20 0,-1-2 21 0,0 2 25 0,-3 0 35 16,4 0 27-16,1 1 25 0,7 7 24 15,0 0 26-15,0 0 22 0,0 0 7 0,0 0-17 16,0 0-31-16,0 0-26 0,0 0-25 0,0 0-29 0,0 0-29 16,-4 1-36-16,2 5-22 0,-1 6-9 15,3 4 1-15,-2 3-1 0,1 4 2 0,0 5 2 16,1 2 0-16,0 4 2 0,-1 3-36 0,-1-3-30 16,1-2-42-16,1-1-43 0,-1-3-61 0,2-2-54 15,0 0-63-15</inkml:trace>
  <inkml:trace contextRef="#ctx0" brushRef="#br0" timeOffset="96607.01">18721 5993 511 0,'14'-24'165'0,"0"2"28"16,0 0 27-16,-2 1 34 0,0 1 23 0,-2 1-45 15,0 2-29-15,-3 2-12 0,0 1-12 0,-3 3-15 16,1 1-14-16,-4 2-27 0,-5 2-16 15,1 0-18-15,-1 0-19 0,-2 0-16 0,-1-1-22 16,-6 0-11-16,-2 0-18 0,-2 0-12 0,-2 0-19 16,-3 0-14-16,-1 2-19 0,-1 3-7 0,-2 2-1 15,1 0-19-15,1 4-21 0,1 3-15 0,5 4 9 16,-2 1 9-16,6 1 16 16,3 2-12-16,5 0-4 0,2 1 16 0,4 0 25 0,3 2 19 15,0 2-1-15,3-2 3 0,5 0 3 0,2-2 16 16,2 1 8-16,-2 0-2 0,5-1 0 0,-3-3 2 15,2 1 2-15,1-2 1 0,2-1 7 16,-1-2 9-16,3 1 9 0,-2-2 12 0,-3 0 6 16,-1-1 5-16,-3-1 0 0,0 1 5 0,-3-1-3 15,-10-6-3-15,5 6-6 0,-2 1-7 0,-5 1-3 16,-1-1-5-16,-6 2 7 0,-4 1 6 0,-2 1 10 16,-6-1 5-16,-1 5 4 0,-4-3 0 0,-1 0 1 15,-3 2 0-15,-2-3-7 0,2-1-8 0,2-2-10 16,2-2-6-16,3-2-8 0,5-1-2 15,3-4-4-15,4 0 4 0,2-3 10 0,6-3 8 0,3-1 3 16,2-3-1-16,3-2 0 0,1-1 2 0,2-4 2 16,3-3-13-16,3-4-16 0,3-3-8 15,1-1-12-15,2 1-10 0,3-2-23 0,7 0-16 16,4 0-24-16,0 1-16 0,4 3-9 0,3 3-20 16,3 2-30-16,4 2-45 0,3 0-29 0</inkml:trace>
  <inkml:trace contextRef="#ctx0" brushRef="#br0" timeOffset="96807.79">19591 5576 364 0,'-9'-3'142'15,"-4"2"23"-15,-4 1 10 0,0 4 2 0,3 0 3 16,1 2-43-16,1 3-27 0,-2 2-35 0,-3 3 4 16,0 4-6-16,-4 4 0 0,-1 3 4 0,1 1-1 15,-4 4-5-15,0-1-12 0,-2 3 0 16,1 0-25-16,0 0-15 0,2-1-11 0,2 1-2 15,3-3-2-15,4-5-3 0,0 1-12 0,4-3-23 16,0 0-34-16,-1-4-41 16,4-2-48-16,2-3-52 0,6-13-54 0</inkml:trace>
  <inkml:trace contextRef="#ctx0" brushRef="#br0" timeOffset="97034.98">19203 5628 968 0,'-23'-7'138'0,"3"1"31"0,3 2 24 0,3 3 22 15,14 1 13-15,0 0-45 0,0 0-19 0,0 0-19 16,0 0-17-16,0 0-29 0,0 0-24 0,0 0-27 16,0 0-21-16,0 0-24 0,0 0-30 0,-5-1-31 15,5 0-33-15,4 0-33 0,4 1-45 0,4 1-46 16,3 1-53-16,3 2-55 0</inkml:trace>
  <inkml:trace contextRef="#ctx0" brushRef="#br0" timeOffset="97187.79">19405 5906 146 0,'3'9'99'0,"-2"-2"13"0,0-1 22 0,-1-6 18 0,0 0 19 16,3 5 10-16,-3-5-7 0,0 0-34 15,0 0-3-15,0 0-3 0,0 0-15 0,0 0-14 16,0 0-20-16,0 0-23 0,0 0-17 0,0 0-12 15,0 0-25-15,0 0-36 0,0 0-37 0,0 0-41 16,5 0-44-16,1-1-65 0</inkml:trace>
  <inkml:trace contextRef="#ctx0" brushRef="#br0" timeOffset="97535.34">19895 5547 472 0,'-26'-8'154'0,"7"3"31"0,3 2 30 0,4 1 25 0,12 2 29 15,0 0-55-15,0 0-24 0,0 0-10 0,0 0-27 16,0 0-29-16,0 0-33 0,-2 1-27 0,1 0-29 16,6-3-14-16,4 2-4 0,8-1-4 0,5-1 0 15,5 1 6-15,3-1 18 0,3-2 7 0,2 2 11 16,-7-2 13-16,2-1 13 0,-2 3 5 15,-4-2 6-15,-4 1 1 0,-20 3-2 0,0 0 4 16,0 0-5-16,0 0-12 0,0 0-13 0,0 0-11 16,0 0-15-16,0 0-16 0,0 0-23 0,8 1-20 15,-3 6-11-15,-3 1-6 0,-6 6-1 0,-3 2-11 16,0 3-7-16,-3 6 5 0,-2 3 13 16,-2 5 13-16,2 5 3 0,1-2 3 15,0-4 0-15,1 1 0 0,-1-3-11 0,1-1-20 16,2-4-20-16,-1-3-32 0,1-4-31 0,4-4-41 15,-1-5-48-15,0-2-44 0,5-7-33 0,0 0-19 0</inkml:trace>
  <inkml:trace contextRef="#ctx0" brushRef="#br0" timeOffset="97746.92">19944 5729 739 0,'-13'-2'140'0,"13"2"28"16,0 0 25-16,-9 0 23 0,9 0 23 0,0 0-25 15,0 0-19-15,0 0-21 0,0 0-22 0,0 0-19 16,0 0-17-16,0 0-21 0,-2 0-23 0,2 2-15 16,6 0-13-16,4 0-10 0,5-2-13 0,9-2-8 15,4-2-19-15,8-2-27 0,6-1-50 0,9-3-64 16,-3 0-85-16,7-3-85 0</inkml:trace>
  <inkml:trace contextRef="#ctx0" brushRef="#br0" timeOffset="97908.23">20557 5685 334 0,'-14'3'175'15,"14"-3"38"-15,-12 2 22 0,12-2 19 0,0 0 21 16,0 0-52-16,0 0-18 0,-3 3-29 0,3-2-32 16,7-1-37-16,5 0-19 0,7-2-20 0,5-2-21 15,3 1-26-15,-1-4-28 0,6 0-47 16,2-2-64-16,-4-1-75 0,-1 0-82 0</inkml:trace>
  <inkml:trace contextRef="#ctx0" brushRef="#br0" timeOffset="98078.76">20629 5762 542 0,'-15'4'135'0,"5"1"34"0,10-5 22 15,0 0 20-15,0 0 22 0,0 0 21 0,0 0-30 16,-5 3-38-16,7 0-38 0,6-3-35 0,9 0-21 15,1-2-18-15,4-1-22 0,4 0-24 0,4-3-42 16,1-2-65-16,4-2-71 0,-2-2-62 16,-3-1-75-16</inkml:trace>
  <inkml:trace contextRef="#ctx0" brushRef="#br0" timeOffset="101366.68">21780 5079 240 0,'0'0'68'0,"0"0"9"0,4-6 5 0,-4 6 10 0,0 0 12 15,0 0-25-15,0 0-13 0,0 0-18 0,0 0-8 16,0 0-12-16,0 0-5 0,0 0-9 16,0 0-13-16,0 0-2 0,0 0-5 0,0 0 3 15,0 0-4-15,0 0 2 0,0 0 2 16,0 0-1-16,0 0-1 0,0 0 2 0,0 0 2 15,0 0 1-15,0 0 3 0,0 0 4 0,0 0 1 16,0 0 5-16,0 0 6 0,0 0 5 0,0 0 4 16,0 0 2-16,0 0 4 0,0 0 1 0,0 0 4 15,0 0 4-15,0 0 2 0,0 0-1 0,0 0 7 16,0 0 10-16,0 0 7 0,0 0 7 0,0 0 4 16,0 0 0-16,0 0-1 0,0 0-3 0,0 0-6 15,0 0-7-15,0 0-4 0,0 0-4 0,0 0-4 16,0 0-2-16,-4-5 0 0,4 5 3 15,0 0 0-15,0 0-5 0,0 0-3 0,0 0-9 16,-3-4-7-16,3 4-5 0,-5-5-6 0,5 5-5 16,-4-2-5-16,4 2-3 0,0 0-1 0,0 0-2 15,0 0 2-15,0 0-2 0,0 0 3 0,0 0-3 16,0 0 1-16,0 0 2 0,0 0-2 0,-5-1 5 16,-1 2-1-16,6-1 0 0,0 0-1 0,0 0 0 15,0 0-1-15,-8 1 0 0,2 2-2 0,0 1-1 16,6-4-1-16,-8 3 2 0,8-3-1 0,0 0 0 15,0 0 0-15,-7 4-1 0,7-4 0 16,-4 3-1-16,0 3 2 0,-3 0-3 16,1 0 1-16,-3 2 0 0,2 1 1 0,-1 1 2 15,-1 0 1-15,-2 2-2 0,2-1-3 0,-2 0 3 16,2-1-2-16,-1 1 1 0,1 1-1 0,2-3 1 16,-2 0-2-16,2 0 2 0,3-2-1 0,-1 2-1 15,-3-1 2-15,5 2 1 0,-3 0-1 0,1 4-1 16,1 2 2-16,-3 1 0 0,1 2 0 0,3 2 1 15,-3 0 1-15,1 2-1 0,1 0-1 0,2-1 2 16,1-1-4-16,0 0 0 0,1-2-3 0,1-2-4 16,0 0-8-16,2-3-5 0,2 0 3 15,-1-2-7-15,1 0 1 0,3 1-4 0,-1-2-2 16,1-2-6-16,3-1 1 0,2-2-10 0,0-1-16 16,3-1-7-16,-1-2 0 0,6 0-8 0,-1-2-1 15,-2-3 9-15,3 1 7 0,-1-2 8 0,-2-1 20 16,2-1 9-16,-1-1-5 0,0 0 13 0,-1 1 7 15,-4 0 6-15,3-2 8 0,-6 0 10 0,2-1 10 16,0 0 19-16,-1 0 25 0,-3 1 18 16,-4 1 19-16,0-1 12 0,-1-1 5 0,-2 1 4 15,-1 1-2-15,0 0-5 0,-1 0-6 0,-3 1-14 16,-1 0-7-16,1 1-11 0,0-3-5 0,0 1-12 16,-3-1-11-16,1-1-10 0,-2-2-14 0,0 1-6 15,-2 0-10-15,1 0-8 0,-1 0-9 16,0 0 0-16,-6 3 1 0,2 2-3 0,-6 1 2 15,1 3 0-15,0 3-2 0,-2 1 1 0,1 2-1 16,-3 3 3-16,0 5 0 0,-3 3 0 0,2 0 1 16,-1-2 0-16,4 4-2 0,2-3 0 0,1 0-10 15,2-2-20-15,-1 0-20 0,5-1-17 0,1-5-15 16,4-3-20-16,6-4-23 0,0 0-22 0,0 0-15 16,-6 6-8-16,2-3-13 0,4-3-12 0,-3 4-26 15,1-1 37-15</inkml:trace>
  <inkml:trace contextRef="#ctx0" brushRef="#br0" timeOffset="105716.36">18237 6642 581 0,'0'0'41'16,"0"0"-5"-16,-4-2 12 0,4 8 20 0,2 7 10 15,3 10-5-15,2 7-3 0,1 6-1 0,1 3 6 16,2 5 28-16,0 2-11 0,2 2-18 0,0-6-6 16,-1 1-3-16,-1-3-7 0,0-2 1 15,-2-3-5-15,-2 3-26 0,1-7 0 16,-3-3-1-16,-2-3-3 0,1-1-15 0,-2-5-8 15,-2-3 2-15,-2-4 3 0,2-12 1 16,0 0 0-16,0 0 3 0,0 0 0 0,0 0 0 0,0 0 1 16,0 0 0-16,-1 4 2 0,-2-8 28 15,1-3 0-15,1-1 18 0,1-5 14 0,1-3 11 16,1-2 6-16,2-4 4 0,4-2-3 0,0 2-3 16,2-2-22-16,0 0-21 0,5-1-15 15,0 1-13-15,0 4-9 0,-2 1-8 0,3 5 3 16,-3 4-3-16,0 5 4 0,0 1 5 15,-1 4 2-15,3 3 2 0,-2 3 4 0,-3 2-4 0,1 0-1 16,1 2-2-16,-1-2-3 0,-1 2-4 0,0-1-1 16,-2 0-11-16,1 2-16 0,-3-1-12 0,-4-1-17 15,3 3-16-15,-1-2-25 0,-2 0-27 0,1 0-41 0,-3-1-42 16,0-9-34-16,0 0-34 0</inkml:trace>
  <inkml:trace contextRef="#ctx0" brushRef="#br0" timeOffset="106064.16">19130 6571 394 0,'-8'-8'134'0,"3"1"27"15,5 7 22-15,0 0 13 0,-7-2 11 0,0 1-39 16,7 1-31-16,-7 0-26 0,0 3-31 0,1 1-23 16,-3 1-25-16,2 4-13 0,-3 4-11 15,0 4-1-15,-4 6 23 0,2 3 10 0,-4 4 6 16,1 4-2-16,1 2 7 0,1 1 1 0,0 2-2 16,3-2-4-16,3-2-24 0,2-3-14 0,4-4-5 15,3 0 3-15,4-3-5 0,3 0 2 16,3-1 4-1,3-3-3-15,3 0 2 0,0-2 4 0,3 2 1 0,5-1-4 0,1-1 2 16,3-2-5-16,0-5-11 0,0-4-24 16,0-3-37-16,0-2-57 0,-2-2-60 0,1-5-55 0</inkml:trace>
  <inkml:trace contextRef="#ctx0" brushRef="#br0" timeOffset="106888.71">19647 6480 439 0,'3'-7'98'0,"-3"7"19"15,0 0 14-15,0 0 11 0,0 0 8 0,0 0-24 16,0 0-20-16,0 0-16 0,0 0-19 0,0 0-21 16,0 0-12-16,0-2-7 0,0 2-7 0,0 0-10 15,-1 3-1-15,-2-1-3 0,0 2-5 0,-3 2 2 16,1 4 3-16,-5 3 3 0,1 5 4 16,-3 8 10-16,-5-1 4 0,-1 6 3 0,-3 2 13 15,-5 5 3-15,-1 1-3 0,-1 1-7 16,-2 1-6-16,0-4-9 0,1-2-7 15,4-6-2-15,4-5-11 0,3-6-3 0,4-4-2 16,6-2 0-16,8-12 1 0,-2 8-1 0,3-2 0 0,4-4 4 16,2-2 2-16,1 0 1 0,0-2 5 15,4-1 12-15,-1-2 13 0,5 1 2 0,0-3 5 0,3 0-4 16,2-4 2-16,1 1-4 0,3-5-9 16,1-1-35-16,3-3-22 0,0-1-18 0,0-3-39 0,0-1-35 15,-6-3-31-15,1 0-29 0,-4-2-9 16,-2 0 1-16,-2 2-3 0,-1 3 14 0,-4 1 37 15,-6 3 35-15,-4 5 25 0,-2 5 32 0,-2 8 19 16,-3 4 32-16,-1 7 27 0,-1 6 28 0,-1 5 24 16,-3 2 28-16,3 3 39 0,2 0 25 0,3 2 20 15,0-2 13-15,0-4-1 0,3-1-18 0,0-2-21 16,-2-3-27-16,4-2-36 0,1-1-27 0,-1-1-25 16,2-2-24-16,-2 2-11 0,1-1-12 0,0 2-22 15,-1 1-19-15,-1 2-25 0,3 1-38 0,-1-1-53 16,0 0-61-16,2-2-79 0</inkml:trace>
  <inkml:trace contextRef="#ctx0" brushRef="#br0" timeOffset="107527.58">20063 6794 883 0,'2'-16'195'0,"0"-1"25"16,3 0 24-16,3-1 38 0,-1-2 19 0,2-1-64 15,1-1-31-15,-2-2-11 0,3 1-13 0,-5 1-1 16,-2 2-7-16,0 2-24 0,-1 4-20 0,-3 1-15 16,-1 4-19-16,-3 3-22 0,-2 1-22 0,0 2-27 15,-4 0-19-15,2 2-16 0,-1 0-6 0,-6 1-16 16,-3 1-15-16,-1 0-16 0,-1 3-31 16,2-1-30-16,-3 3-29 0,5-1-26 0,-3 0-25 15,3 1-15-15,6 2-12 0,3-1-2 0,6-1 15 16,2 3 34-16,2-2 26 0,0-1 30 15,3 1 29-15,1 0 33 0,2 3 23 0,3 1 21 16,-1-2 16-16,1 2 3 0,2 0 5 0,0 2 1 16,1-1 4-16,2 2 5 0,1 0 12 15,1 1 16-15,1-2 8 0,-1 0 11 0,0 1 13 16,-2-1 10-16,-2 0 8 0,-1-1-3 0,-2-2-3 16,-3 1-9-16,-4 0-6 0,-2-3-9 0,-6 1-11 15,-3 2-9-15,-2 0-5 0,-5-1 0 0,0 2-4 16,-1-1-4-16,-3 1-3 0,-2-2-3 0,0 2 1 15,-2-2-1-15,-3-1-7 0,4-3-5 0,-1-3-1 16,1-2-1-16,1-2-1 0,2 0 1 0,2-4 0 16,1 0-4-16,3-5 1 0,4-1 6 0,2-6-4 15,4-2-3-15,4-1 2 0,2-3-1 16,2-4-18-16,3-1-21 0,2-3-13 0,4-1-26 16,3 0-21-16,2 1-13 0,5 3-38 0,3 3-21 15,2 2 3-15,2 1-27 0,1 6-28 0,3 2-15 0,-1 3 5 16,0 3 20-16,-2 3 34 0,-3 0 20 15,-4 2 14-15,-6 2 57 0,-5-1 59 0,-16 2 52 16,0 0 38-16,0 0 8 0,0 0 11 0,0 0 5 16,11 3 16-16,-2 3 32 0,-6 1 6 15,-2 4 7-15,-2 0 7 0,-2 4 1 0,-1 3 2 16,-1 1 10-16,2 2-13 0,1 0-38 0,2-2-22 16,0 2-26-16,0 0-26 0,0-1-11 0,-1 0-11 15,1 0-13-15,-1 2-2 0,-1 1-1 0,2 1-1 16,-3 2 2-16,1 0-16 0,-1-1-37 0,-1-3-47 15,2-2-67-15,-1 0-67 0</inkml:trace>
  <inkml:trace contextRef="#ctx0" brushRef="#br0" timeOffset="107935.96">20726 6459 282 0,'-4'-5'147'0,"4"5"27"0,-8-5 24 15,8 5 16-15,0 0 23 0,0-4-9 0,0 4-17 16,0 0-20-16,0 0-22 0,0 0-19 0,0 0-18 16,0 0-12-16,0 0-24 0,0 0-30 15,0 0-19-15,0 0-35 0,-2 0-34 0,-5 2-26 16,1 4-6-16,1 5-2 0,0 7-2 15,-3 4 0-15,-2 2 3 0,1 3 11 0,3 1 23 16,-7 2 16-16,5-2 0 0,3-1-7 0,2-4 0 16,1-2-5-16,3-3 0 0,2-6 4 15,4 0-1-15,4-2 4 0,1-1 2 0,3-3 5 0,3-2 6 16,0 0 9-16,-1-3 9 0,1-2 3 16,2-1 5-16,-1-1 8 0,-1 0 11 0,-5-3 12 15,-3-1 18-15,0 0 13 0,-3-1 2 0,-3-1 1 0,0-1-7 16,-3-3-9-16,-1 0-11 0,-1-2-22 15,-3-3-33-15,0-1-33 0,0-2-35 0,-4-1-28 16,-3 1-32-16,0 1-46 0,-5-1-52 0,0 5-25 16,-4 0-28-16,0 2-46 0</inkml:trace>
  <inkml:trace contextRef="#ctx0" brushRef="#br0" timeOffset="108159.91">20792 6213 699 0,'4'-8'154'0,"-1"2"22"0,3 2 15 0,0 4 21 0,4 3 23 16,2 2-57-16,1 6-24 0,6 5-20 0,1 6-18 15,5 2-22-15,1 0-15 0,0 2-21 0,2 5-20 16,0 2-8-16,-2 1-10 0,2 4-13 16,-4-2-10-16,-5-2-3 0,-4 1-1 0,-5 0 0 15,-8 2-3-15,-3 1 1 0,-6 1-6 0,-5 1-6 16,-7 0-9-16,-3-1-18 0,-2-2-40 15,1-3-53-15,-1-3-81 0</inkml:trace>
  <inkml:trace contextRef="#ctx0" brushRef="#br0" timeOffset="108340.87">21397 6507 415 0,'-2'-11'196'0,"2"11"31"0,0 0 18 0,0 0 9 15,0 0 12-15,0-7-82 16,4 4-47-16,2-3-36 0,6 3-26 0,5-4-49 16,6-1-34-16,5 0-26 0,3-3-54 0,6-3-59 15,3 0-49-15,-1-1-58 0</inkml:trace>
  <inkml:trace contextRef="#ctx0" brushRef="#br0" timeOffset="108500.53">21436 6697 568 0,'0'0'154'16,"0"0"23"-16,0 0 19 0,0 0 16 0,0 0 20 0,-2 5-44 15,7-3-35-15,6-1-28 0,3-3-31 16,4 0-22-16,3-4-23 0,7-2-38 0,7-3-45 16,8-2-47-16,4-5-70 0,2-1-121 0</inkml:trace>
  <inkml:trace contextRef="#ctx0" brushRef="#br0" timeOffset="108931.91">22710 6004 464 0,'-14'1'154'0,"-3"1"17"0,-6 5 32 16,-3 2 16-16,0 3 13 0,-4 1-89 0,1 3-39 15,2 2-10-15,-1 0-11 0,0 3-18 0,0 2-29 16,2 0-15-16,2 1-14 0,3 0-3 15,5 2 1-15,2-1-4 0,6 0-1 0,4-1 0 16,2-2-1-16,4-1-4 0,4-2 3 0,1-1 0 16,5-2 1-16,-2-3-2 0,2-3 3 0,2-2 4 15,0-1 13-15,1-2 10 0,0-3 15 0,-2-1 14 16,-3-2 20-16,1 0 26 0,-3-1 28 16,-3-3 21-16,-5 5 15 0,5-5 9 15,-4 1 1-15,-3-4-12 0,-2-1-19 0,-4-5-20 16,0 3-38-16,-2-3-27 0,2-1-39 0,-2-1-38 15,0 1-40-15,2 1-35 0,-5-2-33 0,0 3-37 16,1 3-22-16,-1 5-31 0,-1 0-41 16,-2 4-48-16,0 1-48 0</inkml:trace>
  <inkml:trace contextRef="#ctx0" brushRef="#br0" timeOffset="109131.48">22550 6246 624 0,'12'-9'207'0,"-12"9"22"0,0 0 24 0,10-6 23 0,-3 3 18 16,-1-1-54-16,4 3-53 0,0 1-38 0,5 0-31 16,6 0-20-16,3 3-23 0,8-2-23 15,0-3-16-15,3-1-15 0,5-1-18 0,2-1-12 0,1-2-32 16,0-4-32-16,0 1-42 0,-7-1-52 16,0-3-31-16,-2 1-44 0,-7-1-40 15,-3 1-49-15</inkml:trace>
  <inkml:trace contextRef="#ctx0" brushRef="#br0" timeOffset="109310.64">22938 6004 354 0,'-15'1'130'0,"2"3"30"0,4-1 32 0,0 2 23 16,5-1 3-16,1 2-47 0,1 0-31 0,2 3-12 16,0 0-14-16,0 4-14 0,1 0-18 0,0 0-17 15,-1 2-5-15,-1-2 1 0,0 1-5 0,-1 2-7 16,1 1-18-16,0 0-12 0,0 1-20 15,1 2-26-15,-1-3-22 0,1 4-49 0,1 0-42 16,1 0-58-16,0-1-48 0</inkml:trace>
  <inkml:trace contextRef="#ctx0" brushRef="#br0" timeOffset="109585.17">23262 6016 551 0,'9'-23'215'0,"-7"4"21"0,-1 3 14 0,-1 16 6 15,0-8-1-15,-2 4-91 0,-3 5-67 0,-1 2-41 16,0 5-23-16,0 3-20 0,0 2-16 16,1 3-5-16,1 3-1 0,-1 1 5 0,3 0 1 15,0 1 0-15,2 1-8 0,2-1-14 0,2-2-4 16,2-1 1-16,0-3 0 0,2-4-1 0,3 0 0 16,1-3 6-16,3-2 9 0,2-2 15 0,-2-2 11 15,1-2 23-15,0 0 19 0,-1-1 22 16,-2-1 29-16,-1-2 22 0,-12 4 29 15,8-5 22-15,-3-1 9 0,-3-2-22 0,-2-4-15 0,-2-1-30 16,-2 1-28-16,-3-4-35 0,0-2-44 0,-5-1-53 16,0-1-46-16,0-1-43 0,-2 0-39 0,-3 2-50 15,1 4-63-15,-4 1-52 0,0 3-49 0</inkml:trace>
  <inkml:trace contextRef="#ctx0" brushRef="#br0" timeOffset="109822.01">23269 5795 937 0,'4'-11'171'0,"2"4"30"0,4 0 22 0,3 3 15 15,4 2 2-15,3 2-67 0,5 3-47 0,1 2-16 16,4 4-24-16,2 4-26 0,3 2-22 0,0 2-16 16,2 2-3-16,0 4-8 0,-3 1 1 0,-4 0-7 15,-1 0-8-15,-5 1-8 0,-3 1-4 0,-4 1 1 16,-7 0 1-16,-5 2 1 0,-8 2 3 15,-8 2-4-15,-4 5-13 0,-3 3 2 0,-7 3-11 16,-1 0-18-16,-7-2-17 0,-5-1-39 16,2-2-64-16,-4-3-50 0,0-5-55 15</inkml:trace>
  <inkml:trace contextRef="#ctx0" brushRef="#br0" timeOffset="110030">22658 5517 531 0,'-35'4'27'0,"1"10"39"0,-3 8 37 15,4 10 18-15,2 8 6 0,3 6-25 16,6 5-3-16,-2 7 1 0,6 5 0 0,3 0-37 16,5 2-38-16,3-1-15 0,6 5-6 0,5-4 2 15,6-4 3-15,2-3-5 0,2-5-11 0,5-6-12 16,1-5-16-16,5-6-22 0,3-5-26 0,-4-7-23 15,9-12-40-15</inkml:trace>
  <inkml:trace contextRef="#ctx0" brushRef="#br0" timeOffset="110258.07">24324 5682 364 0,'-25'-3'103'0,"-4"4"29"0,-2 4 32 0,0 0 8 16,5 4 1-16,2-1-73 0,4 2-22 0,-1 1-6 16,4 3-5-16,-2 3-26 0,4 3-29 0,0 3-2 15,3 1-1-15,1 1 2 0,1 0 1 16,2 0 0-16,-1 0 2 0,3-3-4 0,2-1-8 16,3-4-25-16,1-3-25 0,2-3-31 0,2-4-37 15,0 0-41-15</inkml:trace>
  <inkml:trace contextRef="#ctx0" brushRef="#br0" timeOffset="110455.74">24050 5559 354 0,'-13'-12'144'0,"-1"4"32"0,3 1 23 15,11 7 16-15,0 0 14 0,0 0-51 0,-10-2-15 16,10 2-10-16,0 0-22 0,0 0-27 0,0 0-24 15,0 0-15-15,0 0-14 0,0 0-25 16,0 0-34-16,0 1-40 0,5 0-42 0,1-1-42 0,-2 2-54 16,4 1-46-16</inkml:trace>
  <inkml:trace contextRef="#ctx0" brushRef="#br0" timeOffset="110603.27">24071 5820 244 0,'-4'15'109'0,"0"-1"25"0,1-3 20 15,2 1 20-15,1-4 10 0,0-8-37 0,0 0-20 16,0 0-21-16,1 7-23 0,4-2-23 0,0-2-20 16,1-1-16-16,2 1-8 0,6-1-15 0,0-1-29 15,3-1-30-15,3-2-47 16,2-1-55-16</inkml:trace>
  <inkml:trace contextRef="#ctx0" brushRef="#br0" timeOffset="110991.59">24550 5496 1006 0,'0'0'157'0,"0"0"31"15,0 0 17-15,0 0 14 0,0 0 11 0,0 0-42 16,0 0-30-16,-2-10-25 0,5 3-31 16,5 5-26-16,0 1-12 0,6 1-10 0,6-1-8 15,3 0-6-15,3-1 0 0,2-1-2 0,-1 0-1 16,-3-2-2-16,-1 2 2 0,-3-2-1 0,-2 2 1 16,-4 2-4-16,-14 1-6 0,0 0-3 0,0 0-9 15,8 2-3-15,-4 1-12 0,-3 1-12 0,-1 3-10 16,-1 0-11-16,-2 4-5 0,-1-1 0 0,0 6 1 15,-2 0 2-15,1 2 2 16,3 0 9-16,-2 1 8 0,1 3 11 0,1 1 2 16,-2 3 6-16,2 0-2 0,-1-1-1 0,-1-2 1 15,1 0-1-15,0 1-2 0,-1-1-11 0,-4-2-11 16,1-2-21-16,-1 1-23 0,-1-3-24 16,-1-3-30-16,-1-2-36 0,0-1-36 0,-1-1-42 15,-1-1-60-15</inkml:trace>
  <inkml:trace contextRef="#ctx0" brushRef="#br0" timeOffset="111190.47">24623 5661 876 0,'-12'-3'199'0,"12"3"40"0,0 0 39 0,0 0 23 16,0 0 17-16,-10 2-35 0,9 1-30 15,2 0-34-15,7 0-36 0,7 1-36 0,2 0-35 16,5-2-22-16,2 0-15 0,4-2-28 0,4 2-19 15,-1-4-21-15,3-2-34 0,-1-1-56 0,0 0-52 16,0-2-68-16,0 0-84 0,0 1-106 0</inkml:trace>
  <inkml:trace contextRef="#ctx0" brushRef="#br0" timeOffset="111680.76">21538 7185 395 0,'0'0'174'0,"0"0"23"0,0 0 26 0,0 0 25 0,0 0 19 16,-4 5-47-16,3-6-33 0,6-1-24 0,6 1-22 16,1-5-15-16,4 1-22 0,2-2-21 15,6-1-18-15,3 0-14 0,3-3-12 0,0 7-14 16,0-1-6-16,2-1-33 0,0-2-31 0,3-1-34 15,0 0-46-15,-1 0-45 0,-4 1-59 16,-5 0-58-16</inkml:trace>
  <inkml:trace contextRef="#ctx0" brushRef="#br0" timeOffset="111858.43">21755 7272 371 0,'-26'21'92'0,"2"-3"27"15,4 0 25-15,6-4 29 0,1-5 16 16,4-2-12-16,9-7-10 0,0 0-2 0,-2 5-5 15,3 0-10-15,3-1-18 0,2-2-19 0,2-2-6 16,1 1-5-16,4-2-2 0,2-1-13 0,8-2-18 16,2-2-17-16,1-5-14 0,6-2-33 0,8-4-48 15,8-3-47-15,10-3-69 0,11-4-70 0,6-2-76 16</inkml:trace>
  <inkml:trace contextRef="#ctx0" brushRef="#br0" timeOffset="112140.09">23000 6850 355 0,'-32'4'136'0,"-1"1"10"0,-1 4 11 16,7 2 27-16,1 3 21 0,-2 6-47 15,-1-1-28-15,-1 5-21 0,4 1-4 16,2 0-7-16,-3 5-12 0,5 1-28 0,3-1-20 16,4 2-20-16,1 1-12 0,9-3 0 0,4 2-5 15,4-1-4-15,2 0 5 31,3-1-1-15,2-1 2-16,7-3 1 0,3-1 2 0,1-4 1 0,5-5 3 0,1-3 3 0,3-4 6 0,-1-4 11 16,0-2 12-16,-2-2 16 0,1-4 27 0,-7 0 30 0,-3-2 26 0,-3 0 32 15,-15 5 19-15,0 0 20 0,8-7-6 0,-2 1-18 16,-4-1-24-16,-3 1-28 0,-6 0-29 0,2-2-38 16,-2 0-33-16,0-3-33 0,-4-6-40 0,-4-1-45 0,-2-3-17 15,-3-1-43-15,-5 3-53 0,-8-1-47 0,-1 3-38 16,-5 4-51-16,-4 4-48 0</inkml:trace>
  <inkml:trace contextRef="#ctx0" brushRef="#br0" timeOffset="114284.48">19584 17056 269 0,'-2'9'95'0,"2"-9"20"0,0 0 16 0,0 0 19 0,0 0 18 0,0 0-9 16,0 0-14-16,0 0-7 0,0 0-8 0,0 0-9 15,0 0 0-15,0 0-10 0,0 0-3 0,0 0-8 16,0 0-2-16,0 0-2 0,0 0 2 0,0 0-4 16,0 0-5-16,-1 0-1 15,2-1-4-15,0-3-2 0,0-1-3 0,-1 0-6 16,0-5-13-16,1-4-21 0,-1-6-12 0,1-4-5 16,1-3-10-16,-2 2-3 0,1-4-15 0,-2-7-18 15,0-3 6-15,-2 0 30 0,3 0 2 16,-2 1-5-16,1 1-1 0,-3 3-5 0,2 1 7 15,-2 4 14-15,-1 5-3 0,2 6-19 16,1 4 3-16,0 1 7 0,0 3-1 0,2 10 2 0,0 0 2 16,0 0 0-16,0 0-1 0,0 0-3 0,0 0-1 15,0 0-3-15,0 0-1 0,0 0-5 0,0 0-2 0,0 0-4 16,0 0-3-16,0 0 0 0,0 0-4 16,0 0-6-16,-5-4-8 0,1 2-2 0,4 2-7 15,-4 0-2-15,-1 2-4 0,5-2 0 0,-5 2-2 16,0 3 5-16,-2 2 3 0,-1 3 0 0,-4 2 2 15,0 2 3-15,1-1 3 0,-1 3 0 0,-2 1 2 16,0 2 1-16,0-1 4 0,0-1 6 0,1-2 4 16,1-2 0-16,3 0 3 0,2-4 4 15,7-9 0-15,0 0 3 0,0 0-1 0,0 0 3 16,0 0-2-16,0 0 1 0,0 0 3 0,0 0 0 16,0 0 5-16,0 0-1 0,0 0 14 0,0 6 3 15,0-5 9-15,3-2 4 0,3-3 6 0,2-1 13 16,3-4 1-16,2-2 4 0,5-4-7 0,1-1 5 15,1-4-1-15,-4 2-3 0,0 1-3 0,0-1-12 16,0 1 0-16,2-2-2 0,-1 3 1 16,-2 3-7-16,-4 2-5 0,0 2 0 0,-11 9 1 15,9-5-3-15,-9 5 0 0,0 0-8 0,0 0-4 16,0 0-2-16,0 0-4 0,0 0-2 0,7-3-5 16,0 2-4-16,-7 1-1 0,8 1 3 0,-1 2-2 15,-1 3-3-15,0 1 2 0,5 1 1 0,0 2-1 16,2 1 2-16,2 0 0 0,-2-2-3 0,5 2 4 15,-1 1 0-15,1 1-2 0,-1-2-3 16,1 4 2-16,-3-3-5 0,-2 0-5 0,-2-1-3 16,2 1-5-16,-1-1-4 0,-2-1-2 0,-3-2 1 15,-7-8-3-15,0 0 5 0,0 0 5 0,0 0 6 16,4 7 4-16,-4-7 7 0,0 0 2 16,0 5 3-16,-2-3 4 0,-3-2 4 0,0-1 0 15,-4 0-1-15,1-2 1 0,-3 2-2 0,-2-4 5 16,-1 1 1-16,-3-1 3 0,-1 1-2 0,-5 0 2 15,-2 1 0-15,0 0-1 0,-2 1-4 0,-2 0 1 16,2-1-6-16,-4 2-1 0,0 2-3 0,3-1-2 16,3 2-2-16,3 0 1 0,4 0 1 0,1 1-4 15,1-1 1-15,5 0-3 0,11-2 2 0,0 0-1 16,0 0 3-16,0 0-1 0,0 0 0 0,0 0 0 16,0 0 2-16,0 0 0 0,0 0-1 0,0 0 2 15,0 0-1-15,0 0-5 0,0 0-11 0,0 0-19 16,0 0-28-16,-4 0-31 0,4 0-45 15,0-3-80-15,4-1-61 0,1 0-112 0</inkml:trace>
  <inkml:trace contextRef="#ctx0" brushRef="#br0" timeOffset="117209.05">9178 11633 456 0,'-6'2'78'0,"6"-2"11"16,0 0 17-16,0 0 11 0,0 0 8 0,0 0-28 16,0 0-16-16,0 0-17 0,0 0-5 15,0 0-9-15,0 0-17 0,0 0-13 16,0 0-4-16,0 0-5 0,0 0-4 0,0 0-5 15,0 0-4-15,0 0-1 0,0 0-2 0,0 0-5 16,0 0-17-16,0 0-14 0,0 0-23 0,0 0-18 16,1 4-20-16,0-3-22 0,3 1-26 0</inkml:trace>
  <inkml:trace contextRef="#ctx0" brushRef="#br0" timeOffset="119919.85">18834 9713 752 0,'-11'-7'209'0,"-2"1"43"0,13 6 39 0,0 0 31 0,0 0 26 16,0 0-62-16,0 0-38 0,0 0-28 0,-7-1-23 15,7 1-43-15,0 0-39 0,-6 1-50 16,3 3-6-16,-1 0-21 0,2 1-18 15,-4 1-16-15,6 3-14 0,-2 2-1 0,1 4 0 16,4 2 19-16,2 5-22 0,2 5 4 0,3 4 2 16,2 5 0-16,0 4 6 0,4 4 2 15,0 3 1-15,-2 2-2 0,1 2 2 16,0-1 0-16,-4 2 2 0,1-7-1 0,-3-4-12 16,-2-2-7-16,-1-5-17 0,0-7-17 15,-3-4-7-15,0-6-3 0,-3-17 0 16,4 13 2-16,-4-13 12 0,0 0 8 0,0 0 16 0,5 3 22 0,-2-4 11 15,3-3 5-15,1-4 8 0,-4-4 14 0,4-1 5 16,-1-2 8-16,0-3 8 0,2 0 2 0,-2-3 1 0,0 2-3 16,2-1-8-16,-1-1-15 0,3 2-7 0,0-1-8 15,1 2-10-15,2 3-6 0,-2 2-1 0,5 0 0 16,-1 2 1-16,0 4 0 0,-3 2 0 0,0 2-1 16,-4 2 0-16,-8 1 0 0,8 1-2 0,-1 1-2 15,-1 1-2-15,1 3-1 0,-4 1-3 16,0 3-1-16,1 0-15 0,1 1-28 15,-1 0-34-15,4 0-39 0,-2 0-38 0,-1-1-37 16,2 0-48-16,-3-2-55 0,-4-8-51 0</inkml:trace>
  <inkml:trace contextRef="#ctx0" brushRef="#br0" timeOffset="120219.47">19705 9732 984 0,'-6'-3'196'0,"-5"-1"33"0,0 4 26 0,0 0 18 0,-2 2 15 16,4 0-63-16,-1-1-49 0,3 1-33 0,1 1-33 15,0-1-32-15,-1 0-29 0,3 3-21 0,-2 1-16 16,-1 2-11-16,-1 6-4 0,-3 8-4 0,-3 8-1 16,-1 4 1-16,2 3 1 0,-1 6 6 15,0 3 1-15,0 4 1 0,3 1 1 0,2-2-3 16,1-3-3-16,8-5-1 0,4-3 1 15,2-5-4-15,6-2 1 0,0-3-4 0,2-4 3 16,1-3 0-16,4-2 4 0,-4 0-1 16,3-4 1-16,-3-3 2 0,1-4-1 0,-2-1 4 15,1-3-2-15,2-3-13 0,1-2-31 0,0-3-32 16,0-3-42-16,4-2-60 0,-1-5-81 0,2-3-96 16</inkml:trace>
  <inkml:trace contextRef="#ctx0" brushRef="#br0" timeOffset="120747.96">20033 9663 1082 0,'0'-9'176'0,"0"9"26"16,0 0 21-16,0 0 17 0,0 0 13 0,0 0-61 15,0 0-45-15,0 0-19 0,0 0-22 0,0 0-26 16,0 0-17-16,-4-5-15 0,0 1-16 0,4 4-9 16,0 0-6-16,-5-1-9 0,0 1-8 0,3 2 0 15,-3 1-7-15,-1 1-7 0,1 0-3 0,-2 1-13 16,0 3-4-16,3 1 3 0,-4 4-1 16,1 2-1-16,-3 3 5 0,0 3 4 0,-3 0 4 15,2 3 14-15,-1 3 6 0,-3 4-2 16,3-2 0-16,-2-4 1 0,5-1-2 15,0-3 1-15,1-3 2 0,4-4-2 0,1-1-4 16,3-13-3-16,3 8 2 0,1-4-5 0,4-4 0 0,-2 0 0 0,4-3 3 16,0 1 8-16,4-3 12 0,2 0 12 0,5 0 2 15,1-3 5-15,4 2 7 0,-2-1 4 16,4-2-6-16,1-1-5 0,3 0-22 16,-2-2-33-16,-1-2-33 0,-2 1-43 0,-4 0-56 15,-5-2-59-15,2-3-83 0</inkml:trace>
  <inkml:trace contextRef="#ctx0" brushRef="#br0" timeOffset="120956.73">20123 9645 661 0,'-12'-3'208'0,"12"3"28"0,0 0 26 16,0 0 16-16,0 0 7 0,0 0-82 0,-8 1-51 16,2 1-35-16,3 5-38 0,1 1-25 0,3 2-21 15,3 4-8-15,-1 2-7 0,4-1-2 0,-2 3 1 16,1 3-1-16,-1 0 2 0,1 2-3 0,-1 2 0 15,2 4-20-15,-1-2-17 0,1 3-33 0,1 0-40 16,-2 1-48-16,3 0-51 0,-1-2-56 16,0-4-63-16</inkml:trace>
  <inkml:trace contextRef="#ctx0" brushRef="#br0" timeOffset="121539.59">20518 9514 926 0,'-8'1'82'0,"-3"4"19"0,0 4 20 16,0 1 7-16,0 2 4 0,0 1-47 0,2 1-22 15,1 3-5-15,-2 1-1 0,0 0-22 0,1 3-15 16,0-1-11-16,0-1-4 0,4-2 2 0,1 0 3 16,1-3-3-16,1 1-5 0,1-5-7 15,1 0-7-15,2-1 2 0,0-2 0 0,2-2-6 16,-4-5-1-16,0 0 2 0,7 3-1 0,-2 0 15 15,4-1 12-15,0-2 19 0,2-1 15 0,1-1 20 16,0-1 14-16,1-1 26 0,1-3 18 16,-2 1 7-16,1-1 9 15,-1-3 1-15,0-1 1 0,-2 0 3 0,-1-1 5 0,-3 0-10 16,0 0-9-16,-1 0-4 0,-3-1-10 0,1 2-20 16,-3-1-13-16,-3 0-22 0,-1 0-24 0,-3-1-22 15,-1 1-13-15,0 0-19 0,0-1-16 0,-5 3-15 16,0-1-21-16,-1 3-19 0,3 0-18 0,-2 5-26 15,0 1-12-15,0 2-11 0,1 1-9 16,0 3-7-16,2 2-12 0,1 2-6 0,5 1-7 0,-1 0 12 16,2 2 6-16,1-1 4 0,4-1 9 0,2 2 15 15,4-1 24-15,0-2 24 0,0 0 29 0,3 1 19 16,1-1 11-16,-1 0 15 0,1-1 11 0,3 0 9 16,-2 1 9-16,1 0 16 0,-2-1 14 15,5 1 17-15,-4-1 19 0,0 0 23 0,-1 0 5 0,-1 0 6 16,-1 0 0-16,-3 0-4 0,-4-1-1 15,-1 1-16-15,-3 0-16 0,-2 0-20 0,0 0 3 16,-3 2-1-16,-3-1-5 0,-1 3-1 0,2 1-12 16,-5-2-1-16,2 2 3 0,-2-2-2 0,0-2-7 15,-1-1-7-15,-3 0 2 0,2-4-6 0,1 0 0 16,1-5 4-16,-1-1 1 0,4-2 4 16,2-2-11-16,2-3-8 0,2-1-5 0,1-3 5 15,3-3 0-15,1-3-6 0,1 0-12 0,2-1-9 16,3-2 1-16,-1 1-2 0,0 2-16 0,3 0-32 15,2 2-33-15,1 0-44 0,1 3-35 0,2 4-44 16</inkml:trace>
  <inkml:trace contextRef="#ctx0" brushRef="#br0" timeOffset="121749.01">20920 9594 230 0,'-11'9'97'0,"-1"-1"13"0,-1 2 35 16,1 1 23-16,7-4 21 0,2 1-19 0,1 3-10 16,-2 0-9-16,3 2-13 0,-1 0-14 0,1 2-32 15,0 2-25-15,-2 1-21 0,0 3-15 0,1 2-18 16,-1 1-7-16,1 1 1 0,-1 0-16 0,1 3-29 16,-3-2-51-16,4-2-66 0,-1-1-87 0</inkml:trace>
  <inkml:trace contextRef="#ctx0" brushRef="#br0" timeOffset="122312.95">21197 9456 859 0,'-8'-2'156'0,"8"2"23"0,-8-3 21 0,8 3 18 0,0 0 11 16,0 0-50-16,0 0-33 0,-7-2-36 0,7 2-24 16,-4-5-23-16,0 2-25 0,3-3-23 15,1-1-15-15,2 2-10 0,1 1-8 0,-3 4 3 16,0 0-5-16,0 0-1 0,0 0 4 0,0 0-3 16,0 0 1-16,0 0 0 0,0 0 2 0,0 0-7 15,-2-1 1-15,-1 0-5 0,3 1-2 0,-3 3 9 16,-2 3 0-16,2 0 4 0,-3 3 1 0,-1 2 6 15,-3 3 2-15,1 0 6 0,2-4 1 16,-1 3-2 0,3-1 3-16,-1 2 1 0,2 0-1 0,1-2-1 0,0 0 0 15,1-2-8-15,2 0-9 0,1 1-2 0,2-3-3 16,0 1-2-16,1-1-2 0,2-1 3 16,0-1 0-16,4-2 5 0,-3 2 12 0,3-2 3 15,-2-1 1-15,1-2 3 0,-1 0 3 0,3 0 4 0,-2-1 7 16,0 0 6-16,-3-1 4 0,1 1 5 0,-7 0 6 0,0 0 2 15,0 0 1-15,0 0-3 0,6-2-5 16,-6 2-2-16,0 0 1 0,0 0-4 0,6-2-1 16,0-2-1-16,-3 1 1 0,2-3-3 0,-2-2-4 15,1 0-3-15,-1 1-4 0,-1 0-3 0,-2 7-5 0,0 0 0 16,0 0-5-16,2-7-1 0,-2 7 3 16,0 0-1-16,0 0 2 0,0 0-1 0,0 0 0 0,0 0-6 15,0 0 2-15,0 0-2 0,0 0-1 16,0 0-4-16,0 0-5 0,0 0-3 0,0 0-8 15,0 0-13-15,0 0-11 0,0 0-9 0,0 0-11 16,0 0-19-16,0 0-22 0,0 0-24 0,0 0-20 16,0 0-15-16,-2-4-21 0,-1 0-17 15</inkml:trace>
  <inkml:trace contextRef="#ctx0" brushRef="#br0" timeOffset="122817.06">21111 9444 443 0,'-2'-13'112'0,"-1"-1"37"0,2 0 36 0,-1 0 30 16,-1 2 28-16,2 1-8 0,-1 1-12 0,2 10-2 15,-2-9-13-15,2 9-24 0,0 0-29 16,0 0-30-16,0 0-29 0,-4-4-28 0,2 4-19 16,-3 0-23-16,0 5-19 0,1 3-16 0,1 4-8 15,2 7 2-15,-1 3-2 0,3 6 3 0,1 4 0 16,2 1 5-16,2 2 5 0,1 1 4 0,0-1-3 15,1 1 0-15,1-3 3 0,0 0-3 16,-1 0 2-16,0-4 2 0,0-2-2 16,-1-5-2-16,-1-1 6 0,0-2-2 0,1-3-1 0,-4-2 2 15,-3-14-1-15,0 0-1 0,0 0 3 16,0 0 3-16,0 0-3 0,0 0 5 0,0 0 2 16,0 0 2-16,2 4 7 0,-2-5-2 0,0-8 0 15,-2-7-3-15,0-6 3 0,-1-7-6 0,-2-5 8 16,0-5 11-16,1-5 8 0,-1-4 24 0,2 3 11 15,1 1 16-15,-2 2 17 0,2 7 16 0,0 3-5 16,0 11-15-16,2 21-14 0,0 0-26 0,0 0-11 16,0 0-18-16,0 0-23 0,0 0-17 0,-2-11-10 15,-1 6-2-15,0 8-1 0,2 9 1 0,1 6-3 16,-1 4 4-16,2 3 3 0,1 4 0 0,1 1 7 16,1 2 2-16,2-3 2 0,2 0 4 0,0 0 0 15,0-1-2-15,1-1 1 0,0-1-5 16,-1-4-22-16,1-1-30 0,-4-5-25 0,1-3-25 15,0-3-16-15,-1 0-15 0,-5-10-15 0,0 0-10 16,0 0 6-16,0 0 12 0,4 1 7 0,1-2-2 16,-3-5-1-16,0-6-74 0,0-7-55 0</inkml:trace>
  <inkml:trace contextRef="#ctx0" brushRef="#br0" timeOffset="123094.98">21072 8902 288 0,'-19'-1'138'0,"3"0"46"0,4 1 34 0,12 0 27 16,0 0 11-16,0 0-27 0,0 0-25 15,-3 2-35-15,3-2-34 0,4 4-43 0,7 3-32 0,9 3-12 16,11 6-7-16,5 7-7 0,8 7-4 16,5 5 2-16,6 7-3 0,-2 5-4 0,3 5-2 15,-1 5-18-15,0 2-2 0,-9 0 0 16,-5-3 1-16,-10-4 1 15,-4-4-4-15,-11-3 3 0,-4 0 0 0,-8-3 8 16,-5 0 1-16,-7 0-1 0,-3-1 3 0,-3 3-3 16,-3 1 0-16,-5 3-7 0,1 1-17 0,-4 0-21 15,-3-2-32-15,-2-3-43 0,-2-4-50 16,-4-3-54-16,-3-5-78 0</inkml:trace>
  <inkml:trace contextRef="#ctx0" brushRef="#br0" timeOffset="123839.16">20411 9750 219 0,'0'0'92'0,"0"0"24"16,0 0 26-16,0 0 22 0,0 0 24 15,0 0-10-15,7-3-7 0,-7 3-8 0,5-4-9 16,1 0-15-16,1-1-16 0,-1-1-17 16,-3-3-17-16,1-2-11 0,1-3-16 0,3-4-9 15,-2-3-11-15,1-1-4 0,-1-3-2 0,2-5-5 16,-1-3-9-16,1-3 5 0,-1 2 7 0,-2 2 9 15,1 1 3-15,-1 5 5 0,-2 3 2 0,-1 2 6 16,-1 4 12-16,-1 17-6 16,0 0-3-16,-2-10-10 0,-1 5-7 0,-3 3-11 0,-1 2-11 15,-1 1-12-15,-3 2-16 0,-5 2-17 0,-2 1-6 16,-2 2-6-16,-4 0-10 0,1 3-2 0,-1 2-7 16,-2 2 0-16,-2 3 0 0,1 1 4 0,4 1-11 15,5-1-9-15,1 2-2 0,5-2-6 16,1 1 3-16,6-1 2 0,3-3-7 0,4-3 8 15,4 0 13-15,4-1 14 0,1-1 13 0,5-1 13 16,2-3 5-16,4 0 2 0,1-3 14 0,2 2-2 16,2-1-2-16,1-2 1 0,0-1-2 0,-1 0 1 15,1-1 4-15,-3 0 8 0,2 0 9 16,-5 1 15-16,2 0 9 0,-5 0 8 0,-2-1 9 16,-1 3 3-16,-4-1-1 0,-3 4-3 0,-2-2-9 15,-2 1-16-15,-5 1-5 0,-1 4-8 0,-3-1-5 16,-3 1 0-16,2 0-6 0,-2 1-2 0,-1 1-2 15,-3 0 1-15,3 1 2 0,-3 1-1 0,-2-1 1 16,-2 0 0-16,-2 1 1 0,1-3 0 0,-3 0 1 16,0-1-9-16,1 0-10 0,-2-4-15 0,4-1-23 15,-1-3-20-15,4-3-28 0,0-4-42 0,-2-14-293 16,11 4 136-16</inkml:trace>
  <inkml:trace contextRef="#ctx0" brushRef="#br0" timeOffset="124556.34">21917 9158 396 0,'-8'5'105'0,"0"-1"24"16,8-4 22-16,0 0 23 0,0 0 11 15,-5 5-11-15,5-5-7 0,0 0-14 0,0 0-19 16,0 0-20-16,0 0-20 0,0 0-16 0,0 2-9 16,1-1-9-16,2 0-8 0,3 0-8 0,2-3 1 15,3 2 10-15,2-3 1 0,6 2-1 0,4-4 3 16,3-1-7-16,-2 0-12 0,3-1-2 0,2-4-21 15,1-3-59-15,2 0-43 0,-1-3-50 16,-2 2-43 0,-6 1-55-16,-3 0-57 0</inkml:trace>
  <inkml:trace contextRef="#ctx0" brushRef="#br0" timeOffset="124730.26">21994 9333 339 0,'-11'8'164'0,"11"-8"36"0,0 0 25 15,-4 7 23-15,4-7 22 0,0 0-25 0,0 0-26 16,1 3-28-16,2 0-26 0,5-4-22 0,5-2-18 16,3-2-22-16,5-2-21 0,4-3-23 0,5-1-29 15,3-3-37-15,3-4-34 0,-2 0-53 0,5 0-65 16,0-5-59-16,3 0-85 0</inkml:trace>
  <inkml:trace contextRef="#ctx0" brushRef="#br0" timeOffset="125366.11">23021 8561 310 0,'1'-8'95'16,"-1"-1"20"-16,0 2 28 0,0 1 23 0,0 6 24 16,0 0-6-16,0 0-5 0,0 0 1 0,0 0-6 15,0 0-8-15,0 0-19 0,0 0-19 0,0 0-15 16,0 0-12-16,0 0-16 0,0 0-22 16,-3-3-16-16,-1 2-16 0,-2 2-13 0,1 1-9 15,-1 3-10-15,-3 3-7 0,-2 5-6 0,2 5-1 16,-2 5-1-16,-4 6 6 0,5-3 2 0,0 2 4 15,0 2 2 1,2-1-3-16,0 1-2 0,3-2-3 16,2-2 1-16,3-3-4 0,1-2 3 15,6-2-2-15,0 1 0 0,1-3 4 0,3 0-2 16,1 0 4-16,0-1 2 0,0-2 3 0,2-2-1 16,0-1 2-16,-1-2 0 0,0-2 0 0,2-3 4 0,0-2 1 15,2-2 0-15,-2-1 0 0,3-2 4 0,-1-1 4 16,0-1 3-16,1-1 8 0,-4 0 7 0,1-3 7 15,-3 0 9-15,-2-1 15 0,-1-1 13 0,-2 0 18 16,-2 1 9-16,-1 0-2 0,-2-1-1 0,-2 1-4 0,0 1-4 16,-3 2-16-16,-4 0-24 0,1 3-27 0,-4 0-20 0,0 2-21 15,-3 0-30-15,-2 2-28 0,-2 0-32 0,-3 0-22 16,-3 3-16-16,-2 0-12 0,3 2-20 16,-4 1-22-16,3 2-26 0,1 1-41 0,1-1-48 15</inkml:trace>
  <inkml:trace contextRef="#ctx0" brushRef="#br0" timeOffset="125768.46">23411 8714 301 0,'-7'2'74'0,"-1"0"25"0,8-2 24 16,-7 3 24-16,7-3 25 0,-9 2-3 0,9-2 0 15,0 0 2-15,-5 2-4 0,5-2-12 16,0 0-15-16,0 0-13 0,0 0-16 0,0 0-14 15,0 0-10-15,0 0-11 0,0 2-8 0,1-2-10 16,4 1-3-16,2 0 0 0,-1-1 0 0,2-1-2 16,5 0-1-16,2-1-1 0,4-1 1 0,0 0 2 15,-4 0 0-15,2 0-6 0,2-4-7 0,2 1-3 16,4-2-15-16,1-1-16 16,3 0-28-16,-1 0-28 0,-3-2-37 0,1 0-43 15,-3-1-40-15,1 1-48 0,-1 2-41 0,-7-1-48 16,-1 0-55-16</inkml:trace>
  <inkml:trace contextRef="#ctx0" brushRef="#br0" timeOffset="126182.37">23581 8489 792 0,'-7'-6'146'0,"0"0"29"15,7 6 25-15,0 0 19 0,0 0 13 0,0 0-37 16,0 0-32-16,0 0-23 0,0 0-18 0,0 0-25 16,0 0-20-16,0 0-15 0,-8-1-4 15,8 1-11-15,0 0-8 0,-5 1-6 0,1 3-7 16,1-1-9-16,-2 2-7 0,1 3-7 0,1 4-8 16,3 6-4-16,-2 3 1 0,3 4-2 0,0-1 0 15,1 2 10-15,-1 3 6 0,1 0-2 16,2 1 2-1,-1-1 1-15,0-2-2 0,-1-3 2 0,0-1-1 0,-2-2-5 16,0-3-2-16,1-2 2 0,1-1-1 0,-1-3-1 0,1 0 1 16,-1-4 0-16,-1-8 0 0,0 0-3 0,3 8 3 0,-3-8 2 15,2 7-1-15,-2-7 2 0,0 0-1 0,0 0 3 16,0 0 2-16,0 0 3 0,0 0-1 16,0 0 1-16,0 0 3 0,0 0-2 0,0 0 2 15,4 1-2-15,1-1-2 0,-1-1-2 0,0-2-8 16,-1-1-11-16,-2 0-9 0,-1 4-17 0,2-6-20 15,-1 0-21-15,0-2-24 0,0 0-23 0,-1 8-19 16,-1-7-20-16,0-4-95 0</inkml:trace>
  <inkml:trace contextRef="#ctx0" brushRef="#br0" timeOffset="126798.1">24051 8254 353 0,'-2'-7'137'0,"-3"0"28"0,5 7 29 0,0 0 23 0,0 0 17 15,0 0-33-15,0 0-34 0,0 0-28 0,0 0-28 16,-5-4-27-16,5 4-29 0,-4 1-20 0,0 2-19 16,0 1-6-16,2 6-5 0,0 4 1 15,2 4 12-15,0 4 2 0,2 6 25 0,2 3 16 16,1-2 0-16,-1-1 0 0,2 1 3 0,-1-1-4 15,-1-3-14-15,1-1-1 0,-1-2-25 0,1-4-19 16,-3-3 1-16,0-2-2 0,0 0-3 16,0-2 2-16,-1 0 1 0,2 0-2 15,-2 0 1-15,1-1 0 0,-1-3 2 0,1 1 0 16,0-2 1-16,1 1 0 0,-1-1 3 0,3 0-1 0,-5-6 3 16,0 0 0-16,3 5 0 0,-3-5 3 15,0 0-2-15,0 0 1 0,0 0-1 0,0 0-1 16,0 0-3-16,6 1-8 0,-6-1-18 0,0 0-27 15,5 0-18-15,-1-3-32 0,1-1-34 0,2-2-36 16,-1-2-36-16,-2-3-102 0</inkml:trace>
  <inkml:trace contextRef="#ctx0" brushRef="#br0" timeOffset="127191.38">24067 7960 242 0,'-14'-7'125'0,"14"7"29"16,-9-5 27-16,9 5 28 0,0 0 23 0,-5-5-28 16,5 5-13-16,0 0-4 0,0-5-4 0,2 2-14 15,0-2-24-15,3 1-26 0,0 0-22 16,3 1-23-16,0 1-16 0,1 0-12 16,-1 3-18-16,-1 0-4 0,0 2-3 0,0-1-2 15,0 3 2-15,-2 0 1 0,3 1 0 0,-4 3-1 16,-1 0-6-16,1 2-9 0,0-2-2 0,0 2 5 15,-2 1-5-15,-1 0-2 0,2 0 0 0,-2-1 0 16,-1 0-9-16,2-1-10 16,-1 1-19-16,1-2-14 0,-1 0-10 15,-1-9-8-15,3 6-4 0,-3-6-3 0,4 3 7 0,1 1 11 16,0-3 21-16,0 0 14 0,0-2 27 0,2-2 29 0,0-2 24 16,2-1 12-16,2-1 17 0,1-4 6 0,2-2 9 15,3-3 0-15,2-1 1 0,4-4-10 0,3-4-15 16,3-4-10-16,0 3-11 0,0-1-5 0,-2 2-6 15,-4 2-3-15,-4 4-18 0,-2 3-12 0,-3 2-6 16,-14 14-7-16,0 0-22 0,0 0-43 0,0 0-51 16,0 0-47-16,0 0-55 0,0 0-59 0,0 0-68 15,0 0-74-15</inkml:trace>
  <inkml:trace contextRef="#ctx0" brushRef="#br0" timeOffset="129109.18">8009 4249 435 0,'-6'-2'191'16,"6"2"25"-16,-8-4 25 0,8 4 16 16,0 0 20-16,0 0-55 0,0 0-35 0,-3-5-33 15,3-2-35-15,6-1-17 0,5-2-6 0,7-3-4 16,7-2-12-16,4-2-6 0,7-5-9 0,4-5-8 15,6 1-8-15,1-2-8 0,2 3-17 0,-3-2-12 16,-5 3-11-16,-3 3-1 0,-5 3-8 0,-4 1-8 16,-7 5-14-16,-5 3-21 0,-6 2-27 0,-11 7-29 15,0 0-29-15,0 0-35 0,0 0-34 0,0 0-40 16,0 0-32-16,0 0-30 0</inkml:trace>
  <inkml:trace contextRef="#ctx0" brushRef="#br0" timeOffset="129313.04">8249 4200 485 0,'-27'23'157'0,"2"-2"32"0,-1-1 26 16,7-3 24-16,-1-4 27 0,4-3-23 0,3-3-18 15,13-7-17-15,0 0-24 0,0 0-15 0,0 0-14 16,0 0-14-16,-3 3-24 0,2-2-13 0,2-3-17 16,4-1-15-16,10-4-11 0,3-3-6 15,5-2 3-15,6-5-5 0,5-2 2 16,5-3-3-16,2-2-4 0,3-2-7 0,2-4-5 15,2 1-35-15,-3 1-52 0,-5 1-35 16,0 2-37-16,-6 2-38 0,-6 2-39 0,-5 4-49 16,-4 5-70-16,-7 1-77 0</inkml:trace>
  <inkml:trace contextRef="#ctx0" brushRef="#br0" timeOffset="130847.29">24287 7629 167 0,'-8'-9'78'16,"3"3"25"-16,-1 1 26 0,6 5 24 0,0 0 21 0,0 0 2 15,0 0 1-15,-5-4-7 0,5 4-13 16,0 0-17-16,0 0-21 0,0 0-21 0,0 0-23 15,0 0-23-15,0-1-15 0,1 2-20 0,1 1-13 16,1 2-10-16,3 2-5 0,4 4-5 0,4 6 4 16,7 6 3-16,4 3 1 0,6 7 2 0,-5 2 2 15,7 4 1-15,1 7 0 0,1 4 3 16,3 5-3-16,-2 3 2 16,-2-1-2-16,-3-2 2 0,-4 2 1 0,-4-3-2 15,-2 1 5-15,-2 1-2 0,-4-3 1 16,-3-3-1-16,-6-4 1 0,-3 1 1 15,-3-2 1-15,-7 1 4 0,-5-2-1 0,-5-1 6 16,-3 0 4-16,-4-3 1 0,-3 1 2 0,-4 0 0 16,-3-1-3-16,-2 2-2 0,-6-2 0 0,0 0-4 15,-2 0-4-15,2-3-4 0,-1 0-14 0,-5-2-23 16,2-3-28-16,-1-1-26 0,0-6-41 0,2-2-38 0,1-3-34 16,2-4-52-16</inkml:trace>
  <inkml:trace contextRef="#ctx0" brushRef="#br0" timeOffset="131316.54">22553 8140 177 0,'1'-10'41'0,"-1"10"17"0,0 0 13 0,-2-7 17 16,2 7 19-16,0 0 13 0,-4-7-6 0,4 7-13 16,0 0-9-16,-5 0-18 0,-3 3-13 0,0 6-20 15,-6 4-21-15,0 5-16 0,-1 8-6 0,0 7-3 16,-1 7-4-16,3 7 2 0,-1 5 0 0,4 6 3 16,4 6 18-16,3 1 18 0,4 1 9 15,3-1 2-15,2-2-1 0,5-1 1 16,3-1 2-16,3-1-1 0,4-2-13 0,3-5-16 15,2-4-9-15,2-4 1 0,3-1 5 0,2-3-1 16,0-4-10-16,1-6-6 0,1-5-19 16,-2-4-30-16,0-7-44 0,2-2-64 0</inkml:trace>
  <inkml:trace contextRef="#ctx0" brushRef="#br0" timeOffset="131973.21">24923 7689 196 0,'-13'5'24'0,"1"4"13"16,0 3 15-16,4 7 13 0,-3 3 13 0,0 3-12 15,0 4-1-15,1 0 6 0,-1 2 0 0,-1 1-11 16,4-3-14-16,-2 0-14 0,3-3-12 0,0-2 0 15,3-2-5-15,-2 1-2 0,2-1-2 16,-1 2 5-16,0-2 2 0,1-1 2 0,0 0 0 16,-1 0-2-16,1-5 4 15,0 0-5-15,0 1-5 0,1-4-6 16,1-4-13-16,2-2-20 0,0-7-28 0,0 0-34 16,0 0-41-16</inkml:trace>
  <inkml:trace contextRef="#ctx0" brushRef="#br0" timeOffset="132175.95">24764 7864 351 0,'0'-21'163'0,"-1"2"32"16,-1 5 31-16,2 14 29 0,0 0 25 0,0 0-34 15,0 0-22-15,-4-10-18 0,4 10-12 0,0 0-16 16,0 0-17-16,0 0-15 0,0 0-14 0,0 0-13 16,0 0-16-16,0 0-16 0,0 0-13 15,0 0-19-15,0 0-14 0,0 0-20 0,3-4-28 16,-2 1-26-16,4 0-40 0,-3 3-42 0,5 0-49 15,0 0-49-15,3 0-77 0,3 3-91 0</inkml:trace>
  <inkml:trace contextRef="#ctx0" brushRef="#br0" timeOffset="132323.04">24921 8275 471 0,'-3'11'140'0,"3"-11"30"0,0 0 24 0,0 0 17 15,0 0 15-15,0 0-31 0,0 0-18 16,0 0-23-16,0 0-32 0,0 0-29 15,0 0-21-15,0 0-19 0,0 0-28 0,0 0-36 16,-2 0-51-16,2 0-57 0,0-6-71 0,0-5-80 16</inkml:trace>
  <inkml:trace contextRef="#ctx0" brushRef="#br0" timeOffset="132660.29">25057 7825 321 0,'-27'4'171'0,"11"-3"37"0,16-1 30 0,0 0 24 16,0 0 29-16,0 0-46 0,0 0-27 0,-4 0-36 15,4-1-35-15,4 1-35 0,6 0-27 0,5-1-20 16,4-3-27-16,2 0-8 0,8-3-12 0,2-1-2 16,5-2 2-16,-8-2 2 0,3 1-2 0,3-3-2 15,-3 0 4-15,-2 1 9 0,-4 2 2 0,-2 1 6 16,-5 3 2-16,-5 1-3 0,-13 6 1 15,0 0 3-15,0 0-6 0,5 0-12 0,-4 0-6 16,-3 4-8-16,-2 1-9 0,-3 2-3 0,-2 2-2 16,0 3-5-16,-1 1-2 0,-1 2-1 0,-2 5 5 15,5 0 4-15,-1 1 2 16,0 2 3-16,0 3-2 0,0 1 2 0,-1 2 2 16,0 0 0-16,1 0-4 0,-3-1-11 15,5-1-5-15,-3 1-29 0,3 2-24 0,-4-1-32 16,4-2-36-16,-2-3-46 0,0-1-51 0,0-2-39 15,3-1-46-15</inkml:trace>
  <inkml:trace contextRef="#ctx0" brushRef="#br0" timeOffset="132810.92">25147 8099 502 0,'0'0'106'0,"0"0"26"16,0 0 22-16,0 0 17 0,0 0 33 0,0 0-21 15,0 0-12-15,4-8-7 0,0 2-18 0,2 5-26 16,8 1-23-16,2 0-15 0,2 0-29 0,7-2-19 15,4-2-19-15,5-1-42 0,3-6-45 16,-5-1-76-16,4-2-106 0</inkml:trace>
  <inkml:trace contextRef="#ctx0" brushRef="#br0" timeOffset="133531.26">22663 10410 159 0,'-19'6'68'0,"5"1"17"0,-1-1 21 16,4-1 25-16,2-2 22 0,9-3 5 0,0 0 4 16,0 0 4-16,0 0 10 0,0 0-4 0,0 0 2 15,0 0-5-15,0 0-2 0,-2 4-12 16,2-4-8-16,0 0-5 0,0 2-13 0,2-1-5 16,3 0-22-16,1-1-22 0,1-1-19 15,3-1-16-15,-1 0-13 0,1-1-18 0,4 1-17 16,-3-4-33-16,3 1-39 0,2-1-45 0,4-2-62 15,2 0-90-15,3-1-92 0</inkml:trace>
  <inkml:trace contextRef="#ctx0" brushRef="#br0" timeOffset="133729.79">22626 10647 452 0,'-14'11'179'15,"6"-4"43"-15,-1-2 36 0,9-5 35 0,0 0 30 16,0 0-23-16,0 0-27 0,0 0-23 0,0 0-29 15,0 0-34-15,0 0-33 0,0 5-34 0,2-4-29 16,5-1-26-16,2-1-17 0,6-3-17 0,2-1-13 16,8-4-12-16,1-1-20 0,7-5-54 0,6-2-42 15,0-2-49-15,0-2-57 0,4-3-101 0,3 0-110 16</inkml:trace>
  <inkml:trace contextRef="#ctx0" brushRef="#br0" timeOffset="134875.79">23690 10041 531 0,'-3'-9'195'0,"-1"0"23"0,-1 2 19 16,-1 0 15-16,6 7 6 0,-5-4-87 0,-1 4-50 15,-1 0-34-15,1 3-28 0,-2 0-21 0,-4 6-22 16,2 4-15-16,-3 4-6 0,-3 5-2 0,0 7-2 16,-2 2 3-16,1 2 5 0,1 4-5 0,1 0 3 15,1-1-2-15,5-1 0 0,1-2-2 0,5-2 5 16,4-4-5-16,5-4-1 0,1-3 4 0,2-4 4 16,2 0 6-16,4-1 5 0,0-4 3 0,0 0-1 15,0-3 7-15,3-3 0 16,0-1 5-16,1-2 6 15,2-1 10-15,-1-2 12 0,1-2 16 0,-2 0 17 16,-2-1 10-16,1-3 16 0,-2 2 13 16,-1-2 12-16,-4-1 13 0,-6-1-2 0,0-1-6 15,-3-5-18-15,0-1-19 0,-2-7-18 0,-1-2-16 0,0-4-21 16,-3-4-35-16,-1-4-23 0,-2-2-13 0,2 1-12 0,-1-1-19 0,-6 4-29 16,-2 1-53-16,-6 6-53 0,-5 5-48 15,-1 8-69-15,-5 8-89 0</inkml:trace>
  <inkml:trace contextRef="#ctx0" brushRef="#br0" timeOffset="136507.89">4810 15119 167 0,'-11'-6'68'0,"-1"2"6"0,1 0 3 0,-2 1 3 16,-2 0 6-16,3 1-15 0,-4 0-12 15,-1 2-11-15,0 0 5 0,0 0-18 0,-2 3-2 16,2 1 5-16,-1 0 1 0,0 1 11 0,1 0 8 15,-1 0 5-15,0 3-7 0,1 0 20 16,0 2 5-16,-2 0-1 0,0 2-3 0,-1 0-7 16,-2 3-6-16,-2 4-6 0,-2 6 0 0,-2 0-7 15,1 3-6-15,0 6-1 0,-3 3 1 16,1 3-6-16,-2 0-6 0,3 3-1 16,0 0-10-16,4-2-3 0,2 0-1 15,4 1-5-15,3-3-6 0,3-3-3 0,4 1-4 0,8 0 10 16,3 0-3-16,4-2 1 0,5 0 2 0,4 0 0 15,3-3 0-15,4 0 0 0,4-2 3 0,1-1-13 0,4-4 1 16,-1-1 2-16,4-3 0 0,0-2-2 0,0-2 2 16,0-2 1-16,-1-1-4 0,-2-5 3 0,-4-1-3 15,3-2 0-15,-3-4 0 0,-3-4 2 0,-1 0 0 16,0-2 0-16,3-2 5 0,4-3-1 0,1-3 5 16,2-2-1-16,1-1-2 0,2-5 3 0,1 0-1 15,1-1 0-15,0-4-3 0,-2-3 0 0,-3-2-1 16,-6-1 1-16,-2-1 13 15,-4-1 11-15,-3-1 18 0,-4 0 12 0,-6 1 26 16,0-2 13-16,-5 0 9 0,-2 0 8 0,-3 1 2 16,-4-2 1-16,-2 3-12 0,-2-5-2 0,0 4-21 15,-4 0-3-15,1 1-6 0,0 4-6 0,-2 3-11 16,1 2-21-16,-1-1-12 0,-1 3-18 0,-4 0-18 16,-3 5-31-16,-1 0-35 0,-6 2-49 0,-3 2-39 15,-7 1-58-15,-5 1-56 0,-5 4-69 0,-4 6-91 16</inkml:trace>
  <inkml:trace contextRef="#ctx0" brushRef="#br1" timeOffset="143091.91">10545 11487 183 0,'-12'3'87'0,"12"-3"17"0,0 0 16 16,0 0 14-16,0 0 11 0,-10 2-17 0,10-2-19 15,0 0-14-15,0 0-6 0,0 0-2 0,0 0-7 16,0 0-8-16,0 0-2 0,0 0-4 0,0 0 3 15,0 0-4-15,0 0-7 0,-2 2-11 0,2-2-10 16,1 3-3-16,2 1-6 16,1-3-3-16,2 1-2 0,-1 0-2 0,0 0-2 15,4-2-2-15,-2 1 0 0,3 0 7 0,-1-1 3 16,2 1 5-16,5-1 9 0,5 1 9 0,8 1 9 16,7 0 15-16,10-1 3 15,11 0 1-15,12 1 6 0,10-3-8 0,11 1-11 16,9-1-6-16,10 1-3 0,7-1-4 0,6 0-4 15,7 0-10-15,5 1-10 0,2 0-4 0,-1 1 2 0,-1 1-6 16,0 0-6-16,-1 2-11 0,-4-1-2 0,3 2 3 16,-3 0 2-16,-1 1-1 0,-4-1 0 0,2 2 3 15,-2 1 8-15,1-1-2 0,2 0 2 16,-2-2-4-16,1 1 1 0,-5-1 1 0,-2-4-2 0,-5 2-4 16,-3 0-5-16,-6-1 0 0,-4-2 0 15,-7 1 0-15,-7-1-2 0,-6-1 0 0,-6 1 1 0,-9-1-1 16,-6 1-2-16,-4-1 4 0,-4 0-2 15,-4-2 2-15,-2 2 0 0,0 0-2 0,-1 0 0 16,-1 1 1-16,-1-1 1 0,3 0-3 0,4 0 0 16,-1 0-2-16,3 0 0 0,-1 0 0 15,0 0 2-15,0 1 2 0,0-2-2 0,-1 1 1 0,3 0 2 16,-2-1-3-16,-1 0 3 0,-1 2-3 16,1-1 1-16,0 0-1 0,0 0 0 0,-2 1 1 15,3 0-2-15,-1-1 1 0,-2 2-1 0,2-1 2 16,-1 2-1-16,-1-2 1 0,1 1 2 0,-3-1-3 15,-1 0 0-15,-3 0 6 0,-6 0 1 0,-2 0 0 16,-3 0 2-16,-7 0-1 0,-4-1 6 0,-4 1 6 16,-16 0 2-16,0 0 0 0,13-2 0 0,-3 2 1 15,-10 0 1-15,0 0 1 0,0 0-1 0,0 0-1 16,0 0 3-16,0 0 3 0,0 0 1 0,0 0 7 16,0 0 2-16,0 0 9 0,0 0 2 15,0 0-2-15,0 0-3 0,0 0-5 0,0 0 0 0,0 0-9 16,0 0-3-16,0 0-8 15,0 0-5-15,0 0-3 0,0 0-3 0,0 0 1 0,0 0-3 16,0 0 0-16,0 0-3 0,0 0-2 16,0 0-4-16,0 0 2 0,0 0 0 0,0 0 0 15,0 0-1-15,0 0 1 0,0 0 0 0,0 0-1 16,0 0 1-16,0 0 0 0,0 0 1 0,0 0-1 16,0 0 0-16,0 0 0 0,0 0 0 0,0 0 0 15,0 0 1-15,0 0-1 0,0 0 0 0,0 0-1 16,0 0 2-16,0 0-1 0,0 0 0 0,0 0 0 15,0 0-1-15,0 0 1 0,0 0-1 0,0 0 1 16,-2 0-3-16,2 0 0 0,0 0-1 16,0 0 0-16,0 0 0 0,0 0-3 0,0 0-3 0,0 0-4 15,0 0-18-15,0 0-28 0,-3-2-42 16,3 2-47-16,0 0-59 0,0 0-69 0,0 0-95 16</inkml:trace>
  <inkml:trace contextRef="#ctx0" brushRef="#br1" timeOffset="146154.76">12358 2145 123 0,'-10'16'66'0,"3"-4"31"0,7-12 32 0,0 0 29 0,0 0 30 0,0 0 12 0,0 0 12 16,0 0 4-16,0 0-3 0,0 0-17 16,0 0-12-16,0 0-11 0,0 0-13 0,0 0-5 0,-2 4-13 15,0-4-18-15,4-4-7 0,1-4 2 16,2-3-17-16,2-5-17 0,2-5-16 0,2-4-18 15,4-6-10-15,2-8-6 0,1-2-16 0,3-6-19 16,2-5-3-16,5 1-3 16,3-5-7-16,6 0-1 0,5 1-8 15,7-2-4-15,4 2-5 0,3 5-3 16,4 4 3-16,0 2-11 0,4 4-12 0,-5 3-7 16,2 6-3-16,-5 3-8 0,-9 6-5 0,-5 4-4 15,-6 5-8-15,-5 3 11 0,-8 4 17 0,-2 4 10 16,-5 0 10-16,-2 0 10 0,-3 1 14 15,-11 1 6-15,0 0 7 0,0 0 4 0,0 0-2 0,0 0 2 0,0 0-1 0,0 0-1 16,0 0 0-16,0 0-3 0,0 0-6 0,0 0-7 16,0 0-4-16,0 1-6 0,1 1 1 0,-1-1-4 15,-1 0-1-15,-4-1-1 0,-3-1 9 0,-3-1 4 16,-1 1 6-16,-4-1 7 0,2 1 3 0,3-3 4 16,-1 1 5-16,-2-1 2 0,-3 0 0 0,-1-2 6 15,1 3 4-15,-1-2 4 0,1 1 3 0,-2 0 9 16,-1-1 1-16,1 1 7 0,-1 0 7 15,2 1 3-15,2 0 4 0,4 0 3 0,1 1 2 0,1-1-2 16,10 3-2-16,0 0-4 0,0 0-5 16,0 0-9-16,0 0-9 0,-3-2-10 0,5 0-6 15,2 1-7-15,1 0-5 0,4 0-2 0,0 0-5 16,2 0-1-16,4 0 0 0,0 2 0 16,4 0 3-16,-6-1-1 0,2 1 3 0,1 0 0 15,3 0 1-15,1 0 2 0,-3 0-1 0,1 1 2 16,-3-1-1-16,1 1-1 0,-5-1 2 0,-11-1-5 15,8 3 4-15,-8-3-2 0,5 2-1 16,-5 1-2-16,-2 3 1 0,-3 0-1 16,-1 3 4-16,-2 1-4 0,0 5 2 0,-3 1 1 0,-1 2 2 15,1 3 1-15,1 1 1 0,2 0-1 16,0 1-2-16,-1 0 2 0,1-2-2 0,4 0 0 16,-2-4-2-16,1-1 4 0,4-3-9 0,-1-2-3 15,1-2-6-15,3-1-12 0,-2-8-13 0,0 0-20 16,0 0-17-16,0 0-23 0,0 0-18 0,0 0-27 15,3 4-29-15,1-1-35 0,-4-3-40 0</inkml:trace>
  <inkml:trace contextRef="#ctx0" brushRef="#br1" timeOffset="147587.54">12708 2959 84 0,'-4'9'45'0,"1"-3"15"0,-2 1 13 0,1 0 14 16,0 0 10-16,1-1 8 0,-2 1 4 0,1 1 1 15,-2 0-3-15,3 1 2 0,-3-1-1 0,2-1-4 16,0 0-3-16,-1 0-6 0,0-1-3 0,5-6-9 16,0 0-5-16,-6 5-6 0,2 1-5 0,4-6-4 15,0 0 2-15,0 0-1 0,0 0-2 0,-6 4 2 16,6-4-4-16,0 0-2 0,0 0 0 0,0 0 0 15,0 0 0-15,0 0 0 0,0 0 5 0,0 0 0 16,0 0 5-16,-1 0 3 0,3-4 7 0,1 2 2 16,1-1 0-16,1-3 2 0,2-2-5 15,0-4-6-15,3-3-10 0,6-6-7 16,3-2-1-16,1-3-9 0,0-5-7 16,2-9-11-16,4-7-8 0,6 1-7 15,1-1 2-15,4-1-6 0,1 0-16 16,-4 5 1-16,1 3-5 0,-2 4-7 15,-2 6 1-15,-2 10 0 0,-1 3-8 0,-6 4-2 16,-3 1-2-16,-2 5-1 0,-6 2 4 16,2 0 8-16,-5 3 1 0,-8 2 2 0,0 0 7 0,0 0 6 0,0 0 4 15,0 0-2-15,0 0 1 0,0 0-8 0,0 0-2 0,0 0-5 0,0 0-2 16,0 0-8-16,0 0-8 0,0 0-5 0,0 0-4 16,0 0 4-16,0 0-1 0,0 0-1 0,0 0-1 15,0 0-1-15,0 0 4 0,0 0 6 0,1-3 5 16,-2 0 5-16,-1 0 9 0,-3 2 9 0,-4-2 3 15,1 1 5-15,-4 0 5 0,0-4 2 0,-3 1-1 16,-4-2-2-16,7 0-4 0,-2 1-2 0,0-2 5 16,1 1 4-16,0 0 2 0,1 1 2 15,0 2 5-15,3 1-1 0,9 3 1 0,0 0-2 16,0 0-6-16,0 0-2 0,0 0-8 16,0 0-9-16,0 0-12 0,-1-1-16 0,3 0-5 15,2 2-4-15,3-1-6 0,2 2-4 0,2 0 4 16,5-1 7-16,2 1 7 0,3 0 18 0,4-1 4 15,-4 0 7-15,1 0 4 0,-2 0 7 16,-1 0-3-16,0-1-2 0,-3 0 2 0,-3 2-4 0,-13-2 0 16,0 0-2-16,0 0 3 0,10 2 0 0,-10-2 2 15,0 0 1-15,4 4-1 0,-3-1 1 0,-3 3 2 16,-2 2 3-16,-1 3-3 0,1 0 0 16,-1 2 1-16,-3 1 1 0,2 1 2 0,-2 0-1 15,4 2-2-15,0 0 0 0,-1-2 0 0,-1 0 1 0,2-1-1 16,0 0-2-16,-1 0 0 0,2-1 1 15,-1-1 1-15,1 0-3 0,-1-3 4 0,-1 1-4 16,3-2 0-16,2-8 0 0,0 0 0 0,0 0 1 16,0 0 1-16,0 0 1 0,0 0-1 0,0 0 17 15,0 0 20-15,0 0 22 0,0 0 20 16,0 0 21-16,0 0 19 0,0 0 24 0,0 0 14 16,-1 2 3-16,0-2-7 0,0-1-18 0,-1-2-19 15,2-3-22-15,0-2-20 0,0-3-22 0,-2-3-18 16,0-4-15-16,-2-5-17 0,-2 2 0 0,1-2-2 15,-4-3-2-15,4 0-2 0,-2 0 1 0,0 3 0 16,-1 0-2-16,3 4 0 0,0 3-4 16,2 4-3-16,3 12-8 0,0 0-15 0,0 0-21 0,0 0-31 15,0 0-31-15,0 0-36 0,0 0-48 16,0 0-47-16,-5-5-60 0,0 5-78 0</inkml:trace>
  <inkml:trace contextRef="#ctx0" brushRef="#br1" timeOffset="149129.5">19118 15406 59 0,'-6'-7'31'0,"1"1"6"0,5 6 1 0,-5-4 0 16,5 4 1-16,0 0-9 0,0 0-9 15,0 0-5-15,-7-4-15 0,7 4-19 0,0 0-16 16</inkml:trace>
  <inkml:trace contextRef="#ctx0" brushRef="#br1" timeOffset="150707.4">19159 15320 84 0,'-7'-7'23'0,"1"1"6"0,6 6 4 15,0 0 2-15,0 0 3 0,-7-4-1 0,0 1-3 16,0 0 1-16,1 1 4 0,-2 0-1 16,1 0 10-16,0 1 7 0,0 0 7 15,2 0 2-15,-2-1 2 0,0 2 2 0,-1-3-4 16,0 2 0-16,1-2-11 0,-1 2-7 0,1 0-10 16,1 0-3-16,0 2-8 0,6-1-5 0,-7 0-1 15,-1 0-8-15,8 0-3 0,0 0 0 0,0 0-3 16,0 0-2-16,-6-1 1 0,-1 1-1 0,1 1-1 15,-4 1-1-15,2 0 2 0,-2-1 1 16,-1-1 3-16,1 0 6 0,-1 2 2 0,0 0 6 16,1-1 6-16,0 1 0 0,-1 0 1 0,2-1 1 15,-1 0-4-15,1 0-2 0,3 0-6 0,6-1-6 16,-8 2-5-16,8-2-1 0,-6 0-3 0,6 0-1 16,0 0 1-16,-9 3-2 0,3 1-2 0,6-4 1 15,0 0 2-15,0 0-1 0,-6 2 0 0,-2 1-1 16,8-3 2-16,-5 3-2 0,-1 2 2 0,-1 0-1 15,-1 1-1-15,3 0 1 0,-4 0 27 16,-2 0-27-16,2 0-2 0,-2 2 1 0,-1 1 0 0,2 3 3 16,-2-1 1-16,0 0 3 0,3-3-27 15,-3 1 26-15,5 0-1 0,1 0 2 0,0-1 0 16,6-8-2-16,-6 6-1 0,6-6-3 16,0 0 1-16,0 0-1 0,-6 8 0 0,2-5 0 0,4-3 3 15,-3 4-4-15,3-4-2 0,0 0 3 16,0 0-3-16,0 0 3 0,-5 3 0 0,3 2 0 15,2-5-4-15,0 0 5 0,0 0-1 0,0 0-1 16,-4 6 2-16,4-6-2 0,0 0 1 0,-3 4-2 16,3-4 2-16,0 0-1 0,0 0 2 0,0 0-2 15,0 0 1-15,0 0 0 0,0 0-1 0,0 0 1 16,-4 5 1-16,4-5 0 0,0 0-1 0,-6 4 2 16,6-4-1-16,-3 5 2 0,-1 0 0 0,4-5-3 15,0 0 0-15,0 0 0 0,0 0-2 0,-5 3 4 16,5-3-4-16,0 0 2 0,0 0-1 0,0 0 2 15,0 0 1-15,0 0-2 0,0 0 1 16,0 0-2-16,-4 5 1 0,0-2-2 0,-3 1 1 16,7-4 1-16,0 0 0 0,-2 5-3 0,-2 0 3 15,0 0-1-15,0 0-1 0,2 1 1 0,-1-2 1 16,1 2-3-16,0 1 0 0,0 0 3 0,0 0-4 16,-3 0 3-16,3-1-2 0,0 1 0 15,-2-1 1-15,2 1 1 0,-2 1 0 0,0 0-2 16,0 0 10-16,0 4 8 0,-4 0 5 15,4 0 0-15,0 3-1 0,-2-2-1 0,0 2-1 0,0-1 1 16,0 2-6-16,0 0-11 0,2-1-2 16,0-2-2-16,1 1 1 0,-1-3 1 0,2 2 1 15,-1-2-2-15,2 1 1 0,0 0 1 0,2-1-1 16,3-1 2-16,-2 2-1 0,1-2 1 0,0 0-2 16,1 1 1-16,0-1 1 0,-1-1-3 0,2 2 0 15,0-1-2-15,-1 0 0 0,1-1-2 0,0 0 5 16,-1 1-2-16,2-2-1 0,1 2 5 0,0 0-1 15,1 0 2-15,-2-1 2 0,2 0 0 0,2-1-1 16,-2 2 0-16,0-2 0 0,0-1-2 0,1 0 2 16,-2 0-2-16,0-1-4 0,1-1 5 0,-1 0-4 15,-1 1 7-15,1-2 7 0,0 0 4 0,0-1 8 16,2 1 6-16,-2-2 5 16,0 2 0-16,2-2 6 0,1 0-1 0,3-2-6 0,1 1 1 15,-2-1-5-15,3 1-2 0,-1-1-2 16,1-1-2-16,-1 1-5 0,3-1 0 0,-1 0-1 15,-2 0-2-15,-3-1-4 0,0 1 1 0,2 0 0 16,-2-1 0-16,-2 2 2 0,2-3 4 0,-4 1-4 16,1 0 2-16,-1 0 3 0,-2-1 0 0,3 1 2 15,-3 0 5-15,2-1-1 0,2-1 1 0,0 0 5 16,0 0-2-16,3-1-2 0,-1 0 2 0,0-1-3 16,0 1 0-16,0 1 1 0,-1-3-3 0,1 0 2 15,-3 1 0-15,2-1 0 0,-1 1-3 0,0 0-1 16,-2-2-3-16,3 0-2 0,0-1-3 0,1-3-5 15,2 2 2-15,-2 0 0 0,1-1 4 16,0 1 5-16,-1-1 3 0,0 1 2 0,0-1 6 16,-2 1 5-16,0 2 1 0,0 1 3 0,-3 0 4 15,1 0 2-15,-2 1 3 0,0-1 3 16,1 1 1-16,-2 0 3 0,-1 2-1 0,0-3 5 16,1 2-3-16,-4 5-3 0,0 0-3 0,2-6-4 15,1 0-2-15,-2-1-8 0,2 0-4 0,-3 0-10 16,3-2-1-16,1-2-8 0,-2-1-6 0,0-3-3 15,0-1-3-15,1-2-1 0,-1-1 1 0,0-1 1 16,0-2-2-16,-1 0 5 0,0-1 0 0,0 1 4 16,0 2 2-16,-1 0 2 0,-1 3 5 0,0 3 1 15,-1-1-1-15,-1 4-1 0,1 1-1 16,-1 1-2-16,0 1-5 0,-1 2-3 0,-1 1-3 16,2-1-5-16,-3-2 0 0,-1-2-2 0,1-2-1 15,-3-2-1-15,-1 0 1 0,-2 0-4 0,-2-3-7 16,-2 2 0-16,-2-3-3 0,0 2 0 0,-1 3-2 15,0 0-5-15,0 2-10 0,-2 2-7 16,1 1-11-16,-1 1-17 0,0 3-29 0,-2-2-15 16,0 1-17-16,-1 3-17 0,-2 1-18 0,0 1-29 15,-3 3-28-15,-3 2-39 0,-1 2-43 0,-1 2-63 16</inkml:trace>
  <inkml:trace contextRef="#ctx0" brushRef="#br1" timeOffset="164497.51">19836 11646 184 0,'0'0'41'0,"-7"-1"17"0,7 1 14 0,-8-1 16 16,0-1 17-16,1 1 21 0,-1 1 7 0,-5 0 12 15,2 1 8-15,2-2-4 0,-1 2-4 0,-2-2-6 16,1 1-3-16,-2-1-12 0,3 2-12 15,0-1-15-15,10 0-3 0,0 0 1 0,0 0 2 16,0 0 12-16,0 0-3 0,0 0-3 0,-1-1-2 16,4 1-14-16,1-2-7 0,2 0-14 0,1 0-11 15,5 1-18-15,-1-2-4 0,7 0 2 0,3-2 3 16,8-1 12-16,2-2-2 16,8-4 6-16,9 0-2 0,8-4-3 0,6-2-5 15,5 0-10-15,6-3-13 0,3-2-7 0,-1 1-4 16,-4 1-4-16,-6 1 1 0,-9 5 3 0,-11 2 0 15,-12 1 0-15,-3 3 4 0,-9 2-1 0,-21 7 4 16,0 0-3-16,0 0-1 0,0 0-3 0,0 0 0 16,0 0 0-16,0 0-9 0,0 0-5 0,0 0-13 15,0 0-7-15,0 0-16 0,0 0-17 0,0 0-20 16,0 0-27-16,0 0-17 0,0 0-18 0,0 0-21 16,0 0-26-16,0 0-21 0,0 0-14 0,0 0-19 15,8-2-15-15,-7 2-25 0,-6 2-24 0</inkml:trace>
  <inkml:trace contextRef="#ctx0" brushRef="#br1" timeOffset="168763.77">5118 12412 261 0,'-18'10'80'0,"1"-1"16"0,2 0 13 0,0-2 16 0,4-1 8 0,-1-2-13 15,2 0-10-15,2-1-6 0,8-3-7 16,-8 4-13-16,8-4-9 0,0 0-10 0,0 0 0 16,0 0 4-16,0 0 2 0,0 0-9 15,0 0-2-15,0 0-1 0,1 0-2 0,0 0-6 16,2 0-9-16,1-2-15 0,4 0-14 15,0 0-1-15,7-3 1 0,4 0 7 0,5-2 10 16,7-2 2-16,-2-1 1 16,4 1 2-16,5-1 0 15,0 0-4-15,-1 0-5 0,2 0-10 0,1 1-11 16,-7-1-3-16,-4 3 0 0,-5 3-4 0,-6 0 1 16,-3 1 0-16,-1 1-1 0,-6 0-6 15,0-1-18-15,-8 3-27 0,0 0-31 0,7-2-35 0,-7 2-39 0,0 0-44 0,0 0-46 16</inkml:trace>
  <inkml:trace contextRef="#ctx0" brushRef="#br1" timeOffset="168996.33">5414 12405 415 0,'-12'5'96'0,"1"0"26"0,11-5 26 0,0 0 25 16,0 0 32-16,0 0-4 0,0 0-9 0,0 0-14 16,0 0-5-16,0 0 2 0,0 0-6 0,0 0-12 15,0 0-12-15,0 0 5 0,0 0 0 0,0 0 8 16,0 0-5-16,0 0-19 0,-3 2-11 0,3-1-9 15,4-1-18-15,4-1-17 0,6-3-14 0,1-1-15 16,5-1-11-16,4-2-7 0,6 0-13 16,-2-2 0-16,-2 1-5 0,-1-2-7 15,3 0-4-15,3-1-3 0,-2 2-13 16,-1-1-15-16,-1 2-18 0,-4 0-24 0,-2 1-32 16,1-1-38-16,-1 1-41 0,1-1-61 0,-5 1-65 15,-1-2-99-15</inkml:trace>
  <inkml:trace contextRef="#ctx0" brushRef="#br1" timeOffset="176078.24">13395 7029 140 0,'-7'9'31'0,"3"-1"9"0,-5 3 11 15,0 0 17-15,1 2 17 0,-4 1 12 0,0 2 2 16,1 0 0-16,-2-3 3 0,2 0 2 0,-2 1-1 15,0-1-6-15,4-2-3 0,0-2-1 16,1-1-2-16,8-8 5 0,0 0 8 0,0 0 10 16,0 0 7-16,0 0 5 0,0 0-7 0,0 0-2 15,0 0 1-15,-1 3-7 0,4-4-10 0,-1-1-12 16,4-1-16-16,2-1-6 0,-1-2-3 16,3 0-6-16,2-3-10 0,2-2-4 0,5-4-3 15,0-1-5-15,1-1-3 0,7-5-6 16,2-3-2-16,4-4-4 15,5-2-5-15,3-5-3 0,5 0-6 16,1-1-4-16,0 1 2 0,1 2-3 0,-2 1-2 16,0 2-2-16,1 2 2 0,-1 1 0 0,-4 3 0 15,-4 6 0-15,-7 1-7 0,-5 3-3 16,-3 3-8-16,-5 2-9 0,-4 3-13 16,-14 7-13-16,0 0-11 0,0 0-12 0,0 0-8 0,0 0-9 0,0 0-6 15,0 0-6-15,0 0-1 0,0 0-4 0,0 0-2 0,0 0 4 0,0 0 4 0,5-5 8 16,-6 3 8-16,-4 1 16 0,-2 1 5 15,-4-1 12-15,1-1 9 0,-2 0 3 0,-3-1 8 0,-3-1 4 16,2 0-6-16,3-1 3 0,-1 0 17 16,0-1 15-16,-1 1 15 0,3 0 17 0,0 1 17 15,1 0 12-15,0 2 26 0,0 0 10 0,2 1-53 16,0-1 66-16,0 1 2 0,1 1-3 16,2 0-5-16,6 0-3 0,-7-1-8 0,7 1-8 15,0 0 53-15,0 0-70 0,0 0-9 0,0 0-7 16,0 0-12-16,0 0-8 0,-1 1-8 0,2-1-9 15,1 1-12-15,4-2-6 0,-1 1-8 0,-5 0-4 16,6 0-3-16,3 1-3 0,1 0 1 0,2-1 1 16,2 0 1-16,-5 0 0 0,3-1 0 0,-1 0 1 15,1 1 3-15,1 1 2 0,2-2 1 0,0-1 2 16,3 1 0-16,-1 1 2 0,-1 0 3 16,3-2 2-16,-4 3-2 0,0-1 2 0,-3 1 1 0,0 0-2 15,-12-1 0-15,5 3-3 0,-5-3-1 16,4 5-1-16,0 0 1 0,-4 0-3 0,-1 2 2 15,-2 2 3-15,-1 2-3 0,1 2 5 0,0 2 2 16,0 2 2-16,0-2 2 0,2 2 1 0,0 1-4 16,-1 1 1-16,-1-1 2 0,3-1-2 0,-1-2-2 15,-1-2 4-15,1-2-4 0,0-3 3 0,-1 0 0 16,1-1 0-16,1-7-1 0,-3 6 2 16,3-6 2-16,0 0-3 0,-1 6 2 0,1-1-1 15,0-5 1-15,0 0-2 0,-3 5 2 0,2-1-2 16,1-4 2-16,0 0 1 0,0 0 1 0,0 0-2 15,0 0 1-15,0 0 1 0,0 0 1 0,0 0 2 16,0 0 1-16,0 0 8 0,0 0 5 16,0 0 13-16,0 0 11 0,0 0 8 0,0 0 7 15,0 0 11-15,0 0 7 0,-4 1 7 0,-2-1 5 16,2 0 2-16,-1-1 3 0,1-1 7 0,-1-1 1 16,0-2 0-16,-1-2-5 0,1-1-16 0,-1-4-8 15,-1 1-12-15,-1-1-13 0,0-2-13 0,-1-4-14 16,-3-5-12-16,-1-3-4 0,0 1-1 0,-1 1-2 15,1 1-1-15,3 2-4 0,0 4 2 0,1 0-1 16,0 3 1-16,9 14-3 0,0 0-10 0,0 0-18 16,0 0-27-16,0 0-29 0,0 0-36 15,0 0-39-15,0 0-51 0,0 0-63 0,0 0-68 16,0 0-82-16</inkml:trace>
  <inkml:trace contextRef="#ctx0" brushRef="#br1" timeOffset="177215.94">17455 7296 402 0,'-5'12'99'16,"-3"-2"24"-16,1 1 21 0,1 0 18 0,-1 0 13 16,0-3-14-16,0 0-5 0,0-2-11 0,1 0-4 15,6-6-10-15,0 0-9 0,0 0-2 16,0 0 2-16,0 0-3 0,0 0-10 0,0 0-8 15,-1 1-6-15,2-2-6 0,2-2-2 0,2 0-11 16,2 0-11-16,1-4-9 0,1 0-2 0,2-1-4 16,3-7-12-16,4-2-7 0,-1 2-8 0,3-1-6 15,3-1 26-15,0-4-28 0,6 0-5 16,1-1-8-16,3 1 4 0,-1-1-3 16,0 5 1-16,-1 0-1 0,0 1-31 0,-2 2 26 15,-1 1 1-15,-3 1 1 0,-6 1-3 0,0 3-3 16,-6 0 1-16,1 0-2 0,-4 1-6 0,-10 7-4 15,0 0-10-15,0 0-6 0,0 0-8 0,0 0-8 16,5-6-19-16,-5 6-7 0,0-3-3 0,-3-3-1 16,-4 1 1-16,-2 0 2 0,-2-1 5 0,-1-1 9 15,-2 0 15-15,-2 2 12 0,-1-1 8 0,-4-1 8 16,2 0 8-16,1 2 11 0,-1 1 10 0,0-1 13 16,3 2 11-16,-1 0 4 0,3 2 9 0,1-1 4 15,2 2 7-15,11 0 0 0,0 0 1 0,0 0-5 16,0 0-9-16,0 0-7 0,0 0-8 15,0 0-8-15,0 0-9 0,0 0-9 0,0 0-8 16,-1 1-6-16,3 0-4 0,2 1 1 0,8 0 2 0,1 0 1 16,5 0 5-16,1 0 2 0,4-1 3 15,2 1-2-15,0-2 6 0,-5 1-1 0,0 0-3 16,-5 2-1-16,0-1-5 0,-4 2-2 0,-1 0-2 16,-6 3-3-16,-2 1-1 0,0 0 1 15,-1 2 0-15,-3 4 3 0,1 1 3 0,0 1 5 16,-2 5-3-16,-3-1 8 0,3 4 0 0,-1 4 0 15,-1 3 3-15,-4 0-2 0,2 0 2 0,-1-3-4 16,1-3 3-16,-1-1-4 0,3-5-1 16,-2-2 1-16,2-3-2 0,5-14 1 0,0 0 0 15,0 0 3-15,0 0 7 0,0 0 19 0,0 0 15 16,0 0 21-16,0 0 27 0,-3 4 24 0,1-6 19 16,2-2 10-16,0-2-3 0,-1 0-16 0,-1 2-12 15,1-6-22-15,0-2-24 0,-2-4-25 0,2-1-18 16,-3 1-14-16,-1-6-2 0,-4-1-2 0,1-2-4 15,1-4 0-15,-4-6-3 0,-3-3-2 0,-3-2-2 16,1 4 0-16,-1 0 1 0,3 4-4 0,0 4-2 16,6 3-1-16,-2 2-2 0,1 4-15 0,9 19-30 15,0 0-38-15,0 0-45 0,0 0-51 0,0 0-60 16,0 0-77-16,0 0-95 0</inkml:trace>
  <inkml:trace contextRef="#ctx0" brushRef="#br1" timeOffset="178490.38">22999 6686 412 0,'0'-6'123'0,"-2"-1"28"0,2 7 32 15,-3-6 26-15,0 0 26 0,3 6-3 0,-4-4-13 16,-2-1-8-16,6 5-16 0,0 0-13 16,-6-3-19-16,0 1-16 0,0 0-18 0,0 1-27 15,-2-1-19-15,1 1-18 0,0 1-14 0,-4-1-15 16,3 0-12-16,-3 2-10 0,-2 0-7 0,0 0-4 15,-2 2-2-15,-3 1-1 0,-1 0-3 0,-3 3 2 16,-4 3 65-16,-2 3-70 0,-2 2-1 16,0 0 1-16,0 4 0 0,1 2 1 15,1 2-2-15,0 4-2 0,1 1-63 0,6-1 65 16,1 2 0-16,2-1 3 0,5 1-3 0,-2 2 1 16,4-3 2-16,2 0-2 0,0-1-1 0,2-1 1 15,3 4 1-15,2 2-5 0,3 2 3 0,1 1-4 16,4-2-5-16,2 2-10 0,1 1 1 15,2 1-3-15,3 0-6 0,1-1-7 0,2-5-3 16,2-3 1-16,2-3 5 0,1-4 11 0,5 0 2 0,2-6 4 16,2-3 5-16,1-4 11 0,3-3 3 0,0-4 4 15,2-2 0-15,-1-3 1 0,3-3-1 16,-1-1-1-16,-3-3 2 0,-1-1 1 0,-1-3-1 16,0 1-1-16,-1-2-4 0,-2-3 2 0,-1 0-3 15,-1-4-4-15,-1-2-13 0,0 0-1 0,-3-4 1 16,-2-4 0-16,-2 0 6 0,0-3 8 0,-5 0 6 15,0-3 10-15,-3-1 21 0,-2 0 16 0,-3 3 37 16,-3 0-1-16,-3 6 29 0,-3 3 15 16,-3 2 8-16,-1 3-8 0,-2 1-10 0,-4 1-18 15,-4 1-38-15,-4 1 0 0,-1-1-34 0,-8-3-26 16,2 2-21-16,-6-1-8 0,-4-2-35 0,-6 1-24 16,-2 2-35-16,0 2-26 0,1 4-50 0,-6 2-89 15,3 4-73-15</inkml:trace>
  <inkml:trace contextRef="#ctx0" brushRef="#br1" timeOffset="199628.71">4830 16345 293 0,'0'0'36'0,"0"0"5"0,0 0 3 0,0 0 4 0,0 0 3 0,0 0-33 16,0 0-1-16,0 0 4 0,0 0 7 0,0 0 11 16,0 0 9-16,0 0 5 0,0 0 10 0,0 0 12 15,0 0 5-15,0 0 4 0,0 0-5 0,0 0-17 16,0 0-14-16,0 0-17 0,0 0-29 0,0 0-36 16,0 0-37-16,0 0-46 0,-2 8-50 15</inkml:trace>
  <inkml:trace contextRef="#ctx0" brushRef="#br2" timeOffset="205398.21">5911 11852 650 0,'0'0'130'0,"-5"-6"25"16,5 6 22-16,0 0 14 0,0 0 13 16,0 0-43-16,0 0-21 0,0 0-14 0,0 0-13 15,-4-6-17-15,4 6-15 0,0 0-10 0,-3-6-11 16,3 6-9-16,0 0-10 0,0 0-8 0,0 0-18 16,0 0-26-16,0 0-34 0,0 0-41 0,0 0-62 15,3-2-65-15,-2 3-52 0,2 3-50 0</inkml:trace>
  <inkml:trace contextRef="#ctx0" brushRef="#br2" timeOffset="205599.37">5999 12223 246 0,'-3'10'125'0,"-2"-2"19"0,5-8 20 0,-4 5 23 16,4-5 27-16,0 0-19 0,0 0-13 16,0 0 1-16,0 0 1 0,0 0 0 0,0 0-3 15,0 0-9-15,0 0-21 0,0 0-16 0,0 0-18 16,0 0-28-16,0 0-21 0,0 0-23 0,0 0-18 15,0 0-20-15,0 0-12 0,0 0-18 0,0 0-24 16,0 0-20-16,0 0-27 0,0 0-25 16,0 0-30-16,0 0-45 0,-4 9-34 0,2 0-21 0,0 0-28 15</inkml:trace>
  <inkml:trace contextRef="#ctx0" brushRef="#br2" timeOffset="205823.59">6832 11964 1310 0,'0'0'120'0,"0"0"9"0,0 0 8 0,0 0 0 0,0 0 3 15,3-6-80-15,1 6-28 0,-4 3-3 0,0 4-11 16,-3 4-8-16,3 5-10 0,-1 3 3 0,1 3-3 15,-2 2 4-15,-3 4 3 0,3-2 0 16,-2 3-11-16,1 1-27 0,-2-1-30 0,-1 1-49 16,2-1-51-16,-1-3-54 0</inkml:trace>
  <inkml:trace contextRef="#ctx0" brushRef="#br2" timeOffset="205959.99">6884 11805 430 0,'1'-32'171'0,"0"4"27"0,-1 4 15 16,0 6 10-16,0 5 1 0,0 13-56 0,0 0-55 0,0 0-58 15,0 0-63-15,0 0-76 0,0 0-73 16,0 0-82-16</inkml:trace>
  <inkml:trace contextRef="#ctx0" brushRef="#br2" timeOffset="206343.06">6979 11972 446 0,'0'0'124'0,"0"0"28"0,5 10 22 0,3-3 18 0,-8-7 27 0,6 3-22 16,2 0-28-16,-3-1-23 0,0-2-31 16,0 3-19-16,3 0-21 0,1-1-18 0,2 3-25 15,0 1-18-15,-2 3-2 0,1 1-2 0,-2-1 0 16,2 3-9-16,-1 0-1 0,0 2 1 15,-1 0 1-15,-1 4 5 0,-3-3 0 0,0 1 0 16,-2-1 0-16,0-3-2 0,-1 0 2 0,-2-2 1 16,1-10-7-16,0 0 0 0,0 0-3 0,0 0 0 0,0 0-2 15,0 0-2-15,0 0 1 0,0 0-1 0,0 3 3 16,0-3-1-16,0-5 5 16,0-1 2-16,1-3 6 0,0 0 6 0,1-3 3 15,4-6-13-15,4-4-14 0,-1-5-20 0,3 3-4 16,1-2-1-16,2 0 2 0,2 0 3 0,-1 0 5 15,0 4 19-15,-1 3 12 0,-2 5 20 0,-3 5 4 16,1 9 0-16,-3 2-6 0,0 4-8 0,-4 6-8 16,0 2-9-16,0 2 1 0,-1 2 2 0,0 1-6 15,-1 2 0-15,0 3-4 0,0 1-15 0,0 3-32 16,-2 0-45-16,0 0-77 0,0-3-89 0</inkml:trace>
  <inkml:trace contextRef="#ctx0" brushRef="#br2" timeOffset="206658.27">7863 11914 394 0,'0'0'137'0,"0"0"20"0,0 0 21 0,0 0 20 0,8-9 14 16,-5 5-49-16,-5 5-26 0,-12 5-25 16,-3 6-13-16,-5 2-17 0,-4 2-20 0,1 1-19 15,-3 2-15-15,-2 0-7 0,8-3-8 16,-2-1-7-16,3-1-4 0,7-4 0 0,2 0-4 15,12-10-3-15,0 0-7 0,0 0-6 0,0 0-8 16,-4 6-2-16,5-1 1 0,2-3-4 16,4-1-1-16,1 0 6 0,2-1 8 0,2 1 9 15,1 1 8-15,1-1 7 0,4 1 3 16,-1 1 6-16,-2 1 4 0,3 2 1 16,-4-1-2-16,0 0 1 0,-1 2-4 0,-3-3-2 0,-1 1-6 15,-9-5 2-15,8 7-4 0,-6 1-10 0,-6 1-16 0,-3 2-23 16,-3 0-24-16,-1 3-18 0,-1 0-29 0,-6 2-42 15,2-1-40-15,0 1-37 0</inkml:trace>
  <inkml:trace contextRef="#ctx0" brushRef="#br2" timeOffset="206954.97">7710 12228 308 0,'15'-13'89'0,"0"-2"15"0,-3 7 9 0,1-3 10 0,5 0-1 15,5-1-48-15,2-2 12 0,2-2-37 0,5 0 11 16,2-3-8-16,4 1-8 0,2-2 10 0,-2 1 21 15,-1-1 12-15,-1 2 15 16,-6 2 16-16,-3 4-5 0,-5 1 3 0,-5 2 11 16,-17 9-13-16,0 0-12 0,0 0-7 0,0 0-9 15,8-8-21-15,-5 0-18 0,-6 2-17 0,-5 0-16 16,-5 0-7-16,-3 2-10 0,-5-2-5 0,-2 3-12 16,-1 1-11-16,0 2-2 15,2 3 3-15,-1 5 5 0,3 2-2 0,0 8 2 16,4 4-2-16,3 2 6 0,4 1 11 0,2-1 1 15,3 0 2-15,1-1 0 0,2 0-3 0,2 0-4 16,3-4-1-16,-1-2-14 0,1-4-6 0,2 1-7 0,1-3-12 16,3 0-13-16,0-3-22 0,4-2-27 0,3-3-38 15,2-3-38-15,3-3-39 0</inkml:trace>
  <inkml:trace contextRef="#ctx0" brushRef="#br2" timeOffset="207382.23">8407 11967 1061 0,'0'0'142'0,"0"0"2"0,6 0 13 0,1 4 21 0,-2 4 12 15,1 2-87-15,1 1-38 0,2 3-11 16,4 1 1-16,2 3-3 0,4 4-12 0,2 3-22 0,-9-5-9 16,-3-2-2-16,2 2-4 0,-5-1 1 15,1 2 0-15,-1 0 2 0,-4 2 6 0,0 0-2 16,-2-2 2-16,-2-1-1 0,1-1 5 0,-3-1-1 15,-2-2-1-15,1-4 1 0,1-1-7 0,4-11 6 16,-8 7 2-16,8-7-2 0,0 0-2 0,-4 1 1 16,2-2 3-16,0-2 4 0,0-4-1 0,-1-3 3 15,3-4-7-15,2-2-3 0,0-3-7 0,1-3-10 16,1-1-11-16,2 0-7 0,-2 0 6 16,3 0 6-16,1 3 1 15,-1 1 7-15,3 4 10 0,-1 3 20 0,1 2 13 0,-1 5 9 16,1 1-2-16,0 2-5 0,3 2 2 0,-2 0-4 0,2 0-3 15,5 1-8-15,-4-1-5 0,-4 3-7 0,0 1-5 16,2 1-8-16,-3 1-1 0,-1 4 1 16,-4 0-4-16,-1 1-7 0,-3 3-16 15,-5 0-21-15,1 1-11 0,0-1-6 0,0 0-2 0,-3 1-2 16,-4-1 1-16,1 0-2 0,-1-4 1 0,0-1-3 16,1-3 0-16,10-6-1 0,0 0 1 0,0 0 3 15,0 0-9-15,-4 0-46 0,2-4-41 0,2-6-23 16,4-4-33-16</inkml:trace>
  <inkml:trace contextRef="#ctx0" brushRef="#br2" timeOffset="207601.8">9052 11764 458 0,'0'0'145'0,"0"0"30"0,0 0 28 0,0 0 26 16,0 0 33-16,0 0-18 0,0 0-22 0,0 0-18 15,0 0-26-15,8-5-27 0,-4 5-28 0,1 4-29 16,-3 0-35-16,-2 6-25 0,2 1-18 0,-2 2-15 15,3 4-4-15,0 3-4 0,-1 4 2 0,1-3 2 16,1 4 2-16,0 2-4 0,0 0 4 0,0 1 1 16,2 3 3-16,-1 1 1 0,-1 1-13 0,0-2-23 15,-1-2-21-15,-2-1-26 16,2-3-44-16,-2-1-48 0,-1-5-64 0,0-3-70 16</inkml:trace>
  <inkml:trace contextRef="#ctx0" brushRef="#br2" timeOffset="207829.36">9007 12092 1421 0,'-13'0'198'0,"1"-1"33"0,12 1 31 0,0 0 31 0,0 0 29 16,-4 2-60-16,5 2-27 0,2-2-29 0,4 2-30 16,1-1-33-16,0-1-30 0,2 0-30 0,2 0-29 15,3 0-19-15,3-2-19 0,0-2-9 0,0-2-3 16,1 2-2-16,4-5-5 0,0 3-4 0,-1-1-6 15,1-1-18-15,1-1-33 0,-2-1-55 0,-4 0-45 16,1 0-58-16,-4 0-78 0,1-1-134 16</inkml:trace>
  <inkml:trace contextRef="#ctx0" brushRef="#br2" timeOffset="214084.26">10336 11970 451 0,'0'-13'159'0,"3"-1"5"0,0 0 20 0,6 0 3 0,3 1-1 16,4 0-78-16,4-1-46 0,0-1-25 0,0-1-10 16,2 4-7-16,-2 0-22 0,-1 3-2 0,0 2 1 15,-2 4 0-15,-1 2 0 0,-3 4 1 16,0 3-1-16,-3 4 0 0,-2 4 3 0,-2-1 0 15,-3 4-3-15,3 3 3 0,-5 1 0 0,-3 4 2 16,-4 3 3-16,-2 1 4 0,-2-1 1 16,-6 4-1-16,0 0 3 15,0 0 3-15,-1 0 2 0,-4-2 0 0,0-3-4 16,2-3 0-16,0-3-4 0,3-4 4 0,0-1 3 16,4-4-8-16,2-3-3 0,10-9 0 0,0 0 2 0,-8 8 13 0,8-8 17 15,0 0 5-15,0 0 12 0,0 0 13 16,0 0 10-16,0 0 3 0,-1 5 0 0,3-3-5 0,2 1-13 15,4-3 2-15,1 0-12 0,4 0-8 16,3 0-4-16,1-1 4 0,3-1-1 0,1-1-6 16,-2-1-1-16,3-1-41 0,4-2-17 0,1-1-28 15,1-2-30-15,1-2-39 0,3-2-54 0,1-2-86 16,-1-3-90-16</inkml:trace>
  <inkml:trace contextRef="#ctx0" brushRef="#br2" timeOffset="214360.45">10985 11893 439 0,'-4'-10'127'0,"-1"6"10"16,-4 1 12-16,2 5 11 0,-2 1 12 0,-1 5-49 16,0 0-29-16,0 3-22 0,-2 1-14 0,0 4-2 15,2 4-2-15,-1-1-10 0,2 2-14 0,0 0-5 16,2 0-2-16,3 1-3 0,1 1-2 0,1-1-7 16,3 0-8-16,1-4 0 0,1-1-1 0,3-3 0 15,2-1 1-15,-2-3 3 0,2-1 4 16,1-2 17-16,1-4 14 0,1-3 19 0,1-1 22 15,-2-1 26-15,0 0 20 0,0-2 21 0,-2 0 9 16,1-2 1-16,-4 1 3 16,3-1-2-16,-3-1-7 0,-4-2-26 0,1-3-30 0,-1-3-25 0,-2-2-24 15,0-2-37-15,0-1-37 0,-3-2-41 16,-3 2-47-16,1-1-37 0,-5 1-27 0,-4 4-29 0,-4 1-39 16,-4 7-52-16,-5 4-68 0</inkml:trace>
  <inkml:trace contextRef="#ctx0" brushRef="#br2" timeOffset="-208724.24">10936 11958 127 0,'1'-9'42'0,"0"0"16"0,-1 9 15 16,0 0 18-16,2-7 15 0,-2 7 0 15,0 0 2-15,0 0 7 0,1-7 11 16,-1 7-1-16,0 0-5 0,0 0-4 0,0 0-10 16,0 0-10-16,0 0-8 0,0 0-14 0,0 0-9 15,0 0-7-15,2-7-7 0,-2 7-5 0,0 0-1 16,0 0 4-16,0 0-6 0,0 0 1 0,0 0 0 15,0 0-4-15,0 0-1 0,0 0-3 0,0 0-4 16,0 0-4-16,0 0-1 0,0 0-4 0,0 0-5 16,0 0-1-16,0 0-3 0,0 0-2 0,0 0 1 15,0 0-1-15,0 0 2 0,0 0 1 0,0 0 1 16,1-7-10-16,-1-1-2 0,0 0-1 16,0-4-4-16,-1-3-9 0,-1-2-6 0,0 1-1 15,0-1-1-15,-1 2 7 0,3 0-1 16,-2 1 1-16,1 3 1 0,1 11 5 15,0 0 2-15,0 0 0 0,0 0-3 0,0 0 2 0,0 0 0 16,0 0-1-16,0 0 1 0,0 0 0 0,0 0-2 0,0 0 2 16,0 0 0-16,0 0-2 0,-1-5-2 0,1 4-5 15,-2 7-13-15,2 5-6 0,1 5 1 16,0 4-3-16,1 3 0 0,0 6 3 0,-2 5 4 16,2 6 2-16,-1-1 13 0,-1 5 10 0,3 0 2 15,-2-2 0-15,-1-2 0 0,1-2 0 16,0-4 0-16,-1-4 2 0,0-4 1 0,0-7 0 15,1-4-3-15,-1-3-1 0,0-12 2 0,0 0 2 16,0 0-1-16,0 0 3 0,0 0 0 0,0 0 1 16,0 0 1-16,0 0 3 0,0 0 1 0,0 0 1 15,0 0-1-15,0 0 0 0,0 0-2 0,-2 3 6 16,1-2 14-16,-1-3 13 0,0-3 6 0,1 0 13 16,-1-4 2-16,2-3 4 0,-2-2 8 0,0-3-2 15,2-5-10-15,0 1-17 0,0-5-9 0,0-5-13 16,0-4-4-16,0-4-6 0,-1-2-7 15,1 1-4-15,1 2 6 0,-1 4 3 0,1 4 4 16,1 6-2-16,-2 5 2 0,0 19 2 0,0 0-5 16,0 0-5-16,0 0-9 0,0 0-8 0,0 0-5 15,-1-5-11-15,1 2-18 0,1 9-9 0,0 9 1 16,1 4 3-16,-1 5 1 0,-1 5 5 0,2 3 4 16,-1 5 9-16,1 4 17 0,0-5 9 0,2 2 3 15,-1 0-2-15,-1-2 2 0,0-1 0 0,0-6-1 16,-1-4 1-16,-1-4 1 0,1-4-1 15,-1-7 0-15,0-10 5 0,0 0-2 0,0 0-2 16,0 0 2-16,0 0-1 0,0 0-2 0,0 0-1 16,0 0 1-16,0 0-1 0,1 5 2 0,-2-5 7 15,0-3 9-15,0-3 15 0,-3-5 0 16,3-4 3-16,0-3 8 0,0-5 6 0,1-8-3 0,0-8-10 16,-2 0-6-16,-2-7-13 0,4-2 4 15,0-1 9-15,0 0-7 0,0 3-6 0,0 3 10 16,0 5 9-16,0 8 0 0,-2 10-5 0,2 20-6 15,0 0-13-15,0 0-12 0,0-9-19 0,1 9-29 16,-3 7-24-16,2 6 0 0,-1 8 3 0,0 6-2 16,1 5 5-16,-1 5 9 0,3 5 15 0,-1 3 20 15,-1-1 20-15,1 0-3 0,0 1 1 0,0 0 5 16,-1-2-2-16,0-4 1 0,0-5 3 0,-1-4-3 16,-1-5-2-16,0-4-3 0,0-5-4 15,0-4-2-15,2-12 2 0,0 0 1 0,0 0-75 16,0 0 80-16,0 0 0 0,0 0 10 0,-1 4 4 15,-2-4 3-15,2-3 15 0,-1-3 16 16,1-3 85-16,0-5-71 0,1-3 11 0,0-4 3 16,-1-5 13-16,1-2 5 0,-1-7-15 0,0-7-26 15,0-5-12-15,1-3-7 0,-1-6-10 0,1 3-5 16,0 3-16-16,0 4-7 0,-2 6-2 0,2 7 6 16,0 33-1-16,0 0-1 0,0 0-8 0,0 0-13 15,0 0-22-15,-1-18-24 0,1 13-10 0,-1 10 2 16,0 11-1-16,0 11 3 0,1 5 8 15,-3 4 5-15,1 3 24 0,2 1 25 0,-1 0 10 16,2-2 2-16,0-2 4 0,0-1-3 0,-1-4 0 16,1-4 8-16,-1-4-1 0,0-2-1 0,2-3 1 15,-2-4 0-15,1-1-2 0,-1-13 1 0,0 0 2 16,0 0-2-16,0 0 3 0,0 0 2 0,0 0 3 16,0 0 6-16,0 3 10 0,0-4 14 0,-1-3 16 15,1-2 13-15,0-2 15 0,0-4 4 0,1-1 8 16,0-6 3-16,0-3-5 0,-1-8-17 15,0-2-23-15,1-3-16 0,-1-5-15 16,3-2-7-16,-3 2-11 0,0 3-10 0,0 3-3 0,0 4 1 16,0 6 2-16,0 24-2 0,0 0-5 15,0 0-6-15,0 0-9 0,-3-10-15 0,0 4-18 16,2 9-15-16,-2 5-5 0,0 6 0 0,1 3 1 16,-1 0 7-16,0 1 8 0,1 4 15 0,-1 0 11 15,2-4 12-15,2-1-2 0,-2 2-4 0,-1-2-2 16,4-5-6-16,-2-2 2 0,0-10 0 0,0 0 6 15,0 0 3-15,0 0 12 0,0 0 9 0,0 0 8 16,0 0 8-16,0 0 3 0,3 4 10 0,0-3 17 16,0-3 19-16,-1-6 13 0,2 1 14 0,-1-1 12 15,2-5 4-15,-4-1-4 0,2-4-9 0,-1-1-20 16,-3-14 20-16,2 19-71 16,0 2-27-16,-1 2-23 0,0 10-35 0,0 0-38 15,0 0-48-15,-2-5-65 0,1 6-61 0,0 7-34 16,2 9-57-16</inkml:trace>
  <inkml:trace contextRef="#ctx0" brushRef="#br2" timeOffset="-207488.9">12564 12523 870 0,'-5'-10'197'0,"1"1"12"0,4 9 20 0,-2-8 20 16,2 8 19-16,-4-8-73 0,4 8-55 0,0 0-37 15,0 0-25-15,0 0-17 0,0 0-23 0,-5 1-24 16,5 3-18-16,-2 4-12 0,1 4-1 0,2 4 2 15,0 5 0-15,0 7 6 0,-1 3 4 16,1 6 5-16,-1 5 0 0,2-3-2 0,-1 2 3 16,0-1-1-16,-1-1 3 0,0-2 1 0,0-3-3 15,0-5-1-15,-1-4 0 16,-2-6 2-16,2-4-2 0,1-15 1 16,0 0-1-16,0 0-4 0,0 0-2 0,0 0 1 0,0 0-1 0,0 0 2 15,0 0-2-15,0 0 5 0,1 4 8 0,2-7-3 16,0-5 2-16,1-9 2 0,2-8-1 15,3-3-1-15,4-4-2 0,3-6-4 0,3 1-11 16,3 0 5-16,1 10 0 0,2 3-3 0,-1 4 1 16,1 8 0-16,-4 6-1 0,0 5 0 0,-3 5 2 15,-4 7-2-15,-3 2 2 0,0 3 3 16,-4 2 0-16,-2 3 2 0,0 3 5 0,-3 1 4 0,2 1-3 16,-1 2-6-16,-1 1-11 0,-2 0-21 0,0 0-34 15,-2-1-37-15,-1-3-52 0,0-4-55 0,1-5-50 16</inkml:trace>
  <inkml:trace contextRef="#ctx0" brushRef="#br2" timeOffset="-207297.85">13082 12401 938 0,'0'0'134'0,"0"0"12"15,0 0 11-15,0 0 3 0,0-11 6 16,-4 7-62-16,-2 7-35 0,-2 3-12 0,0 5-16 15,1 4-10-15,1-1-11 0,-3 3 0 0,1 3-6 16,-2 3-4-16,-2-1-2 0,2 2-5 0,-1 3-14 16,-4 0-32-16,3 1-47 0,-1-2-67 0,2 0-68 15</inkml:trace>
  <inkml:trace contextRef="#ctx0" brushRef="#br2" timeOffset="-207154.24">13362 12227 318 0,'14'-15'42'0,"-2"2"2"0,-4 3 0 15,-8 10-3-15,0 0-5 0,0 0-30 0,0 0-22 16,0 0-20-16,0 0-21 0</inkml:trace>
  <inkml:trace contextRef="#ctx0" brushRef="#br2" timeOffset="-206612.89">13613 12080 402 0,'-1'-9'135'0,"0"0"34"16,1 9 26-16,-3-7 13 0,3 7 9 0,0 0-46 15,0 0-33-15,-3 0-32 0,0 2-33 16,-1 3-35-16,-3 6-27 0,-1 7-14 0,-3 7-9 15,-6 8-1-15,-3 7 2 0,-3 6 4 16,-2 4 4-16,2 0-4 0,-1 2 4 0,0 1-1 16,2 3 1-16,1-3 4 0,5 0-1 0,3-5 2 15,5-2-4-15,6-4 4 0,2 0-5 16,4-2 7-16,3-2 0 0,2-1-8 0,2-6-3 16,5-4-4-16,-2-4-15 0,2-3-28 0,-2-6-32 0,2-2-41 15,0-4-50-15</inkml:trace>
  <inkml:trace contextRef="#ctx0" brushRef="#br2" timeOffset="-206249.12">13640 12561 947 0,'-15'-7'123'0,"1"0"31"0,2 2 25 15,12 5 27-15,0 0 23 0,0 0-21 0,0 0-3 16,0 0-6-16,-4-5-11 0,3 2-17 15,3 1-16-15,0-2-23 0,4 0-21 0,3-2-25 16,0-2-24-16,1 1-21 0,1 0-17 0,3-1-15 16,-5 2-9-16,2-1-9 0,1 2-2 0,-2 0-2 15,-1 3-8-15,-9 2-9 0,0 0-8 16,0 0-9-16,0 0-11 0,4 2-8 0,3 4-16 16,-5 1-13-16,-2 1 3 0,-3 2 10 0,-2 4 12 15,0 4 9-15,-4 1 11 0,-1 4 15 16,-2 3 16-16,-1 2 17 0,-5-1 5 15,1 3-1-15,2 0 1 0,-1-1-1 16,-2-3 1-16,3-3-3 0,0-3 1 0,4-3 0 0,1-6-2 16,10-11 2-16,0 0-3 0,0 0-1 0,0 0-2 15,-3 9 3-15,3-4-1 0,2-2 0 0,1-2 0 0,3-2-1 16,4 0 4-16,2-1 3 0,5-2 1 0,4-1 1 16,4-3-24-16,5-2-34 0,2-2-27 0,6-3-45 15,-1-5-54-15,1-2-84 0</inkml:trace>
  <inkml:trace contextRef="#ctx0" brushRef="#br2" timeOffset="-206029.76">14039 12323 477 0,'-14'-3'89'0,"2"3"16"16,12 0 25-16,0 0 13 0,-7 3 10 0,0 2-33 16,4 0-7-16,3 2-1 0,1 4-3 0,1 1 12 15,2 3-19-15,1 0-2 0,0 1-3 0,1 0-10 16,0 0-10-16,0 0-17 0,-1 2-4 0,0 0-13 15,-2 0-6-15,1 1-11 0,0 0-4 0,1-1 4 16,-2 2-4-16,1 4 2 0,-1 1 0 16,0 2-19-16,-1-2-5 0,0-1-16 0,0-2-28 15,-1-3-31-15,2-2-33 0,-3-1-39 0,3-5-53 16,-3-11-45-16,0 0-42 0</inkml:trace>
  <inkml:trace contextRef="#ctx0" brushRef="#br2" timeOffset="-205717.03">14157 12065 1002 0,'-14'-9'107'0,"14"9"15"0,0 0 14 0,0 0-1 0,0 0 0 15,0 0-60-15,-3-3-28 0,3 7-12 16,5 4-18-16,8 9-13 0,5 7-5 0,8 5 6 15,2 4 5-15,6 6 6 0,1 4 1 0,5 3-2 16,-6-3 12-16,-2-1 3 0,-1 1-9 0,-4-4-7 16,-8-6-1-16,-3-1 0 15,-8-2-3-15,-5 2 3 0,-3-2-5 0,-5 3-1 16,-6 1-3-16,-6 1 3 0,-2 1 2 0,-3 2-2 0,-5 2 1 16,-2-1 4-16,-1 1-4 0,-2-3-1 0,-1-3 3 15,0-3-1-15,3-4-5 0,3-4-14 0,4-4-18 16,3-3-32-16,3-3-29 0,6-5-40 0,11-8-36 15,0 0-43-15,0 0-37 0</inkml:trace>
  <inkml:trace contextRef="#ctx0" brushRef="#br2" timeOffset="-202265.67">14904 12471 42 0,'0'0'15'0,"0"0"5"0,0 0 1 16,0 0 6-16,0 0 3 0,0 0 1 0,0 0 3 0,0 0 4 15,0 0 9-15,1-7 11 0,0 2 9 16,-1 0 13-16,3 1 14 0,4 3 4 0,3 0 4 15,0 1-2-15,4-1-4 0,0 1-11 0,3-1-7 16,-5 0 6-16,1-1 16 0,0 1-5 16,3-1-13-16,0-2-7 0,-2 1-10 0,0 0-11 15,0 0-20-15,-1-1-37 0,1 1-57 0,2 0-31 16,0 0-48-16,1-1-55 16</inkml:trace>
  <inkml:trace contextRef="#ctx0" brushRef="#br2" timeOffset="-201957.5">15032 12591 617 0,'0'0'180'0,"0"0"28"0,0 0 24 0,0 0 19 16,0 0 12-16,0 0-73 0,0 0-46 0,0 0-24 16,0 0-18-16,-4-2-24 0,4 1-20 0,3-2-13 15,3 2-5-15,4 2 2 0,1 0 3 16,3 1-1-16,-1-1-3 0,0 1 2 0,1-1 9 15,-14-1 49-15,8 0-7 0,1 1-34 0,1-1-53 16,0 0-45-16,0 0-77 0,0 0-101 0,1 1-118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21T04:17:53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 7270 63 0,'-6'3'29'0,"-2"-1"12"0,1 0 17 16,7-2 16-16,-6 1 15 0,6-1 6 16,0 0 8-16,0 0 14 0,0 0 9 0,0 0 6 15,-5 3-1-15,5-3-1 0,0 0-8 0,0 0-12 16,0 0-6-16,0 0-8 0,0 0-3 0,0 0-8 15,0 0-9-15,0 0-5 0,-1-2-4 0,3 5-6 16,-1-7-9-16,4-1-7 0,4 0-11 0,4-1-6 16,8-1 4-16,6-1-4 0,6 0 1 15,3-4 5-15,5 2 0 16,6-2 0-16,9 1 4 0,7-3 2 16,6 1-10-16,2-2-2 0,2-1-2 0,3 0-5 15,0-5 1-15,4 3-2 0,2 0-6 16,-1-1-2-16,-2-2-1 0,-3 4-4 15,-5-3 0-15,-4 3 0 0,-7 1-4 0,-6 1 0 0,-5 3-2 16,-9 1-1-16,-7 1 0 0,-6 2 2 16,-7 4-5-16,-6-1 1 0,-14 5 4 0,0 0-1 0,12-2 1 15,-12 2-1-15,0 0-1 0,0 0-1 0,0 0 3 0,0 0 0 16,0 0 1-16,0 0-2 0,0 0 0 0,0 0 2 0,0 0 0 0,0 0-1 16,0 0 0-16,0 0 1 0,0 0-1 15,0 0-1-15,0 0 3 0,0 0 1 0,0 0-1 0,0 0-3 16,0 0-9-16,0 0-13 0,0 0-16 15,0 0-21-15,0 0-21 0,3-7-43 0,-2 0-35 16,-3-3-37-16,-2-1-32 0,-1-1-26 0,-1-1-19 16</inkml:trace>
  <inkml:trace contextRef="#ctx0" brushRef="#br0" timeOffset="836.01">1965 6769 443 0,'-8'-2'111'0,"0"1"23"0,0 0 26 0,8 1 24 16,0 0 21-16,-7 0-22 0,1 1-21 15,6-1-18-15,-5 3-18 0,-1-3-22 16,6 0-21-16,0 0-21 0,0 0-21 0,0 0-9 16,0 0-6-16,0 0 1 0,0 0 0 0,0 0-3 15,0 0-2-15,0 0-5 0,0 0 0 0,0 0-1 16,0 0-4-16,0 0-10 0,2 1-5 0,-2-1-1 15,1 2-2-15,4-1 0 0,2 2 1 0,0-1-1 16,4 1 2-16,2-1 1 0,2 0-1 0,4 1 2 16,3 1 1-16,-5 0 0 15,2 1 2-15,0 1-2 0,3-1-1 16,-2 2 1-16,2-3 2 0,-3 1-1 0,2 0-1 16,-4-2 2-16,-2 0-1 0,-3 0 2 15,0 0-2-15,-12-3 2 0,0 0 0 0,0 0-1 16,6 5 0-16,-6-5 4 0,3 4-5 0,-2 0 0 0,-3 0 0 15,-3 0-2-15,0 2 0 0,-3-1-3 0,1 0 1 0,-1 3-3 0,0-1 3 16,-1 0 1-16,1 1 3 0,1 1-1 0,-2 3 1 16,-1 1 0-16,1 0 1 0,-2-1-1 15,2 2 1-15,-1-1-2 0,2-1-2 0,-1-2 3 16,3-1 0-16,6-9 0 0,0 0-1 0,0 0 2 16,0 0-4-16,0 0 5 0,0 0-4 0,0 0 1 15,0 0-1-15,0 0 2 0,0 0 3 16,0 0-3-16,0 0 2 0,0 0-2 0,0 0 1 0,0 0 1 15,0 0 2-15,0 0 0 0,0 0 6 0,0 0 8 16,0 0 6-16,0 0 3 0,0 0 4 16,0 0 3-16,0 0-1 0,0 0 0 0,0 0-8 15,0 0-8-15,0 0-4 0,0 0-5 0,0 0 1 16,0 0-5-16,0 0-3 0,0 0 2 0,0 0 0 16,0 0 4-16,0 0 4 0,0 0 12 0,0 0 4 15,0 0 8-15,0 0 7 0,0 0 11 0,0 0 8 16,0 0 8-16,0 0 10 0,0 0 0 15,0 0 6-15,0 0 6 0,0 0 8 0,0 0 0 0,-3 1 5 16,1-2-9-16,2-2-10 0,-1-6-14 16,0-3-10-16,-1-4-16 0,1-6 0 0,-1-2-26 15,-2-6-14-15,-2-4-3 0,0 2-7 0,-2-1 5 16,0 0-3-16,3 6 2 0,-3 0-12 16,2 3 15-16,0 5-2 0,0 3 1 0,3 4 1 15,3 12-2-15,0 0-2 0,-6-5-2 0,6 5-9 16,0 0-2-16,0 0-6 0,0 0-2 0,0 0-3 15,0 0 1-15,0 0-2 0,0 0 2 0,0 0 5 16,0 0 3-16,0 0 4 0,-4-1 2 0,4 1 4 16,0 0 1-16,0 0 2 0,0 0 1 0,0 0 2 15,0 0 1-15,0 0 1 0,0 0 0 16,0 0 1-16,0 0-4 0,0 0 4 0,0 0-2 16,0 0-9-16,0 0-5 0,0 0-11 0,0 0-13 15,0 0-15-15,0 0-13 0,0 0-22 0,0 0-19 16,0 0-21-16,0 0-27 0,0 0-32 0,0 0-36 15,0 0-48-15,0 0-61 0</inkml:trace>
  <inkml:trace contextRef="#ctx0" brushRef="#br0" timeOffset="5616.49">6330 8374 170 0,'-35'4'32'0,"0"1"1"0,2 0 4 16,-3-1 6-16,3-1 2 0,3-1-4 0,2 0 4 15,3 2 0-15,5-4 1 0,3 1 3 0,4 1 5 16,13-2-2-16,0 0 5 0,0 0-4 0,-12 0-6 16,12 0-3-16,0 0 1 0,0 0-1 0,0 0-2 15,0 0 1-15,0 0-2 0,0 0-2 16,0 0-2-16,0 0 1 0,0 0-2 0,0 0-2 15,0 0 0-15,0 0 0 0,0 0 0 0,0 0 5 16,-10 1 5-16,10-1 3 0,0 0 9 0,0 0 6 16,0 0 3-16,0 0 2 0,0 0 2 15,0 0 0-15,0 0 2 0,0 0-6 0,0 0-11 16,0-1-7-16,0-2-9 0,3 3-4 0,3-2-6 16,2 0-9-16,-1 0-8 0,1 0-5 0,1-1-2 15,2-1-1-15,3 1-1 0,0 3 3 0,3 0 3 16,6-2 15-16,7 1 6 15,5 0 12-15,8 1 9 16,7-1-2-16,5 1 4 0,5-1-3 0,6 0-6 16,2-3-12-16,2 2-6 0,-1 1-11 0,-2-3-9 15,-4 1 0-15,-3 2-3 0,-5-2 3 0,-5 0-5 16,-2 2 0-16,-7 0 0 0,-5 0 0 0,-6 0 0 16,-3-1 1-16,-7 0-1 0,-5 2-1 0,-2 0 1 15,-13 0 2-15,0 0 0 0,0 0 1 0,0 0 0 0,0 0 2 0,0 0-2 16,0 0 4-16,0 0-1 0,0 0 0 0,0 0-8 15,0 0-6-15,0 0-21 0,0 0-30 0,0 0-32 0,0 0-30 16,3 0-39-16,-2 0-41 0,-2 0-28 16,-5-1-23-16,-5-1-52 0</inkml:trace>
  <inkml:trace contextRef="#ctx0" brushRef="#br0" timeOffset="5953.71">6268 8442 247 0,'-64'12'117'0,"7"0"27"15,6-1 20-15,10-2 17 0,8-3 23 0,10-2-12 16,23-4-26-16,0 0-16 0,0 0-15 0,0 0-22 16,-10 2-11-16,10-1-13 0,8-2-8 0,10-1-7 15,11 2 13-15,11-2 9 0,10-1-4 0,7 0 12 16,11-1-2-16,9 1 2 0,6-1-6 16,6 1-10-16,8 1-19 0,3-2-18 0,3-1-5 15,-3 1-16-15,-1 0-7 16,-6-1-6-16,-3 2-7 0,-8-1-6 15,-9 2 0-15,-9-2-3 0,-11 1-2 0,-7 1 4 16,-13 1-2-16,-7-2-1 0,-7 2 3 0,-19 1 1 16,0 0 9-16,0 0 11 0,0 0 9 0,0 0 2 0,0 0 3 0,0 0 5 15,0 0 1-15,0 0-2 0,0 0-4 0,0 0-9 0,0 0-7 16,0 0-6-16,0 0-1 16,0 0-8-16,0 0-12 0,0 0-12 0,0 0-22 15,0 0-26-15,0 0-31 0,0 0-33 0,0 0-29 16,0 0-34-16,0 0-33 0,0 0-35 0,0 0-44 0,0 0-43 15</inkml:trace>
  <inkml:trace contextRef="#ctx0" brushRef="#br0" timeOffset="6887.45">6086 9684 163 0,'0'0'70'0,"0"0"7"0,0 0 4 16,0 0 8-16,0 0 11 0,0 0-10 0,0 0-17 16,0 0-9-16,0 2-8 0,2-2 9 0,6 1 13 15,6-1 14-15,7 0 6 0,5-1 8 0,7 1 7 16,8-2 7-16,9 2 2 0,6-1-9 0,3 2-4 15,4-1-20-15,10 1-14 0,5 0-13 16,6-1-14-16,10 1-10 0,3 0-11 16,5 0-8-16,2 0-11 0,2 0 0 0,6 1-3 15,2 0-1-15,-5 0 2 0,0 0 1 0,-2 0-2 0,-7 0 2 16,-3 1-1-16,-6 0-2 0,-7-1 1 0,-6 2-2 16,-13-4 1-16,-8 0-4 0,-9 3 3 0,-9-2-2 15,-10-1 3-15,-8 1 6 0,-8-1 14 0,-13 0 6 16,0 0 8-16,0 0 9 0,0 0 5 0,0 0 7 15,0 0 4-15,0 0-10 0,0 0-10 0,0 0-5 16,0 0-10-16,0 0-13 0,0 0-25 0,3-1-31 16,-4 1-32-16,-4-1-28 0,-2 0-29 0,-4 0-43 15,-2-1-70-15,-6-3-81 0</inkml:trace>
  <inkml:trace contextRef="#ctx0" brushRef="#br0" timeOffset="7267.78">6557 9813 368 0,'-49'4'98'0,"9"3"24"15,7-4 22-15,8 0 24 0,6-1 24 0,4-2-20 16,15 0-4-16,0 0-1 0,0 0-12 0,0 0-12 16,0 0-10-16,0 0-20 0,0 0-14 0,-6 0-15 15,5-2-16-15,4 0-16 0,4-1-5 0,2 2-9 16,5-2-13-16,2-1-1 0,2 1-7 15,5-3 0-15,6 1 0 0,1 1-1 0,8-2 2 16,7 2 5-16,9 0 2 0,7-2-2 16,5 2-3-16,9-1-1 0,5-1-2 15,8 2 2-15,2-2-8 0,2 2-7 0,-2 0-1 16,2-1 0-16,0 2 0 0,-3-1-4 0,-2 1 3 16,-6-1-2-16,-3 1 3 0,-6 0-1 0,-4 0-2 15,-4 0 1-15,-9 0 1 0,-4-1-1 0,-11 0-1 16,-6 2 0-16,-7 0 0 0,-6-1 0 0,-6 1 1 0,-15 2-1 15,0 0 0-15,0 0-1 0,0 0-5 0,0 0-4 16,0 0-7-16,0 0-12 0,0 0-25 0,0 0-28 16,0 0-27-16,0 0-31 0,6 0-33 0,-7 1-36 15,-4 0-37-15,-2-2-33 0</inkml:trace>
  <inkml:trace contextRef="#ctx0" brushRef="#br0" timeOffset="7676.21">6473 9661 532 0,'-35'5'123'0,"8"0"13"16,7 0 17-16,20-5 8 0,0 0 6 0,0 0-58 16,0 0-34-16,0 0-16 0,-7 0 2 0,8 0-1 15,14 0 5-15,7 1 11 0,8 0 7 0,8 0 13 16,9-1 6-16,12-1 2 0,11 0-5 15,12 0-3-15,5 1-13 0,9 0-20 16,3-2-11-16,5 1-15 0,2-1-3 16,5 0 1-16,0 1 2 0,-1-2-6 15,0 1-7-15,-4 0 1 0,-7 1 1 0,-5-1-4 16,-5 1-2-16,-5-1-7 0,-10 1-5 16,-11 0-2-16,-10 0-3 0,-10 0 2 0,-8 0-3 15,-12 0 15-15,-6 0 11 0,-17 1 9 16,0 0 5-16,0 0 12 0,0 0 8 0,0 0 3 0,0 0 5 0,0 0-12 0,0 0-10 15,0 0-6-15,0 0-6 0,0 0-9 0,5 0-9 0,-5 0-4 16,0 0-3-16,0 0-5 0,1-1-5 16,-4 1-8-16,-2 1-11 0,5-1-16 0,0 0-13 15,-6-1-16-15,-1 2-21 0,0 0-25 0,1 0-22 16,6-1-15-16,0 0-25 0,-8-1-26 0,-1 0-28 16,9 1-31-16,-6-3-90 0</inkml:trace>
  <inkml:trace contextRef="#ctx0" brushRef="#br0" timeOffset="12883.03">4472 10632 313 0,'0'0'85'0,"-10"0"22"0,10 0 22 15,0 0 20-15,0 0 20 0,0 0-1 0,0 0-8 16,-8 2-10-16,8-2-4 0,0 0-7 0,0 0-8 15,0 0-13-15,0 0-15 0,0 0-11 0,0 0-5 16,0 0-6-16,0 0-9 0,0-1-14 0,2 0-12 16,3 0-1-16,1-2 3 0,3 0-4 0,2-1-6 15,2-2 0-15,3 0-4 0,3 0 1 0,6-3 2 16,-1 0-3-16,4 0-10 16,2-1-6-16,2 1-1 0,1-2-5 15,1 1-4-15,1-2-1 0,-1 1-2 0,2-1-4 16,-2 0 5-16,-2 0-3 0,-4 2-3 0,-5-2-2 15,1 2-2-15,-3 0-6 0,-4 1-4 16,-2 2-6-16,-5 1-18 0,-10 6-16 0,0 0-25 0,0 0-27 0,0 0-23 16,0 0-29-16,7-7-35 0,-7 7-77 0,3-4-25 15</inkml:trace>
  <inkml:trace contextRef="#ctx0" brushRef="#br0" timeOffset="13322">4595 10665 361 0,'-21'10'105'0,"2"-1"22"0,5-1 17 16,2-2 19-16,1-1 15 0,2 1-18 0,0-3-16 0,2 0-9 15,7-3-14-15,0 0-12 0,0 0-10 16,0 0-10-16,0 0-9 0,0 0-15 0,0 0-5 16,0 0-3-16,0 0-5 0,0 0-2 0,0 0-2 15,0 0-1-15,0 0 2 0,0 0 1 0,0 0-1 16,0 0-4-16,0 0 2 0,0 0 0 0,0 0-2 15,0 0-5-15,0 0-5 0,0 0 2 0,0 0-2 16,0 0-1-16,0 0-6 16,0 0-5-16,3-1-7 0,1 1-5 0,3-3-6 15,2 1-3-15,2-2-2 0,3-1-2 0,5-1 0 16,6 0 0-16,7-3 5 16,2 1 6-16,6-1 0 0,6 0 1 15,5-2-4-15,3-1 1 0,4-1 2 0,3 0-1 16,-1 0-2-16,-3 1-3 0,-7 2-1 0,-7 0 1 15,-8 2 2-15,-5 2-3 0,-7 1 4 0,-23 5-3 0,0 0 1 16,0 0 2-16,0 0 1 0,0 0 1 0,0 0-1 0,0 0 0 0,0 0-2 16,0 0 2-16,0 0-3 0,0 0-1 15,0 0-3-15,0 0-4 0,9-2-2 0,-6 3-4 16,-5 0-1-16,-5 3-6 0,0-2 0 0,-2 1-5 16,1 1-9-16,-2-2-7 0,1 1-11 0,9-3-14 15,0 0-22-15,0 0-18 0,-11 3-31 0,11-3-34 16,0 0-45-16,0 0-50 0,-6 1-70 0</inkml:trace>
  <inkml:trace contextRef="#ctx0" brushRef="#br0" timeOffset="14704.17">14254 3880 575 0,'-4'-6'154'0,"4"6"35"0,0 0 26 0,0 0 24 0,0 0 20 16,-5-5-33-16,5 5-22 0,0 0-27 0,0 0-27 15,0 0-35-15,0 0-26 0,0 0-27 16,-3-2-21-16,-4 3-24 0,1 2-17 0,2 6-10 16,4 4-3-16,-1 4 1 0,2 6-3 0,-1 5 4 15,0 4-2-15,2 3 5 0,1 1 1 0,0 1 3 16,0 2 1-16,-2-2 0 0,-2-3 4 15,-1-2-1-15,1-3 4 16,-2-5 4-16,1-4-6 0,-1-2 1 0,0-4 3 0,0-3 3 16,3-11-5-16,0 0 1 0,0 0 1 0,0 0 1 0,0 0 3 15,0 0 3-15,0 0-3 0,0 0 1 0,0 0 3 16,0 0 6-16,0 0 1 0,-1 3 9 0,1-4 4 16,1-5 4-16,2-5 6 0,0-2 1 15,1-3 2-15,0-2-6 0,5-4-2 0,-3 0-13 16,3 0-7-16,-1 4-6 0,2 1-3 15,-3 3-3-15,0 4-4 0,0 1 1 0,1 3-4 0,-8 6 4 16,0 0-1-16,0 0 3 0,0 0-5 0,0 0-1 16,7-2 0-16,-7 2-1 0,5 2 4 0,0 0-5 15,-2 3 7-15,-1-1-5 0,2 2 0 16,0 2-3-16,-2 1 1 0,1 0-2 0,0 2-3 16,1-2 2-16,1 3-11 0,1-1-2 0,-1 2-18 15,3 0-30-15,-4-1-31 0,3 2-21 0,0-4-35 16,-2 2-41-16,3-2-41 0,-3-1-52 0,-5-9-35 15</inkml:trace>
  <inkml:trace contextRef="#ctx0" brushRef="#br0" timeOffset="14906.08">14664 4166 670 0,'5'-1'147'0,"-5"3"17"15,-2 2 21-15,-4 4 13 0,-1 1 10 0,-1 2-57 16,-3 1-32-16,2-1-27 0,1 2-26 15,8-6-16-15,-1 1-3 0,1 0-12 0,0 1-10 16,0-1-2-16,2 1-3 0,-2 2-1 0,2-1 1 16,-1-1 0-16,-1 0-19 0,-2 0-11 0,2-2-24 15,0-7-22-15,0 0-26 0,0 0-37 0,0 0-35 16,0 0-41-16,0 0-44 0</inkml:trace>
  <inkml:trace contextRef="#ctx0" brushRef="#br0" timeOffset="15467.52">14984 3693 525 0,'-4'-5'133'0,"-4"2"26"16,8 3 22-16,0 0 8 0,-7-3 16 0,7 3-35 15,-8-2-34-15,8 2-32 0,-4 2-33 0,-3 3-27 16,2 4-24-16,0 5-8 0,-3 6-6 15,0 6-2-15,-3 5 0 0,1 4 5 0,0 4 1 16,0 2 4-16,0 4 0 0,1-2 0 0,-1 0-8 16,3-4 0-16,2-1 1 0,2-4 2 15,3 0 0-15,2-5-2 0,1-2 5 16,3-2-2-16,0-2 1 0,2-1 0 16,-1-3-2-16,-1 0-5 0,1-5 2 0,1-2-1 15,0-4-3-15,-2-2-2 0,1-1-8 16,0-3-14-16,2-1-31 0,0-4-37 0,2-1-80 0,4-4-88 15</inkml:trace>
  <inkml:trace contextRef="#ctx0" brushRef="#br0" timeOffset="15780.19">15185 3878 807 0,'-20'-6'121'0,"2"3"25"0,18 3 12 0,0 0 14 15,0 0 11-15,0 0-37 0,0 0-28 0,0 0-21 16,0 0-18-16,0 0-23 0,-6-3-14 16,5 2-4-16,3-1-4 0,6 1 1 0,2 1 11 0,4 0 9 15,2-1 6-15,3 0 9 0,3 0 9 16,-2 0-4-16,-3-1-5 0,-2 1-8 0,0 0-6 16,-3 1-12-16,-12 0-10 0,0 0-8 0,10 2-11 15,-5 1-5-15,-2 2-3 0,-3 4-4 0,-1 2-7 16,-2 3 0-16,-4 1-1 0,2 5 0 0,-1 2-1 15,1 1 5-15,-1-1-4 16,1 2 4-16,-1 0 2 0,1 0-5 0,0-1-3 16,-1 0-11-16,2-2-8 0,-1-1-12 0,-1 1-3 15,1-1-28-15,-1 0-27 0,0 1-27 0,0-3-54 16,-2-3-51-16,1-2-42 0</inkml:trace>
  <inkml:trace contextRef="#ctx0" brushRef="#br0" timeOffset="15990.79">15169 4016 790 0,'-17'5'151'0,"2"1"22"0,1 1 18 15,14-7 19-15,0 0 15 0,0 0-35 0,0 0-30 16,0 0-36-16,0 0-26 0,0 0-18 0,-5 5-18 16,5-3-18-16,7 0-7 0,5 1-11 0,3-1-1 15,8-1-2-15,2 0-4 0,2-1-2 0,4-1-3 16,2-1-21-16,-3 1-38 0,3-3-33 15,3-2-60-15,-1-2-82 0,-1-1-81 0</inkml:trace>
  <inkml:trace contextRef="#ctx0" brushRef="#br0" timeOffset="16284.69">15690 3829 858 0,'-14'-1'136'0,"-2"1"20"0,2 3 16 0,0 0 6 16,5 0 17-16,2-1-51 0,3 3-29 15,-1 2-26-15,-2 3-24 0,0 2-21 0,2 2-15 16,0 3 0-16,2 1-17 0,-2 0-5 0,0 4 0 16,2 2-1-16,-2-1-2 0,3 0 3 0,1-2 1 15,1 0-7-15,2-2-5 0,3-2 0 16,-2-2-2-16,4-1-1 0,-1-4 3 0,0 0-3 16,3-3-2-16,-1-1 3 0,0-3 5 0,-1-2 7 15,2-1 11-15,-3-2 15 0,0 1 13 0,-2-3 16 16,0-1 9-16,1-2 2 0,-3-2 5 0,0 0 3 15,-2 0-4-15,-3 1-7 0,0 0-16 0,-1 1-15 16,-1 0-14-16,-2 1-13 0,-1 1-14 0,-5 3-18 16,-1 3-19-16,-3 0-13 0,1 3-14 0,-3-2-18 15,0 1-19-15,2 1-28 0,-1 1-29 0,3-2-33 16,0 2-35-16,15-5-44 16</inkml:trace>
  <inkml:trace contextRef="#ctx0" brushRef="#br0" timeOffset="16560.33">15817 3625 623 0,'-7'-8'147'0,"-2"3"25"16,9 5 17-16,-6 2 9 0,2 2 10 0,4-4-29 16,0 0-26-16,-4 3-34 0,2 1-36 0,4 3-25 15,0 0-18-15,1 2-10 0,3 1-11 0,1 3-16 16,8 5-4-16,-2 2-1 0,5 2 1 0,-1 6 2 15,4 1 4-15,-1 2-3 0,0 1 1 16,1 0-3-16,-3-1-1 0,-4-1-1 0,-2-1 4 16,-2 0-5-16,-5-2 2 0,-5-1 6 0,-5-1-1 15,-3 1 5-15,-3 2 2 16,-2-1 1-16,-2 0-3 0,-3 0 3 16,-2-2-2-16,-2-2-9 0,2-2-24 0,-1-3-36 15,0-2-44-15,4-3-44 0,-2-3-63 0,2-5-73 0</inkml:trace>
  <inkml:trace contextRef="#ctx0" brushRef="#br0" timeOffset="16770.78">16317 3961 367 0,'-12'2'116'0,"0"0"38"0,-1 3 47 0,13-5 27 15,0 0 19-15,0 0-31 0,0 0-22 0,0 0-23 16,0 0-28-16,0 0-33 0,-5 2-43 0,5 2-22 15,4-2-14-15,13-2-2 0,6 0-5 0,4-2 1 16,2 1-2-16,2-3-12 0,0 0-25 0,0-1-38 16,-7 1-47-16,-2 0-65 0,-2-2-75 0</inkml:trace>
  <inkml:trace contextRef="#ctx0" brushRef="#br0" timeOffset="16937.57">16244 4146 794 0,'0'0'207'0,"-9"6"30"16,9-6 26-16,0 0 29 0,0 0 24 0,-1 5-38 16,4-3-39-16,4-1-32 0,5 0-28 0,6-3-32 15,4 0-24-15,6-4-27 0,3 1-33 0,3 0-33 16,1-4-61-16,-1 1-75 0,0-2-83 16,1-1-91-16,-1-1-136 0</inkml:trace>
  <inkml:trace contextRef="#ctx0" brushRef="#br0" timeOffset="18168.2">16833 3848 582 0,'-11'-1'96'0,"11"1"23"0,0 0 7 15,0 0 4-15,0 0 3 0,0 0-37 16,-4-1-26-16,6 1-12 0,3 0-15 16,9 1-23-16,3 0-9 0,8-1-2 0,5-1-2 15,3 0 1-15,7 0-1 0,3-1-4 0,-1 0-1 16,-2 0-2-16,1-1 0 0,-5 1 0 0,-6-1-5 16,-6 3 1-16,-4-1 4 0,-20 1-4 0,0 0-2 15,0 0 2-15,0 0 1 0,10 2 5 0,-7 5 17 16,-5 0 5-16,-5 2-3 0,-5 2 5 0,-1 2 1 15,-3 3 2-15,0 5 7 0,-5 0-6 16,4 2-16-16,-1 0-4 16,0 0-2-16,3 2 1 0,-3 0-1 0,1-1-1 15,1-1-5-15,1-1-1 0,1-4-1 0,3-1-14 16,1-1-19-16,-1-1-22 0,3-2-30 0,-1-3-50 16,3-1-56-16</inkml:trace>
  <inkml:trace contextRef="#ctx0" brushRef="#br0" timeOffset="18380.55">16828 4066 720 0,'-15'6'171'0,"3"-1"17"0,12-5 19 0,0 0 18 16,0 0 15-16,0 0-39 0,0 0-30 0,-6 5-33 16,4-1-32-16,6-2-13 0,4-1-11 0,2-1-13 15,5 0-8-15,4 0-15 0,4 0-8 0,4 0-6 16,5-1-4-16,0-1-15 0,4 0-33 15,2-2-50-15,4 1-68 0,2-2-44 0,5-2-40 16,1-1-85-16</inkml:trace>
  <inkml:trace contextRef="#ctx0" brushRef="#br0" timeOffset="18706.34">17782 3870 569 0,'-17'-4'232'16,"0"0"35"-16,1 1 30 0,16 3 21 0,-14-2 12 0,5 4-84 15,1-3-52-15,8 1-46 0,-7 1-39 0,7-1-34 16,-6 3-31-16,0 1-23 0,-2 3-12 16,0 4-11-16,-7 3-2 0,2 4 2 0,-2 3-3 15,-2 2 0-15,-3 3 0 0,3 0 0 16,-1 2-11-16,1-2-16 0,5 0-10 0,1-4-7 16,2-2-5-16,6-2-15 0,3-3-9 0,2-1 0 15,4-3 12-15,2 0 16 0,1-3 12 16,1-1 7-16,4-1 7 0,-1-3 14 15,4-2 12-15,0 1 10 0,-1-3 17 16,-3-1 22-16,1 1 22 0,-3-3 30 0,0 0 28 16,-4-1 13-16,-1-2 4 0,-2-1-2 0,-3-2-9 15,-1 0-19-15,-2-1-22 0,-1 1-26 0,0-1-33 0,-1 1-18 0,-1 1-21 16,-2 0-26-16,-2 1-27 0,-4 5-19 0,-3 1-26 16,-1 4-26-16,-5 1-7 0,-1 1-13 0,-1 2-10 15,-3 2-8-15,3 1-17 0,-3 3-28 0,5-1-24 16,5 0-29-16,-1-2-48 0</inkml:trace>
  <inkml:trace contextRef="#ctx0" brushRef="#br0" timeOffset="18990.57">18255 3852 897 0,'0'0'178'0,"-4"-10"30"0,4 10 24 15,0 0 17-15,0 0 10 0,0 0-55 0,0 0-46 16,0 0-39-16,0 0-36 0,-5-4-33 0,-1 1-26 16,1 5-18-16,0 4-11 0,-2 2-3 0,1 3-2 15,-2 4 0-15,-1 2 2 0,0 3 6 0,-3 1 1 16,3-1-5-16,1 0-26 0,-2-1-29 0,0-3-27 15,1-1-25-15,-2 1-31 0,0-1-30 16,-2-1-33-16,-2-2-43 0</inkml:trace>
  <inkml:trace contextRef="#ctx0" brushRef="#br0" timeOffset="19213.43">18097 3693 644 0,'-9'-10'182'0,"0"3"38"0,0 5 29 0,1-1 25 16,8 3 17-16,0 0-66 0,0 0-30 0,0 0-21 16,0 0-22-16,0 0-35 0,0 0-26 0,0 0-25 15,0 0-15-15,0 0-11 0,0 0-13 16,0 0-13-16,0 0-16 0,-1 4-19 0,3-4-35 16,-1 1-36-16,6 1-37 0,-1 3-42 0,3 2-43 15,5 4-60-15,-1 3-69 0</inkml:trace>
  <inkml:trace contextRef="#ctx0" brushRef="#br0" timeOffset="19373.8">18312 4084 321 0,'0'0'121'0,"0"0"29"0,0 0 22 0,0 0 22 16,0 0 17-16,0 0-33 0,0 0-3 0,0 0-2 16,0 0-16-16,1 6-21 0,-1-6-15 0,0 0-17 15,0 0-17-15,0 0-19 0,0 0-18 16,0 0-18-16,0 0-13 0,0 0-21 0,0 0-35 15,0 0-40-15,0 0-39 0,0 0-51 0,0 0-59 16</inkml:trace>
  <inkml:trace contextRef="#ctx0" brushRef="#br0" timeOffset="19722.23">18770 3846 616 0,'-23'-5'136'16,"2"0"36"-16,4 1 29 0,3 3 27 0,14 1 26 16,0 0-26-16,0 0-9 0,0 0-12 0,0 0-29 0,-3-1-31 15,5 0-23-15,-2 1-26 0,5-1-26 16,2 0-22-16,1 1-19 0,2 0-13 0,-2 0-8 16,3 0-8-16,1 0-5 0,1 0 0 0,-6 0 0 15,5-1 2-15,1 0 1 0,1-1-2 0,4 0 1 16,1 0 2-16,2-1 1 0,-1 1-1 0,-1 0-1 15,0 0-1 1,-6 1-1-16,-13 1 2 0,0 0-3 0,0 0-1 0,0 0-3 16,8 3-6-16,-1 1-1 0,-7 7 4 0,-1 2-3 15,-6 2-1-15,-2 3 3 0,1 3 1 0,-2 3 1 16,-3 2 9-16,1 3-1 0,2 0-2 0,-2-2 3 16,1 0 2-16,-1-4-2 0,1 1-15 15,2-2-16-15,-2-2-21 0,0-3-15 0,3-2-24 16,-2-2-35-16,-1-2-40 0,4-2-43 0,2-2-37 15,5-7-35-15</inkml:trace>
  <inkml:trace contextRef="#ctx0" brushRef="#br0" timeOffset="19889.8">18642 4044 758 0,'-17'3'162'0,"17"-3"24"0,0 0 20 0,0 0 18 0,0 0 25 16,0 0-34-16,0 0-34 0,0 0-36 15,0 0-29-15,0 0-24 0,0 0-15 0,-1 2-19 16,2-1-22-16,9 2-11 0,11-2-8 0,5-2-11 16,9-2-40-16,4 0-58 0,6-3-99 0,4-2-100 15</inkml:trace>
  <inkml:trace contextRef="#ctx0" brushRef="#br0" timeOffset="20077.75">19253 3994 559 0,'-30'3'153'0,"4"1"30"0,26-4 22 0,0 0 15 0,0 0 19 16,0 0-22-16,0 0-28 0,0 0-29 0,0 0-38 15,0 0-28-15,-7 1-17 0,8 0-15 0,11 0-15 16,5-1-22-16,8-1-7 0,1 0-6 0,5-3-31 16,2 2-50-16,1 0-47 0,2-2-54 0,-8 0-76 15</inkml:trace>
  <inkml:trace contextRef="#ctx0" brushRef="#br0" timeOffset="20222.86">19188 4115 624 0,'-14'5'164'0,"1"0"33"0,13-5 19 16,0 0 15-16,0 0 12 0,0 0-28 16,0 0-23-16,-3 1-33 0,5 1-32 0,7-2-28 15,4-1-17-15,7 0-12 0,3-2-20 0,5-2-21 16,4 0-60-16,7-2-66 0,2-3-64 15,-4 1-85-15</inkml:trace>
  <inkml:trace contextRef="#ctx0" brushRef="#br0" timeOffset="21164.47">20063 3566 261 0,'-8'-4'109'0,"-1"2"11"0,-2 2 10 0,-1 5 26 0,1 2 19 15,-3 4-41-15,1 3-19 0,-2 3-17 0,-4 5-11 16,1-1-5-16,0 4-12 0,1 0-27 16,1 0-19-16,2 0-11 0,1 0 0 0,1 0 2 15,3-2-9-15,5-2-6 0,3-1-3 0,4 0-4 16,2-2 0-16,6-1 0 0,-1 1-3 0,4-4-4 16,4-1-6-16,4-4 2 0,0-2 5 0,4-2 3 15,0-3 0-15,-2-3 4 0,0-2 11 16,-1-1 19-16,0-1 32 0,-5 0 33 15,-3-2 32-15,-3-2 23 0,-4 0 27 0,-4 2 16 0,-3-1 14 16,-2 0 0-16,-2-1-27 0,-3-1-36 0,-4 1-33 16,-1-1-30-16,-1 1-38 0,-6 2-39 0,-4 3-37 15,2 0-36-15,-5 4-16 0,-4 4-14 0,-4 3-12 16,2 2-24-16,0 3-30 0,-2 3-29 0,-1 2-36 16,4 0-48-16</inkml:trace>
  <inkml:trace contextRef="#ctx0" brushRef="#br0" timeOffset="22385.79">14217 4903 411 0,'0'0'104'0,"-9"-1"22"0,1-3 16 0,4 0 16 15,1-1 14-15,2 1-19 0,1-2-11 0,0 0-16 16,0-1-6-16,2-1-14 0,-1 0-6 0,2 0-4 16,1 0-8-16,-3 0-9 0,2-1-4 0,-1 1-4 15,0-1 0-15,-1 1 4 0,1 1-2 0,-2 0-6 16,0 7-1-16,0 0-3 0,0 0-12 0,0 0-9 15,0 0-12-15,0 0-13 0,0 0-12 0,-3 0-10 16,0 0-11-16,0 3-11 0,-1 2-20 0,0 4-19 16,2 5 4-16,0 5 1 0,2 6 3 15,2 5 4-15,2 6 6 16,2 1 7-16,1 2 21 0,0 2 16 0,1 2 1 16,1-1 0-16,-2-1-1 0,-1-5 1 0,-1-5-2 15,-2-2 5-15,-2-6-2 0,0-6 4 0,-1-3-1 16,0-4 2-16,0-10 1 0,0 0 5 0,0 0-1 0,0 0 2 15,0 0 3-15,0 0 1 0,0 0 1 0,0 0 8 16,1 1 7-16,0-1 7 0,0-3 14 0,1-5 9 16,-1-2 4-16,2-4 7 0,0-1 2 15,2-2-5-15,2-3-8 0,0 0-14 0,-1 5-13 16,4-1-16-16,-3 2-7 0,2 1-12 0,0 1-6 16,2 2-4-16,-2 2 4 0,2 0 2 0,2 3-1 15,-2 2 3-15,1 0 0 0,-1 1 4 0,1 2 0 16,-2 0 1-16,0 2-1 0,-3 0-3 0,2 1 0 15,-4 3-11-15,-2-1-10 0,0 2-13 0,1 2-12 16,-1 0-18-16,-1 0-24 0,3 2-37 0,1-2-40 16,-3 1-38-16,0-1-39 0,1 2-45 15</inkml:trace>
  <inkml:trace contextRef="#ctx0" brushRef="#br0" timeOffset="22766.44">14674 5146 953 0,'0'0'163'0,"0"0"23"16,0 0 19-16,0 0 11 0,0 0 13 0,0 0-56 0,0 0-36 15,0 0-24-15,0 0-25 0,0 0-23 16,0 0-20-16,-2 0-11 0,2 2-11 0,0-1-9 16,5 2-7-16,-3 2-1 0,4 1 1 0,0 1-2 15,3 0 1-15,-1 0 0 0,-1 1-5 0,-7-2-2 16,-3-1-1-16,2 3-6 0,-4 0-2 0,2 1 0 15,-4 1 2-15,2 2 1 0,-3 2 4 16,-2 3 1-16,-1 0 4 0,1 2 3 16,-1 5-2-16,-3-1 1 0,2 0 2 0,-1-2-2 15,1-1-1-15,2-3 0 0,0-3-3 16,4-1 0-16,6-13 2 0,-6 11-1 0,6-11-1 16,0 0 0-16,0 0 1 0,0 0 4 0,0 0 5 0,2 5 2 15,0-3 7-15,4-4 6 0,0-1-1 16,4 0 8-16,3-3 4 0,4-1-2 0,7-1-3 15,0-2 1-15,4-2-5 0,1 1-4 0,-1-2-2 16,2-2-18-16,2-1-41 0,2-2-30 16,-1-1-30-16,-2 1-64 0,-4-3-83 15,0 1-97-15</inkml:trace>
  <inkml:trace contextRef="#ctx0" brushRef="#br0" timeOffset="23025.04">15127 4792 570 0,'-4'-22'242'0,"2"1"43"0,-1 3 30 0,2 5 20 16,1 13 16-16,0 0-82 0,0 0-63 0,-4-6-52 15,0 3-47-15,-1 5-47 0,-1 5-36 0,-2 7-19 16,-1 6-17-16,-4 10-6 0,-3 8 1 0,-3 7 2 16,0 5 0-16,0 2 6 0,-1 3 4 15,2 0-2-15,1 1-1 0,3-4 2 0,2-4-7 16,3-5-9-16,6-5 3 15,1-1-1-15,3-8 2 0,2-3 1 16,3-4-1-16,2-2-6 16,-1-3 3-16,3-1 5 0,-1-4-7 0,1-2-7 0,2-4-15 15,3-4-28-15,0 0-36 0,5-5-38 0,-1-1-39 0,7-9-68 16</inkml:trace>
  <inkml:trace contextRef="#ctx0" brushRef="#br0" timeOffset="23343.4">15312 4961 652 0,'-23'0'136'0,"3"0"24"15,20 0 24-15,0 0 24 0,0 0 17 0,0 0-19 16,0 0-33-16,0 0-20 0,-6 1-20 0,5-1-20 16,6 0-26-16,3-2-21 0,5 1-20 15,1 1-16-15,8 0-3 0,1 0-6 16,4 2-1-16,4-2 2 0,-5 0 4 0,1 1 1 15,2-3 6-15,1 1-3 0,-1-1 7 0,-3 0 8 16,-4 0 5-16,-2 0 5 0,-3-1 9 0,-5 1 5 16,-12 2 7-16,0 0 6 0,0 0 2 0,0 0-12 15,7 2-10-15,-5 0-17 0,-4 3-14 16,-2 1-16-16,-1 2-27 0,-2 1-30 16,-3 3-16-16,0 6-2 0,-4 5 2 0,1 3 6 0,1-1-4 15,2 3-6-15,-2 1-4 0,0 4 23 0,-1 0-20 16,0 0-20-16,-2-1-30 0,2-5-34 0,4-8-47 15,-2-2-48-15,3-2-56 0</inkml:trace>
  <inkml:trace contextRef="#ctx0" brushRef="#br0" timeOffset="23549.91">15405 5120 513 0,'-13'-1'210'0,"1"2"24"0,-1 0 26 0,0 3 23 16,13-4 21-16,-10 4-83 0,7 2-36 15,3-6-18-15,2 3-22 0,1 2-22 0,3-5-25 16,3 1-19-16,0-1-18 0,7 0-15 16,3-1-16-16,6 1-10 0,5-4-6 0,1 0-2 15,3 1-19-15,6-3-49 0,1 0-36 0,3-2-36 16,4-3-56-16,1-2-88 0,-1-2-50 0,-1-3-42 16</inkml:trace>
  <inkml:trace contextRef="#ctx0" brushRef="#br0" timeOffset="23811.95">16058 4877 719 0,'-3'-8'129'0,"-3"2"16"0,1 6 14 0,-3 1 9 0,1 5 5 16,-4-1-48-16,1 4-28 0,-1 1-17 0,-1 5-22 16,1 2-12-16,-1 0-14 0,0 3-9 15,-1 1-5-15,-1 2-1 0,3 0-1 0,-4 2-9 16,3 1-3-16,2-2-1 0,-1-1-2 0,4-1 1 16,2-1-4-16,3 0-1 0,4-3-2 0,3 0-8 15,1-1 2-15,5-3-2 0,3-3-1 0,5-2 0 16,1-1 2-16,3-1 0 15,1-3 3-15,-1-3 23 16,-1 1 23-16,-3-2 24 0,-2-3 27 0,-1 0 25 16,-5 0 25-16,-11 3 21 0,0 0 16 0,0 0-2 15,4-4-18-15,-6 0-23 0,-2-1-32 0,-4 1-42 0,-4 0-48 16,-5 0-45-16,-3 0-40 0,-2 1-31 0,-6 2-24 16,-2 1-26-16,0 1-26 0,-3 2-31 0,0 2-37 15,-1 0-64-15</inkml:trace>
  <inkml:trace contextRef="#ctx0" brushRef="#br0" timeOffset="26655.84">16159 4419 327 0,'0'0'71'0,"0"0"20"0,0 0 9 16,0 0 10-16,0 0 16 0,0 0 1 0,-4 3 1 16,2 0-8-16,6 0-13 0,3-1-16 0,5 4-11 15,6 1-5-15,4 2-14 0,5 7-17 0,1 4-16 16,7 3-11-16,-5 4-4 0,4 5-6 0,-2 5 3 15,0 2-6-15,1 3 2 0,-3 6 4 0,-3 2 4 16,-2-2-5-16,-4-1-2 0,-4 3 7 16,-4-1 8-16,-6 0 4 0,0-1 5 15,-5 1 3-15,-3-1 1 0,-5-2 11 0,-2 1 13 16,-1-1-3-16,-5 0 15 0,-1 0 7 16,-3-5-9-16,1-1-5 0,-3 0-3 15,-2-3 7-15,-3 1-9 0,-1-4 6 0,0-2-22 16,0-4-11-16,2-3 1 0,2-4-2 15,1-2-3-15,4-2-11 0,1-4-6 0,4-3-6 16,12-10-3-16,0 0 4 0,0 0 3 0,0 0-2 0,0 0 0 16,0 0 1-16,0 0 2 0,0 0-2 0,0 0-8 0,-6 2-14 15,4-3-28-15,0-4-26 0,3-2-21 0,3-5-44 16,4-6-185-16</inkml:trace>
  <inkml:trace contextRef="#ctx0" brushRef="#br0" timeOffset="26922.75">16940 5068 907 0,'-14'4'142'0,"3"-2"30"15,11-2 22-15,0 0 12 0,0 0 12 0,0 0-48 0,0 0-26 16,0 0-24-16,0 0-21 0,-3 2-27 15,5-1-15-15,1 2-10 0,3-2-8 0,2 0-3 16,2-1-2-16,4-1-3 0,2 0-7 0,5-2-4 16,3-1-15-16,-3-1-20 0,5-2-39 0,0 0-43 15,2 0-48-15,-2 0-58 0,0 0-63 0,-9 2-75 16</inkml:trace>
  <inkml:trace contextRef="#ctx0" brushRef="#br0" timeOffset="27084.79">16884 5263 383 0,'-12'10'142'0,"8"-1"41"0,2-3 34 0,3-3 27 16,2 1 26-16,1-1-7 0,2-2-6 0,0 2-10 15,2 1-24-15,2-4-21 0,3 0-19 0,1-2-16 16,3 0-25-16,5-1-26 0,1 1-29 0,5-4-37 16,3 0-57-16,3-2-79 0,1-4-95 0,4-1-141 15</inkml:trace>
  <inkml:trace contextRef="#ctx0" brushRef="#br0" timeOffset="27941.14">17852 4824 453 0,'-15'-1'115'0,"1"2"25"0,14-1 18 0,0 0 13 15,0 0 10-15,0 0-38 0,0 0-18 16,0 0-12-16,0 0-21 0,0 0-27 0,-4 1-19 16,3 1-13-16,6 1-12 0,1-1-8 0,2-2-3 15,7 2-6-15,5-1 3 0,7 1 7 0,4-4 9 16,7-1 4-16,-5 0 1 0,2-1-3 0,-1-2-18 16,1 0-22-16,-2-1-26 0,-3 0-35 0,-3 0-57 15,-7-3-70-15</inkml:trace>
  <inkml:trace contextRef="#ctx0" brushRef="#br0" timeOffset="28330.83">17963 4795 443 0,'-14'4'123'0,"4"-1"21"0,1 1 18 0,2 0 6 16,0 3 3-16,3-1-36 0,0 3-28 0,-1 7-2 15,0 2-11-15,-1 3-13 0,-1 2-10 0,0 4 8 16,-2 1 7-16,1 2 0 0,0 1-6 0,1-2-25 15,-3-2-14-15,3-4-7 0,1-3-7 0,3-3-15 16,1-5-10-16,1-2-2 0,1-10 0 16,2 6 1-16,-2-6-3 0,4 4-1 15,3-4 0-15,-2 0-1 0,2-1-2 0,1-3 2 16,1-1-1-16,0 1 2 0,4-3 5 0,-1 0 1 16,3 0 2-16,2 2 2 15,3-2 3-15,3 1 0 0,2 0-1 0,0 2-2 16,3 0-1-16,0 1-5 0,0 3-1 0,-1 0-1 15,-6 1 3-15,-3 1 8 0,-3 3 6 0,-5-1 2 16,-4 1 1-16,-2 1 2 0,-3 0 0 0,-3 1 0 16,-5 1-2-16,0 1-4 0,-3 1-3 0,0 2 0 0,1 1 4 15,-4 1 4-15,1 1 1 0,0 2 3 0,-4 0 0 16,-2 2-1-16,0-1 1 0,-5 1-3 0,2-2-3 16,1-4-2-16,-1-1-6 0,1 1-13 0,3-4-7 15,-1-3-13-15,3-3-18 0,0-3-27 0,5-4-26 16,3-3-38-16,1-5-70 0,-2-3-61 0,3-4-49 15</inkml:trace>
  <inkml:trace contextRef="#ctx0" brushRef="#br0" timeOffset="28689.69">18482 5104 539 0,'-14'7'170'0,"0"1"31"0,3-3 28 0,11-5 20 15,0 0 18-15,0 0-55 0,0 0-26 0,0 0-19 16,-3 4-24-16,3 0-16 0,3-4-17 16,6 2-7-16,3-1 1 0,6 1-4 0,7-2-1 15,6-1-6-15,7 0-8 0,4-2-13 0,-3-1-11 16,1 1-13-16,1 0-18 0,-1 0-9 0,-3-1-8 16,-3 1-3-16,-7 0-6 0,-7 1-1 0,-6 0-2 15,-14 2 1-15,0 0-1 0,0 0 1 0,0 0 3 16,0 0-2-16,0 0 1 0,0 0-2 0,0 0 0 15,0 0 0-15,0 0-2 0,0 0-3 0,0 0-5 16,0 0-2-16,0 0-3 0,0 0-2 16,0 0-8-16,4 0-5 0,-3 0-18 15,-3 1-17-15,-3 0-21 0,0-1-19 0,-2 0-22 16,7 0-29-16,-11 0-30 0,2-1-36 0,9 1-34 16,0 0-34-16,-8-2-36 0</inkml:trace>
  <inkml:trace contextRef="#ctx0" brushRef="#br0" timeOffset="29521.35">19426 4633 102 0,'-7'5'60'0,"7"-5"16"0,-6 4 10 16,6-4 11-16,0 0 9 0,0 0-15 0,0 0-3 16,-5 4-3-16,5-4-14 0,0 0-18 0,0 0-4 15,1 5-10-15,0 0-6 0,4-1-2 0,1 2 21 16,2-1 19-16,5 3 17 0,3 1 9 16,-2-3 4-16,4 0 3 0,1 0 5 0,-4 0 9 15,4-1-17-15,3-1-17 0,0 0-13 0,6 0-9 16,-4-3 0-16,2-1-4 0,-2 1-6 15,-2-1-11-15,0 0-14 16,-4 0-5-16,-1 0-10 0,-17 0 1 0,0 0-7 0,0 0-2 16,0 0 0-16,0 0-1 0,0 0 1 0,0 0-1 0,8 2 0 15,-4-1-3-15,-6 0 0 0,-6 3-1 0,-1-1-2 16,-2 3 0-16,1 2 0 0,-1 6-1 0,-3 0 1 16,-1 3 0-16,2 4 3 0,0 4-1 0,-4 3 1 15,4 2 1-15,-1 2-1 0,-2 1 3 16,-2 1-2-16,3-2 4 0,-3 1-4 0,2-3 3 15,1-3 1-15,1-3 0 0,4-3 0 0,-2-1-3 16,3-3 3-16,-1-1-1 0,2-5-2 0,3-1-3 16,5-10-12-16,0 0-19 0,0 0-21 0,0 0-26 15,0 0-24-15,0 0-29 0,0 0-32 0,0 0-26 16,0 0-21-16,-4 1-6 0</inkml:trace>
  <inkml:trace contextRef="#ctx0" brushRef="#br0" timeOffset="29781.12">19402 4959 316 0,'-14'3'143'16,"4"-1"34"-16,10-2 28 0,0 0 21 0,0 0 17 0,0 0-26 16,0 0-25-16,0 0-24 0,0 0-21 15,0 0-29-15,0 0-25 0,-5 5-18 0,3-1-13 16,4-1-18-16,3 1-7 0,5-1-9 0,4 1-5 15,3-1-3-15,2 1-5 0,6-3-1 0,2 1-5 16,1-4-15-16,3 2-40 0,1-1-41 0,4-1-54 16,-2-2-57-16,0 0-68 0</inkml:trace>
  <inkml:trace contextRef="#ctx0" brushRef="#br0" timeOffset="30158.39">20048 4682 1012 0,'0'0'171'16,"0"0"27"-16,0-12 21 0,0 12 13 0,0 0 3 16,0 0-68-16,0 0-43 0,0 0-32 0,-3-7-31 15,-1 6-27-15,-2 6-24 0,-2 5-12 0,-3 4-3 16,-1 3-2-16,-1 4-2 0,0 5 3 0,-5 5 2 15,1 3-1-15,3 0 0 0,0-1 0 16,0 1-2-16,2 0-5 0,2-1-6 0,1-2-10 16,4-5-6-16,2-1-4 0,2-6-6 0,1-2-2 15,2-2-2-15,1-1 6 0,4-3 9 16,3-3 11-16,2-2 6 16,-1-2 6-16,2-2 10 0,1-1 7 0,1-2 22 15,1 1 13-15,-1-2 16 0,-3-2 17 0,-1 1 16 16,-2-1 22-16,-3-1 18 0,-2 0 14 0,-1-1-10 0,-4 0-10 0,-1-1-18 15,0-1-16-15,-2 1-21 0,1-2-26 16,-3 1-34-16,0-1-35 0,0 1-25 0,-1 1-30 0,-1 0-24 16,-5 1-24-16,0 3-28 0,-4 1-13 15,-1 2-13-15,-2 3-11 0,-1 0-21 0,1 2-19 16,-4 2-28-16,7 0-33 0</inkml:trace>
  <inkml:trace contextRef="#ctx0" brushRef="#br0" timeOffset="30457.19">20458 4727 182 0,'0'0'91'16,"0"0"8"-16,-5-2 2 0,-1 3-2 0,0 0 3 15,-1 3-29-15,1 5-9 0,-1 3 2 0,0 4 8 16,0 2-1-16,-4 5 11 0,2 2 14 0,-1 0 13 16,-4 2 12-16,3-3-14 0,0 0-20 0,-1 0-22 15,3-2-6-15,-2-2-13 0,0 0-10 0,2 0-17 16,-2-3-17-16,0 2 0 0,2 0-1 0,-2-2 1 16,0 2-15-16,2-4-27 0,0 0-41 15,1-2-42-15,-1-5-41 0,4-1-52 16</inkml:trace>
  <inkml:trace contextRef="#ctx0" brushRef="#br0" timeOffset="30684.56">20293 4708 674 0,'-19'9'96'0,"3"-2"34"16,2 0 18-16,4-2 11 0,10-5 12 0,0 0-15 15,0 0-9-15,0 0-17 0,0 0-33 0,0 0-29 16,0 0-14-16,0 0-7 0,0 0-10 16,0 0-6-16,0 0 0 0,0 0-1 0,0 0-2 0,0 0-7 15,-3 1-11-15,5-1-13 0,2-3-18 16,2 0-22-16,2 0-26 0,0 1-43 0,1 0-42 16,3 1-48-16,2 0-51 0</inkml:trace>
  <inkml:trace contextRef="#ctx0" brushRef="#br0" timeOffset="30863.53">20503 5107 303 0,'-8'10'146'0,"-2"-3"34"0,2-3 30 0,-2 0 25 0,3-1 17 16,7-3-56-16,0 0-22 0,0 0-13 16,0 0-21-16,0 0-29 0,0 0-28 0,0 0-20 15,0 0-18-15,0 0-11 0,0 0-10 0,0 0-9 16,-5-1-12-16,2-3-14 0,1-1-37 0,1-5-36 15,0-2-54-15,1-2-62 0,1-3-61 0</inkml:trace>
  <inkml:trace contextRef="#ctx0" brushRef="#br0" timeOffset="31271.63">20825 4714 565 0,'-14'-2'117'0,"2"0"24"0,12 2 21 16,-10-1 15-16,10 1 11 0,0 0-28 0,0 0-22 15,0 0-23-15,0 0-33 0,0 0-24 16,0 0-21-16,0 0-13 0,0 0-14 0,0 0-5 16,0 0-2-16,0 0-3 0,0 0 0 0,0 0 1 15,0 0 2-15,0 0-3 0,0 0 3 0,0 0-3 16,0 0 0-16,0 0-1 0,0 0 1 0,0 0 0 15,0 0 0-15,0 0 0 0,0 0 0 0,0 0-2 16,0 0 0-16,0 0 3 0,0 0-4 0,0 0-1 16,0 0 0-16,-9 2-2 0,9-2 0 0,-8 1 2 15,8-1 3-15,0 0-2 0,0 0 1 16,0 0 2-16,0 0 3 0,0 0 3 0,0 0 2 16,0 0 8-16,0 0 5 0,0 0 2 0,0 0 8 15,0 0 7-15,0 0 2 0,0 0 2 0,0 0-3 16,0 0-3-16,0 0-7 0,1 1 1 0,2-1-7 15,1 1-9-15,4-2-4 0,1-1-6 0,3 0 2 16,2 0-17-16,2-3-15 0,4 1-19 0,5-1-12 16,-7-2-22-16,0 2-26 15,3-2-25-15,-3 0-37 0,1 3-24 0,-2 1-21 16,-3-3-21-16</inkml:trace>
  <inkml:trace contextRef="#ctx0" brushRef="#br0" timeOffset="31692.36">20812 4704 349 0,'-8'-2'118'16,"8"2"29"-16,-9 0 29 0,9 0 19 0,-6 3 17 15,6-3-28-15,-5 3-27 0,5-3-20 0,-4 5-25 16,0 2-22-16,1 2-23 0,-6 3-15 0,3 2-14 16,-3 1-12-16,1 0-4 0,-1 1-3 0,2-1 1 15,-2-1-8-15,1-2-5 0,0 1-5 0,3-4-2 16,5-9 1-16,0 0-1 0,0 0-1 0,0 0-9 15,0 7-11-15,3-1-3 0,2-3-6 16,2 0-5-16,-2-2-1 0,3-1-2 0,0 0-3 16,3-1 7-16,1-1 14 0,0 1 6 0,0 1 6 15,0 0 5-15,4 0 0 0,-1 2 6 16,1 0 8-16,-2 1 5 0,1 1-2 0,0 0 3 16,-2 3 3-16,-1-4 1 0,-3 2 3 0,-2 1 1 0,-2 1-3 15,0-1-3-15,-2 1 1 0,0 0-4 0,-1 1-1 16,-2-1-2-16,0 0-2 0,0 2-2 0,-2 1-1 15,1 0 1-15,-3 0-1 0,0 2 4 16,0 0-1-16,-4 1 3 0,0-1 0 16,1 0 5-16,-1 0 0 0,-1 0 1 0,0-3 3 15,-1 1-2-15,-1-2 0 0,-1 0 1 0,4-2-1 16,-4-1-6-16,2-2-2 0,1 1-9 0,-3-4-12 16,-2-3-15-16,-3-1-21 0,4-3-26 0,-1-1-38 15,3-5-53-15,-1 0-55 0,2-2-65 0</inkml:trace>
  <inkml:trace contextRef="#ctx0" brushRef="#br0" timeOffset="32082.85">21405 4771 596 0,'-14'4'124'0,"1"1"33"0,13-5 22 15,0 0 12-15,0 0 7 0,0 0-33 0,0 0-21 16,0 0-14-16,0 0-33 0,0 0-25 16,-3 5-13-16,3-2-8 0,4-1-1 0,1-1-1 15,6-2-4-15,4 0-5 0,1-2 0 0,5-1-13 16,2 0-18-16,3-4-33 0,-5 1-32 0,2-3-35 16,-1 2-47-16,2-2-49 0,-5 2-56 0,-4 2-59 15</inkml:trace>
  <inkml:trace contextRef="#ctx0" brushRef="#br0" timeOffset="32222.58">21352 4984 638 0,'0'0'140'0,"-3"4"89"0,3-4-38 0,0 5 13 0,2-1 10 16,2 1-32-16,5-4-28 0,2-1-29 15,7 0-56-15,-1-3-100 0,7-3-3 16,-1-1-45-16,5-4-73 0,0-1-102 0</inkml:trace>
  <inkml:trace contextRef="#ctx0" brushRef="#br0" timeOffset="32457.94">21991 4539 337 0,'-16'-3'132'0,"3"-2"28"0,13 5 22 0,0 0 10 16,0 0 8-16,0 0-45 0,0 0-23 0,0 0-14 15,0 0-27-15,0 0-27 0,-2 0-19 0,7 4-6 16,5 0-5-16,4-1-7 0,6 0-8 0,2-1-25 16,3-2-24-16,2-1-23 0,1 0-48 0,3-2-54 15,-8-3-48-15</inkml:trace>
  <inkml:trace contextRef="#ctx0" brushRef="#br0" timeOffset="32781.23">21965 4516 449 0,'-12'8'62'0,"1"3"12"16,0 0 20-16,2 4 17 0,1 0 5 0,3 6-4 15,-1-1-8-15,0 1-12 0,-1 3-9 0,1-1-8 16,-1 1-17-16,1 2-14 0,2-1-4 0,-1 0-22 15,1-4-1-15,1-5-5 0,0-2-2 0,2-2-2 16,2 0-4-16,-1-12-1 0,2 7-4 16,-2-7 1-16,4 4-2 0,0-4-1 0,3 0 3 15,0-1 0-15,3-3 3 0,3 1 0 0,2 1 6 16,2-2 0-16,1 1 1 0,0 0 2 16,4 0-4-16,0 3 2 0,0 1-2 15,1 2 6-15,0 1 3 0,-3 1 0 16,-3 2 2-16,0 1 4 0,-2 0 5 0,-2 2 3 15,-5-1 4-15,0 1-1 0,-5 0-5 0,1-1-3 0,-4 0 1 16,0-1-3-16,-4 0-4 0,-3-1-4 0,-1 1-4 0,-3 3 0 16,1 0 2-16,-5 1 2 0,-3 2-1 15,-2 0-1-15,-2 1-11 0,-1-3-21 16,-2 0-55-16,4-1-74 0,0-3-94 0</inkml:trace>
  <inkml:trace contextRef="#ctx0" brushRef="#br0" timeOffset="36443.32">22473 4667 179 0,'-8'2'69'16,"1"2"20"-16,0 0 13 0,2 0 17 0,5-4 16 15,-8 6 0-15,3-1-11 0,-1-4-2 0,6-1-16 16,0 0-13-16,0 0-2 0,0 0-11 0,-5 3-12 15,1 1-10-15,4-4-2 0,0 0-13 0,0 0-3 16,0 0-2-16,0 0-8 0,0 0-2 16,0 0 1-16,0 0 2 0,0 0 4 0,0 0 0 15,0 0 5-15,2 1 0 0,2 1 4 0,0 0-3 16,2-1 9-16,0-1 8 0,1 0 5 0,4-2 9 16,2 1 4-16,1-2 3 0,5 0 3 15,-5 0 6-15,2 1-12 16,3-3-6-16,0 2-11 0,2-2-9 0,1 0-14 15,-2 1-5-15,3-3-8 0,-2 3-9 16,-2-1-1-16,-1 0-4 0,-1 0-1 16,-4-1-4-16,0 3 3 0,-3-1-3 0,-10 4-1 15,0 0 1-15,0 0-1 0,0 0 1 0,0 0-2 0,0 0 2 0,0 0-5 0,0 0-8 16,0 0-8-16,0 0-12 0,0 0-19 0,0 0-23 0,0 0-21 16,0 0-34-16,0 0-31 0,0 0-30 0,0 0-29 15,0 0-32-15,8-5-19 0,2-1-28 16</inkml:trace>
  <inkml:trace contextRef="#ctx0" brushRef="#br0" timeOffset="36746.94">23123 4376 876 0,'-4'-9'223'0,"4"9"39"0,0 0 29 0,-4-5 19 15,4 5 11-15,0 0-83 0,-5-5-57 0,-1 1-35 16,1 5-40-16,5-1-43 0,-6 3-32 0,1 0-22 15,1 4-12-15,-2 2-8 0,1 5-3 0,0 3-2 16,0 5-1-16,0 8 7 0,1 4 0 16,-1 4 5-16,-1 2-1 0,1 3 0 0,-1 0 2 0,2 2 1 15,-1-3 5-15,1-1-5 0,-1-5 3 16,3-9-2-16,0-2 2 16,1-4 0-16,0-5 2 0,1-2-4 0,0-14 1 15,-1 9 0-15,1-9 1 0,0 0 1 0,0 0-1 0,0 0 4 16,0 0 1-16,0 0-3 0,0 0 1 0,0 0-3 15,0 0-10-15,0 0-17 0,0 0-19 0,0 0-25 0,0 0-25 16,2 3-22-16,0-3-33 0,1-3-34 0,3-4-33 16,-1-1-27-16,1-4-23 0</inkml:trace>
  <inkml:trace contextRef="#ctx0" brushRef="#br0" timeOffset="36973.83">23340 4538 221 0,'-11'-2'109'16,"-1"5"35"-16,12-3 29 0,0 0 22 0,0 0 17 16,0 0-15-16,-3 5-8 0,3-3-13 0,3 4-14 15,0-4-23-15,4 5-20 0,3-7-20 0,5 2-14 16,2 1-12-16,5-1-16 0,1-4-9 0,1-3-19 16,1 0-7-16,0-2-12 0,1 0-25 0,-1-1-14 15,1 2-35-15,-4-4-35 0,0 3-44 0,-4 0-46 16,-2 2-54-16,-4 0-62 0</inkml:trace>
  <inkml:trace contextRef="#ctx0" brushRef="#br0" timeOffset="37161.57">23272 4845 561 0,'-6'8'158'15,"6"-8"47"-15,-4 6 27 0,4-6 20 16,2 5 19-16,1 0-23 0,3-3-25 0,5-2-26 15,4-1-27-15,4-3-45 0,4 1-26 16,5-4-18-16,3-4-19 0,3-3-21 0,3 0-21 0,5-4-16 16,-1-5-35-16,8-6-61 0,0-5-39 0,0-2-58 15,2-4-62-15,-1-2-65 16</inkml:trace>
  <inkml:trace contextRef="#ctx0" brushRef="#br0" timeOffset="37636.23">24239 4308 674 0,'4'-5'169'0,"-4"1"31"16,-4 1 19-16,0 2 14 0,0-1 5 0,-3 2-57 16,-2 0-42-16,-1 2-44 0,2-1-33 0,2 6-30 15,-1 1-22-15,-1 3-15 0,-2 7-5 0,-6 1 4 16,0 5 0-16,-4 8 8 0,-2 3 1 16,0-1 1-16,0 4 1 0,-1-2 2 0,3-2 2 15,1-2-5-15,2-6 0 0,3 0-1 0,4-7-3 16,0-6 0-16,5-5 3 0,1 1 1 15,4-9-1-15,0 0 5 0,0 0 2 0,0 0 0 16,1 5 10-16,3-3 14 0,-1 0 21 0,2-1 30 16,4-2 34-16,0-2 22 0,2-1 22 0,4-3 10 15,1 0-2-15,3-3-16 0,0-1-22 16,-2-2-31-16,5-1-37 0,2-5-44 16,0-4-59-16,1 0-40 0,3 0-36 15,-1-1-45-15,0 0-32 0,-4 0-24 0,-3 3-21 16,0 2 0-16,-5 1 25 0,-4 6 19 15,-4 2 21-15,-3 0 27 0,-4 0 21 0,-3 4 17 16,-3 0 22-16,-1-2 19 0,-3 0 11 0,3 2 22 0,-1-1 19 16,0 0 29-16,1 1 25 0,7 6 21 0,0 0 14 0,0 0 15 0,0 0 13 15,-7-1-5-15,7 1 2 0,0 0-8 0,-4 2-12 16,1 2-15-16,2 1-13 0,0 4-15 0,1 4-16 16,0 4-2-16,-2 5-6 0,-1 8 8 0,3 1-1 15,-2 2 0-15,-2-1 2 0,0 3-3 16,-1 4 5-16,1 0-4 0,1-1-5 0,-1 1-9 15,2-3 0-15,-1-4 0 0,0 1 1 0,-2-2 1 16,2 1-4-16,0-2 3 0,0-3-1 16,-1 1-6-16,0-4-17 0,1-2-30 0,0-5-40 15,0-2-47-15,3-15-67 0,0 0-84 0</inkml:trace>
  <inkml:trace contextRef="#ctx0" brushRef="#br0" timeOffset="42478.22">14022 6606 50 0,'-7'-6'17'0,"2"1"1"0,5 5 6 0,0 0 10 16,-5-3 13-16,-1-2 11 0,2 1 9 0,4 4 13 15,0 0 16-15,0 0 20 0,0 0 14 0,0 0 10 16,0 0 6-16,0 0 4 0,0 0-4 0,0 0-6 16,0 0-7-16,-1-4-12 0,1 4-7 15,0 0-6-15,0 0-3 0,0 0-7 0,0-4-5 16,0 4-4-16,1-4-5 0,-1 4-5 0,0 0-6 16,0 0-12-16,0 0-13 0,0 0-8 0,0 0-7 15,0 0-12-15,0 0-7 0,0 0-9 0,-1 1-9 16,1 2-11-16,0 3-14 0,0 5-3 15,1 5-2-15,0 6 1 0,2 4 1 16,-3 3 3-16,-2 1 4 16,1 3 8-16,2-1 13 0,1 3-1 0,0-1 1 15,1-1 0-15,-3-4 2 0,0-4 0 16,-1-2 2-16,-1 0 0 0,0-2-2 16,0-3 2-16,0-4 3 0,2-14-3 0,0 0 0 0,0 0-1 0,0 0-1 15,-4 10 1-15,4-10-5 0,0 0-5 0,0 0-5 0,0 0 4 0,-4 3-4 16,1-4 0-16,3-4-10 0,1-7 0 0,1-4 6 15,3-6 3-15,2-5 3 0,23-35-16 16,-9 26 18-16,4 3 6 0,1 0-1 16,1 5-1-16,-1 3 2 0,1 3-1 0,-2 8-2 15,-1 5 1-15,-1 5 0 0,-3 5 3 0,-2 5 1 16,-3 4 0-16,-2 3 1 0,-2 0-1 0,0 3 4 16,-3 2 1-16,0-1 1 0,-3 3-1 0,2 1 2 15,-3 1 2-15,-4-1 0 0,-1 0 0 16,-1-1 0-16,-2 0-4 0,0-1-4 0,2-1-15 15,-3-1-28-15,0-3-33 0,0-4-41 0,-1-2-34 16,6-8-37-16,0 0-43 0</inkml:trace>
  <inkml:trace contextRef="#ctx0" brushRef="#br0" timeOffset="42786.15">14743 6324 1370 0,'-7'-4'202'0,"7"4"31"16,-12-4 28-16,4 0 21 0,8 4 24 0,0 0-70 16,0 0-34-16,-8-3-31 0,8 3-32 0,-4 3-33 15,-6-1-28-15,3 0-32 0,0 5-31 16,-3 3-25-16,-1 4-20 0,-3 8-15 0,-4 4-6 16,-3 11 0-16,-1 4-4 0,-5 7 8 0,-1 5-2 15,2 7 3-15,-1 2 4 0,1 0-3 16,4-1-16-1,2-6-8-15,5-4 2 0,7-9-4 0,4-3 12 0,5-7 1 16,6-5 4-16,2-5 13 0,4-6 23 16,3 1 8-16,0 0 3 0,3-4 4 0,-3-2 3 15,3 0-1-15,-3-5-5 0,3 1-15 16,2-3-34-16,-2-6-48 0,6-1-69 0,0-7-95 16</inkml:trace>
  <inkml:trace contextRef="#ctx0" brushRef="#br0" timeOffset="43502.26">14771 6548 358 0,'0'0'149'0,"0"0"21"0,0 0 18 0,0 0 8 0,0 0 15 16,0 0-50-16,0 0-28 0,0 0-24 0,0-3-21 16,1 1-19-16,3 1-12 0,2 5-11 15,2 0-12-15,5 2-3 0,1 3 3 0,2 0 0 16,0-2 6-16,4 0 2 0,-3-2-4 0,4-3 5 15,0 0-2-15,4-2 0 0,-2-2-14 0,1 2-8 16,-1-3-2-16,0-1-2 0,-5 3 3 0,0-2 5 16,-5 0 8-16,-13 3 4 0,0 0 8 15,0 0 3-15,0 0 0 0,6 0-7 0,-6 2-8 16,-1 2-12-16,-6 1-12 0,-1 3-7 0,-4 4-7 16,-3 5-6-16,-3 3 2 0,-1 5 1 15,-1 3 1-15,3-3 6 0,2 3 6 16,-1 1-4-16,0-1-1 0,1 0 1 15,-1-3-24-15,5-6-21 0,1-3-21 16,0-2-37-16,5-3-40 0,-1 0-40 0,2-4-45 16,-1-1-55-16</inkml:trace>
  <inkml:trace contextRef="#ctx0" brushRef="#br0" timeOffset="43681.67">14797 6746 954 0,'-10'2'164'0,"1"1"25"0,0 1 19 0,9-4 23 15,0 0 18-15,0 0-34 0,0 0-37 0,-1 3-37 16,2-2-36-16,2 1-26 0,3-1-16 0,5-1-25 16,8 0-15-16,2-2-12 0,2 0-18 15,6-1-27-15,4-1-39 0,-3 0-44 0,1-1-54 16,0 1-54-16,1 0-55 0,-2-4-60 16</inkml:trace>
  <inkml:trace contextRef="#ctx0" brushRef="#br0" timeOffset="43953.61">15291 6573 500 0,'1'-9'202'0,"-1"9"30"0,-3-6 27 16,-2 1 15-16,5 5 13 0,0 0-43 0,-5-2-52 15,-1 3-48-15,1 0-37 0,-1 2-35 0,-1 1-30 16,2 2-18-16,-2 1-17 0,-1 5-18 0,3 2-6 16,-5 4-9-16,5 2-4 0,-1 1-2 15,0 1-16-15,3 1-7 0,-3 1-5 0,6 2-6 16,3 0 1-16,1-4 5 0,2-2-2 0,3-3 7 15,2-3 17-15,0-2 11 0,2-2 10 0,2-3 8 16,1-1 4-16,1-3 12 0,-3-3 32 16,1-1 22-16,-2-3 33 0,-1 0 8 15,0-2 19-15,-3-1 24 0,0 0 12 0,-6-1-2 16,-1-1-16-16,-4 1-16 0,-1 1-26 0,-4-2-16 16,-2 1-37-16,-1-2-39 0,-4 1-47 0,-1 0-41 15,-5 2-36-15,0 2-31 0,-3 1-44 0,-2 1-52 16,0 3-30-16,1 4-35 0,2 1-31 0</inkml:trace>
  <inkml:trace contextRef="#ctx0" brushRef="#br0" timeOffset="44159.58">15865 6726 462 0,'12'3'82'0,"-10"4"27"0,-8 2 22 0,-6 4 23 0,-6 2 16 15,-4 1-19-15,-1 3-4 0,0-1-9 0,0-1-22 16,4-2-27-16,2-1-23 0,2-2-22 0,2 1-16 16,0-2-12-16,3 2-27 0,0-2-28 0,1 0-34 15,2-2-50-15,1 1-57 0</inkml:trace>
  <inkml:trace contextRef="#ctx0" brushRef="#br0" timeOffset="44438.37">16051 6517 411 0,'-6'-4'127'0,"-3"5"21"0,-3 4 22 0,0 5 18 0,-2 1 10 16,-1 4-48-16,1 1-17 0,-1 1-10 0,0 3-19 16,0 0-24-16,2 1-22 0,0 2-17 0,3-2-8 15,2-1-15-15,1 0-8 0,2-3-11 16,1-2-4-16,5 0-2 0,2-3-8 0,4-1-4 15,0-2-1-15,0-1 2 0,3-1 2 0,3-1 5 16,2-3 4-16,1-1 20 0,-1-1 29 0,2-2 29 16,-2-2 20-16,1 1 22 0,-3-4 17 15,1-1 17-15,-3-3 7 0,-1-4-12 16,-1-1-34-16,-3-4-40 0,-3-1-48 0,0 1-43 16,-4-1-43-16,-2 1-46 0,-1-1-60 15,-3 4-67-15,-5 1-56 0,1 2-57 0</inkml:trace>
  <inkml:trace contextRef="#ctx0" brushRef="#br0" timeOffset="44669.86">15946 6385 696 0,'0'0'159'0,"0"0"15"0,0 0 7 0,3-8 14 15,6 5 28-15,6 6-54 0,2 4-35 0,8 6-24 16,4 5-16-16,4 0-16 0,2 9-9 0,3-1-15 15,4 6-26-15,-6-2-15 0,-3 1-10 0,-5 0-8 16,-8 1-2-16,-5 2-3 0,-8 1 5 0,-7 4 2 16,-4 0-4-16,-7-1 2 15,-7 1 1-15,-3 2 1 0,-6 0-16 16,-2-1-27-16,-4-2-37 0,1-3-40 0,-1-2-60 16,2-6-71-16</inkml:trace>
  <inkml:trace contextRef="#ctx0" brushRef="#br0" timeOffset="44862.16">16732 6629 1105 0,'0'0'209'0,"0"0"28"0,0 0 14 0,0 0 12 0,0 0 10 16,0 0-87-16,0 0-45 0,0 0-38 0,0 0-31 15,0 0-28-15,20-10-17 0,-4 5-10 0,-4 5-10 16,-2 3-7-16,7 1-15 0,6 2-28 15,6 0-32-15,6-5-50 0,0-1-61 0,2-1-66 16,-2-2-64-16</inkml:trace>
  <inkml:trace contextRef="#ctx0" brushRef="#br0" timeOffset="45039.81">16707 6866 767 0,'-10'8'205'0,"5"-2"36"0,5-6 29 0,0 0 27 0,0 0 21 15,0 0-55-15,0 0-38 0,-2 5-31 0,8-1-30 16,4-3-30-16,4 0-21 0,6-2-26 16,8 0-22-16,3-2-23 0,5-2-46 0,1-1-60 15,6 1-65-15,-2-2-84 0,-1-2-114 16</inkml:trace>
  <inkml:trace contextRef="#ctx0" brushRef="#br0" timeOffset="47130.33">17872 6392 470 0,'0'0'143'0,"0"0"27"0,0 0 22 15,0 0 19-15,0 0 12 0,-2-6-36 0,-2 3-31 16,-1-1-35-16,-1 5-30 0,0 2-29 0,-6 6-22 16,-5 3-21-16,-7 6-14 0,-7 5-4 0,0 5-8 15,2 2 1-15,0 2 2 0,0 2 1 0,2-1 0 16,2 3 2-16,3-2-1 0,6-2 2 0,9-2 6 15,6-2-7-15,2-3-1 0,4-3 1 0,5-2-2 16,0-1 0-16,1-2 6 0,3-1-3 16,2-4-3-16,1-1 6 15,0-5 4-15,3-3 2 0,1-2 8 0,-2-1 5 16,1-2 2-16,-1-3 4 0,3-2 2 0,-2-1-4 16,0-2-1-16,-2 0 2 0,-2-2 3 0,-4 0 8 15,-1-1 13-15,-2 0 5 0,-2-2 5 16,-2 2 9-16,-4 0-1 0,-3 1 0 0,-3 1-17 15,-2-1-26-15,-5 0-36 0,0 3-24 16,-7 0-30-16,-1 2-26 0,-6 2-33 0,0 3-34 16,-3 2-17-16,2 1-11 0,-2 1-9 0,2 1-18 15,1 1-23-15</inkml:trace>
  <inkml:trace contextRef="#ctx0" brushRef="#br0" timeOffset="47461.39">18245 6586 249 0,'-18'1'53'0,"-3"-1"13"0,3 1 12 0,-1 1 10 0,11-1 4 16,-3 0 7-16,3 0-19 0,1-1-15 0,7 0-11 15,0 0-2-15,0 0 6 0,0 0 4 0,0 0 18 16,0 0 3-16,0 0 15 15,0 0 12-15,0 0 20 0,0 0 6 0,0 0 0 16,0 0-2-16,0-1-11 0,2 1 3 0,1 0-10 16,2-1-7-16,3 0-11 0,0 1-14 0,2-2-7 15,5 1-6-15,3-2-6 0,5-1-12 0,-4 1-3 16,5-2-9 0,3 0-11-16,3 1-6 0,3-3-10 0,0-1-10 15,1 2-20-15,1-2-27 0,-4 0-27 16,-5 2-27-16,-2-1-35 0,-1-3-42 0,-5 3-48 0,-4-1-64 15,-4-1-57-15</inkml:trace>
  <inkml:trace contextRef="#ctx0" brushRef="#br0" timeOffset="47682.18">18395 6390 742 0,'-13'-8'228'0,"2"-2"44"0,0 3 40 0,5 0 28 15,0 2 27-15,2-2-48 0,4 7-43 0,0 0-37 16,0 0-40-16,0 0-39 0,0 0-37 0,-4 0-31 15,-1 0-28-15,2 3-27 0,0 0-20 0,1 3-20 16,-1 2-16-16,-2 3-26 0,1 1-23 16,0 5-7-16,2 6 5 0,-3-3 3 15,3 5-22-15,0 2-4 0,1 4 7 0,0 0-1 16,1 1-7-16,2-2-27 0,0-2-37 16,3-4-39-16,-1-4-21 0,1-5-29 15,2-2-36-15,-1-5-20 0,4-4-11 0</inkml:trace>
  <inkml:trace contextRef="#ctx0" brushRef="#br0" timeOffset="48169">19087 6198 941 0,'-16'-2'146'0,"3"3"31"0,2 0 23 0,0 0 17 15,11-1 8-15,-8 0-64 0,8 0-30 0,0 0-20 16,0 0-25-16,0 0-31 0,0 0-25 15,0 0-17-15,0 0-8 0,0 0-3 0,0 0 0 16,0 0-3-16,0 0 0 0,0 0-4 0,0 0 1 16,0 0 1-16,0 0-1 0,0 0-2 0,0 0 1 15,0 0-1-15,0 0 0 0,0 0 1 16,0 0 1-16,0 0 1 0,0 0-1 0,0 0 2 16,0 0-2-16,0 0 5 0,0 0 1 0,0 0 5 15,0 0 7-15,0 0 3 0,-7 0 5 0,7 0 4 16,-9 3 1-16,9-3-6 0,-6 4-1 0,1-1-7 15,-3 2-9-15,2 3-6 0,-4 1-2 0,-1 8-6 16,-5 4 3-16,-2 4 4 0,-1 4 2 16,1-1 1-16,-1 0-1 0,3 1-4 15,0 0-9-15,2 0-3 0,3-1-5 16,5-5-7-16,6-5-7 0,4-1-15 0,2-5-2 0,5 1 4 16,-1-3 8-16,2 0 4 0,1-1 6 0,2-3 5 15,4-3 9-15,-2-2 29 0,2-3 17 0,-2-1 18 16,-1 1 12-16,-1-3 16 0,-1 0 17 0,-1 0 20 15,-2-4 17-15,0-2-6 0,-4 0-2 0,0-3-5 16,-2-3-5-16,-3 0-15 0,0-4-21 0,-2-3-23 16,-1-2-25-16,-2 0-13 0,-3 2-34 0,-5 0-25 15,0 2-34-15,-1 2-30 0,-4 2-27 16,-1 2-35-16,-1 6-40 0,-5 2-29 0,2 4-24 16,1 1-38-16,-1 3-34 0</inkml:trace>
  <inkml:trace contextRef="#ctx0" brushRef="#br0" timeOffset="48407.17">19396 6244 547 0,'-3'8'101'0,"0"-1"20"0,-1 0 31 16,0 3 29-16,4 1 13 0,-1 1-34 0,2-2-13 15,3 0-3-15,-1 1-11 0,1 1-3 0,5 1-18 16,0 2-24-16,2 0-12 0,2-1-8 15,-1-2-12-15,2 2-8 0,3 0-9 0,0 0-15 16,2-2-14-16,-2-1-2 0,2-1-4 0,-3 0 1 16,2-3-21-16,2-1-29 0,1 0-37 0,1-1-52 15,-2-3-57-15,-2-2-70 0</inkml:trace>
  <inkml:trace contextRef="#ctx0" brushRef="#br0" timeOffset="48633.23">19758 6195 928 0,'-14'-7'241'0,"-2"2"27"0,3 1 25 0,0 5 13 15,6-1 1-15,-3 1-138 0,4 2-53 0,0 1-31 16,0 3-24-16,2 0-28 0,-5 5-26 0,1 4-14 16,-3 7 0-16,-1 1 1 0,-1 5-1 0,1 2 4 15,-2 1 0-15,-3 1-1 0,2 1 1 16,-1 1 3-16,2-3-4 0,1-3-23 0,0-6-21 0,4-4-26 15,2-4-29-15,-1-2-34 0,8-13-37 16,-2 10-41-16,2-10-37 0,0 0-15 0,0 6-14 0</inkml:trace>
  <inkml:trace contextRef="#ctx0" brushRef="#br0" timeOffset="48919.26">20007 6140 751 0,'0'0'130'0,"10"-17"23"0,-3 10 21 16,-7 4 13-16,-4 7 11 0,-4 2-58 0,-4 3-21 16,-2 3-19-16,1-1-25 0,-1 2-21 0,0 0-22 15,7-3-10-15,-4 5-10 0,-1 0-3 16,0 1-3-16,0 4 5 0,-1 0-1 0,0 1-2 16,1 0-6-16,0-2-14 0,3-3-13 0,1 0-9 15,8-16-7-15,-4 12-6 0,3-2-1 0,3-5 0 16,3-2 9-16,0-3 15 0,2-2 17 0,2-1 25 15,-3-2 20-15,3 2 10 0,-1-1 19 0,3-2 10 16,1-2 0-16,5-1-2 0,0-2-9 16,4-1-33-16,2-2-32 0,0-3-21 15,4 2-32-15,0-6-53 0,1 1-35 0,-5 0-28 16,-2 2-34-16,-4-1-16 0,-4 2-8 16,-2 1-5-16,-9 2-1 0</inkml:trace>
  <inkml:trace contextRef="#ctx0" brushRef="#br0" timeOffset="49079.57">20087 6108 183 0,'-19'2'102'0,"1"1"24"0,2-1 26 0,2 2 28 0,2 0 24 0,2 1-1 15,10-5-5-15,-6 6-14 0,3-1-28 16,1 1-23-16,2 1-24 0,2 0-27 0,1 2-26 16,2 3-18-16,0 3-21 0,3 1-12 15,-3 6-2-15,3 4 4 0,-2 3 11 0,3 1 0 16,-1 0 2-16,0 0-3 0,0 0 2 0,-1-2 2 16,0-1 1-16,-2-1-8 0,2-6-31 0,0-5-21 15,-3-4-31-15,1 0-45 0,0-2-60 16,-5-9-68-16</inkml:trace>
  <inkml:trace contextRef="#ctx0" brushRef="#br0" timeOffset="49317.13">20131 5773 1039 0,'-15'-3'121'0,"3"5"7"0,4 4 19 0,6 4 18 16,6 5 13-16,4 0-89 0,4 3-22 0,4 3 1 0,1 4 1 15,5 4-1-15,2 3-21 0,3 4-21 16,-1 1-10-16,1 0-13 0,-3 0 0 16,-3 0-2-16,-2-2 5 0,-5 3 10 0,-4 1 8 31,-5 0 4-31,-4-1 1 0,-7 1 0 0,-2 0 0 0,-5 3 2 0,-6 1-5 0,-5 3-11 16,-3 1-6-16,-7-2-4 0,-44 40-47 15,32-45-24-15,-2-2-42 0,-3-3-53 0,-4-6-93 16</inkml:trace>
  <inkml:trace contextRef="#ctx0" brushRef="#br0" timeOffset="50052.46">17829 6144 295 0,'-1'-12'141'0,"-2"2"26"0,3 10 21 0,0 0 16 15,-3-8 11-15,3 8-37 0,-5-5-42 16,-1 1-29-16,1 2-25 0,-4 2-25 0,1 0-25 16,-5 2-15-16,-2 3-15 0,-6 3-9 0,-2 4-7 15,-4 7-6-15,-4 7-3 0,-6 8 3 0,-3 10 5 16,-3 7 2-16,0 7 6 0,-3 6 4 0,-3 4 12 15,6 3 6-15,1-2 1 0,7-3-3 16,6-6-2-16,6-6-3 0,5-7-1 16,7-7-2-16,6-3-3 0,11-5 0 0,5-5-1 0,8-3 2 15,2 0 0-15,4-1 0 0,2 1-2 0,4 0 4 16,2 1-4-16,3 3-2 0,1-5-6 0,1-3-29 16,1-2-39-16,4-4-55 0,4-5-48 0</inkml:trace>
  <inkml:trace contextRef="#ctx0" brushRef="#br0" timeOffset="50596.72">21182 5950 422 0,'3'-10'110'0,"-3"2"18"0,-3 2 7 0,-2 3 5 16,1 4-1-16,-4 2-43 0,-3 4-22 0,-3 2-18 15,-6 5-9-15,-4 3-6 0,0 2-1 0,0 3-4 16,-3 3 5-16,-3 2 10 16,-2 0-7-16,3 1-3 0,0-1-11 0,3-2-12 15,6-5-7-15,2-3-1 0,3-1-4 0,2-3-9 16,3-1 3-16,10-12-1 0,-6 9-2 0,6-9 0 16,-3 7-1-16,3-7-2 0,0 0-5 0,-4 5-20 15,4-5-28-15,0 0-29 0,0 0-28 0,0 0-30 16,0 0-25-16,0 0-26 0</inkml:trace>
  <inkml:trace contextRef="#ctx0" brushRef="#br0" timeOffset="50815.4">20825 6027 388 0,'-3'-9'129'0,"-2"2"22"16,-1 5 25-16,3 3 24 0,-3 1 22 0,6-2-22 15,0 0-9-15,-8 3-3 0,8-3-7 0,-5 3-9 16,5-3-10-16,0 0-11 0,0 0-7 0,0 0-14 15,-9 3-18-15,9-3-19 0,0 0-9 0,0 0-13 16,0 0-12-16,0 0-11 0,0 0-11 0,0 0-9 16,0 0-4-16,-1-1-7 0,2 0-8 0,3-1-11 15,-1 0-15-15,1-1-22 0,0 1-36 0,4-2-36 16,-1 1-50-16,4 0-56 0,4 1-75 16,-4 3-84-16</inkml:trace>
  <inkml:trace contextRef="#ctx0" brushRef="#br0" timeOffset="50980.67">21055 6298 490 0,'-11'8'215'0,"3"-5"41"0,8-3 35 15,-7 6 26-15,7-6 21 0,0 0-58 0,0 0-37 16,0 0-31-16,0 0-29 0,0 0-40 0,0 0-33 16,0 0-26-16,0 0-21 0,0 0-20 0,0 0-26 15,0 0-27-15,0 0-30 0,0 0-26 0,0 0-29 16,-3-1-31-16,3 0-32 0,0-5-43 15,5-3-74-15,2-2-57 0</inkml:trace>
  <inkml:trace contextRef="#ctx0" brushRef="#br0" timeOffset="51301.84">21390 5932 487 0,'-13'-4'141'16,"1"2"40"-16,12 2 25 0,0 0 17 0,0 0 10 15,0 0-26-15,0 0-19 0,0 0-25 0,0 0-36 16,-4 0-38-16,2 1-24 0,7 1-14 16,2-1-6-16,6 2-9 0,7 0-11 0,2 2-7 0,6-1 4 15,3 1-1-15,1 1 0 0,-1-1-1 16,3-1-4-16,-1 0-6 0,-3 0 7 0,-3-2 7 16,-2 2 9-16,-4-2 18 0,-4-1 17 0,-3-1 9 15,-2 0 14-15,-12 0 17 0,0 0 4 0,0 0-2 16,0 0-8-16,0 0-19 0,0 0-15 0,0 0-10 15,0 4-18-15,-4-1-18 0,-4 0-19 0,-1 1-23 16,1 2-23-16,-5 3-7 0,1 3-2 0,-1 4 1 16,-5 4-4-16,0 3-3 0,7 1 3 15,-2 1-3-15,-1 4 8 0,3 3-1 16,-5 3-8-16,4-2-35 0,0-1-25 0,1-3-26 16,4-4-41-16,-1-2-29 0,1-3-43 0,4-5-49 15</inkml:trace>
  <inkml:trace contextRef="#ctx0" brushRef="#br0" timeOffset="51492.85">21538 6138 990 0,'-9'-3'197'0,"0"2"36"16,9 1 29-16,0 0 24 0,0 0 23 0,0 0-57 16,0 0-44-16,0 0-34 0,0 0-35 0,0 0-36 15,0 0-28-15,-2 1-27 0,4 0-23 0,5 1-12 16,8 0-6-16,9 0-8 0,7 0-23 15,8 1-37-15,6-1-41 0,9-2-66 0,7-3-71 16,-2-1-86-16</inkml:trace>
  <inkml:trace contextRef="#ctx0" brushRef="#br0" timeOffset="51649.66">22096 6161 481 0,'-20'5'186'0,"3"-3"30"0,4 1 29 0,13-3 19 16,0 0 22-16,0 0-54 0,0 0-28 0,0 0-35 15,-4 3-31-15,6-3-34 0,3 0-26 0,6 0-17 16,6 1-20-16,4-2-23 0,3 1-36 16,7-2-47-16,4-2-73 0,2 0-74 15,-3 0-85-15</inkml:trace>
  <inkml:trace contextRef="#ctx0" brushRef="#br0" timeOffset="51825.01">22109 6300 425 0,'-13'7'193'0,"13"-7"35"0,0 0 27 16,0 0 21-16,-10 8 25 0,10-8-49 0,0 0-35 16,-2 5-33-16,8-2-32 0,3 1-25 0,3 0-23 15,6-3-17-15,2 5-26 0,5-4-12 0,4-2-18 16,2 1-21-16,1-3-27 0,-1 0-38 0,-2 2-33 16,0-4-53-16,-3-2-71 0,-2-2-88 15</inkml:trace>
  <inkml:trace contextRef="#ctx0" brushRef="#br0" timeOffset="52996.96">23126 5998 198 0,'0'0'72'0,"0"0"22"0,0 0 20 16,0 0 21-16,0 0 20 0,0 0 2 0,0 0 2 0,0 0-5 15,0 0-10-15,0 0-9 0,0 0-8 0,0 0-7 16,0 0-12-16,0 0-9 0,0 0-4 16,0 0-5-16,0 0-7 0,0 0-3 0,0 0-12 15,0 0-10-15,0 0-8 0,0 0-7 16,0 0-11-16,0 0-8 0,0 0-7 0,0 0-5 15,1-2-4-15,-2 0-1 0,0 1-2 0,-1 0-5 16,-5 1-3-16,1 1-4 0,-1 1 0 0,-4 0-3 16,3 4-3-16,-6 1 2 0,5 3-4 0,1 0 4 15,-4 4 3-15,0 2 2 0,-1 1 0 16,-1 2 1-16,0 0 2 0,1 2-7 16,1 0 4-16,2 0-1 0,2 0-1 0,4 3 1 15,2 0-5-15,3 1 0 0,3 1-11 0,4-1-2 16,2 1-1-16,1 0 1 0,3-1-1 15,1-1-1-15,3-2 6 0,0-5 6 0,2-3 7 16,-2-2 8-16,2-4 3 0,1-2 4 0,0-1 6 16,0-3 10-16,1-2 5 0,1-2 5 15,-2-3 5-15,4-1 11 0,-1-2 8 0,0-3 18 16,-2 1 22-16,-2-1 22 0,-2 0 24 0,-4-1 17 16,-1 0 15-16,-3-2-8 0,-4-1-9 0,-6 4-20 15,-5 0-32-15,-2 2-35 0,-6-2-33 0,1-2-27 16,-5 1-31-16,-4 1-22 0,-6-2-25 0,-5 5-11 15,-5 1-28-15,-2 4-24 0,2 2-25 0,-2 1-29 16,0 2-24-16,4 9-11 0,2 2-15 16,1 5-27-16,8 3-24 0,5 2-21 0,4-1-30 0</inkml:trace>
  <inkml:trace contextRef="#ctx0" brushRef="#br0" timeOffset="54951.03">19767 15936 203 0,'-23'5'71'0,"4"-2"19"0,2-2 18 16,6 2 10-16,11-3 18 0,0 0-4 0,0 0-2 15,0 0 0-15,-12 1-4 0,12-1-9 0,0 0-3 16,0 0 0-16,0 0-5 0,0 0-10 0,0 0-9 15,0 0-12-15,0 0-9 0,0 0-11 0,-8 2-14 16,8-2-7-16,0 0-14 0,0 0-8 16,0 0-8-16,0 0 0 0,0 0-4 0,0 0-1 15,0 0 1-15,0 0-3 0,0 0 0 0,0 0-2 16,-8 3 1-16,3-1-9 0,-1-1-3 0,6-1-1 16,-4 2-2-16,-1-1-1 0,-2 2 2 15,-1 0-1-15,-4-1 2 0,2 1 1 0,-5-1 0 16,1 2 4-16,-2-1-3 0,0 2 1 15,1-2 1-15,1 3-1 0,2-2-6 16,-2-1 4-16,14-3 5 0,0 0-2 0,0 0 3 16,-9 4-1-16,9-4 1 0,0 0 14 0,0 0 19 0,0 0 12 15,0 0 6-15,0 0 10 0,0 0 14 0,0 0 21 16,0 0 15-16,0 0 2 0,0 0-7 0,0 0-9 16,0 0-7-16,0 0-5 0,0 0-16 0,0 0-21 15,0 0-17-15,0 0-11 0,0 0-8 0,0 0-3 16,0 0-4-16,0 0-6 0,0 0-6 0,0 0-9 15,0 0-8-15,0 0-7 0,-9 4-3 0,9-4-4 16,0 0-6-16,0 0 1 0,-8 3 2 0,8-3 10 16,-5 4 8-16,-1-1 6 0,-1 0 4 15,-2 1 6-15,0 0 7 0,-1 1 4 0,1 1 3 16,-4-2 0-16,-3 2 3 0,0-1-2 0,1 1-1 16,0 0 2-16,2-1-2 0,0-1 0 0,2 0 0 15,1-1 0-15,10-3 0 0,0 0 0 16,0 0 1-16,0 0 6 0,0 0 19 0,0 0 11 15,0 0 9-15,0 0 12 0,0 0 12 0,0 0 10 16,0 0 15-16,-5 2 8 0,5-1-4 0,5-1 0 16,2 0 2-16,1-2-8 0,3-1-9 0,0 1-8 15,1-1-10-15,2-1-15 0,4 0-14 0,-2 0-13 16,4-2-7-16,5 0-5 0,4-3-11 0,3-1-29 16,10 0-59-16,2-2-27 0,1-1-35 15,4 1-47-15,-6-1-55 0,-1 2-56 0,-6 0-56 0,-6 2-46 16</inkml:trace>
  <inkml:trace contextRef="#ctx0" brushRef="#br0" timeOffset="55146.88">19369 16200 679 0,'-10'11'207'16,"2"-5"39"-16,8-6 37 0,0 0 39 0,0 0 30 15,0 0-19-15,0 0-30 0,0 0-33 16,0 3-24-16,5 0-24 0,3-2-37 0,1-3-39 15,4 0-30-15,6 0-34 0,5-2-29 0,6-2-19 16,6-2-18-16,7-1-29 0,-1 0-52 0,0-2-64 16,5-2-71-16,2-1-103 0,0 1-106 0</inkml:trace>
  <inkml:trace contextRef="#ctx0" brushRef="#br0" timeOffset="58949.54">11217 8034 233 0,'-3'-5'82'0,"3"5"22"15,0 0 22-15,0 0 15 0,-5-6 21 0,5 6-2 16,0 0-6-16,0 0-8 0,0 0-12 0,0 0-17 15,0 0-15-15,0 0-17 0,0 0-20 0,0 0-21 16,-6 1-15-16,2 6-16 0,4 3-9 16,0 7-7-16,1 5-5 0,1 6-2 0,-1 6-1 15,1 3 4-15,-1 6 0 0,2 4 5 16,-1 1 5-16,-2-1 17 0,0-3-2 16,0-2 5-16,-1-3 0 15,-1-1 2-15,-2-2 13 0,1-2 1 0,0-4-7 16,-1-5-13-16,-2-5 3 0,2-3 4 15,1-6 2-15,3-11-4 0,-5 10-11 0,5-10-2 0,0 0 3 0,0 0-1 16,0 0-1-16,0 0-5 0,0 0-2 0,0 0 0 0,0 0 0 0,-1 2 3 16,0-5 5-16,2-6 7 0,1-6-2 15,0-5-2-15,1-8 2 0,4-3-5 0,3-5 0 16,2-4-6-16,5-5-13 0,-1 2-7 16,2 1-1-16,0 1 3 0,4 3-4 0,1 5 6 15,-1 6-3-15,-1 6 1 0,0 5 4 0,-4 7 0 16,1 5-2-16,-4 4 4 0,-1 4-1 0,0 3-1 15,-2 2 1-15,-3 3 2 0,2 2 1 0,-3 0 3 16,-1 2-1-16,-1 0-1 0,-2 1 2 16,0 1 0-16,-2-1 2 0,1 0-2 0,-1 1 0 15,0 0-3-15,-1 1 3 0,0-1 1 16,1 0 1-16,-1 0 1 0,1-1-3 0,0-3 2 16,-1 1-9-16,0-1-14 0,1-1-13 0,-1-1-18 15,1-4-17-15,-1-8-23 0,1 7-23 0,0 0-29 0,-1-7-13 16,0 0-10-16,0 0-16 0,0 0-19 0</inkml:trace>
  <inkml:trace contextRef="#ctx0" brushRef="#br0" timeOffset="59493.67">11929 7852 288 0,'5'-11'106'0,"-1"1"32"0,-1 2 29 16,-3 8 26-16,0 0 13 0,0 0-21 0,0 0-16 15,0 0-17-15,0 0-20 0,0 0-36 0,0 0-31 16,-3-2-29-16,-1 2-15 0,-4 4-11 15,0 7-13-15,-4 5-7 0,-7 7-2 0,-4 5 5 16,-4 7 2-16,0 8 3 0,-5 7 0 0,5 3 2 16,1 1 2-16,0 1 1 0,3-2 2 0,5-1-3 15,2-3 3-15,6-4-2 16,5-4 1-16,1-4 0 0,6-4 0 16,2-3 2-16,2-4 0 0,1-1-2 0,1-3 1 15,4-2 4-15,1 0-1 16,4-1 2-16,-1-3-3 0,2-2-2 0,-4-2-1 0,1-2 0 15,-2-2 2-15,3-1-3 0,-2 0-1 0,0-3-4 16,-2-1-31-16,-4-2-39 0,1 2-44 0,1-3-50 16,-1-1-70-16</inkml:trace>
  <inkml:trace contextRef="#ctx0" brushRef="#br0" timeOffset="60694.92">11579 8782 191 0,'0'0'66'0,"0"0"11"16,0 0 17-16,0 0 12 0,0 0 10 16,0 0-10-16,0 0-9 0,0 0-10 0,0 0-14 0,0 0-8 15,0 0-12-15,0 0-4 0,1-1 19 16,-1 1 11-16,-1 3 2 0,1-1 1 15,-3 3 5-15,0 0 5 0,-2 2-1 0,0 0-9 16,-1 2-25-16,6-9-22 0,0 0-7 0,0 0-5 16,0 0-7-16,0 0-9 0,0 0 0 0,0 0-2 15,0 0 0-15,0 0-1 0,0 0 0 0,0 0-1 16,0 0 0-16,0 0 1 0,0 0-1 16,0 0 0-16,0 0 1 0,0 0 4 0,0 0 4 15,0 0 12-15,0 0 25 0,0 0 28 0,0 0 27 16,-5 4 26-16,3-6 19 0,1-2 11 0,2 1 11 15,0-2-1-15,0 0-19 0,-1 5-23 0,0 0-27 16,0 0-26-16,0 0-22 0,0 0-13 0,0 0-15 16,0 0-13-16,0 0-11 0,0 0-8 0,0 0 0 15,0 0-1-15,0 0-3 0,0 0-2 0,0 0-4 16,0 0-1-16,0 0-12 0,0 0-8 0,0 0-19 16,-1 0-14-16,0 2-8 0,0 1 3 0,0 3 1 15,-1 9 7-15,-2 4 13 0,-1 1 11 0,-3 3 6 16,3-2-1-16,-2 0 3 15,3-6-17-15,1-2-5 0,-1 0-1 0,4-13-3 16,0 0-1-16,0 0 14 0,0 0 15 0,0 0 10 16,0 0 14-16,0 0 9 0,0 0 2 0,0 0 3 15,1 2-2-15,0-4-1 0,2-3 2 0,0-6 3 16,0-3-1-16,4-4 1 0,-2-3-6 0,5-2 3 16,-1 0 21-16,1-2 5 0,-4 7 10 0,2 0 7 15,-2 3 11-15,-1 0 7 0,4 5 9 0,-9 10 1 16,0 0-15-16,0 0-5 0,0 0-9 0,0 0-14 15,0 0-12-15,2-3-12 0,-1 4-10 0,0 2-7 16,-5 2-7-16,0 2-1 0,0 2-4 16,-1 0 3-16,2 0 0 0,-2 2 2 0,-1 1 2 15,3-4 0-15,-1 4 4 0,-1 0 4 0,1 2 1 16,0-1-4-16,-1 1-7 0,0-1-12 0,-1-1-19 16,2 1-22-16,-2-1-29 0,1-2-35 0,1-1-36 15,-2-3-36-15,2 1-47 0,4-7-56 0</inkml:trace>
  <inkml:trace contextRef="#ctx0" brushRef="#br0" timeOffset="61381.86">12374 8318 306 0,'0'0'64'16,"0"0"7"-16,0 0 11 0,3 2 12 0,-1 1 11 16,-4-1-17-16,-2 4-11 0,-1-2-2 15,-6 5-1-15,1 0-4 0,-2 2-9 0,-4 0-11 16,-4 4-11-16,3-5-2 0,-4-3-7 16,0-1-10-16,-4-1-10 0,1-1-2 0,-3-3-2 15,0-2-1-15,0-2 4 0,3-3 2 0,0-4 10 16,4-1 6-16,4-1 14 0,1-4 9 0,5-2 8 15,4-4 5-15,4-1 4 0,2-3 2 16,1-2-11-16,3 2-7 0,3 0-11 16,1 2-13-16,3 1-8 0,0 4-6 0,3 1-7 15,1 4-6-15,1 2 1 0,0 7 1 16,1 2-2-16,3 3 3 0,1 3-3 0,-1 4 0 0,0 4 1 16,0 5 2-16,0 3 0 15,-1 3 1-15,-2 1 6 0,0 1 1 0,-5 1 6 16,0 2 0-16,-4-1 0 0,-2 0-3 0,-3 0-1 15,-4-1-1-15,-2-1-5 0,-2 1-2 0,-3 0-4 16,-4 2 0-16,-1 2 2 0,-3-2-1 16,-2 2-5-16,-3-2-14 0,0-1-24 0,1-3-35 15,-2-2-50-15,2-2-65 0</inkml:trace>
  <inkml:trace contextRef="#ctx0" brushRef="#br0" timeOffset="61844.29">12655 8091 1055 0,'-13'-1'166'0,"13"1"16"0,0 0 23 0,0 0 26 16,0 0 24-16,0 0-52 0,0 0-37 0,0 0-22 16,0 0-14-16,0 0-5 0,0 0-15 0,-7-5-15 15,3 1-19-15,3 0-8 0,5 2-7 0,-1-2-10 16,7 2-13-16,-1-2-11 0,5 0-8 0,2 0-10 15,3 1-6-15,-2 3-6 0,2 0-7 0,-1 1-8 16,0 2-6-16,2 0-9 0,-4 2-6 16,3 2-8-16,-7 0-10 0,-3 3-5 0,-3 5 3 0,-4 1 6 15,-4 2 7-15,0 1 5 16,-3 5 5-16,-2 1 4 0,-2 0 9 0,-5 0-4 16,-1 3 5-16,-3-3-4 0,-1-1 4 0,-4-1-7 15,0-2-3-15,3-4-5 0,-2-4-8 0,1-2 3 16,4-3-7-16,4-2 3 0,13-6-4 0,0 0 9 15,0 0 7-15,0 0 7 0,0 0 10 0,0 0 10 16,-7 1 9-16,5-1 3 0,2-2 2 0,4-3 0 16,4 1 0-16,1 0 3 0,2-2 0 0,2 1 0 15,3 0-3-15,2 0 0 0,-3 4 2 0,2 0 1 16,0 0 0-16,0 2-3 0,-4-1 4 16,1 0 2-16,-14 0 1 0,0 0-4 0,9 4-7 15,-2 3-1-15,-6 3-2 0,-6 0-7 0,-3 2-7 16,-5 3-8-16,-2 1-24 0,-4 1-19 0,1-1-37 15,-3 1-52-15,0-3-55 0,-2-4-68 0</inkml:trace>
  <inkml:trace contextRef="#ctx0" brushRef="#br0" timeOffset="62076.94">12813 7821 566 0,'6'-15'181'0,"0"6"2"15,2 9 6-15,3 4 4 0,4 6 14 0,1 4-98 16,6 4-29-16,2 2-20 0,6 4-13 0,1 3-3 16,2 4-4-16,-1 1 5 0,-1 4-13 15,-3-2-8-15,-5 3-5 0,-4 2-2 0,-4 3-2 16,-8 2 2-16,-6 3 12 0,-5 0-11 16,-5 2-1-16,-5 2 0 0,-6 0-1 0,0 0-1 15,-5 0 1-15,-3-3-1 0,-5-4-23 16,2-2-18-16,-5-8-23 0,-3-4-31 0,2-5-44 0,0-8-68 15</inkml:trace>
  <inkml:trace contextRef="#ctx0" brushRef="#br0" timeOffset="62312.44">13587 8232 925 0,'-17'4'125'0,"-2"2"29"15,1 1 23-15,1-1 17 0,3 0 19 0,14-6-35 16,0 0-12-16,0 0-20 0,0 0-23 0,0 2-27 16,4-1-21-16,2-1-16 0,-1 0-21 0,4-1-10 15,3 0-13-15,4-2-4 0,7-2-18 16,7-1-28-16,4 0-33 0,-3-3-38 0,1 1-33 16,-1 1-26-16,-2 0-35 0,0 0-47 0,-5 4-33 0</inkml:trace>
  <inkml:trace contextRef="#ctx0" brushRef="#br0" timeOffset="62456.83">13529 8415 409 0,'-8'7'139'15,"8"-7"32"-15,0 0 27 0,0 0 15 0,0 0 18 16,0 0-17-16,0 5-25 0,3-2-29 0,2-2-33 16,7-3-30-16,3 0-30 0,9-6-26 0,7-1-63 15,3-2-58-15,5-2-57 0,8-3-50 0,4-2-52 16</inkml:trace>
  <inkml:trace contextRef="#ctx0" brushRef="#br0" timeOffset="62806.55">14440 8197 347 0,'-23'9'137'0,"5"-1"29"0,0-4 30 0,7 2 26 15,-1-1 20-15,12-5-31 0,0 0-22 0,0 0-20 16,0 0-21-16,0 0-22 0,-6 2-30 0,0-1-21 15,1 2-21-15,-3 0-17 0,-2-3-16 16,-4 0-7-16,-4-1-4 0,-3 0-9 0,-2-3-3 0,-1 1-11 16,2-1-5-16,1-2-5 0,1-5-19 15,3-3-12-15,2-2-10 0,6 0-4 0,2-4-7 16,8 2 4-16,4 1 5 0,2 0 4 0,-2 0 16 16,3 1 13-16,2 5 9 15,-1 3 5-15,1 3 11 0,2 2 1 0,1 4 4 16,1-1 1-16,1 4 5 0,0 1 0 0,2 1 3 15,0 2 1-15,1 2 7 0,2 3 11 16,-4 2 9-16,0 0 10 0,-4-1 8 0,-3 1 8 0,0 0 5 16,-5 0-2-16,-1 2-5 0,-4 0-11 15,-4 1-10-15,-4 1-10 0,-2 0-12 0,-3 4-5 16,-4 1-10-16,-4 1 2 0,-2 1-18 0,-4 0-5 0,-3-3-33 16,0 1-49-16,0-5-60 0,3-2-83 0</inkml:trace>
  <inkml:trace contextRef="#ctx0" brushRef="#br0" timeOffset="63254.6">14745 8069 870 0,'-21'1'197'0,"5"0"28"16,2 0 21-16,14-1 17 0,0 0 15 0,0 0-64 15,0 0-43-15,0 0-24 0,0 0-31 0,0 0-24 16,0 0-13-16,0 0-9 0,0 0-9 0,-4-2-9 15,4 1-7-15,6-1-5 0,5-2-6 0,-1 3-2 16,4-2-9-16,-2-1-9 0,4 2-7 16,0-1-3-16,0-1-1 0,-2 4-3 0,-1 2 0 15,0-1-4-15,-1 2 1 0,0 0 3 0,1 1-2 16,-2 1-4-16,-4 0-7 0,2 1-5 16,-9-6-6-16,6 7-8 0,-5 2-3 0,-1-2-3 15,-3 5 2-15,-4 2-2 0,-4 1 4 16,-1 3 0-16,-4 2-2 0,-4 1-15 15,-2 0-7-15,0 1-12 0,0-1-23 16,0-1-19-16,0-6-23 0,3 0-10 0,2-3-5 0,3-4 15 16,14-7-1-16,-6 5 4 0,6-5 22 0,0 2 25 0,7-2 26 15,2-2 12-15,4 0 16 0,1 0 14 0,3 1 17 16,3 1 23-16,0 0 18 0,0 0 9 0,-3 1 14 16,-1 2 14-16,-1 1 12 0,-2 1 2 0,-3 2 7 15,-1-1-5-15,-9-6-9 0,4 6-5 0,-1-1-8 16,-2 1-12-16,-4 1-12 0,0 1-7 0,-5 1-12 15,-1 0-4-15,-3 1-10 0,0 2-5 0,-4-1-14 16,-3 2-3-16,-1 0-19 0,-3-1-28 16,-3 1-26-16,0-3-49 0,1-3-63 0,2-1-85 0</inkml:trace>
  <inkml:trace contextRef="#ctx0" brushRef="#br0" timeOffset="63478.62">15587 8007 770 0,'0'0'130'0,"0"0"14"0,11 2 16 15,-8 2 23-15,-5 2 16 0,-6 1-42 0,-4 1-35 16,-1 3-26-16,-3 2-10 0,3 5-11 0,-3 0-13 16,-1 4-19-16,0 2-7 0,-3 0-4 0,3 1-1 15,-4 1 1-15,1-1-19 0,0-1-24 0,-1-1-33 16,3-3-38-16,-1-2-54 0,3-5-52 0,2-2-68 15</inkml:trace>
  <inkml:trace contextRef="#ctx0" brushRef="#br0" timeOffset="63681.05">15371 8080 851 0,'-17'-1'136'0,"4"1"26"0,0 1 23 16,-1 0 23-16,4 2 20 0,10-3-33 15,0 0-14-15,0 0-15 0,0 0-19 0,0 0-23 16,0 0-22-16,0 0-22 0,0 0-17 16,0 0-19-16,0 0-22 0,0 0-23 0,0 0-32 15,-2-2-32-15,4 0-35 0,2 2-46 0,2-3-58 16,0 2-63-16,6 0-68 0</inkml:trace>
  <inkml:trace contextRef="#ctx0" brushRef="#br0" timeOffset="63828.59">15580 8267 411 0,'-3'12'147'0,"-1"-2"24"0,0 0 20 16,-2-2 20-16,6-8 18 0,-5 7-31 0,5-7-24 16,0 0-16-16,0 0-11 0,0 0-12 0,0 0-14 15,-1 6-15-15,1-6-18 0,0 0-19 16,0 0-18-16,0 0-13 0,0 0-14 0,0 0-15 0,0 0-25 16,0 0-33-16,0 0-28 0,0 0-30 15,0-2-39-15,0 2-46 0,0 0-50 0,1 0-45 16</inkml:trace>
  <inkml:trace contextRef="#ctx0" brushRef="#br0" timeOffset="64152.68">16005 8010 459 0,'-20'-4'148'0,"-1"0"28"0,7 1 27 15,14 3 43-15,0 0 40 0,0 0-33 0,0 0-24 16,0 0-22-16,0 0-26 0,-6-4-24 0,5 3-28 15,4-1-43-15,8 3-39 0,7 1-15 0,7-1-14 16,5 1-9-16,5 0-5 0,2 2-1 16,4-1-2-16,-7 2-1 0,-1-2 2 0,-2 0-4 15,-4-1 1-15,-5 0 4 0,-5-1 14 0,-17-1 11 16,0 0 16-16,0 0 12 0,0 0 5 0,0 0 7 16,0 0 3-16,0 0-7 0,5 5-15 0,-2-1-15 15,-6 0-16-15,-3 1-19 0,-5 2-3 0,-1 7-8 16,-3 4-2-16,-2 4 0 0,-3 4 1 15,-1 3 2-15,5 1 2 16,-4 2 8-16,0 3-2 0,0-1-15 0,3-1-29 16,0-5-29-16,1-2-25 0,1-2-33 0,1-3-30 15,1-1-49-15,0-4-55 0,1-3-51 16</inkml:trace>
  <inkml:trace contextRef="#ctx0" brushRef="#br0" timeOffset="64311.43">16025 8239 747 0,'-11'-4'228'0,"2"2"32"0,0 3 27 0,9-1 24 16,0 0 13-16,0 0-73 0,0 0-63 0,-3 2-38 15,6 0-37-15,2 0-33 0,6 1-27 0,10-1-32 16,9 1-38-16,12-3-44 0,9 1-46 0,7-1-60 16,10-1-50-16,5-2-88 0</inkml:trace>
  <inkml:trace contextRef="#ctx0" brushRef="#br0" timeOffset="64486">16851 8229 616 0,'-20'3'184'0,"3"-2"32"0,5 1 30 16,12-2 26-16,0 0 22 0,0 0-52 0,0 0-36 16,0 0-35-16,0 0-32 0,0 0-33 15,-3 3-30-15,5-1-26 0,5 0-22 0,7-2-11 16,5 0-34-16,5-2-41 0,4 1-54 0,2-3-60 15,3 1-80-15,2-1-76 0</inkml:trace>
  <inkml:trace contextRef="#ctx0" brushRef="#br0" timeOffset="64640.44">16772 8399 768 0,'-14'7'198'0,"6"-2"31"0,8-5 30 0,0 0 24 0,0 0 20 0,0 0-57 15,1 6-35-15,2 0-49 0,6-3-36 0,4-2-29 16,10-1-28-16,0-1-34 0,4-1-55 16,8-1-62-16,4-2-72 0,3-4-119 0</inkml:trace>
  <inkml:trace contextRef="#ctx0" brushRef="#br0" timeOffset="75304.37">17638 8211 948 0,'-12'-10'169'0,"2"1"20"0,4 2 22 0,0 0 18 0,2 3 7 16,5 0-80-16,3 0-43 0,3-4-24 16,-3 0-11-16,5 0-22 0,2 1-22 0,3 0-18 15,3-1-8-15,4 1-6 0,0 0-2 16,0 0 1-16,1 1-4 0,-1 3-1 0,2 2 1 16,-3 2 2-16,-1 0-2 0,-4 3 0 0,-1 2 0 15,-3 1-1-15,-2 1-2 0,-1 2 2 0,-4 1 0 16,0 1-2-16,-1 0 2 0,-2-1 1 0,-3 2 0 15,-1 2 3-15,0 3 6 16,-3 3-1-16,-2 1 1 0,-2 2 1 0,0 1 5 16,-3 2-2-16,-4 3 1 0,-4-1-3 0,0 3 2 15,-3-2-1-15,1-4-1 0,-1-1-1 16,6-4-4-16,-1-3 0 0,4-4-2 16,1-2 2-16,14-12 2 0,0 0 7 0,0 0 8 0,0 0 10 0,0 0 9 0,0 0 12 15,-4 8 7-15,5-3 6 0,3-3 6 0,5-1 1 16,1-3 8-16,2-1 5 0,2 0 4 0,2 0 5 15,5-3 0-15,8-1-5 0,3 0-7 0,3-3-11 16,6-2-12-16,3-1-15 0,2-1-15 0,3-1-15 16,0-2-9-16,-1 2 0 0,-7 0-4 15,-4 1 2-15,-9 4-4 0,-5 2 1 0,-6 1-12 16,-5 1-12-16,-12 6-19 0,0 0-27 16,0 0-35-16,0 0-43 0,0 0-43 0,0 0-48 0,0 0-50 15,0 0-58-15,0 0-64 0</inkml:trace>
  <inkml:trace contextRef="#ctx0" brushRef="#br0" timeOffset="81558.25">11998 9496 825 0,'-9'-9'127'0,"9"9"13"0,0 0 7 0,-8-4 5 16,3 4-1-16,2 3-60 0,0 3-38 16,1 4-22-16,2 3-14 0,1 4-12 0,2 2-13 15,1 2-1-15,0 2 1 0,2 2 4 0,1 2 6 16,0 3 1-16,0 0 1 0,2 1-1 15,-1-1 8-15,-3 0 2 0,1 2 1 0,-2 1 2 16,-1-2-4-16,0-1 1 0,-2-5 0 0,-1-1 1 16,-2-1-1-16,0-1-3 0,1-6-3 15,-1-2 1-15,2-14 2 16,0 0 1-16,0 0-1 0,0 0 1 0,0 0 5 0,0 0 8 0,-1 3 21 0,2-5 26 16,-1-3 18-16,3-2 19 0,2-3 19 15,3-2 13-15,-2-2 8 0,3-3-6 0,0 1-23 16,4-2-26-16,-1 6-19 0,-2-1-23 15,4 1-20-15,-2 3-13 0,6 2-19 0,-2 4-5 16,1 1-4-16,1 2-3 0,-2 3 2 0,-1 3-2 16,-5 1 0-16,0 1-2 0,-3 0 1 0,-1 1-2 0,-5-1 4 15,-1 0-1-15,-1 1-8 0,-4 2-10 0,1-1-20 16,2 2-26-16,0-1-29 0,0 2-31 16,1 1-40-16,0-1-56 0,-2 1-56 0,-2-3-59 15</inkml:trace>
  <inkml:trace contextRef="#ctx0" brushRef="#br0" timeOffset="81856.89">12320 9912 836 0,'5'-10'179'0,"-5"10"26"0,0 0 24 15,0 0 17-15,0 0 10 0,0 0-57 0,10-7-37 16,-3 4-42-16,1 1-27 0,4 1-26 0,3 1-22 16,4 1-18-16,0 0-10 0,-1 0-5 15,2 1-6-15,-2 0-2 0,-2 1-2 0,-4-1-4 16,-2 0-5-16,-1 2 0 0,-9-4-1 0,4 7-8 15,-3 4-4-15,-2 1-12 0,-2 3-3 0,-3 4 2 16,0 1 3-16,-1 2 2 0,-4 5 1 16,-4-1 3-16,-1 2 1 0,-3-2 12 0,0-3 1 15,1-1-4-15,1-4-6 0,2-3-5 0,1-3-2 16,14-12 3-16,0 0 5 0,0 0 1 0,0 0 1 16,0 0 6-16,0 0 8 0,-5 8 19 0,4-5 3 15,2-1 1-15,5-3 6 0,6-1 9 16,1-4 3-16,6-1 2 0,4-3-4 0,4-1-12 15,4-3-4-15,-1-2-1 0,2 0-24 0,7-3-53 16,-1-1-57-16,2-1-81 0,0-1-85 0</inkml:trace>
  <inkml:trace contextRef="#ctx0" brushRef="#br0" timeOffset="82344.12">12919 9337 468 0,'7'-11'115'0,"0"0"18"0,-7 11 20 15,0 0 16-15,0 0 4 0,0 0-31 0,0-5-28 16,-5 1-29-16,0 4-26 0,1 6-18 0,-8 4-21 16,-2 7-18-16,-4 9-5 0,-2 6-4 0,-2 6 1 15,-3 7 0-15,3 1-1 0,5 3 2 0,-2 2-1 16,1-1-1-16,3 0 3 0,5-2-2 16,4-3 1-16,2-4 0 15,6-5 4-15,3-2-2 0,5-2 6 0,0-3 1 16,3-1 0-16,1-4-7 0,5-2-24 0,-3-4-28 15,3-5-17-15,2-2-27 0,0-3-38 0,1-4-50 16</inkml:trace>
  <inkml:trace contextRef="#ctx0" brushRef="#br0" timeOffset="82761.36">13287 9670 573 0,'0'0'133'0,"0"0"23"0,0 0 22 0,0 0 16 0,0 0 11 15,0 0-51-15,0 0-27 0,-8-1-22 16,1-2-21-16,3 2-25 0,0 1-19 0,-2 2-13 16,1 0-12-16,1 3 1 0,-4 0-5 0,0-1-4 15,1-1 1-15,-3-3 4 0,0 0-2 0,-1 0-2 16,-2-1 3-16,-2 0-1 0,-3 0-1 0,-2-2-4 15,2-1-3-15,-2 0 1 0,3 0-2 0,1-4-7 16,2-2 1-16,3-3 0 0,2 0 1 16,3 0 11-16,6 1 2 0,2 0-1 15,2 0-1-15,3 1 3 0,-1 2-7 0,4 1-1 0,0 4-1 16,2 1-9-16,2 2-2 0,1 2-5 16,4 2 3-16,1 2 0 0,1 3 4 0,0 3 5 15,0 0 6-15,-4 2 2 0,0-1 5 0,-2 2 3 16,-1 0 0-16,-5 2 2 0,-2-2 2 15,-6 1-4-15,-1-1-3 0,-3 1-3 0,-2 1-1 0,-2 2 2 16,-3 2-1-16,-3 1 2 0,-2 1-6 0,-2 0-27 16,-3-1-41-16,2-3-44 0,-3 4-55 15,3-6-72-15</inkml:trace>
  <inkml:trace contextRef="#ctx0" brushRef="#br0" timeOffset="83221.33">13591 9529 467 0,'-7'2'191'0,"0"1"30"0,-2-1 22 15,9-2 24-15,0 0 25 0,0 0-43 0,0 0-39 16,0 0-30-16,0 0-24 0,0 0-26 0,0 0-21 16,0 0-20-16,-3 1-23 0,2-1-16 0,1 0-16 15,9 0-9-15,1-1 40 0,4 1-53 0,1-2-4 16,7 0-4-16,2 0 1 0,2 2-7 0,-4 4 2 15,0-1-3-15,-1 1-52 16,-2 0 47-16,-1 3-2 0,-3-1-6 0,-3 1-8 16,-5 2 0-16,-3 1-6 0,-6 3-4 0,1-2-2 15,-3 3 0-15,-2 2 2 16,-6 2 5-16,-1 0-1 0,-4 1-7 16,-3 2-2-16,-2-1-4 0,-4 0-8 0,2-3-14 0,0-3-17 15,0-1-14-15,6-3-3 0,3-4 4 0,15-6 9 16,0 0 8-16,0 0 13 0,0 0 16 0,0 0 19 0,0 0 15 15,-6 5 9-15,4-3 10 0,6-5-2 0,7-1-1 16,7-2 2-16,6-1-3 0,4 2 0 0,5 1 1 16,3-3-1-16,2 2-3 0,-5 2 23 0,2 3 24 15,-4 0 22-15,-3 1 22 0,-9 3 7 0,-1-1 4 16,-8 3 1-16,-4-1 0 0,-2 1-22 0,-6 1-23 16,-2 1-23-16,-2-1-18 0,-1 4-7 0,-1 3-3 15,-3-1 2-15,-3 3-11 0,-4 4 1 0,-3 2-9 16,-7 3-12-16,-4 0-102 0,-2-2 30 0,-2-1-45 15,-2-4-63-15,0-2-70 0</inkml:trace>
  <inkml:trace contextRef="#ctx0" brushRef="#br0" timeOffset="83900.2">14140 9157 572 0,'-17'-10'110'0,"0"2"21"0,6 2 14 15,11 6 11-15,0 0 5 0,0 0-42 0,0 0-20 16,-3 0-20-16,2 2-21 0,3 0-23 0,2 1-17 16,4 2 1-16,7 5-5 0,4 0 14 15,5 4-1-15,8 3 18 0,3 5 8 0,-1-1 3 16,1 2 2-16,2 1-12 0,-1 1-3 16,-3-1-20-16,-4-4-3 0,-6-1-17 0,-6-3-6 15,-6-1-1-15,-4-2-1 0,-3-3 5 0,-3-1 0 16,-1-1 2-16,-2 2-1 0,1-3 3 15,-2 0-2-15,2 0 1 0,1-7 1 0,0 0-3 16,0 0 1-16,0 0 1 0,0 0 1 0,0 0-3 16,0 0 4-16,0 0-1 0,0 0 0 0,0 0 2 15,0 0 1-15,0 0 0 0,0 0 0 0,0 0 3 16,0 0 0-16,0 0 0 0,0 0-2 0,0 0 2 16,0 0 6-16,0 0 4 0,0 0 2 0,0 0 4 15,0 0 0-15,0 0 3 0,0 0 0 0,0 0 2 16,0 0-5-16,0 0-5 0,0 0-3 0,0 0-6 15,0 0-2-15,0 0-5 0,0 0 1 0,0 0-7 16,0 0-1-16,0 0-5 0,0 0-1 0,0 0-5 16,0 0-3-16,0 0 1 0,1 7-4 0,2 1 7 15,0 2-4-15,1 1 5 0,0 4 0 16,0 1 5-16,0 1 3 0,2 3 3 0,-2 2 2 16,-1 2-2-16,-4 1 1 0,0 1-1 15,-3 2 3-15,-5-1 1 0,0 2 2 0,-4-3-2 16,-3 3 2-16,-1 1 2 0,-4 2 1 0,-4 0 5 15,-2 2-4-15,-4-2 2 0,-2-1-2 0,1-2 0 16,-1-3-2-16,2-1-3 0,2-6-8 16,4-5-21-16,4-3-24 0,4-4-31 0,17-7-30 15,0 0-38-15,-9 1-33 0,7-6-29 0,6-7-87 0</inkml:trace>
  <inkml:trace contextRef="#ctx0" brushRef="#br0" timeOffset="84110.41">15233 9508 733 0,'-13'4'125'16,"-4"1"26"-16,-1 1 31 0,2 1 32 0,0 0 21 15,16-7-33-15,0 0-15 0,0 0-9 0,0 0-13 16,0 0-18-16,0 0-29 0,-5 4-29 0,0 0-20 16,10-1-12-16,3-3-16 0,5-1-13 0,2 1-14 15,4-3-8-15,6 1-2 0,1-3-22 16,5-1-29-16,-2-2-32 0,1 1-39 0,-2 1-50 15,-1 1-59-15,-4-1-69 0</inkml:trace>
  <inkml:trace contextRef="#ctx0" brushRef="#br0" timeOffset="84262.05">15127 9707 415 0,'-12'8'141'0,"2"-1"35"15,10-7 26-15,0 0 14 0,-2 6 19 0,2-6-13 16,2 4-22-16,2-1-38 0,4-2-40 0,6-1-34 15,5-3-23-15,5-1-17 0,5-4-24 0,8-2-46 16,5-4-36-16,4-2-28 0,6-2-65 0,4-3-101 16</inkml:trace>
  <inkml:trace contextRef="#ctx0" brushRef="#br0" timeOffset="84437.26">15883 9360 476 0,'-10'2'138'0,"10"-2"39"0,-5 2 34 16,5 0 22-16,3 1 9 0,2-1-33 0,3 1-21 16,6-2-18-16,4 1-27 0,7-2-37 0,4-1-31 15,5-2-27-15,0-4-14 0,0 0-30 0,4 0-48 16,-2-2-47-16,-1 1-49 0,-4-1-54 0,-4-1-59 16,-6 1-54-16</inkml:trace>
  <inkml:trace contextRef="#ctx0" brushRef="#br0" timeOffset="84765.49">16002 9304 302 0,'-24'10'118'0,"2"1"13"0,5-1 17 0,1 1 16 15,3 1 19-15,0-1-2 0,6 1-17 0,1-1-13 16,2-1-12-16,-2 0-6 0,3-2-19 0,0 0-13 16,-1 1-19-16,1-1-41 0,-1 1-12 0,2 0-9 15,-2 1-10-15,-1 2-4 0,-1 1 1 0,-1 2 0 16,0 2-3-16,0 0-2 0,2-2-12 15,0 1-17-15,0-3-11 0,1 0-6 0,2-3-4 0,2-10-2 16,0 0-1-16,4 6 7 0,1 0 10 16,6-3 16-16,4-2 14 0,3-1 5 0,4 1 8 15,4-1 6-15,4-1 19 16,3 3 1-16,2-1 12 0,0 3 4 16,0-2 6-16,-4 1 6 0,-1 2 10 15,-5 0 7-15,-7 1-3 0,-4 0-5 0,-5 1-13 16,-4-2-7-16,-5 2-8 0,-3-1-10 0,-2 1-10 0,-4 1-14 15,-1-1-13-15,-1 4 0 0,-4-1 2 0,-2 4-5 16,-2-2-13-16,-4 0-18 0,-1 1-22 16,-3-2-33-16,-3 1-40 0,2-2-66 0,-1-5-88 15</inkml:trace>
  <inkml:trace contextRef="#ctx0" brushRef="#br0" timeOffset="85083.72">16822 9485 351 0,'-38'8'129'0,"2"0"12"0,11-3 15 16,1 0 15-16,7-1 14 0,-1-1-48 0,5-1-29 16,2 1-11-16,11-3 1 0,0 0 0 0,0 0-6 15,0 0-3-15,0 0 3 0,-1 5 8 0,1-3 3 16,2 0 5-16,3 0 7 0,1 0 2 0,3-1 7 15,0-1-1-15,3 2 1 0,3 0-4 16,3-2 7-16,-5 0-1 0,3 0-16 0,-2 0-14 16,2-1-12-16,-1 1-11 0,-1 0-16 0,-1 1-16 15,0-3-16-15,-4 2-12 0,-2-1-5 16,-7 1 1-16,0 0-3 0,7-1-4 0,-2 1 0 16,-5 0-9-16,0 0-14 0,0 0-20 0,7-3-30 0,-7 3-29 15,0 0-31-15,4-4-34 0,0 2-39 0,0-3-38 16,-4 5-42-16,4-4-51 0,-3 0-51 0</inkml:trace>
  <inkml:trace contextRef="#ctx0" brushRef="#br0" timeOffset="85569.8">17144 9394 617 0,'0'0'87'0,"0"0"0"0,0 0 7 15,0 0-1-15,0 0 9 0,-7-5-23 0,8 6-18 16,5 0-16-16,3 4-1 0,2 1 1 0,4 1-7 16,-1 0 0-16,0 2-5 0,-2 0-15 0,0 0-6 15,-12-9 0-15,0 0-3 0,3 8 2 16,-6-3 13-16,0 1 6 0,-3-2-2 0,1-1 1 15,-2 0 0-15,0-1 2 0,-2-1 6 0,0-1 0 16,-1 0-10-16,2-2-5 0,-1 1 2 0,-2-3 0 16,-2-1-2-16,0-1-3 0,1-1-7 0,-1 0-7 15,3-2 1-15,0-3-2 0,1-1-7 16,3-1-4-16,3-3 3 0,4 2-4 0,3-1-4 0,1 1 0 16,2 2-2-16,3 0-3 0,-1 3 1 0,2 2 5 15,2 2-3-15,-2 4 2 16,3 1 2-16,-1 2 2 0,2 2-3 0,0 2 3 15,2 3 10-15,-1 2 8 0,1 3 8 0,-2-1 9 16,-2 3 4-16,-3 1 0 0,-2 1 10 0,-2 1 0 16,-3 0-4-16,-2 1-3 0,-5 1 1 0,-3 0 2 15,-4 1-2-15,-4 4 4 0,-2-1-5 0,-2 1 0 16,-5 2 1-16,-1-2-4 0,-5 1-7 0,-3-2-8 16,0-2-8-16,-2-1-23 0,3-5-29 0,3-6-28 15,5-1-51-15,0-3-66 0,3-4-76 0</inkml:trace>
  <inkml:trace contextRef="#ctx0" brushRef="#br0" timeOffset="86078.47">17659 9403 483 0,'-12'1'133'0,"2"-1"27"16,10 0 25-16,-8-1 26 0,8 1 19 0,0 0-19 16,0 0-22-16,-7-3-11 0,5-2-19 0,3-2-8 15,4-1-15-15,1-2-20 0,0-1-16 0,6 0-17 16,4-1-14-16,-2 0-17 0,4 0-11 0,0 1-19 16,-1 2-11-16,-1 2-4 0,0 0-4 0,1 2-3 15,-2 2-2-15,-2 3-2 0,-1 0 0 16,1 2-6-16,-1 1-10 0,-2 2-11 0,-2 1-6 15,0-1-4-15,0 2-6 0,-2 1-1 0,-3 1-5 16,0-1 3-16,-2 0 2 0,-2 2 3 0,-2-2-2 16,-3 1 3-16,-1 1 7 0,-3 3 4 15,-1-3 4-15,-1 1-3 0,-2-1-5 16,-1-2-14-16,2-1-12 0,-2-2-21 0,-1 0-18 0,4-2-11 16,12-3-6-16,0 0 0 0,0 0 10 0,-3 0 15 0,3-3 19 15,4 1 21-15,1-1 19 0,4-1 15 16,2 3 11-16,1-2 16 0,5 2 13 0,2-1 11 15,2 1 10-15,-6 3 17 0,2 1 17 16,-2 0 9-16,0 3 6 0,-1 0 4 0,-2 0 2 16,-3 1 1-16,-2 1-6 0,-4 1-12 0,-3 2-17 15,-3-2-8-15,-2 3-7 0,-3 0-10 0,-3 1-12 16,0 2-4-16,-3 3-1 0,-3 0-2 0,-3 1 4 16,-3-2 0-16,-5 0-5 0,-1 0-5 0,0-3-3 15,-2 0-11-15,0-3-27 0,2-4-36 16,3-4-52-16,1-5-70 0,5-2-87 0</inkml:trace>
  <inkml:trace contextRef="#ctx0" brushRef="#br0" timeOffset="86321.91">18615 9157 698 0,'2'-1'137'0,"-3"2"10"0,-5 3 10 0,-3 3 21 15,-2 3 26-15,-3 2-68 0,1 4-33 0,-1 3 3 16,3 1 2-16,1-2-2 0,1 0-10 16,0 2-23-16,-1-1-25 0,2 3-10 0,-3 0-6 15,0 0-10-15,-2 0-10 0,1-1-8 0,1-1-1 16,0-2 0-16,-1-2-11 0,1 1-11 16,-1-2-25-16,-1-3-27 0,1-4-29 0,4-2-39 0,0-3-55 15,1-3-72-15</inkml:trace>
  <inkml:trace contextRef="#ctx0" brushRef="#br0" timeOffset="86509.49">18376 9207 832 0,'-15'-4'214'0,"2"2"29"0,0 1 28 0,2 4 34 16,3-1 27-16,8-2-82 0,0 0-38 0,0 0-9 15,0 0-19-15,0 0-27 0,0 0-27 0,0 0-33 16,0 0-27-16,0 0-28 0,0 0-21 0,0 0-38 15,-2 4-43-15,2-4-44 0,2 2-41 16,2 1-51-16,0-1-58 0,0 0-43 0,6 2-61 16</inkml:trace>
  <inkml:trace contextRef="#ctx0" brushRef="#br0" timeOffset="86656.7">18488 9423 397 0,'-3'10'100'16,"1"0"20"-16,0-2 29 0,2-8 22 0,0 0 20 0,-2 8-34 15,2-8-11-15,0 0 9 0,0 0 1 0,0 0-16 16,0 0-27-16,0 0-21 0,0 0-23 0,0 0-31 16,0 0-46-16,0 0-50 0,0 0-61 0,4 4-72 15,1-3-88-15</inkml:trace>
  <inkml:trace contextRef="#ctx0" brushRef="#br0" timeOffset="86918.55">19043 9214 490 0,'-22'-7'124'0,"-2"0"14"0,4 2 13 0,5 2 20 16,6 1 21-16,9 2-53 0,0 0-10 15,0 0 5-15,0 0 6 0,0 0-3 0,0 0-4 16,-5 1-7-16,3 1-17 0,2 0-20 15,2-1-21-15,3 2-13 0,0 1-8 0,3-2-12 16,2 1-8-16,2 0-13 0,1-3-4 0,-3 0-3 16,3 0 3-16,4 0-4 0,2-1-5 0,3-1-5 15,0-1-20-15,0 1-30 0,4-1-38 16,-2 0-31-16,-1 1-48 0,-2-1-47 16,-3-2-58-16,-5 0-52 0</inkml:trace>
  <inkml:trace contextRef="#ctx0" brushRef="#br0" timeOffset="87251.25">19004 9152 477 0,'-23'2'79'0,"5"-1"19"0,1 1 15 0,5 2 14 0,0 1 13 15,1 1 16-15,4 3-15 0,1-1-10 0,-3 2-17 16,5 0-15-16,-1 0-10 0,-2 3-12 0,3-1-12 16,-1 0-17-16,-2 1-21 0,3-1-10 0,0 3-5 15,0-1 0-15,2 0-6 0,0 0-14 0,1-1 10 16,1-1-6-16,1-2-4 0,2 0-6 15,3-1-3-15,0-1-1 0,1-1 1 0,3-2 14 16,-1 0-11-16,4 0 8 0,1 0 3 0,4 0 7 16,1 0 1-16,2 1 0 15,1-1-2-15,-3 2-1 0,2-3 8 16,-1 3 9-16,-2-1 10 0,-3-1 15 16,-5 1 11-16,-2 1 6 0,-4 0-1 0,-3-2 0 15,-2 0-9-15,-3 0-12 0,-2 0-6 0,0 1-15 16,-3 1-8-16,-2 1-7 0,0 1 3 0,-3 1 2 15,1 1-1-15,-3-1-17 0,-1 1-32 16,1-1-29-16,1-1-41 0,-3-2-57 0,5 0-76 16</inkml:trace>
  <inkml:trace contextRef="#ctx0" brushRef="#br0" timeOffset="87448.89">19666 9350 729 0,'2'-2'221'0,"-6"1"25"15,-7 3 27-15,-2-1 24 0,5 2 21 16,8-3-71-16,0 0-52 0,0 0-32 0,0 0-26 16,0 0-25-16,0 0-26 0,0 0-21 0,0 0-22 15,-6 5-18-15,8 0-13 0,11-1-24 0,8 0-26 16,0-5-32-16,5-1-35 0,5 0-56 0,0-1-50 16,2 0-66-16,0 1-67 0</inkml:trace>
  <inkml:trace contextRef="#ctx0" brushRef="#br0" timeOffset="87607.31">19620 9466 312 0,'-28'11'76'16,"5"0"31"-16,6-1 42 0,9 0 36 0,0-3 34 15,8-7 32-15,0 0 6 0,-2 6 8 0,2-6-4 16,2 6-13-16,2-2-30 0,2 0-24 0,5-2-29 16,1-2-25-16,5-1-32 0,5-1-29 0,4-2-25 15,3 1-25-15,2-4-34 0,4-1-61 0,2 0-38 16,-1-2-49-16,-1-1-59 0,2 3-75 0,-3-1-92 15</inkml:trace>
  <inkml:trace contextRef="#ctx0" brushRef="#br0" timeOffset="88232.82">18713 9559 369 0,'0'0'82'0,"0"0"23"0,0 0 12 0,0 0 5 16,-3 0 12-16,1 1-15 0,0 1-14 16,2-2-17-16,0 3-15 0,0-2-17 0,-9 0-7 15,-1 0 8-15,-3-1-6 0,5-2-6 0,8 2-4 16,0 0 0-16,0 0 3 0,0 0 5 0,-3-4 9 15,3 4 3-15,0 0 10 0,0 0 9 16,2-3 9-16,0-1 10 0,1 1 5 0,1 0-7 0,3 1-9 16,2 0-13-16,0 1-16 0,1 1-8 0,1 0-8 15,-2 2-14-15,-9-2-12 0,6 3-2 16,0 0-8-16,-6-3-2 0,0 0-1 0,0 6-4 16,0-2-7-16,-2 0-5 0,-5-1-10 0,0 2-16 15,3-1-14-15,-4 1-12 0,1-1-12 0,-5 0-10 16,3 2-6-16,-2-3-10 0,3 2-23 0,-2-2-26 15,1 2-36-15,-1-2-39 0</inkml:trace>
  <inkml:trace contextRef="#ctx0" brushRef="#br0" timeOffset="88727.38">20265 9064 495 0,'-2'-1'143'15,"2"1"26"-15,0 0 16 0,0 0 10 0,0 0 6 0,0 0-57 16,0 0-28-16,0 0-24 0,0-1-16 16,2 4-23-16,4-2-19 0,4 3-9 15,4-1-5-15,10 1-9 0,5-2-7 0,2-1-23 16,4-2-32-16,4-2-35 0,-5-2-35 0,-2-1-40 15,-5-1-30-15,-1 1-37 0</inkml:trace>
  <inkml:trace contextRef="#ctx0" brushRef="#br0" timeOffset="89061.74">20311 9029 227 0,'-15'6'103'15,"4"-1"21"-15,0 2 16 0,3 1 10 0,2-1 12 16,1-1-24-16,3 2-6 0,-1 4 3 0,0 2 3 15,-1-1-17-15,0 1-2 0,-2 4-3 0,2-1-1 16,-1-1-12-16,0 2-17 0,-2 1-25 0,1-2-24 16,1-2-6-16,2-4-13 0,2-1-8 0,1-10-8 15,0 0 1-15,0 0-2 0,0 8-4 0,1-4 2 16,2 0 1-16,1-2-3 0,1-1 1 0,-1-2 0 16,6 0-3-16,-2-2 1 0,-1 1 1 15,4 1 1-15,1 0-3 0,1 0 7 16,4 1-1-16,2 1-2 15,0-1 6-15,4 2 7 0,1 1 2 0,-1 1 8 0,4 1 8 16,-2 0 4-16,-3 1 6 0,-3 2 10 0,-5-1 0 16,-3 0-2-16,-1 1 0 0,-10-8-13 0,3 10-5 0,-2 0-4 15,-3 1-5-15,-2 2-4 0,-6 0-3 0,1 1-1 16,-2 0-3-16,-4 0-6 0,3 0-19 0,-4-1-22 16,0-1-23-16,-2-2-26 0,2-1-38 0,-1-3-60 15,3-3-66-15,-1-2-66 0</inkml:trace>
  <inkml:trace contextRef="#ctx0" brushRef="#br0" timeOffset="89247.65">20731 9292 479 0,'0'0'153'16,"0"0"26"-16,0 0 24 0,0 0 19 0,18-4 43 0,-18 4-28 16,0 0-28-16,12-3-17 0,-1 4-15 15,-7 1-24-15,0 2-21 0,1 0-13 0,2 0-40 16,5 2-33-16,2-2-14 0,5-2-5 15,7-4-18-15,2-1-19 0,2-1-27 0,2-1-38 16,2-1-51-16,-2 1-76 0,2-2-78 0</inkml:trace>
  <inkml:trace contextRef="#ctx0" brushRef="#br0" timeOffset="89688.25">21307 9190 497 0,'-17'-4'167'0,"17"4"32"15,-13-4 33-15,13 4 33 0,0 0 32 0,0 0-20 16,0 0-20-16,0 0-19 0,0 0-20 0,0 0-15 16,-6-2-14-16,7 1-18 0,2 1-21 0,4-1-19 15,1-1-16-15,5 0-16 0,-3 0-22 0,2 2-17 16,1-1-18-16,0-1-14 0,-5 1-11 0,1 1-7 16,1 1-7-16,1 2-7 0,0-1-5 0,-2 3-5 15,1-1-10-15,-3 2-8 0,-1 0-15 0,-2 0-17 16,1 0-16-16,-4 1-12 0,-2 0-1 0,-4 1 3 15,2 0 3-15,-3 1-12 0,0-2-5 16,-2 1 3-16,0 2 0 0,-1-1 11 16,0 1-5-16,-3-1-14 0,0-1-14 15,1-2-8-15,1-1-12 0,10-5-6 0,0 0 3 0,0 0-2 16,0 0 9-16,0 0 15 0,-2 1 23 0,3 0 25 16,2 0 28-16,2-2 27 0,5-2 14 0,3-1 10 15,3 1 9-15,3-2 15 0,2 3 10 16,2 0 21-16,-7 3 18 0,1 0 9 0,-2 0 13 15,0 3 12-15,-4 2 2 0,0 0 0 0,-3 1 0 0,-1 1-12 16,-3-1-12-16,-2 1-14 0,-2 1-10 16,-2 1-16-16,0 0-7 0,-3 0-10 0,-1-1-7 15,-4 2-5-15,-1 1-2 0,-1 0 1 0,-4-1-1 16,-2 0 0-16,-3 0-3 0,-2-1-3 0,-2-3-5 16,-2 0-12-16,0-1-25 0,2-4-44 0,1-2-32 15,3 0-44-15,4-4-42 0,3-3-85 0</inkml:trace>
  <inkml:trace contextRef="#ctx0" brushRef="#br0" timeOffset="89880.74">21714 9137 406 0,'0'0'132'0,"19"-4"36"16,-7 3 51-16,-5 2 20 0,-4 1 16 0,1 3-34 15,-3-1-22-15,0 3-19 0,3-1-22 0,0 1-35 16,4 1-51-16,3-5-18 0,2 1-14 15,5-1-13-15,3-2-19 0,4 2-24 0,2-3-29 16,1-1-45-16,3-2-66 0,1-1-69 0,-2-2-53 16</inkml:trace>
  <inkml:trace contextRef="#ctx0" brushRef="#br0" timeOffset="90054.14">21764 9320 633 0,'-6'7'179'0,"6"-7"31"0,0 0 22 16,0 0 15-16,-1 3 15 0,3 1-56 16,4-2-33-16,3 1-33 0,3-4-31 0,5-1-30 15,3-2-24-15,5-1-41 0,3-3-37 16,5-1-43-16,3 0-63 0,7-2-45 0,7-1-62 16,6-2-69-16</inkml:trace>
  <inkml:trace contextRef="#ctx0" brushRef="#br0" timeOffset="90469.32">22661 9115 340 0,'-18'-5'148'0,"3"-1"29"0,15 6 27 0,-10-2 28 0,10 2 21 16,0 0-27-16,0 0-19 0,0 0-9 15,0 0-14-15,-2-4-10 0,1-1-6 0,7-2-15 16,1 1-15-16,2 0-15 0,5 0-16 0,-2-2-20 15,6-1-18-15,2 2-20 0,4-4-21 0,-5 1-14 16,2 3-7-16,3 0-8 0,-3 3-5 0,-1 1-8 16,0 2-12-16,-3 1-8 0,-3 5-8 0,-3 1-3 15,-2 6-5-15,-1-3-1 0,-5 6 2 0,0 2 4 16,-2 4 12-16,-1 0 11 16,-3 1 2-16,0-1-3 0,-1 2 5 0,-4 4 4 15,-3-3 4-15,-2 4 1 0,-4-2-1 0,-1 0 3 16,1-3 3-16,-6-2 8 0,1-1-1 0,2 0-2 15,-1-3 1-15,6-5-2 0,1-2 1 0,14-10 2 16,0 0 1-16,0 0 3 0,0 0 16 0,-5 7 11 16,4-2 11-16,3-2 20 0,1-2 19 0,9-2 15 15,0-1 15-15,6-2 15 0,4 0-9 0,4-1-4 16,9-3-13-16,2-1-15 0,3-2-19 0,2 0-18 16,4-1-15-16,-1 0-19 0,5 0-6 15,-6 0-5-15,-2 0-3 0,-7 3-6 0,-7 0-14 16,-7 2-27-16,-5 1-41 0,-4 2-45 0,-12 4-50 15,0 0-60-15,0 0-67 0,0 0-81 0,0 0-94 0</inkml:trace>
  <inkml:trace contextRef="#ctx0" brushRef="#br0" timeOffset="92440.92">12498 11070 250 0,'0'0'104'0,"-3"-5"36"0,1-2 31 16,2 7 32-16,0 0 19 0,0 0-3 0,0 0-14 15,0 0-21-15,0 0-29 0,0 0-36 0,0 0-31 16,0 0-33-16,0 0-24 0,-2 1-22 16,1 3-18-16,1 3-5 0,0 4 1 15,2 4-2-15,0 2 0 0,1 7 4 0,1 4 6 16,1 6 0-16,2 6 2 0,1-1 1 0,-1 3-1 16,2-1 3-16,-3-1 1 0,2 0 1 15,-3-1-2-15,2-2 1 16,-4-2-1-16,-1-5 3 0,0-4 0 0,-1-5 1 15,-3-3-3-15,-1-3 5 0,1-3-3 0,-1-2 2 16,3-10 1-16,0 0 0 0,0 0 1 0,0 0-3 0,0 0 6 16,0 0-3-16,0 0 3 0,-2 2 4 0,0-3 15 15,1-3 16-15,1-5 12 0,0-3 8 0,0-3-5 16,1-5 7-16,2-5 2 0,1-2-8 0,3 0-18 16,1 3-17-16,-1-1-12 0,2 2-10 0,2 2 0 15,0 2-6-15,0 4-4 0,1 5-1 0,2 5 4 16,-3 2-2-16,1 2-4 0,-1 2 1 0,2 3-1 15,-2 0 1-15,-3 2-2 0,2 2 3 0,-3 2 0 16,-1 0 1-16,1 1 5 0,-3 0 1 0,0 1 0 16,1 0 1-16,-3 0 0 0,-4 2 1 0,2 0-4 15,-5 3 5-15,5-2-3 0,-1 2 2 0,-2 1-1 16,2 3 1-16,-2-2-1 0,-1 1-12 0,1-2-7 16,1 3-29-16,3-4-28 0,-2-2-30 0,0-1-39 15,1-3-47-15,0-11-48 0,0 0-43 0</inkml:trace>
  <inkml:trace contextRef="#ctx0" brushRef="#br0" timeOffset="93135.61">13271 10901 450 0,'1'-11'129'0,"1"2"22"0,-2 9 20 15,0 0 17-15,0 0 15 0,0 0-42 0,0 0-20 16,0 0-26-16,0 0-27 0,-2-5-26 16,-3 5-21-16,1 4-20 0,-4 6-14 0,-1 7-7 0,-4 6-7 15,-5 6-2-15,-5 9 2 0,-1 8 0 16,-3 7 2-16,3-1 0 0,-1 1 0 0,1 2 1 16,2 0 8-16,1-4 14 0,5-1-2 15,3-6 4-15,5-4-1 0,5-5 1 16,5-3 3-16,2 0-2 15,4-1-8-15,0-1-13 0,7 0 4 0,-1-3-1 16,4 1 3-16,2-4 1 0,-1 0 0 0,1-2-2 16,0-4 1-16,-1-3-2 0,1-1-19 0,0-7-34 15,0-5-34-15,1-4-67 0,1-7-85 0</inkml:trace>
  <inkml:trace contextRef="#ctx0" brushRef="#br0" timeOffset="93560.78">13646 11256 664 0,'-8'-4'174'0,"8"4"22"16,0 0 19-16,-9-3 14 0,2 3 9 0,2 0-67 15,-1 2-39-15,-2 1-30 0,4 1-27 0,0 0-24 16,-4 1-17-16,2-4-16 0,1 3-8 15,-1-1-7-15,0 0-1 0,-6 2 1 0,1-1-1 16,-5 0 5-16,-1 0-2 0,-2-2 2 0,-1 0-1 16,2-1 1-16,-1-1 0 0,1-1-1 0,1-4 5 15,2-3-4-15,1-2 3 0,6-1 6 0,1-5 2 16,3 1 2-16,0-2 3 0,3 0 8 0,2 0 1 16,0 1-1-1,3 0-2-15,1 4-8 0,2 1 0 0,2 1-5 0,3 4-6 16,3 2-10-16,1 3-6 0,0 1 0 0,0 2 2 15,2 1 0-15,2 4 0 0,1 1-1 0,-5 1-2 16,4 3 6-16,-5 0 1 0,-4 1 1 16,-2 0 2-16,-2 2 1 0,-2 0-2 0,-2 1 2 15,-5 0 3-15,-1 1-4 0,-2 1-2 0,-1 2 1 16,-4 2-5-16,-1 2-2 0,-2 1-4 0,-2-1-21 16,1 1-22-16,-4-2-33 0,3 0-50 15,-1-4-63-15,1-2-79 0</inkml:trace>
  <inkml:trace contextRef="#ctx0" brushRef="#br0" timeOffset="94014.95">13905 11082 968 0,'-11'-4'174'0,"11"4"28"0,0 0 20 15,0 0 20-15,0 0 18 0,0 0-59 0,0 0-35 16,0 0-22-16,-4-6-11 0,4 6-13 15,-3-4-4-15,4 1-10 0,2-1-15 0,3 0-12 16,3-1-9-16,-1 0-12 0,3-1-14 0,1 0-15 16,1-2-17-16,1 4-10 0,-1 0-5 0,4 0 0 15,2 1-4-15,2 3 0 0,-1 0-3 0,2 3-11 16,-1 1-4-16,0 2-6 0,-3 1-8 16,-4 0-7-1,-4 1-5-15,-3 0-9 0,-3 2-5 0,-4-1 6 0,-5 3 2 16,-3 1 9-16,-1 2 8 0,-4 3 4 0,-3 2 0 15,-3 1-3-15,-2 1-2 0,3-1-9 0,-1-1-12 16,-1-2-13-16,4-2-13 0,0-3-2 16,2-5 1-16,14-8 12 0,0 0 7 0,0 0 9 15,0 0 14-15,0 0 9 0,0 0 14 0,0 0 6 0,0 0 3 0,0 0 4 16,-4 8 5-16,4-3 12 0,4-2 8 0,3-1 16 0,4 1 9 16,4-1 11-16,2 0 12 0,2 2 8 0,-1-1 3 15,-2 2 4-15,-3-1-2 0,-1 2-6 16,-2-1-7-16,-4 0-1 0,-3 0-16 15,-5 2-7-15,-2 0-4 0,-5 1-11 0,2 2-8 16,-2 3-5-16,-4 1-3 0,1 2-5 16,-4 2 3-16,1 0-8 0,-2 1-22 0,1-1-22 15,-3-1-32-15,1-1-47 0,-3-3-60 0,4-2-76 0</inkml:trace>
  <inkml:trace contextRef="#ctx0" brushRef="#br0" timeOffset="94208.19">14730 11242 771 0,'16'2'156'0,"-8"3"12"0,-11 3 13 0,-9 3 5 15,-3 0 0-15,1 1-65 0,-2 1-41 0,4 1-22 16,-3-2-18-16,4 2-13 0,-1-1-13 0,-2 1-3 16,4 2 0-16,-5 0 5 0,0 1-5 15,-4 2 0-15,-3 1-23 0,-2-3-49 0,1 0-82 16</inkml:trace>
  <inkml:trace contextRef="#ctx0" brushRef="#br0" timeOffset="95672.41">15117 10891 158 0,'-2'-10'63'0,"2"10"11"0,0 0 8 0,0 0 10 0,0 0 4 0,0 0-16 16,0 0-9-16,0 0-13 0,0 0-7 0,0 0-10 15,0 0-4-15,-2-7-6 0,2 7 0 0,0 0-4 16,0 0-2-16,0 0-1 0,0 0-4 15,0 0 0-15,0 0-3 0,0 0-5 0,0 0-3 16,0 0-3-16,0 0-5 0,0 0 1 0,-5-1-4 16,0 2-1-16,-1 3-1 0,0 5 3 0,-1 4-2 15,-3 3 3-15,0 3 6 0,-2 3 77 16,0 2-72-16,1 1 2 0,1-5-1 16,3 1-4-16,-2 0-11 0,3-3 12 0,1 1-9 15,1-3-78-15,2 1 75 0,2-2 2 16,1-1 1-16,2 1 1 0,2-1 9 0,0-1-11 15,2-1 3-15,5-2 4 0,0 0 0 16,3-2-2-16,0-3 0 0,5 0 5 0,-4-2 9 16,3-1 3-16,1 0 5 0,-1-2 3 15,1-1 7-15,-3-1 9 0,-1-1 9 0,-2-1 2 16,-1 1 1-16,-2 1 4 0,1-1 1 0,-3 0 4 16,-9 3 5-16,0 0 3 0,0 0 3 0,0 0 5 0,0 0 3 0,0 0 4 15,6-5 8-15,-2 0-8 0,-1-2-6 0,-2-3-12 16,0-2-10-16,-1 0-13 0,-1-3-10 0,-2-1-10 15,0-2-11-15,0 0-4 0,0 0-4 0,-1 0 0 16,-3 1 0-16,0-1-1 0,1 2 0 0,-2 1-6 16,-1-1-7-16,-1 1-11 0,-1-1-9 0,-2 2-18 15,2-2-19-15,-3 2-17 0,-3 2-25 16,0 2-27-16,-3 3-33 0,-1-1-37 16,1 5-40-16,0 2-47 0</inkml:trace>
  <inkml:trace contextRef="#ctx0" brushRef="#br0" timeOffset="96525.67">15085 10647 419 0,'0'0'113'0,"-8"-7"19"0,8 7 15 16,0 0 10-16,0 0 10 0,0 0-30 0,0 0-25 16,-2-4-22-16,4 0-22 0,5 4-18 0,5 3-16 15,8 4-10-15,3 5-7 0,6 3-8 0,3 4 1 16,4 7 10-16,5 6 4 0,-4 3 12 0,2 4-1 16,-3 0 2-16,-4 1-5 0,-3 1 2 15,-5 0-4-15,-5 0-12 0,-3-1-2 0,-7-2-11 16,-5-2 1-16,-3 1-2 15,-6 0 5-15,-2 0-2 0,-5 3 1 16,-3 0-2-16,-3 0 0 0,-3-2-1 0,-6 0 3 16,-1 0-1-16,-4-3-3 0,-2-4-1 0,1 0-2 15,1-6-5-15,1-2-19 0,3-5-32 0,4-6-37 16,4-1-41-16,4-4-56 0</inkml:trace>
  <inkml:trace contextRef="#ctx0" brushRef="#br0" timeOffset="96733.64">15875 10955 529 0,'0'0'167'0,"0"0"34"0,0 0 27 16,0 0 25-16,0 0 23 0,0 0-46 0,0 0-29 16,0 0-21-16,17-9-23 0,-5 5-27 15,-3 2-25-15,-1-1-28 0,2 2-20 0,5-1-13 16,7-2-19-16,7-1-18 0,6-4-42 15,7 0-50-15,-2-2-63 0,3 0-86 0,-1-1-98 16</inkml:trace>
  <inkml:trace contextRef="#ctx0" brushRef="#br0" timeOffset="96919.94">16051 11104 305 0,'-22'10'140'0,"2"-1"38"15,4-2 31-15,2-1 23 0,14-6 24 0,0 0-17 16,0 0-11-16,0 0-8 0,0 0-13 0,0 0-20 15,0 0-25-15,0 0-16 0,0 0-26 16,-1 2-24-16,5-4-22 0,7-1-24 0,7-2-25 16,8-3-48-16,9-2-35 0,8-3-26 0,9-3-39 15,8-3-61-15,6-2-70 0,1 2-91 0</inkml:trace>
  <inkml:trace contextRef="#ctx0" brushRef="#br0" timeOffset="97354.42">17344 10899 425 0,'-36'-8'171'0,"3"2"34"0,1-2 28 15,11 3 22-15,6 1 18 0,3-2-41 16,5-1-27-16,3 1-25 0,2 1-26 0,3-2-20 16,0-1-16-16,1-1-12 0,2 1-10 0,1-2-3 15,2-1-15-15,-2-2-13 0,3-2-10 0,1 1-15 16,3 0-11-16,-1 0-12 0,3 1-7 0,-1 0-14 15,1 1-3-15,-1 1 1 0,-2 3-2 0,1 4-1 16,-1 0-6-16,-1 3-8 0,2 2-14 0,-1 3-8 16,-1 1-10-16,2 2-9 0,-1 4-4 15,5 0-5-15,-3 2 3 16,-1 0 8-16,-1 1 7 0,0 0 7 0,-4 1 11 16,-2 1 9-16,-3 2 7 0,-4 2 9 0,-6-2 2 15,-2 3 5-15,-3 1 5 0,-6 2 8 0,-2 1 1 16,-1 3 2-16,-6 1-1 0,-3 3-3 0,-2-1 0 0,-3-3 2 15,2 2-4-15,-1-4-1 0,2-2 1 0,5-2-4 16,2-2 1-16,4-4-1 0,4-3 2 0,6-5-2 16,12-8 4-16,0 0-5 0,0 0 2 0,0 0 4 15,0 0 17-15,-4 5 13 0,5-2 11 0,3-3 1 16,3-1 9-16,5-2 21 0,1 1 13 16,5-3 13-16,4 2-14 0,5-3-6 0,5 1-5 15,-2 0-3-15,1-1-8 0,2 1-18 0,1 1-16 16,-2-1-17-16,0 0-16 0,1 0-32 0,-4-1-44 0,-3 2-44 15,-6-1-49-15,1-1-65 0,0 1-94 16,0-2-75-16</inkml:trace>
  <inkml:trace contextRef="#ctx0" brushRef="#br0" timeOffset="97686.45">17770 10937 509 0,'-11'-2'148'16,"-1"1"26"-16,12 1 19 0,-11-1 22 16,11 1 16-16,0 0-34 0,0 0-25 0,0 0-13 15,0 0-15-15,-1-2-14 0,0 2-13 0,6 1-18 16,1 0-12-16,5-2-14 0,2 0-12 0,2 3-9 15,2-2-8-15,4-1-8 0,5-1-8 16,-7 2 9-16,2-2 2 0,0 1-1 0,-2-2-4 0,2 1-3 16,1-1-5-16,0-3-3 0,-1 0-2 15,2 1-21-15,-2-2-14 16,0 1-17-16,-2 0-17 0,0-3-37 16,3 3-33-16,-1-3-54 0,-3 0-60 15,0 0-64-15,-2 1-67 0</inkml:trace>
  <inkml:trace contextRef="#ctx0" brushRef="#br0" timeOffset="97925.29">18000 10732 1008 0,'-12'-11'250'0,"2"2"41"0,10 9 33 16,0 0 24-16,-9-7 25 0,9 7-74 0,0 0-53 15,0 0-40-15,0 0-41 0,0 0-42 0,-7-3-36 16,0 4-26-16,3 1-30 15,1 3-24-15,2 2-15 0,-3 6-3 0,2 1-4 16,-2 6 3-16,0 5 0 0,1 2 4 0,2-2 2 16,-1 0 3-16,-1 1 2 0,1 0-3 0,-1 0-5 15,2-2-22-15,-2-1-16 0,1-4-25 16,0-3-25-16,0-2-34 0,1-3-30 16,1 3-35-16,-1 0-39 0,-2-4-28 0,3 1-50 0,-1-3-54 0</inkml:trace>
  <inkml:trace contextRef="#ctx0" brushRef="#br0" timeOffset="100109.72">18733 10608 596 0,'0'0'149'0,"1"-6"17"0,-1 6 8 0,-2-5 7 0,-2 1 2 15,0 2-49-15,-3 2-48 0,-1 3-33 0,-1 3-22 16,-2 4-18-16,-4 3-8 0,-3 3-6 0,3 2-3 16,-1 3 0-16,1-2 2 0,1 3-1 0,-2 1 0 15,3 2 0-15,1-2-1 0,2 3 1 0,5-4 1 16,3 0-3-16,2-2 3 0,3 0 0 0,3-1 2 15,4 1-1-15,-1-2 1 0,2-2 0 16,4-1 0-16,-3-6 3 16,3-1-3-16,-1-1 4 0,2-4 4 0,0-3 14 0,3 0 9 15,-4-3 18-15,1 0 18 0,-1-2 15 0,-2 0 17 16,0 0 8-16,-1-2 6 0,-1-1-2 0,-3 0-5 16,-1-1-12-16,-4-6-14 0,1-2-13 0,-2-3-14 15,-3-3-14-15,1 0-9 0,-3-2-12 16,-3-2-9-16,0 0-18 0,0-1-6 0,-4 1-19 0,-4 6-14 15,2 0-23-15,-1 4-18 0,2 1-30 0,-3 4-46 0,0 0-23 16,3 4-39-16,-1 1-40 0,0 4-44 16</inkml:trace>
  <inkml:trace contextRef="#ctx0" brushRef="#br0" timeOffset="100294.45">18780 10644 446 0,'9'3'154'0,"-4"2"28"0,2 1 26 15,-1 1 23-15,1 2 28 0,2 3-14 0,2-1-15 16,2 1-43-16,3 0-50 0,0-1-27 0,4 0-25 16,4 2-21-16,1 0-29 0,4-1-21 0,-1-1-11 15,-1-5-20-15,0 0-31 0,0 0-27 0,-1 1-35 16,0-3-39-16,-3 0-40 0,0-3-54 0,-4-2-60 16</inkml:trace>
  <inkml:trace contextRef="#ctx0" brushRef="#br0" timeOffset="100452.89">19308 10661 484 0,'-7'-13'190'0,"-1"3"14"0,0 2 11 16,0 2 7-16,1 5 1 0,0 3-72 0,-1 3-53 15,0 1-37-15,-5 1-18 0,0 4-6 0,-3 1-10 16,-4 3-3-16,-4 3 0 0,1 1-3 16,-1 2 1-16,-2 0-1 0,1 4-6 0,-1 0-26 15,4-1-44-15,0 1-58 0,6-2-74 0</inkml:trace>
  <inkml:trace contextRef="#ctx0" brushRef="#br0" timeOffset="100760.89">19346 10617 1042 0,'-5'-17'195'16,"0"3"30"-16,2 4 29 0,3 10 22 0,0 0 12 15,0 0-74-15,0 0-51 0,0 0-28 0,0-7-27 16,3 3-30-16,1 2-30 0,5 1-23 0,5 2-9 15,1 1-11-15,4-2-2 0,2 3-3 0,1-1 2 16,3 3-4-16,-3-1-1 0,-2 2 2 16,-1-1-5-16,-3 2-6 0,-6 0-8 0,2 4-7 15,-7 2-3-15,-3 2-1 0,-4 1-3 0,-3 3 0 16,-5 4-1-16,-1 2 9 0,-5 5 5 16,-1 3 7-16,-5 0 1 0,0-1 6 0,0-2-1 15,3-3-15-15,-1-4-15 0,3-2-26 16,3-4-18-16,3-4-15 0,11-13-11 0,0 0-12 0,0 0 3 15,-2 7 9-15,3-4 19 0,6-3 28 0,4-4 20 16,5 0 17-16,3-4 9 0,3-5 9 0,5-1-10 16,2-3-5-16,5-4-21 0,3-3-36 15,3-2-42-15,2-1-68 0</inkml:trace>
  <inkml:trace contextRef="#ctx0" brushRef="#br0" timeOffset="100997.25">19810 10437 272 0,'-28'-11'123'0,"2"0"41"0,1 2 37 15,1 1 31-15,4 3 28 0,6 0-12 16,14 5 3-16,0 0 0 0,0 0-18 0,0 0-35 16,0 0-39-16,0 0-34 0,0 0-28 0,-6 0-35 15,6 4-30-15,11 6-20 0,9 5-14 0,2 6-6 16,7 5 2-16,4 3 0 0,2 3 4 0,-1 2 0 16,-2 1 2-16,-4 1 2 0,-7 1-4 0,-5-1 4 15,-5 3-2-15,-7 0 1 16,-6 1-1-16,-7 2-3 15,-4 2-3-15,-5 4-3 0,-5 4-23 0,-8 0-11 16,-6 1-22-16,-9-1-37 0,-4-5-34 0,-6-3-46 16,-7-3-87-16</inkml:trace>
  <inkml:trace contextRef="#ctx0" brushRef="#br0" timeOffset="101289.42">17610 10383 97 0,'-26'12'58'0,"1"7"11"16,-4 4 16-16,-2 8 13 0,-2 3 12 15,-1 8-1-15,0 8 0 0,-1 8 1 0,-1 4-3 16,2 5 4-16,3 4-12 0,3-1-6 0,3-1-11 15,6-1-11-15,5-2-15 0,6-6-12 16,4-4-10-16,8-6-14 0,5-7-2 0,7-2-5 16,9-6 0-16,7-1-1 0,6-2 0 15,11-3-2-15,11-2-1 0,9-3 1 0,11-2-3 0,9-6-25 16,10-3-30-16,9-8-44 0,6-3-72 16</inkml:trace>
  <inkml:trace contextRef="#ctx0" brushRef="#br0" timeOffset="101704.1">20817 10413 709 0,'0'0'144'0,"0"0"16"0,0 0 13 0,0 0 2 16,0 0 1-16,0 0-59 0,-2-2-42 0,-1 5-27 16,-1 6-15-16,-6 5-14 0,-3 4-7 0,-5 6 4 15,-2 4 4-15,-2 1 7 0,-4 3 4 16,3 2-1-16,1-4-6 0,-2 0-1 0,1 1-3 16,3-3-8-16,0 0 0 0,3 0-10 0,3-2-6 15,-1 1-18-15,1-1-31 0,2-2-43 16,-2 1-50-16,5-5-52 0,-1-4-49 15</inkml:trace>
  <inkml:trace contextRef="#ctx0" brushRef="#br0" timeOffset="101912.37">20493 10478 633 0,'-8'-12'127'0,"1"2"24"0,7 10 21 0,-8-4 20 0,8 4 20 15,0 0-22-15,-8 1-14 0,8-1-7 16,-5 2-8-16,5-2-8 0,-4 4-5 15,4-4-13-15,0 0-15 0,0 0-21 0,0 0-21 16,0 0-19-16,0 0-19 0,0 0-29 0,0 0-42 16,1 3-44-16,2 1-30 0,4 0-38 0,2 4-50 15,2 1-75-15,5 2-90 0</inkml:trace>
  <inkml:trace contextRef="#ctx0" brushRef="#br0" timeOffset="102067.29">20853 10952 671 0,'-9'12'139'0,"1"-4"30"0,-1-2 34 16,9-6 28-16,0 0 31 0,0 0-21 0,0 0-12 16,0 0-16-16,0 0-25 0,0 0-28 0,0 0-31 15,0 0-29-15,0 0-30 0,0 0-41 0,0 0-39 16,-2 1-41-16,2-1-38 0,5-5-29 0,-1-5-97 16,2-6-75-16,4-6-74 0</inkml:trace>
  <inkml:trace contextRef="#ctx0" brushRef="#br0" timeOffset="102367.52">21174 10330 244 0,'-22'-3'134'0,"3"-1"25"0,4 2 27 15,15 2 21-15,0 0 16 0,0 0-28 0,0 0-28 16,-6-1-22-16,5 0-29 0,4 2-24 0,5 0-26 15,5 0-14-15,7 1-8 0,3 0-7 0,5 0 3 16,5 1 5-16,2 0 11 0,0-1 11 0,0 0 8 16,2-1 10-16,1-1 5 0,-7 0 8 15,-6 0 3-15,-3-1 5 0,-3 1 5 0,-19 0-4 0,0 0-5 16,11 0-11-16,-11 0-11 0,0 0-16 16,0 0-13-16,6 4-17 0,-4-2-20 0,-2 2-13 15,-4 0-18-15,-1 4-18 0,-1 5-6 0,-3 5 2 16,-2 6-1-16,0 3 2 0,0 4 8 15,2-1-1-15,0 3-4 0,-1 0-15 0,-4 2-19 16,4 0-33-16,-2-4-37 0,1-2-33 0,1-4-49 0,-2-1-52 16,1-4-49-16</inkml:trace>
  <inkml:trace contextRef="#ctx0" brushRef="#br0" timeOffset="102557.26">21335 10614 497 0,'-14'-6'204'0,"2"1"25"0,-1 2 20 0,3 2 25 16,10 1 17-16,0 0-71 0,0 0-44 0,0 0-30 16,0 0-20-16,0 0-24 0,-3 0-22 0,4-1-26 15,4 1-20-15,6 1-17 0,5-1-30 16,5-2-43-16,6-1-43 0,6-1-65 0,6-3-77 16</inkml:trace>
  <inkml:trace contextRef="#ctx0" brushRef="#br0" timeOffset="102730.48">21904 10471 459 0,'-18'1'126'0,"0"0"25"0,1-1 24 15,17 0 21-15,0 0 21 0,0 0-14 0,0 0-13 16,0 0-11-16,0 0-27 0,0 2-19 0,1-1-18 16,5 0-15-16,2 2-22 15,5-2-17-15,2-1-20 0,5-1-24 0,1 0-31 16,5 0-43-16,1-1-49 0,-2-1-72 0,-1-1-72 15,-2 1-83-15</inkml:trace>
  <inkml:trace contextRef="#ctx0" brushRef="#br0" timeOffset="102917.1">21884 10625 285 0,'-17'7'152'0,"5"-1"38"0,12-6 31 0,0 0 29 0,0 0 29 15,0 0-15-15,0 0-22 0,0 0-30 0,0 0-29 16,-3 1-29-16,3 1-27 0,8-2-28 15,5-2-29-15,7 0-39 0,4-3-45 0,6-2-61 16,4-3-67-16,3-1-105 0</inkml:trace>
  <inkml:trace contextRef="#ctx0" brushRef="#br0" timeOffset="104940.32">22564 10303 148 0,'0'0'76'0,"0"0"22"0,0 0 23 16,0 0 29-16,0 0 28 0,0 0 1 0,0 0 3 15,-5 1 10-15,5-1 5 0,0 0 2 0,0 0 1 16,0 0-4-16,-5-2-13 0,2-2-13 0,3-2-16 16,2-2-19-16,4-2-23 15,2-1-24-15,3-1-15 0,6-3-22 0,-2 0-14 16,4 0-13-16,3 2-9 0,-1-1-6 0,1 0 1 16,4 3-1-16,-2-1-11 0,-1 4-3 0,-1 1-4 15,-1 2-2-15,-2 3-3 16,-1 2-5-16,-4 1-5 0,1 3-7 0,-3 3-8 15,-3 3-5-15,2 2-4 0,-5 2-3 16,1 3-2-16,-4 1 4 0,0 2 2 0,-3 3 8 16,-3 4 6-16,-5 1 6 0,-3 1 9 15,-2 1 5-15,-4 1 7 0,-1-2 2 0,-2-1 4 16,-2 0 0-16,-2-3 3 0,0 0 1 0,1-3-2 16,1-3 2-16,2-3-3 0,2-4 2 15,5 0 0-15,2-3 3 0,11-9-1 16,0 0 14-16,0 0 19 0,-4 7 10 0,4-1 11 0,4-3 9 0,4-3 10 15,6-1 23-15,3 0 24 0,6-2 10 0,5 0-1 0,3-2-8 16,3-1-6-16,0 1-7 0,2-3-9 0,6-3-25 16,2-1-27-16,4-3-22 0,-1 0-20 15,-1 0-3-15,-4-1-2 0,-5 2-5 16,-1 1-3-16,-5 0 1 0,-3 3-3 0,-7 3-3 16,-6 1-5-16,-15 6-14 0,0 0-18 0,0 0-30 0,0 0-34 15,0 0-41-15,0 0-44 0,0 0-46 0,0 0-58 0,0 0-59 16,0 0-73-16</inkml:trace>
  <inkml:trace contextRef="#ctx0" brushRef="#br0" timeOffset="106944.21">8932 16324 476 0,'-18'15'119'0,"2"-2"28"0,4-4 21 16,12-9 21-16,0 0 18 0,0 0-30 15,0 0-13-15,0 0-13 0,0 0-15 0,0 0-27 16,-3 6-16-16,4-8-19 0,3-2-12 16,2-1-17-16,3 0-12 0,2-1-4 0,2-2 1 15,7-1 4-15,4 0 0 0,10-4-3 0,-6 2-4 16,4 1 1-16,5-2-1 0,-1-1-13 0,6-1-21 16,-3 0-39-16,3-2-55 0,-6 1-49 15,-4 1-59-15,-7 2-64 16</inkml:trace>
  <inkml:trace contextRef="#ctx0" brushRef="#br0" timeOffset="107117.89">9089 16579 353 0,'-13'22'163'0,"1"-6"43"0,5-4 32 16,7-12 32-16,0 0 30 0,0 0-16 0,0 0-23 16,0 0-19-16,0 0-22 0,0 7-35 0,3-4-25 15,2-5-25-15,7-3-19 0,3 0-18 0,5-4-12 16,8-1-12-16,4-5-22 0,5-1-10 0,6-3-33 15,0-1-52-15,0-3-65 0,3-4-105 0,-2-2-143 16</inkml:trace>
  <inkml:trace contextRef="#ctx0" brushRef="#br0" timeOffset="110071.42">11287 12514 349 0,'-8'0'137'0,"0"0"8"16,8 0 2-16,-6 4 2 0,0-1-4 0,1 1-58 15,3 5-35-15,4 6-7 0,0 3 2 0,0 6-6 16,1 5 9-16,1 7 17 0,3 5 25 0,1 4 6 16,1 1 0-16,0 2-19 0,-1-2-18 0,-2 0-6 15,2-2-3-15,0-1 2 0,-1-2-10 16,-1-4-5-16,0-4 1 0,-3-4-2 16,-1-1 0-16,0-3 5 0,0 0-5 0,-1-3-24 15,-1-4-8-15,-2-4 1 0,1-3 0 0,-2-3 1 16,3-8-1-16,0 0-1 0,0 0-5 0,0 0 4 0,0 0-4 15,0 0-1-15,0 0-1 0,-1 1 1 0,-1-6-2 16,2-3 1-16,-1-8 2 0,-2-5 8 16,6-5 11-16,0-4 2 0,2-5 1 0,2-4-3 15,1-3 1-15,3 6-3 0,0 3-1 0,1 3-8 16,4 4-15-16,-1 3-2 0,2 7-1 16,-3 4-1-16,1 7 2 0,-1 3-1 0,1 5 1 0,0 1-1 15,-1 4 2-15,-2 1 0 0,0 3-1 16,-1 0 4-16,-2 2 2 0,1-1 6 0,-4 1 3 15,2 4 10-15,-4 0 17 0,0 0 0 0,0 1 2 16,0 1 0-16,-4-2-3 0,1 3-5 16,0-2 0-16,0 1-6 0,0 2-18 0,-1-5 1 15,0 0 4-15,-4-2-6 0,1 0 2 0,2 0 1 16,1-2-5-16,-1-3 1 0,-2 1-3 0,3-11-6 16,0 0-10-16,-2 7-9 0,2-7-13 0,0 0-18 0,0 0-21 15,0 0-27-15,0 0-25 0,0 0-22 0,-2 2-29 16,-3-2-27-16,2-4-85 0</inkml:trace>
  <inkml:trace contextRef="#ctx0" brushRef="#br0" timeOffset="114688.31">11794 13201 258 0,'-12'-4'78'0,"12"4"14"0,-8 1 14 0,8-1 11 0,0 0 10 16,-6 3-16-16,6-3-12 0,0 0-12 0,0 0-6 15,0 0-6-15,0 0-7 0,0 0-5 0,0 0-3 16,0 0-2-16,0 0-3 0,0 0-1 0,0 0-2 16,0 0-1-16,0 0-3 0,0 0 0 15,0 0 2-15,0 0-1 0,0 0-4 0,0 0 1 16,0 0-4-16,0 0-7 0,0 0-2 0,-6 2-7 15,6-2-7-15,0 0-5 0,0 0-2 0,-3 5-7 16,-2-1-3-16,5-4-1 0,-6 4-2 16,1 3-2-16,1 0 0 0,3 2-1 0,-3 0 3 15,0 4-2-15,1-1 1 0,0 3 1 16,1 0 1 0,0 3 3-16,2 1 8 0,0 4 22 0,0-2-2 15,-1 0 1-15,1 0 2 0,1 2 0 0,-1-1-1 16,0 2-1-16,0 0-9 0,0-1-22 0,0-3 1 15,0-2-1-15,0-1-1 0,0-1 0 0,0-1 0 16,0-2-1-16,2-3-1 0,-2-10 1 0,0 0 0 16,0 0-1-16,0 0 2 0,2 8 0 0,-2-8 5 0,0 0 2 0,0 0 1 0,0 0 0 15,0 0 4-15,0 0 2 0,0 0 1 0,0 0 2 16,0 0-1-16,0 0-4 0,0 0-3 0,0 0-15 16,4 0-25-16,1-4-24 0,0-1-27 0,0-4-33 15,1-2-29-15,0-5-106 0</inkml:trace>
  <inkml:trace contextRef="#ctx0" brushRef="#br0" timeOffset="122069.39">5722 10584 142 0,'-5'5'86'0,"2"0"26"0,-1 1 19 0,-1 2 22 16,-1-1 18-16,6-7 0 0,-4 6 1 0,4-6-15 15,0 0-12-15,0 0-6 0,0 0 2 0,0 0-5 16,0 0-3-16,0 0-7 0,0 0-3 0,1 0-3 15,1-2 2-15,1 0-8 0,3 0-15 16,-1-4-12-16,4 1-10 0,4-2-6 0,6-1-9 16,5-4-8-16,6-2-16 0,-1 2-11 0,6-2-7 15,3-2-1-15,2-1-9 0,8-2-3 16,-1-1-5-16,1 0-12 0,-1-3-26 0,1 0-25 16,-4 1-14-16,-1 2-26 0,-5 2-27 0,-5 2-32 15,-6 1-38-15,-3 4-41 0,-7 2-30 0,-17 9-45 16</inkml:trace>
  <inkml:trace contextRef="#ctx0" brushRef="#br0" timeOffset="122284.79">5847 10817 472 0,'-22'19'121'0,"4"-5"46"16,2-2 40-16,6-5 42 0,10-7 29 0,0 0-2 15,0 0-3-15,0 0 3 0,-4 1-6 16,4-1-21-16,3-3-24 0,3 0-27 0,3-2-23 15,4-4-17-15,2-2-18 0,7-2-32 0,6-3-29 16,5-2-22-16,4 0-18 0,8-4-13 0,1-3-11 16,4-2-10-16,4-2-28 0,1 0-15 0,4-2-19 15,-4-1-38-15,-2 1-38 0,-6 0-50 16,-3 1-55-16,-11 1-58 0,0 1-39 0,-11 1-65 0</inkml:trace>
  <inkml:trace contextRef="#ctx0" brushRef="#br0" timeOffset="122529.86">6054 10898 692 0,'-14'5'307'0,"3"-3"28"0,1-2 27 15,10 0 24-15,0 0 23 0,0 0-135 0,0 0-57 16,0 0-39-16,-4 1-21 0,4-7-27 0,6 3-25 15,2-5-23-15,4-1-21 0,4-3-27 0,4-4-16 16,6-1-7-16,3-1-6 0,6-5-7 0,-1 3-22 16,5-2-44-16,0-2-58 0,1-1-70 15,2 0-101-15,-3-3-153 0</inkml:trace>
  <inkml:trace contextRef="#ctx0" brushRef="#br0" timeOffset="123859.07">12136 12865 165 0,'1'-9'60'0,"2"0"17"15,-3-2 18-15,4 2 25 0,2-1 27 0,0 0 11 16,-1 0 15-16,0 3 11 0,0-1 8 0,-2 0 6 16,-3 8 0-16,0 0-11 0,0 0-15 15,0 0-15-15,-1-5-22 0,-1 3-24 0,-3 4-27 16,-2 1-23-16,-1 1-22 0,-3 2-13 0,-1 0-16 15,1 1-12-15,-3 5-8 0,0 3-2 0,0 2-1 16,-2 5 0-16,-1 5 3 0,2 4-1 16,-2 3 0-1,1 5-3-15,1 4 1 0,0 2 2 0,0 1 1 16,5 0 0-16,5-2-3 0,3-5 2 16,6-3 1-16,3-2 1 0,3-3-1 0,4-1-5 15,3-2-5-15,4-1-3 0,3-3-7 0,4-2-1 16,-3-1-8-16,2-2-15 0,1-6-17 15,0-2-15-15,1-4-21 0,1-6-33 0,-1-4-37 16,-1-8-49-16</inkml:trace>
  <inkml:trace contextRef="#ctx0" brushRef="#br0" timeOffset="124125.88">12688 12755 781 0,'-12'3'121'16,"3"5"10"-16,-3-1 12 0,1 0 11 0,0 0 10 0,0 0-66 15,3 3-22-15,-3-1-12 0,0 5-13 16,0 4-2-16,-6 2-6 0,-2 2-12 0,-1 5-9 16,-3 3-3-16,-4 4-2 0,-1-1 1 0,-1 1-1 15,0 3-6-15,-2-4-6 0,5-4-1 0,2-4-1 16,6-3-3-16,2-7-2 0,16-15-1 16,0 0 3-16,0 0-2 0,-4 10 4 0,2-7 4 0,7 1 4 15,0-5 10-15,5-4 7 0,1-1 9 16,4-1 11-16,2-1 7 0,6-3-3 15,1-2-2-15,2 0-4 0,-1-1-11 0,3-4-24 16,3-1-37-16,-1-1-41 0,2-1-48 0,-2-1-53 16,-4-2-58-16,-3 2-53 0</inkml:trace>
  <inkml:trace contextRef="#ctx0" brushRef="#br0" timeOffset="124305.54">12616 12858 328 0,'-10'-2'143'0,"2"0"28"0,8 2 25 0,0 0 17 16,0 0 19-16,-8 3-22 0,3-1-35 0,1 0-31 15,1 2-36-15,1 2-32 0,4 3-22 0,-1 1-20 16,0 5-20-16,1 1-17 0,0 2-5 0,2-1-2 16,-1 2 5-16,0 0 4 0,1 4-2 0,-1-1 2 15,0 2 1-15,0 1 4 0,3 0 3 16,-2 1-3-16,0 1 2 0,-3-2-17 0,3 1-36 16,-1-1-45-16,-1-2-53 0,1-2-62 0</inkml:trace>
  <inkml:trace contextRef="#ctx0" brushRef="#br0" timeOffset="124617.22">13001 12845 1251 0,'-13'6'83'0,"0"4"5"0,3 1 2 0,-1 1 5 15,6 0 4-15,-2-1-49 0,1 3-21 0,4 2-6 16,-4 2-6-16,2 2-3 0,1 0-4 15,0 1-3-15,-1 1-6 0,2 0-2 0,0-2 1 0,4 0-4 16,0 0 1-16,3-2-4 0,-2-2 0 16,4-3-4-16,0-2 0 0,4-1 1 0,0-1 4 15,1-4 10-15,3-1 13 0,0-2 17 0,3-2 21 16,-2-3 27-16,1-1 30 0,-2-1 21 0,-3 0 15 16,0-4 9-16,-1-3-1 0,-1-1 1 15,-4-3-14-15,-3-2-20 0,-3 0-27 0,-3-3-6 0,-1 0-40 16,-5-1-29-16,-1-1-21 0,-2 2-34 0,-4 2-38 15,-2 2-23-15,-3 4-22 0,-1 2-43 16,1 4-12-16,-3 2-35 0,0 4-50 0,1 4-61 16</inkml:trace>
  <inkml:trace contextRef="#ctx0" brushRef="#br0" timeOffset="126379.91">13151 12545 143 0,'-3'-5'82'0,"3"5"26"0,0 0 28 0,-4-5 25 0,4 5 26 16,0 0 8-16,0 0 3 0,0 0 7 0,-7-3-6 16,7 3-3-16,0 0-15 0,-8-4-13 15,0 1-18-15,3 3-17 0,5 0-17 0,0 0-23 0,-5-4-17 16,0 4-15-16,5 0-14 0,0 0-12 16,0 0-5-16,0 0-9 0,-5 0-5 0,-1 0-4 15,6 0-3-15,0 0-8 0,0 0 2 16,0 0 0-16,0 0-4 0,0 0 1 0,0 0 0 15,0 0 0-15,0 0 4 0,0 0 1 0,0 0 3 16,0 0-1-16,0 0 4 0,0 0-1 0,0 0 1 16,0 0-1-16,0 0-3 0,0 0 3 0,0 0-6 15,0 0 1-15,0 0-4 0,0 0 2 0,0 0-3 16,0 0 1-16,0 0 1 0,0 0-4 0,0 0 4 16,0 0-4-16,0 0 4 0,0 0-5 15,0 0-3-15,0 0-7 0,0 0-4 0,0 0-8 16,0 0-9-16,0 0-7 0,0 0-7 0,0 0-3 15,0 0 4-15,0 0 3 0,0 0 2 0,0 0 7 16,0 0 8-16,-7 0 8 0,7 0 8 0,0 0 4 16,0 0 0-16,0 0 3 0,0 0 4 0,0 0 1 15,0 0 1-15,0 0-1 0,0 0-1 0,0 0 2 16,0 0 0-16,0 0 0 0,0 0-4 0,0 0 1 16,0 0 2-16,0 0-6 0,0 0-8 0,0 0-8 15,0 0-12-15,0 0-11 0,0 0-7 0,0 0-14 16,0 0-15-16,0 0-5 0,0 0-6 15,0 0-5-15,0 0-6 0,0 0-1 0,0 0-7 0,0 0 1 16,0 0-2-16,0 0 2 0,0 0 3 16,0 0 9-16,0 0 9 0,0 0 10 0,0 0-12 15,0 0 12-15,0 0 10 0,0 0 3 16,0 0 11-16,0 0 3 0,0 0 5 0,0 0 5 16,0 0 26-16,-7 0 3 0,0 0 3 0,7 0 9 15,0 0 0-15,0 0 6 0,-7-2 8 0,7 2 7 16,0 0 12-16,-5-1 11 0,5 1 17 0,0 0 15 15,0 0 22-15,0 0 22 0,0 0 17 0,0 0 16 16,0 0 9-16,0 0 5 0,0 0 0 16,0 0-6-16,0 0-6 0,0 0-17 0,0 0-12 15,0 0-17-15,0 0-16 0,0 0-15 0,0 0-19 0,0 0-15 16,0 0-16-16,0 0-15 0,1 0-14 16,1 3-10-16,1-2-6 0,5 2-3 0,1 4 1 15,7 1 7-15,4 4-4 0,8 1 6 0,5 9 3 16,5 2 4-16,0 0 1 15,3 4 0-15,0 2 1 0,-1 0-3 16,-4-2-1-16,-2 3 4 0,-3-1 2 0,-8 2-3 16,-6-4 3-16,-4 1-1 0,-4 0 3 15,-6 1 0-15,-3-1 6 0,1 3-4 0,-2 0 5 16,-1 2 5-16,-4-1 2 0,1-1 3 0,-2-1 1 16,-1-1 0-16,0-1-1 0,-3-2 1 15,2-3-5-15,0-3-3 0,-3-2-2 0,4-4-3 16,-2-2 0-16,2-1 0 0,-1-3-1 0,9-9 3 15,0 0-2-15,0 0 1 0,-6 5-2 0,6-5 1 0,0 0-5 16,0 0-3-16,0 0-8 0,0 0-16 0,-4 0-17 0,3-3-19 0,-2-2-20 16,3-3-19-16,-1-6-130 0,-1-3-78 15</inkml:trace>
  <inkml:trace contextRef="#ctx0" brushRef="#br0" timeOffset="126761.73">13892 12727 474 0,'-7'5'98'0,"1"-1"23"0,-1 1 26 16,-1-1 23-16,4 1 17 0,0 0-13 0,4-5-10 16,0 0-6-16,0 0-3 0,0 0-11 15,0 0-13-15,-2 2-15 0,5-1-7 0,2-1-8 16,0 0-16-16,4 0-12 0,0-1-12 0,4-4-10 15,7 0-11-15,2-2-7 0,4-3-6 0,-1 0-7 16,1 0-2-16,3-2-3 0,4 2-23 0,1-3-34 16,4 1-40-16,-3-1-52 0,-1 1-70 15,-2 2-79-15</inkml:trace>
  <inkml:trace contextRef="#ctx0" brushRef="#br0" timeOffset="126949.4">14130 12836 449 0,'-21'16'103'0,"2"-1"26"15,3-2 28-15,4-3 25 0,2-3 25 0,10-7-19 16,0 0-7-16,0 0 4 0,0 0 3 0,0 0-7 16,0 0-9-16,0 0-15 0,-1 4-12 15,6-3-9-15,3-2-10 0,4-1-13 0,6-3-18 16,6-2-16-16,10-3-18 0,5-3-19 0,6-3-45 16,7-1-53-16,-2-3-70 0,2-4-100 15,1-1-124-15</inkml:trace>
  <inkml:trace contextRef="#ctx0" brushRef="#br0" timeOffset="127976.2">15308 12372 500 0,'0'0'85'0,"0"0"12"0,0 0 8 0,0 0 2 16,0 0-2-16,-1 0-31 0,-4 1-23 0,0 4-19 15,-4 4-12-15,-3 2-12 0,-2 4 4 0,-6 4 12 16,-4 8 24-16,-4 3 20 0,-5 3 17 15,7 1-3-15,-1-1-2 0,1 1-2 0,0-1-10 16,1-1-13-16,1-1-17 0,7-5-18 0,1-4-16 16,5-5 6-16,6-3 6 0,5-14 5 0,-1 9 0 15,3-3-2-15,2-3-2 0,3-4 2 0,2-2 3 16,0-2-4-16,2 1-5 0,1-2-5 0,5-1 2 16,1 2 6-16,0 1-4 15,4-3 0-15,1-2 0 0,3-2-2 16,3-1-27-16,2-2-28 0,-2 0-36 15,1-2-47-15,-3-2-62 0,-3-4-72 0</inkml:trace>
  <inkml:trace contextRef="#ctx0" brushRef="#br0" timeOffset="128128.67">15351 12485 524 0,'-6'-6'113'0,"-1"3"14"0,1 1 16 0,6 2 13 16,-7 1 8-16,1 0-41 0,0 2-24 0,4 0-13 16,1 2-15-16,1 1-10 0,0 1-20 0,0 0-13 15,1 0-8-15,0 4-10 0,2-1-6 0,1 3-4 16,1 0 2-16,-2 4-5 0,-2 0 3 0,3 3 1 15,-2 3-1-15,2 4-10 0,0-1-34 0,1 2-28 16,-1 1-21-16,1-1-43 0,-1 1-76 0</inkml:trace>
  <inkml:trace contextRef="#ctx0" brushRef="#br0" timeOffset="128425.07">15786 12503 1107 0,'-9'-6'150'0,"-2"3"12"0,-1 5 14 16,-1 2 10-16,2 2 9 0,-2-1-101 0,3 4-35 16,1 0-7-16,0 2-5 0,0 2-15 0,-1 0-9 15,2 3-10-15,-2 4-9 0,3-1-4 0,-1 2-18 16,3 0-8-16,1-1-8 0,-1-1-11 0,4-2-20 16,1-2-16-16,3-2-12 0,4-2 1 15,1-5 17-15,-2-1 6 0,6 0 10 0,0-3 13 16,3 1 19-16,1-3 27 0,2-2 36 0,-2 1 32 15,-1-1 28-15,-1-3 20 0,-3-3 4 16,4-7 2-16,-4-2 1 0,-3-3-10 0,-3-5-21 16,-5 0-29-16,-4-1-29 0,-4-1-21 0,-2 1-11 15,-3 1-12-15,-2 4-20 0,-2 5-18 16,-1 3-27-16,-6 4-24 0,0 7-28 0,-2 2-49 16,3 5-25-16,0 3-39 0</inkml:trace>
  <inkml:trace contextRef="#ctx0" brushRef="#br0" timeOffset="128646.14">16475 12340 822 0,'20'-9'177'0,"-20"9"23"0,0 0 15 16,0 0 7-16,8-4-2 0,-7 3-74 0,-6 4-49 15,-2 2-26-15,-7 1-28 0,0 1-23 0,-1 4-18 16,-2 2-3-16,-4 2 4 0,2 0 1 0,2-1 3 15,0 0-1-15,-1 2-1 0,-1 0 2 0,-1 2 2 16,0-1-4-16,0 1-9 0,2 0-16 16,-2-3-25-16,0-1-35 0,1 3-58 0,-1-2-72 15</inkml:trace>
  <inkml:trace contextRef="#ctx0" brushRef="#br0" timeOffset="128828.12">16167 12397 904 0,'-8'-4'205'16,"-3"5"24"-16,1 2 29 0,1 1 22 16,2 0 15-16,-2-1-82 0,9-3-48 0,0 0-23 15,-7 2-21-15,7-2-22 0,0 0-25 0,0 0-25 16,0 0-18-16,0 0-27 0,0 0-36 0,3-1-37 16,-1 1-39-16,4-1-50 0,5 0-43 15,4-2-56-15,6 0-61 0</inkml:trace>
  <inkml:trace contextRef="#ctx0" brushRef="#br0" timeOffset="128965.06">16520 12475 723 0,'2'11'122'0,"-4"-1"39"0,-3 1 14 0,0-2 8 15,2-1 9-15,-1-2-46 0,2 0-25 0,0 0-12 16,2-6-20-16,0 0-32 0,-3 6-9 0,3-6-5 16,0 0-9-16,0 0-2 0,0 0-4 0,0 0-5 15,0 0-13-15,0 0-38 0,3 1-40 0,-3-1-40 16,3 3-59-16,0-3-70 0</inkml:trace>
  <inkml:trace contextRef="#ctx0" brushRef="#br0" timeOffset="129314.49">16983 12142 1084 0,'-12'-6'164'0,"12"6"20"0,0 0 20 0,0 0 13 16,0 0 12-16,0 0-55 0,0 0-38 0,0 0-28 15,0 0-32-15,0 0-19 0,-1-2-21 0,1 3-14 16,5 2-11-16,8 1-4 0,6-1-1 0,7 1 1 16,6 0 0-16,6 0 1 0,6-1 6 15,4-2 6-15,-2-2 0 0,-1 1 0 0,0-4 2 16,-7 1 2-16,-4 2 2 0,-5-1-1 0,-8 1-1 15,-21 1 2-15,0 0 1 0,13 2 0 0,-8 0-8 16,-5 3-9-16,-5 0-10 0,-4 4-3 0,-2 3-7 16,-2 1-2-16,-2 3-5 0,-2 5 3 15,0 2-2-15,0 2 9 16,-1 1 6-16,1 4 1 0,0 1 1 0,-1-2-15 16,0 1-21-16,1-1-25 0,-1 0-29 0,0-3-49 15,3-3-52-15,-1-2-60 0,2 0-64 0</inkml:trace>
  <inkml:trace contextRef="#ctx0" brushRef="#br0" timeOffset="129496.39">17133 12417 1074 0,'-5'-6'202'0,"-2"3"23"0,2 3 24 0,-2 1 20 16,7-1 14-16,-4 3-63 0,-1 2-43 0,5-5-26 16,0 0-28-16,0 0-16 0,-2 4-25 0,2-4-20 15,2 3-17-15,1 0-15 0,5-1-13 0,2 0-13 16,8-2-18-16,3 0-29 0,7-1-33 0,5-2-40 15,6-2-41-15,1-2-42 0,4-2-73 16,6-2-77-16,6-2-44 0</inkml:trace>
  <inkml:trace contextRef="#ctx0" brushRef="#br0" timeOffset="129657.4">17930 12261 761 0,'-11'7'118'0,"-5"0"18"15,1 2 18-15,-1-2 17 0,1 0 21 0,15-7-35 16,-9 7-17-16,9-7-1 0,0 0-9 0,0 0-6 15,0 0-6-15,0 3-8 0,1 0-15 0,3-1-14 16,2-1-14-16,3-1-9 0,2 0-12 0,3-2-14 16,5 0-12-16,-1 0-29 0,6-3-36 0,-4 0-47 15,2 0-49-15,0-1-63 0,2 1-72 0,-3 0-75 16</inkml:trace>
  <inkml:trace contextRef="#ctx0" brushRef="#br0" timeOffset="129820.47">17964 12386 151 0,'-16'15'73'15,"1"-2"22"-15,5-3 24 0,1-2 26 0,3 1 26 16,6-9-7-16,0 0 9 0,0 0 9 0,0 0-2 16,0 0-15-16,0 0-19 0,0 4-26 0,3-2-21 15,1-1-22-15,3-2-22 0,3-2-15 0,5-1-15 16,5-4-26-16,4 0-32 0,5-4-42 0,5-3-68 16,-1 0-44-16,7-2-36 0,2-1-54 15</inkml:trace>
  <inkml:trace contextRef="#ctx0" brushRef="#br0" timeOffset="130263.77">18790 11897 560 0,'0'0'129'0,"0"0"21"16,-8-7 20-16,8 7 14 0,0 0 10 0,0 0-28 16,0 0-31-16,0 0-28 15,0-3-23-15,3 0-23 0,2 1-20 0,4 2-15 16,2-3-7-16,4-2-13 0,7 1-2 0,4-1 0 15,2-1-4-15,6-3 0 0,-4-3-21 0,2 1-19 16,1-4-19-16,-3 3-32 0,-3 0-36 0,-4 1-41 16,-5 0-45-16</inkml:trace>
  <inkml:trace contextRef="#ctx0" brushRef="#br0" timeOffset="130561.07">18915 11833 389 0,'-19'11'72'16,"-1"-1"15"-16,4-4 12 0,1 3 11 0,4-1 20 0,-1 1-24 15,1 2-10-15,1 0 5 0,-1 1-10 16,2 2-12-16,1-1-11 0,-2 1-9 0,2 3-18 16,-2 2 11-16,-1 2 9 0,1 0-17 0,-1-1 0 15,1-2-2-15,0 0 1 0,5-2-5 0,-1-1-1 16,2-1-20-16,3-3-30 0,5-6-10 0,3-4-12 16,0-1-3-16,5-1-2 0,-1-1 3 0,3-1 2 15,2-1 12-15,2 0 25 0,3-2 16 16,-1 1 25-16,-2 1 9 15,3 0 10-15,2 0 5 0,-3-1 3 16,2 3-2-16,13-3 59 0,-19 6-71 16,-6 1-8-16,-1 1-3 0,-1 1 4 0,-6 2 2 0,-4 1 2 0,-2 0-2 15,-4 0 1-15,0 3-4 0,-3 0 3 0,0 0-6 16,0 2-8-16,-2 2-3 0,-2 2-6 16,2 1-5-16,-2 1-10 0,-3 0-15 0,-1 3-26 0,-2-4-43 15,-4 2-72-15,-3 1-114 0</inkml:trace>
  <inkml:trace contextRef="#ctx0" brushRef="#br0" timeOffset="131880.96">13564 13675 299 0,'0'0'88'0,"-8"-5"5"0,8 5-1 0,0 0-2 0,-9-1-1 16,6 7-38-16,-1 3-22 0,1 5-4 0,0 7-11 15,4 2 27-15,-1 3 5 0,1 3 0 0,0 3 5 16,0 0 5-16,2-1-6 0,0 0-10 16,-1 0 19-16,-1 0-4 0,4-3 8 0,-2-3-1 15,1-4-4-15,0-3-2 0,-1-3 2 0,1-2 0 16,-1-1-17-16,-3-12-27 15,0 0-9-15,0 0 2 0,0 0 5 0,0 0 1 0,0 0-1 0,0 0 0 16,0 0 0-16,2 3 0 0,0-3 3 16,1-3 7-16,-1-4 19 0,0-1 19 15,1-1 22-15,1 0 19 0,2-3 14 0,2 0 4 16,0-1-5-16,1 4-9 0,1-1-26 0,3-2-21 16,5 0-21-16,-1 0-28 0,5-1-19 0,1 2-10 15,0 2-3-15,0 1-12 0,1 3-3 0,0 1 1 16,1 1-1-16,-6 6 4 0,-3 1 5 0,-2 2 3 15,-3 2 4-15,-4 2 12 0,-2 1 6 0,-2 0-4 16,-1 0-1-16,0 2 1 0,-1-2-14 0,1 1-20 16,-2 0-40-16,1-1-45 0,-1 1-61 0,0-2-64 15</inkml:trace>
  <inkml:trace contextRef="#ctx0" brushRef="#br0" timeOffset="132228.87">14035 14016 1012 0,'1'-5'194'0,"-1"0"32"0,1-1 18 0,0 1 22 16,1 0 17-16,1 1-66 15,4 2-45-15,4-1-33 0,0-1-34 0,-3 2-35 16,5-2-16-16,-2 2-23 0,1 0-18 0,2 0-9 16,-1 0-7-16,0 2-1 0,-3 0-3 0,-2 2-4 15,-8-2-8-15,0 0-1 0,6 4-2 0,-3 1-11 16,-3 1-8-16,-3 1-10 0,-2 2-2 0,-3 3 5 15,-1 0 7-15,2 1 4 0,-4 3 3 0,1-1 8 16,1-1 12-16,-1 1 11 16,3-1 5-16,0-1-4 0,2-1 1 0,0-4-2 15,0 0 2-15,5-8 1 0,0 0 3 0,0 0-3 0,0 0 0 16,0 7 8-16,3-6 13 0,2 1 5 0,-1 0 3 16,3-2 11-16,0-2 12 0,1 1 7 0,2-1 5 15,4-4-3-15,3-1-14 0,-1-2-5 16,3 0-4-16,3-2-15 0,-1-2-41 0,2-2-51 15,2-1-67-15,0-4-93 0,2 1-145 16</inkml:trace>
  <inkml:trace contextRef="#ctx0" brushRef="#br0" timeOffset="133080.74">14651 13410 121 0,'-1'-7'66'0,"1"1"13"0,0 6 15 16,0 0 10-16,0 0 12 0,0 0-14 0,0 0-8 16,0 0-10-16,0 0-7 0,0 0-9 0,0 0-12 15,0 0-6-15,0 0-12 0,0 0-6 0,0 0-5 16,0 0-4-16,0 0-3 0,0 0-1 15,0 0 1-15,0 0-3 0,0 0 3 0,0 0 0 16,0 0 3-16,0 0-2 0,0 0-1 0,0 0-3 16,0 0-2-16,0 0-1 0,0 0-2 0,0 0-3 15,0 0-3-15,0 0-2 0,0 0-1 0,0 0-1 16,0 0-4-16,0 0 2 0,0 0-1 0,0 0 1 16,0 0-2-16,0 0 0 0,0 0-3 0,0 0 0 15,0 0 0-15,0 0-4 0,0 0-1 16,0 0-3-16,0 0 0 0,0 0-4 0,0 0-1 0,0 0-2 15,0 0-4-15,0 0 0 16,0 0-2-16,0 0 0 0,0 0-6 0,0 0 0 16,0-6-5-16,0 6-2 0,0 0-2 0,0 0-5 15,0 0-2-15,0 0-3 0,0 0-1 0,0 0 1 16,0 0 1-16,0 0 1 0,0 0-2 0,0 0 4 16,0 0 1-16,0 0-1 0,0 0 1 0,0 0-4 15,0 0-5-15,0 0-3 0,0 0-7 0</inkml:trace>
  <inkml:trace contextRef="#ctx0" brushRef="#br0" timeOffset="133921.41">14681 13389 128 0,'0'0'66'16,"0"0"8"-16,1-3 12 0,3-2 7 0,-2 0 15 16,1 0-6-16,-3 5-10 0,0 0-5 0,0 0-6 0,0 0 1 15,0 0-7-15,0 0-3 0,0 0-10 16,0 0-9-16,0 0-11 0,0 0-6 0,0 0-10 15,0 0-3-15,0 0-3 0,0 0 0 0,0 0-2 16,0 0-1-16,0 0 0 0,0 0-3 0,0 0-1 16,0 0-6-16,0 0-4 0,-1 2-5 0,-1 5-3 15,-1 6-2-15,-4 5 1 0,-2 11 6 0,-2 7 11 16,-3 5 9-16,-2 5 7 16,-2 3 3-16,5 1 22 0,-2 1 7 15,0-1 4-15,2-2-5 0,0-5-12 16,6-8-9-16,2-7-7 0,3-3-6 15,2-4-21-15,3-2-9 0,2-2-1 0,1-4-2 16,5-1 2-16,-1-1 3 0,4 1 4 0,3 1 4 16,2 0 3-16,3-1 3 0,3 1 0 0,1-2 3 15,0-1 1-15,0-1 0 0,-1-2-11 0,0-2-21 16,-2-4-38-16,-2-2-41 0,-2-1-53 0,-2-3-81 0</inkml:trace>
  <inkml:trace contextRef="#ctx0" brushRef="#br0" timeOffset="134965.07">15004 13467 439 0,'0'0'104'0,"0"0"14"0,0 0 5 0,0 0 0 15,0 0-1-15,0 0-39 0,-1-2-27 0,0 2-21 16,-2 4-19-16,-3 4-14 0,-1 4 1 0,-3 8 7 15,0 5 20-15,-3 5 6 16,-4 2 5-16,0 2 2 0,3-3 2 0,2-2 0 16,-1 2-4-16,3-4-8 0,-3-2-19 0,3-5-6 15,1-4-5-15,4-4-1 0,0-3-2 0,1 0 2 16,4-9-3-16,0 0 2 0,0 0 1 0,0 0 5 16,0 0 17-16,0 0 13 0,0 0 11 0,0 0 13 15,0 0 15-15,0 0 9 0,0 0 11 0,0 0 2 16,0 0-1-16,0 0-1 0,3 4-2 0,0-2-9 15,0-1-9-15,1-2-4 0,0-2-5 0,3-1-5 16,-7 4-13-16,5-3-8 0,3-2-9 0,1 0-6 16,-9 5-3-16,8-5-6 0,-8 5-7 15,4-4-7-15,0 0-5 0,3-1-9 0,1 1-9 0,1-2-20 16,2-1-15-16,2-1-17 16,-2 1-16-16,1 0-13 15,0 0-14-15,-3 1-11 0,1 2-4 0,-2-3 0 16,-8 7 4-16,0 0 0 0,0 0 3 0,0 0 3 0,0 0-2 0,0 0 9 15,0 0 1-15,0 0 12 0,0 0 1 0,0 0 10 0,0 0 5 16,0 0 8-16,0 0 10 0,0 0 6 0,0 0 11 16,0 0 2-16,0 0 12 0,0 0 8 15,0 0 10-15,0 0 11 0,0 0 13 16,0 0 13-16,0 0 11 0,0 0 14 0,0 0 12 16,0 0 15-16,6-6 12 0,-4 0-8 0,-1 0 3 15,-3 2 8-15,1-3 7 0,-2 1 7 0,3 6 2 16,-3-7-1-16,1 0 10 0,-1-1 23 0,0 1 11 15,1 1 5-15,2 6 1 0,0 0-1 0,-2-6-4 16,2 6-7-16,0 0-16 0,0 0-13 0,0 0-21 16,0 0-20-16,0 0-20 0,0 0-17 0,0 0-12 15,0 0-11-15,0 0-11 0,-3 2-10 0,0 1-5 16,1 4-2-16,0 3-2 0,0-1-11 0,2 5-20 16,-1 2-4-16,2 1-6 0,-1 4-21 15,3-5-12-15,3 2-9 0,-1 2-17 0,-1-2-14 16,2 0-18-16,-1 0-33 0,1-1-33 0,3-2-18 15,-3-3-14-15</inkml:trace>
  <inkml:trace contextRef="#ctx0" brushRef="#br0" timeOffset="135252.29">15351 13662 521 0,'-13'4'90'0,"2"0"31"16,0 0 22-16,3 2 15 0,1 1 16 0,1 0-50 15,2-3-19-15,4-4-3 0,-3 7-10 0,-1 0-30 16,3 0-22-16,-1 0-16 0,2-1-17 0,-1 1-4 16,2 1-7-16,2-2-1 0,2 1 2 0,0 0-1 15,2-4-3-15,0 1 0 0,2-2 1 16,2 1 1-16,-2 0 5 0,4-2 2 0,-2-1 3 16,0-3 3-16,1-2 15 0,1 2 14 0,-3-3 11 15,0-2 3-15,-3-5-3 0,0-1-3 0,-4-2-1 16,-2-3-7-16,-3-2-19 0,-3 1-38 15,-5 0-29-15,-3 1-42 0,-2 1-33 16,-3 2-37-16,-2 7-30 0,-1 2-26 16,-2 4-27-16</inkml:trace>
  <inkml:trace contextRef="#ctx0" brushRef="#br0" timeOffset="135485.91">15336 13483 1413 0,'0'-14'225'0,"2"1"16"0,1 3 18 16,0 3 12-16,4 4 11 0,-1 2-91 0,2 1-58 16,1 1-36-16,6 0-30 0,1 2-17 0,4 1-14 15,2 1-15-15,0 3-10 0,5 4-8 0,-1 0-4 16,2 3-8-16,-1 0-6 0,-2 3-12 0,-3 3-13 16,0 3-2-16,-5 3-1 0,-2 2 0 0,-5 1-17 15,-2-1-13-15,-6 1-2 0,-2-1 0 0,-1 5 4 16,-2-2-10-16,-2-3-6 15,-3-2-21-15,-1-3-11 0,2-4-15 16,0-4-34-16,-3-3-42 0,3-3-44 0</inkml:trace>
  <inkml:trace contextRef="#ctx0" brushRef="#br0" timeOffset="135657.76">15902 13612 1013 0,'0'0'171'0,"11"-9"33"16,-1 6 25-16,-10 3 24 0,7-3 22 15,-7 3 7-15,0 0-72 0,6 1-53 0,1-5-37 16,1 4-34-16,5-2-28 0,5-1-34 0,5-3-58 16,3-1-42-16,-1-1-38 0,2-2-49 0,1 1-62 15,0 0-59-15,-4 2-61 0</inkml:trace>
  <inkml:trace contextRef="#ctx0" brushRef="#br0" timeOffset="135807.37">16032 13672 213 0,'-19'16'69'0,"5"-3"13"15,0-2 17-15,3-3 23 0,11-8 21 0,0 0-10 16,-6 8 1-16,6-8 3 0,0 0 5 0,0 5-1 16,2-2-5-16,2 1-18 0,0-4-14 0,0-1-18 15,6-1-17-15,2 0-11 0,4-3-18 0,4-1-33 16,2-4-44-16,1-3-58 0,5-6-94 0</inkml:trace>
  <inkml:trace contextRef="#ctx0" brushRef="#br0" timeOffset="136000.81">16851 13330 439 0,'-17'0'160'16,"-1"0"36"-16,4-1 29 0,14 1 27 0,0 0 22 16,0 0-42-16,0 0-28 0,-3 0-20 0,3 0-29 15,5 0-34-15,5-2-28 0,4 0-28 0,4 0-21 16,4-1-19-16,6-1-33 0,3-2-46 0,3-1-38 15,-5-2-48-15,1 1-58 0,-2-1-59 0,-4 1-70 16</inkml:trace>
  <inkml:trace contextRef="#ctx0" brushRef="#br0" timeOffset="136285.6">16838 13273 381 0,'-23'6'69'0,"1"2"13"0,3 4 17 16,1 0 17-16,2 1 7 0,3-1-21 0,2 0-11 15,1 1-9-15,-3 0-6 0,6 0-10 0,3-2-15 16,0 1-15-16,0-1-9 0,2 0-6 0,0-2-7 16,2 1-3-16,0 0-4 0,4-1-4 0,0 1 0 15,3-2 0-15,-1 2-2 0,4-2-2 16,2-1 1-16,-1 0-3 0,4-1 0 16,-2-1 5-16,2-1 2 0,-2 1 4 0,1-3 15 15,-2 0 14-15,1 4 21 31,1-2 11-31,-1 2 17 16,2 0 11-16,-2 0 4 0,-1 2 3 0,-1-4-4 0,-4 4-11 0,-1-1-19 0,0 1-12 0,-2-2-17 0,-4 1-15 16,-2 0-9-16,-3 0-5 0,-2 0-8 0,0-2-6 0,1 4-9 15,2-2-10-15,-2 4-10 0,-3-2-14 0,2-1-23 16,-3 3-36-16,2-2-48 0,1 0-68 0,3-2-75 16</inkml:trace>
  <inkml:trace contextRef="#ctx0" brushRef="#br0" timeOffset="136461.19">17152 13504 1006 0,'0'0'250'0,"0"0"32"0,0 0 26 0,0 0 27 15,0-5 20-15,0 5-99 0,0 0-56 0,1-3-38 16,3-2-36-16,3 1-27 0,5-2-25 16,6 3-28-16,4-2-30 0,7 2-49 0,3-3-50 15,3-2-43-15,-2-3-68 0,4-2-83 16,-3-1-83-16</inkml:trace>
  <inkml:trace contextRef="#ctx0" brushRef="#br0" timeOffset="137784.89">18029 12942 433 0,'0'0'92'0,"0"0"19"0,0 0 9 16,0 0 11-16,0 0 9 0,0 0-26 0,0 0-27 15,0 0-18-15,0 0-12 0,0 0-20 0,0 0-10 16,0 0-10-16,0 0-10 0,1-5-3 0,-1 4-1 16,-1 0-3-16,-3 2-6 0,1 1 2 0,-4 4 0 15,1 3-3-15,-7 5 1 0,3 2 0 16,-2 4-1-16,2 1 5 0,-1 1 11 0,-2 6 15 15,-1 0 5-15,-1 1 0 0,0-1 4 16,0-3-4-16,-1-3 4 16,3 1-3-16,1-4-11 0,1-1-13 0,1-2-3 15,2-5-2-15,2-2-1 0,6-9 4 0,0 0 1 16,0 0 5-16,0 0 10 0,0 0 6 0,0 0 8 0,0 0 10 0,0 0 8 16,0 0 12-16,0 0 10 0,0 0 6 0,0 6-2 15,0-6 3-15,0 0-2 0,1 3-1 0,2 0-6 16,1-1-7-16,-4-2-4 0,3-1-9 0,-3 1-4 15,5-3-2-15,-5 3-10 0,7-3-5 16,-7 3-7-16,7-4-5 0,3 1-8 0,-2 1-5 16,-4 1-3-16,1-1-6 0,1 0-1 0,5 0-8 15,0-1-14-15,1-1-27 0,2-1-29 0,0 0-32 16,6-3-53-16,0-2-53 0,2-1-58 0,2 1-59 16</inkml:trace>
  <inkml:trace contextRef="#ctx0" brushRef="#br0" timeOffset="137980.31">18163 13061 254 0,'-5'-8'110'0,"-1"4"13"16,-1 0 9-16,7 4 5 0,-5-1 11 0,-2 2-46 16,-1 6-23-16,0 1-12 0,2 1 2 0,-1 2-4 15,-1 1 2-15,2 1-1 0,-1 0-8 0,1 2-3 16,0-1-7-16,-1 1-8 0,6-3-12 0,-2 1-7 16,0 0-9-16,1-1-7 0,1 2 1 0,0 0-2 15,1 2 0-15,2 0 1 0,0-1-2 0,2 0-12 16,-1-2-32-16,2 0-41 0,0-1-47 15,1-2-52-15</inkml:trace>
  <inkml:trace contextRef="#ctx0" brushRef="#br0" timeOffset="138274.51">18523 13078 845 0,'-14'5'92'0,"-3"2"26"0,-2 2 28 16,-1 0 17-16,1 2 11 0,2 1-58 0,3 3-20 15,0-2-3-15,0 2-8 0,-1 2-25 0,1 0-29 16,0 0-16-16,2 1-10 0,3-1-7 16,-1 2-1-16,3 0-6 0,2-2-11 0,1 1-16 15,3-1-16-15,2-3-20 0,2 1-9 0,2-5-2 16,0 1-1-16,6-3 1 0,-2-3 8 16,2-3 15-16,4 0 18 0,-3-3 21 0,2-4 25 15,1 1 9-15,2-4 11 16,-2-4 14-16,1-2 13 0,-2-2 15 15,-1-2 12-15,-2-3 11 0,-4 1 3 0,-1-1 14 16,-3 2 3-16,-3 1-6 0,-6 1-16 0,-1 3-22 16,-4 5-13-16,-4 0-15 0,-2 3-28 0,-4 5-36 0,-5 2-19 15,-2 1-14-15,-1 3-24 0,-2 2-40 0,-1 0-49 0,0 3-56 16</inkml:trace>
  <inkml:trace contextRef="#ctx0" brushRef="#br0" timeOffset="138524.75">18674 12977 1190 0,'5'-8'154'0,"-5"8"19"0,0 0 9 0,0 0 2 16,0 0 1-16,0 0-72 0,0 0-40 0,0 0-25 15,0 0-20-15,-2-2-18 0,-2 1-13 0,0 3-3 16,-1 5-1-16,-1 0-1 0,0 2 1 0,-1 5-2 15,1 1 2-15,-3 3-3 0,-3 0 4 0,2 0 1 16,-3 0-2-16,-2 0-7 0,1 1-19 0,1 0-19 16,-2-1-36-16,1-2-42 0,-1-1-57 15,1-3-52-15</inkml:trace>
  <inkml:trace contextRef="#ctx0" brushRef="#br0" timeOffset="138711.92">18492 12913 539 0,'-8'-10'168'16,"8"10"23"-16,0 0 23 0,0 0 14 0,0 0 12 0,0 0-57 15,-8-6-38-15,8 6-16 0,0 0-21 0,0 0-16 16,0 0-20-16,0 0-17 0,0 0-13 0,0 0-15 16,0 0-31-16,0 0-40 0,0 0-38 15,0-4-59-15,0 5-70 0,3 3-42 16</inkml:trace>
  <inkml:trace contextRef="#ctx0" brushRef="#br0" timeOffset="138888.2">18724 13148 357 0,'0'11'98'16,"-5"-4"9"-16,2 0 15 0,3-7 10 0,-6 6 14 0,6-6-20 16,0 0-11-16,0 0-5 0,0 0-10 0,0 0-6 15,0 0-14-15,0 0-10 0,0 0-14 0,0 0-20 16,0 0-35-16,0 0-47 0,0 0-52 15,3 1-52-15,2-2-54 0</inkml:trace>
  <inkml:trace contextRef="#ctx0" brushRef="#br0" timeOffset="139032.62">19025 12953 451 0,'-11'-1'87'0,"-2"1"9"0,-2 0 19 0,-1 0 16 16,2 0 18-16,14 0-29 0,0 0-7 0,0 0-59 15,0 0 91-15,1 1 11 0,3 0-9 16,2 0-17-16,1-1-17 0,5 1-21 0,3-2-17 16,5-1 50-16,4-1-117 0,3-1-51 15,6-2-51-15,-4-2-50 0,1 0-57 0,1-2-61 16</inkml:trace>
  <inkml:trace contextRef="#ctx0" brushRef="#br0" timeOffset="139296.19">19119 12911 331 0,'-21'10'68'0,"1"1"13"0,2-2 11 0,1 0 14 16,6 0 11-16,1-1-12 0,0-1-7 0,3-2-11 15,1 1-9-15,0 0-14 0,4-1-10 0,2-5-13 16,-2 5-13-16,-1 1-15 0,1 1-11 0,3 0-2 16,0 0-2-16,2 0-4 0,1 2-4 15,1 0-3-15,2-1 2 0,3 1 2 0,0 1 1 16,3-1-1-16,4-1 2 0,-1 1 6 0,3-2 7 15,1 1 5-15,-1-1 9 0,0 0 7 16,-3-1 12-16,0 1 9 0,-2-2 9 16,-4 1-2-16,-10-6-1 0,5 6-5 0,-3-1-10 15,-4 1-10-15,-3-2-9 0,-4 3-6 0,0 0-7 16,-2 2 3-16,-3 0-3 0,-1 2-1 0,0-1-19 0,0 1-32 16,-3 0-47-16,4-2-54 0,-1-1-60 15</inkml:trace>
  <inkml:trace contextRef="#ctx0" brushRef="#br0" timeOffset="139480.43">19421 12969 1010 0,'6'-8'232'16,"-6"8"23"-16,0 0 19 0,0 0 8 0,5-5 2 16,-2 2-109-16,3 1-57 0,2 1-39 0,3 0-27 15,2-1-29-15,5 0-46 0,1 0-35 0,0-2-34 16,1-2-35-16,-2 2-37 0,0-3-37 0,-2 1-53 15,-4 1-52-15</inkml:trace>
  <inkml:trace contextRef="#ctx0" brushRef="#br0" timeOffset="139637.38">19419 13049 164 0,'-17'14'66'0,"1"0"17"16,4-3 22-16,3 0 22 0,9-11 26 0,-3 8 1 15,3-2 8-15,0-6 5 0,0 0 5 0,3 3-4 16,1 0-4-16,2-2-14 0,3 1-20 0,0-1-17 15,1-1-16-15,6-1-18 0,0-1-17 0,1-3-15 16,0-2-32-16,3-2-50 0,2-2-53 0,1-3-67 16,8-2-27-16,5-4-66 0</inkml:trace>
  <inkml:trace contextRef="#ctx0" brushRef="#br0" timeOffset="140298.44">20322 12564 184 0,'-9'-4'64'0,"9"4"11"0,-8-3 13 0,8 3 12 16,0 0 19-16,0 0-13 0,0 0 1 0,0 0 11 15,0 0 2-15,0 0 2 0,0 0-4 0,0 0-2 16,0 0-8-16,0 0-8 0,0 0-6 0,0 0-12 15,0 0-5-15,0 0-9 0,0 0-3 0,0 0-8 16,0 0-6-16,0 0-9 0,0 0-10 16,0 0-7-16,0 0-8 0,0 0 0 0,0 0-7 15,0 0-3-15,0 0-4 0,0 0 0 0,0 0-1 16,0 0 3-16,0 0-3 0,0 0-2 0,0 0 2 16,0 0 1-16,0 0-2 0,0 0-1 0,0 0 2 15,0 0-2-15,0 0 1 0,0 0-2 0,0 0-2 16,0 0 0-16,0 0 1 0,0 0 2 0,0 0-1 15,0 0-6-15,0 0 0 0,0 0-2 0,0 0-1 16,0 0-4-16,0 0-7 0,0 0-11 16,0 0-14-16,0 0-12 0,-5-4-8 0,5 4-16 15,0 0-20-15,0 0-17 0,0 0-16 0,0 0-17 16,-4-4-15-16,4 4-58 0</inkml:trace>
  <inkml:trace contextRef="#ctx0" brushRef="#br0" timeOffset="140488.07">20211 12528 162 0,'-7'-2'69'0,"7"2"22"0,0 0 17 15,0 0 23-15,0 0 16 0,0 0-3 0,0 0-3 16,0 0 4-16,0 0 0 0,0 0-10 0,0 0-8 16,0 0-15-16,1-1-8 0,2 1-15 0,1-4-11 15,4 2-18-15,3 1-17 0,4-2-4 16,1 2-14-16,2-1-2 0,3 0-13 0,-5-3-5 0,0 1-17 15,2-2-22-15,-3 1-30 0,0 1-39 16,-1 0-46-16,-2 0-57 0</inkml:trace>
  <inkml:trace contextRef="#ctx0" brushRef="#br0" timeOffset="140829.15">20291 12521 313 0,'-23'4'68'0,"2"-1"16"0,2 3 17 15,1 4 14-15,3 2 9 0,0 0-12 0,1 0-9 16,4 2-7-16,-2-1-11 0,2 1-15 0,3 0-18 16,-2 1-14-16,5-2-9 0,3-3-21 0,0-1-5 15,3 0-3-15,1-2 0 0,1-1-3 16,2 0-5-16,1 1 0 0,0-3 0 0,0 2 2 16,3-5-1-16,-2 1 3 0,5-1 0 0,2 0 4 15,0-1 5-15,4-2 0 0,2-1 0 0,0-1-3 16,4 0-4-16,1 2-2 15,1 1 0-15,-2 1-3 0,-3 0-3 0,0 2 3 16,-3 0 7-16,-4 4 12 0,-2 0 11 0,-2 2 7 0,-5 1 8 0,-3-3 9 16,-3-6 6-16,1 7 4 0,-2-2-2 15,-2 2 3-15,0 0-3 0,-2-1-2 0,-1 1-11 0,1-1-4 16,-4 1-4-16,1-1-3 0,-3 2-2 16,-1 0-11-16,1 4 0 0,-5 1-1 0,0-1-24 15,-3 1 24-15,-2-1-17 0,-5 1-38 16,2-3-48-16,-2 1-63 0,5-2-76 0</inkml:trace>
  <inkml:trace contextRef="#ctx0" brushRef="#br0" timeOffset="145652.82">16480 15101 156 0,'-18'3'58'15,"-2"1"9"-15,3 0 13 0,-2 1 9 0,1-1 5 16,1 1-15-16,-3 1-4 0,0 1-7 0,2 2-6 16,-2-1 0-16,4 1-7 0,-2 3-4 0,2 0-4 15,-3 0-10-15,2 1-9 0,1 2 2 0,0 6 32 16,-1 3-6-16,0 4-3 0,-1 2-1 0,0 5 2 16,2-1-2-16,1 3 1 0,0 5-4 15,0 2-36-15,1 3 9 0,1 0 5 0,4 0-3 16,1-1 3-16,4 0 1 15,2-2 1-15,1 1-5 0,1-3 1 0,6-3-13 16,0-3-8-16,1-2-3 0,5-5-4 0,4-1 11 16,5-2 7-16,0-1 6 0,6-1-2 0,1 0 0 0,1 0 3 15,3-1 0-15,4 2 2 0,4-3-11 0,-1 1-7 16,2-4-1-16,-1-4 4 0,2-3 1 0,-3-1-3 16,3-5 0-16,1-4 2 0,1-2-1 0,-1-6-2 15,-4-3-2-15,-1-3-1 0,0-1-3 0,-5-1 18 16,1-1 16-16,-7-1 11 0,2 1 20 0,-5-2 19 15,-4 4 16-15,-2 1 20 0,-1 0 25 16,-4-1-3-16,-2 3 3 0,0 0-4 0,-3 0-6 16,2-2-10-16,-3 1-9 0,-1-1-15 0,1-3-11 15,-3-1-8-15,3-4-12 0,-2-3-9 0,-1-5-18 16,-1-7-7-16,0-6-9 0,-2 0 0 0,-1-6-15 16,0-1-2-16,-3 0 0 0,-1 0-2 0,-1 2 5 15,-3 4 0-15,-1 5-1 0,-2 5-3 16,1 4 1-16,-1 1-6 0,-3 6-4 0,-2 2-2 0,2-1-2 15,-3 3 3-15,-2-2-3 0,0 2-2 16,-5-1-6-16,-4-1-11 0,-8 2-21 0,-6 3-41 16,-5 0-37-16,-6 5-33 0,-7 4-45 0,-5 5-26 15,-1 7-48-15,-6 9-51 0,1 10-25 0,1 8-27 16</inkml:trace>
  <inkml:trace contextRef="#ctx0" brushRef="#br0" timeOffset="147188.6">19211 13326 596 0,'-7'-7'182'0,"7"7"25"0,0 0 19 0,0 0 13 0,-9-3 7 16,9 3-70-16,0 0-49 0,-6 0-38 15,3 2-31-15,1 5-27 0,2 1-19 0,1 5-17 16,2 5-5-16,4 5-1 0,2 6 1 0,0 5 2 15,4 4 3-15,1 1 7 0,2 7-1 0,3 3 4 16,0 3-3-16,0 1 1 0,0-1 0 16,-3-1 1-16,0-5 1 15,-3-5-1-15,-1-4 0 0,-2-6 2 0,-3-7 1 16,0-5 4-16,-7-19 3 0,0 0 5 0,0 0 3 0,0 0 1 16,6 10 11-16,0-6 17 0,-1-5 16 0,-2-2 17 0,0-4 14 15,1-2 9-15,0-2 3 0,2 0 5 0,-1-1-6 16,0 0-14-16,-1 0-22 0,0 1-18 0,-2 0-18 15,5 0-16-15,-2 3-5 0,0-1-8 16,-1 2-2-16,-4 7-2 0,5-6 6 0,-5 6 0 16,0 0 1-16,0 0 2 0,0 0 0 0,0 0 0 0,0 0-5 15,0 0-2-15,5-2-10 0,-2 2-8 16,1 4-10-16,1 2-16 0,0 0-26 0,1 3-29 16,1 0-36-16,-2 3-49 0,3-1-52 15,-2 0-62-15,0-4-68 0</inkml:trace>
  <inkml:trace contextRef="#ctx0" brushRef="#br0" timeOffset="147462.96">19872 13286 1154 0,'-13'0'131'0,"-2"1"11"0,4 2 8 0,0 1 5 0,0 3 2 16,2 0-43-16,-2 3-32 0,-2 3-21 0,0 2-11 15,-2 3-14-15,2 4-6 0,3 6 2 16,-2 4 1-16,2 3-8 0,1 4-3 0,0 1-4 16,7 2 0-16,6 0 4 0,4 3-2 0,1-1-9 15,3 0-3 1,5-2 1-16,2-1-2 0,2-5-2 0,3-2-2 16,-1-3-1-16,-3-4 0 0,0-4 3 0,-1-3 0 0,-4-6-2 15,1-4 0-15,-4-3 1 0,2-5 5 0,-2-4-1 0,1 0-15 16,4-5-44-16,1-4-59 0,0-1-78 15,2-4-108-15</inkml:trace>
  <inkml:trace contextRef="#ctx0" brushRef="#br0" timeOffset="150933.25">7081 10887 443 0,'-6'-3'136'0,"-3"-1"15"0,9 4 25 0,-9-1 22 16,9 1 17-16,0 0-30 0,0 0-24 0,0 0-14 15,-8 1-10-15,8-1-1 0,0 0-14 0,0 0-9 16,0 0-3-16,0 0-2 0,0 0-5 15,-3 0-7-15,4-3-11 0,1-1-10 0,2-1-10 16,2 1-14-16,0-2-14 0,4-3-14 0,4 0-8 16,5-5-6-16,4-2-5 0,-4 1-13 0,5-1-13 15,-1 1-21-15,3 0-27 0,-2-1-27 32,5-1-38-32,-3 1-48 15,0 1-52-15,-5 4-45 0,-4 2-44 0</inkml:trace>
  <inkml:trace contextRef="#ctx0" brushRef="#br0" timeOffset="151101.31">7080 11081 333 0,'-17'19'127'0,"4"-5"40"0,5-1 45 15,8-13 39-15,0 0 33 0,0 0 6 0,0 0 1 16,0 0 1-16,0 0-12 0,0 0-17 0,-3 5-27 16,6-3-27-16,4-6-22 0,5-2-30 0,3-2-33 15,3-4-25-15,7-7-23 0,7-3-23 0,7-5-26 16,2-5-26-16,0 0-48 0,4-4-60 0,-1-2-64 15,2-1-75-15,-3-2-115 0</inkml:trace>
  <inkml:trace contextRef="#ctx0" brushRef="#br0" timeOffset="161257.51">595 14992 400 0,'5'-13'97'15,"-5"13"13"-15,0 0 16 0,0 0 14 0,0 0 6 16,0 0-30-16,-1-3-27 0,1 5-21 0,-4 7-19 16,1 4-6-16,-3 4-12 0,0 6 3 0,1 3 10 15,-2 3 5-15,-1-1 6 0,2 5-1 0,1-2 1 16,0 1 5-16,-1-3-1 0,0 3-18 0,1-2-17 15,0-3-1-15,-1-1-4 0,3-4-2 16,1-2-2-16,1-4-11 0,0-3-4 16,1-13 1-16,0 0-1 0,1 4 0 0,-1-4-1 15,3 4 2-15,0-7-2 0,3-1-1 0,1-3 2 16,1-3-1-16,0 2 4 0,-3-1 3 0,3 0 3 16,4-1 1-16,1 2 3 0,2-3 1 15,3-1 0-15,6 0 1 0,0-2-6 16,2-2-19-16,-3-3-38 0,1 0-32 0,-1-4-28 15,-5 1-37-15,-4-1-37 0,-5 0-32 0,-4 0-13 16,-8 0 15-16,-7 1 37 0,-3 2 30 0,-1 2 28 16,0 3 41-16,-1 3 42 0,-3 2 49 0,3 1 35 0,1 5 23 15,0 2 25-15,2 2 26 0,12 0 19 0,0 0 20 16,-7 2 15-16,1 1 2 0,6-3-8 0,-3 4-13 16,1 0-18-16,1 1-22 0,2 1-23 0,-1 2-25 15,1 1-26-15,2 1-16 0,0 4-12 0,4 0-10 16,1 4-9-16,3 4-4 0,2 2 2 0,1 4 0 15,-1 2 4-15,6 5 1 0,0 4-1 16,0-1 6-16,0 3 0 0,0 0 1 0,-3-2-4 16,0 0-23-16,-1-3-41 0,-3-2-55 0,1-4-52 15,-1-6-56-15</inkml:trace>
  <inkml:trace contextRef="#ctx0" brushRef="#br0" timeOffset="161631.96">1117 15063 723 0,'-16'3'147'0,"-1"1"41"0,5-2 36 16,12-2 28-16,0 0 28 0,0 0-31 0,0 0-23 16,0 0-17-16,0 0-17 0,-4-1-33 0,5-1-30 15,4-1-29-15,3-1-29 0,2-2-23 0,2-1-14 16,2-1-11-16,2 0-12 0,3-1-7 0,-1-2-4 15,0 2-1-15,-1 0 1 0,0 1 1 0,-3 1 1 16,0 1 2-16,-2 0-3 0,0 1 2 16,-12 5 0-16,0 0 4 0,0 0 0 15,0 0-1-15,0 0-4 0,0 0-6 0,6 0-3 16,-4 2-7-16,-1 2-13 0,-3 4-11 0,-3 3-2 16,0 6 2-16,0 3 3 0,1 4 4 15,0 4 4 1,1 4 5-16,4-2 14 0,0 3 4 0,1-1-7 0,0 2-9 15,-1-4-24-15,1-2-20 0,-1-3-23 16,-1-1-29-16,0-3-27 0,0-4-35 16,-1-1-39-16,-2-2-42 0,-1-5-48 0</inkml:trace>
  <inkml:trace contextRef="#ctx0" brushRef="#br0" timeOffset="161835.47">1144 15219 964 0,'-10'-7'192'15,"10"7"33"-15,0 0 30 0,-8-3 25 0,8 3 24 16,0 0-53-16,0 0-40 0,0 0-21 0,0 0-26 15,0 0-27-15,0 0-28 0,0 0-26 0,0 0-26 16,-2-3 46-16,3 1-83 0,3 3-19 0,2-2-16 16,1 1-18-16,6 0-18 0,1-2-24 0,6-3-31 15,2-2-113-15,6-4 1 0,-5-3-94 16</inkml:trace>
  <inkml:trace contextRef="#ctx0" brushRef="#br0" timeOffset="162596.4">981 15289 307 0,'-7'0'125'0,"7"0"22"15,0 0 24-15,0 0 20 0,-9 0 20 0,9 0-27 16,0 0-22-16,0 0-20 0,0 0-23 0,0 0-19 16,0 0-24-16,0 0-19 0,0 0-23 0,0 0-19 15,0 0-20-15,0 0-23 0,0 0-26 0,0 0-41 16,0 0-35-16,2-1-34 0,3-1-43 0</inkml:trace>
  <inkml:trace contextRef="#ctx0" brushRef="#br0" timeOffset="163316.94">494 15868 751 0,'0'0'248'0,"0"0"29"0,0 0 24 0,0 0 19 15,0 0 15-15,0 0-86 0,0 0-64 0,0 0-46 16,4-5-37-16,-1 5-30 0,-1 2-25 0,2 4-19 16,-2 2-17-16,-1 2-9 0,-1 3-5 0,0-1 3 15,1 3-3-15,0 1-5 0,3-5-13 0,1-1-30 16,-1 2-30-16,-1-2-36 0,-1 0-49 16,2 0-56-16,0-2-55 0,-4-8-61 0</inkml:trace>
  <inkml:trace contextRef="#ctx0" brushRef="#br0" timeOffset="164156.04">98 15832 446 0,'-5'-7'137'0,"2"-1"35"0,3 8 24 16,0 0 19-16,0 0 11 0,0 0 9 0,0 0-47 15,0 0-46-15,0 0-41 0,0 0-33 0,0-2-27 16,0 4-17-16,4 0-14 0,-1 4-7 0,2 3-9 15,2 3 2-15,0 1 3 0,1 2-1 16,0 3 7-16,3 0-2 0,-3-2 2 0,1-1 0 16,0 3 3-16,1-3-1 0,-3-1-1 0,2 0-1 15,-1-3 0-15,-1 0-1 0,-2-3 0 0,0 0 1 16,-5-8 1-16,0 0 1 0,0 0 0 0,0 0 3 16,0 0-3-16,0 0 2 0,0 0 1 0,0 0-1 15,0 0 0-15,0 0 2 0,4 1 6 0,1-1 14 16,-3-4 19-16,-1 0 11 0,1-3 11 0,-2 0 6 15,0-1 7-15,0-4-5 0,0 0-3 16,0-3-19-16,0 4-16 0,0-2-11 16,1-2-8-16,1-1-8 0,-1-1-6 0,3 1 1 15,0 0 1-15,-2 2 5 0,1 1 1 0,1 3 0 16,1 0-3-16,-5 10 3 0,0 0 0 0,0 0 1 16,0 0-2-16,0 0-6 0,2-3-6 0,0 3-3 15,-1 3-6-15,-1 3-3 0,0 0 0 0,-1 3-6 16,2 2-5-16,-1 0 0 0,3 2-1 0,0-1 0 15,3-2 3-15,-2-1-7 0,3 0-3 16,-1-1-4-16,0 0-3 0,0-1-12 0,0-2-11 16,-1 1-17-16,2-1-12 0,-7-5-17 0,0 0-23 15,4 3-17-15,-4-3-20 0,4 2-14 0,-4-2-28 16,0 0-26-16,6-1-21 0,-1-1-16 0</inkml:trace>
  <inkml:trace contextRef="#ctx0" brushRef="#br0" timeOffset="164484.24">347 14998 545 0,'-3'-10'118'0,"3"10"16"0,0 0 13 0,0 0 13 15,0 0 8-15,0 0-39 0,0 0-36 0,-6-3-22 16,1 3-20-16,3 5-18 0,0 6-13 0,-2 5-11 16,1 7-8-16,-1 6-4 0,2 5 1 0,2 8 0 15,3 7 5-15,6 4 3 0,0 0 1 0,3 4-2 16,4-1 2-16,4-2 9 0,1-2 1 16,3-5 0-16,2-2-1 0,1-5-5 15,1-6 3-15,3-4 0 0,4-2-1 0,4-3-6 16,0-3-3-16,1-2 1 0,-1-1-1 0,3-2 3 15,-2-2 0-15,2-2 0 0,0-2-11 0,-1-4-29 16,-5-2-49-16,-3-3-62 0,0-4-84 0</inkml:trace>
  <inkml:trace contextRef="#ctx0" brushRef="#br0" timeOffset="164820.87">971 14826 804 0,'-41'-1'205'0,"11"-2"27"0,6-1 27 16,5 0 22-16,4-1 16 0,15 5-58 15,-8-5-49-15,5 0-28 0,5-1-24 0,2 1-25 16,4 0-26-16,-1-1-27 0,2 1-19 0,-1 0-19 15,4-1-15-15,1 0-10 0,5 4-5 0,9 1-6 16,5 3 0-16,7 4 1 0,2 3 3 0,6 5-5 16,2 5-5-16,5 8-4 0,2 4-4 0,0 5 1 15,-4 4-2-15,-7 2 4 16,-8 2-2-16,-7 0 5 0,-5 2 5 16,-8 2 0-16,-3 1 1 0,-8 0-1 0,-5 3-6 0,-4-4-8 15,-6 0-15-15,-2-2-32 0,-3 1-37 0,-3-2-42 16,0-5-56-16,-3-2-74 0</inkml:trace>
  <inkml:trace contextRef="#ctx0" brushRef="#br0" timeOffset="165070.09">1863 14842 689 0,'-26'10'222'0,"3"-2"37"0,8-4 28 16,15-4 24-16,0 0 22 0,0 0-70 0,0 0-50 16,-8 1-29-16,6-2-37 0,5-2-38 0,1-3-31 15,7-3-23-15,2-1-21 0,5-7-17 16,6-1-10-16,9-4-21 0,0-4-37 0,2-2-43 16,0-1-41-16,1-2-44 0,2 0-70 15,-3 3-74-15,-3 3-71 0</inkml:trace>
  <inkml:trace contextRef="#ctx0" brushRef="#br0" timeOffset="165227.6">1959 14900 544 0,'-13'15'168'0,"3"-3"34"0,10-12 37 0,0 0 31 0,0 0 29 16,0 0-23-16,0 0-23 0,-1 6-34 0,3-3-36 16,4-5-19-16,4-4-20 0,1-2-21 15,6-4-26-15,5-4-17 0,8-5-21 0,4-4-22 16,6-3-50-16,-1-1-72 0,1-5-87 0,5-2-108 15</inkml:trace>
  <inkml:trace contextRef="#ctx0" brushRef="#br0" timeOffset="166274.67">2648 13779 374 0,'0'-11'64'0,"1"1"10"0,2 2 16 0,2 0 14 16,0 0 14-16,-5 8-15 0,0 0-8 0,0 0-16 15,0 0-11-15,0 0-15 0,0 0-13 0,0 0-16 16,0-1-16-16,-1 2-9 0,-1 4-5 0,-2 6 2 16,0 6 7-16,0 6 8 0,-3 5 4 15,-1 7 2-15,-3 1 1 0,1 5 0 0,1-3 4 16,0 0-1-16,1 0-7 0,0-5-4 0,0-5-6 16,1-4-3-16,3-6 4 0,0-6-3 0,4-12 0 15,0 0-2-15,0 0-2 0,0 0 1 0,2 8 3 16,2-4 0-16,1-4-2 15,3-2 2-15,0-4 12 0,5-2 17 0,4-3 10 16,2-1 10-16,8-2 4 0,6-3-1 0,-2 1 1 16,3-2-10-16,0-2-35 0,0 0-47 0,1-2-39 15,-5-1-37-15,-3 1-31 0,-2 0-27 0,-13-1-16 16,-5 4 7-16,-7 0 40 0,-1 3 60 0,-5 1 41 16,-1 5 30-16,-3 0 31 0,1 5 35 0,-17-2 124 15,16 7-88-15,0 0-21 0,2 4-5 16,1 0-1-16,2 1 1 0,1 0-6 0,1 3-9 15,1 1-1-15,1 3 4 0,3-1-1 0,0 2-3 16,0 1-2-16,0-1-5 0,2 1-2 0,0 0-3 16,0 0-11-16,4 1-15 0,0 1-6 0,2-1-6 15,3 1-25-15,-1 2-42 0,2 0-58 0,2 0-78 16</inkml:trace>
  <inkml:trace contextRef="#ctx0" brushRef="#br0" timeOffset="166543.82">3013 13722 1334 0,'-16'-21'167'0,"4"3"21"15,12 18 26-15,-8-13 14 0,8 13 11 0,-2-9-85 16,5 5-37-16,2 2-24 0,2 0-18 0,4 0-15 16,-1-4-18-16,3 0-5 0,4-2-2 0,0 1 2 15,1-1 0-15,-2-1 3 0,-3 1-5 0,0 0-5 16,0 3-11-16,-2 0-7 0,-11 5-9 0,0 0-3 15,8 2 0-15,0 1-3 0,-7 2 0 0,-2 2-3 16,-2 2-7-16,-2 4-4 0,3 4-1 0,0 3 1 16,1 2 0-16,2 2 2 0,3 2 2 15,2 4 2-15,-1 2 2 0,3-1 1 0,-1 1-22 16,4 1-12-16,-4-2-22 0,1-2-24 0,-1-2-43 16,-3-3-56-16,1-6-63 0,-3-3-74 0</inkml:trace>
  <inkml:trace contextRef="#ctx0" brushRef="#br0" timeOffset="166747.76">3044 13811 1096 0,'-17'3'152'0,"1"2"27"0,16-5 34 16,0 0 26-16,0 0 8 0,0 0-53 0,0 0-24 15,-2 1-24-15,3 0-32 0,4-3-27 0,6-2-35 16,5 0-25-16,4-2-9 0,5-2-4 0,6-3-25 15,5-3-53-15,3-4-50 0,-2 1-72 0,3-5-101 16</inkml:trace>
  <inkml:trace contextRef="#ctx0" brushRef="#br0" timeOffset="166927.1">3640 13464 653 0,'-10'-5'198'0,"-1"1"31"0,11 4 39 16,-13-5 28-16,13 5 15 0,0 0-68 0,0 0-46 15,0 0-26-15,0 0-28 0,0 0-31 16,0 0-41-16,0 0-28 0,0 0-14 0,0 0-16 16,0 0-19-16,0 0-31 0,0 0-25 0,0 0-25 15,0 0-27-15,0 0-35 0,0 0-32 0,-5-4-31 16,7 1-34-16,1 1-23 0,1-2-25 16</inkml:trace>
  <inkml:trace contextRef="#ctx0" brushRef="#br0" timeOffset="167144.22">3737 13245 477 0,'-15'-11'173'16,"3"2"26"-16,3 1 18 0,-3 3 9 0,12 5 3 16,0 0-61-16,-6-2-40 0,1 1-38 0,-1 4-40 15,3 4-25-15,-2 6-11 0,0 3-8 0,-1 5-2 16,0 2 0-16,-2 3 12 0,3 3 15 0,-3 0 10 15,1 3-1-15,-2 1-6 0,2 1-2 0,0 1 1 16,0-3-2-16,0 3-9 0,1-1-12 0,0-1-9 16,0-1-16-16,1 0-27 0,0-3-32 15,-3-1-52-15,2-5-56 0,1-4-61 16</inkml:trace>
  <inkml:trace contextRef="#ctx0" brushRef="#br0" timeOffset="167318.92">3503 13551 569 0,'-7'-27'282'0,"0"2"27"16,-1 6 21-16,3 6 16 0,5 13 16 0,0 0-96 16,0 0-76-16,0 0-38 0,0 0-27 0,0 0-26 15,0 0-18-15,0 0-16 0,0 0-17 0,0 0-19 16,0 0-14-16,0 0-37 0,0 0-45 0,0 0-45 16,0-9-45-16,3 7-47 0,6 1-57 15,4 2-99-15</inkml:trace>
  <inkml:trace contextRef="#ctx0" brushRef="#br0" timeOffset="167481.73">3944 13601 1095 0,'-3'9'176'15,"0"0"26"-15,3-9 23 0,0 0 21 0,0 0 18 16,0 0-53-16,0 0-31 0,0 0-29 0,0 0-28 16,0 0-25-16,0 0-22 0,0 0-25 0,0 0-28 15,0 0-33-15,0 0-36 0,-3 1-36 0,0-4-41 16,1 1-38-16,0-1-37 0,4-5-13 0,4-7-23 15,3-4-92-15</inkml:trace>
  <inkml:trace contextRef="#ctx0" brushRef="#br0" timeOffset="167797.92">4005 13180 477 0,'-33'11'115'0,"6"-5"33"0,6-2 36 16,3 2 32-16,18-6 31 0,0 0 1 0,0 0 7 15,0 0-10-15,0 0-22 0,-5-1-26 0,5-3-33 16,1 0-31-16,7-3-31 0,6 0-33 0,5-3-21 16,8-2-15-16,1 0-12 0,3-2-3 0,5-3 2 15,-4 3 0-15,1-1 1 0,2 0 3 16,-2 0 0-16,-4 2 6 0,-5 3 5 0,-1 1 3 16,-6 1 2-16,-17 8 2 0,0 0 4 0,0 0 0 15,0 0-4-15,0 0-10 0,0 0-8 0,10-3-8 16,-5 6-11-16,-4-1-10 0,-5 4-17 0,0 1-19 15,-4 3-12-15,2 4-4 0,0 0-1 0,-2 5-3 16,2 5 6-16,2 0 8 16,1 2 9-16,-1 3 10 0,1 0-6 15,1 2-16-15,0-4-16 0,0-1-15 0,1-2-18 16,0-4-20-16,1-6-16 0,0-14-21 0,0 0-5 0,0 0-16 16,0 0-18-16,0 0-22 0,0 0-26 0,0 0-26 15</inkml:trace>
  <inkml:trace contextRef="#ctx0" brushRef="#br0" timeOffset="168043.79">4089 13283 554 0,'-20'3'158'0,"4"0"29"0,16-3 23 16,0 0 27-16,0 0 13 0,0 0-31 0,0 0-25 15,0 0-26-15,0 0-28 0,-6 1-17 0,3-1-21 16,6 0-24-16,3 0-17 0,0-2-17 0,3 0-15 16,5-3-8-16,4 0-4 0,5 0-11 15,5-4-4-15,-3 1-31 0,3-3-37 0,3-1-56 16,4-3-83-16,4-4-102 0</inkml:trace>
  <inkml:trace contextRef="#ctx0" brushRef="#br0" timeOffset="168232.65">4738 13038 934 0,'-21'0'262'0,"4"0"26"0,17 0 25 0,0 0 15 0,0 0 14 16,0 0-107-16,-9-3-60 0,7-1-43 15,3 0-40-15,7-2-26 0,2-1-23 0,8-1-18 16,3-5-28-16,6 0-32 0,2-3-37 0,2-2-51 15,-3 3-64-15,4-2-72 0,-1 1-82 0</inkml:trace>
  <inkml:trace contextRef="#ctx0" brushRef="#br0" timeOffset="168469.68">4838 13084 298 0,'-19'11'155'0,"3"-4"36"0,16-7 31 15,0 0 28-15,-13 6 33 0,13-6-21 0,0 0-13 16,0 0-16-16,-4 5-18 0,2-3-28 15,6-2-29-15,4-2-23 0,0-1-34 0,3 0-26 16,4-2-21-16,3-2-17 0,3-1-24 16,3-4-38-16,-1-3-52 0,5-3-70 0,1-1-94 15,3-3-117-15</inkml:trace>
  <inkml:trace contextRef="#ctx0" brushRef="#br0" timeOffset="170818.59">5324 12344 306 0,'-2'-9'128'0,"2"9"17"0,0 0 13 0,0 0 18 0,0 0 13 15,0 0-36-15,0 0-17 0,0 0-16 0,0 0-17 16,0 0-6-16,0 0-7 0,0 0-5 0,2-8-4 15,0 1-6-15,2 1-9 0,1 1-8 0,3 3-6 16,1-2-5-16,1-1-6 0,4-1-8 0,2-1-9 16,6-3-9-16,-1-2-2 0,1 0-3 0,-1-1 0 15,3-3-2-15,2 0-4 0,-1-2-9 0,1 1-15 16,-2 0-31-16,-2 2-33 16,-5 1-27-16,1 3-36 0,-4 0-44 15,-1 3-50-15,-13 8-54 0</inkml:trace>
  <inkml:trace contextRef="#ctx0" brushRef="#br0" timeOffset="171209.97">5372 12368 986 0,'-15'5'173'0,"2"0"21"16,2-3 14-16,11-2 5 0,-7 5 5 16,2-2-68-16,5-3-46 0,-4 5-34 0,4-1-26 15,-3 0-23-15,2 3-17 0,1-1-5 0,-1 2-4 16,1 1 1-16,1 3-2 0,-1-1-1 15,1 3 5-15,-1 0 2 0,0 1 1 0,2 2 0 0,-1-2 1 16,-1 0-5-16,3-3-10 0,-2 0-7 16,2-2-18-16,-1-3-11 0,2-2-6 15,1-2-5-15,0-1-5 0,4-2 2 0,-1-1 7 0,0-1 14 16,3 0 15-16,0-1 13 0,2-1 7 16,4 0 7-16,1-1 4 0,3 0 3 15,1 0 3-15,1-2-4 0,1 0 1 0,2 2-5 16,1-1 1-16,0-1-1 0,0 2-4 15,1 0 1-15,-2 1-2 0,-5 1 3 0,-1 2-1 16,-2-1 8-16,-4 3 9 0,-14-1 15 0,0 0 7 16,6 2 0-16,-2 1 2 0,-4 2-2 0,-4 0 0 0,-4 1-7 15,-1 2-7-15,-1 3-15 0,-1 1 2 0,-1 3 17 0,-3 2 4 16,3 3 0-16,-1 1 2 0,1 4 0 16,-3 0 1-16,-1 0-1 0,-3 2-7 0,0-2-17 15,-4-3-3-15,-1 0-7 0,2-2-14 0,2-4-23 16,-4-2-29-16,2-2-42 0,1-3-63 15,1-1-81-15</inkml:trace>
  <inkml:trace contextRef="#ctx0" brushRef="#br0" timeOffset="173057.92">748 16540 638 0,'-13'-6'191'0,"0"3"12"0,1 1 4 0,12 2 1 0,-11 1-3 16,8 3-90-16,0 1-51 0,2 3-38 0,3 2-17 15,6 5-12-15,3 6-7 0,5 2 2 0,0 8 5 16,9 2 12-16,0 2-1 0,3 2 5 0,3 3-1 15,1-1 3-15,-2 1 4 0,-2-2 3 16,-2-3-5-16,-3 1-7 16,0-6 1-16,-4-4-1 0,-3 0 1 15,-1-3-2-15,-4-3-4 0,-1-4 0 16,-2-2 0-16,-8-14-1 0,6 9 1 0,-6-9 2 16,0 0 1-16,0 0 18 0,0 0 20 0,0 0 24 0,0 0 22 0,5 4 16 0,-5-6 14 15,2-2 7-15,-1-2 7 0,-1-2-11 16,1-1-16-16,-1 1-21 0,0-2-20 0,4-1-20 15,-4 0-11-15,3 4-13 0,3 0-7 0,-3-1-5 16,4 0-3-16,0 0-4 0,1 2-3 0,3-1-2 16,-1 2-7-16,-2 2-3 0,4 3-7 0,-4 0-11 15,1 2-13-15,-1 2-13 0,-1 2-13 0,-1 1-19 16,2 0-21-16,-2 1-32 0,1 3-28 0,0-2-32 16,-1 0-38-16,2 0-51 0</inkml:trace>
  <inkml:trace contextRef="#ctx0" brushRef="#br0" timeOffset="173375.36">1390 16892 843 0,'0'0'150'0,"0"0"12"0,0 0 10 0,8-8 11 16,-8 8 6-16,9-7-52 0,-2 3-38 15,2 1-29-15,1 1-18 0,-2 1-11 0,2 0-11 16,1 1-12-16,0 1-7 0,0 1-6 0,-1 0-5 15,-2 3-3-15,-3 3-1 0,0 3-1 0,0 2 1 16,1 3 3-16,-2 4-2 0,0 2 3 0,0 2 3 16,0 1 1-16,-3 3 0 0,0-3 2 0,1 1-2 15,-4-4-3-15,4-2 4 16,-4-3 0-16,2-2 0 0,0-5 2 0,0-10 7 16,0 0 4-16,0 0 16 0,0 0 12 0,0 0 9 0,0 4 8 15,3-3 8-15,1-2 1 0,0-3-2 0,-1-3 2 16,2 1-9-16,1-3-2 0,1-3-3 0,6 0-8 15,-1-5-8-15,4 2-3 0,5-3-5 0,1-1-5 16,5-1-25-16,-1-3-42 0,2-2-67 0,-3-1-93 16,0 1-96-16</inkml:trace>
  <inkml:trace contextRef="#ctx0" brushRef="#br0" timeOffset="173846.23">1823 15959 657 0,'-6'-11'148'0,"-1"1"31"0,1 3 21 0,6 7 27 16,-4-6 19-16,-5 3-34 0,0 1-33 0,0 1-29 15,-1 2-22-15,0 1-29 16,2 0-27-16,1 1-30 0,-2 2-22 0,1 4-16 15,1 5-9-15,2 7-7 0,0 6-2 0,4 7-3 16,0 11 4-16,1 6 3 0,2 5 2 0,6 2 4 16,1 2-2-16,3 1 0 0,5-2 5 0,4-5 0 15,3-4-1 1,3-5 2-16,6-10 2 0,4-6-4 0,3-5 4 0,-1-2-1 16,5-3-4-16,1-4 5 15,2-5-2-15,0-5-3 0,2-1-1 0,-2-7-33 16,0-3-42-16,-5-4-63 0,-3-4-59 15,-4-6-88-15</inkml:trace>
  <inkml:trace contextRef="#ctx0" brushRef="#br0" timeOffset="175246.43">2267 15832 169 0,'0'0'42'0,"0"0"1"16,-4-2-4-16,-3 1 4 0,4 5 10 0,-1 4 0 15,0 5-4-15,-1 4 1 0,-1 7 5 0,-4 5 8 16,1 3 7-16,-2 3-2 0,1-2-8 0,0 1-20 16,-1 1-5-16,-1-1-8 0,1-3-10 0,1-3-8 15,4-5-2-15,2-4-3 0,2-4-1 0,2-3 0 16,2-2 1-16,2-5 6 16,2-3 3-16,0-2 8 0,0-3 18 0,0 1 18 0,1-5 17 15,1 2 25-15,3-1 14 0,0-2 3 0,2-3 3 16,2 1-5-16,5-3-19 0,0-1-15 15,0-1-19-15,2-2-25 0,0 1-15 0,-1-2-11 16,-2 0-33-16,1-1-32 0,-4 2-28 0,-2-1-50 16,-4-1-60-16</inkml:trace>
  <inkml:trace contextRef="#ctx0" brushRef="#br0" timeOffset="175433.6">2301 15879 396 0,'0'0'152'0,"-9"0"23"0,9 0 16 16,0 0 9-16,-9 1 2 0,9-1-52 0,-5 5-37 15,2 0-31-15,2 3-18 0,1 3-23 16,3 2 1-16,2 5 16 0,2 0 10 0,2 4 1 16,2 1-1-16,0 1 0 0,2 0-12 0,2 4 1 15,0 0-14-15,1 0-25 0,3 0-11 0,-2 1 0 16,-1 4 0-16,2-1-2 0,-2-3-20 0,0 0-41 16,-1-2-55-16,-2-5-57 0,0-2-67 15,-3-5-59-15</inkml:trace>
  <inkml:trace contextRef="#ctx0" brushRef="#br0" timeOffset="177172.19">2470 15747 156 0,'-7'2'79'0,"1"4"16"0,6-6 15 0,0 0 12 0,-5 5 8 16,5-5-15-16,0 0-12 0,0 0-10 0,0 0-9 15,0 0-15-15,0 0-13 0,0 0-10 0,0 0-8 16,0 0-4-16,0 0-4 0,0 0-8 16,0 0-2-16,0 0 0 0,0 0-2 0,0 0 1 15,0 0-2-15,0 0-5 0,0 0-5 0,0 0 0 16,0 0-4-16,0 0 1 0,0 0-4 0,0 0 3 15,0 0-3-15,0 0 0 0,0 0 2 0,0 0-2 16,0 0 3-16,0 0-3 0,0 0 3 0,0 0-5 16,0 0 6-16,0 0-4 0,0 0 0 15,0 0 2-15,0 0-2 0,0 0 0 0,0 0 1 16,0 0 3-16,0 0-2 0,0 0 2 0,0 0 0 16,0 0-1-16,0 0-1 0,0 0 1 0,0 0-2 15,0 0-1-15,0 0 0 0,0 0-1 16,0 0-1-16,0 0 2 0,0 0 2 0,0 0-1 15,0 0-1-15,0 0-2 0,0 0 4 0,0 0-2 16,0 0 1-16,0 0-2 0,0 0 2 0,0 0-2 16,0 0 2-16,0 0 2 0,0 0-7 0,0 0 1 15,0 0-3-15,0 0 2 0,0 0-4 0,0 0-1 16,0 0-1-16,0 0-3 0,0 0 6 0,0 0 3 16,0 0 0-16,0 0 1 0,0 0 2 0,0 0 1 15,0 0 0-15,0 0 7 0,0 0 1 0,0 0 1 16,0 0 2-16,0 0 0 0,0 0 1 0,0 0 3 15,0 0 6-15,0 0-5 0,0 0-5 0,1 1 0 16,2-3 2-16,0-1 3 0,3-3 4 16,1-1-3-16,6-2 1 0,3-1 2 0,3-3 0 15,1-1 1-15,2 0-4 16,-3 2-4-16,0 0-3 0,1-1-2 0,0 1-5 16,1 1-2-16,1 1 4 0,2 2-1 15,-1-1 3-15,-2 1 1 0,-1 1 3 0,-4 2 11 16,-2 2 6-16,-14 3 3 0,0 0-7 0,0 0-4 15,10 0-4-15,-6 4-5 0,-7 3-4 0,-4 5-8 0,-3 4-11 16,-1 6 5-16,-1 6 9 0,2 2 10 0,-1 2 8 16,1 4 3-16,5-1-2 0,5 1 2 0,0-2-2 0,1 0-3 15,3-2-2-15,1-4-9 0,1-4-11 16,5-3-25-16,-3-2-26 0,0-4-33 0,1-2-35 16,-1-2-39-16,-1-2-39 0,-7-9-44 0</inkml:trace>
  <inkml:trace contextRef="#ctx0" brushRef="#br0" timeOffset="177347.38">2638 15916 699 0,'-8'2'150'0,"1"2"25"15,7-4 15-15,0 0 14 0,0 0 11 0,0 0-40 16,0 0-35-16,0 0-31 0,0 0-34 0,0 0-20 16,2 2-10-16,3-4-15 0,6-1-10 0,7-2-5 15,6-2-1-15,4-3-2 0,6-2-8 16,0-5-41-16,6-2-52 0,-1-4-64 15,-4 0-103-15</inkml:trace>
  <inkml:trace contextRef="#ctx0" brushRef="#br0" timeOffset="177566.95">2685 15289 700 0,'-21'4'170'0,"4"0"15"0,17-4 26 16,0 0 11-16,0 0 2 0,0 0-64 0,0 0-44 15,0 0-34-15,-3 4-29 0,3 1-13 0,7 0-27 16,14 1-10-16,10 2-1 0,5 2-4 0,4 6 0 16,8 2 4-16,2 3-2 0,1 4-2 15,-1 2 1-15,-3 1-2 0,-4 6 0 0,-8 3 5 16,-9 4-1-16,-5 1 0 0,-4-1 2 0,-7 2 0 16,-4 1 0-16,-2 0-13 0,-6 0-25 0,-2-1-23 15,-1-3-39-15,-3-4-51 0,-1-4-71 16</inkml:trace>
  <inkml:trace contextRef="#ctx0" brushRef="#br0" timeOffset="177838.42">3253 15481 1232 0,'-6'-7'264'0,"6"7"35"0,0 0 34 0,0 0 19 16,0 0 14-16,-5-7-104 0,3 1-58 0,2-1-47 15,4-4-46-15,7-3-34 0,3-5-36 0,6-6-22 16,4-1-29-16,5-3-45 0,3-4-42 0,2-3-42 16,-1 0-62-16,0 1-66 0,-2 4-71 0,-5 5-75 15</inkml:trace>
  <inkml:trace contextRef="#ctx0" brushRef="#br0" timeOffset="177969.42">3357 15539 563 0,'-9'19'177'0,"9"-19"37"0,-6 12 35 0,6-12 35 16,0 0 22-16,0 0-11 0,-1 6-19 0,4-2-43 16,4-7-28-16,1-3-15 0,7-3-22 15,4-5-32-15,6-4-20 0,0-6-28 0,5-3-22 16,1-4-29-16,2-2-60 0,0-4-90 0,0-6-112 16,1-1-138-16</inkml:trace>
  <inkml:trace contextRef="#ctx0" brushRef="#br0" timeOffset="179160.64">3842 14368 474 0,'-11'10'102'16,"11"-10"37"-16,0 0 28 0,0 0 19 0,0 0 14 0,0 0-12 15,0 0-7-15,0 0-15 0,-4 3-36 0,8-3-33 16,3-6-20-16,5-1-18 0,4-5-5 0,3-2-10 15,3-4-16-15,4-3-5 0,4-2-1 0,3-2-3 16,-4 3-12-16,0-2-10 0,-1 2-27 16,-5 0-24-16,-1 5-19 0,-3 1-20 0,-6 4-23 15,-4 2-34-15,-9 10-34 0,0 0-45 0,0 0-13 16,5-4 4-16</inkml:trace>
  <inkml:trace contextRef="#ctx0" brushRef="#br0" timeOffset="179455.58">4044 14187 234 0,'-18'12'65'0,"1"0"21"16,2-1 20-16,0-1 17 0,4-1 16 0,2-1 9 15,1-1-16-15,0 1-13 0,1 0-6 0,0 2-1 16,2 2-8-16,-2-1-13 0,2 3-16 0,2 0-7 16,0 1-2-16,1 1-11 0,-1 1-9 0,3-1-20 15,-1 2-11-15,2 2-4 0,-1-2 0 16,3 0-2-16,-3 0-5 0,2-3 1 0,2-5-3 16,1 4-4-16,0-6 1 0,0-1-3 0,2-2 0 15,-1-2-2-15,0-5 3 0,1-2 0 16,1-3-4-16,2 0 2 0,-2 1 3 0,4-6 5 15,2 3 0-15,4-3 4 16,2-1 3-16,4-4-1 0,3 1 3 0,3 1 1 16,2 1-6-16,2 0 0 0,-1 1 0 15,-3 3-1-15,1 0-2 0,-5 2 13 0,-3 3 16 16,-5 2 12-16,-18 3 7 0,14 1 2 0,-14-1 0 16,7 3 0-16,-5 3-6 0,0 2-10 0,-3 1-17 0,-1 4-10 0,-2 5-2 15,-1 5-4-15,-2 1 1 0,-1 5-14 0,0 0-24 0,2 0-24 16,-1 0-42-16,-2 1-64 0,0-4-83 15</inkml:trace>
  <inkml:trace contextRef="#ctx0" brushRef="#br0" timeOffset="179664.59">4748 14209 1888 0,'0'-8'243'16,"-3"1"34"-16,-1 3 33 0,4 4 15 0,0 0 11 15,0 0-108-15,-6-3-60 0,6 3-39 0,-4-4-36 16,6-1-33-16,3-3-34 0,6-1-14 0,6-3-15 16,1 0-16-16,5-2-26 0,3-5-42 0,3-3-46 15,4-1-53-15,-2-5-72 0,2-1-100 16,-4-1-124-16</inkml:trace>
  <inkml:trace contextRef="#ctx0" brushRef="#br0" timeOffset="179993.37">5387 13491 1174 0,'-24'2'225'0,"9"-1"31"0,4-1 17 0,11 0 13 0,0 0 1 16,-9 2-102-16,2 1-57 0,2 0-39 0,-1 1-30 15,1 0-35-15,-1 1-19 0,0 5-15 0,0 7 1 16,-2 4-4-16,-3 6 1 0,1 5-2 15,-4 5 5-15,0 4 3 0,-1 3 1 16,0 3 2-16,-1 2-3 0,1-4-1 0,0-4-16 16,5-6-19-16,3-8-22 15,1-6-8-15,4-6 0 0,4-5-4 0,1-4 1 0,3-5 4 16,0-3 22-16,2-3 26 0,2 0 30 0,-1-2 28 16,1-2 23-16,3-1 16 0,2-2 2 0,5-5 2 15,2-2-4-15,1-1-4 0,2-3-12 16,1-2-18-16,3-1-25 0,-1 0-34 0,0-2-28 15,-1 1-39-15,-5 1-43 0,-2 1-46 0,-4 1-56 16,-4 1-56-16,-1-1-48 0</inkml:trace>
  <inkml:trace contextRef="#ctx0" brushRef="#br0" timeOffset="180167.19">5414 13519 638 0,'-11'-1'166'16,"0"2"26"-16,2-2 19 0,9 1 14 0,0 0 11 15,0 0-48-15,0 0-34 0,-4 3-34 0,2 1-32 16,3 1-28-16,1 3-21 0,1 3-16 15,4 4-13-15,0 4-9 0,3 3-5 0,0 3-5 16,1 2 2-16,-1-3 3 0,1 1 1 0,-2 2 3 16,2 0 1-16,-2-1 2 0,2 2-1 0,1-3 3 15,-3 0 1-15,1 0-14 0,0-1-38 0,0-1-40 16,-1-2-52-16,1-1-60 16,-2-4-63-16</inkml:trace>
  <inkml:trace contextRef="#ctx0" brushRef="#br0" timeOffset="180470.87">5758 13380 665 0,'-20'-1'173'0,"2"0"30"0,1 1 35 0,5 1 25 0,12-1 33 16,0 0-38-16,0 0-21 0,0 0-29 0,0 0-26 15,-2-1-25-15,1-4-30 0,4 1-23 0,4-1-34 16,3-1-17-16,5-2-18 0,5-2-11 15,4 1-10-15,2-2-5 0,2 0-7 0,-6 1 0 16,2 4-1-16,-5-1-3 0,1 3-8 16,-5 1 0-16,-15 3-4 0,11 1-9 0,-5 3-2 15,-4 3-4-15,-2 3-2 0,0 1 4 0,0 5 3 16,-1 0 0-16,1 4-3 0,-1 1 9 0,1 4 1 16,1 2 0-16,0 5 0 0,0 2-20 15,1 3-2-15,-2-1-18 0,0 0-16 0,-1-1-22 16,0-1-28-16,-1-2-29 0,1-2-29 0,-4-5-21 15,0-3-47-15,-4-6-36 0</inkml:trace>
  <inkml:trace contextRef="#ctx0" brushRef="#br0" timeOffset="180615.85">5772 13723 720 0,'-9'-7'187'16,"3"3"29"-16,6 4 29 0,0 0 23 0,0 0 19 15,0 0-29-15,0 0-34 0,0 0-37 0,0 0-35 16,0 0-22-16,0 0-24 0,0 0-25 0,0-4-20 15,4 0-21-15,7-4-31 0,4-5-48 0,8-4-62 16,6-6-85-16,7-5-107 0</inkml:trace>
  <inkml:trace contextRef="#ctx0" brushRef="#br0" timeOffset="180800.88">6599 13069 848 0,'-16'5'144'0,"-4"1"16"0,3 1 15 15,-1-1 9-15,2 1 8 0,6-2-53 0,5-1-34 16,0 2-26-16,-1 0-25 0,3 1-16 0,0 2-14 16,-2 2-7-16,0 3-7 0,1 2-4 0,-3 4-1 15,1 0-2-15,-1 2-11 0,-1 1-32 0,3 1-38 16,-4 3-35-16,0-1-54 0,1-2-65 16</inkml:trace>
  <inkml:trace contextRef="#ctx0" brushRef="#br0" timeOffset="181000.17">6413 13216 1105 0,'-17'-15'245'0,"0"1"32"0,0 4 30 0,1 1 21 16,4 3 19-16,0 2-114 0,4 1-32 0,0 0-22 16,8 3-26-16,0 0-30 0,0 0-30 15,0 0-19-15,0 0-20 0,0 0-17 0,0 0-26 16,0 0-27-16,0 0-30 0,-4-6-59 0,0-2-51 15,1-2-53-15,0 0-61 0,3 1-68 0,3 1-82 16</inkml:trace>
  <inkml:trace contextRef="#ctx0" brushRef="#br0" timeOffset="181132.06">6457 13265 757 0,'-6'8'160'0,"-3"-2"28"0,9-6 23 0,0 0 19 0,0 0 12 0,0 0-44 15,0 0-36-15,0 0-31 0,0 0-36 0,0 0-29 16,0 0-22-16,0 0-18 0,0 0-19 0,0 5-36 16,3-3-26-16,3-1-24 0,5-1-43 0,4 1-55 15,4 1-66-15</inkml:trace>
  <inkml:trace contextRef="#ctx0" brushRef="#br0" timeOffset="181295.76">6758 13314 640 0,'-12'5'172'0,"0"0"26"0,5-4 20 16,7-1 14-16,0 0 8 0,0 0-56 0,0 0-45 15,0 0-40-15,-7-1-61 0,4-5-46 0,1-1-38 16,4-3-41-16,0-5-76 0,1-2-79 0</inkml:trace>
  <inkml:trace contextRef="#ctx0" brushRef="#br0" timeOffset="181513.25">6781 12854 290 0,'-21'8'111'15,"2"-2"30"-15,4-1 39 0,15-5 33 0,0 0 29 16,0 0-7-16,0 0-5 0,0 0-2 0,0 0-16 16,-6 2-17-16,8-3-38 0,3-3-32 0,3-2-30 15,6-2-30-15,5-1-24 0,5-2-16 0,1-2-11 16,5-2-18-16,5-2-11 0,-8 0-14 0,1-1-23 15,1-2-31-15,-2 2-36 0,-2 1-33 0,-4 1-29 16,-4 3-26-16,-2-1-28 0,-5 5-23 0,-10 9-5 16,0 0 2-16</inkml:trace>
  <inkml:trace contextRef="#ctx0" brushRef="#br0" timeOffset="181792.69">7007 12706 180 0,'-20'13'72'0,"-1"4"19"0,-1-2 12 15,5-3 12-15,2-1 10 0,1 0-13 0,-1 0-13 16,1 0-7-16,2 2-14 0,-1 0-19 0,1 2-12 15,3 0-10-15,-2 1-12 0,4 1-4 0,2 0 12 16,1 1 8-16,0 1-4 0,2-1-1 0,1-2 3 16,2-1-4-16,3 0-1 0,0-4-1 0,3-1-16 15,-1-2-20-15,-1-4-1 0,4-2-1 0,-1-2-3 16,2-4 5-16,1 1 1 0,3-3 2 16,0 0-2-16,2-1 3 0,1 1 2 0,2-3 0 15,3 0 4-15,3 0-3 16,1 1 0-16,1 0-2 0,-1 1 1 0,-2 1-6 15,2 3 3-15,-2 0-3 0,-3 2 1 0,1 4-2 16,-3 0-1-16,-5 3 2 0,-3-1-2 16,-3 3 3-16,-2 0 0 0,-1 1 4 0,-3 2-4 0,-3 0 2 0,0 1 0 15,-3 3 2-15,-3 1 3 0,1 0 4 0,-4 3-8 16,2 0-18-16,-3 0-24 0,-4-1-36 0,2-1-56 16</inkml:trace>
  <inkml:trace contextRef="#ctx0" brushRef="#br0" timeOffset="181984.86">7370 12812 742 0,'0'0'253'0,"1"-13"32"0,-1 13 31 0,0 0 20 16,0 0 18-16,0 0-101 0,0 0-62 0,5-9-42 16,-3 4-36-16,3 1-31 0,2-1-31 0,5 3-21 15,3 2-18-15,4-5-14 0,3-2-17 0,1-2-27 16,2-1-35-16,-3 0-51 0,0-4-54 0,-1 3-58 15,-2 0-63-15,-6 2-72 0</inkml:trace>
  <inkml:trace contextRef="#ctx0" brushRef="#br0" timeOffset="182148.4">7395 12965 521 0,'-9'10'181'0,"1"0"38"15,3-2 36-15,5-8 28 0,0 0 24 0,0 0-32 16,0 0-23-16,0 0-24 0,2 5-39 15,1-4-34-15,3-3-34 0,4-1-26 0,2-1-26 16,1-4-18-16,3-1-21 0,3-3-34 0,4-3-44 16,2-4-50-16,-3 0-59 0,3-1-56 0,2-3-79 15,-3-3-101-15</inkml:trace>
  <inkml:trace contextRef="#ctx0" brushRef="#br0" timeOffset="182478.49">8186 12058 365 0,'-14'-5'88'0,"4"2"18"0,10 3 23 0,0 0 23 16,0 0 25-16,0 0-13 0,0 0-2 0,0 0 2 15,0 0-4-15,0 0-5 0,0 0-2 16,0 0-14-16,0 0-12 0,0 0-10 0,-5-5-11 16,4 1-19-16,2 0-15 0,4-2-13 0,3 0-22 15,2-2-10-15,3-2-14 0,3-1-29 0,7-5-44 16,3-2-26-16,-1 0-40 0,1 0-66 0,1 0-54 15,-2 0-58-15</inkml:trace>
  <inkml:trace contextRef="#ctx0" brushRef="#br0" timeOffset="182758.3">8238 11968 143 0,'-18'19'55'0,"1"-1"13"16,1-2 17-16,0 2 6 0,2-2 6 0,4 0-8 15,-1-2-5-15,2-1 1 0,2-1 2 0,0 2 3 16,1-2 11-16,3-1 4 0,-1-2-7 0,3 1-6 15,1-2-10-15,0-8-16 0,1 7-13 0,2-2-16 16,0 1-29-16,3-3-11 0,2 1 2 0,0-2 1 16,3-1 0-16,5 2 1 0,0-1 0 15,4 1 4-15,1 2-3 0,2-1 7 0,2 0-3 16,2 2-1-16,2-2 2 0,-3 0-1 16,2-1 1-16,-1 1-3 0,-4-2 0 15,-1 1 2-15,-3 0 18 0,-5 0 18 16,-3 1 15-16,-11-4 5 0,7 4 6 0,-3 2 3 0,-2 1 0 15,-5-1-3-15,-3 1-17 0,2 0-22 0,-5 2-15 0,2 2-4 16,2 1-3-16,-2 2 3 0,2 4 1 0,-2 0-8 16,0 1-31-16,3 0-36 0,0-1-50 0,0 2-73 15,0-3-98-15</inkml:trace>
  <inkml:trace contextRef="#ctx0" brushRef="#br0" timeOffset="182931.2">8800 12201 736 0,'0'0'344'0,"2"-6"39"16,-4 3 33-16,-1 2 26 0,-6 2 22 0,9-1-157 15,0 0-79-15,0 0-54 0,0 0-44 0,-1-2-39 16,1-2-37-16,6-1-52 0,5-3-67 0,8-5-87 16,6-6-69-16,5-3-85 0,3-5-122 0</inkml:trace>
  <inkml:trace contextRef="#ctx0" brushRef="#br0" timeOffset="183307.49">9010 11765 1012 0,'-15'-6'270'0,"5"-4"21"0,4 3 20 0,5-3 15 16,2 2 15-16,2-2-91 0,1 1-59 0,3-1-41 15,0-3-39-15,4 2-20 0,1-4-22 0,3 4-12 16,-3 0-16-16,2 2-14 0,1 1-19 0,-2 3-6 15,1 1-8-15,-1 2-5 0,0 3-5 0,2 4-8 16,0 4-4-16,-1 1-3 0,1 1 0 0,-1 2-3 16,-1 0-2-16,0 3 2 0,-2 4 7 15,-1 3 5-15,-2 4 1 0,-5-1-1 0,-3 3 4 16,-2-1 1-16,-2 2 3 0,-3 0 3 16,0 2-2-16,-1 0 3 0,2-4 1 0,-4-4 4 15,4-4-4-15,1-2 4 0,0-4 0 0,2-3 3 16,3-11-1-16,0 0 0 0,1 9 7 0,1-4-1 15,2-3 10-15,2-2 16 0,-1-3 25 0,3-1 25 16,-1-1 20-16,3-3 17 0,-1 0 6 16,2-4 0-16,2-3-8 0,5-5-16 0,3-4-25 15,5-7-25-15,1-3-24 0,2-3-18 0,2 0-15 0,-1 0-10 16,0 0-29-16,-2 2-37 0,-2 5-45 16,-5 6-48-16,-6 4-64 0,-3 6-78 0,-4 6-87 0</inkml:trace>
  <inkml:trace contextRef="#ctx0" brushRef="#br0" timeOffset="184435.18">9811 11394 359 0,'0'0'144'0,"0"0"27"16,0 0 30-16,0 0 32 0,0 0 24 15,0 0-10-15,0 0-27 0,0 0-23 0,0 0-16 16,0 0-16-16,0-2-19 0,4 0-30 0,5-4-24 16,5 0-20-16,3-3-13 0,5 1-13 0,4-5-21 15,7-1-21-15,5-2-38 0,6-3-36 0,-6-1-42 16,-2 1-46-16,-1 2-53 0,-4 2-55 0,-3 0-64 16</inkml:trace>
  <inkml:trace contextRef="#ctx0" brushRef="#br0" timeOffset="184580.63">10038 11430 312 0,'-24'24'87'16,"5"-1"14"-16,1-4 18 0,5-4 21 0,1-3 29 16,12-12 0-16,0 0-1 0,0 0 22 0,0 0 10 15,0 0 4-15,-4 7 0 0,8-3-10 16,0-2-30-16,4-2-30 0,2-3-34 0,4-1-30 16,6-4-24-16,7-5-29 0,3-4-53 0,4-4-47 15,0-4-35-15,1-5-52 0,3-2-56 0,1-6-59 16,2-1-58-16</inkml:trace>
  <inkml:trace contextRef="#ctx0" brushRef="#br0" timeOffset="184944.45">10410 11013 528 0,'-8'0'158'0,"8"0"39"0,0 0 33 16,0 0 34-16,0 0 26 0,0 0-30 0,0 0-15 16,0 0-28-16,-1 0-27 0,3-1-34 15,3 1-32-15,5-3-32 0,3-2-27 0,0 2-14 16,6-1-22-16,3 1-13 0,0 1-10 0,4 0-6 15,-8 2-5-15,-2 1 0 0,-2 2-7 0,-2 1-13 16,-2 2-12-16,0 4-5 0,-6 2-5 0,-2 1 2 16,-4 0-2-16,-3 3 1 0,0 2 5 0,-3 3 11 15,-2 1 13-15,-2 2 3 0,-3 0-5 16,-2-2-22-16,4-1-25 0,-1-4-29 16,1-2-29-16,1 0-18 0,12-15-2 0,0 0 7 0,0 0 9 15,0 0 35-15,0 0 45 0,0 0 41 16,-3 7 48-16,2-4 41 0,2-2 20 0,6-3 10 15,4-4 6-15,3 0-3 0,3-2-16 0,3 1-4 16,1 0-12-16,1-2-18 0,-5 5-10 16,0 3-6-16,-1-3-6 0,1 4 5 15,-5 1 8-15,-2 2-1 0,-2 0-4 0,-5 3 2 16,-2-1-6-16,-3 2-6 0,-3 1-6 0,0-1-9 0,-1 3-12 16,-2 0-8-16,-1 2-2 0,-5 2-10 0,1 2-32 15,-3 2-36-15,-5 0-61 0,-2 4-83 0,-5 0-136 16</inkml:trace>
  <inkml:trace contextRef="#ctx0" brushRef="#br0" timeOffset="188588.97">2344 18011 559 0,'-9'0'184'0,"9"0"18"16,0 0 16-16,-6 2 11 0,0 0 3 0,0 2-78 15,5 0-48-15,1 2-40 0,0 1-31 0,0 0-19 16,6 4-18-16,1 6-9 0,3 9-5 15,2 0 2-15,4 5 4 0,4 5 13 0,-1-1 4 16,2 3 0-16,1 4 3 0,-1 2 17 0,1 2 1 16,-2-5 1-16,-1-5-2 0,-2-4-8 15,-3-3 2-15,-2-5 2 0,-2-3 1 16,-1-3-18-16,0-4-1 0,-9-14 2 16,0 0 2-16,6 4-1 0,-6-4 1 0,0 0 2 0,5 0-1 0,-4-3 3 0,1-4 1 15,-2-5 4-15,0 0 6 0,-1-3 20 0,0-2 14 16,1-4 10-16,0-3 11 0,-1 2 10 15,-3-5 1-15,4-5-6 0,-1-2-9 0,0-4-22 16,1-3-19-16,2 2-13 0,0 0-13 0,0 3-13 16,1 6-7-16,2 3-2 0,4 5 3 0,-1 8-5 15,0 6 1-15,-1 10-7 0,4 5 0 16,-3 5-1-16,3 3 3 0,6 2-2 0,0 4-1 16,3 1-1-16,-5 0-10 0,2 0-8 0,2 1-8 15,0 0-4-15,-1-3-9 0,-2-1-19 0,-2-4-31 16,-5-1-29-16,-3-5-26 0,-6-9-27 0,8 7-33 15,-1 0-46-15</inkml:trace>
  <inkml:trace contextRef="#ctx0" brushRef="#br0" timeOffset="188984.3">2932 17497 797 0,'-6'-15'112'0,"0"0"16"0,-1 0 26 0,4 2 25 16,1 3 20-16,-2 0-41 0,1 0-19 15,3 10-5-15,0 0-5 0,0 0-16 0,-6-4-25 16,0 0-26-16,2 5-22 0,-1 2-19 0,2 1-14 15,-2 4-8-15,2 2-11 0,-1 6-2 16,1 4-3-16,3 9 2 0,3 3 1 0,4 7-1 16,2 4 4-16,0 4-2 0,1 3 5 0,2-1 1 15,2 3-2-15,2-5-1 16,1-1 3-16,2-4 0 16,0-6 3-16,4 0 4 0,0-4-1 0,2-2-1 15,4 0 6-15,2-3 3 0,3-2-7 16,1-5-5-16,-1-3-14 0,0-3-9 0,-3-4-9 15,-1-9-16-15,1-6-34 0,-3-5-44 0,-5-4-63 16,-2-5-69-16</inkml:trace>
  <inkml:trace contextRef="#ctx0" brushRef="#br0" timeOffset="189256.95">3221 17341 728 0,'-6'19'55'0,"0"-4"20"0,4-1 15 16,1-1 9-16,1 1 4 0,-2 1-22 0,1 2-10 16,0 5-5-16,-1 3-9 0,-2 3-22 0,1 3-12 15,-1 3-9-15,0 3 0 0,-4-1-4 0,2 1 0 16,-2-2-2-16,2-3-2 0,-2-6 1 16,3-2-6-16,3-5-5 0,2-19-6 0,1 11 0 15,0-4 2-15,4-4 5 0,2-5 14 0,0-3 15 16,3-4 13-16,2-2 18 0,1-1 7 0,2-2 11 15,0 0 5-15,-1-1-5 0,2-3-10 16,-1-3-12-16,2 0-14 0,1-3-23 0,-4 0-22 0,-1-1-32 16,-4 0-37-16,-1-1-45 0,-4 0-56 0,-2 1-57 15</inkml:trace>
  <inkml:trace contextRef="#ctx0" brushRef="#br0" timeOffset="189418.92">3235 17395 147 0,'-15'-3'77'0,"1"2"15"0,2 3 4 15,3 3 0-15,3 2 9 0,3 5 9 16,3 4 21-16,3 1-11 0,5 2 1 0,-1 0-9 15,2 2-3-15,1-1 0 0,3 1-10 16,0 0-15-16,2 1-38 0,-2-2-8 0,2-3-19 16,-1 0-4-16,2 0-2 0,-1 0 5 0,2 2 3 15,0 1-14-15,2-1-16 0,-1-1-42 0,2-2-42 16,-2 0-53-16,-1-3-70 0</inkml:trace>
  <inkml:trace contextRef="#ctx0" brushRef="#br0" timeOffset="189672.45">3378 17223 511 0,'-12'-17'226'15,"3"7"37"-15,9 10 34 0,0 0 36 0,-5-10 26 16,5 10-66-16,-2-5-40 0,4 1-42 0,3 0-39 16,1-1-36-16,5-3-31 0,2-2-35 0,5-3-20 15,2 0-22-15,2-3-5 0,1 2-9 0,-3 2 0 16,1 0-1-16,-1 2-5 0,-2 2-2 15,-3 4-10-15,-3 2-5 0,-2 4-9 0,-7 3-6 16,4 3-9-16,-2 4-1 0,0 2-4 0,1 5 1 16,3 5 2-16,-2 3 0 15,5 1 7-15,4 4 5 0,-3 1 7 0,3 1 2 16,-2 1-4-16,0-1-10 0,-1-1-20 0,-2-3-19 0,0-2-28 16,-1-2-35-16,0-2-52 0,-2-3-70 0,-2-4-79 15</inkml:trace>
  <inkml:trace contextRef="#ctx0" brushRef="#br0" timeOffset="189856.65">3598 17344 1089 0,'-13'1'217'0,"1"0"36"16,1 1 31-16,11-2 25 0,0 0 19 0,0 0-76 16,0 0-51-16,0 0-40 0,0 0-37 0,-3 0-39 15,5-1-30-15,2-2-27 0,4-3-20 0,7-2-40 16,2-5-31-16,2-3-22 15,8-2-44-15,1-4-67 0,4-4-83 0,-2 1-70 16</inkml:trace>
  <inkml:trace contextRef="#ctx0" brushRef="#br0" timeOffset="190099.31">3904 17059 458 0,'0'0'91'0,"6"-5"7"0,-3 6 25 0,-2 4 28 16,-3 3 16-16,1 2-31 0,0 2-15 0,2 2 7 15,2 0 2-15,-1-1 6 0,0 6-23 0,4-4-31 16,1 1-14-16,0 0-13 0,1 1-14 0,1 1-16 15,2 1-34-15,-2 0-28 0,4 0-32 16,1 2-32-16,0-5-59 0,2-3-62 0</inkml:trace>
  <inkml:trace contextRef="#ctx0" brushRef="#br0" timeOffset="190176.38">4322 16855 39 0,'-17'6'10'0,"5"-2"0"0,0-1-3 16</inkml:trace>
  <inkml:trace contextRef="#ctx0" brushRef="#br0" timeOffset="190455.83">4240 16515 521 0,'-17'22'88'0,"2"3"23"15,2 1 15-15,2 2 9 0,2 1 3 0,2 0-18 16,1-1-9-16,2-3-18 0,1 1-26 0,2-3-25 16,3-2-13-16,3-1-12 0,0-3-2 0,2 0-16 15,1-2-1-15,-1-1 4 0,3-2 0 16,3 0 1-16,-1-4-3 0,3 0 6 0,-2-1-2 15,3-3 4-15,-1-1 4 0,2-2 3 0,0-2 7 16,1-1 6-16,-2-2 18 0,1-1 14 0,-1-2 8 16,1-1 4-16,-2-2 13 0,0 0 10 0,-5 0 13 15,0-2 17-15,-5 0 8 0,-2-1 1 16,-4-2-2-16,-3-1-1 0,-5 1-11 0,-3-2-21 16,-5-2-35-16,-3 0-43 0,-4-1-50 0,-3 2-39 15,-3 1-37-15,0 3-35 0,0 3-37 16,0 2-40-16,3 5-44 0,0 3-39 0</inkml:trace>
  <inkml:trace contextRef="#ctx0" brushRef="#br0" timeOffset="190698.19">4160 16366 1522 0,'0'0'170'16,"-3"-12"7"-16,3 3 7 0,2 3 1 0,6 4 3 15,6 3-76-15,8 3-40 0,0-1-28 0,8 2-17 16,4 4-7-16,7 4-5 0,-2 3-2 0,2 3-3 16,2 3-9-16,-1 1-4 0,-1 2 2 0,0 3-5 15,-7 5-1-15,-2 2-13 0,-5 3-5 16,-5-1-8-16,-3 3 1 0,-3 1-4 16,-2 1-6-16,-2 0-5 0,-1 0-9 0,-7-2-1 15,-3-1-9-15,-2-2-20 0,-3-4-32 16,-2-1-46-16,-3-4-56 0</inkml:trace>
  <inkml:trace contextRef="#ctx0" brushRef="#br0" timeOffset="190947.42">5045 16083 916 0,'-18'7'212'15,"4"-1"30"-15,0-1 31 0,14-5 35 0,0 0 29 16,0 0-84-16,0 0-30 0,0 0-26 0,-4 0-26 16,3-4-28-16,4-3-30 0,3 1-35 0,3-2-33 15,0-3-20-15,8-2-13 0,1-2-17 0,4-4-28 16,4-5-44-16,-2 0-42 0,1-1-35 0,0 1-55 16,1 0-60-16,-2 2-69 0,-2 3-68 0</inkml:trace>
  <inkml:trace contextRef="#ctx0" brushRef="#br0" timeOffset="191084.1">5165 16085 425 0,'-6'14'181'0,"1"-2"47"0,5-12 40 0,-2 8 39 15,2-8 38-15,0 0-11 0,0 0-16 16,0 0-22-16,0 0-33 0,1 3-27 0,0-3-31 16,5-2-35-16,-1-4-38 0,5-3-28 0,4-1-23 15,1-3-22-15,5-4-19 0,1-1-32 0,2-3-33 16,-1-1-63-16,1-2-76 0,2-1-103 0,-3-3-146 15</inkml:trace>
  <inkml:trace contextRef="#ctx0" brushRef="#br0" timeOffset="193231.82">5638 15112 410 0,'0'0'165'0,"0"0"27"0,-10 4 17 16,10-4 23-16,0 0 23 0,0 0-34 15,0 0-31-15,0 0-28 0,0 0-25 0,-3 0-21 16,2-3-14-16,3-2-20 0,1 0-23 0,4-3-18 16,1-1-8-16,5-4-11 0,-1-1-16 15,3 0-23-15,2-3-20 0,-3 4-19 0,3-1-25 16,-2-1-32-16,-1 0-40 0,1 2-42 0,-2 1-36 15,-2 3-30-15,-2 2-31 0</inkml:trace>
  <inkml:trace contextRef="#ctx0" brushRef="#br0" timeOffset="193583.88">5689 15034 468 0,'-7'7'119'0,"0"-1"26"0,1-1 16 15,6-5 23-15,-5 5 11 0,1 1-24 0,1-3-24 16,-1 3-25-16,2-1-26 0,0 2-25 0,-2 0-8 15,2 2-20-15,1 1-12 0,0 3-4 16,1-2-9-16,0 3-2 0,0 0-2 0,0 0 1 16,1 1-9-16,1-1-2 0,0 0-1 0,3-1-1 15,-2-3-2-15,1-2-5 0,-4-8-9 16,5 6-7-16,1-2 0 0,0-2-3 0,2-1-2 16,-2-2-2-16,0-1 1 0,2 0 3 0,-1-5 8 15,-1 1 9-15,2 0-1 0,-2-1 8 0,3-1 3 16,5 0-1-16,1-1 3 15,3 0 2-15,3 1 1 0,-2 0-1 16,2 1 10-16,0 3-1 0,-3-1 5 16,2 3 2-16,-6 1 2 0,-3 2 1 0,-3 2 1 0,-3 1 0 15,-3 0-9-15,-1 1-4 0,-1 3-5 0,0-1-1 0,-1 1-2 0,-1 1 4 16,1 3 0-16,-1 1-2 0,1 2 3 16,0 5 2-16,-2 3 1 0,-2 2 2 15,1 2 1-15,-2 2-7 0,-2 0-10 0,3-1-22 0,-1-1-34 16,-4-1-35-16,0-4-56 0,1-3-66 0</inkml:trace>
  <inkml:trace contextRef="#ctx0" brushRef="#br0" timeOffset="195180.92">5885 14874 227 0,'-7'3'71'0,"0"-1"18"0,7-2 20 16,0 0 14-16,-5 3 14 0,5-3 13 15,0 0 1-15,0 0-4 0,0 0-8 0,0 0-16 0,0 0-17 16,0 0-14-16,0 0-13 0,0 0-25 16,0 0-19-16,1 3-8 0,2-1 4 0,0 0 5 15,2 0 3-15,3-2 19 0,2-1 27 0,2-3 17 16,4 1 21-16,7-3 14 0,5-1-3 0,0-2 9 15,5-2 1-15,4 0-14 0,6-3-29 16,1-1-18-16,3-2-23 16,-2 2-21-16,-2 0-9 0,-7 1-13 15,-5 2-10-15,-4 1-1 0,-6 1 0 0,-4 2-2 16,-6 1 1-16,-3 2-5 0,-8 5-15 0,0 0-32 0,0 0-33 0,4-5-42 16,-4 5-45-16,1-6-51 0,-1-1-141 0,-1-2-60 15</inkml:trace>
  <inkml:trace contextRef="#ctx0" brushRef="#br0" timeOffset="195369.44">6236 14621 636 0,'-10'2'125'15,"3"-2"17"-15,0 1 9 0,1 2 10 0,3 0 9 16,-2 4-35-16,4 0-31 0,1 3-13 0,1 2 1 16,-1 2-16-16,1-1-8 0,1 2-12 0,1 2-8 15,-1 1-9-15,1 0-4 0,2 5-14 16,0 1-18-16,-2-3-3 0,2 3-16 0,2-2-29 0,-1 1-37 15,2-1-52-15,-1-2-70 0</inkml:trace>
  <inkml:trace contextRef="#ctx0" brushRef="#br0" timeOffset="195661.3">6594 14428 1361 0,'-7'-19'181'0,"3"6"5"0,4 13 0 0,-8-7 1 0,8 7 1 15,-8-1-109-15,0 4-45 0,4 4-18 0,0 2-13 16,1 1-6-16,1 5-3 0,0 4-1 0,0 3 0 16,-1 1 4-16,2 1 0 0,0 0-1 15,2 2 1-15,1 0-1 0,2-1 1 0,0 0-5 16,0-5-8-16,2-6-2 0,0-1-2 0,0-4 1 16,1-3 4-16,0-1 8 0,0-3 18 0,0-4 25 15,0-1 30-15,-2 0 32 0,0-3 29 0,-2 1 30 16,0 0 22-16,1-3 17 0,-3-1-18 0,-2-5-25 15,-3-6-33-15,0-2-40 0,-1-2-47 16,-2-3-53-16,-2 2-43 16,-1 0-49-16,1-2-41 0,-4 3-44 0,1 2-39 15,-1 5-41-15,-2 8-46 0,-1 3-47 0</inkml:trace>
  <inkml:trace contextRef="#ctx0" brushRef="#br0" timeOffset="195848.04">6861 14274 660 0,'24'-10'298'0,"-4"1"44"16,-3 1 36-16,-2 2 35 0,-2 0 25 0,-2 1-125 15,-3 2-51-15,-1 0-35 0,-2 1-24 0,1-2-42 16,2 1-34-16,1-1-36 0,0 0-25 0,9-2-25 16,3 1-21-16,0-1-21 0,0 1-24 0,2-1-28 15,2 0-34-15,0 0-40 0,1 0-48 16,-4 0-59-16,2-1-73 0,-4 1-80 0</inkml:trace>
  <inkml:trace contextRef="#ctx0" brushRef="#br0" timeOffset="196053.35">7135 14059 1074 0,'-17'-3'199'0,"3"1"29"0,14 2 17 0,-12-2 17 0,3 2 15 16,9 0-64-16,0 0-50 0,-5 3-36 0,3 2-33 15,0 1-32-15,2 0-18 0,0 1-18 16,1 1-14-16,1 1-15 0,0 3-3 0,-1 0-4 16,3 4 2-16,-3 0-2 0,2 2-11 15,-1 1-12-15,0 2-27 0,-2 2-20 0,2-2-31 16,-2 1-35-16,-1 1-38 0,0 0-48 0,-1-4-44 16,1-2-60-16</inkml:trace>
  <inkml:trace contextRef="#ctx0" brushRef="#br0" timeOffset="196505.6">7492 13907 869 0,'-8'-10'190'0,"1"2"42"15,2 0 33-15,3 2 27 0,2 6 26 0,-2-5-45 16,3-1-31-16,0 1-29 0,0-2-13 0,2 0-36 16,2 2-25-16,1 1-21 0,1 0-24 0,-1 1-24 15,1 0-24-15,0 0-12 0,0 2-13 16,1-3-8-16,0 3-11 0,0 0-5 16,0 0-1-16,1 0-4 0,-1 2-5 0,0 0-10 0,2 1-9 15,-2 2-9-15,0-1-7 0,-2 2-6 16,-2 1-17-16,-2 0-16 0,-2 1-18 0,0 1-7 15,-3-1 2-15,-1 3-2 0,-2 0 5 0,-1 1 5 16,-2 1 10 15,1 3 11-31,0 0 2 0,0 1-7 0,0-2-19 16,0 0-19-16,3-2-32 0,1 1-31 0,4-13-14 0,0 0-4 0,0 0 14 0,0 7 24 0,3-2 32 16,1-3 41-16,4-2 45 0,4-3 33 0,0-1 31 0,3-1 26 0,1 0 19 15,2 2 14-15,1-2 15 0,-2 3 10 0,1 1 13 16,-1 0 15-16,-2 3 12 0,1-1-7 0,-3 3-7 15,-2 0-11-15,-4 0-17 0,-7-4-22 0,5 4-23 16,-4 2-15-16,-3 1-19 0,-2 0-15 0,-3 1-24 16,-4 1-20-16,0-1-30 0,-2 3-41 0,1-1-52 15,-4 1-75-15</inkml:trace>
  <inkml:trace contextRef="#ctx0" brushRef="#br0" timeOffset="196737.81">7585 13525 1168 0,'8'-34'174'16,"-1"7"-1"-16,2 9-2 0,4 13 0 0,4 8 3 15,8 8-120-15,2 6-38 0,4 7-13 0,4 2 1 16,1 8 0-16,2 0 5 0,-1 4-1 0,-3 0-2 16,-3 1-1-16,-8 0 0 0,-6 3-3 15,-4 1 7-15,-6-3 1 0,-5 3-3 0,-3-1 3 16,-7 4 3-16,-3 2-2 0,-4 2-5 15,-5 3-5-15,-7 3-22 0,-5 1-22 0,-6 3-39 0,-6-2-38 16,-6-3-65-16,-6-3-87 0</inkml:trace>
  <inkml:trace contextRef="#ctx0" brushRef="#br0" timeOffset="197087.4">5429 14009 155 0,'-18'20'42'0,"-1"4"8"0,-1 4 10 0,1 6 20 0,2 3 9 16,1 5-4-16,1 5-3 0,3 9 10 0,1 7-5 16,2 4 12-16,3 5-5 0,4 5-11 0,3-1-5 15,4 2-6-15,1-3-7 0,5-2-17 16,2-2-10-16,3-7-18 0,4-6-6 0,5-3-8 16,4-5-2-16,1-3-3 0,6-2 4 0,2-1-3 15,4-2 1-15,6-3-10 0,4-3-21 16,3-2-27-16,4-3-13 0,5-7-30 0,3-5-30 15,7-11-51-15</inkml:trace>
  <inkml:trace contextRef="#ctx0" brushRef="#br0" timeOffset="197449.13">8524 13465 53 0,'-18'-3'-3'0</inkml:trace>
  <inkml:trace contextRef="#ctx0" brushRef="#br0" timeOffset="197680.25">8742 13205 736 0,'0'0'164'0,"0"0"24"0,0 0 14 0,0 0 11 15,-3-7 6-15,0 3-55 0,1 3-43 0,-4 3-37 16,0 4-27-16,-2 3-26 0,-2 5-12 0,-3 3-11 16,-2 5-8-16,-4 4-3 0,2 2 0 0,-3 2 3 15,-2 4-1-15,0 3 1 0,-2 2-2 0,-1 3 2 16,1-1-4-16,3 0-36 0,-1-3-44 0,3-1-69 16,3-3-75-1</inkml:trace>
  <inkml:trace contextRef="#ctx0" brushRef="#br0" timeOffset="197925.81">8436 13442 1323 0,'-13'-19'266'0,"1"3"35"16,2 3 36-16,0 4 23 0,1 3 21 0,9 6-107 16,0 0-53-16,0 0-41 0,0 0-40 0,0 0-34 15,0 0-36-15,0 0-26 0,0 0-24 0,0 0-23 16,0 0-24-16,1-4-25 0,2 2-43 15,0 0-49-15,2-1-47 0,3 2-47 0,2 1-50 16,5 0-69-16,2 1-75 0</inkml:trace>
  <inkml:trace contextRef="#ctx0" brushRef="#br0" timeOffset="197997.58">8703 13552 718 0,'4'7'140'15,"-4"-7"21"-15,0 7 16 0,0-3 12 0,0-4 9 0,0 0-41 16,0 0-37-16,0 0-28 0,0 0-29 0,0 0-30 15,0 0-38-15,0 0-48 0,0 0-50 0,0 0-67 16,4 0-57-16</inkml:trace>
  <inkml:trace contextRef="#ctx0" brushRef="#br0" timeOffset="198365.99">9008 13247 872 0,'-21'-6'205'0,"4"0"33"0,3 1 27 0,14 5 24 0,0 0 21 16,0 0-73-16,0 0-47 0,0 0-33 0,-7-6-20 16,7 6-27-16,0 0-23 0,0 0-22 15,-2-3-20-15,4-1-10 0,1 3-11 0,5-3-10 16,0 0-9-16,3 1-10 0,4-1-6 0,2-3-6 15,4-1-5-15,5-1-8 0,-1-1 4 0,3-2-3 16,2-1-7-16,1-1-3 0,4 0-4 0,1 0 6 16,-3-2 5-16,-3 4 6 15,-3 2 2-15,-5 1 16 0,-2 1 22 16,-5 4 21-16,-15 4 20 0,0 0 15 0,0 0 12 0,0 0 4 0,0 0 3 16,0 0-10-16,0 0-13 0,5-2-17 0,-3 3-14 15,-4 1-20-15,-4 2-27 0,-1 4-15 0,-2 4-9 16,-1 3-3-16,-2 6-4 0,-2 4-1 15,-2 4-18-15,4 2-6 0,-1 4-17 0,-1 1-21 16,-2 1-30-16,-1 3-37 0,2-3-43 0,-2-2-63 16,3-3-50-16</inkml:trace>
  <inkml:trace contextRef="#ctx0" brushRef="#br0" timeOffset="198529.45">9118 13407 1432 0,'-3'-11'246'0,"0"2"31"0,3 9 20 0,0 0 14 15,0 0 16-15,0 0-81 0,2-7-55 0,0 2-54 16,5 1-41-16,3 2-31 0,4-3-21 16,6-3-28-16,4-1-49 0,3-4-57 0,7-2-50 0,4-2-41 15,1-3-72-15,4-3-94 0,4-4-117 16</inkml:trace>
  <inkml:trace contextRef="#ctx0" brushRef="#br0" timeOffset="198711.18">9716 12989 973 0,'-23'1'196'0,"5"0"33"0,18-1 28 15,0 0 25-15,0 0 16 0,0 0-45 0,0 0-43 16,-7-1-43-16,7 0-40 0,6-2-32 0,4-1-32 16,8-2-24-16,6-2-32 0,5-3-43 15,3-1-40-15,4-3-35 0,1 0-53 0,-4 0-69 16,-1 0-65-16,-1 3-66 0</inkml:trace>
  <inkml:trace contextRef="#ctx0" brushRef="#br0" timeOffset="198844.28">9726 13102 271 0,'-19'11'107'0,"5"-1"35"0,14-10 33 0,0 0 26 16,0 0 18-16,0 0-14 0,0 0-8 0,-4 4-25 15,7-1-28-15,4-6-35 0,9-2-36 0,4-4-37 16,6-4-36-16,2-3-43 0,4-4-52 0,5-4-42 15,4-4-47-15,0-3-82 0</inkml:trace>
  <inkml:trace contextRef="#ctx0" brushRef="#br0" timeOffset="199168.49">10419 12380 463 0,'-11'-3'144'0,"-2"-1"29"0,2 1 19 16,0 3 16-16,3 0 10 0,-2 1-38 0,1 1-33 15,1 2-29-15,-4 0-28 0,0 4-24 0,-2 0-18 16,-2 4-14-16,-3-1-11 16,1 2-5-16,-3 4-8 0,2 1 0 0,0 1-3 0,0 1-6 15,3 1-1-15,2-1-4 0,4-1 1 0,4-1-15 16,6-1-8-16,3-3-3 0,2-3 0 0,3-2 0 16,2 0 6-16,3-2 12 0,4-2 8 0,1 0 24 15,2-1 20-15,2-4 11 0,-2 5 9 16,5-1 8-16,-3 1 9 0,2 0 7 0,0-1 1 15,-1 2-2-15,-2 0-3 0,-3-2 2 0,-2 0 3 16,-5 3 6-16,-3-2-7 0,-8-5-14 0,7 6-9 0,-3 1-7 16,-4-7-8-16,0 6-13 0,-4 1-13 0,-3-1-16 15,-1 2-18-15,-3 2-10 0,-1 2-26 16,-3 1-26-16,-2 2-22 0,-1 0-37 16,-6 1-41-16,0 0-53 0,-3-2-73 0</inkml:trace>
  <inkml:trace contextRef="#ctx0" brushRef="#br0" timeOffset="199333.28">10197 12661 1976 0,'7'-22'273'0,"1"1"32"0,0 6 20 15,1 4 3-15,2 1 3 0,1 3-112 0,4 0-73 16,1-1-47-16,4-2-42 0,3-1-30 0,3-2-21 16,4-2-5-16,5-2-12 0,2-5-34 0,2 1-43 15,1-1-65-15,3-2-96 0,-1 1-106 0</inkml:trace>
  <inkml:trace contextRef="#ctx0" brushRef="#br0" timeOffset="201151.68">16510 16039 200 0,'0'0'31'0,"0"0"1"0,0 0 2 0,-5-3 2 0,8 1 1 15,5 2-18-15,6 2-6 0,3 1-13 0,5 0-20 16,8 3-29-16</inkml:trace>
  <inkml:trace contextRef="#ctx0" brushRef="#br0" timeOffset="202391.46">5145 17646 375 0,'-3'-7'125'16,"-1"0"36"-16,4 0 34 0,-1 0 33 0,2-1 22 15,-1 8-6-15,0 0-11 0,0 0-15 16,0 0-24-16,0 0-37 0,0 0-37 0,0 0-37 15,-1 0-25-15,0 0-31 0,-1 4-17 0,0 4-18 16,-1 5-11-16,2 5 1 0,-2 3 1 0,-1 3 4 16,1 4 3-16,-2 3 4 0,3-2-1 0,2 1 4 15,-1 1 2-15,-1 1-1 0,1 1 2 16,-3-1 2-16,2 1 1 16,-1 0 2-16,0 0 1 0,0-2 1 0,2-2-1 15,-3-2 0-15,3-5 2 0,0-4 3 16,0-4-1-16,1-14 0 0,0 0 6 0,0 0-2 0,0 0 3 15,3 6 5-15,2-6 1 0,0-5-2 0,1-3 3 0,2-2 9 16,0-4 5-16,4-1 16 0,1 1 4 0,1-3-7 16,2-1-3-16,-1 2-4 0,-1 2-5 0,1 1-10 15,-2 2-11-15,0 1-14 0,2 3-8 16,-4 2 5-16,1 2 1 0,-4 2 2 0,0 3 9 0,-1 1 5 16,-2 4 5-16,-2 0-4 0,-2 1 6 15,2 0-6-15,-4 1 3 0,1 2-1 0,1 0-10 16,-1 2-2-16,-1 2-8 0,-1 0-1 0,2 2-6 15,3-2-11-15,1 0-17 0,-2-1-21 0,1-1-14 16,-1-3-23-16,-2-10-20 0,0 0-18 0,0 0-23 16,0 0-19-16,5 6-25 0,2-2-26 0,-1-5-37 15,1-5-28-15</inkml:trace>
  <inkml:trace contextRef="#ctx0" brushRef="#br0" timeOffset="202830.04">6062 17407 880 0,'0'0'185'0,"0"0"21"0,0 0 10 0,0 0 9 16,2-6 3-16,-4 3-63 0,0 1-55 0,-3 3-42 16,-5 2-35-16,-1 5-22 0,-3 3-11 15,-3 7-10-15,-6 5-4 0,-1 6 0 0,2 0-2 16,-5 7 3-16,-1 0 4 0,-1 5 3 0,-1 0 7 15,1 1 5-15,5 1 15 0,3-2 3 0,1-2 10 16,6-1 0-16,3 2 2 16,8 4-1-16,2 3 2 0,4 0 5 15,4 1-9-15,1 0-1 0,3-1-2 0,2-2-2 16,2-2 1-16,-1-5-3 0,-1-5-7 16,-3-9-7-16,4-5-2 0,-4-6 0 0,-1-4 0 15,2-4 2-15,-5-4-12 0,3-2-44 0,3-6-51 0,2-4-85 16,3-6-132-16</inkml:trace>
  <inkml:trace contextRef="#ctx0" brushRef="#br0" timeOffset="203265.29">6582 17478 594 0,'0'0'133'0,"0"0"13"0,0 0 14 0,0 0 7 16,0 0 3-16,-7-6-63 0,1 2-31 15,0 2-20-15,-1 4-18 0,0-1-11 0,1 1-13 16,-2 1-7-16,4 1-6 0,4-4-2 0,0 0 2 16,0 0-2-16,0 0-1 0,0 0 1 0,-8 5-3 15,2-1 1-15,6-4 1 0,0 0 1 0,0 0-2 16,0 0 3-16,0 0 1 0,0 0-1 0,0 0 3 15,0 0-4-15,-8 3 0 0,2 1-1 0,-2 3-3 16,-3 0-1-16,0 5 2 0,-4 4-2 0,-8 4 15 16,-2 2 5-16,-3 1 13 0,-4 2 5 15,-1 3 9-15,-1-2 3 0,3-1-2 0,-1-3 2 16,8-1-15-16,2-5-5 0,6-4-10 16,6-3-4-16,10-9-6 0,0 0 6 0,0 0 8 15,-2 7 6-15,4-3 0 0,4-2 10 0,3 0 13 16,3-1 15-16,3 0 19 0,3-2 9 0,2 0 6 15,6 0-1-15,5-1 4 0,2 0-9 0,1-1-10 16,5 0-19-16,0-3-22 0,1 0-37 0,-1-1-43 16,0-1-41-16,-4-2-44 0,-4 0-57 0,-4-1-74 15,-8-1-84-15</inkml:trace>
  <inkml:trace contextRef="#ctx0" brushRef="#br0" timeOffset="203475.74">6584 17568 572 0,'0'0'196'0,"-8"-4"22"0,8 4 14 16,-7 0 9-16,1 1 5 0,0 2-78 0,0 1-55 15,-2 3-35-15,0 0-27 0,1 2-18 0,-1 4-16 16,1 3-7-16,0 1-6 0,1 2 1 0,-4 6 5 16,2 2 3-16,-1 3 2 0,2 3-5 15,-4 2 3-15,5 1-5 0,-5 1-10 0,3 1-31 16,-3-2-29-16,2-3-51 0,3-4-71 0,2-4-79 15</inkml:trace>
  <inkml:trace contextRef="#ctx0" brushRef="#br0" timeOffset="203782.17">6758 17655 1105 0,'-7'-16'170'16,"9"4"38"-16,-7 3 32 0,6 1 25 0,-1 8 12 15,0 0-64-15,0-5-23 0,4 1-23 0,5 0-24 16,1 2-37-16,1 1-33 0,5-1-22 0,0-1-13 16,1 1-5-16,7-1-13 0,2 0-8 0,-3-1-9 15,3 1-1-15,-5 0 1 0,1-1-5 0,-4 1 2 16,-3 2 0-16,-15 1 3 0,0 0 3 16,0 0 2-16,0 0 2 0,0 0-3 0,8 1 2 15,-3 3-5-15,-6-1-7 0,-5 1-8 16,2 2-13-16,-6 1-6 0,2 4 0 0,-2 2-2 15,-2 3-2-15,2 5 4 0,0 1 5 16,0 2 8-16,0 7 9 0,-2 0 7 0,-4 2-2 16,4 0 3-16,-5 0-8 0,-1-2-22 15,-1 1-19-15,-1-5-24 0,1-4-30 0,0-2-33 16,3-5-39-16,1-3-54 0,1-6-51 0,0-4-57 16</inkml:trace>
  <inkml:trace contextRef="#ctx0" brushRef="#br0" timeOffset="204036.99">6736 17761 927 0,'-5'-9'219'0,"-3"3"30"0,8 6 28 0,0 0 20 16,0 0 14-16,0 0-77 0,0 0-49 0,0 0-37 15,0 0-32-15,0 0-31 0,0 0-29 0,0-3-21 16,5 2-14-16,5 4-9 0,5 1-29 0,9 0-38 16,4 0-50-16,2-2-56 0,6 2-88 0,5-1-130 15</inkml:trace>
  <inkml:trace contextRef="#ctx0" brushRef="#br0" timeOffset="204240.55">7212 17856 630 0,'-16'9'239'0,"1"-1"35"16,4-1 39-16,0-2 23 0,11-5 12 0,-11 4-86 15,4-1-57-15,7-3-42 0,0 0-36 0,0 0-36 16,0 0-38-16,0 0-22 0,0 0-8 0,0 0-6 15,0 0-6-15,-1-2 1 0,2 0-4 0,0-1 3 16,2 0-1-16,3-1-1 0,5-1-9 0,-2 0-2 16,4-1 0-16,3 1-1 0,-1-1-2 0,-1 3-2 15,-2 0-2-15,3 1-3 0,-2 1 5 0,1 1-1 16,-2 1-6-16,-2 1-5 0,0 2 1 16,-3 0 2-16,0 1 5 0,-3 0 0 0,-2 1-1 0,-2 1-2 15,-4 0 0-15,0 2-7 0,-4 0-3 16,-1 2-7-16,1-2-9 0,-2 3-7 15,-3-1-15-15,3 4-13 0,-3 0-11 0,0 1-17 16,-1-2-29-16,-1-2-40 0,2-2-53 0,-3-2-62 16</inkml:trace>
  <inkml:trace contextRef="#ctx0" brushRef="#br0" timeOffset="204518.45">7870 17614 1161 0,'-9'-4'135'0,"9"4"10"0,0 0 4 0,-6-2 0 16,-2 4-1-16,1 1-70 0,-2 4-33 0,2 5-20 15,0 2-1-15,-2 4-12 0,-2 4-2 0,2 0 2 16,-2 3 3-16,-1 0 1 0,1 1 5 0,-2 1 0 15,3-1-10-15,0 2 5 0,-3-2-2 0,4 1 0 16,2-1-15-16,1-3-28 16,3-2-40-16,2-3-51 0,1-3-60 0,1-4-69 15</inkml:trace>
  <inkml:trace contextRef="#ctx0" brushRef="#br0" timeOffset="204789.05">7961 17273 1139 0,'-9'-20'204'0,"1"5"22"0,8 15 19 0,0 0 2 15,0 0 2-15,0 0-103 0,-4-6-54 0,1 6-29 16,6 6-12-16,5 9-24 0,4 3-16 0,4 10-2 16,5 5-1-16,3 9-2 0,2 7-2 15,2 5 1-15,1 2-10 0,-5 5 1 0,-4 2-2 16,-6-4 3-16,-6-2-1 0,-4-3 7 0,-7-5 0 15,-5-3 1-15,-5-6 9 0,-6-2 3 0,-5 2-2 16,0-2 1-16,-4 1 2 0,-4 2-1 0,0 2-1 16,-10 0 1-16,-3-2-2 15,-5 1-4-15,0-2-12 0,-4-2-32 0,1-7-35 0,0-6-40 16,3-7-68-16,2-2-88 0</inkml:trace>
  <inkml:trace contextRef="#ctx0" brushRef="#br0" timeOffset="205105.58">9219 17793 409 0,'-14'-5'74'0,"3"0"20"0,11 5 18 16,-9-2 23-16,2 0 23 0,7 2 12 15,0 0 4-15,-8-1 2 0,8 1 0 0,0 0-1 16,0 0 6-16,0 0-3 0,0 0-12 0,0 0-22 0,0 0-18 16,0 0-21-16,1 0-16 0,2 2-20 15,4-1-22-15,7 2-20 0,4 1-11 16,4-2-12-16,6 3-27 0,5-3-45 0,4 1-42 15,6 0-55-15,-6-1-69 0,0 1-74 16</inkml:trace>
  <inkml:trace contextRef="#ctx0" brushRef="#br0" timeOffset="205467.73">9219 17917 314 0,'-24'9'97'0,"2"-3"31"0,5 0 41 15,3 0 30-15,14-6 28 0,0 0-11 0,0 0 0 16,0 0 6-16,0 0-7 0,0 0-18 0,-5 3-27 15,5 0-19-15,3 0-20 0,4 1-12 0,5 0-14 16,1-1-19-16,5 1-22 0,6-1-15 0,7 1-25 16,7-3-50-16,0-2-71 0,3 1-79 0,5-2-100 15</inkml:trace>
  <inkml:trace contextRef="#ctx0" brushRef="#br0" timeOffset="206489.47">11241 17324 445 0,'-11'1'145'16,"11"-1"28"-16,0 0 22 0,0 0 17 0,0 0 14 15,0 0-47-15,0 0-27 0,0 0-27 0,0 3-26 16,5 0-26-16,8 0-22 0,6 1-17 0,5-3-14 15,5 1-3-15,5-2-6 0,2 0-6 16,4-2-19-16,4 0-20 0,-7-4-20 0,-2 0-23 16,-2 1-22-16,-5-2-28 0,-6-2-28 0,-4 0-25 15,-3-2-9-15,-6 0 6 0,-5 1 12 0,-4 1-12 16,-7 0 18-16,-3 4 26 0,-7-2 28 16,-1 0 27-16,-3 3 25 0,-2 0 11 0,-1 4 18 15,-2 2 40-15,3 0 25 0,-2 2 23 16,3 1 20-16,-2 0 20 0,5 2 18 0,-1 2 24 15,5-2 7-15,-1 1 13 0,2-1-11 0,-1 0-13 16,2 0-13-16,1-2-17 0,0 1-14 0,2 1-18 16,0-2-12-16,0 2-14 0,1 2 2 0,-3 2-8 0,1-2-8 15,2 2-2-15,-3 0-3 0,2 4-8 16,-1-2-6-16,-2 1-2 0,3 0-12 0,1-2-1 16,0-1 0-16,3 0-1 0,3-1-3 0,-1-1-7 15,4-9-5-15,1 7-2 0,2-2-3 0,3-1-2 16,2-4 2-16,1 1 1 0,3 1 7 0,2 1 10 15,-1-2 6-15,1 2 6 0,4 1 13 16,-1 1 14-16,-1 0 9 0,3 3 6 0,0 0 1 16,1 0 12-16,-3-2 14 0,-3 2 6 0,0-2 7 15,0 0 1-15,-4 0 10 0,-3 0 10 0,-2 0 8 16,-5 0-4-16,-5-2-14 0,-1 2-9 0,-1 1-15 16,0-2-15-16,-2-1-22 0,-3 2-17 0,2-1-14 15,-1 0-8-15,1 1-2 0,2 1 0 0,-1 2-2 16,-1 0 5-16,-1 3 5 0,-4 0 1 15,2 2-10-15,-3 1-14 0,3-1-20 0,0-2-34 16,0 1-28-16,-1-3-34 0,0-1-44 0,2-4-52 16,3-2-54-16,9-3-54 0</inkml:trace>
  <inkml:trace contextRef="#ctx0" brushRef="#br0" timeOffset="206745.17">11700 17540 1608 0,'-20'7'190'0,"5"-4"33"16,-2 1 24-16,4 0 13 0,13-4 10 0,0 0-79 15,0 0-37-15,0 0-29 0,0 0-31 0,-9 3-30 16,13-3-22-16,9 1-11 0,6-1-9 0,7-1-3 16,5 1-4-16,3-1-4 0,3-2-4 0,5 0-6 15,3-3-8-15,-4 1-10 0,-2-2-8 16,-2 0-15-16,-5-1-22 0,-8 1-25 0,-2-1-28 15,-4 0-36-15,-3 0-39 0,-6 1-50 0,-3 0-54 16,-4 1-26-16,-3 0-24 0</inkml:trace>
  <inkml:trace contextRef="#ctx0" brushRef="#br0" timeOffset="206928">11896 17401 446 0,'-9'-1'225'0,"1"-3"48"0,8 4 47 15,0 0 37-15,0 0 38 0,0 0-39 0,0 0-37 16,-7-2-34-16,0 1-41 0,7 1-45 0,-5 1-43 15,-2 0-39-15,2 2-39 0,1 0-34 16,-3 1-23-16,2 1-21 0,-1 4-14 16,0 2-13-16,-1-1-14 0,0 5-3 0,2 3-4 15,0 3-6-15,0 2-11 0,0 2-21 0,-2 4-20 16,2 2-16-16,-4 0-11 0,3 1-46 16,1-2-38-16,2 0-40 0,-1-5-39 0,6-3-48 15</inkml:trace>
  <inkml:trace contextRef="#ctx0" brushRef="#br0" timeOffset="207524.76">12447 17196 1156 0,'-11'-13'239'0,"-4"2"21"0,1 2 22 0,4 3 15 0,-1 2 5 16,2 3-136-16,9 1-57 0,0 0-24 0,0 0-17 15,0 0-22-15,0 0-22 0,0 0-15 0,0 0-5 16,0 0-4-16,0 0 0 0,0 0 0 0,0 0-31 16,0 0 32-16,0 0 1 0,0 0-1 15,0 0-1-15,0 0 5 0,0 0-1 0,0 0-1 16,0 0 29-16,0 0-30 0,0 0 0 0,0 0 2 16,0 0 2-16,0 0-2 0,0 0-1 15,0 0 3-15,0 0-1 0,0 0 0 0,0 0 0 16,0 0 1-16,0 0-3 0,0 0 1 0,0 0 0 15,0 0-2-15,0 0 2 0,0 0 0 0,0 0 1 16,0 0-4-16,0 0 3 0,0 0-1 0,0 0-3 16,0 0 3-16,0 0-3 0,0 0 0 0,0 0-3 15,0 0 3-15,0 0 0 0,0 0-1 0,0 0 2 16,0 0-2-16,0 0 1 0,0 0 1 16,0 0 2-16,0 0-3 0,0 0 0 0,0 0 1 15,0 0-1-15,0 0 1 0,0 0 2 0,0 0-1 16,0 0-2-16,0 0 1 0,0 0-2 0,0 0-3 0,0 0-4 15,0 0 0-15,-5 3-5 0,0 1-4 16,3-1-1-16,-1 3-1 0,-2 0 0 0,2 1 0 16,-1 3 4-16,0 3-4 0,1 0 4 0,-1 4 5 15,0-2 0-15,0 4 0 16,-4 4 3-16,2 1 3 0,0 3 0 0,1 2 2 16,-3 0-1-16,1 1-1 0,2-1 1 0,-1 1 0 15,0 2 5-15,0 0-4 0,2-3 2 16,0-1 0-16,1-3 0 0,0-3 3 0,2-1 0 0,-1-4-1 15,-1 1-5-15,3-4 1 0,-1-2 1 0,0-4-9 16,2-1-12-16,-1-7-22 0,0 0-13 0,0 0-11 16,0 0-18-16,0 0-27 0,3 2-29 0,2-1-26 15,0-2-26-15,-1-3-16 0,5 1-25 0,-2-5-41 16</inkml:trace>
  <inkml:trace contextRef="#ctx0" brushRef="#br0" timeOffset="207966.35">12591 17355 572 0,'-3'-7'230'0,"3"0"31"16,0 7 19-16,0 0 17 0,0 0 11 0,0 0-73 15,0 0-48-15,-4-3-38 0,0-1-37 0,4 4-24 16,-5-1-20-16,5 1-15 0,0 0-9 15,-3 1-10-15,1 3-13 0,2-1-9 0,-1 2-7 16,1 1-3-16,2 1-1 0,0 1-2 0,6 1-2 16,-1-1 2-16,4 1 2 0,0 3 5 0,0 2 21 15,4 2 2-15,1 3 1 0,2-1 0 0,0 0 1 16,2 1-2-16,-1-1 0 0,0 1-4 16,-1-2-16-16,-2-3-6 0,-1-3 2 15,-2-1 0-15,-1-2-5 0,1-1-17 0,-2 1-24 16,1-1-29-16,0-2-39 0,-1 1-36 0,1-2-48 0,-1 0-51 15,1-2-65-15,-2-2-68 0</inkml:trace>
  <inkml:trace contextRef="#ctx0" brushRef="#br0" timeOffset="208156.18">12941 17384 853 0,'-6'-8'180'0,"-2"1"14"0,0 5 9 0,-1 1 10 16,3 4 2-16,-3-1-84 0,-2 4-49 0,5 0-24 15,-3 2-20-15,-1 2-9 0,-1 3-11 0,-1-1-10 16,-2 2-1-16,-1 2-1 0,-3 2-2 0,2 2 1 16,-4 1-1-16,0 1-3 0,-1 1 2 0,0 0 3 15,0 1-5-15,-3 1-22 0,5-2-30 0,3 1-42 16,0-4-60-16,5-2-65 0</inkml:trace>
  <inkml:trace contextRef="#ctx0" brushRef="#br0" timeOffset="208723.47">13159 17407 835 0,'-10'-11'211'0,"1"0"28"0,1 0 31 16,0 1 26-16,3 1 20 0,0 1-77 0,5 8-45 15,0 0-18-15,-1-6-18 0,2-1-18 0,2 3-20 16,0-1-12-16,2 0-11 0,4 2-8 16,0-1-12-16,2-1-15 0,4 0-11 0,1 0-10 15,2-5-17-15,4-1-16 0,-2 1-12 0,2-1-9 16,0 1 0-16,-1 1-1 0,0 2 0 16,-3 3-3-16,-2 1-1 0,1 4-5 0,-6 5-8 15,-4 2-6-15,2 4-4 0,-4 2-1 0,1 2-7 16,-2 2 0-16,-1 0 7 15,-2 0 4-15,-2-1 3 0,0-2-2 0,-2-1-7 0,-1 1-6 16,-1-3 2-16,-4-3-1 0,1 1-2 0,-2 0-3 16,-1-2 6-16,-1 3 7 0,-2-1 10 0,-2 2 7 0,1-1 1 15,-1 0-8-15,1 0-13 0,0 0-10 16,3-2-13-16,0-2-11 0,12-7-7 16,0 0-3-16,0 0 1 0,-3 6 7 0,2-1 15 0,4-3 17 15,1-1 14-15,5 0 10 0,-1-1 11 0,2 0 6 16,0 0 7-16,0 0 6 0,1 2 3 0,-2 1 2 15,-1 1 6-15,-2 1 3 0,2 1 9 0,0 1 11 16,-2 2 11-16,1 0 10 0,-2 1 12 16,0 2 2-16,-1-1-3 0,-3-2 2 0,-2 1-9 15,-2 0-8-15,-2-2-15 0,-1 1-11 0,-1-2-17 16,0 1-4-16,-3 0 3 0,1-1-3 0,-3 1-2 16,-1 1 1-16,3-1 1 0,-2-1-3 0,-2 3 4 15,1-1 2-15,-5 1-3 0,-2 0 0 0,2-1 0 16,-4-2-1-16,0-2-3 0,3 1-13 0,-3-2-27 15,0-2-30-15,4-3-42 0,-2-1-41 0,4-3-54 16,5-1-87-16</inkml:trace>
  <inkml:trace contextRef="#ctx0" brushRef="#br0" timeOffset="210385.87">13315 16742 815 0,'0'0'100'0,"0"0"11"0,0 0 8 0,0 0-2 16,0 0 3-16,2-3-33 0,7 3-27 0,3 3-16 15,8 7-15-15,4 5-7 0,4 5-8 16,5 3 3-16,5 7-1 0,2 3 1 0,7 9-3 16,-5 3 4-16,-5 6-2 0,-4 4-5 0,-1 0 2 15,-8 1-5-15,-5-2 2 0,-4-1 14 16,-6-2-2-16,-6-1-7 15,-12-2 2-15,-4-3 3 0,-6-2 0 0,-3-3 4 16,-7 2 3-16,-4 0-20 0,-7 1 6 16,-5 1-1-16,-4 1 0 0,-2-2-28 0,0-2-39 15,-4-4-45-15,-1-1-60 0,-2-5-88 0</inkml:trace>
  <inkml:trace contextRef="#ctx0" brushRef="#br0" timeOffset="210737.33">10927 16869 525 0,'-17'-8'48'0,"-4"3"2"0,-3 6-1 15,-4 6-1-15,-2 4-1 0,-3 6-17 0,-2 7-18 16,-2 8-5-16,-4 9-5 0,2 10 1 0,1 7 12 16,-1 5 2-16,9 7 6 0,3 5-2 15,6 0 5-15,9 2-7 0,5 1 4 0,9-1-3 16,8-4-13-16,10-5 2 0,9-2-4 0,15-3-12 15,6-2-11-15,12-4-11 0,9-1 0 0,7-4-8 16,8-5-9-16,9-3-26 0,6-3-35 16</inkml:trace>
  <inkml:trace contextRef="#ctx0" brushRef="#br0" timeOffset="211209.22">14525 17500 517 0,'0'0'155'0,"0"0"22"0,0 0 20 15,1-4 6-15,-2 1 0 0,-2 1-56 0,-1 2-48 16,-4 2-37-16,-1 0-24 0,-5 4-22 0,-2 2 36 16,-3 4-63-16,-2 2 2 0,0 1-3 0,0 2 0 15,-1-1 1-15,-2 3 5 0,-2 0 5 16,0 1-57-16,0 2 56 0,0-1-1 16,2-2 8-16,1 1-1 0,1-1-14 0,0-1-37 15,0 0-46-15,1-1-46 0,5-2-57 16</inkml:trace>
  <inkml:trace contextRef="#ctx0" brushRef="#br0" timeOffset="211389.49">14225 17471 757 0,'0'-27'208'0,"0"2"24"16,0 4 25-16,-2 2 22 0,0 6 18 0,1 2-76 15,1 11-43-15,0 0-18 0,0 0-20 0,0 0-21 16,0 0-22-16,0 0-22 0,0 0-18 0,0 0-20 15,0 0-22-15,0 0-35 0,3-6-32 16,-1 2-41-16,2 1-54 0,3 2-54 0,0 5-48 16,4 3-61-16,3 3-66 0</inkml:trace>
  <inkml:trace contextRef="#ctx0" brushRef="#br0" timeOffset="211524.34">14357 17725 739 0,'-7'9'160'0,"-1"0"25"0,-1-2 21 0,9-7 21 0,-9 7 12 15,9-7-46-15,0 0-33 0,0 0-25 0,0 0-28 16,0 0-22-16,0 0-23 0,0 0-19 0,0 0-14 16,0 0-20-16,0 0-30 0,0 0-32 15,-1 3-37-15,2-3-45 0,4-1-53 0,4-1-86 16</inkml:trace>
  <inkml:trace contextRef="#ctx0" brushRef="#br0" timeOffset="211864.69">14899 17290 693 0,'-17'-18'211'0,"2"3"25"16,1 3 26-16,14 12 15 0,0 0 6 0,0 0-106 16,0 0-43-16,-3-7-26 0,3 4-23 15,5-2-30-15,5 6-25 0,0 2-87 0,6 1 65 16,3 0-3-16,6 3-7 0,3 0-1 15,4 0-1-15,-2-5 7 0,1 0-3 0,0 4 72 16,-1-3-70-16,-2 0-2 0,-4-1 7 0,-7 1 8 16,-17-3 11-16,0 0 6 0,0 0 6 0,0 0-1 15,8 4-3-15,-1-1-3 0,-7 1-8 0,-7 2-10 16,0 2-15-16,-4 3-9 0,-3 0-5 16,1 4-2-16,-2 4 2 0,-4 2 3 15,7 3 5-15,-2 5 2 0,-1 3 5 16,0-1-2-16,1 0-10 0,0-1-11 15,0 1-8-15,0 1-8 0,2-1-25 0,-1-3-38 16,0-3-34-16,3-5-50 0,1-5-56 0,-1 2-53 16</inkml:trace>
  <inkml:trace contextRef="#ctx0" brushRef="#br0" timeOffset="212022.01">14934 17505 630 0,'-11'-6'224'0,"11"6"29"0,-10-4 27 15,10 4 12-15,-8-1 11 0,8 1-96 0,0 0-50 16,0 0-33-16,0 0-25 0,2 2-30 0,7 0-26 16,5 1-13-16,5 1-13 0,4 0-22 15,11 1-41-15,7-3-65 0,7-1-51 0,9-3-85 16</inkml:trace>
  <inkml:trace contextRef="#ctx0" brushRef="#br0" timeOffset="212169.29">15560 17543 641 0,'-15'2'206'0,"0"0"22"16,3-2 18-16,12 0 13 0,0 0 7 0,0 0-78 15,0 0-49-15,0 0-43 0,-1 1-28 0,6 1-23 16,5-1-28-16,7 1-41 0,10 0-39 0,5-1-58 16,2-1-60-16,5 0-77 0</inkml:trace>
  <inkml:trace contextRef="#ctx0" brushRef="#br0" timeOffset="212340.08">15635 17664 569 0,'-16'6'146'0,"1"0"29"0,5-2 22 16,10-4 13-16,0 0 10 0,0 0-31 0,0 0-29 16,0 0-33-16,0 0-33 0,3 4-31 0,-1-3-20 15,3 2-12-15,9-3-16 0,4 0-26 0,5 0-43 16,1 0-56-16,6-6-57 0,1-2-73 15</inkml:trace>
  <inkml:trace contextRef="#ctx0" brushRef="#br0" timeOffset="212563.54">16934 17016 981 0,'-12'-7'131'0,"12"7"22"0,0 0 15 0,0 0 3 0,0 0 2 16,0 0-49-16,0 0-30 0,-2-5-28 0,4 4-23 16,6 1-21-16,5 1-15 0,9 2-3 15,3 1-4-15,9-1-29 0,4 1-11 16,3-2-22-16,5 0-23 0,-9-2-22 0,2 0-32 16,-3-2-34-16,-7 1-35 0,-5-2-21 0</inkml:trace>
  <inkml:trace contextRef="#ctx0" brushRef="#br0" timeOffset="212849.84">16938 17043 139 0,'-18'8'48'0,"0"0"22"0,-2 3 24 16,4 1 12-16,-1 0 16 0,1-1-5 0,1 1-1 16,3 0-5-16,1-3-7 0,-1 3-16 15,3-2-27-15,3 0-10 0,2-2-15 0,0-1-10 16,7 4-10-16,4-1-2 0,-3 1-3 0,2 0 0 15,4-1 5-15,8 0-2 0,-1 3 0 0,3-2 2 16,0 2-2-16,4 0 0 0,-6-4-1 0,4 2 20 16,-3 0-8-16,0 0 16 0,-3 0 15 0,-6-1 15 15,-2-2 12-15,-5 0 9 0,-3-2 6 0,-3 0-23 16,-1-1 5-16,-4 0-16 0,1-3-19 16,-4 2-18-16,2-1-8 0,0 0-14 15,-1 1-6-15,3 0-2 0,-3 3 2 0,-1 0-5 16,-1 2-15-16,-1 0-22 0,-2-1-47 0,1-1-53 15,-5 0-75-15</inkml:trace>
  <inkml:trace contextRef="#ctx0" brushRef="#br0" timeOffset="213001.98">17137 17365 1122 0,'8'-4'212'0,"-2"-1"16"0,0 3 17 0,1-1 11 16,4 1 2-16,0 1-105 0,4 1-54 0,3 0-29 15,1 0-22-15,3-1-16 0,3-1-26 0,3-2-39 16,2 0-23-16,5-2-42 0,-2-4-69 0,1-4-76 16,-1-1-82-16</inkml:trace>
  <inkml:trace contextRef="#ctx0" brushRef="#br0" timeOffset="213187.71">17388 17121 380 0,'0'0'162'15,"-8"-2"21"-15,-1 1 9 0,3 4 0 0,0-1-1 16,-1 0-63-16,-1 5-39 0,1 2-37 0,0 2-25 16,-4 4-20-16,3 2-8 0,-2 3-2 0,0 0 3 15,-1 1 2-15,-1 2 0 0,-1 2 1 0,3 0 2 16,-1 1 1-16,-1-1-3 0,1 2-16 0,0 0-42 16,2-3-55-16,-1 1-64 0</inkml:trace>
  <inkml:trace contextRef="#ctx0" brushRef="#br0" timeOffset="213587.58">17534 17298 980 0,'16'-31'264'0,"-1"-1"16"0,1 0 21 0,-1 4 32 0,1 5 16 16,-1 3-112-16,1 7-58 0,-2 1-34 15,-1 4-9-15,0 2-13 0,-2 2-21 0,0 2-32 16,-2 3-16-16,0 0-21 0,0 0-21 0,0 3-7 15,2 0-10-15,1 3-6 0,0-1-2 16,-1 1-5-16,-1 0-10 0,-3 1-10 0,-1 0-16 16,-6-8-18-16,5 8-17 0,-5-8-13 0,0 0-14 15,0 0-13-15,0 7-5 0,0 0-8 0,-5-2-2 16,0 1 11-16,-3 2 7 0,0-1 6 0,-1 2-2 16,0-1-2-16,1 0-6 0,1 1-2 15,6-1-1-15,1-8-1 0,-1 7 7 16,2 0 11-16,-1-7 17 0,2 7 32 0,2-3 29 15,1 1 34-15,0-3 35 0,6 1 30 16,-2-1 18-16,-3 1 10 0,-1 3 9 0,3 0-5 0,-3 2-5 16,0 0-9-16,1 0-7 0,-2 3-10 0,-1 1 3 0,1-1 8 15,-1 1 4-15,-2-1 3 0,0 0 2 0,-3-1 0 16,-1-2-8-16,-1 0-7 0,0-1-18 0,-3-2-17 16,0 1-16-16,-4-1-6 0,3 1-4 15,-3 1-2-15,-5-1-1 0,-1 3-3 0,-4 1-8 16,-6-1-20-16,-3 1-28 0,-1 0-38 15,-3-3-52-15,-2-1-73 0</inkml:trace>
  <inkml:trace contextRef="#ctx0" brushRef="#br0" timeOffset="213828.55">17970 16849 955 0,'0'0'170'0,"0"0"7"0,9-5 2 15,-3 6 4-15,-2 5 4 0,0 9-114 0,-1 7-29 16,0 5-14-16,-1 3-5 0,3 5-7 0,-1 5-2 16,-1 2-5-16,-1-1-5 0,-1 0-8 0,-2 0 1 15,-1-1-5-15,-3-2 2 0,-4 0-1 0,-4-1-1 16,0-2 2-16,-4-3 1 0,-2 2 0 0,-4 0-1 16,-6 2-1-16,-6 0-10 0,-5-2-23 15,-6-2-36-15,-3-2-42 0,-2-4-48 16,-7-2-82-16</inkml:trace>
  <inkml:trace contextRef="#ctx0" brushRef="#br0" timeOffset="214101.35">17063 16826 677 0,'-36'-14'53'0,"-2"5"11"0,1 8 4 0,0 6 0 0,-2 8-2 15,1 7-32-15,-6 6-10 0,3 10 0 0,-3 10 22 16,1 10-1-16,1 8-4 0,4 4-2 0,4 5 5 16,5-1-3-16,9 3-1 0,8-1-3 15,6-3-23-15,11-1-9 0,6-8-6 0,8-10-6 16,5-4-14-16,10-8-30 16,4-4-54-16,3-7-56 0</inkml:trace>
  <inkml:trace contextRef="#ctx0" brushRef="#br0" timeOffset="214361.17">19023 17079 527 0,'-7'-8'148'0,"7"8"22"0,-8-7 15 0,4 1 16 16,-2 1 3-16,6 5-69 0,-5-2-37 0,-1 3-26 15,-4 2-29-15,0 3-21 0,-2 4-18 0,-4 1-18 16,0 5-4-16,-6 6 0 0,-6 7 3 0,0 1 1 16,-3 5 4-16,-1 1 2 0,-1 1-1 0,3-1 3 15,-1 0 1-15,3 2 2 0,0-1 0 0,4-2 3 16,4-3 2-16,-1 1-5 0,4-3-26 15,5-1-31-15,1-4-36 0,2-3-39 16,2-3-27-16,3-4-32 0</inkml:trace>
  <inkml:trace contextRef="#ctx0" brushRef="#br0" timeOffset="214585.61">18802 16992 624 0,'-12'-5'74'0,"3"2"23"0,1 2 25 16,8 1 21-16,-7 1 17 0,7-1-15 0,0 0-7 15,0 0-5-15,0 0-2 0,0 0-19 16,0 0-20-16,0 0-20 0,0 0-18 0,0 0-15 16,2 2-10-16,0-1-9 0,0 1-15 0,-2-2-13 15,3 2-32-15,2 1-25 0,1 0-43 0,2 1-50 16,3 2-54-16</inkml:trace>
  <inkml:trace contextRef="#ctx0" brushRef="#br0" timeOffset="-214738.77">19071 17543 865 0,'-16'5'228'0,"1"-2"35"0,3 0 35 0,3-1 24 16,-1-2 21-16,10 0-83 0,0 0-47 0,0 0-25 15,0 0-29-15,0 0-33 0,0 0-34 0,0 0-24 16,0 0-25-16,-1-2-28 0,3 0-41 0,2 0-44 16,1 0-35-16,0-1-52 0,2-1-54 0,3-2-110 15</inkml:trace>
  <inkml:trace contextRef="#ctx0" brushRef="#br0" timeOffset="-214383.49">19527 17046 679 0,'-12'-10'122'0,"-1"2"15"16,13 8 12-16,0 0 9 0,-8-6 10 0,8 6-37 16,0 0-37-16,0 0-19 0,0 0-17 0,0 0-15 15,0 0-14-15,-3 0-9 0,3 0-11 16,4 2-8-16,2 2 2 0,2 0-5 0,2 1 2 15,5 1 2-15,3 2-1 0,3-1 2 0,3 0 3 16,2-2 4-16,1 0 7 0,3 1 18 16,-1-2 12-16,-1-1 12 0,-2-1 15 15,-4 0 12-15,-2-1 9 0,-3 0 4 16,-17-1 1-16,0 0-12 0,8 3-13 0,-6-2-19 0,-4 1-17 16,-4 0-18-16,-2 1-11 0,-4 4-9 0,3 0-15 0,-4 4-4 15,-1 3-2-15,-3 5 4 0,2 2 8 16,-3 6 4-16,3 2-8 0,-3 2-10 0,2 0-11 15,-2 1-5-15,1 2-41 0,-1-3-29 0,3 0-28 16,0-6-42-16,3-2-41 0,-1-4-45 16</inkml:trace>
  <inkml:trace contextRef="#ctx0" brushRef="#br0" timeOffset="-214220.71">19458 17382 580 0,'-6'-6'215'0,"6"6"29"0,0 0 27 0,0 0 19 16,0 0 13-16,0 0-82 0,0-5-55 0,4 3-38 16,3-1-32-16,3 3-30 0,4 1-27 0,6 0-18 15,4 0-31-15,6 1-37 0,11-1-43 0,3-4-72 16,4 0-91-16</inkml:trace>
  <inkml:trace contextRef="#ctx0" brushRef="#br0" timeOffset="-214064.36">20039 17346 438 0,'-22'0'178'16,"22"0"24"-16,0 0 20 0,0 0 14 0,0 0 15 15,0 0-49-15,0 0-38 0,0 0-32 0,0 0-33 16,-4 0-24-16,5 2-19 0,6 1-15 0,8 0-25 16,4-1-39-16,7 1-41 0,2-2-59 0,5 1-59 15,-1-1-50-15</inkml:trace>
  <inkml:trace contextRef="#ctx0" brushRef="#br0" timeOffset="-213884.18">19971 17511 671 0,'-15'7'187'0,"5"0"30"0,10-7 32 0,0 0 26 16,0 0 24-16,0 0-33 0,0 0-29 0,0 0-37 15,-3 5-34-15,7-1-27 0,3-1-29 0,6 0-24 16,3 0-22-16,5 0-18 0,7-1-19 0,5-1-42 15,1-2-28-15,10-1-57 0,1-4-63 16,0-3-40-16,2 0-80 0,2-3-112 0</inkml:trace>
  <inkml:trace contextRef="#ctx0" brushRef="#br0" timeOffset="-213200.79">21151 17029 785 0,'-2'-6'242'0,"0"1"44"0,2-1 37 16,-1-1 36-16,2 1 33 0,-1 6-64 0,0 0-48 15,0 0-35-15,0 0-33 0,0 0-40 0,0 0-35 16,-3-5-38-16,1 1-32 0,0 3-28 0,-3 2-22 15,-2 0-18-15,0 2-10 0,-1 1-8 16,-2 4-2-16,1 2-2 0,-1 4 2 0,1 3 1 16,3 3 3-16,-1 7 3 0,-1 6 4 0,-2 3 0 15,2 3 2-15,-2 4 2 0,0-4-4 16,-1 3 5-16,0-1-4 0,0-1 4 0,2-2 0 16,-1-5 4-16,3-2 2 0,-1-5 1 0,1-3 2 15,1-3-3-15,2-3 6 0,0-2-1 0,1-4-2 16,3-11 3-16,0 0-1 0,0 0 4 0,0 0 1 15,0 0 3-15,0 0 1 0,0 0 6 0,0 0 7 16,0 0 0-16,0 0 2 0,0 0-4 0,0 0 0 16,0 0-2-16,0 6-4 0,2-4-4 0,0-3-8 15,1-2-2-15,1-3-4 0,1 1-4 0,-2-2-14 16,2 0-14-16,2-1-25 0,-4-1-32 16,-3 3-36-16,3 0-33 0,-1-4-69 0,2-3-166 0</inkml:trace>
  <inkml:trace contextRef="#ctx0" brushRef="#br0" timeOffset="-212121.85">6534 15977 254 0,'-8'1'84'0,"1"1"23"16,1 1 17-16,-1-1 13 0,7-2 17 0,0 0-8 15,-7 3-6-15,0 1-11 0,-1-1-9 16,4 2-11-16,-3-2-7 0,1 1-5 0,1 0-6 15,5-4-2-15,-7 2 1 0,7-2 4 0,0 0 5 16,0 0 7-16,0 0 4 0,0 0 10 0,0 0 2 16,0 0-4-16,0 0-7 0,-1 1-7 0,3 0-14 15,3-2-12-15,2-1-9 0,0 1-14 0,2-1-5 16,2-2-3-16,2 1-6 0,0-2-8 16,1 0-1-16,-1 1-6 15,-2 1-6-15,0-2-4 0,4 2-5 0,-2-2-9 16,3 1-7-16,-3 0 0 0,0 1-5 15,-1-1-3-15,1 3-5 0,-3-3-12 0,-1 1-14 16,1-1-11-16,-3 0-27 0,3-2-34 0,-1-1-54 0,6-2-59 16,2-3-88-16</inkml:trace>
  <inkml:trace contextRef="#ctx0" brushRef="#br0" timeOffset="-211731.41">6545 16214 390 0,'-20'0'127'16,"7"0"26"-16,13 0 28 0,0 0 22 0,-13 0 28 15,13 0-25-15,0 0-2 0,0 0 1 16,0 0-3-16,0 0-7 0,0 0-11 0,0 0-10 15,0 0-7-15,0 0-3 0,-2-1-7 0,4 0-7 16,2 0-10-16,6 0-18 0,0 0-12 0,4-1-11 16,6-2-18-16,7-2-23 0,6-3-17 15,10 0-19-15,1-3-9 0,5-1-3 16,5-2-9-16,4-2-6 0,4-1-11 16,0-3-21-16,-3 0-29 0,-3 1-37 0,-10 1-37 15,-5-1-34-15,-7 4-24 0,-8 1-33 0,-6 1-43 16,-8 3-53-16,-6 2-36 0</inkml:trace>
  <inkml:trace contextRef="#ctx0" brushRef="#br0" timeOffset="-211620.95">6770 16260 922 0,'-22'15'223'0,"5"-4"47"0,4-3 32 0,13-8 34 16,0 0 34-16,0 0-17 0,0 0-25 0,0 0-57 15,-1 3-56-15,1-1-48 0,5-3-33 0,7-2-32 16,0 0-36-16,1 0-35 0,2-3-26 15,4-2-5-15,3-3 0 0,9-2 0 16,1-2-3-16,5-4-23 0,4-2-48 0,2-4-71 16,4-3-119-16,4-6-152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18T04:21:14.11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2455 12355 93 0,'-6'-2'25'16,"6"2"9"-16,0 0 7 0,0 0 7 0,0 0 10 15,0 0 5-15,0 0-23 0,0 0 15 0,0 0 2 16,0 0-8-16,-8-3-1 0,8 3-1 16,0 0-6-16,0 0-3 0,0 0-2 0,0 0 0 15,0 0-3-15,0 0 4 0,0 0 2 0,0 0 1 16,-4-4 4-16,4 4 3 0,-4-6-1 0,4 6-3 16,0 0-4-16,0 0-5 0,0 0-10 0,0 0-5 15,0 0-11-15,0-5-5 0,0 0-2 16,1-1 5-16,-1 6 5 0,3-5 6 0,-3 5 6 15,5-4 1-15,2-1 6 0,-3 2 1 0,3-1-3 16,-1 1-4-16,4 1-6 0,-1 0-2 0,4 0-6 16,4-1-2-16,0 1-3 0,3 0-4 0,6-1 6 15,9-1-1-15,3 1 0 0,4-1 2 0,1 0 6 16,1 0 2-16,5-2 1 0,-1 1 2 0,0-3 7 16,3 1-1-16,-3 1-1 0,-7-1-4 0,0-2-3 15,-3 1-3-15,-1-1-1 0,-1 1-3 16,-4 0-9-16,-2 1-1 0,-3 0 0 0,-2 2 0 0,-1 0-1 15,-5-1 1-15,-2 2-1 0,-2 0 2 16,-4 3-2-16,-3-2 1 0,-8 3 0 0,0 0 0 16,0 0 0-16,9-2 1 0,-9 2 7 0,7-2 7 15,1 0 4-15,-2-1 6 0,1 1-1 16,4-1 4-16,-3 0-1 0,6 0 0 0,-2-2-5 16,6 2-6-16,0-2-3 0,2 0-8 0,0 1 1 15,2 1-6-15,-1-2 3 0,0 2-3 0,-2 0-2 16,2 1-1-16,-3 1 1 0,-3 0 0 0,-4-1 2 15,-11 2 0-15,14 0-3 0,-2 0 3 0,-1 0 0 16,0 1 0-16,-2 0-1 0,-3 0 1 0,-6-1 0 16,10 1 0-16,-3-1 3 0,4 1-3 0,2 0 0 15,-2 0 1-15,0-1 1 0,4-1 0 0,1 0-2 16,3 0 0-16,4-1 0 0,-1 0 0 16,1-2 0-16,5 0 0 0,1-1 2 0,-1 0-4 15,3-1 4-15,0 0 1 0,1 0-5 0,1 0 2 16,-1 1 0-16,0 0 0 0,1 2-1 0,-5 0 1 15,0 2-2-15,-1 1 0 0,-1 1 3 0,-4 1-2 16,-2 0 1-16,-2 0-2 0,-3 0 1 0,-2 3-1 16,-3-4 1-16,-1 2-2 0,-9-3 0 0,0 0 3 15,0 0 0-15,0 0-1 0,10 2-1 16,-10-2 2-16,0 0 0 0,6 2 0 0,-1-1 0 16,1 0 0-16,1 0-1 0,2 0 4 0,0-1-3 15,4-1 0-15,3 2 0 0,0 0 1 16,2-1 1-16,2 2-2 0,2-2 1 0,3 2-2 15,3 1 4-15,-1-1-3 0,1 1-2 0,0-1 2 16,0 0-1-16,-1 1 1 0,0-2-3 0,-1 1 3 16,1-1-1-16,-4 0-1 0,-5 0 4 0,5 1-2 15,-3-2 0-15,1 1 0 0,-2 0 1 0,1 0-1 16,-2-1 1-16,0 0 2 0,1 1-3 0,-2-1 0 16,1 0 2-16,2-1 3 0,1-2 8 0,0 3 5 15,-2-3 6-15,4 0 2 0,-1 0 2 0,2-2 0 16,0 1 1-16,1-1-5 0,1-1-7 0,-1 2-3 15,1-1-6-15,-2 2-2 0,1 0-2 16,-3 1 5-16,2 1-4 0,-1 0 2 0,-4 1-1 16,0 1-2-16,-2 0-1 0,0-1 1 0,-3 1 1 15,2-1-4-15,0 1 2 0,1 0-3 0,-1-1 3 16,3 0-2-16,0 0 0 0,-3 0 1 16,0 0-1-16,1 0-1 0,-1 0 2 0,-2-1 2 15,2-1-3-15,-5 1 1 0,-3-2 0 0,2 2 3 16,-2-2-2-16,1 2-2 0,1-1 0 0,-2 0-2 15,1 1 1-15,0 0 1 0,3 1-1 0,1 0 0 16,2 4 3-16,1-2 0 0,2-1-2 0,1 2 1 16,1 0-1-16,2 0-1 0,1 2 0 0,1-1-1 15,0 2-2-15,2 1 2 0,2-2 1 16,-1 2 0-16,1 0 1 0,1 0 1 0,0 0-1 16,0-1-1-16,4 1 1 0,-2 1 1 0,2-3-2 15,-2 0 1-15,1 0 1 0,-1-2-1 0,1 2 0 16,0 0 1-16,2-2-1 0,-2 1 2 0,3-1-2 15,-3-2 1-15,-2 3-2 0,1-2-2 0,-3 0 1 16,-1-1 1-16,-3 1 0 0,-1-2-2 0,-4 1 2 16,-2-1-1-16,-7 0 1 0,0 0 1 0,-10 0 1 15,0 0 1-15,9-1-3 0,-9 1-2 16,0 0 4-16,0 0-2 0,0 0 0 0,0 0 1 16,0 0-1-16,0 0-3 0,0 0 5 0,0 0-1 15,0 0-2-15,0 0 2 0,0 0-1 16,0 0-1-16,0 0 2 0,0 0 1 0,0 0-5 15,9 0 3-15,-9 0 0 0,0 0-2 0,9 1 1 16,-9-1 1-16,8 1 0 0,4-2 0 0,-3 1 4 16,6-1-4-16,3 1 2 0,1 0 1 0,4 0 1 15,2 0-4-15,2-1 1 0,3-1 1 0,0-2-4 16,1 1 5-16,0 0-3 0,1 0 2 0,2-1-2 16,0-1 1-16,0 0-1 0,0 1 0 0,-2-1 0 15,0 1-1-15,0 0-1 0,-4 1 1 0,2 1-1 16,-5-2 4-16,1 2-4 0,2-1 2 15,1 0 2-15,0-1-2 0,2-1 1 0,0 0-1 16,1 1 0-16,0-3-1 0,1 0 1 0,1-1 0 16,-2 0 0-16,-2 1 1 0,-2 0 1 0,0 0 0 15,0-1 0-15,-3 2-1 0,0-1 1 0,-2 1 0 16,-1 0-3-16,-1 3 2 0,-3-1-2 16,0 2-2-16,-3 0 2 0,-3 0-1 0,-1 2 2 15,0 0-2-15,-2 1 3 0,1 1-2 0,-1 0 1 16,0-2-2-16,1 0 1 0,-2 1-1 0,4-2-1 15,-2 3 0-15,0-1 1 0,1-1-1 0,-3 1 0 16,0-2 3-16,0 2 0 0,-8-1-2 0,8 0 2 16,-8 0 2-16,0 0-2 0,0 0 0 0,0 0 3 15,0 0-2-15,0 0 3 0,0 0 5 16,0 0 4-16,0 0 8 0,0 0 3 0,0 0 3 16,0 0 1-16,0 0 0 0,0 0-2 0,0 0-2 15,0 0-6-15,0 0-5 0,0 0-6 0,0 0-1 16,6 1-3-16,-6-1-2 0,0 0 0 0,0 0-1 15,8 2 2-15,-8-2-5 0,0 0 3 0,0 0-4 16,7 1-2-16,-7-1-7 0,0 0-6 0,0 0-8 16,0 0-9-16,6 3-3 0,-6-3-8 0,5 3-4 15,1 0-3-15,-6-3 3 0,4 3 1 16,-4-3-1-16,0 0 1 0,0 0 1 0,0 0-1 0,5 3 8 16,-5-3 4-16,0 0 4 0,0 0 7 0,0 0 9 15,0 0 3-15,3 5 6 16,-3-5 7-16,0 0 2 0,0 0 0 0,0 0 2 15,0 0-2-15,0 0 0 0,0 0 1 0,0 0 2 16,0 0-3-16,0 0 0 0,0 0 0 0,0 0-2 16,0 0 4-16,0 0-4 0,0 0 2 0,0 0-1 15,0 0 0-15,0 0-7 0,0 0-9 0,0 0-12 16,0 0-24-16,0 0-15 0,0 0-35 0,5 4-38 16,2 1-46-16</inkml:trace>
  <inkml:trace contextRef="#ctx0" brushRef="#br0" timeOffset="788.57">8752 12209 176 0,'-12'4'52'0,"0"-1"12"0,1 1 14 16,1 0 11-16,2 1 14 0,8-5-4 0,0 0 1 16,0 0 2-16,0 0 4 0,0 0 0 0,-9 3-4 15,9-3-4-15,0 0-8 0,-6 4-6 0,6-4-9 16,0 0-7-16,0 0-9 0,0 0-4 0,0 0-3 16,0 0 2-16,0 0-1 0,0 0-7 0,0 0-3 15,0 0-2-15,0 0-3 0,0 0 0 0,0 0 2 16,0 0-2-16,0 0 3 0,0 0 6 15,0 0 5-15,0 0 7 0,0 0 6 0,0 0-5 16,0 0-9-16,1 2-6 0,4-2-8 0,2 0-7 16,3 0-8-16,4 0-1 0,6-2-1 0,6 0 4 15,7-2 9-15,5 0 5 0,10-1 13 0,-2 0 10 16,5 1-1-16,8-2-4 0,2-1-5 0,5 0-2 16,1-2 1-16,3 0-1 0,1-2-6 0,1 2-12 15,0 0 0-15,1-1-2 0,-1 0 1 0,-2 2-3 16,-3 0-10-16,-6-1-7 15,-2 2-4-15,-5 2-2 0,-1 0-1 0,-10 0-2 0,-5 0 1 16,-2 1-4-16,-5 2 2 0,-3-2 0 16,-4 1 0-16,-2 1 3 0,-3 1 1 0,-3-2 0 15,-6 2 1-15,-10 1 2 0,0 0 7 0,0 0 4 16,0 0 6-16,0 0 7 0,0 0 9 0,0 0 4 16,0 0 5-16,0 0 8 0,0 0-3 0,0 0-2 15,0 0-5-15,0 0-8 0,0 0-9 0,0 0-5 16,0 0-8-16,0 0-5 0,0 0-8 0,0 0-3 15,0 0 1-15,0 0-2 0,0 0-2 0,0 0 2 16,0 0 0-16,0 0-1 0,0 0 4 0,0 0 0 16,0 0-3-16,0 0 1 0,0 0 0 0,0 0-1 15,0 0 2-15,0 0-2 0,0 0-2 16,0 0 0-16,0 0 0 0,0 0-2 0,0 0-7 16,0 0-12-16,0 0-20 0,0 0-24 0,0 0-31 15,0 0-36-15,0 0-39 0,0 0-45 0,0 0-46 16,0 0-53-16,0 0-55 0,0 0-59 0</inkml:trace>
  <inkml:trace contextRef="#ctx0" brushRef="#br0" timeOffset="2504.42">13942 12236 108 0,'0'0'34'0,"0"0"3"16,-8 2 5-16,8-2 12 0,0 0 14 0,0 0-10 15,0 0 7-15,-8 3 7 0,8-3 13 0,0 0 11 16,0 0 6-16,0 0 3 0,0 0-4 16,0 0 1-16,0 0 0 0,0 0 1 0,0 0-7 15,0 0-7-15,0 0-9 0,0 0-13 0,0 0-4 16,0 1-5-16,1 1-10 0,3-1-11 0,3 0-8 15,0-1 1-15,3 0 4 0,6 2 9 0,3 1 3 16,7-1 14-16,7 0 16 0,0 2 17 0,9-1 16 16,5 1 3-16,6-1 4 0,4-1-3 0,8 0-4 15,4-2-9-15,7 0-13 0,3-3-15 16,5 0-14-16,4-2-6 0,5-2-8 16,2 0-6-16,6-1 0 0,5 1-3 0,-1-2-6 0,7 0-7 15,1-2 0-15,6 0-3 0,3-1 0 16,0 1-5-16,2-2-4 0,-2 1-5 0,-2 0 3 15,2 0-1-15,1-1 1 0,-6 3-2 0,-1-1-2 16,-7 0 2-16,-3 2-2 0,-6 0-1 0,-3 2 0 16,-7 0-2-16,-4-1 0 0,-9 1-2 0,-7 3 1 15,-8-2 1-15,-8 1 1 0,-8 2-2 16,-9 0 0-16,-8 1 1 0,-7 1-1 0,-5 0 2 0,-17 1 6 16,0 0 9-16,0 0 4 0,0 0 8 0,0 0 5 15,0 0 7-15,0 0 4 0,0 0 7 0,0 0-5 16,0 0-10-16,0 0-5 0,0 0-5 0,0 0-4 15,0 0-9-15,0 0-5 0,0 0-8 0,0 0-1 16,0 0 0-16,0 0 1 0,0 0-1 16,0 0 0-16,0 0-1 0,0 0 1 0,0 0 1 15,0 0 1-15,0 0-2 0,0 0 0 16,0 0 1-16,0 0-1 0,0 0 3 0,0 0-3 16,0 0 1-16,0 0 1 0,0 0-1 0,0 0-1 15,0 0 3-15,0 0-2 0,0 0-2 0,0 0 2 16,0 0-2-16,0 0 0 0,0 0 2 0,0 0-2 15,0 0-2-15,0 0 0 0,0 0 3 0,0 0-3 16,0 0 3-16,0 0-1 0,0 0-2 0,0 0 4 16,0 0-3-16,0 0 0 0,0 0-1 0,0 0 0 15,0 0-1-15,0 0 0 0,0 0 0 0,0 0-3 16,0 0 0-16,0 0-5 0,0 0 2 16,0 0 3-16,0 0-1 0,0 0-1 0,0 0-1 15,0 0 0-15,0 0 2 0,0 0-2 0,0 0-1 16,0 0-6-16,0 0-1 0,0 0-2 0,0 0-3 15,0 0-1-15,0 0-2 0,0 0 1 0,0 0-3 16,0 0-1-16,0 0-3 0,0 0-2 0,0 0 0 16,0 0-1-16,0 0-4 0,0 0-2 0,0 0-1 15,0 0-3-15,0 0-3 0,6 1-3 0,-6-1-6 16,0 0-5-16,2 1-5 0,-3 0 0 0,-1-1-6 16,2 0 0-16,0 0 2 0,-6 1-4 15,6-1-1-15,0 0-5 0,0 0-1 16,0 0-3-16,0 0-1 0,0 0-3 0,0 0-2 15,0 0 2-15,0 0 7 0,0 0 7 0,0 0 9 16,0 0 6-16,0 0 9 0,0 0 10 0,0 0 8 16,0 0 4-16,0 0 1 0,0 0 4 0,0 0-3 15,0 0-4-15,0 0-6 0,0 0-8 0,0 0-7 16,0 0-11-16,0 0-10 0,0 0-13 0,0 0-16 16,0 0-17-16,0 0-21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18T04:13:40.8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7750 2928 259 0,'-9'-3'61'0,"9"3"15"0,0 0 12 0,-7-2 11 0,0 0 7 15,1 1-15-15,6 1-6 0,0 0-6 16,-6-1-7-16,-1 0-10 0,0 0-9 0,0 1-9 15,7 0-3-15,-5-1-8 0,-2 1-3 0,0-1-7 16,0-1 49-16,2 2-59 0,5 0-1 0,0 0-2 16,-6 0-3-16,6 0 0 0,-7 0 2 0,-1 1 2 15,0 1-52-15,0 2 57 0,-1-1 1 16,1 0-2-16,0 1 3 0,0 1 1 0,-2-2-2 16,2 1 0-16,0 0-4 0,8-4-2 0,-7 4 0 15,-1-1-1-15,2 0-1 0,0 3 1 0,1 1-5 16,-3 1-2-16,-3 0 0 0,2 1-3 0,-1 3-3 15,0-1 3-15,0-1-3 0,0 0-1 16,0 0 1-16,1-2 0 0,3-1 2 0,-1 0-2 16,-1 1 2-16,3 1-2 0,-2-1 0 0,1 5 3 15,-3 2 4-15,1 3 2 0,-3-1-2 0,-2 1 6 16,2 1-1-16,-1 0-1 0,0 1 1 0,1-1-4 16,-1 0 0-16,0-1-1 0,2-1-2 0,0-2-2 15,0 0-1-15,4 0 4 0,-2-1-3 0,1 0 3 16,3-3-6-16,-2-1 0 0,2-1-1 0,2-2 0 15,0-1 2-15,1 0-2 0,0 1 3 0,0 1-2 16,0 1 3-16,0 3 0 0,-1-1 0 0,1 3 1 16,0 2-2-16,0-1 1 0,-1 2-2 0,1 3 1 15,-1 1 2-15,0 0-2 16,2-2 2-16,0 1 1 0,0 2 2 0,0-1 4 16,0-2 7-16,0 2-1 0,0-3-4 0,1-1 1 15,0-3 0-15,0-1-1 0,0-1-3 0,-1-3-4 16,1-1-6-16,1-2 2 0,-2-6 1 0,1 6-2 15,0 1 2-15,0-2-2 0,-1-5 2 0,2 5 0 16,-1 2-2-16,1 0 1 0,-1 0-1 0,0 1 1 16,-1-1-2-16,3 1 4 0,0 0 2 0,0 0-3 15,0 2 3-15,0-1-2 0,0 1 2 0,2 0 0 16,-1 1 0-16,2 1 0 0,-1-2-2 16,-1 1-1-16,1-1 2 0,1 0-1 0,-1 0-2 15,1 0 2-15,-1-1 3 0,1 0-2 0,2-1-2 16,-3 0 3-16,0 0-2 0,1-2 1 0,-1 1 0 15,1 1 0-15,0-1-3 0,0-1 1 0,0-3 1 16,1 3 0-16,0-1 1 0,0 0-1 0,0 1 3 16,1 0-1-16,0 0 0 0,2-1 0 0,-1 2-2 15,1-3 2-15,-1 2-2 0,0 0 2 16,0-1-3-16,-1-1 4 0,1 2 3 0,-2-3 12 16,2 0 5-16,1-1 8 0,-2 0 11 0,0 0 5 15,0 0 4-15,1-1 5 0,-1-1 4 0,2 1-10 16,-1-2-2-16,-1 0-4 0,0-1-8 0,-8 2-3 15,6-1-3-15,1-2-7 0,-2 3-7 0,3-3 0 16,-1 1-4-16,1 0-3 0,1-2-2 0,2 0-3 16,0 1-3-16,4-2 0 0,0 1-5 15,4 0-4-15,-1-1-3 0,1-1-3 0,0-1-2 16,2 0-1-16,-4 1 2 0,0 0 0 0,-2 0 5 16,-3 1 4-16,-2-1 3 0,-1 0-1 0,-1 2 5 15,0 0 2-15,-3 1-1 0,0-2 3 0,1 2 4 16,-2-2-1-16,5 1 3 0,-2-1 2 0,0-1 1 15,1-1 0-15,2-1-1 0,-1 0 0 16,2-2-6-16,-2 0-1 0,2-3 0 0,-3-1-2 0,3 0-3 16,0 0 8-16,-3 1 5 0,0-1 3 15,-1 0 5-15,-1 2 5 0,-2-1-2 16,1 1 9-16,-2 0 6 0,0 2-2 0,0-1 2 16,-2 0-4-16,6-2 0 0,-6 1-6 0,2-2 3 15,2 0-10-15,-1 0-6 0,-3-2-3 0,2 1-6 16,2-2 3-16,1 1 2 0,-2 1 6 0,-3-1 4 15,2 0 7-15,-1 1 9 0,0-1 2 0,-2 2 5 16,1 0-5-16,-1-2-5 0,-1 0-3 0,0-1-7 16,0-2-5-16,1 1-6 0,0-2-4 0,-2-2-9 15,0-3 3-15,1 0-2 0,1 2 0 16,0 1 1-16,-1 0-4 0,-2 0 2 0,0 5-4 16,-1-1 3-16,1 4 1 0,1 2 0 0,1 3 0 15,-2 2-2-15,-1-2 4 0,-1 0-5 0,1 2-2 16,-3 0 2-16,1 0-3 0,0-1 2 0,-1-1-3 15,-2-1-1-15,-2-1-2 0,2 2 2 0,-1 1 3 16,1-1-2-16,-1 2 0 0,2 0-3 0,0-1 2 16,2 1 1-16,-3 2 0 0,4 1 1 15,-2-1-1-15,7 5-2 0,-8-3 2 0,0-2 0 16,8 5-2-16,-6-2-1 0,0-2 1 0,-2 0-2 16,0 1-1-16,-1 1 1 0,9 2-5 0,-6-2-2 15,-4 0-9-15,0 0-10 0,-2 0-10 0,-5 2-10 16,2-1-5-16,-1 1-9 0,1 0-6 15,0 0-11-15,-1 2-7 0,-1 0-7 0,0 1-10 16,2 1-17-16,1 1-22 0,3 1-20 0,-1 0-30 16,-2 1-34-16,0 1-47 0</inkml:trace>
  <inkml:trace contextRef="#ctx0" brushRef="#br0" timeOffset="2557.21">10334 3047 341 0,'-10'1'92'0,"1"0"13"15,1 1 8-15,1 1 6 0,0 1 4 0,2 2-25 16,-1 2-15-16,-1 3-12 0,0 2-9 0,-3 0-11 16,2 1-10-16,-1 3-6 0,0 1-2 15,-1 4 14-15,0 0-2 0,-2 1-1 0,1 1-5 16,4-4-1-16,-2 1 3 0,4 2 2 0,0-2-5 15,2 1-25-15,0-4-8 0,3-1-2 16,1-2-2-16,3-1 1 0,1 0-1 0,1-3-2 16,3-1 1-16,-2-2-4 0,4-1 1 0,0-1 0 15,1-1 0-15,2-1-1 0,1-2 1 0,1-2 0 16,0-2 3-16,3-1 6 0,-1 1-2 0,2-4 2 16,-1-2-2-16,1-1 3 0,-1 0 6 0,-2-2 10 15,-1-1 15-15,-2-1 21 0,-1 2 18 0,-3-3 20 16,-3-1 16-16,-1 0 12 0,-1 0 8 0,-4 0 3 15,-1 0-2-15,-1-1-11 0,-1 1-9 16,-2 1-19-16,-2 0-18 0,2 2-11 0,-3 0-19 16,-2 1-10-16,0 3-19 0,-1-2-12 0,-2 0-19 15,-2 2-18-15,-1 1-14 0,-2 1-22 0,1 0-22 16,-4 2-27-16,1 1-28 0,1-1-36 0,-2 2-33 16,1 1-39-16,1 2-49 0</inkml:trace>
  <inkml:trace contextRef="#ctx0" brushRef="#br0" timeOffset="3451.22">10846 3369 432 0,'-10'2'149'0,"1"0"32"0,9-2 21 16,-9 3 14-16,2-2 13 0,1 2-26 0,0-1-43 15,6-2-15-15,0 0-15 0,0 0-22 0,0 0-15 16,0 0-8-16,0 0-4 0,0 0-4 0,0 0 4 16,0 0-5-16,0 0-6 0,0 0-5 0,0 0 1 15,0 0-1-15,0 0 1 0,-2-2-5 16,1-1-6-16,2 1-1 0,2-1-6 0,-1 0-2 15,4-1-7-15,0 2-5 0,-6 2-13 0,0 0-6 16,0 0-8-16,0 0-10 0,0 0-3 0,6 0-4 16,3-1-3-16,-2 0 1 0,-3 5 0 0,-1 1 1 15,0 2 4-15,-1 1 4 0,1 3 2 0,-3 1 2 16,0 2 1-16,0-1-4 0,-3 3-11 16,0 1-6-16,-1 1-17 0,-1 4-22 0,-5 1-28 15,-5 4-36-15,-2-2-46 0,-2 1-81 0,-2-3-113 16</inkml:trace>
  <inkml:trace contextRef="#ctx0" brushRef="#br0" timeOffset="4266.64">11444 3026 281 0,'-4'-7'126'0,"-2"2"26"0,6 5 26 0,0 0 23 16,-4-6 17-16,4 6-20 0,0 0-17 0,0 0-16 16,0 0-18-16,0 0-19 0,0 0-22 0,0 0-24 15,0 0-17-15,0 0-18 0,0 0-18 0,0 0-13 16,-3-1-12-16,-2 2-7 0,3 1-5 0,-2 3-1 15,2 2 1-15,2 3 4 0,-1 4 4 0,0 2 2 16,0 3 4-16,1 4 1 0,-1-2 10 0,1 0 3 16,1 1 0-16,-1 1-3 15,-1-1-2-15,0 0 0 0,1 0 4 0,-1 0 5 16,-1 1 0-16,0-2 0 0,2-2-1 0,0-2 3 16,-2 1-2-16,1-3 0 0,0 1-7 0,1-2-7 15,-1-2-6-15,1-3-3 0,0-1 2 0,0-1-3 16,0-7 3-16,0 6-2 0,0-6 2 0,0 0 1 15,0 0 1-15,0 0-1 0,0 0 0 0,0 0 3 16,0 0-1-16,0 0-3 0,0 0-10 0,0 0-15 16,0 0-22-16,0 0-22 0,0 0-29 0,0 0-38 15,0 0-45-15,0 0-52 0,0 0-58 0</inkml:trace>
  <inkml:trace contextRef="#ctx0" brushRef="#br0" timeOffset="4899.32">11863 3413 350 0,'-6'6'123'15,"-4"-2"24"-15,-2 0 20 0,12-4 18 0,0 0 13 16,0 0-31-16,0 0-30 0,0 0-21 0,-6-4-21 16,6 4-21-16,0 0-16 0,0 0-16 0,0 0-5 15,0 0-9-15,-4-3 3 0,4 3 2 0,-7-4 0 16,7 4 7-16,0 0 3 0,0 0 0 0,0 0 0 15,0 0 6-15,0 0 1 0,0 0 4 0,0 0 6 16,0 0-3-16,0 0 0 0,0 0-2 0,0 0-2 16,0 0-6-16,0 0-6 0,0 0-7 0,0 0-8 15,0 0-8-15,0 0-7 0,0 0-1 16,0 0-5-16,0 0-1 0,0 0-3 0,0 0-1 16,0 0-1-16,0 0 4 0,0 0-1 0,0 0 1 15,0 0 2-15,0 0-3 0,0 0 4 0,-6 1 0 16,0-2-2-16,6 1-1 0,0 0 1 0,0 0-4 15,0 0 0-15,0 0 0 0,0 0-3 0,-6-2 2 16,-2 0-4-16,8 2 1 0,0 0-3 0,0 0 3 16,0 0 0-16,0 0 1 0,0 0 0 0,0 0 0 15,0 0 6-15,0 0 0 0,0 0 7 16,0 0 1-16,0 0 3 0,0 0 0 0,0 0 3 16,0 0 0-16,0-2 2 0,2 0-1 0,-2 0-7 15,0 2-1-15,0 0-4 0,2 0-2 16,2 1 0-16,0 1-1 0,-4-2-6 0,0 0-1 15,0 0 0-15,0 0 1 0,0 0-3 0,0 0-8 16,4 1-20-16,-2 2-12 0,0 4-15 0,1 2-13 16,-10 5-15-16,-2 3-17 0,-3 3-27 0,-2 4-39 15,-3 0-50-15,-3 1-67 0</inkml:trace>
  <inkml:trace contextRef="#ctx0" brushRef="#br0" timeOffset="6452.61">12315 3062 266 0,'0'0'95'0,"-7"0"27"16,7 0 23-16,-6 0 21 0,6 0 16 0,-7 0-12 15,7 0-3-15,0 0-11 0,0 0-16 0,0 0-12 16,0 0-12-16,0 0-8 0,0 0-9 0,0 0 0 15,0 0-6-15,0 0-8 0,0 0-4 0,0 0-16 16,0 0-10-16,-2-4-10 0,1 1-8 0,3-2-13 16,1 2-8-16,-1 0-9 0,6-7-9 15,-3 2 1-15,4-2-1 0,2 1 0 0,1-4-1 16,-2 6 0-16,1-2 0 0,-2 2 0 0,2 0 1 16,1 1-3-16,-2 1 0 0,4 0-1 0,-2 3 0 15,-1 1 2-15,2 1 0 0,1 1 1 0,-3 3-3 16,1 1-3-16,-1 2-2 0,-3 1-3 0,1 2-1 15,-4 1 0-15,0 0-2 0,-2 3 2 0,-2 0 1 16,-4 2 2-16,-1 1 3 0,-1 2 3 16,-1 0 0-16,-2 0-1 0,2 1 3 0,-1-1-1 0,-1 1 0 15,-3 1 4-15,0-1-1 0,0 1 1 16,-1-2 1-16,0 1 0 0,0-1-1 0,-1-1 2 16,1-1-1-16,-2-1 0 0,3 1 0 15,-2-2 1-15,2-1-2 0,1-3-1 0,-1 0 2 16,5-3 0-16,-2-3 0 0,8-5-1 0,0 0 1 15,0 0-3-15,0 0 3 0,0 0 0 0,0 0 0 16,0 0-3-16,0 5 3 0,3-2 3 0,0 1 3 16,3-3 5-16,0-1 6 0,5 1 10 0,4-2 10 15,1 0 14-15,2-1 5 0,-1 1 5 0,-3-1 3 16,2 1-4-16,-1-1-6 0,3 0-7 0,3-3-13 16,1 0-27-16,0 0-24 0,2-2-34 0,-1 0-51 15,2-3-59-15,4-2-62 0,2 0-84 0</inkml:trace>
  <inkml:trace contextRef="#ctx0" brushRef="#br0" timeOffset="6767.91">12930 3396 364 0,'-8'3'148'0,"8"-3"28"15,0 0 19-15,0 0 16 0,0 0 13 0,-8 3-40 16,1-3-31-16,7 0-25 0,0 0-25 0,0 0-23 16,0 0-16-16,0 0-12 0,0 0-5 15,0 0 0-15,0 0-1 0,0 0 2 0,-4-4 9 0,4 4 5 16,0 0 6-16,0 0 3 0,0 0-3 16,0 0-3-16,0 0-2 0,0 0-3 0,1-3-9 15,1 0-10-15,1-1-7 0,-3 4-7 0,3 0-9 16,-3 0-7-16,6-3-8 0,-6 3-6 0,0 0-4 15,0 0 0-15,0 0-8 0,0 0-8 0,1 3-2 16,1 0-12-16,2 1-11 0,-1 1-5 0,-1 7-2 16,-6 3-11-16,-1 2-23 0,-2 2-22 0,-4 1-34 15,1 0-46-15,0-1-54 0,-3-1-62 16</inkml:trace>
  <inkml:trace contextRef="#ctx0" brushRef="#br0" timeOffset="7416.33">13559 3093 285 0,'-12'-3'117'16,"3"-1"20"-16,0 3 20 0,1 0 16 0,2-1 11 15,6 2-29-15,0 0-23 0,-6-3-20 0,1 0-23 16,-2 0-19-16,1-1-17 0,1-1-12 16,0 1-10-16,0-2-4 0,-2-1-3 0,2 0-2 15,0 1 4-15,0 0 5 0,1 0 9 0,4 6 6 16,-2-8 8-16,0 0 7 0,2 2 5 0,2-2 2 16,-1 0 0-16,3 0-6 0,2-2-11 0,1 2-13 15,3-2-6-15,-2 1-15 0,2 2-10 0,2 1-6 16,1 0-7-16,1 2-2 0,0 2 1 0,-1 2 0 15,2 2-2-15,-2 3 4 0,3 1-1 0,-1 3 2 16,1 1 0-16,-3 1 2 0,1 1-2 16,-5 0 3-16,0 0-5 0,2 0 3 15,-6-1-1-15,0 0 1 0,-3 1-6 0,-1-1-3 16,-5 0-2-16,0 0-1 0,-4 1 3 0,-1 0-5 16,-2 1 4-16,-3 0-6 0,2 0-2 0,-1-1-10 15,-1-2-10-15,1 1-23 0,1-3-20 0,2-2-22 16,2-1-22-16,8-5-12 0,0 0-5 0,0 0 2 15,0 0 7-15,0 0 16 0,0 0 23 0,0 0 24 16,-1 1 19-16,3-2 16 0,5-1 17 0,2-1 11 16,3-1 12-16,1-1 15 0,2 2 8 0,5-1 4 15,2 0 7-15,3 0 5 0,-6 3 7 0,2 2 6 16,1 2 1-16,0-1-7 0,-1 1 4 0,1 2 8 16,-3 0 2-16,-2 1 6 0,-5 2-2 15,-4 1-2-15,-3 1-5 0,0 0 6 0,-5 2-8 16,-3-1-6-16,-3 4-3 0,-1-1-10 0,-3-2-3 15,-1 2-3-15,3 0-1 0,-4 0-3 0,-2-1-4 16,-5 0-1-16,-1 1-1 0,-4-2 1 0,-2-1-3 16,-1-1 0-16,2-1-2 0,-2-1-5 15,2-3 1-15,-2 1-13 0,2-3-26 0,6-2-26 16,3-3-37-16,3-3-45 0,4-1-55 0,3-3-64 16</inkml:trace>
  <inkml:trace contextRef="#ctx0" brushRef="#br0" timeOffset="7716.66">14242 3356 327 0,'-9'6'153'0,"2"-2"25"15,7-4 21-15,-6 4 15 0,6-4 14 0,-8 0-53 16,1 0-29-16,0-3-17 0,1 1-19 0,6 2-17 15,-4-3-15-15,4 3-11 0,0 0-15 0,-2-5-10 16,0 0-9-16,4-1-15 0,0 0-13 0,2-1-14 16,3 1-11-16,2 0-7 0,0 1-2 0,0 0-1 15,2 1-1-15,-1 2 3 0,0 1 8 16,-3 2 1-16,-7-1 7 0,4 3 3 16,0 2 2-16,-4 1 0 0,-4 3 3 0,-1 2 0 15,-3 2-1-15,-5 1 3 0,-3 3-1 0,-2 1 0 16,-1 1-6-16,-2-1-13 0,-2 2-36 0,2 1-37 15,-2-3-55-15,-1-1-72 0</inkml:trace>
  <inkml:trace contextRef="#ctx0" brushRef="#br0" timeOffset="8050.46">15023 2934 988 0,'-14'0'99'15,"3"2"11"-15,1 1 5 0,2 3 3 0,-1 1 3 16,1-2-48-16,-1 3-15 0,0 4-17 0,-2 0-18 16,-2 4-11-16,0 5 1 0,-2 2-6 0,-3 3 3 15,-2 0 9-15,1 1 0 0,-4 1 3 16,0-2-3-16,2-1 1 0,3-4-4 0,3-1 1 15,-1-5-3-15,5-4-10 0,11-11 0 16,0 0-1-16,0 0 0 0,0 0 0 0,0 0 0 16,0 0 8-16,-1 7-1 0,5-3 10 0,1-2-2 15,5-3 2-15,5 1 0 0,2-1-1 0,4-3 3 16,2 1-10-16,2-1 3 0,0-2-10 0,-2 2-25 16,0-3-39-16,1 1-43 0,2-3-49 0,-3-1-61 15</inkml:trace>
  <inkml:trace contextRef="#ctx0" brushRef="#br0" timeOffset="8266.54">15000 2993 822 0,'-7'-9'214'0,"7"9"33"0,0 0 22 0,-7-4 17 16,7 4 7-16,0 0-62 0,-2 0-55 0,-1 3-42 15,2 3-39-15,-2 3-37 0,2 3-21 0,1 3-19 16,0 5 0-16,0 4 18 0,0 1-1 15,5 2 1-15,-5-1-7 0,2 0 7 0,-1 3-1 16,1 1 0-16,0 2-5 0,1 3-24 0,-2-4-13 16,-1-2-32-16,2 0-40 0,-1 0-52 0,0 0-66 15,0-2-73-15,1-2-92 0</inkml:trace>
  <inkml:trace contextRef="#ctx0" brushRef="#br0" timeOffset="23399.74">16467 3594 204 0,'-7'-3'65'0,"7"3"16"0,0 0 14 0,0 0 14 16,0 0 11-16,0 0-1 0,0 0-2 0,0 0-4 16,0 0-14-16,0 0-11 0,0 0-12 0,0 0-12 15,0 0-12-15,0 0-15 0,-4-1-12 0,-1 2-8 16,2 2-8-16,-1 3-6 0,2 3-3 15,2 0-3-15,0 2 0 0,0 2 0 0,2-2 2 0,-1 4-4 16,2-2 4-16,-1 1 1 16,-2 0 0-16,2 2 1 0,1 0-1 0,-2 0 0 15,-1 1-1-15,3 1 1 0,-2 5 7 0,2 1 26 16,-4 1-4-16,3 2 1 0,-1 3 4 0,-1 2 1 16,0 1 1-16,2 4 19 0,-1 1-8 0,-1 0-23 15,-1-2 2-15,1 2 0 0,0-1 15 0,0 2 4 16,-1 1 12-16,1-1-19 0,1 0 1 0,-2 1-2 15,1-2-1-15,1 3 0 0,-1 1-17 0,-1-2-5 16,2 2-14-16,-2-2 0 0,1-1-1 16,1-1-1-16,-1 0 2 0,1-2 3 0,-1 0-3 0,0-3-2 15,0-1 2-15,0 0 3 0,-1 2 2 16,2 0 26-16,-1 0 8 0,-1 2 2 0,1-1 6 16,-1-2-2-16,1 1 1 0,-1-1-4 0,1 2 0 15,1-3-25-15,-1 0-9 0,-2-1-6 0,2 1-2 16,0-3 3-16,-2 1-1 0,2 1-1 0,0-2-1 15,0 0-3-15,-1-3 2 0,0 1-1 0,1-3 4 16,0 0-4-16,0-2 2 0,0 0-1 16,1-1-1-16,-2 0 2 0,1 2 3 0,-1 5 27 15,0 1 5-15,-1 3 5 0,-1 0-2 0,1 0 2 16,-1-1 1-16,0 5-2 0,0 3 8 16,0 0-20-16,-1-2-10 0,1-1-2 0,0 1 1 15,0-4 0-15,1 5-2 0,-1 2 3 0,0 3-11 16,0-2-8-16,0-3 1 0,1 1 1 0,2 1 1 15,-1-1-1-15,1 0-1 0,-1 3-2 0,0-7 3 16,0 1 0-16,1-3 0 0,0 0-3 0,-1 2 0 16,0-1 2-16,-1 2 6 0,1-1 8 0,0 1-2 15,0-2 1-15,0 1 0 0,1-1 1 0,-3 1 0 16,3 2 0-16,-2-3-6 0,2 0-6 0,-3 0-1 16,3 0 0-16,-3 2 1 0,1 1 1 0,0-2-2 15,1 0 3-15,-1 1-2 0,-1-2-1 0,3 3 3 16,-1-1-2-16,1-3-1 15,-1-1-1-15,1 0 2 0,-1 2 1 0,0 1 0 16,0 1-2-16,1-2 0 0,0-1 2 0,-1 1 1 16,1 0 1-16,-1 2-1 0,1 1-3 0,0 0 1 15,-1 0 4-15,0 1-4 0,0 2 2 0,1-2-3 16,-3 4 1-16,3-2-1 0,0 1 3 0,0-1-2 16,-1-1-1-16,0 0 3 0,1 0-3 0,1-3 0 15,0-2 0-15,-1 4 3 0,0 0 0 0,0-1 12 16,0-3 1-16,0 1-3 0,0-2 2 0,3 0 2 15,-3-2-1-15,0 2-2 0,0-3-1 0,0 2-13 16,0-3 4-16,-3 0 2 0,3 3-2 0,3 0 3 16,-3 4 2-16,0-1-4 0,0 0 1 15,0-1-2-15,0 0-3 0,0 0 8 0,0-1 1 16,1-2-2-16,0-5-3 0,-1-1 2 0,1-3 0 16,-1-1 0-16,1-1 1 0,-1-3-6 0,0-1-2 15,0-2-2-15,1-2 4 0,-2 0-1 16,1-1-2-16,0 2 2 0,0-4-1 0,0 1-1 15,0-1 2-15,-1 0 1 0,0 1-1 0,0-2 5 16,0 2 1-16,-2 1 1 0,3-1-1 0,0-2 3 16,0 1-1-16,0-1-2 0,0-8 0 0,0 0-4 15,0 0 0-15,0 7-2 0,0-7 0 0,0 0 2 16,0 0-3-16,0 0 4 0,0 0-1 0,0 0-2 16,0 0 1-16,0 0-1 0,0 0 2 0,0 0-4 15,0 0 1-15,0 0-3 0,0 0 1 16,0 0 4-16,0 0-4 0,0 0 1 0,0 0 1 15,0 0 0-15,0 0 3 0,0 0 0 0,0 0-2 16,0 0-1-16,0 0 3 0,0 0-7 0,0 0-16 16,0 0-18-16,0 0-33 0,0 0-38 0,0 0-35 15,0 0-40-15,0-1-46 0,-2-8-80 0</inkml:trace>
  <inkml:trace contextRef="#ctx0" brushRef="#br0" timeOffset="24610.55">16583 3703 74 0,'-8'-4'31'0,"2"-3"1"0,1 4 2 16,5 3 5-16,-6-6 0 0,0 3-2 15,-1 0-3-15,2 0-3 0,5 3-2 0,-7-5 2 16,1 4 5-16,0-2 5 0,-3 1 8 0,0 1 3 15,0-1 4-15,0 3 5 0,-1-2 7 0,3 0 7 16,-2 2-1-16,1-1-2 0,8 0 0 0,0 0 1 16,0 0 2-16,-9-1-1 0,9 1-2 0,0 0-7 15,0 0 2-15,0 0 0 0,0 0-1 0,0 0-8 16,0-1-12-16,2 0-12 0,3-2-11 0,1 2-6 16,1-2-7-16,4 3-7 0,3-3 4 15,5 1 6-15,5-2 15 0,11 1 6 0,3 0 4 0,7-3 8 16,8 1 4-16,9-1 5 0,8-1-7 15,4-1 2-15,5 1-11 0,-2-1 2 16,2 0-2-16,-5 0-10 0,-5 0 0 0,-3 2-8 0,-10 0 2 16,-4-1-9-16,-8 3-3 0,-5-1-4 0,-6 0 1 15,-6 2 8-15,-6 1 1 0,-4-2 8 0,-6 3 1 16,-11 1 6-16,0 0 2 0,0 0 5 16,0 0-3-16,0 0-3 0,0 0-3 0,0 0-8 15,0 0-2-15,0 0-9 0,0 0-4 0,0 0-2 16,13-2-4-16,-13 2 0 0,9-1-1 0,-9 1 0 15,8-1-1-15,-3 0 1 0,2 1 0 16,-2 0-1-16,-5 0-1 0,6-1 1 0,2 0 2 16,-1 0-4-16,4 0 2 0,-5 0-1 0,3-1 2 15,-1 0 2-15,-1 0-1 0,1 0 1 0,3 0-2 16,-3-2 1-16,-8 4 1 0,8 0-1 0,-1-2-2 16,-7 2 1-16,0 0 0 0,0 0-3 0,0 0 1 15,0 0 2-15,0 0-3 0,0 0-4 0,0 0-3 16,0 0-14-16,0 0-14 0,0 0-14 0,0 0-20 15,0 0-19-15,0 0-19 0,0 0-25 0,0 0-27 16,0 0-35-16,0 0-32 0,0 0-38 0</inkml:trace>
  <inkml:trace contextRef="#ctx0" brushRef="#br0" timeOffset="25401.88">16563 4639 121 0,'-9'8'39'0,"0"1"9"16,2-2 9-16,-3-1 10 0,3 0 6 0,0-1-6 16,7-5-2-16,0 0-6 0,-6 5-3 0,6-5-2 15,0 0 0-15,0 0 1 0,0 0 3 16,0 0 3-16,0 0 1 0,0 0 2 0,0 0-3 16,0 0-3-16,0 0-6 0,0 0-1 0,0 0-2 15,0 0-1-15,2 2 2 0,2-1 11 0,5 1 14 16,0-4 10-16,8 0 11 0,9-2 7 0,11-1 7 15,6-2 12-15,7-1-3 0,2 2-13 0,9-4-13 16,7 2-9-16,4-3-11 0,6 1-12 0,1-1-13 16,-3 1-14-16,-1-2-7 0,-2-1-3 0,-2 3-5 15,-2-3-4-15,-5 2-2 0,-6 0-5 0,-5 3-2 16,-7-2-5-16,-8 2 2 0,-5 2 0 0,-7 2 7 16,-6 2 4-16,-5-2 4 0,-15 4 8 15,0 0 4-15,0 0 5 0,0 0 2 0,0 0 1 16,0 0-4-16,0 0-3 0,0 0-4 15,0 0-9-15,0 0-1 0,0 0-8 0,0 0-4 16,0 0-2-16,0 0-1 0,0 0-4 0,0 0-1 16,0 0-4-16,0 0-10 0,0 0-15 0,0 0-25 15,0 0-31-15,0 0-28 0,0 0-32 0,0 0-39 16,0 0-48-16,0 0-59 0</inkml:trace>
  <inkml:trace contextRef="#ctx0" brushRef="#br0" timeOffset="25934.51">17152 4035 303 0,'-3'-8'119'0,"-2"2"11"15,0 1 9-15,5 5 1 0,0 0 2 0,0 0-44 16,0 0-33-16,0 0-31 0,0 0-37 0,0 0-33 16,0 0-35-16,0 0-31 0,0 0-38 0</inkml:trace>
  <inkml:trace contextRef="#ctx0" brushRef="#br0" timeOffset="26883.58">16022 4116 217 0,'0'0'91'0,"0"0"19"16,0 0 16-16,0 0 12 0,0 0 12 0,0 0-14 15,0 0-13-15,0 0-20 0,0 0-22 0,0 0-19 16,0 0-17-16,0 0-12 0,2 0-12 16,-3 5-12-16,-2 1-8 0,-1 3-3 0,-2 3 2 15,-1 1 0-15,-2 1 0 0,0 3 2 0,1 2-2 16,-2 1 0-16,5-4 0 0,3-2 0 0,0 0-4 15,2-1 1-15,2-2-2 0,0-1 0 0,0-1 2 16,4-1 0-16,-1-2 0 0,0 0 3 0,2 0 3 16,-1-1-4-16,2-2 4 0,-1 0 4 0,0-2 8 15,2 0 18-15,0-1 16 0,2-1 9 16,-1-1 12-16,2-1 12 0,-1-1 12 0,3-1 10 16,-2-3-3-16,2-3-7 0,2-1-14 0,-1-3-3 15,1-3-12-15,-1-1-10 0,0 1 4 16,-4-1 7-16,-1 0 4 0,-4 1 10 0,-4 3 0 15,-2 2-6-15,-3 0-2 0,-5 3-3 0,-3 2-22 16,-2 1-29-16,-4 2-28 0,-1-1-41 0,-3 2-32 16,-1 2-35-16,-3 0-34 0,0 2-49 0,-3 3-52 15,2 2-60-15</inkml:trace>
  <inkml:trace contextRef="#ctx0" brushRef="#br0" timeOffset="27384.49">16104 5005 416 0,'-6'6'146'0,"3"-1"14"0,3-5 15 15,-4 5 17-15,-1 1 15 0,2 1-37 0,0-1-39 16,-2 1-23-16,0 1-22 0,4 7 2 0,2 4 31 16,-2 2-15-16,1 1-13 0,0 2-9 0,0 2-3 15,2 2-4-15,-1 4 12 0,3 1-3 0,-2 3-47 16,2-4-3-16,0-4 0 0,1-1 1 0,-2 0-1 16,0-1-1-16,2-1-19 0,-2-4-11 0,-1-4-2 15,1-6 2-15,-2-1 1 0,-1-10 2 16,1 8-2-16,-1-8 0 0,0 0-4 0,0 0-7 15,0 0-8-15,0 0-21 0,0 0-22 16,0 0-27-16,0 0-28 0,0 0-38 0,0 0-43 16,3 1-46-16,2-2-46 0</inkml:trace>
  <inkml:trace contextRef="#ctx0" brushRef="#br0" timeOffset="27983.91">16577 5674 115 0,'-9'-3'50'0,"-1"3"15"0,-1 0 13 0,2 0 15 16,1 1 12-16,0 1-4 0,-2-2 4 16,3 0 2-16,7 0-2 0,0 0-4 15,-7 0-5-15,7 0-10 0,-6-1-4 0,6 1-3 16,0 0-5-16,0 0-9 0,0 0-7 0,0 0-6 15,0 0-1-15,0 0 1 0,0 0 3 0,0 0 6 16,0 0 4-16,0 0 0 0,0 0 2 0,0 0-1 16,0 0-2-16,0 0 3 0,0 0-9 0,2 0-13 15,3 0-11-15,0-1-2 0,4 0 7 0,6 0 4 16,6-1 7-16,8-1-2 0,6 1 9 0,7-2 2 16,0 0 2-16,5-1-9 0,4 0-7 15,5-1-9-15,2 0-11 0,3 0-7 0,-1 0-8 16,-1 0 0-16,1 0 0 0,-3 0 3 0,-1 2-5 15,-4 0 1-15,-2-2-1 0,0 2 1 0,-5 1-2 16,-4-1-4-16,-2 1-2 0,-7 1 1 0,-5 0 2 16,-7 1-3-16,-3-1 4 0,-3-1-1 0,-14 3-1 15,0 0 5-15,0 0-1 0,0 0 3 0,0 0-1 16,0 0 2-16,0 0-3 0,0 0-1 0,0 0 2 16,0 0-5-16,0 0 3 0,0 0-6 0,0 0-8 15,0 0-8-15,0 0-16 0,0 0-22 0,0 0-27 16,5 2-32-16,-4-2-31 0,-3 1-25 15,-2-1-29-15,-3 2-33 0,-2-2-32 16,0 0-23-16</inkml:trace>
  <inkml:trace contextRef="#ctx0" brushRef="#br0" timeOffset="28869.79">15745 6538 429 0,'-12'-9'122'0,"2"-2"25"16,0 9 24-16,2-2 19 0,8 4 12 0,0 0-23 16,-5-5-17-16,-1 1-22 0,4 1-17 0,2-2-19 15,2 1-20-15,2-1-19 0,1-1-16 0,2 1-13 16,-1 0-14-16,4-1-8 0,-3 2-9 0,3-1-7 15,0 0-2-15,1 1 0 0,-3-3 1 0,2 1 0 16,3 0 0-16,-3 1 1 0,4-1 2 0,0 1-3 16,2 1-2-16,-1-1 3 0,1 3 0 15,-1 0-1-15,2 2-1 0,-2 0 1 16,-1 2-1-16,-3 1 1 0,-1 0 2 0,-3 0-3 16,-7-3-4-16,5 7 4 0,-4-1 0 0,-2 4 0 15,-2-1 2-15,-4 4 0 0,-2 2 2 0,-1 3 0 16,-4 2 5-16,1 4 0 0,-3 1-1 0,2-2 0 15,0 3-4-15,-1-2 4 0,2-1-4 0,-2 1 2 16,5-5-4-16,1-2 2 0,1-1-1 0,2-3-2 16,3-4 3-16,0-1-3 0,3-8 2 0,0 0 2 15,0 0-1-15,0 0 1 0,0 0 9 0,0 0 7 16,0 0 7-16,0 0 12 0,0 0 5 16,0 0 2-16,3 6 6 0,-1-3-6 0,2-1-3 0,0-2-6 15,5-2-6-15,-2 0-12 0,2-1-5 16,4-1-5-16,3-3 0 0,4 0-11 0,-3 1-14 15,6-1-25-15,0 0-31 0,-2-1-34 0,3 3-45 16,-2-1-49-16,1 0-53 0,-3 2-39 0</inkml:trace>
  <inkml:trace contextRef="#ctx0" brushRef="#br0" timeOffset="29534.86">16523 6737 215 0,'-8'4'60'0,"2"-1"13"0,1 1 19 0,-1-1 14 15,0 1 13-15,-3-1-6 0,1 1-1 0,1-1-9 16,-2 0-4-16,-2 1-8 0,0-1-13 16,2 0-13-16,-3 0 58 0,4 0-67 0,8-3-1 15,0 0-5-15,0 0 2 0,0 0 9 0,0 0 7 16,0 0 7-16,0 0-66 0,0 0 57 15,-2 2-2-15,2-1-3 0,3-3-12 0,2 0-14 16,9 0-9-16,3-1-2 0,10-2 13 0,3 1 15 16,10 0 12-16,9-3 11 0,-2 2 8 0,6 0-1 15,8 0 4-15,3 0 5 0,4 0-15 0,3-2-18 16,-3 3-17-16,0-1-10 0,-5 0-8 16,0 2 1-16,-4-3-4 0,-3 3-13 0,-5-2-3 15,-7 2 2-15,-4 0-2 0,-7 2-2 0,-5-2-1 16,-5 1 2-16,-3-1-3 0,-20 3 1 0,13 0 8 15,-13 0 8-15,0 0 9 0,0 0 8 0,0 0 3 16,0 0 0-16,0 0 2 0,0 0 1 0,0 0-7 16,0 0-9-16,0 0-10 0,0 0-6 0,0 0-5 15,0 0-1-15,0 0-4 0,12-1 2 0,-3-1 0 16,-2 2-3-16,-2-1 2 0,1 0 0 16,4-1 1-16,-1 0 2 0,2-1-2 0,2 1 0 0,1 0 0 15,2-1 2-15,0 0 1 0,0 1-2 16,-2-1 0-16,0 2-1 0,-4-1 2 15,0 1-1-15,-10 1-2 0,0 0-5 0,0 0-8 16,0 0-6-16,0 0-11 0,0 0-14 0,0 0-20 16,0 0-31-16,3 2-26 0,0-2-22 0,-3 0-23 15,-2 1-27-15,-1 2-29 0,-4-2-35 0,-1 1-29 16,-1-1-23-16</inkml:trace>
  <inkml:trace contextRef="#ctx0" brushRef="#br0" timeOffset="30418.6">15895 7344 262 0,'-7'-4'77'16,"0"-3"19"-16,3 0 20 0,4 7 19 0,-6-8 21 16,3 0-6-16,0 2-2 0,1 1-6 0,2-3-8 15,-1 0-8-15,0-1-8 0,1 0-19 0,2 0-19 16,1 1-16-16,1 0-15 0,3 1-13 0,0 0-15 15,1 1-10-15,-1 2-14 0,5 1-2 0,0 0-4 16,2 1 4-16,-3 2-4 0,3 0 5 16,2 4-2-16,-5 0-1 0,3 4 3 0,-2-1 0 15,-2 2 1-15,0 0-3 0,-2 1 2 16,-5 3 0-16,3 0 4 0,-3-1-2 0,-3 0-1 16,0 2-1-16,-4-2-2 0,-1 2-1 0,0 0 2 15,-2-1-5-15,-3 2-2 0,0-2 2 0,0 0 1 16,-2 2-7-16,0-4-12 0,1-1-12 0,1-2-19 15,1-1-12-15,9-7-11 0,0 0-4 0,0 0 0 16,0 0 6-16,0 0 13 0,0 0 13 0,0 0 23 16,0 0 17-16,-2 3 12 0,1-2 8 0,3-1 2 15,2-1 7-15,2-3 7 0,4 1 1 0,0 0-2 16,1 0 0-16,5 1 0 0,1 0-4 0,-4 4 9 16,-1 1 6-16,3 0 9 0,-1 1 10 15,0 1 3-15,-5 0 2 0,0 0 9 0,-9-5 9 16,0 0-7-16,4 6-11 0,-4 2-12 0,-2-1-10 15,-2-1-4-15,-1 3-2 0,-3-1-8 0,-5 1 0 16,0 3 4-16,-1-1 3 0,-2 1 1 0,0-1-3 16,0-1 2-16,-1 1-4 0,-1-1-2 15,-2-1-10-15,2-1-18 0,1-2-24 0,2-3-28 16,0 0-32-16,2-1-36 0,3-3-36 0,1-1-38 16,2-2-56-16</inkml:trace>
  <inkml:trace contextRef="#ctx0" brushRef="#br0" timeOffset="30800.79">16402 7591 108 0,'-9'0'61'0,"3"0"16"0,0 0 20 16,6 0 14-16,0 0 14 0,-7 0-6 16,0 1-2-16,-1 1-8 0,0 0-9 15,0 0-8-15,2 1-14 0,-4-1-11 0,3 0-11 16,-4 2-2-16,2-1-13 0,1 0-7 0,8-3-7 15,-7 3-10-15,7-3-4 0,0 0-2 0,0 0-4 16,0 0-4-16,0 0 0 0,0 0-3 0,0 0 0 16,0 0 1-16,0 0 0 0,0 0-3 0,0 0 3 15,0 0 0-15,0 0-3 0,0 0-6 0,0 0-11 16,0 0-15-16,0 0-20 0,0 0-14 0,-2 4-28 16,1 1-27-16,2-1-28 0,2 2-30 0</inkml:trace>
  <inkml:trace contextRef="#ctx0" brushRef="#br0" timeOffset="31378.64">16410 7737 151 0,'-7'1'77'0,"1"0"21"0,6-1 18 16,-7 0 18-16,7 0 19 0,0 0 2 15,-6 1 5-15,6-1-6 0,0 0-14 0,0 0-8 16,0 0-6-16,0 0-9 0,0 0-9 0,0 0-15 16,0 0-18-16,0 0-13 0,0 0-6 0,1 2-7 15,0-1-11-15,3 0-7 0,3 1-7 0,5-1-1 16,4 0 12-16,3-1 11 0,9 0 11 0,3 0 3 15,8 0 5-15,4 0 6 0,4-1-1 0,7-1-6 16,4 0-9-16,6-1-7 0,6-1-14 0,5 1-4 16,-1-2-5-16,6-1-5 0,-3 0 2 15,-5 1 3-15,-2 0-5 0,-6 1-3 0,-4-1 0 16,-11 2-3-16,-7 0-3 0,-9 1-1 0,-7-1-2 16,-9 1 0-16,-17 2 6 0,0 0 6 0,0 0 5 15,0 0 6-15,0 0 4 0,0 0 2 0,0 0 0 16,0 0 0-16,0 0-9 0,0 0-5 0,0 0-8 15,0 0-6-15,0 0-2 0,0 0-4 0,0 0-2 16,0 0-2-16,0 0 1 0,0 0-2 0,0 0 1 16,14-1 0-16,-14 1-4 0,0 0 1 0,0 0 1 15,10-2 2-15,-10 2 1 0,8-1-3 16,-1-2 1-16,0 1 2 0,1 0 2 0,3-2 2 16,2 1-1-16,0 0-3 0,3 0-3 15,-3-1 2-15,2 1-1 0,-2 0-2 0,-2 1-3 0,-11 2-7 16,11-3-5-16,-11 3-7 0,0 0-8 15,0 0-15-15,0 0-16 0,0 0-20 0,0 0-19 16,0 0-14-16,0 0-22 0,0 0-19 0,0 0-24 16,0 0-25-16,0 0-33 0,0 0-36 0,0 0-39 15</inkml:trace>
  <inkml:trace contextRef="#ctx0" brushRef="#br0" timeOffset="32317.08">15997 8226 197 0,'0'-1'69'0,"-1"5"16"15,-3 0 18-15,0 3 23 0,-3 0 12 16,2 4-3-16,-7 2-7 0,2 6-11 0,-1 2 1 16,-3 5-11-16,-2-5-15 0,1 2-21 0,-3-1-8 15,1-1-17-15,0 0-11 0,0-1-6 0,2-4-14 16,3-2-10-16,1-4-2 0,11-10-3 0,0 0-8 16,0 0-5-16,0 0-4 0,0 0-1 0,-5 8-1 15,3-2 0-15,2-5 0 0,5-1 2 0,3 0 4 16,0-2 8-16,3-1 9 0,1 1 7 0,-1 1 2 15,4-1 5-15,-5 0 2 0,5-2 1 0,-1 2-1 16,1-2-2-16,-3 1-5 0,0-1-9 0,2 0-11 16,-3-1-14-16,1 0-10 0,-3-1-9 15,-2 0-6-15,-2 1-4 0,1 0 2 0,-5-1 7 16,0-1 20-16,-1 2 27 0,0-1 23 0,-1-1 29 16,-2 0 31-16,1 0 29 0,2 7 28 0,-2-7 20 15,2 7 15-15,-3-5 8 0,3 5 2 16,0 0-6-16,0 0-6 0,0 0-7 0,0 0-27 15,0 0-23-15,0 0-24 0,0 0-26 0,0 0-21 16,-2 1-19-16,0 2-18 0,1 0-18 0,1 3-7 16,-1 3-4-16,2 3 3 0,-1 5 2 15,1 2 0-15,0 4 3 0,1 5-4 0,0-5-9 0,-1 4-21 16,0 1-23-16,2 1-35 0,0 0-32 0,-2-1-32 16,-1 0-44-16,1-2-44 0,-1-3-48 15,1-3-34-15,1-2-42 0</inkml:trace>
  <inkml:trace contextRef="#ctx0" brushRef="#br0" timeOffset="33183.18">16295 9074 300 0,'-6'3'81'0,"-2"-3"16"0,8 0 15 16,-5-1 13-16,5 1 10 0,-7 3-16 0,0-6-14 16,2 1-9-16,5 2-10 0,-6-3-12 15,6 3-8-15,0 0-6 0,-7-3-7 0,1 4-3 16,1-2-2-16,5 1-6 0,-6 1-3 0,1-1 0 16,-2 5 2-16,7-5 3 0,0 0 9 0,0 0 12 15,0 0 7-15,-2 2 14 0,2-2 12 0,0 0 2 16,2 2-1-16,1-1-11 0,2 3-13 0,2-1-7 15,7-3 2-15,3 0 4 0,8-4 1 0,6 0 10 16,5-3 1-16,3-3 7 0,6 1 2 16,10-1-6-16,9-1-10 0,4-3-12 0,7 1-16 0,4 0-16 15,0 2-9-15,2 2-5 0,0 0-3 0,-4-1-4 16,-1 1-5-16,-10 1-6 16,-5 1-2-16,-8 2-4 0,-10 1 2 0,-9 1 0 0,-5 0-1 15,-8 1 5-15,-3 1-2 0,-18 1-2 16,0 0 2-16,0 0 5 0,0 0 1 0,14-1 2 15,-14 1 0-15,0 0 1 0,0 0 3 0,9 0 1 16,-9 0-1-16,7 1-2 0,-2-1-1 16,-5 0-2-16,5 0-1 0,0 0-4 0,3 0 0 0,-4 0 0 15,3 1-2-15,1-1-1 0,-8 0 0 0,0 0-1 16,0 0 2-16,7 0 1 0,-7 0-4 0,7 0 1 16,-2 0 0-16,-5 0-1 0,0 0 1 0,7 0 4 15,1 1-5-15,0 0 2 0,0-1 0 0,3 0 0 16,-3 0 0-16,4-1-1 0,-1 2-1 15,2-1-2-15,-3 0 1 0,1-1-1 0,-4-2 1 16,-7 3 0-16,0 0-1 0,10-1 4 0,-3 1-3 16,3-1 0-16,-3 0 2 0,1 1 0 0,1 0-2 15,-2 0 3-15,0-2-2 0,4 2-3 0,0 0 2 16,-3-1-1-16,1 0-2 0,-1 2 2 16,-8-1 3-16,0 0-6 0,0 0 4 0,0 0 0 15,0 0 0-15,0 0 0 0,0 0 2 0,0 0-3 16,0 0-1-16,7 0 4 0,-7 0-3 0,0 0-2 15,0 0 0-15,0 0 1 0,0 0-4 0,8-1 1 16,-2 1-4-16,0 0-5 0,2 0 0 0,-8 0-1 16,0 0-6-16,0 0-3 0,0 0-6 0,0 0-6 15,0 0-11-15,0 0-8 0,0 0-12 16,0 0-11-16,0 0-18 0,0 0-20 0,0 0-23 16,0 0-34-16,0 0-36 0,0 0-54 0,3-3-79 15</inkml:trace>
  <inkml:trace contextRef="#ctx0" brushRef="#br0" timeOffset="36069.33">17914 3617 187 0,'0'-11'68'0,"0"0"9"0,-2 4 5 15,-2 2 1-15,-1-1-2 0,-1 4-29 0,0-2-22 16,-1 0-12-16,7 4-4 0,0 0-8 0,-5-2-8 16,5 2 0-16,0 0 3 0,-7-3-1 0,1 1 0 15,6 2 0-15,0 0 0 0,0 0 0 0,-4-2 1 16,4 2 2-16,0 0 0 0,0 0 3 0,-5-4 1 15,5 4 1-15,0 0-1 0,0 0 2 0,0 0-2 16,0 0-1-16,-3-5-4 0,3 5-7 0,0 0-5 16,0 0-4-16,-4-5-5 0,4 5-6 0,-1-4-1 15,1 4-1-15,0-5 2 0,0 5 4 0,0 0 4 16,-1-6 3-16,1 0 5 0,0 6 8 16,0-6-1-16,1-1 4 0,-1 1 2 0,1-1 5 15,-1 0 3-15,1-1 4 0,-3 2 4 0,2-1 5 16,-1 1 6-16,-1-1 12 0,2 7 10 0,0 0 13 15,-1-6 9-15,1 6 7 0,0 0 2 0,0 0 4 16,0 0 1-16,0 0-11 0,0 0-13 0,0 0-14 16,0 0-17-16,0 0-10 0,0 0-13 0,0 0-12 15,0 0-8-15,0 0-2 0,0 0-3 0,-4-1-1 16,0 3 1-16,1 5-1 0,2 1 6 16,-2 3 2-16,2 2-1 0,-2 8-1 0,0 3 4 15,3 5-2-15,0 6 4 0,0 0-1 0,0-1-3 16,-1 5 1-16,-1 0 6 0,3 3 0 15,-2 1-3-15,1-1 0 0,0 1 0 0,-1 0 3 16,1-1 0-16,1-3-1 0,1 1 0 0,-2 0-2 16,1-3 3-16,-1 1 3 0,0-4-5 0,2 0 1 15,-1 0 2-15,-1 1 6 0,0 5 19 0,0 2 5 16,0 2-1-16,1-3-1 0,0 3 4 0,-1-2-2 16,0 4-4-16,0 2-2 0,1-2-20 0,0 2-5 15,-2-6 2-15,1-1 1 0,-1-1 3 16,2 4 31-16,0-1 15 0,-1 0 2 0,1-2-2 0,1-2 0 15,-2 0-2-15,0-2-2 0,2-4-3 16,-1 0-29-16,1 1-14 0,-3 0 20 0,0-1 3 16,1-2 2-16,-2 1 0 0,2-1 1 0,-1-2 1 15,1-1-3-15,2 1 1 0,-1-3-24 0,-2-3 0 16,3-5-3-16,-1-1 0 0,1 0-2 0,0 0 4 16,-2-1-1-16,3 0 2 0,-2-1 1 15,-2 1-2-15,2 1 3 0,0-2 2 0,-1 3 1 16,1 1-3-16,0-2 2 0,-1-1-1 0,1 1-2 15,2-1 0-15,-3 3 1 0,3 0-1 0,-3 1 11 16,3 3-1-16,-1-2 3 0,-2-2-1 0,0 4 0 16,0 0-1-16,0 4 1 0,-1 0-1 0,1-1-7 15,-2-1 0-15,2 2-4 0,-3-3 2 16,1 4 4-16,2-1 1 0,0 3 0 0,0 0-1 16,-1-4-1-16,2 2-2 0,-1 0 3 0,1 0-2 15,-2-1-4-15,4 1-1 0,-2-3 0 0,3 3 3 16,-3-1 5-16,1 0 5 0,1 4-1 0,-1 0 2 15,1 0 0-15,-2 0 0 0,3 2 0 0,-3 0-3 16,0 3-6-16,-2 1-4 0,2-2-3 0,-1 2-2 16,0-2 4-16,0-1-2 0,0 1-1 0,2 0 0 15,-2 0 1-15,0 0 1 0,0 1-1 0,3-2 2 16,-2 2-2-16,0-2 2 0,1-2 1 16,0-1-1-16,0 0-3 0,0 0 0 0,-1-1 3 15,0 1-2-15,0-4-1 0,1-1 0 16,-1-3 0-16,1-3 0 0,-1 1 2 0,-1 0-1 15,0-3-2-15,1 1 2 0,-1-2-1 0,0 0 0 16,0-1-1-16,0 0 1 0,-1 1 0 0,2 1-2 16,-1 0 2-16,3-1-1 0,-2 1 1 0,-1-1 1 15,0 0 2-15,2-1-2 0,-1-3-1 0,0 1 0 16,1-1 0-16,-3 1 0 0,2-1 2 0,0-2-2 16,-1-1-4-16,1 3 2 0,0-4 2 0,1 1-1 15,-2 1-1-15,0-1 4 0,0 0-5 0,2-2 2 16,-3 0 1-16,2 2-2 0,1 3 2 0,-2 0 3 15,3 3 0-15,-3 3-3 0,1 4 4 16,2 3-1-16,-3 2 3 0,0 2-2 0,0 1 0 16,0 0-2-16,0-2-2 0,0-1 2 0,0-2-2 15,0-2 0-15,0-1-1 0,0-2 2 16,2-3-2-16,0-2 4 0,-2-2 0 0,0-1-2 16,2-2 2-16,-4 1-2 0,2 0 2 0,0-12-1 15,0 8 1-15,0-1-5 0,0-7 2 0,0 0-1 16,0 0 1-16,2 6 1 0,0-1-2 0,-4 0 2 15,4 1-3-15,-2-6 2 0,1 7 0 0,-1-7 2 16,0 0-2-16,0 0-2 0,1 5 4 0,-1-5-3 16,2 6 2-16,-2-6 1 0,0 7-2 0,1-2-2 15,-1 0 2-15,-1 0 0 0,1-5 0 16,0 0 0-16,0 0 0 0,0 7-1 0,1-1 1 16,-2 0 1-16,1-1-1 0,0-5 2 0,1 7-4 15,-1 0 2-15,2-1-1 0,-1 0 2 0,0 2 1 16,0 0-2-16,-1 1 0 0,1 0-2 0,0 0 4 15,-1 0-2-15,0 3 8 0,1-2 15 0,-1 2 11 16,1 0-5-16,-2-3 2 0,1 1 0 0,1-1-1 16,-1-1 0-16,0-8-5 0,0 0-16 15,0 0-14-15,1 10 7 0,0-2-2 0,0-2 1 16,-1-6-1-16,0 6 2 0,0-1-5 16,0 1 2-16,0-6 3 0,1 8-3 0,-1-4 1 0,0-4-2 15,0 0 2-15,0 6 0 0,0 1 2 16,0-7-2-16,0 0 0 0,0 0 0 0,0 0 0 15,0 0 0-15,0 0 3 0,0 6-3 0,0-6 0 16,0 6 1-16,0 1-1 0,-1-1 3 0,2 1-3 16,-1 0 2-16,-1 0-4 0,1 3 5 0,0-2 1 15,0-1 2-15,-1 3 2 0,1-2 1 0,0-1 1 16,2 0 1-16,-2-1 2 0,0-6-3 0,0 0-3 16,0 0-2-16,0 0-3 0,0 0 0 0,0 0 1 15,0 0 1-15,0 0-1 0,0 0 3 0,0 0 2 16,0 0 2-16,0 0 2 0,0 0-2 15,0 0 0-15,0 0-2 0,0 0-1 0,0 0-2 0,0 0-3 16,0 0 0-16,0 0-2 0,0 0 1 16,0 0-1-16,0 0-1 0,0 0 2 0,0 0-1 15,0 0 2-15,0 0 0 0,0 0 0 0,0 0-1 16,0 0 3-16,0 0 1 0,0 0 0 16,0 0 4-16,0 0-11 0,0 0-23 0,0 0-30 15,0 0-41-15,0 0-47 0,0 0-52 0,0-3-68 16,-1-5-88-16</inkml:trace>
  <inkml:trace contextRef="#ctx0" brushRef="#br0" timeOffset="37335.51">15363 9807 511 0,'0'0'127'0,"0"0"19"0,0 0 18 0,0 0 13 16,-7-4 5-16,7 4-46 0,-5-2-37 0,-2 5-24 15,4 3-17-15,1 4-15 0,2 5-18 0,2 8 9 16,0 7 3-16,5 7-2 0,-3 4 22 0,5 3 5 15,-2 4 6-15,1 4 21 0,-1 0-1 16,1 3-13-16,-2-3-5 0,-1-4-2 0,-1-7-17 16,1-3-6-16,-2-3-2 0,-2-1-8 0,1-6 2 15,-1-3-6-15,-1-3-5 0,-1-3 3 16,2-2-2-16,-1-1 1 0,1 0-6 0,-2-2-18 16,2-3 0-16,-1-1-4 0,0-1 3 0,0-2-4 15,0-1 2-15,1 2-1 0,-1-8 3 0,0 0-2 16,-1 6 1-16,1-6 3 0,0 0 1 0,0 0 8 15,0 0 6-15,0 0 4 0,0 0 4 0,0 0 3 16,0 0 3-16,0 0 0 0,0 0 0 0,0 0-4 16,0 0-6-16,0 0-3 0,0 0-1 15,0 0 1-15,0 0-1 0,0 0-3 0,0 0 0 16,0 0-2-16,0 0 0 0,0 0-1 0,0 0-3 16,0 0-4-16,0 0 0 0,0 0 0 0,0 0 2 15,0 0-4-15,0 0 2 0,0-1-1 0,0 1 1 16,2 0 1-16,-2 0-2 0,2-2 1 0,-2-1-4 15,0 3 3-15,0 0-4 0,0 0 1 0,0 0-3 16,0 0-1-16,0 0 1 0,0 0 0 0,0 0 1 16,0 0-2-16,0 0 1 0,0 0-1 0,0 0-1 15,0 0 2-15,0 0-3 0,0 0-1 0,0 0 0 16,0 0 0-16,0 0-5 0,0 0-11 16,0 0-19-16,0 0-28 0,2-3-25 15,-2-2-25-15,2 1-30 0,-2 4-31 0,4-6-35 16,-1-3-31-16,1-1-24 0,1 6-12 0,-1-3-32 15</inkml:trace>
  <inkml:trace contextRef="#ctx0" brushRef="#br0" timeOffset="37687.86">15748 10018 341 0,'-5'-10'63'0,"-3"1"19"0,4-1 21 0,1 1 18 16,4-1 19-16,-5-1 16 0,4-2-10 0,0 2-1 0,3 1-5 16,-2-1-8-16,1-1-10 0,3-1-8 15,-1 2-3-15,-2 0-1 0,0 0-1 0,-2 11-4 16,0 0-4-16,0-8-3 0,0 8-10 0,0 0-13 16,-2-3-16-16,2 3-21 0,-3 0-24 0,0 3-12 15,3 5-15-15,-4 9-5 0,3 4-5 0,1 7 0 16,2 6 6-16,1 5 6 0,2 3 7 15,2 3 8-15,5 0 3 0,-4 1 0 0,2 0 3 16,-1-2 4-16,0-1-7 0,-2-4 3 0,-2-2 1 16,1-3-11-16,-2-1 6 0,1-4-5 15,-2 0-1-15,1 0-5 0,-3-4-12 0,2-1-18 16,-2-5-16-16,1 0-17 0,0-3-23 0,1-4-18 16,-3-12-25-16,0 0-17 0,0 0-8 0,0 0-6 15,0 0-22-15,-3 3-21 0</inkml:trace>
  <inkml:trace contextRef="#ctx0" brushRef="#br0" timeOffset="37899.5">15498 10363 394 0,'-14'9'143'0,"1"-1"30"16,2-1 25-16,0 0 15 0,11-7 10 0,0 0-38 15,0 0-21-15,0 0-14 0,0 0-17 16,0 0-21-16,0 0-21 0,0 0-12 0,-1 5-11 15,2-2-10-15,2-3-10 0,5 0-12 16,0 0-12-16,5-1-7 0,1-2-4 0,7 0 0 16,6-4-2-16,7-1-9 0,0 0-26 0,1-1-33 15,5 0-46-15,1 0-66 0,-1-1-68 0</inkml:trace>
  <inkml:trace contextRef="#ctx0" brushRef="#br0" timeOffset="38250.94">16040 9956 391 0,'-16'-4'98'0,"1"-3"25"16,2 4 27-16,0 1 24 0,4-3 18 0,-1 3-10 15,10 2-6-15,0 0-5 0,0 0-9 0,-6 0-14 16,6 0-20-16,0 0-16 0,0 0-12 0,0 0-12 16,0 0-13-16,0 0-6 0,0 0-4 0,0 0-3 15,-1-2-1-15,1 0-3 16,2 1-4-16,1 1-9 0,5-2-7 0,0 1-6 16,3 0-8-16,5 0-9 0,3-2-6 0,5 0-5 15,-1-1-4-15,4 0 0 0,3-1 0 0,4-1-14 16,3 0-17-16,1-1-7 0,2 0-8 0,-5 0-22 15,-2 0-19-15,-3-1-21 0,-3 2-16 0,-6 0-8 16,-3 0-11-16,-3 0-22 0,-15 6-36 0,0 0-28 16,9-5-38-16</inkml:trace>
  <inkml:trace contextRef="#ctx0" brushRef="#br0" timeOffset="38583.57">16225 9867 860 0,'-15'-1'190'0,"4"2"19"16,2-1 19-16,0 3 12 0,2-1 5 0,0 1-69 16,1 3-56-16,3 3-34 0,0 1-24 0,0 4-19 15,-1 3-22-15,3 3-14 0,0 7 4 0,0 5 9 16,1 4 0-16,2 4 1 0,1 1 6 16,0 4 1-16,0 0 5 0,1 1 2 0,0-1 16 15,1 0-13-15,0-4 0 0,0-5 2 0,1-2-10 16,0-5-2-16,-2-3-1 0,0-4-2 15,0-3-22-15,-2-6-1 0,1-2-1 0,-3-11-1 16,0 0 1-16,0 0 5 0,0 0 8 0,0 0 7 16,0 0 6-16,0 0 4 0,0 0 5 0,0 0 3 15,0 0 0-15,0 0-1 0,0 0-3 0,0 0-7 16,0 0-5-16,0 0 1 0,0 0-4 0,0 0-2 16,4 2 1-16,-1-1-4 0,1-2-11 0,0-3-9 15,-1-1-25-15,-1-1-32 0,1-1-36 0,2-1-39 16,-1 0-48-16,0-2-56 0,-2 3-54 0,-1-1-67 15</inkml:trace>
  <inkml:trace contextRef="#ctx0" brushRef="#br0" timeOffset="40321.74">17017 10196 386 0,'-3'-3'95'0,"-1"-1"8"0,-2 1 4 15,6 3 0-15,-1 0 27 0,-2 1-25 0,-4 1-24 16,7 9-7-16,0 3-8 0,-2 3 5 0,2 3 5 16,0 23 56-16,0-20-94 0,-3-2-4 15,1 1-9-15,2-3-2 0,-1-2-15 0,1-3-6 16,0-2-7-16,0-12-14 0,0 0-9 0,2 7-8 15,-2-7-8-15,0 0-11 0,0 0 0 0,0 0-1 16,2 2 5-16,2-2 18 0,1-1 16 16,1-2 10-16,0-4 9 0,1-1 8 15,0-2-2-15,1-1 1 0,0-1-3 0,2 0-4 0,-2 5-8 16,1-1-2-16,2 2-1 0,-2 3-4 16,1 2 4-16,1 2-2 0,1 1 2 0,0 3-2 15,1 2 1-15,-3 0 2 0,0 2 0 0,0-1 2 16,-1-1 1-16,-1-1 1 0,-8-6 1 0,0 0 2 15,9 4 3-15,-2 0 1 0,-7-4 6 0,0 0 4 16,6 0 6-16,-1-1 1 0,-3-2 1 0,1 0 8 16,2-3-1-16,-3-1 8 0,0-1-1 0,0-1 2 15,-2-1-4-15,0-2-2 0,-1 0-1 0,0-1-4 16,0-2-2-16,0-3-7 0,-2 0-5 0,-1 1-6 16,1 0-7-16,1 1-3 0,-2 2-12 15,0 1-15-15,0 3-25 0,0 2-27 0,4 8-36 16,0 0-42-16,0 0-43 0</inkml:trace>
  <inkml:trace contextRef="#ctx0" brushRef="#br0" timeOffset="40549.18">17403 10190 309 0,'0'0'137'0,"0"0"16"0,0 0 9 0,0 0 8 0,0 0 15 16,0 0-32-16,5 0-37 0,-2 3-21 15,0 0-14-15,-1 5-5 0,0 3 0 0,-2 2-2 16,0 2-16-16,0 2-12 0,-2 3-2 0,3-1-4 0,-1-2-6 16,0-2-14-16,1 1-12 0,-1-3-9 15,0-1-10-15,1-1-19 0,1-2-18 0,-2-9-24 16,0 0-26-16,0 0-22 0,0 0-23 0,0 0-18 16,0 0-15-16,0 0-10 0</inkml:trace>
  <inkml:trace contextRef="#ctx0" brushRef="#br0" timeOffset="40938.75">17503 10004 241 0,'-1'-12'64'0,"0"4"14"0,1-4 11 15,1-1 18-15,0 1 13 0,1-1-4 0,1-1-7 16,0 0-7-16,-1 4-12 0,0 0-8 0,-2 10-4 16,0 0-14-16,0 0-12 0,0 0-13 15,0 0-10-15,3-1-13 0,1 0-1 0,0 5-1 16,0 6 5-16,-1 4 3 0,4 7 12 0,0 3 14 15,1 5 15-15,1 1 9 0,0 0-6 0,-1-3-2 16,-1 1-13-16,1-1-7 0,-1-2-5 0,0-1-10 16,-1-4-12-16,-3 0-3 0,0-4 1 0,0 1 1 15,1 0-1-15,-1-1 2 0,-2 0-10 0,0-2-1 16,1 0-7-16,0-4-15 0,-2-1-12 0,0-1-16 16,0-8-20-16,0 0-32 0,0 0-35 0,0 0-45 15,0 0-32-15,0 0-20 0</inkml:trace>
  <inkml:trace contextRef="#ctx0" brushRef="#br0" timeOffset="41122.56">17563 10214 314 0,'-7'4'101'0,"7"-4"18"0,0 0 26 0,0 0 22 16,0 0 24-16,0 0-18 0,0 0-26 0,0 0-14 15,0 0-14-15,-2 3-12 0,2-3-19 0,3 3-20 16,2-2-24-16,6-4-20 0,1 1-5 0,7-2-2 15,7-1-20-15,1-2-39 0,3-3-40 0,2 0-34 16,-3 1-45-16,-3 0-56 0</inkml:trace>
  <inkml:trace contextRef="#ctx0" brushRef="#br0" timeOffset="41466.61">17811 9936 893 0,'-5'-12'168'0,"-2"4"13"15,7 8 10-15,-4-3 6 0,4 3-2 0,0 4-71 16,0 3-52-16,2 2-24 0,0 3-22 0,1 2-9 16,1 2-11-16,0 2-8 0,3 2 4 0,1 1 10 15,-2 4 18-15,1 0 4 0,1 2 2 0,-2 2-2 16,0-2 2-16,0 2 5 0,2-1-4 16,-3 0-10-16,-1-2-13 0,-4-5-8 0,1-3-3 15,-2-4-12-15,1-2-5 0,0-12-7 16,0 0 0-16,0 0-3 0,0 0-3 0,0 0 4 15,0 3 5-15,0-2 9 0,-2-3 9 0,4-5 6 16,1-3 14-16,2-2 8 0,2-1 1 0,0-2 0 16,4 0-4-16,-2-1-5 0,2 4-5 0,4 1-2 15,1-1-17-15,1 4-12 0,2 4-3 0,-3 0-2 16,1 4 1-16,-1 3 4 0,0 1 1 0,0 3-2 16,-2 3 7-16,-3 1 6 0,-3 2 1 0,3 1 1 15,-4 1 1-15,0 1-16 0,-1 0-23 0,1-1-31 16,-3-1-52-16,0-2-61 0,0-3-60 15</inkml:trace>
  <inkml:trace contextRef="#ctx0" brushRef="#br0" timeOffset="41805.87">18804 10068 343 0,'-11'-5'111'0,"11"5"18"0,0 0 17 0,0 0 19 16,0 0 19-16,0 0-28 0,0 0-13 15,0 0-3-15,0 0-2 0,-11-5-5 0,7 4-11 16,0-4-15-16,-4 2-16 0,-1-2-19 0,0 2-17 16,-2 3-15-16,-3-3-15 0,-1 2-12 0,-2 2-3 15,-1 2-9-15,-3 4-1 0,-4 2 0 0,1 3 0 16,1 4-3-16,2 2 1 0,0 2-3 0,1 2 0 15,2-1-1-15,1 2 0 0,7-1-2 0,2-3-8 16,5 2-3-16,3-3-6 0,2-3 1 0,1-2-7 16,4-2 3-16,1-2-2 0,3-2-9 15,3-3-1-15,2-4 1 0,1-2-7 0,2-3-13 0,1-3-13 16,4 0-33-16,0-5-49 0,3 0-24 0,-3-2-37 16</inkml:trace>
  <inkml:trace contextRef="#ctx0" brushRef="#br0" timeOffset="42219.03">18808 9893 563 0,'-9'-15'225'0,"0"-1"33"0,1 1 30 15,1 3 31-15,4 2 23 0,-1 2-58 0,4 1-49 16,1 1-39-16,-1 6-30 0,0 0-29 0,0 0-32 15,0 0-33-15,0 0-25 0,3-1-33 16,-1 2-19-16,-1 3-5 0,3 4-5 0,-1 1-6 16,3 5 2-16,-4 3 1 0,4 6 0 0,0 5 3 15,-1 3 8-15,-2 1 2 0,2 0 2 0,2 3 3 16,-2 0-2-16,2-2 2 0,0 1 2 0,-1-4-5 16,0-6-10-16,-3-3-19 0,-1-3-23 0,4-7-19 15,-6-11-12-15,0 0-8 0,0 0-5 0,0 0 5 16,0 0 5-16,0 0 22 0,0 0 23 0,3 6 22 15,-1-5 10-15,2-4 17 0,-1-2 10 0,2-5 8 16,2-4 2-16,-1 0-1 0,4-1 0 16,-2-2-4-16,3-1 0 0,1 5-9 15,3-1-7-15,1 2-9 0,2 0-1 0,-1 5-2 16,1 2-2-16,-1 3-3 0,0 2 0 0,0 3 3 16,-1 3 1-16,-4 2-1 0,0 2 1 0,-3 1 1 15,-3 2 1-15,1-1-2 0,-1 1-13 0,-2-3-24 16,0 1-26-16,-1-1-30 0,0 0-39 0,-1-3-44 15,0 0-56-15,-2-7-49 0</inkml:trace>
  <inkml:trace contextRef="#ctx0" brushRef="#br0" timeOffset="42518.83">19463 10023 495 0,'-11'1'137'0,"-5"4"25"0,1 3 23 0,-1 3 19 16,-3 2 12-16,0 1-43 0,2 0-20 0,-1 1-18 15,1 1-24-15,2 0-22 0,0-2-24 0,4-1-17 16,1-1-14-16,-1 1-10 0,5-2-26 0,1 0-31 16,2-2-28-16,3-9-31 0,1 7-27 0,-1-7-18 15,2 4-7-15,2-1-5 0,2-3 11 16,0-1 24-16,6-2 27 0,-1-1 27 0,5-2 27 16,1-2 18-16,1-4 8 0,1 1 7 15,-1-3 5-15,2-1 1 0,-1 1 3 0,2-2-4 0,-1 1 4 16,-1-2-3-16,-2 4-1 0,-6 1 0 0,1 5-5 15,-12 7-5-15,10-5 0 0,-3 7-1 0,-2 2-3 16,-3 3 5-16,-3 3-2 0,0 1 2 16,-1 2 0-16,-1 0 2 0,1 2-12 0,-1-3-18 15,1-1-32-15,-1-3-42 0</inkml:trace>
  <inkml:trace contextRef="#ctx0" brushRef="#br0" timeOffset="42682.52">19617 10070 306 0,'0'0'153'0,"0"0"23"0,0 0 17 0,5-4 13 16,-2 6 12-16,4 2-35 0,-3-1-36 15,0 4-29-15,-1 3-34 0,0 3-26 0,-1 1-16 16,-3 1-13-16,3 0-13 0,-1-4-28 0,-1-3-31 16,0 2-36-16,-1-1-40 0,2-1-52 15</inkml:trace>
  <inkml:trace contextRef="#ctx0" brushRef="#br0" timeOffset="42835.18">19702 9963 614 0,'0'0'86'0,"-4"-10"-2"0,-4 2-6 0,4 1-13 15,4 7-13-15,-5-3-52 0,0 3-36 0,5 0-46 16,-7 3-33-16,4-1-21 0</inkml:trace>
  <inkml:trace contextRef="#ctx0" brushRef="#br0" timeOffset="43131.54">19625 9998 230 0,'-2'8'92'0,"0"3"49"0,3-2 36 15,0 0 9-15,2 3 7 0,1 2-8 0,0 1-8 16,1 1-10-16,3 0-6 0,-3 2-44 0,1-2-35 16,1 0-8-16,-4-3-8 0,1 0-16 0,-1-1-16 15,0-3-16-15,1 0-9 0,-2-1-6 0,-2-8-1 16,0 0 1-16,0 0 1 0,0 0 2 15,0 0-2-15,0 0 2 0,0 0 0 0,0 0-1 0,0 0 0 16,0 0-4-16,-1 2-5 0,1-2-2 16,0-1 0-16,0-1-2 0,-1-1-1 15,2-3-2-15,0-2 3 0,1-2 6 0,4-2 11 16,1-3 3-16,0-1 0 0,3 6 0 0,4-2-2 16,-1 0 3-16,3-2-3 0,0 5-8 0,1 2-4 15,0 0-6-15,-4 4-2 0,-2 2 3 0,0 3 1 16,3 1 3-16,-3 3 0 0,2 0 2 0,-5 3-3 15,-2-1 1-15,0 0-1 0,0 1-11 0,1-2-13 16,-3 2-23-16,-1-2-28 0,-1-2-33 0,-2-5-40 16,0 6-41-16,2 0-29 0</inkml:trace>
  <inkml:trace contextRef="#ctx0" brushRef="#br0" timeOffset="43451.02">20028 10065 805 0,'0'-14'156'0,"-1"4"15"0,1 10 8 15,0 0 4-15,0 0 2 0,0 0-64 0,0 0-47 16,-1-3-25-16,2 7 11 0,0 3 28 0,3 4 18 16,0 1 5-16,2 4 0 0,0 0 4 15,1 2-1-15,1 0 0 0,-2 0-31 0,2-4-42 16,-4-3-28-16,1-1-9 0,-2 1-3 0,0-3-2 16,-1 0-12-16,0-1-14 0,-2-7-18 0,0 0-19 15,0 0-11-15,0 0-15 0,0 0-13 16,0 0-8-16,0 0 5 0,0 0 12 0,0 0 12 15,0 0 19-15,0 0 12 0,0-2 19 0,0-2 12 16,-1-1 12-16,0-4 3 0,0-2 10 0,1-2 4 16,1-1 4-16,0-4 1 0,0 0 8 0,1 5 3 15,0 3 5-15,2-2 5 0,-1 2-4 0,-3 10 0 16,0 0-2-16,0 0-4 0,0 0-9 0,0 0-9 16,0 0-13-16,0 0-21 0,0 0-21 0,5-6-27 15,-5 6-27-15,5-2-26 0,1 1-35 0,2 1-41 16,-2 3-50-16</inkml:trace>
  <inkml:trace contextRef="#ctx0" brushRef="#br0" timeOffset="43835.23">20586 10032 596 0,'2'-9'129'0,"-2"9"21"0,-7-8 21 16,3 2 15-16,4 6 12 0,0 0-24 0,0 0-12 15,0 0-24-15,0 0-28 0,0 0-19 0,0 0-22 16,-5-5-16-16,5 5-11 0,-5-2-18 0,5 2-18 16,-5 0-9-16,-1 0-1 0,-2 0-2 0,2 1-3 15,-3 4 0-15,0-1-11 0,-1 2-2 16,0 2-9-16,1 1-3 0,-2 1-1 0,4 2-10 16,-1-2-9-16,2 2-17 0,2-2-11 0,2-2-11 15,0 1-4-15,4-3 3 0,3-1-2 0,-1-2 7 16,4 0 11-16,-1-3 20 0,5 0 20 0,0-1 16 15,2-1 13-15,2-1 2 0,0-3 14 0,2 0 20 16,-1 2 24-16,-2-1 15 0,-4-3 15 0,1 3 7 16,-12 5 1-16,0 0 0 0,0 0-10 0,0 0-18 15,0 0-27-15,8-1-22 0,-2 2-13 0,-4 2-9 16,1 0-3-16,-2 4 2 0,-2 1 0 0,1-1 1 16,-3 1 4-16,3 1 3 0,0 0-9 15,0-9-14-15,0 0-15 0,0 0-32 0,-5 3-49 16,1-2-51-16</inkml:trace>
  <inkml:trace contextRef="#ctx0" brushRef="#br0" timeOffset="45284.73">716 8013 676 0,'0'0'97'0,"0"0"5"15,0 0 2-15,0 0 0 0,-6-4-4 0,0 6-39 16,4 6-24-16,-1 9 6 0,5 6-13 16,-1 8 1-16,-1 5 13 0,2 7 17 0,0 5 8 15,0 6 10-15,0 2 16 0,0 0-21 0,0-1-4 16,0-4 7-16,-1-3-14 0,1-5-13 0,1-6-5 16,-3-4-5-16,1-6-16 0,0-6-2 0,3-5 1 15,-4-4-13-15,0-12 1 0,0 0-1 0,3 8 0 16,-3-8-3-16,0 0 1 0,0 0 2 0,0 0 0 15,0 0 2-15,0 0-4 0,0 0 1 0,4 1 1 16,-1-4 1-16,-1-4 0 0,3-3 12 16,2-4 8-16,0-4 7 0,0-4-4 0,-2-3 0 0,9-3-4 15,-5 0 0-15,0 3-5 0,3-1-12 16,0 1-10-16,0 2-10 0,3 3 2 0,-3 2 0 16,3 6 0-16,-2 1-2 0,1 4 0 0,-1 2 2 15,2 3 0-15,-2 2 8 0,-1 5 4 0,1 1 6 16,-2 1-2-16,-1 3 5 0,1 1 1 0,-3 2 5 15,1 0-1-15,-2 1-5 0,-1 0-5 16,-1 1-3-16,-1-1 0 0,0 2-2 0,-1 0 0 16,-2 0-8-16,0-1-14 0,0 0-20 0,-2 0-27 15,0 0-30-15,0-3-37 0,1-1-41 0,-4-2-47 16,4-9-46-16,0 0-36 0</inkml:trace>
  <inkml:trace contextRef="#ctx0" brushRef="#br0" timeOffset="45621.05">1405 8099 791 0,'-9'-11'203'0,"3"1"34"15,0 2 21-15,6 8 13 0,0 0 15 0,0 0-85 16,0 0-49-16,0 0-33 0,0 0-33 0,0 0-36 15,-6 0-23-15,0 7-16 0,2 1-15 16,-3 8-5-16,1 7 2 0,-5 8-1 0,-1 3 2 0,1 7 2 16,-1 3-44-16,0 5 49 0,3-1 4 15,-1 0-1-15,2-1-3 0,0-2 2 16,4-5-2-16,5-1 2 0,1-3 47 0,3-2-52 16,1-1 0-16,2-4 3 0,0-4 0 0,0-1-1 15,2-4 3-15,1-3-4 0,-3-2 2 0,2-3 3 16,-1-2 0-16,-1-5 1 0,-1-1-1 0,2-2-6 15,0 1-22-15,2-4-34 0,2-2-35 0,0 0-50 16,4-3-88-16</inkml:trace>
  <inkml:trace contextRef="#ctx0" brushRef="#br0" timeOffset="48135.87">2032 8016 539 0,'-13'-24'150'0,"3"2"17"0,2 5 18 16,-1 2 20-16,9 15 17 0,-6-9-49 0,6 9-30 15,0 0-21-15,0 0-25 0,0 0-16 0,0 0-18 16,0 0-24-16,0 0-19 0,0 0-13 16,1 1-9-16,5 6-5 0,4 4 0 0,8 8 6 15,3 6 4-15,5 8 8 0,3 4 11 16,3 2 4-16,0 4 4 0,0 4-1 0,-5-6 5 16,-2 0-8-16,-5-2-4 0,-7 0-2 0,-6-5-11 15,-3-2-1-15,-8 0 2 0,-1 2-2 0,-4 0-5 16,-5 0 6-16,-3 1-4 0,-4-2 2 0,-4 1 2 15,-3-2 1-15,0 1-6 0,-2-5 3 0,2-3-1 16,0-4-5-16,0-2-19 0,3-6-32 0,3-2-22 16,3-3-35-16,2-5-48 0,4-4-75 15,3-6-81-15</inkml:trace>
  <inkml:trace contextRef="#ctx0" brushRef="#br0" timeOffset="48349.13">2483 8244 466 0,'-18'7'146'0,"2"0"36"0,-2 2 24 15,3-2 15-15,15-7 32 0,0 0-31 0,0 0-20 16,0 0-15-16,0 0-26 0,0 0-30 0,-4 4-25 16,7-2-13-16,1-1-34 15,3 0-16-15,3 0-11 0,3 0-11 0,3-1-9 16,3-1-8-16,0-2-12 0,4-1-35 0,-2-1-35 15,-3-1-43-15,4 1-45 0,-1-2-53 0,-4-2-74 16</inkml:trace>
  <inkml:trace contextRef="#ctx0" brushRef="#br0" timeOffset="48500.61">2464 8445 704 0,'-9'5'219'16,"9"-5"32"-16,0 0 29 0,0 0 20 0,0 0 8 0,0 0-63 15,0 0-54-15,0 0-47 0,-2 2-42 16,4 2-31-16,4-3-34 0,5 0-40 0,5-2-49 16,3-3-63-16,0 0-79 0,5-3-97 0</inkml:trace>
  <inkml:trace contextRef="#ctx0" brushRef="#br0" timeOffset="51084.49">3118 8034 171 0,'-6'4'56'0,"6"-4"10"0,0 0 12 15,0 0 8-15,-5 3 11 0,5-3-4 0,0 0-1 16,0 0-10-16,0 0-8 0,-8 0-2 0,8 0-3 15,0 0-1-15,0 0-3 0,0 0 0 0,0 0 1 16,0 0 2-16,0 0 4 0,0 0-2 16,0 0 2-16,-5-1 4 0,5 1 2 15,0 0 3-15,0 0-5 0,-5-2-2 0,5 2-11 16,-2-5-2-16,0 0-7 0,3 0-13 0,0-2-7 16,2 1-10-16,0 0-5 0,-3 6-6 0,0 0-4 15,0 0-4-15,3-6-2 0,-3 6 0 0,0 0-3 16,5-6-2-16,0 2 1 0,-5 4-2 0,4-5 2 15,-4 5-5-15,4-4-1 0,0 1 1 0,-4 3 2 16,0 0 0-16,5-6-3 0,-5 6 3 0,0 0-1 16,0 0 4-16,0 0 0 0,0 0-1 0,0 0 0 15,0 0-1-15,0 0 0 0,0 0-3 0,0 0-1 16,0 0-4-16,0 0-3 0,0 0-3 0,0 0 0 16,0 0-2-16,0 0 1 0,4-3 2 15,1 0-1-15,0 0 3 0,1 1 0 0,0-2 0 16,0 2-2-16,0 0-1 0,0 0 2 0,0 1-5 15,1 0 2-15,0 1 1 0,-7 0 1 0,6 0 0 16,-1 1 1-16,-5-1-3 0,6 2-8 0,-1 1 2 16,1 1 1-16,-1 1 1 0,-1 1 0 15,-1 1 4-15,1 2 4 0,-2 1 4 0,0 2 9 16,-2 1 2-16,0 2 1 0,-2 0-2 0,-2 5 0 16,0 2 0-16,-4 0 0 0,-1 3 4 0,-1-1-3 15,-1 0 1-15,-3 2 0 0,1-2 1 0,-3-1 1 16,0 0-1-16,-1-3 0 0,1-1-3 0,1-2 3 15,2-4-2-15,1 0-1 0,1-1 3 16,4-3-4-16,-2 0 1 0,9-9 1 0,0 0-2 0,0 0-1 16,0 0 5-16,0 0 2 0,0 0-1 15,0 4 6-15,5-1 0 0,0-2-1 0,3-1 6 16,3-2 2-16,4 0-3 0,0 0 0 0,7-2 0 16,1 0-3-16,3 0 2 0,-5 1-3 0,3 1 0 15,0-3-10-15,0 2-19 0,-1-2-22 0,-1 2-25 16,-2-3-32-16,-4 1-47 0,0-2-62 0</inkml:trace>
  <inkml:trace contextRef="#ctx0" brushRef="#br0" timeOffset="51316.18">3486 8041 456 0,'-9'-1'123'0,"9"1"17"0,0 0 7 16,0 0 0-16,0 0 5 0,-3 3-53 0,3 0-23 16,2 3-15-16,3 2-9 0,4 1-16 0,2 0-10 15,0 1 4-15,2 2-5 0,1-3-5 0,1 1-14 16,-6-3 0-16,1 0-4 0,3-1-6 0,-4-1-10 16,1-2-20-16,-3 0-21 0,3 2-20 0,-4-5-21 15,-6 0-30-15,7 0-34 0,-2-1-32 16</inkml:trace>
  <inkml:trace contextRef="#ctx0" brushRef="#br0" timeOffset="51667.28">3596 8052 447 0,'-7'-8'130'0,"0"1"27"0,7 7 27 0,0 0 16 16,0 0 19-16,0 0-28 0,0 0-24 0,0 0-20 16,0 0-21-16,0 0-24 0,0 0-29 0,0 0-15 15,0 0-20-15,0 0-12 0,0 0-11 0,0 0-9 16,0 0-9-16,0 0-3 0,-5 0 4 15,1 1-1-15,1 0-1 0,2 3-9 16,-1 1-18-16,2 1-15 0,1-1-17 0,-1-5-15 16,0 0-14-16,0 0-13 0,0 0-11 0,0 0 2 15,0 0 8-15,0 0 11 0,0 0 17 0,0 0 13 16,0 0 16-16,0 0 12 0,0 0 11 0,0 0 15 16,0 0 18-16,0 0 15 0,0 0 9 0,0 0 4 15,0 0 2-15,0 0 8 0,0 0 9 0,-2 1 5 16,2 0 1-16,0-1-5 0,-1 1-6 0,-2-4-1 15,3 3-4-15,-3-5-6 0,3 5-8 0,0 0-10 16,0 0-9-16,0 0-6 0,0 0-7 0,0 0-2 16,-3-1 1-16,-3 0-4 0,2 2 4 15,-2 0-3-15,-1 1 1 0,5 5-2 0,-4 3-3 16,1 1-24-16,2-1-33 0,-1 1-29 0,2-4-41 16,-2 0-40-16</inkml:trace>
  <inkml:trace contextRef="#ctx0" brushRef="#br0" timeOffset="51949.11">3656 7985 176 0,'7'-9'96'0,"0"-1"31"0,-3 2 22 16,4 1 16-16,-8 7 11 0,0 0-26 0,0 0-13 15,0 0-20-15,0 0-34 0,0 0-30 0,0 0-22 16,0 0-19-16,0-2-10 0,-3 2-2 0,-4 4-6 16,-1 1 1-16,-1 3 5 0,-3 2 0 0,1-1-16 15,-4 4-18-15,1-2-29 0,-2 1-41 0,3-2-36 16,1-3-38-16</inkml:trace>
  <inkml:trace contextRef="#ctx0" brushRef="#br0" timeOffset="52219">3517 7991 167 0,'0'0'78'0,"0"0"8"0,0 0 6 0,0 0 2 16,0 0 1-16,0 0-29 0,0 0-18 0,-6 0-14 15,6 0-10-15,-7 2 2 0,2 2 5 16,0 2 17-16,0 3 20 0,1 2 24 16,-1 1 1-16,1 2-1 0,1-1-6 0,-2 4-8 15,0-3-12-15,0 1-16 0,2 0-22 0,-1-4-19 16,0 2-5-16,2-2-4 0,1 1-23 0,-1-3-35 15,2-9-42-15,0 9-46 0,0-9-49 0</inkml:trace>
  <inkml:trace contextRef="#ctx0" brushRef="#br0" timeOffset="52717.75">3987 8000 324 0,'-18'-1'109'0,"-3"1"26"15,3-1 27-15,8-1 22 0,10 2 18 0,0 0-23 16,0 0-17-16,-6-3-9 0,6 3-13 0,-7-5-14 16,4 1-24-16,3 4-13 0,-2-5-10 0,1 0-4 15,3 0-4-15,-1-2-9 0,2-1-8 0,3-1-12 16,-1 0-5-16,-2 1-6 0,4 0-8 15,-2 1-12-15,-1 0-10 0,-4 7-2 16,4-7-1-16,0 0-2 0,0 3 0 0,2 0-5 16,2 2 2-16,0 2 2 0,2 0-2 0,0 2-13 15,1 0-7-15,-1 3 0 0,-1-1-3 0,1 3 1 16,-3 1-2-16,0-1-1 0,-1 4 6 0,-4-1 9 16,-1 1 8-16,-2 1-1 0,-3 1 6 0,-1 1 1 15,-2 1 2-15,0 2-1 0,-2 1 0 0,-5 6 0 16,0 0 0-16,-3 1 3 0,0 1-1 0,-2 0 3 15,1-2-3-15,2 0 1 0,0-2-1 0,3-3 1 16,3-3 1-16,0-5-2 0,10-11 0 0,0 0-2 16,0 0 1-16,-6 8 0 0,6-8 1 0,0 0-3 15,0 0 3-15,0 0 1 0,0 6-1 16,3-2 3-16,0-2 3 0,3-1 1 0,0-1 1 16,1 0 2-16,2 0-1 0,3 0 2 0,1-2 0 15,3-1-2-15,-3 0-1 0,3-1-1 0,2 1-14 16,3-3-22-16,-1-2-35 0,2 2-34 15,-2-2-37-15,2-2-63 0,-3 1-58 0</inkml:trace>
  <inkml:trace contextRef="#ctx0" brushRef="#br0" timeOffset="53371.96">4686 7676 199 0,'-3'4'84'0,"0"5"18"0,-4 2 9 15,-2 4 2-15,-3 6 10 0,0 2 10 0,-1 5-2 16,-3 3-16-16,-2 2-13 0,6-8-5 0,-4 0-6 16,2-2-4-16,0 1-9 0,1-1-37 0,-1 1-18 15,0-3 5-15,-1 1-4 0,0-2-11 16,2 2 0-16,-2 0-2 0,1 2 2 0,0 0 2 15,0-2-3-15,1 0-12 0,2-5-16 0,2 2-26 16,-1-4-30-16,3-3 31 0,1-4-100 0,6-8-38 16,0 0-40-16</inkml:trace>
  <inkml:trace contextRef="#ctx0" brushRef="#br0" timeOffset="53569.6">4436 7790 715 0,'-8'-5'147'0,"8"5"27"0,-10-3 18 0,10 3 16 15,0 0 4-15,0 0-41 0,0 0-35 0,0 0-26 16,0 0-26-16,0 0-28 0,0 0-16 0,0 0-16 16,0 0-6-16,0 0-20 0,0 0-28 0,0 0-32 15,-1-2-30-15,2 0-41 0,3 1-44 0,4 2-52 16</inkml:trace>
  <inkml:trace contextRef="#ctx0" brushRef="#br0" timeOffset="53766.56">4711 8105 300 0,'-8'7'166'0,"8"-7"33"0,-5 7 26 16,5-7 20-16,0 0 15 0,-8 5-38 15,8-5-32-15,0 0-35 0,0 0-25 0,0 0-28 16,0 0-24-16,0 0-20 0,0 0-14 0,0 0-13 15,0 0-10-15,0 0-5 0,0 0-9 16,0 0-14-16,0 0-14 0,0 0-22 0,-5-1-19 16,0 1-26-16,4-5-41 0,1-4-53 0,0 0-50 15,1-3-50-15</inkml:trace>
  <inkml:trace contextRef="#ctx0" brushRef="#br0" timeOffset="53983.67">5014 7734 350 0,'-19'0'152'16,"0"0"34"-16,5 1 23 0,14-1 25 0,0 0 27 15,0 0-30-15,0 0-22 0,0 0-15 0,0 0-34 16,0 0-30-16,-3 1-24 0,3-1-22 0,3 0-29 16,4 0-20-16,7 0-12 0,5 0-12 0,0-1-7 15,3 0-2-15,2 0-8 0,1-1-15 0,-5 0-22 16,3-1-25-16,-4 0-35 0,3-1-40 0,-5 0-42 15,-4 1-56-15,1-2-60 0</inkml:trace>
  <inkml:trace contextRef="#ctx0" brushRef="#br0" timeOffset="54366.68">5045 7738 385 0,'-12'4'112'0,"0"-2"24"16,3 2 19-16,9-4 4 0,0 0 6 0,-6 3-36 15,0 3-32-15,1-2-22 0,2 2-3 0,0 1-21 16,0 1-21-16,0 0-3 0,-1 3-6 0,0 3-5 16,-3 0-1-16,0 0-1 0,1 0-11 15,0-1-3-15,1 0 3 0,1-2 0 0,-1 0-2 16,5-11-1-16,0 0-2 0,0 0-3 0,0 0 2 16,0 0-1-16,0 7-3 0,1-3 0 0,3-3-4 15,2 0 1-15,0-2-3 0,1 0 4 0,0 1-1 16,3-1 1-16,0 2 2 0,1 0 1 0,0 3 2 15,0 0 1-15,2 2 6 0,0 0-3 0,1 1-1 16,0 2 1-16,1-3 0 0,0 2 0 0,-3 0 2 16,1-2 1-16,-2 2 4 0,-4 0 6 0,0-2 3 15,-2 1 1-15,-2 1 11 0,-3-3 2 0,0 3 4 16,-3-1 4-16,-2-1-4 0,-1 0-3 0,-1 2 0 16,1-1-3-16,-1 2-10 15,-5-1-2-15,1 3-2 0,-2 3-7 0,-3 0 0 16,-2 0-1-16,-1 2-2 0,-2 0 2 0,-1-4-6 15,1 3-10-15,-2-3-31 0,2-1-35 0,4-3-47 16,1-5-50-16,4-3-55 0</inkml:trace>
  <inkml:trace contextRef="#ctx0" brushRef="#br0" timeOffset="54570.89">5280 8020 241 0,'0'0'72'0,"0"0"9"15,0 0 4-15,0 0 0 0,0 0 1 0,0 0-24 16,0 0-18-16,15-2-10 0,-15 2-16 0,15-1-7 16,-4 2-4-16,-3 0-2 0,0-4-18 0,1 3-31 15,1 0-36-15</inkml:trace>
  <inkml:trace contextRef="#ctx0" brushRef="#br0" timeOffset="54883.17">5280 8126 314 0,'-13'5'78'0,"3"-2"10"0,10-3 5 0,0 0 5 16,0 0 4-16,0 0-29 0,0 0-15 0,0 0-10 16,0 0-8-16,0 0-2 0,0 0 2 0,0 0 5 15,0 0 9-15,0 0 12 0,0 0 9 0,0 0 11 16,-2 0 12-16,1 0 5 0,2-1 5 0,4 0 4 16,1-1-1-16,2-1-2 0,3 0-4 15,-1 1-12-15,5-2-11 0,0 2-12 0,-5 1-11 16,2 0-14-16,0 1-12 0,3-2-12 0,-2 2-7 15,0-1-7-15,0-2-3 0,-1 3-4 0,-1 0-10 16,-1-3-18-16,1 1-28 0,-2 0-34 0,1-1-31 16,-1-1-35-16,1 1-55 0,0-2-63 0</inkml:trace>
  <inkml:trace contextRef="#ctx0" brushRef="#br0" timeOffset="55566.78">5420 7964 225 0,'-7'-3'60'0,"1"1"12"0,-3 1 18 0,3 1 15 15,0 1 15-15,-2 0-12 0,2 0-2 0,-2 1 1 16,3 0-3-16,-2 0-8 0,7-2-14 0,0 0-9 15,0 0-12-15,0 0 2 0,0 0 0 16,0 0-3-16,0 0 0 0,0 0 4 0,0 0 1 16,0 0 2-16,0 0 0 0,0 0-2 0,0 0-9 15,3 2-8-15,2-1-10 0,4 0-10 0,6 2-2 16,7-2-8-16,2 0-4 0,7-1-1 0,5 0-6 16,3 0-23-16,-4-1-42 0,3-1-39 0,-1-1-45 15,1 0-47-15,-3-3-57 0</inkml:trace>
  <inkml:trace contextRef="#ctx0" brushRef="#br0" timeOffset="55939.61">6178 7796 462 0,'0'0'97'0,"-4"-6"18"0,4 6 15 0,0 0 11 16,0 0 12-16,-5-4-29 0,5 4-6 0,-6-1-14 15,0 3-17-15,-2 2-11 0,-3 3-12 0,1 1-12 16,-2 0-11-16,-2 7-4 0,-2 0-9 0,-1 3 18 16,-2 0 23-16,-4 1 7 0,1-2-2 0,0-2 1 15,3 1 0-15,-1-2-2 0,3-1-5 16,1-3-24-16,3-2-28 0,13-8-13 0,0 0 1 15,0 0-1-15,0 0-1 0,0 0-3 0,0 0 1 16,-5 5-1-16,3-3-2 0,7-2 0 0,1 0-3 16,2 0 1-16,3-1-1 0,1 1 3 0,2-2 0 15,2 1 5-15,1 1 3 0,-1 2-2 0,2 0-9 16,-1-2-15-16,1 0-24 0,-2-1-20 0,0 0-34 16,-3-1-47-16,0-1-63 0,1 0-77 0</inkml:trace>
  <inkml:trace contextRef="#ctx0" brushRef="#br0" timeOffset="56197.61">6137 7807 529 0,'-2'-10'248'0,"-2"0"36"0,4 10 32 16,0 0 24-16,0 0 15 0,0 0-72 0,0 0-72 16,0 0-51-16,-4-4-43 0,0 3-36 0,1 4-34 15,0 2-28-15,0 3-13 0,1 3-10 0,-2 1-2 16,1 4-1-16,1 2-1 0,-1 2-1 0,1 0 10 15,0 0 4-15,2 3 0 0,-2 0 5 0,0 1 2 16,0 0 2-16,0 2 1 0,2 0 1 0,-2 0-7 16,0-2-1-16,2 0-1 0,0-1 0 15,-2-3-3-15,1-3-1 0,0-1 1 0,1-2-1 16,1-3 1-16,-2-1-1 0,1-10 0 0,0 0-4 16,0 0-6-16,0 0-10 0,0 0-19 0,0 0-22 15,0 0-28-15,0 0-31 0,0 0-42 0,0 0-53 16,0 0-71-16,0 0-84 0</inkml:trace>
  <inkml:trace contextRef="#ctx0" brushRef="#br0" timeOffset="64419.57">1665 8342 201 0,'-9'0'72'16,"2"0"16"-16,7 0 18 0,-8-1 16 0,3-2 14 15,-2 0-5-15,1 0-2 0,6 3-2 0,0 0-2 16,-4-4-2-16,-3 1-5 0,7 3 0 0,-5-5-1 15,5 5 5-15,0 0-3 0,-3-4-3 0,3 4-3 16,-3-5-3-16,3 5-1 0,-4-5-6 16,2 0-4-16,2-1-8 0,2-1-9 0,2 0-11 15,0 0-18-15,2-1-12 0,1 2-11 0,-2 0-12 16,4-1-9-16,0-2-8 0,2 0-6 16,-2-2-2-16,2 4 0 0,4-3-3 0,-2 5-3 15,2-1-7-15,0 2-11 0,2 1-9 0,0 3-1 16,-1 4-8-16,4 4-3 0,-3 2-2 0,0 0-4 15,-5 3 7-15,-2-2 4 0,1 0 9 0,-5 1 1 16,-1-1 10-16,-2 3 3 0,-3-1 7 0,-4-2 6 16,-3 5 3-16,-1-1 9 0,-2 3 5 0,0 2 1 15,-7 2-2-15,-1 1 2 0,-2 2-1 0,2 2 3 16,-5 0-1-16,-2 2-2 0,3-3-5 0,1-2 1 16,-2-2 0-16,2-2 0 0,6-1-1 0,2-4-1 15,4-4-2-15,1-2 2 0,8-9-2 16,0 0 4-16,0 0-2 0,0 0 4 0,-1 5 8 15,3-2 15-15,3 0 17 0,1-4 17 0,2 1 12 16,3-2 0-16,-2 0 6 0,4 0 4 16,6-1 1-16,5 0-15 0,-5 1-14 15,1-2-20-15,2 0-9 0,3 2 2 0,3-2-7 0,-1-1-12 16,4 0-36-16,-3-2-47 0,-1 0-53 0,-4-2-81 16,1 0-130-16</inkml:trace>
  <inkml:trace contextRef="#ctx0" brushRef="#br0" timeOffset="67834.42">17334 8256 127 0,'2'1'52'0,"-6"0"10"0,-4 2 12 16,-1 0 6-16,-2-1 15 0,1 1-5 0,-1-1-2 16,-1 2-5-16,12-4 1 0,0 0-1 0,0 0-1 15,0 0 3-15,0 0-6 0,0 0-2 0,0 0 2 16,0 0 3-16,0 0 3 0,0 0 3 0,0 0-2 16,0 0-5-16,0 0-8 0,0 0-6 0,0 0-11 15,0 0-9-15,2 0-10 0,1 1-13 0,0 1-7 16,1-1-5-16,3 0 4 0,2 0 1 15,2 2 3-15,3 0 13 0,2 0 8 16,8 0 9-16,-1 0 5 0,4 1 3 0,4-1 0 16,3 1 2-16,3-1-2 0,7 1-17 0,3-2-12 15,3 0-5-15,2-1-1 0,-3 2-3 0,-3-1-3 16,0 0-4-16,-4-1-2 0,-4 0 0 0,-3 2-2 16,-8-3-2-16,-6 1-7 0,-4 0 1 0,-4 1 1 15,-13-2-2-15,9 0-2 0,1 0 5 0,-3 0-2 16,3 0 5-16,1 0 4 0,4-1 3 0,3 2 5 15,1-1 3-15,3 0 1 0,1-2-4 0,1 2 3 16,1-1-4-16,0 2-4 0,0-1-5 0,0 0-6 16,-2 0-1-16,-1 0-1 0,0 0 0 0,-2 0 0 15,-1 1 0-15,-2 0 0 0,-3 0 0 16,0-1 0-16,-1 0-1 0,-4 1-1 0,0 0 2 16,-1 0 0-16,0-1 0 0,-2 0 0 0,2 1 2 15,0-2-2-15,0 1 3 0,-1 0-1 16,1-1-2-16,-8 1 2 0,7-1-4 0,-2-1 4 15,2 1-4-15,-2 0 4 0,-5 1-5 0,7-1 2 16,-7 1 1-16,0 0-2 0,0 0 4 0,7-1-4 16,-7 1 4-16,0 0-2 0,6-1-2 0,0 1 2 15,0-1-1-15,1 1-4 0,-7 0 0 0,0 0-2 16,7-1 0-16,-1 2-2 0,-6-1-1 0,0 0-5 16,0 0-2-16,0 0-5 0,0 0-7 15,0 0-8-15,0 0-18 0,0 0-16 0,0 0-14 16,0 0-22-16,0 0-31 0,0 0-27 0,0 0-53 15,4-3-56-15</inkml:trace>
  <inkml:trace contextRef="#ctx0" brushRef="#br0" timeOffset="68237.8">18579 8148 283 0,'-7'-8'116'0,"-1"2"22"0,2 0 13 15,0 2 16-15,-1-1 11 0,7 5-27 0,0 0-22 16,0 0-16-16,0 0-15 0,0 0-14 0,0 0-9 15,0 0-14-15,0 0-11 0,0 0-15 16,0 0-11-16,0 0-10 0,0 0-4 16,-1 5-10-16,2-1-3 0,-1 3-2 0,4 0 0 15,4 3 1-15,-2 1 1 0,2 0 2 0,-2 3-2 16,6-1 2-16,-2 3-1 0,-3-8 4 0,1-1-4 16,0 3 5-16,0-3-1 0,-1-1-2 0,-1 0 4 15,2 0-3-15,-1-1 1 0,-1 0-2 0,0 0 0 16,-6-5 2-16,0 0 13 0,0 0 7 0,4 5 2 15,-4-5 7-15,0 0 5 0,0 6 2 0,0-3 6 16,-2 1-5-16,-1 1-7 0,-2 0-8 16,0 2-2-16,-3 0 2 0,0 1 3 0,-1 1 7 0,-1-1 6 15,2 4 4-15,-1 1 1 0,-2 1-1 16,2 0-5-16,-2-1-5 0,2 1-8 0,1-1-11 16,1-1-9-16,-1-1-3 0,4-1-5 0,1-2 2 15,3-8 0-15,0 0 2 0,-4 6-1 0,4-6-1 16,0 0 0-16,0 0 2 0,0 0-1 0,0 0-2 15,0 0-8-15,0 0-22 0,0 0-23 0,0 0-25 16,0 0-38-16,0 0-55 0,0 0-59 0,0 0-61 16</inkml:trace>
  <inkml:trace contextRef="#ctx0" brushRef="#br0" timeOffset="69100.34">19160 8151 176 0,'-8'-4'89'16,"3"-1"26"-16,1 0 23 0,-1-2 26 0,0 1 22 16,1-2-4-16,0 0-5 0,2 1-10 0,0 0-9 15,2 1-11-15,0 1-12 0,0 5-21 0,0 0-9 16,1-6-12-16,1-2-8 0,2 4-12 0,1-2-9 16,1 0-16-16,1-1-8 0,-1 1-2 15,2 0-11-15,3 2-9 0,-2-3-5 0,0 3-3 16,2 0-5-16,-2-2 1 0,2 3-3 0,1 0-3 15,-1 2 0-15,2 0 0 0,1 1 1 0,-3 1-1 16,1 1 0-16,-1 1-1 0,-1 1 0 0,0 2-4 16,-2 0 1-16,-4 2 1 0,-1 0-4 0,-1 1 4 15,-1 1-2-15,-3 1 3 0,-1 4-1 0,-2 0 2 16,-2 3 1-16,-3 0-1 0,-2 2 3 0,-1 1-4 16,-2 2 2-16,-2 0-2 0,-1-1 4 0,-1-1 0 15,2 0-2-15,-2-4 2 0,3-1-4 16,-1-2 4-16,4-1-9 0,2-2-7 0,11-11-9 15,-7 7-3-15,7-7 1 0,0 0 0 0,0 0 2 16,0 0-2-16,0 0 10 0,-2 5 8 16,3 0 14-16,1-2 6 0,2-2 7 0,6-1 3 15,0-2 3-15,4 0 7 0,4 0-3 0,1-1-1 16,2 0-5-16,-3 1-5 0,-1 0-6 0,3-1-4 16,0 1-3-16,-2 0-4 0,1 1-1 0,-3 0-1 15,-2-2-9-15,-3 2-15 0,0 1-22 0,0-1-29 16,-1-1-27-16,0 2-34 0,-2-4-48 0,0 1-67 15,-2-1-56-15</inkml:trace>
  <inkml:trace contextRef="#ctx0" brushRef="#br0" timeOffset="69619.22">18874 7974 288 0,'-2'-8'60'0,"-1"1"14"15,0 0 14-15,3 7 15 0,-1-7 18 0,0-1 0 16,-1 1-1-16,4 0 6 0,-2 0 1 0,0 0 5 16,2-1-2-16,1 0 0 0,-2-2 1 0,0 2 2 15,1-1 3-15,-2 0-8 0,1 2-5 0,-1-2-9 16,0 9-5-16,-1-7-6 0,1 7-14 0,0 0-16 16,0 0-20-16,0 0-9 0,0 0-13 0,0 0-12 15,0 0-11-15,0 0-15 0,0 0-10 0,0-1-9 16,-1 5-2-16,0 5-3 0,-1 5 3 0,2 5 2 15,-3 3 4-15,0 4 3 0,0 4 4 0,1 7 9 16,1 5 3-16,2 0 2 0,-1 1-3 0,2-1 1 16,0 0 1-16,0 1 2 15,-1 0 2-15,4 1-2 0,-2 2 5 0,0-2 11 16,-2-2 2-16,2-2 1 0,-2-2-4 0,0-1 4 16,-3-4-4-16,2-3 1 0,-1-3-3 0,-1-6-13 15,2-2-2-15,-1-6 1 0,1-13 1 0,0 0-3 16,0 0 5-16,0 0-1 0,0 0-2 0,0 0-1 15,0 0-6-15,0 0-8 0,0 0-9 0,0 0-21 16,1 4-24-16,-1-8-39 0,1-5-53 0,1-7-64 16,2-6-75-16</inkml:trace>
  <inkml:trace contextRef="#ctx0" brushRef="#br0" timeOffset="70422.27">18963 7898 228 0,'-5'-9'87'0,"2"0"26"16,1 0 22-16,-1 2 17 0,3 7 13 0,0 0-15 15,-2-7-8-15,2 7-5 0,0 0-11 0,0 0-18 16,0 0-11-16,0 0-5 0,0 0-10 16,2-5-5-16,3 0-10 0,-1 1-16 0,7 0-10 15,-1 1-7-15,5-1-10 0,6 1-12 16,2 1-2-16,9 0-5 0,5-1-5 0,3 2 7 15,3 0 3-15,4 0-2 0,0 2 5 0,4 0 4 16,2 3 6-16,-4 0 3 0,-1 0 6 0,-4 0-3 16,-5 0 1-16,-7-1-2 0,-3 0 2 0,-5 0-1 15,-2-1 5-15,-3-2 9 0,-8 1 11 0,-1-2 11 16,-10 1 8-16,0 0 8 0,0 0 4 0,0 0 1 16,0 0-7-16,0 0-9 0,8-1-12 0,-8 1-14 15,0 0-13-15,0 0-7 0,0 0-10 0,0 0-7 16,0 0-4-16,0 0-5 0,0 0-2 15,0 0-1-15,0 0 2 0,0 0-3 0,0 0 2 0,0 0-2 16,0 0 0-16,0 0 4 0,0 0-3 0,0 0 2 16,5 2-2-16,-5-2 3 0,5 3-2 15,0 1 3-15,-2 0-1 0,2 2-2 0,-3 2 0 16,-1 4 1-16,4 4 3 0,0 5-3 0,0 5 2 16,0 2-1-16,3 6-1 0,0 3 3 15,1 5-1-15,-2 3 0 0,2 2-4 0,1 3 3 16,-1 0-1-16,-3-1 3 0,1 0 0 0,-1-3-3 15,-1-3 4-15,-2-4-2 0,1-3 2 0,-2-3 1 16,-1-5-1-16,0-4-4 0,0-5 3 0,-1-3 2 16,2-3-2-16,-2-4 3 0,0-9-2 0,0 0-2 15,0 0-1-15,0 0 6 0,0 0-1 16,0 0 0-16,0 0 1 0,0 0-2 0,0 0 1 16,0 0 4-16,0 0 0 0,0 0-3 0,0 0 2 15,0 0 1-15,0 0 1 0,0 0-1 0,0 0 0 16,0 0 0-16,0 0-1 0,0 0 1 0,0 0-1 15,0 0-2-15,0 0-3 0,0 0 5 0,0 0-2 16,0 0 0-16,0 0 2 0,-3 7-5 0,0-4 1 16,-1 0-1-16,-1-4-1 0,0 1 0 0,-5 1 2 15,-3 2-1-15,-6-1-2 0,-8 2-1 0,-3 0 2 16,-4 4 0-16,-8 1 2 0,-6 3-2 0,-5 3 0 16,-3-1 0-16,-4-1 1 0,2 0 3 0,1 1-1 15,1-2-1-15,7 0 1 16,3-2-2-16,8-1 2 0,7-2 0 0,8-2 2 15,4 0 2-15,3-2 1 0,16-3 3 0,0 0 3 16,0 0 3-16,0 0 0 0,0 0 1 0,0 0 1 16,0 0-1-16,0 0 3 0,0 0-4 0,0 0-5 15,0 0-3-15,0 0-4 0,0 0-11 0,0 0-15 16,0 0-24-16,0 0-36 0,0 0-36 0,0 0-36 16,0 0-55-16,-7-3-65 0,6-2-94 0</inkml:trace>
  <inkml:trace contextRef="#ctx0" brushRef="#br0" timeOffset="71703.27">862 9388 677 0,'-7'-7'94'16,"7"7"7"-16,-6-3 5 0,2 6 6 0,0 3 5 15,4 5-42-15,0 6-23 0,-2 3-5 0,4 4 2 16,-1 4 15-16,2 1 4 0,-1 7 12 15,1-1 4-15,1 1 11 0,-1 1 22 0,-1 0-1 0,0-2-14 16,-1-1-18-16,0-4-12 0,0-2-19 16,0-3-7-16,-1-4-11 0,-1-2-22 0,1-6-8 15,0-1-1-15,0-12 1 0,0 0 0 0,0 0 2 16,0 0 2-16,0 0-5 0,0 0 0 0,0 0 2 16,1 3 0-16,0-4-1 0,2-2 2 0,0-1 2 15,1-4 1-15,-1 0 10 0,3-4 0 0,1-1 5 16,-2 1 5-16,2-2 2 0,1 6-3 0,0-2-3 15,-1 0-2-15,2 2-9 0,0 1 0 0,0-1-5 16,-1 2-3-16,5 2-1 0,-2 1 1 0,1 1-1 16,0 1 1-16,-4 2 3 0,0 1 2 0,-8-2 0 15,6 4-1-15,-2 0-3 16,-2 3 2-16,0 0-1 0,-2 1-1 0,-3 1-2 16,2 0-5-16,-1 3-4 0,2 0-8 0,0 1-9 15,3 1-31-15,1-3-24 0,2 2-31 0,0-1-44 16,1-1-59-16,0-2-68 0,1 3-71 0</inkml:trace>
  <inkml:trace contextRef="#ctx0" brushRef="#br0" timeOffset="72000.31">1585 9317 950 0,'-6'-6'159'0,"-3"4"11"0,1 3 3 16,0 1 2-16,-2 3 0 0,3 2-57 15,-3 0-40-15,3 4-30 0,-2 2-19 0,1 4 2 16,-6 3 3-16,3 5 2 0,-4 5 8 0,-4 3 1 16,-2 4 4-16,2 4-2 0,-3-1 3 0,2 0-12 15,2 0-7-15,1-1 3 0,5-2-7 0,3-1-2 16,4-2-4-16,6 0 1 0,5-3-11 16,2-2 2-16,4 1 4 0,3-1-6 0,3 0 3 15,3-2 0-15,2-1-1 0,-1-2 0 0,2-2-1 16,-2-5 0-16,-3-1-2 0,3-2 1 0,-3-2-7 15,-2-3-4-15,-1-2-8 0,-5-1-19 0,-1-3-26 16,-10-3-27-16,0 0-32 0,9 3-49 16,-9-3-54-16,6-3-78 0</inkml:trace>
  <inkml:trace contextRef="#ctx0" brushRef="#br0" timeOffset="72316.77">1935 9537 888 0,'0'0'240'0,"-4"-7"35"15,4 7 32-15,0 0 26 0,0 0 15 16,0 0-67-16,0 0-57 0,-7-3-46 0,-1 1-42 16,3 2-42-16,-2 2-33 0,4 1-30 0,-3 3-19 15,-1 4-18-15,4 5-10 0,-1 4-2 0,-1 2-9 16,3 0-8-16,0 3-3 0,1 2 4 0,0 2-14 16,1 0-17-16,1 1-22 0,1-1-28 0,0-5-38 15,1-1-34-15,1-5-42 0,1-1-65 16,1-5-53-16</inkml:trace>
  <inkml:trace contextRef="#ctx0" brushRef="#br0" timeOffset="72534.25">2117 9515 944 0,'-10'-3'141'0,"1"3"19"0,9 0 14 15,-7 2 17-15,7-2 18 0,0 0-32 0,0 0-34 16,0 0-26-16,0 0-16 0,0 0-16 0,0 0-15 15,-2 3-16-15,4-2-20 0,2 0-18 16,4 0-8-16,6-2-1 0,3 1-4 0,3-3-7 16,4 0-20-16,1-1-27 0,0-1-25 15,-3-1-36-15,-1 0-35 0,-2 0-43 0,-2 0-52 16,-4-1-59-16</inkml:trace>
  <inkml:trace contextRef="#ctx0" brushRef="#br0" timeOffset="72850.61">2184 9475 440 0,'-15'7'163'0,"0"1"25"0,3 0 20 0,0 2 14 16,0 0 20-16,3 0-36 0,-1 0-36 15,2 3-30-15,2-3-31 0,-1 1-23 0,0 0-18 16,1 0-14-16,1 0-19 0,0-1-12 0,2-1-6 16,2 0-11-16,0-2-13 0,3-2-14 0,0 0-16 15,4-2-14-15,0-3-17 0,1 0-7 0,4 0-4 16,-1-1 5-16,0 0 10 0,4-1 13 0,-1 1 16 15,1 1 15-15,0 1 15 0,2 0 9 0,0 0 3 16,2 1 0-16,0-1 4 0,0 0 8 0,0 2 8 16,-3-2 5-16,1 1 9 0,-1 2-1 0,-4 0 11 15,2 2 11-15,-6 0 7 0,-3 0 1 16,-1 1-5-16,-5 0-6 0,-1 0-7 0,-2 1-1 16,1 0-14-16,-4 0-13 0,-1 2-6 15,-2 0-6-15,1 0-7 0,-1 3-2 0,-1-2-1 16,-1 2-8-16,2-1-17 0,-3 1-29 0,0-2-37 15,1 0-51-15,-2-3-58 0,0-2-74 0</inkml:trace>
  <inkml:trace contextRef="#ctx0" brushRef="#br0" timeOffset="73106.37">2396 9274 671 0,'0'0'158'0,"0"0"16"0,0 0 13 0,6-9 15 15,2 8 20-15,0 8-49 0,0 4-27 0,5 8-21 16,5 2-17-16,4 3-15 0,2 4-12 0,5 0-18 16,3 4-20-16,-3-4-18 0,0 0-18 15,-4-2-7-15,-2 2-1 0,-6-4-5 0,0 1 3 16,-7-1 1-16,0-1 2 0,-5 2-3 16,-4-2 6-16,-5 2 1 0,-5 0 2 0,2 0 3 15,-3 0-1-15,-2 1 0 0,-3-2-1 0,-2-1-1 16,-1 2-8-16,-2-2-9 0,2-1-23 0,0-4-24 15,2-3-38-15,2-1-45 0,1-5-60 0,0-3-64 16</inkml:trace>
  <inkml:trace contextRef="#ctx0" brushRef="#br0" timeOffset="73320.69">3110 9583 822 0,'4'-3'139'0,"-4"1"33"16,-4 1 29-16,-3 3 20 0,7-2 15 0,0 0-32 16,0 0-28-16,0 0-21 0,0 0-27 0,0 0-30 15,-2 0-29-15,0 3-21 0,5-2-12 0,5 2-11 16,9-2-6-16,10-3-7 0,2-1-2 0,7-3-10 16,2 1-25-16,1-2-33 0,-6 0-41 0,0-2-48 15,-2 2-60-15,-6 0-64 16,-4 0-76-16</inkml:trace>
  <inkml:trace contextRef="#ctx0" brushRef="#br0" timeOffset="73507.09">3178 9730 487 0,'-7'7'205'0,"7"-7"36"16,0 0 30-16,0 0 26 0,0 0 24 0,0 0-42 15,0 0-41-15,-1 3-42 0,4 0-26 0,1-1-30 16,6-1-26-16,2-2-24 0,4-1-25 15,3-1-20-15,6 2-20 0,1-2-31 0,2-2-47 0,0-3-55 16,0 0-76-16,-1 0-79 0,1-2-117 0</inkml:trace>
  <inkml:trace contextRef="#ctx0" brushRef="#br0" timeOffset="76067.98">4043 9292 241 0,'-8'4'47'0,"0"-2"11"0,1 2 12 0,-3 0 8 16,5 0 6-16,5-4-11 0,0 0 2 0,0 0 0 15,0 0-3-15,-5 3 2 0,5-3-2 16,0 0 6-16,0 0 8 0,0 0 9 0,0 0 7 15,0 0 5-15,0 0 5 0,0 0 1 0,0 0 3 16,0 0 0-16,0 0-4 0,0 0-5 0,0 0-9 16,0 0-6-16,0 0-7 0,0 0-12 0,0 0-9 15,0 0-13-15,0 0-8 0,0 0-10 0,0 0-8 16,0 0-8-16,0 0-8 0,0 0-2 0,0 0-6 16,0 0 1-16,0 0-4 0,0 0 1 0,0 0 2 15,0 0-1-15,0 0-1 0,0 0-2 0,0 0-1 16,0 0-3-16,0 0-2 0,0 0 1 0,0 0-8 15,0 0 1-15,0 0-1 0,0 0-4 16,0 0 2-16,0 0 0 0,0 0-1 0,0 0-1 16,0 0 1-16,0 0-1 0,0 0 0 15,0 0-1-15,0 0 1 0,0 0-1 0,0 0 2 16,0 0 5-16,0 0 1 0,0 0 1 0,0 0 2 16,0 0 7-16,0 0-1 0,0 0 7 0,0 0-5 15,0 0 2-15,0 0 0 0,0 0 3 0,0 0-2 16,0 0-2-16,0 0 1 0,0 0-3 0,0 0 5 15,0 0-2-15,0 0 2 0,0 0-3 0,0 0 1 16,0 0 4-16,0 0 1 0,0 0 3 0,0 0 1 16,0 0 3-16,0 0 7 0,0 0 7 0,0 0 8 15,0 0 6-15,0 0 10 0,0 0 5 16,0 0 10-16,0 0 6 0,0 0-2 0,0-1 0 16,2 0-4-16,3-2-7 0,1-1-10 0,2-1-10 15,0 1-12-15,2-3-12 0,3 1-4 0,-2-1-9 16,1 0-5-16,-1 4-2 0,-2-1 1 0,-1 1-4 15,4 1 1-15,-3-1-2 0,2 2 0 0,0 0 1 16,-2 2-3-16,1-1-5 0,0 1-6 0,-1 3 2 16,-2-1-14-16,-1 1-1 0,-4 2-9 0,1-1-2 15,-3 1 3-15,0 1 3 0,-3 1 0 16,2-1-4-16,-2 0 4 0,-1 0-14 0,0 0 1 16,0-1 0-16,0 0 2 0,-1 0 1 0,-1 1 6 15,2-4 4-15,-2 2 6 0,6-5 5 16,0 0-3-16,0 0-6 0,0 0-6 0,0 0-4 15,0 0 0-15,0 0-1 0,0 0 8 0,0 0 8 16,0 0 9-16,0 0 10 0,1 3 8 0,-1-3 7 16,0 0 4-16,3 3 3 0,1-1-2 0,0-1 6 15,3 1 5-15,1 0 3 0,3 0 6 0,2 0-3 16,2-1 1-16,4 3 1 0,-6-1 1 0,1 3-5 16,-2 0-1-16,-1 1-4 0,-3 1 4 0,0 1 3 15,-3 1-2-15,-2-1 0 0,-3 4-1 0,-1-1 11 16,-3 1 4-16,-2 0-4 0,1 0-6 0,-2-1-6 15,0-2 1-15,2 3-1 0,-3-4-1 16,0 1-7-16,-2-2-1 0,0 0 2 0,-1-1-1 16,-5-1 0-16,4 1 2 0,-2-3-3 0,-1 1-1 15,-1-1-5-15,1-2-13 0,1-1-10 16,-1-1-15-16,2-2-17 0,2-2-30 0,2 0-16 16,-1-3-18-16,3-3-31 0,3-3-33 0,0-2-25 15,4-3-17-15,2-4-30 0</inkml:trace>
  <inkml:trace contextRef="#ctx0" brushRef="#br0" timeOffset="76402.4">4542 9256 463 0,'0'0'143'0,"0"0"12"15,0 0 7-15,6 2 2 0,-3 2 0 0,0 1-57 16,-2 4-28-16,-1 1-16 0,-1 2-22 0,0 3-10 15,-1 3-6-15,0 2-1 0,-3 3-1 0,2 0-3 16,-1 2-6-16,-1 1-7 0,3-1-4 0,-1 0-2 16,1-2-5-16,1-2-5 0,2-4-2 0,0-2-7 15,0-2-3-15,2-5-2 0,-3-8 3 0,4 6 3 16,2-3 13-16,1-3 17 0,0-3 15 16,2 1 19-16,0-3 15 0,1 2 13 0,1-5 15 15,0 1 17-15,-1 0 14 0,-3 0 8 16,4 0 7-16,-6-1 2 0,-1 0 4 0,0-2-2 15,-1-3-17-15,-4 0-21 0,-2-1-23 0,-1 0-23 16,-1-2-22-16,-1 1-17 0,1-1-24 0,-2 0-23 16,0 1-16-16,-2 2-18 0,-1 1-24 0,-2 2-19 15,-1 2-28-15,1 0-33 0,-1 2-28 0,-2 1-36 16,0 1-47-16,-1 3-55 0</inkml:trace>
  <inkml:trace contextRef="#ctx0" brushRef="#br0" timeOffset="76639.7">5037 9245 655 0,'0'0'139'0,"0"0"8"15,0 0 6-15,0 0 5 0,4 0 6 0,-3 2-55 16,-2 3-20-16,-3 3-11 0,-5 4-9 15,4 1-5-15,-4 1-3 0,1 4-5 0,-3-2-5 16,-2 2-7-16,5-1-14 0,-4 0-15 0,1 0-5 16,0 1-7-16,2-3-26 0,-2-2-35 0,3 1-45 15,-3-1-58-15,3-1-72 0</inkml:trace>
  <inkml:trace contextRef="#ctx0" brushRef="#br0" timeOffset="76853.38">4904 9260 558 0,'-8'-3'223'0,"-1"-1"36"0,9 4 31 16,0 0 23-16,-9-2 15 0,9 2-82 0,0 0-48 16,0 0-34-16,0 0-34 0,0 0-34 0,0 0-31 15,0 0-24-15,0 0-15 0,0 0-19 16,0 0-21-16,0 0-26 0,0 0-26 0,0 0-32 15,0 0-35-15,0 0-41 0,0 0-49 0,0 0-50 16,0 0-54-16</inkml:trace>
  <inkml:trace contextRef="#ctx0" brushRef="#br0" timeOffset="77015.67">5157 9416 294 0,'8'9'107'0,"-8"-9"26"16,8 8 25-16,-8-8 23 0,4 6 14 0,-4-6-15 15,0 0-19-15,0 0-15 0,0 0-16 0,0 0-23 16,0 0-26-16,0 0-23 0,0 0-13 16,0 0-19-16,0 5-15 0,0-5-28 0,0 0-39 15,0 0-45-15,0 0-50 0,0 0-57 0</inkml:trace>
  <inkml:trace contextRef="#ctx0" brushRef="#br0" timeOffset="77433.19">5494 9012 269 0,'0'0'136'0,"0"0"27"0,0 0 32 0,0 0 13 15,0 0 7-15,-6 2-39 0,6-2-21 16,-5 2-18-16,3 0-34 0,2-1-27 0,2 2-25 15,5-2-4-15,2 4 7 0,4-3 2 0,6 1-3 16,1-2-8-16,0-3 2 0,-1 0-1 0,0 0-5 16,3 0-8-16,0 0-13 0,-1-1-10 0,3-2-8 15,-3 1-2-15,-2 1-14 0,-2-3-10 0,0 2-14 16,-3-2-17-16,-3 2-20 0,0 1-27 0,-11 3-27 16,0 0-36-16,0 0-39 0,8-4-46 0</inkml:trace>
  <inkml:trace contextRef="#ctx0" brushRef="#br0" timeOffset="77993.89">5589 9035 536 0,'0'0'157'0,"0"0"16"0,0 0 22 0,-10 1 19 16,10-1 15-16,0 0-39 0,-5 1-31 0,0 5-30 15,2-2-30-15,1 0-20 0,0 3-22 0,1 1-19 16,0 3-17-16,1 3-8 0,0 3-9 15,-1-2-4-15,-1 2-3 0,-2-3 6 0,-1 1 1 16,0 2-1-16,1-1 4 0,-2-1-4 0,1-1-3 16,-1-3 2-16,0-4-4 0,6-7-5 0,0 0-10 15,0 0-8-15,0 0-9 0,0 0-7 0,0 0-5 16,0 0-5-16,0 0-8 0,2 7 4 16,2-6 4-16,2 1 11 0,0-2 6 0,2-2 9 15,2-1 5-15,4-1 7 0,0 0 12 0,4 0 0 16,2-2 2-16,-6 2 1 0,-1 1-1 0,2 0-1 15,2 2 2-15,-1 1-5 0,-1 0 1 0,2 1 4 16,-3 0 2-16,1 2 3 0,-4 1 7 0,1 1 7 16,-1 2 0-16,-3-1 5 0,-1 1 6 0,-3 1 5 15,-1 0-1-15,-3 2-4 0,0-1-7 0,-2 1-3 16,1-1-2-16,-2 2 4 0,-5-1 0 0,2 1-2 16,-1 0 6-16,-1-1-1 0,0 1 3 0,-1-2 0 15,1-1-1-15,-3 0-3 0,3-1-9 16,1-3-4-16,7-4-8 0,-6 5 1 0,0-3-2 15,6-2 1-15,0 0-3 0,0 0 0 16,-7 3-4-16,7-3 1 0,0 0-3 0,-6 2-1 16,1-1-4-16,-1 0-8 0,0 0-5 0,6-1-5 15,0 0-6-15,0 0-11 0,-7-1-6 0,7 1-11 16,0 0-5-16,0 0-9 0,0 0-7 0,0 0-10 16,0 0-4-16,0 0-5 0,0 0-5 0,0 0-3 15,0 0-2-15,0 0 2 0,0 0 5 0,0 0 8 16,0 0 10-16,-5-1 8 0,5 1 13 0,0 0 11 15,0 0 12-15,0 0 8 0,0 0 0 0,0 0 3 16,0 0-3-16,0 0-6 0,0 0-5 16,0 0-9-16,0 0-8 0</inkml:trace>
  <inkml:trace contextRef="#ctx0" brushRef="#br0" timeOffset="78316.47">5698 9398 211 0,'8'0'86'0,"2"1"22"0,-8 4 22 0,-1-1 21 15,-1 1 22-15,-3 1-5 0,0-2-11 0,-3 1-5 16,-1 1-19-16,2-3-20 0,-2 2-20 15,-1-2-21-15,0 2-18 0,0-1-7 0,-1 1-2 16,-1-2-11-16,1 2-3 0,-2 2 1 0,0-2 0 16,-1-1 1-16,1 1-1 0,-5-2-8 0,3 0-9 15,-1 1-1-15,2-4-4 0,1 0-5 0,-2 0-3 16,2-3-6-16,2-1-7 0,2 1-12 0,-1-2-11 16,4 0-18-16,1-1-22 0,-1-3-32 15,0 1-35-15,3 0-33 0,1-2-32 0,1 0-31 16</inkml:trace>
  <inkml:trace contextRef="#ctx0" brushRef="#br0" timeOffset="78633.98">6121 9218 575 0,'-11'-1'132'15,"1"0"23"-15,10 1 25 0,0 0 23 0,0 0 24 16,0 0-27-16,0 0-19 0,0 0-19 0,0 0-25 16,0 0-17-16,0 0-18 0,0 0-16 0,-1 2-14 15,2-1-12-15,2 0-7 0,1 0-2 0,5 2-7 16,0-2-7-16,1-1-5 0,4-1-9 0,0-2-8 15,4 0-3-15,-5-1-8 0,3 0-13 0,1-2-23 16,-1 2-30-16,3-2-37 0,-3 1-40 0,1 0-53 16,-2-1-61-16,-2 1-66 0</inkml:trace>
  <inkml:trace contextRef="#ctx0" brushRef="#br0" timeOffset="78799.78">6151 9288 688 0,'-7'6'148'0,"7"-6"39"0,0 0 35 0,0 0 28 0,0 0 23 16,0 0 20-16,0 0-38 0,-1 3-35 0,4-1-33 16,3 0-36-16,1 1-35 0,3-2-28 0,2-1-20 15,1-1-20-15,4-1-20 0,2-2-25 0,3-1-28 16,-3 0-38-16,0-3-37 0,2 1-47 16,-1-2-58-16,-1-1-89 0</inkml:trace>
  <inkml:trace contextRef="#ctx0" brushRef="#br0" timeOffset="80850.89">6800 8762 514 0,'-4'5'86'0,"-3"-1"15"0,-3 3 9 0,-2 0 7 15,-1 1 4-15,-3 2-42 0,0 2-11 0,-1 2-2 16,5 6-7-16,0 1-8 0,-2 2-10 16,-1 2-8-16,4 2-3 0,-1 0 2 0,3 1-9 15,5 0-10-15,-1-1-8 0,3-2-3 0,4-1 0 16,2-2 0-16,2 0-3 0,2-3-7 0,3-4-1 15,-1-1-3-15,1-2 4 0,2-3-4 0,0-5 2 16,3 0 13-16,-1-4 16 0,1 0 22 0,0-4 18 16,0 1 19-16,-1-4 12 0,0 0 19 0,-1-1 20 15,-3-1 13-15,0 1 3 0,-3-3-5 0,-1-2-8 16,-1-6-8-16,-3 1-5 0,0-2-16 0,-1-2-21 16,-3 1-18-16,-1-3-15 0,0 2-12 15,-3 0-11-15,1 1-14 0,-3 0-16 0,-2 6-20 16,-3 0-30-16,-5 2-32 0,-4 4-30 15,2 1-44-15,-4 1-59 0,-2 3-85 0</inkml:trace>
  <inkml:trace contextRef="#ctx0" brushRef="#br0" timeOffset="82583.5">17463 3947 101 0,'-7'2'52'0,"0"1"15"16,-1 0 13-16,8-3 11 0,0 0 8 0,0 0-3 15,0 0-3-15,0 0 2 0,0 0 3 0,-5 0 2 16,5 0 13-16,0 0 10 0,0 0 12 0,0 2-4 15,2-1 1-15,0 0-8 0,4 1-6 0,0-2-14 16,4 1-16-16,3 1-7 0,3-1-12 0,5 2 6 16,5-2 4-16,3 2 3 0,5 0 3 0,3-2 6 15,7 1-11-15,4-1-10 0,4 0-10 16,1-1-12-16,4 0-12 0,1-1-9 16,-1 0-13-16,-4-1-9 0,-5-2 1 0,1 4 0 15,-5-2-1-15,-1 0 1 0,-4-1-3 0,-3 0 0 16,-4 0 1-16,-5 1-1 0,-2 0-2 0,-4-1 2 15,-3 1-2-15,-4-1-1 0,-2 2 2 0,-12 1-1 16,0 0-1-16,0 0-1 0,0 0 4 0,10-2-6 16,-10 2 1-16,0 0-5 0,0 0-3 0,0 0-10 15,0 0-9-15,0 0-11 0,0 0-16 0,0 0-12 16,0 0-13-16,0 0-9 0,0 0-11 0,0 0-3 16,0 0-5-16,0 0 0 0,0 0 3 0,0-3 12 15,-2 1 9-15,-2-2 16 0,-3 1 10 16,-1-3 16-16,-1 3 13 0,-2-3 11 0,-1-1 10 15,-1 0 4-15,-3-1 5 0,5 2 4 0,1-1 13 16,-2 1 8-16,3-1 15 0,-1 0 11 0,1 1 10 16,1 2 6-16,8 4 11 0,0 0 3 0,0 0-8 15,-7-5-9-15,7 5-12 0,0 0-9 0,0 0-6 16,0 0-9-16,0 0-8 0,0 0-10 16,0 0-6-16,0-2-5 0,1 1-3 0,3 1-4 15,-1 1-3-15,6 0-2 0,1 3-1 0,3 1 3 16,4 2 4-16,1 1 4 0,4 2 0 0,-5 1 4 15,1-2-1-15,2 0 2 0,-3 1-1 0,1-1-2 16,-6 0-1-16,-1-2 1 0,-1 0 2 16,-10-7-2-16,3 7 2 0,-3-7 1 0,1 5-4 15,-4 1 4-15,2 1-1 0,-5 0 5 0,-1 3-1 16,-2 0 4-16,0 2-1 0,-4 1 4 0,-3 1 1 16,1 1-1-16,-1 0-2 0,0 1-3 0,-2-1-18 15,2-1-26-15,-1-3-29 0,3 0-42 0,1-4-46 16,3 0-48-16,10-7-40 0,0 0-44 0</inkml:trace>
  <inkml:trace contextRef="#ctx0" brushRef="#br0" timeOffset="84183.53">18686 3506 504 0,'-2'-12'202'0,"-1"1"30"16,3 11 23-16,0 0 8 0,0 0 3 0,0 0-81 16,-7-5-55-16,3 4-39 0,0 4-36 0,0 4-32 15,0 3-25-15,1 8-8 0,-3 3-4 0,3 9 1 16,-1 3 5-16,2 5-1 0,3 1 5 0,0 0 4 15,2 3 8-15,-3-2 1 0,1-1 2 0,-1-4-1 16,1-3 2-16,-1-4-1 0,0-3-1 16,0-2-2-16,-1-1-5 0,-2-5 0 0,2 0-1 0,1-2 2 15,0-2-4-15,0-3-14 0,4-1-19 16,-4-9-17-16,0 0-27 0,3 5-31 0,-3-5-32 16,4 2-35-16,1-5-35 0,-1-1-24 0</inkml:trace>
  <inkml:trace contextRef="#ctx0" brushRef="#br0" timeOffset="84957.51">18849 3495 432 0,'-12'-5'169'0,"-1"0"39"0,13 5 29 15,0 0 16-15,0 0 9 0,0 0-57 0,0 0-33 16,-3-3-23-16,4-3-36 0,3 4-37 0,7-1-29 15,2 1-17-15,8 0-6 0,9-1-6 0,8-2 0 16,9 1-4-16,9-3 1 0,4 0-1 0,4 0 1 16,7-1 2-16,3-1-4 0,8 1 0 0,-2-1-5 15,2 2 1-15,-2 0-5 0,0 0 2 0,-6 1-2 16,-4 3-3-16,-7-1 4 0,-6 1-3 0,-10 3 1 16,-8-3 3-16,-8 2 5 0,-10 1 1 0,-21 0 2 15,0 0 8-15,0 0 5 0,0 0 3 0,0 0 2 16,0 0 0-16,0 0-4 0,0 0-1 0,0 0-2 15,0 0-5-15,0 0-6 0,0 0-1 16,0 0-8-16,0 0-2 0,0 0-4 0,14 4-3 16,-11-1-2-16,-3 2-5 0,-3 1-2 0,-2 2-4 15,-1 5 4-15,2 4-2 0,1 8 5 16,1 6 0-16,2 5 1 0,3 5 4 0,-1 2 0 16,1 5 5-16,2 4-1 0,1 3 1 0,-2-3-3 15,2-2 0-15,-1-3 3 0,-1-4 0 0,1-3 2 16,1-7-4-16,-1 0 4 0,1-5-1 0,-1-5 1 15,-1-4 2-15,-1-4-3 0,2-2 2 0,-5-13-1 16,0 0 2-16,0 0 0 0,0 0 2 0,0 0 5 16,0 0 1-16,0 0 4 0,0 0 4 15,0 0 3-15,0 0 2 0,0 0 1 0,0 0 6 16,0 0-2-16,0 0 5 0,0 0-2 0,0 0 2 16,0 0 2-16,0 0 2 0,0 0 5 0,0 0 0 15,0 5 0-15,-3-3-6 0,-1-2-2 0,0-1-7 16,-3-2-6-16,-2-1-6 0,-5-2-10 0,-2 1-7 15,-6 1-4-15,-6 0-7 0,-5 7-5 0,-3 0-7 16,-12 3 5-16,-10 1-16 0,-6 1 4 0,-7 1-1 16,-3 4 0-16,-6-2 7 0,-2 3 3 0,0-1 9 15,3-1-2-15,2 0 19 0,3-1-3 16,8-3 4-16,4-1 4 0,6 0 1 0,6-3 5 16,5 0 2-16,7-2 11 0,7-1 4 15,5-1 4-15,7-2 0 0,3 0-5 0,16 2-2 0,0 0-2 16,0 0-5-16,0 0-9 0,0 0-11 15,0 0-2-15,0 0-1 0,0 0 2 0,0 0-2 16,0 0 0-16,0 0-2 0,0 0 2 0,0 0 2 16,0 0-2-16,0 0 0 0,0 0-2 0,0 0 2 15,0 0-1-15,0 0 0 0,0 0-2 0,0 0-3 16,0 0-2-16,0 0-7 0,0 0-3 0,0 0-10 16,0 0-15-16,0 0-12 0,0 0-14 0,0 0-15 15,0 0-15-15,0 0-11 0,0 0-19 0,-7 0-19 16,7 0-21-16,1-1-24 0,5-2-44 15,-1 0-41-15</inkml:trace>
  <inkml:trace contextRef="#ctx0" brushRef="#br0" timeOffset="86183.38">955 10833 507 0,'-8'-6'98'0,"8"6"16"16,0 0 18-16,0 0 13 0,0 0 11 0,0 0-26 16,0 0-13-16,0 0-11 0,0 0-14 0,0 0-11 15,0 0-13-15,0 0-17 0,0 0-7 0,0-2-11 16,0 4-9-16,2 7-8 0,0 4-9 0,2 1-4 16,1 5-2-16,0 5 12 0,2 4 1 15,-2 7 9-15,2 5 12 0,-4 1 6 0,0 1 17 16,-1-1-1-16,-1 0-3 0,1-2-6 0,-2 0-2 15,-1-1-7-15,0-6-11 0,1-6-5 0,0-5-16 16,-2-6 1-16,1-3 1 0,1-12-1 16,0 0-1-16,0 0 2 0,0 0-2 0,0 0 0 15,0 0-2-15,0 0-2 0,0 0 1 0,0 0-4 16,1 4 0-16,1-3 6 0,1-4 9 0,3-4 8 16,0-6 1-16,0-3 0 0,3-1-2 0,3-4-3 15,1-1-2-15,2-3-8 0,-2 7-13 0,1-1-8 16,1 2-2-16,-2 3 1 0,3 3-1 0,-1 3 3 15,0 5 2-15,-3 2 1 0,1 4 5 0,-3 2 3 16,-1 1 4-16,-2 2 1 0,-2 1 3 0,0 2-1 16,-2-1-2-16,1 3 2 0,-1-1-3 0,-2 1-1 15,0 0 0-15,-2 2-1 0,1-1-6 16,-1-1-13-16,1 1-24 0,-1 0-25 0,-1-2-28 16,0-1-33-16,0-2-44 0,2-9-50 15,0 0-45-15,0 0-32 0</inkml:trace>
  <inkml:trace contextRef="#ctx0" brushRef="#br0" timeOffset="86451.55">1623 10841 601 0,'5'-21'162'0,"-5"21"17"0,1-14 11 0,-4 7 7 0,-2 7 15 16,-2 3-41-16,-1 5-34 0,2 3-21 0,-2 2-18 15,1 3-12-15,-3 2-7 0,2 1-4 16,0 3-10-16,-1 3-10 0,0 3-15 0,-1 2-8 15,-2 4 0-15,-1 1-6 0,0 1-3 0,1 2-2 16,2 2-4-16,0 0 0 0,4 1-3 0,0-1-5 16,2-3-8-16,6-2-4 0,3-3 1 0,4-1-4 15,3-2 2-15,3-3-2 0,3 0 3 0,1-4 2 16,1-2 0-16,4-1-1 0,-2 0-4 16,4-4-8-16,-4-3-7 0,4 1-10 0,-1-5-20 0,3 0-24 15,-7-5-25-15,0-1-29 0,0-2-48 0,-1-3-83 16</inkml:trace>
  <inkml:trace contextRef="#ctx0" brushRef="#br0" timeOffset="88487.31">1659 11051 280 0,'-10'7'140'0,"10"-7"32"0,0 0 27 15,0 0 22-15,0 0 18 0,0 0-21 0,0 0-19 16,0 0-21-16,0 0-21 0,0 0-19 0,0 0-21 15,0 0-12-15,0 0-16 0,-6 0-12 0,4-4-12 16,2 0-15-16,5 0-15 0,1-2-9 0,1-1-9 16,3-1-12-16,4-2 0 0,1-1-7 0,4 2-2 15,-5 2 2-15,2 1 1 0,1 1-3 0,-1 1 0 16,1 1 1-16,-1 2-3 0,-3 1-1 16,-1 4-1-16,-4-1-4 0,-1 2-2 0,-2 1-6 0,1 1-5 15,-5 0-3-15,0 2-1 0,-4 0 1 16,0 3 1-16,-3 0 3 0,1 3 4 0,-4 2 6 15,0 0 6-15,-4 2 3 0,-1-1 4 16,-1 2 1-16,-2 0 2 0,1 0-2 0,1-1 0 16,-1-2 1-16,1-2-1 0,2-3 0 0,2-1 0 15,3-1-1-15,1-2 1 0,7-8-2 0,0 0 1 16,0 0 1-16,0 0 1 0,0 0 1 0,0 0-2 16,0 0 1-16,0 0 1 0,0 0 3 0,-1 6 2 15,4-3 10-15,4-2 4 0,4 0 6 0,4 0 3 16,3-2 1-16,6 0 3 0,3-3-2 15,5-2-5-15,4-1-17 0,0-2-35 0,1 0-42 16,1-1-42-16,-2-1-55 0,-1-1-68 0,0-1-65 16</inkml:trace>
  <inkml:trace contextRef="#ctx0" brushRef="#br0" timeOffset="88952.11">2131 10919 862 0,'-14'-10'171'0,"-1"-1"29"0,4 4 23 16,4 0 23-16,4 0 18 0,3 7-53 15,0 0-31-15,0-7-23 0,2 0-23 16,0-1-22-16,3 3-19 0,0 1-22 0,2 1-19 0,4 0-14 16,0-2-8-16,1 1-13 0,2 0-4 15,-2 2-8-15,2 0-5 0,0 0 0 0,0 1-2 16,0-1-3-16,0 2 0 0,-3 1 0 0,-4 1-2 15,2 2 3-15,-1 0-1 0,-5 2-1 0,0 2-1 16,-2 1-4-16,0 0-8 0,-1 2-6 0,-1-1-12 16,-1 1-15-16,0 0-6 0,-2-1-2 0,-3 2 4 15,2-2-2-15,0 0 3 0,-3 0-10 16,1-1-6-16,-1 1-3 0,2-3-8 0,1 0-13 16,5-7-11-16,0 0-2 0,0 0 1 0,0 0 14 0,0 0 18 15,0 0 17-15,-2 7 17 0,3-2 20 16,1-2 14-16,0 1 11 0,3-3 1 0,3-1 10 15,-2 0 3-15,4 1 5 0,0 0 2 0,3-1-1 16,-3 1 3-16,3 1 4 0,-1 1 4 0,2 1-2 16,1 1 2-16,-1-1 5 0,-1 1-3 15,-4 0-3-15,0 2-3 0,-1 0-7 0,-3 0-3 16,-4 1-1-16,-1 1-9 0,-2-1-8 0,-3 3-1 16,-2-1-1-16,1 2-2 0,-1-2 2 0,-1 2-2 15,-3-1-9-15,-3 1-26 0,-1-1-26 0,-1-1-38 16,-2-3-53-16,1 0-54 0</inkml:trace>
  <inkml:trace contextRef="#ctx0" brushRef="#br0" timeOffset="89218.4">2516 10604 408 0,'12'15'94'0,"3"5"34"0,4 1 12 0,9 4 17 16,6 1 3-16,6 5-23 0,0-6-17 0,0 3-28 16,1 1-24-16,-3-4-33 0,-1 3-11 0,-4-2-15 15,-6 1-5-15,-8-2 0 0,-7 1-2 16,-2-3-2-16,-7 2 3 0,-2 0 5 16,-5 2 5-16,-5 2-2 0,-1 0 3 0,-4 1 0 15,-1 1 5-15,-9 0-2 0,-3 1-2 0,-1-3-4 16,0 1-2-16,-2-4-5 0,-1-3-24 0,2-2-33 15,-2-3-48-15,4-5-60 0</inkml:trace>
  <inkml:trace contextRef="#ctx0" brushRef="#br0" timeOffset="89483.08">3286 10805 547 0,'-17'1'165'0,"0"-1"26"0,17 0 22 15,0 0 14-15,0 0 19 0,0 0-33 0,0 0-29 16,0 0-42-16,0 0-31 0,-10 0-23 0,11-1-20 16,6 1-6-16,2-2-16 0,4 1-11 0,3-1-10 15,2-1-2-15,4 0-6 0,4-3-1 0,3 1-11 16,-4 0-26-16,1-2-19 0,-3 1-20 15,-2 1-25-15,0 0-33 0,-3-1-37 16,-3 3-46-16,-15 3-45 0,0 0-41 0</inkml:trace>
  <inkml:trace contextRef="#ctx0" brushRef="#br0" timeOffset="89683.5">3268 10952 419 0,'0'0'188'15,"0"0"37"-15,0 0 32 0,0 0 31 0,0 0 17 16,0 0-43-16,0 0-34 0,0 0-32 0,1 4-15 16,3-2-29-16,1 1-34 0,3-2-27 15,4-1-18-15,7 1-13 0,5-2-19 0,2-3-23 16,5 1-47-16,3-3-56 0,-7-1-38 0,2-3-51 16,1-1-54-16,-2-1-71 0,-1 1-84 0</inkml:trace>
  <inkml:trace contextRef="#ctx0" brushRef="#br0" timeOffset="90651.46">4309 10622 285 0,'-9'0'126'0,"-2"0"21"16,2-1 21-16,1 0 17 0,1-1 8 0,7 2-28 15,0 0-29-15,0 0-29 0,0 0-22 0,0 0-18 16,0 0-23-16,0 0-15 0,0 0-5 0,0 0-5 16,0 0 1-16,0 0 4 0,0 0 0 0,0 0 1 15,0 0 5-15,0 0 0 0,0 0-1 0,0 0 0 16,0 0-5-16,0 0-3 0,0 0 0 0,0 0 2 16,0 0-1-16,0 0 2 0,0 0-1 0,0 0 0 15,0 0-3-15,0 0-3 0,0 0-3 0,0 0-4 16,0 0-5-16,0 0-3 0,0 0-1 0,0 0-1 15,0 0 1-15,0 0-1 0,0 0 0 0,0 0-4 16,0 0 1-16,0 0 2 0,0 0-2 16,0 0-1-16,0 0-1 0,0 0 1 15,0 0-1-15,0 0 2 0,0 0-1 0,0 0-2 16,0 0 0-16,0 0 1 0,0 0-7 0,0 0 0 16,0 0-7-16,0 0-3 0,0 0-5 0,0 0-6 15,0 0-4-15,0 0-6 0,0 0-3 0,0 0-3 16,0 0-2-16,0 0 0 0,0 0-6 0,0 0-5 15,0 0-7-15,0 0-2 0,0 0-5 0,0 0-5 16,0 0-4-16,0 0-8 0,0 0-4 0,0 0 1 16,0 0 3-16,0 0-3 0,0 0-2 0,0 0 1 15,0 0-1-15,0 0 1 0</inkml:trace>
  <inkml:trace contextRef="#ctx0" brushRef="#br0" timeOffset="91302.16">4496 10483 392 0,'0'0'89'0,"1"-8"10"0,-1 8 7 0,0 0 5 0,0 0-1 16,0 0-29-16,0 0-26 0,-3-3-15 15,-2 3-5-15,-2 4-5 0,-5 4-5 0,-1 4-2 16,-8 7 4-16,2 3 15 0,-8 3 15 0,-4 6 16 16,-2 1-4-16,0-1-1 0,-2 0 2 0,2-1 2 15,4-2 3-15,1-4-17 0,8-4-13 0,2-3-18 16,6-4-5-16,12-13 0 0,0 0-4 0,0 0-3 15,-4 7-6-15,4-2 1 0,4-3 0 0,1-1-2 16,4-1 5-16,3-2 7 0,1 1 2 16,3-1 8-16,-1 0 3 0,2 0-1 0,-1 2 3 15,5-1 1-15,3-4-8 0,1 0-22 0,4-1-33 16,0-2-30-16,-1-1-30 0,0-2-35 0,0 0-59 16,0-2-47-16,-5-2-55 0</inkml:trace>
  <inkml:trace contextRef="#ctx0" brushRef="#br0" timeOffset="91485.76">4561 10577 511 0,'0'0'153'0,"-5"-4"25"0,0 3 14 15,5 1 13-15,0 0 8 0,0 0-48 0,-3 0-33 16,-2 1-35-16,0 3-19 0,1 3-9 0,2 1-8 16,1 3-10-16,-3 1-4 0,3 2-8 0,1 0-2 15,1 0 0-15,-1 1-12 0,0 2-15 0,0 3-6 16,0 2 2-16,0 4-3 0,0 3 1 0,2 0-2 15,-2 0-18-15,1 0-30 0,0 0-38 16,-1 0-39-16,1-2-50 0,3-4-47 0,-2-4-59 16</inkml:trace>
  <inkml:trace contextRef="#ctx0" brushRef="#br0" timeOffset="91867.85">4948 10401 723 0,'-8'0'129'0,"-1"3"19"0,1-1 18 16,1 1 7-16,2 2 2 0,-2 1-59 0,3 1-30 15,0 1-18-15,-4 3-13 0,1 2-21 16,-2 1-17-16,-1 4-7 0,-2 3 0 0,-4 2-3 16,0 2-3-16,-2 0 2 0,2 1-3 0,1 2 1 15,1-1 0-15,2 1 2 0,2-1-6 0,0-1-3 16,5-2-4-16,4-1 0 0,4-1-3 0,4-1 0 15,1-2-1-15,3-2-2 0,2-3 4 0,2-3 2 16,3 0 3-16,-2-4 5 0,2-3 9 0,-2-4 14 16,3-2 10-16,-2-3 17 0,-4 0 12 0,-1-1 16 15,-1-1 20-15,-4 1 14 0,-1-1 14 0,-3-1-1 16,0 1 4-16,-2-1-8 0,-2 3-7 16,-3 0-15-16,0-3-21 0,-3-1-29 0,0 1-35 15,-4-2-30-15,1 2-33 0,-2 1-32 0,-6 0-22 16,-3 3-23-16,-3 1-17 0,2 1-5 15,-6 4 0-15,1 1-4 0,2 2-13 0,-2 1-22 16,5 0-40-16,1 1-44 0</inkml:trace>
  <inkml:trace contextRef="#ctx0" brushRef="#br0" timeOffset="92153.17">5298 10530 740 0,'0'0'190'0,"-1"-7"40"15,1 7 38-15,0 0 33 0,0 0 30 0,0 0-34 16,0 0-30-16,0 0-29 0,0 0-35 0,0 0-30 15,0 0-32-15,0 0-30 0,0 0-32 0,0 0-18 16,0 0-20-16,0 0-20 0,0 0-18 16,0 0-32-16,0 0-36 0,-2-6-45 0,2 6-40 15,0 0-51-15,0 0-56 0,0 0-70 0,0 0-53 16,-2 2-39-16</inkml:trace>
  <inkml:trace contextRef="#ctx0" brushRef="#br0" timeOffset="92350.13">5225 10776 558 0,'0'0'193'0,"0"0"32"0,0 0 31 0,-2 9 30 16,2-9 28-16,0 0-34 0,0 0-32 0,0 0-33 15,0 0-27-15,0 0-23 0,0 0-28 0,0 0-26 16,0 0-29-16,0 0-21 0,0 0-22 0,0 0-11 16,0 0-13-16,0 0-20 0,0 0-16 0,0 0-21 15,0 0-22-15,0 0-28 0,0 0-24 16,0 0-27-16,0 0-25 0,0 0-20 0,0 0-14 15,0 0-25-15,-3 0-33 0</inkml:trace>
  <inkml:trace contextRef="#ctx0" brushRef="#br0" timeOffset="92949.79">5429 10349 196 0,'7'-5'65'0,"-7"5"17"0,0 0 13 0,0 0 11 16,0 0 10-16,0 0-3 0,0 0-14 0,0 0-20 16,0 0-20-16,2 4-14 0,-4 2-1 0,0 5 9 15,-3 5 10-15,-4 2 14 16,-1 5 13-16,-2 1 15 0,-3 4 5 0,-1 3 1 15,1 0-12-15,0-6-19 0,2 0-19 0,-1-2-18 16,0-1-15-16,4-4-14 0,-1-3-3 0,2 1-4 16,3-4-1-16,1-2 0 0,0-2-1 0,5-8-2 15,0 0-2-15,0 0 4 0,0 0-4 0,0 0 2 16,0 0 1-16,0 0-5 0,0 0-8 0,0 0-5 16,0 0-10-16,0 0-15 0,0 0-17 0,0 0-13 15,0 0-20-15,0 0-23 0,0 0-22 0,0 0-46 16,-4 2-45-16</inkml:trace>
  <inkml:trace contextRef="#ctx0" brushRef="#br0" timeOffset="93135.87">5269 10422 249 0,'-9'4'133'0,"0"-1"30"0,9-3 29 0,0 0 25 15,-10 4 19-15,10-4-25 0,0 0-20 0,0 0-16 16,0 0-25-16,0 0-27 0,0 0-27 0,0 0-21 15,0 0-21-15,0 0-16 0,0 0-14 0,0 0-18 16,0 0-20-16,-3 0-23 0,4-1-21 16,3-2-28-16,2-1-29 0,3 1-42 0,1-3-51 15,3 3-52-15</inkml:trace>
  <inkml:trace contextRef="#ctx0" brushRef="#br0" timeOffset="93349.89">5505 10616 505 0,'0'0'145'0,"-4"7"29"0,4-7 19 16,0 0 28-16,0 0 20 0,0 0-18 0,0 0-16 15,-5 6-25-15,5-6-21 0,0 0-24 0,0 0-14 16,0 0-21-16,0 0-21 0,0 0-23 0,0 0-21 16,0 0-10-16,0 0-12 0,0 0-8 0,0 0-18 15,0 0-30-15,0 0-23 0,0 0-26 16,0 0-31-16,0 0-36 0,0 0-38 0,0 0-44 15,0 0-37-15,-4-1-33 0</inkml:trace>
  <inkml:trace contextRef="#ctx0" brushRef="#br0" timeOffset="93567.36">5893 10310 583 0,'-13'-3'157'0,"0"2"43"0,13 1 32 15,0 0 26-15,0 0 20 0,0 0-39 0,0 0-29 16,0 0-24-16,0 0-28 0,0 0-36 0,0 0-29 16,0 0-28-16,-5-1-15 0,5 0-14 15,6 0-12-15,3-1-5 0,4 0-7 0,5-1-6 16,4-1-14-16,2 0-14 0,2-2-24 0,3-1-36 16,-6 1-38-16,0-1-42 0,-2-1-48 0,-1 2-55 15,-3-2-55-15</inkml:trace>
  <inkml:trace contextRef="#ctx0" brushRef="#br0" timeOffset="93886.13">5946 10289 307 0,'-14'8'102'0,"-1"0"24"16,3 0 28-16,-1 3 26 0,4 0 19 16,-1-2-23-16,1 1-19 0,1-1-17 0,3 1-22 15,-1 0-23-15,1 1-28 0,1-1-26 0,1 0-19 16,0-2-9-16,0 2-7 0,0-1 1 0,2 1-3 15,1-2-1-15,1 1-3 0,0-1-3 16,1 0-4-16,-2-1-7 0,0-7-3 0,4 7-3 16,1-3-1-16,-1 1 0 0,6-3 4 0,-2 2 3 15,5 1 4-15,-2-2 6 0,3-1 5 0,3 0 2 16,2 0 1-16,1 0 0 0,0-1-1 16,4 1 0-16,-1 0 2 0,-1-1 10 0,-1 0 6 0,0 0 10 15,-4 2 18-15,-4 1 14 0,-3-1 3 16,-10-3 5-16,8 5-6 0,-4 0-10 0,-2-1-5 15,-4 1-15-15,-1 2-17 0,-3 0-8 0,0 2-6 16,-2 0-4-16,-3 1 0 0,0 1 0 0,-3 1-15 16,1 0-13-16,-3 0-29 0,0 1-36 0,-1-3-40 15,0 0-52-15,-1-2-66 0</inkml:trace>
  <inkml:trace contextRef="#ctx0" brushRef="#br0" timeOffset="94118.33">6468 10358 737 0,'16'-6'185'15,"-16"6"25"-15,0 0 25 0,10-2 19 0,-10 2 16 16,7 0-80-16,-7 0-40 0,5 2-21 0,-5-2-19 16,3 3-21-16,3 1-24 0,-3 0-17 0,3 0-15 15,5-2-9-15,1 0-7 0,-1 0-6 0,4-2-8 16,-1-1-17-16,6-1-27 0,-2-1-40 0,4-1-39 15,-1 1-35-15,-1-3-31 0,0 2-36 0,-1-1-33 16,-1 2-33-16</inkml:trace>
  <inkml:trace contextRef="#ctx0" brushRef="#br0" timeOffset="94267.08">6520 10534 583 0,'0'0'178'0,"0"0"28"0,0 0 26 15,0 0 21-15,-1 6 11 0,3-2-49 0,3-2-48 16,2-2-37-16,3 0-31 0,2-1-27 0,5-3-41 16,1-1-63-16,5-1-63 0,-2-3-70 0,3 0-105 15</inkml:trace>
  <inkml:trace contextRef="#ctx0" brushRef="#br0" timeOffset="95014.46">7116 10149 402 0,'-3'-6'119'0,"0"0"27"0,0 0 25 0,0 0 20 0,1 0 17 15,2 6-22-15,0 0-13 0,-2-6-5 16,2 6-11-16,0 0-14 0,0 0-13 0,0 0-10 15,0 0-6-15,0 0-14 0,0 0-14 0,0 0-19 16,0 0-21-16,0 0-12 0,0 0-17 0,-3 0-11 16,0 5-10-16,1 3-9 0,-1 3-1 0,2 6 3 15,0 6 1-15,2 4 4 0,-1 4 3 0,1 2 3 16,0 4 0-16,3-4 6 0,2 1 7 0,-2-3-1 16,0-3 2-16,0-4-7 0,-2-4 2 0,0-4-2 15,1-1 0-15,1-3 0 0,-3 0-7 0,0-4-1 16,1-1 1-16,-2-7 1 0,0 0 1 15,1 6 1-15,-1-6 1 0,0 0-3 16,0 0 3-16,0 0 2 0,0 0-5 0,0 0-2 16,0 0-16-16,0 0-24 0,0 0-34 0,0 0-30 15,0 0-43-15,0 0-56 0,0 0-70 0</inkml:trace>
  <inkml:trace contextRef="#ctx0" brushRef="#br0" timeOffset="96518.14">17365 5069 237 0,'-12'3'71'16,"-1"0"15"-16,1-1 16 0,0 1 16 0,0-1 11 16,1 1-15-16,-1 0-9 0,3-1-2 0,0 2-6 15,0-2-6-15,9-2-6 0,0 0-10 0,-7 3 3 16,7-3 0-16,0 0 7 0,0 0-6 0,0 0-8 15,0 0-12-15,-1 2-5 0,4 1-3 0,1-2 3 16,7 1 2-16,2 2 1 0,7-3 9 16,6 1 12-16,6 0 10 0,10-1 9 15,10-2 14-15,1-1-11 0,10 0-14 0,5 0-8 16,5-2-16-16,4 0-11 0,0-2-11 0,-3 2-12 16,1-1-18-16,-9 1-6 0,-11 2 0 0,-7-1-5 15,-8 1 0-15,-9 1-1 0,-7-1 4 0,-7 1-5 16,-17 1 2-16,0 0-1 0,0 0-1 0,0 0 2 15,0 0 1-15,0 0 0 0,0 0-3 0,0 0 3 16,0 0-1-16,0 0-3 0,0 0-2 0,0 0-1 16,0 0-6-16,0 0-4 0,0 0-2 0,0 0-5 15,0 0-4-15,0 0-3 0,0 0-3 0,0 0-4 16,0 0 1-16,6-4 0 0,-3 1 5 0,-6-3 2 16,-2 0 5-16,-1-1 5 0,-1-1 3 0,-2-1 7 15,1-1 3-15,-4-1 3 0,2 0-1 0,2 2 4 16,0 1-1-16,1-1 5 0,1 2 2 15,-1 0-1-15,7 7 0 0,0 0 2 0,0 0-2 16,0 0 2-16,0 0-1 0,0 0-6 0,0 0-2 16,0 0-5-16,0 0-5 0,0 0-3 15,0 0-1-15,1 0-1 0,2 2 1 0,4 3 4 16,2 3 0-16,2 1 3 0,3 4 3 0,3 1 3 16,3 1 4-16,3 2-1 0,-1 2 1 0,-4-5-2 15,-2 0 4-15,-2-1 5 0,-2-2 6 0,-3-4 1 16,-1 1-1-16,-8-8-1 0,3 7 0 0,-2 0-1 15,-2-1-1-15,-4 0-3 0,-4 1-3 16,-1 2-2-16,-1 1-9 0,-3 1-12 0,0 1-16 0,-3 0-30 16,0 1-37-16,-2-1-39 0,3 0-55 15,-1-3-60-15</inkml:trace>
  <inkml:trace contextRef="#ctx0" brushRef="#br0" timeOffset="98488.89">18857 4863 237 0,'-8'-7'138'0,"0"-1"31"16,1 2 32-16,3 0 28 0,2 1 21 0,2 5-15 15,-1-7-16-15,0 0-15 0,0-1-13 16,1 8-14-16,0-5-19 0,0 5-17 0,0 0-11 15,0 0-15-15,0 0-15 0,-2-5-11 0,2 5-12 16,0 0-14-16,0 0-10 0,0 0-12 0,0 0-10 16,0 0-13-16,0 0-9 0,0 0-18 0,-1 0-20 15,0 3-28-15,-2 4-4 0,1 8-1 0,-2 6-2 16,0 5 2-16,0 10 6 0,2 3 9 0,-3 3 18 16,2 1 22-16,0-3 2 0,2-1-1 0,-3-3 3 15,0-2 3-15,3-7-1 0,-1-3-2 0,2-7-1 16,-1-4-9-16,2-2-22 0,1-1-19 0,-1-2-20 15,-1-8-20-15,0 0-24 0,0 0-23 16,0 0-27-16,5 6-22 0,-5-6-16 0,5 0-16 16,2-4-47-16</inkml:trace>
  <inkml:trace contextRef="#ctx0" brushRef="#br0" timeOffset="99274.61">18889 4656 507 0,'-8'-10'108'0,"0"3"23"16,1 3 23-16,7 4 16 0,0 0 12 0,0 0-21 16,0 0-11-16,0 0-12 0,0 0-18 0,0 0-17 15,0 0-18-15,0 0-10 0,0 0-12 16,0-4-12-16,2 1-14 0,2 1-10 0,0 0-6 0,7 1-4 16,4 1 2-16,7-2-1 0,5 2 8 0,10-3 3 15,3 1 4-15,4-2 1 0,7-1-2 16,6 0 1-16,6 1-2 0,2-2-2 0,4-1-6 15,4 2-3-15,0 0-3 0,2-2 4 0,-1 0 0 16,-2 3 1-16,-1-1-5 0,-2-2-5 0,-5-1 0 16,0 3-4-16,-6 1 2 0,-9-1-4 0,-5 0-1 15,-7 1-3-15,-6 2 1 0,-6 0-2 16,-7 2 2-16,-18 0 1 0,0 0 0 0,0 0 5 0,0 0 5 16,0 0 10-16,0 0 4 0,0 0 3 15,0 0 0-15,0 0 3 0,0 0 3 16,0 0-3-16,0 0-6 0,0 0-6 0,0 0-4 15,0 0 2-15,0 0-2 0,0 0-2 0,0 0-6 16,0 0-5-16,0 0 0 0,11 4-3 0,-11-4-6 16,5 5-6-16,-2 3 0 0,-5 6-2 0,0 9 3 15,-2 6 1-15,1 9-2 0,0 2-2 0,-2 7 5 16,1 5 4-16,4 2 0 0,-1 5 1 16,2 2-3-16,-1-2 1 0,0-5 3 0,1-6 1 0,-1-5 0 15,1-2-2-15,0-6 1 0,0-1 1 0,0-8 0 16,3-4 0-16,-3-8 1 0,-1-2-1 15,0-12 2-15,1 9-1 0,-1-9 2 0,0 0 0 16,0 0-2-16,0 0 2 0,0 0 0 0,0 0 3 0,0 0-1 16,0 0 4-16,0 0-2 0,0 0 3 15,0 0 3-15,0 0 2 0,0 0 5 0,0 0 3 16,0 0 3-16,0 0 3 0,0 0-1 0,-2 4-2 16,-3 0-2-16,1-5 3 0,-1 1-5 0,-1-3-5 15,0 1-4-15,-4-2-6 0,-2 1 0 16,-6-2-1-16,-4 1-1 0,-6 2-5 0,-4 0-7 15,-10 4-1-15,-4 0-7 0,-11 1 3 0,-8 3-7 16,-5 3 1-16,-5 1-1 0,-1 3-2 0,-3 1 7 16,2 2 2-16,0 1 5 0,0 0 1 15,0 0 10-15,8 0 7 0,5-3-2 0,5-1 6 0,9-2 4 16,3-4 2-16,5 0 2 0,8-3 2 16,8-1-2-16,7 0-3 0,4-3 1 0,15 0-3 15,0 0-5-15,0 0 1 0,0 0-4 0,0 0-4 16,0 0-2-16,0 0-1 0,0 0-2 0,0 0 0 15,0 0-2-15,0 0-5 0,0 0-2 0,0 0-11 16,0 0-6-16,0 0-15 0,0 0-13 0,0 0-18 16,0 0-12-16,0 0-19 0,0 0-16 0,0 0-10 15,0 0-21-15,0 0-18 0,0 0-32 0,-9-4-46 16,3-2-90-16</inkml:trace>
  <inkml:trace contextRef="#ctx0" brushRef="#br0" timeOffset="100486.4">925 12217 445 0,'-4'22'53'0,"2"4"20"16,-1 5 28-16,3 3 29 0,-1 2 16 0,1 3-3 15,1 4 0-15,-1 7-8 0,0 1-23 0,0 3-10 16,0 1-20-16,1 0-21 0,1 0-15 0,-1-3-5 16,1-2-4-16,-4-2-3 0,1-6-4 0,0-5-9 15,-1-6-9-15,2-6-7 0,0-4 1 0,-1-6 2 16,1-15 2-16,0 0 2 0,0 0 2 0,0 0 1 16,0 0 4-16,0 0 1 0,1 6-2 0,-1-6-1 15,0-4-6-15,4-6-1 0,-3-3-7 16,0-3-4-16,2-3-6 0,0-1-7 0,3-4-2 15,1-2-1-15,-1 2 1 0,2 2-1 0,-1 0 10 16,3 2 3-16,0-1 8 0,1 4 13 0,3 2 10 16,-1 4 5-16,0 2 7 0,-2 4 6 0,-2 3 2 15,0 1 9-15,-2 1 4 0,0 3-1 0,-2 4-4 16,0 0-2-16,-1 1-4 0,-2 1-6 0,-1-1-9 16,0 4-12-16,1 1-6 0,1 1-9 15,0 1-5-15,-1 1-9 0,1-1-8 0,-1 1-6 16,-1 0-6-16,0-1-13 0,0 1-21 15,0-1-16-15,-1-4-29 0,-1 0-32 0,1-3-28 16,0-8-32-16,0 0-30 0,0 0-10 0,0 0-7 16</inkml:trace>
  <inkml:trace contextRef="#ctx0" brushRef="#br0" timeOffset="100767.48">1599 12425 867 0,'0'-7'145'0,"-3"4"14"0,-4 3 11 16,-6 2 8-16,2 2 6 0,0 0-49 0,-2 3-32 16,6 1-28-16,-2 2-23 0,3-1-16 0,-1 1-12 15,0 3-9-15,-2 5-3 0,-1 3-1 16,-3 7-1-16,0 4 20 0,-2 4 15 0,4 2 4 16,-2 1-1-16,0 2 2 0,1 3-1 0,3-1-8 15,2-1-2-15,3-4-23 0,4-2-13 0,3-6-3 16,2-1 5-16,1-3-1 0,5-1 0 15,0-3 2-15,1-2-1 0,2-4 1 0,0-2 1 16,2-2 3-16,0-3 0 0,0-1-4 0,-1-2-1 16,1 0-3-16,1-4-15 0,-1-1-21 0,0-1-28 15,-1 0-40-15,-2 0-52 0,-1-4-77 0</inkml:trace>
  <inkml:trace contextRef="#ctx0" brushRef="#br0" timeOffset="103233.04">2095 12801 100 0,'2'-6'35'0,"-2"6"9"16,0 0 5-16,2-6 8 0,-2 6 7 0,0 0-6 16,0 0-5-16,0 0-3 0,0 0-8 0,0 0-8 15,0 0-6-15,0 0-5 0,-4-2-5 0,0 0-1 16,-1 2 3-16,-1 2 0 0,-2 0-2 15,2 3 3-15,-4 2 2 0,-1 0 4 0,-1 3 13 16,0 0-1-16,2-2-1 0,0 2-2 0,0-2 2 16,1-1 0-16,0 1 2 0,0 0 1 0,0-2-4 15,1 1 4-15,0-3 1 0,8-4-1 16,0 0-1-16,0 0 5 0,0 0 9 0,0 0 6 0,0 0 0 16,0 0-4-16,0 0 4 0,0 0 3 15,0 0 4-15,0 0-6 0,0 0-9 0,0 0-12 16,0 0-8-16,0 0-6 0,-6 4-8 0,6-4-12 15,0 0-25-15,0 0-27 0,0 0-33 0,0 0-45 16,0 0-50-16,0 0-49 0</inkml:trace>
  <inkml:trace contextRef="#ctx0" brushRef="#br0" timeOffset="103683.9">2016 12452 459 0,'-5'-5'110'0,"5"5"19"0,0 0 12 0,0 0 11 15,0 0 5-15,0 0-27 0,0 0-27 0,-5-4-25 16,1 3-23-16,-2 1-17 0,0 1-14 16,-2 4-10-16,0 4-2 0,-2 2 3 0,-4 5 2 15,-1 3 10-15,-4 2 3 0,4 0-1 0,-2 3 4 16,0 2-1-16,-1 1-2 0,1 2-3 0,-2 0-5 16,0-2-7-16,5-1-6 0,2-4-1 0,1-1-1 15,3-3-2-15,1-4 0 0,3-2-4 0,4-4-1 16,2-3-1-16,3-3-3 0,4-1 4 0,0-2 5 15,2-2 6-15,-1 0 4 0,1 1 3 0,1 1 10 16,3-2 10-16,-1 2 9 0,0-1 0 16,3 1-8-16,-1-3 0 0,4 2-3 0,1 1-3 15,4-5-11-15,4 2-14 0,1-3-18 0,1-1-24 16,-2-3-21-16,-2 1-19 0,-1 1-15 0,-1-3-23 16,-6-1-60-16,0 0-21 0,-7 3-40 0</inkml:trace>
  <inkml:trace contextRef="#ctx0" brushRef="#br0" timeOffset="103884.43">2042 12552 354 0,'-9'-4'153'0,"1"0"33"15,8 4 27-15,0 0 16 0,0 0 1 0,0 0-41 16,0 0-32-16,-6 3-32 0,5 0-30 0,-1 1-38 16,1 2-23-16,1 3-17 0,2 3 18 0,0 2 0 15,0 1-4-15,0 3 1 0,1 3-6 0,-1-6 7 16,-1 2-3-16,1 4-1 0,0 0-19 15,0-2-7-15,1 0-1 0,-1 0-1 0,3-2 2 16,-1 2 0-16,-1-1-8 0,3 0-15 0,0 1-22 16,0-3-27-16,-2-1-42 0,2-2-43 0,-1 0-45 15,-1-4-49-15</inkml:trace>
  <inkml:trace contextRef="#ctx0" brushRef="#br0" timeOffset="104185.19">2329 12571 641 0,'0'0'84'16,"0"0"2"-16,-1-4 6 0,-3 5 8 0,-3 5 13 15,0 5-25-15,-2 3-19 0,2 1-8 0,-2 5 0 16,5 1-4-16,-2 1-4 0,1 1-10 0,2-4-13 16,1 2-18-16,0-3-7 0,4-1-3 0,2-1-3 15,1-2 1-15,3-3-4 0,-1 1 7 0,4-1 0 16,2-3 2-16,0-1 1 0,0-2 1 0,2-1 3 15,-1-2 2-15,4-3 7 0,-1-2 2 0,1-1 6 16,-4-5 10-16,2-1 26 0,-4-1 21 0,-2-1 10 16,-1-2 10-16,-3-2 3 0,-2-2-2 15,-4-2-9-15,-3-2-11 0,-2 1-30 0,1 0-32 16,-7 1-26-16,3 0-31 0,-4 2-28 0,-1 3-40 16,-2 0-28-16,-3 7-39 0,-3 2-30 0,3 5-31 15,-5 2-42-15</inkml:trace>
  <inkml:trace contextRef="#ctx0" brushRef="#br0" timeOffset="104468.51">2551 12281 594 0,'-8'-7'159'0,"8"7"9"0,0 0 13 16,0 0 5-16,-4-1 2 0,0 1-71 15,3 4-38-15,2 6-38 0,8 3 9 0,1 3-2 16,6 1-10-16,-1 2-5 0,4 2 1 0,3 3 5 16,5 0 2-16,3 3 0 0,3 3-20 0,0-2-4 15,2-1 2-15,-3 0 2 0,-4 1-4 0,1 2-2 16,-6-3-2-16,-1 1 0 0,-9-4-3 0,-4-2-4 16,-5 1-2-16,-5-2 1 0,-4 2 0 15,-2-1 2-15,0-2 1 0,-4-1 1 0,1 2-5 0,-3 0-18 16,-8-1-30-16,-1 1-28 0,0-1-44 0,-2-3-65 15,1-4-84-15</inkml:trace>
  <inkml:trace contextRef="#ctx0" brushRef="#br0" timeOffset="104667.14">3107 12581 753 0,'7'-7'196'0,"0"2"39"15,-1 2 18-15,-2 1 11 0,2-2 1 0,2 5-57 16,5-2-41-16,3-1-28 0,3 0-43 0,-2 2-38 16,3-3-19-16,3 0-9 0,-1-1-2 15,3 0-16-15,-3 3-25 0,0-4-35 0,-4 2-27 0,-1-1-37 16,-5 0-52-16,0 0-78 0,-4 1-89 0</inkml:trace>
  <inkml:trace contextRef="#ctx0" brushRef="#br0" timeOffset="104833.3">3220 12721 761 0,'-12'12'174'16,"4"-4"33"-16,8-8 16 0,0 0 19 0,0 0 21 15,0 0-32-15,-3 5-15 0,4 2-36 0,2-5-33 16,3 0-28-16,2-1-12 0,3-1-8 0,1 0-12 16,3 0-17-16,2-2-20 0,5-2-6 0,-1-1-12 15,0-3-19-15,3-2-48 0,1-1-57 16,-1-2-63-16,1 1-68 0,-2-4-105 15</inkml:trace>
  <inkml:trace contextRef="#ctx0" brushRef="#br0" timeOffset="106619.05">4154 12308 431 0,'0'0'125'0,"0"0"27"15,0 0 26-15,0 0 17 0,0 0 16 0,0 0-23 16,0 0-16-16,0 0-17 0,0 0-18 0,0 0-13 16,1 1-23-16,1-1-18 0,1-4-14 0,2-7-18 15,4-3-15-15,1-5-12 0,-1-4-11 0,2-4-22 16,3-4-14-16,0-3 1 0,-7 5 2 0,0 1 16 16,-2 2 5-16,-3 4 9 0,-1 3 3 15,-4 4 7-15,2 5 11 0,-6 5-3 0,-1 4-4 16,-6 3-14-16,0 2-6 0,-5 3-8 0,-1 1-6 15,-4 2 2-15,-2 3-4 0,-1 1-5 0,0 2-10 16,2 1 0-16,4-1-12 0,0 0-12 0,3 1-10 16,6-3-22-16,3 1-15 0,6-1-1 0,3-3-3 15,4 2-1-15,5-4 8 0,-1 0 10 0,3 1 13 16,2 0 24-16,3 0 16 0,1 1 8 16,3 0 15-16,-3-1 6 0,4 2 12 0,-1-2 9 15,-1 1 5-15,1 0-1 0,-2-2 4 0,0 0 5 16,0 1 3-16,-1-2 3 0,1 1-8 0,1 0-5 15,-2-2 1-15,-3 1-3 0,0-2 1 16,-3 1-3-16,-1 0-1 0,-3-1-3 0,-4 1 2 16,-3-2-1-16,-1 1-1 0,-6-1 1 0,-2 2 0 15,1-1 1-15,-3 0-4 0,-2 0 5 0,2 1 2 16,-4 1 10-16,1 0 1 0,-4 0 4 0,-1-1-2 16,-1 0-2-16,0-3-1 0,4 0-4 0,-1-1-5 15,3 0-12-15,0-2-5 0,14-1-5 0,-10-2-1 16,1-3-5-16,5-1-9 0,3-3-15 0,1-1-10 15,2-4-12-15,2-3-9 0,-1-2-17 0,4-2-22 16,1-3-26-16,5-1-25 0,2-1-35 0,4-3-47 16</inkml:trace>
  <inkml:trace contextRef="#ctx0" brushRef="#br0" timeOffset="106951.61">4681 11960 569 0,'-1'-2'110'16,"-3"0"8"-16,-1 5 8 0,-1 3 11 0,-4 2 13 16,-1 3-53-16,1 5-33 0,-1 4-19 0,3 4 2 15,0 2-5-15,-1 2-5 0,2 3-13 0,-2 1-11 16,2 1-3-16,1 0 1 0,4 0-1 0,0-1-3 16,2-1-5-16,0-4-8 0,2-4-4 0,0-3-6 15,5-2 2-15,-1-4-1 0,1-5-1 16,1-3 3-16,0-2 10 0,1-4 12 0,1-1 11 15,2-2 14-15,0-2 3 0,3-2 5 0,-3-1 8 16,1-1 9-16,0 0 5 0,-1 0 8 0,-2-1 7 16,0-1 0-16,-1-3-3 0,-3-1-3 0,-5-2-4 15,-1 1-8-15,-1-2-9 0,-2-1-18 0,-1-2-14 16,-4-2-14-16,1 0-12 0,-5 1-13 0,-3 1-20 16,-1 4-21-16,2 2-29 0,-4 2-17 0,-1 4-20 15,-3 3-26-15,-4 4-25 16,3 4-39-16,-4 1-33 0</inkml:trace>
  <inkml:trace contextRef="#ctx0" brushRef="#br0" timeOffset="107371.8">5450 11780 543 0,'4'-15'222'16,"-4"15"23"-16,0 0 18 0,1-11 3 0,-1 11 2 15,0 0-96-15,-2-5-54 0,-1 5-42 0,-1 3-31 16,0 5-22-16,-3 3-19 0,-3 3-3 0,0 5-1 16,-1 4-1-16,-5 5-2 0,2 0 2 15,-1 0 4-15,-1 1-2 0,-1 1 2 16,-2 1-2-16,0 0 1 0,-2 1 0 0,0-3 1 15,-1 0 0-15,0-2-3 0,0 0-7 0,3-3-24 16,-1-1-30-16,1-3-45 0,4-3-61 0,3-2-66 16</inkml:trace>
  <inkml:trace contextRef="#ctx0" brushRef="#br0" timeOffset="107587.47">5270 11812 917 0,'-13'-1'153'0,"-1"3"24"0,3 1 23 16,3-2 15-16,8-1 10 0,0 0-52 0,0 0-26 15,0 0-20-15,0 0-26 0,0 0-22 0,0 0-23 16,0 0-15-16,0 0-7 0,0 0-11 0,0 0-15 16,0 0-22-16,0 0-21 0,0 0-24 0,0 0-36 15,0 0-35-15,-1 2-43 0,5 2-49 0,0-1-28 16,2 4-28-16,2 2-14 0</inkml:trace>
  <inkml:trace contextRef="#ctx0" brushRef="#br0" timeOffset="107738.22">5430 12102 224 0,'8'12'113'0,"-4"-3"30"0,-4-9 27 16,0 0 21-16,0 0 15 0,0 0-11 0,0 0-18 16,0 0-16-16,0 0-18 0,0 0-18 0,0 0-22 15,0 0-18-15,0 0-13 0,0 0-16 0,0 0-10 16,0 0-14-16,0 0-12 0,0 0-27 0,0 0-33 15,0 0-30-15,0 0-49 0,0 0-57 0,0 0-57 16</inkml:trace>
  <inkml:trace contextRef="#ctx0" brushRef="#br0" timeOffset="107953.62">5886 11784 883 0,'-13'-4'166'0,"13"4"33"0,0 0 29 0,0 0 25 16,0 0 16-16,0-3-37 0,0 5-37 0,3-5-42 15,2 4-33-15,3 1-34 0,2-1-27 0,2 0-26 16,1 2-12-16,3-2-13 0,4-2 1 0,-8-3-2 16,4 3-4-16,-1-4-10 0,4 0-31 15,0-2-25-15,-2-2-36 0,1 1-38 0,-3-2-54 16,1 1-72-16,-2 0-80 0</inkml:trace>
  <inkml:trace contextRef="#ctx0" brushRef="#br0" timeOffset="108286.34">6091 11691 460 0,'-15'4'106'0,"1"2"16"16,7-4 8-16,2 2 9 0,-3 2 8 0,4 0-26 15,-2 5-9-15,1 0-4 0,0 4-8 0,-3-1-11 16,2 4-7-16,0-2-8 0,-1 2-9 0,0 2-13 15,-2 0-16-15,2 0-17 0,1-2-9 0,-1 0-4 16,1-3-1-16,0 0 0 0,-1-2-5 0,5-1-17 16,2-12-23-16,0 0-16 0,0 0-10 15,0 0-10-15,0 0-7 0,1 7-1 0,2-3 5 16,3-2 14-16,2-4 22 0,4 0 15 0,1-2 13 16,3-1 9-16,2-1 6 0,5 0 4 0,-1 0-2 15,-1 2 1-15,2 0 2 0,-1 3 9 0,0 1 9 16,-1 0 9-16,-2 2 8 0,-2 1 4 15,-2 0 11-15,-3 1 10 0,-2 1 10 0,-4 2-1 16,-4 0-8-16,-3 2-9 0,-5 1 1 0,1 1 1 16,-4 1-8-16,0 1-10 0,-2 0-14 0,-1 2-3 15,-2 2-4-15,-2-1-3 0,0 1-29 0,-2-2-34 16,2 1-38-16,-1-3-54 0,1-1-70 0</inkml:trace>
  <inkml:trace contextRef="#ctx0" brushRef="#br0" timeOffset="108485.03">6348 11951 661 0,'12'-8'183'0,"-3"5"16"16,-9 3 6-16,0 0 2 0,7 0 10 0,-1 1-54 16,2 1-34-16,0 4-49 0,1 3-36 0,3-3-16 15,2 2-5-15,0-1-2 0,0-1-9 0,2-3-10 16,0-1-20-16,4-2-24 0,-3-1-21 0,3-4-24 15,-1-3-26-15,-1 2-27 0,2-2-27 16,-2-1-29-16,-2-1-27 0</inkml:trace>
  <inkml:trace contextRef="#ctx0" brushRef="#br0" timeOffset="108652.61">6392 12075 273 0,'-10'7'176'0,"3"0"37"0,7-7 35 15,0 0 29-15,-3 5 24 0,3-5-29 0,0 4-33 16,4-3-37-16,1-1-40 0,2 0-39 0,3 0-33 16,2-1-29-16,3-1-24 0,2-2-17 0,3-3-35 15,0-3-34-15,-1-1-39 0,3 0-51 0,3-2-73 16,-3-2-93-16</inkml:trace>
  <inkml:trace contextRef="#ctx0" brushRef="#br0" timeOffset="109067.38">7295 11748 620 0,'-6'-11'149'0,"2"5"18"0,4 6 18 0,0 0 14 15,-7-5 11-15,3 0-46 0,4 5-40 0,-5-1-28 16,-1 1-28-16,0 1-19 0,-4 4-17 0,1 6-4 16,-4 4 9-16,-5 5 2 0,-3 4 7 0,2-1 6 15,-2 3-1-15,-1 2 1 0,-1 3 2 0,2 1-12 16,-1 0-20-16,5-4-7 0,3-4-9 0,4-3-6 16,5-2-2-16,3 1-3 0,4-2-11 0,4-2 0 15,3-3 7-15,3-2-1 0,3-3 4 0,2-1-1 16,1-1 14-16,3-3 16 0,0-2 21 15,2-4 14-15,-2-2 4 0,0-2 9 0,-1-1 11 16,-1-2 14-16,-2 0 3 0,-3-3-6 0,-2 2-11 0,-1-3-13 16,-4-1-2-16,-1 0-13 0,-1-1-13 15,-3-2-26-15,-2-3-18 0,1 0-16 0,-3-4-14 16,-1 0-19-16,0-4-23 0,-3 1-20 0,-2-1-29 16,-6 2-38-16,-4 3-44 0,-7 2-59 15,-2 4-49-15</inkml:trace>
  <inkml:trace contextRef="#ctx0" brushRef="#br0" timeOffset="112350.21">20008 3765 95 0,'0'0'50'0,"5"-5"11"0,-5 5 12 16,4-6 12-16,-4 6 7 0,0 0-9 0,0 0-5 15,0 0-7-15,-3-1-6 0,-1-3-4 0,4 4-9 16,0 0-1-16,0 0 5 0,-6-3 4 0,0 3 5 16,-1 0 13-16,7 0 11 0,0 0 7 0,-9 0 2 15,9 0-4-15,0 0-7 0,0 0-8 0,0 0-8 16,-7 0-13-16,7 0-16 0,0 0-9 0,-5 4-2 15,5-4-3-15,0 0 6 0,0 0 10 16,0 0 7-16,0 0 7 0,0 0 11 0,0 0 8 16,0 0 3-16,0 0 2 0,0 0-5 0,0 0-10 15,0 0-2-15,0 0-4 0,0 0-6 16,0 0-2-16,0 0-5 0,0 0 0 0,0 0 4 16,1 0 2-16,1-1-1 0,2 0 1 0,1-1-6 15,1 2-4-15,3-4-4 0,0 0-5 0,2 2-5 16,1-1-7-16,4-2-6 0,-6 3-8 0,7 3 3 15,3-2-4-15,1 0-1 0,4 0-1 0,6-1-3 16,3 1 1-16,2-3 1 0,7 1-3 0,0 1 3 16,0-2-5-16,1-1 2 0,-2 1 1 0,0 0 1 15,-5 0-4-15,-4 1 0 0,-5 0 3 16,-3 1-3-16,-8 0 1 0,-1 0-1 0,-16 2-1 16,0 0 0-16,0 0 1 0,0 0 0 0,0 0 0 15,0 0 0-15,11-1 0 0,-11 1 0 0,0 0 1 16,0 0 0-16,0 0 1 0,0 0-1 0,0 0-4 15,0 0 2-15,0 0 1 0,11 0 1 0,-11 0-2 16,0 0 18-16,0 0-16 0,0 0-1 0,0 0 3 16,0 0-3-16,0 0 0 0,0 0 0 0,0 0 1 15,0 0-18-15,0 0 19 0,0 0-2 0,0 0 0 16,0 0 3-16,0 0-2 0,0 0-1 16,0 0 3-16,0 0-9 0,0 0-13 15,0 0-12-15,7-2-23 0,-7 2-27 0,0 0-25 16,0 0-21-16,0 0-36 0,0 0-27 0,0 0-23 15,0 0-23-15,0 0-11 0,0 0-12 0,0 0-7 16,2-4-13-16</inkml:trace>
  <inkml:trace contextRef="#ctx0" brushRef="#br0" timeOffset="112718.52">20664 3516 193 0,'0'0'106'0,"-4"-5"23"0,4 5 20 0,0 0 20 0,0 0 17 16,0 0-20-16,-5-5-18 0,5 5-12 0,0 0-13 15,0 0-15-15,-6-2-16 0,6 2-13 0,-6 0-15 16,6 0-12-16,0 0-14 0,0 0-12 0,0 0-8 16,0 0-8-16,1 1-6 0,-1 3-5 15,4 1-5-15,-1 3 2 0,2 0 3 0,2-1 3 16,2 1 6-16,7 0 8 0,-1 0 3 0,2-2 6 16,-5 1 6-16,2-1-2 0,-1 0 2 0,1-2-3 15,-1-1-4-15,-1 1-8 0,-1 0-4 0,-5 1-6 16,-1 0-4-16,0 0-2 0,0 0-3 15,-1 2-2-15,-3-3 0 0,-1-4-2 0,0 6 1 16,0 1-1-16,0 1-2 0,2-1 4 0,-2-7-4 16,0 8 4-16,1-1-1 0,-2 0 3 0,-1 0-3 15,0-1 2-15,-2 2 4 0,0-1 0 16,0 2 3-16,-1 0-2 0,-2 1 4 0,2-2-3 0,-4 2 4 16,2 0 0-16,-3 0-1 0,-1 0-2 15,1 2 1-15,-2-2 2 0,-1-1-3 0,-1 1-16 16,0-1-28-16,1 0-29 0,1-2-45 0,-1-2-36 15,13-5-36-15,-9 5-38 0,0 0-41 0</inkml:trace>
  <inkml:trace contextRef="#ctx0" brushRef="#br0" timeOffset="115050.9">21115 3278 412 0,'-2'-11'80'0,"1"4"26"0,1-2 29 0,-1 2 22 0,1 0 21 16,0 7 19-16,0 0-17 0,0 0-8 0,0 0-16 15,0 0-21-15,0 0-21 0,0 0-23 16,0 0-18-16,0 0-20 0,-5-4-15 0,5 4-16 15,0 0-15-15,-2-1-6 0,-2 0-11 0,0 2-1 16,0 2-2-16,1 1-1 0,-1-1 0 0,0 4 0 16,-1 1 3-16,1 0-1 0,3 1 4 0,-2 2 2 15,3 1 0-15,0 4 2 0,0 2 0 0,0 2 1 16,0 4 4-16,1 3 7 0,1 1 16 0,0 3-3 16,0-2-1-16,3 2 1 0,-3-1 2 0,0 2-1 15,1-4-1-15,0 3-2 0,-2-4-18 0,3 0 4 16,-1-1 2-16,0-2 0 0,0-1 1 15,-1-3-1-15,3-3 0 0,-2-3-4 0,0-3 2 16,-3-11-3-16,1 9 0 0,-1-9-1 0,0 0-1 0,0 0 0 16,0 0-1-16,0 0-9 0,0 0-10 15,0 0-11-15,0 0-14 0,0 0-18 16,5 5-17-16,-2-4-24 0,2-1-23 0,-1-1-20 16,-4 1-24-16,3-5-27 0,2-1-20 0</inkml:trace>
  <inkml:trace contextRef="#ctx0" brushRef="#br0" timeOffset="116005.5">21173 3313 472 0,'0'0'70'0,"-10"-3"17"0,10 3 10 0,0 0 14 16,0 0 7-16,0 0-24 0,0 0-9 0,-2-4-9 15,3 1-7-15,7 0-12 0,3-2-8 0,9-1-5 16,3 1 1-16,8-3 13 0,5 0 4 0,6-1 5 16,4-1 5-16,5 0-3 0,4-1-2 0,3 1 5 15,1 1-7-15,-3-1-15 0,4 0-7 0,-2 1-9 16,0 0-12-16,-4 1 0 0,-1 1 1 0,-9 0-13 16,-6 2-2-16,-6 1-2 0,-5-2 2 15,-6 4 8-15,-6-1 4 0,-15 3 5 16,0 0 4-16,0 0 4 0,0 0 4 0,0 0 6 15,0 0-4-15,0 0-3 0,0 0 2 0,0 0-6 16,0 0-1-16,0 0-1 0,0 0-2 0,0 0-3 16,0 0-1-16,0 0 1 0,0 0-5 0,0 0 0 15,0 0-3-15,0 0-3 0,13-3-3 0,-13 3-1 16,0 0-2-16,0 0-6 0,0 0 1 0,0 0-2 16,0 0 1-16,0 0-5 0,0 0 0 0,0 0-4 15,4 3-6-15,-2 0 2 0,-3 5-6 0,-1 1-3 16,1 5 0-16,1 5 1 0,2 4 1 0,1 5 3 15,0 3 5-15,-1 4 0 0,4 0 4 16,2 4 5-16,0-1-2 0,0 2 2 0,-1 0-1 16,3-3 4-16,-4-2 1 0,-2-2-1 0,1-3 1 15,-1-1 0-15,-1-3 0 0,0-4 1 0,-1-3 0 16,1-3-2-16,-3-7-2 0,0-9 0 0,0 0 1 16,0 0-2-16,0 0 1 0,0 0 0 0,0 0-2 15,2 9 2-15,-2-9 0 0,0 0 2 0,0 0-2 16,0 0 1-16,0 0 1 0,0 0-1 15,0 0 2-15,0 0-2 0,0 0 2 0,0 0 0 16,0 0 0-16,0 0-1 0,0 0 1 0,0 0-2 16,0 0 2-16,0 0 2 0,0 0-5 0,0 0 1 15,0 0-1-15,1 8 2 0,-1-8-2 16,0 0-2-16,0 0-1 0,0 0 0 0,0 0 3 16,0 0-2-16,0 0 2 0,0 0-3 0,0 0 1 15,0 0 4-15,0 0-2 0,0 0 1 0,0 0 1 16,0 0-1-16,0 0-1 0,-2 6 1 0,2-6 2 15,0 0-1-15,0 0 1 0,0 0-2 0,-4 4-1 16,-1-3 3-16,-1 1 0 0,-2 0-2 0,-1 0 4 16,-6 1-3-16,-1 2 1 0,-4-2 1 0,-3 1 1 15,2 0-3-15,-5 2 1 0,-2 0 3 0,-6 1-6 16,-4 0 3-16,-5 0 0 0,-5 0-1 0,2 1 1 16,-5 1 0-16,0-1 1 0,-1 0-1 15,3-1 6-15,4-1 81 0,3 0-69 0,4-2 6 16,8 1 6-16,9-2 4 0,1-2 1 0,7-1 5 15,0 1-2-15,13-1-82 0,0 0 70 16,0 0-7-16,0 0-6 0,0 0-3 0,0 0-4 16,0 0-4-16,0 0-3 0,-8 1-3 0,8-1 1 15,0 0-1-15,0 0 2 0,0 0-4 0,0 0 1 16,0 0 2-16,0 0-3 0,0 0 4 0,0 0 1 16,0 0-2-16,0 0-2 0,0 0 4 0,0 0 0 15,0 0-2-15,0 0 3 0,0 0-2 0,0 0 1 16,0 0 2-16,0 0-1 0,0 0 0 0,0 0 1 15,0 0 0-15,0 0 1 0,0 0-2 0,0 0-1 16,0 0-3-16,0 0-12 0,0 0-24 0,0 0-38 16,0 0-38-16,-3-3-45 0,2 0-57 15,1-4-81-15</inkml:trace>
  <inkml:trace contextRef="#ctx0" brushRef="#br0" timeOffset="117518.06">1064 14106 472 0,'-8'-5'92'15,"8"5"8"-15,0 0 5 0,0 0-2 0,0 0 0 16,0 0-38-16,-7 0-28 0,4 5-20 0,2 4-11 16,4 4 6-16,2 6 10 0,2 3 13 0,1 3 10 15,1 5 27-15,1 2 6 0,0 3 0 0,0-2 4 16,-2 0 7-16,2 6 9 0,-4 0-9 0,0-1-9 16,-2-1-22-16,-3-1 6 0,0 0 8 0,1-1-3 15,-2-3-24-15,0-3-20 0,-2-4-3 16,1-8 1-16,1-3-1 0,0-2-9 0,0-12-9 15,0 0 1-15,0 0 3 0,0 0-1 0,0 0-1 16,0 0 0-16,0 0 2 0,0 3 1 0,3-4 6 16,0-3 18-16,3-3 10 0,-1 0 18 0,1-3 11 15,2 0-2-15,-1-1 0 0,3 1 4 16,-3-3-9-16,3 4-17 0,-2 0-11 0,0-1-16 16,0 1-11-16,0 0 1 0,2 0-6 0,-1 2-5 15,-1 0 1-15,1 1-1 0,-9 6-2 0,0 0 4 16,0 0-2-16,0 0 0 0,0 0 3 0,3-1 0 15,-1 2-1-15,0 2 0 0,-1 3-4 0,-1 1 0 16,0 1-6-16,-1 2-7 0,-1 0-22 16,0 0-25-16,1 1-27 0,1-11-23 0,0 0-32 15,2 7-47-15,1-1-50 0,-3-6-51 0</inkml:trace>
  <inkml:trace contextRef="#ctx0" brushRef="#br0" timeOffset="117867.84">1748 14094 670 0,'-10'-3'175'0,"0"1"-7"0,2 1 43 0,-2 1 4 16,10 0 3-16,-6 1-73 0,-4 1-44 15,4 1-35-15,1 4-23 0,0 1 8 0,-2 4-43 16,-1 3-2-16,0 4 1 0,-4 2 3 0,0 5 1 15,0 5 12-15,-2 3 3 0,1 3 3 0,1 4 1 16,2 0 3-16,0-1-3 0,5-2-4 0,0-1-4 16,4-2-10-16,2-2-5 0,5-2-3 0,0-2-1 15,4-3-3-15,-1-4-3 0,3 0 2 0,0-2-1 16,3 1 7-16,0 0 11 0,2-2 17 16,5-1 5-16,0-1 0 0,0-2 5 0,0-1 2 15,0-1 2-15,2 0-6 0,1-3-12 0,-2-2-13 16,-3-2-6-16,0-2-12 0,-6 0-13 0,-1-2-22 15,-3-1-18-15,-10-1-20 0,0 0-31 0,0 0-38 16,0 0-50-16,0 0-55 0,8-2-65 0</inkml:trace>
  <inkml:trace contextRef="#ctx0" brushRef="#br0" timeOffset="118733.2">1385 14633 50 0,'-6'-4'15'16,"6"4"6"-16,-5-6 2 0,5 6 4 0,0 0 7 16,0 0 6-16,0 0 6 0,0 0 2 0,0 0 9 15,0 0 10-15,0 0 12 0,0 0 11 0,0 0 7 16,0 0 9-16,0 0 3 0,0 0 5 0,-6-4-1 16,1 0-4-16,5 4-6 0,0 0-8 0,0 0-13 15,0 0-13-15,0 0-12 0,0 0-17 0,0 0-11 16,-7-3-7-16,3 0-13 0,-3 0-4 0,2 3-1 15,-1-4-3-15,6 4-1 0,-6-2 2 16,6 2-2-16,0 0-1 0,0 0 2 0,-5-2 0 16,-1 0-2-16,6 2-1 0,0 0 1 0,0 0 1 15,0 0 1-15,0 0-1 0,0 0 2 0,0 0 1 16,0 0 7-16,0 0 5 0,0 0 1 0,0 0-3 16,0 0 1-16,0 0-2 0,-3 2 0 0,2 0-3 15,1 1-7-15,2 0-6 0,1 4-2 0,2-2 2 16,-1 1-3-16,3 0 3 0,1 1-3 0,1 1-2 15,-4-4 6-15,-5-4-1 0,6 5 0 0,0 0 1 16,0 0 0-16,-2-1 0 0,0 0 3 16,1 0-1-16,-2 0-1 0,0 3 5 0,2 0 3 15,-1-1 0-15,0 2 15 0,0 3 1 16,0 0 4-16,3 0 1 0,-3 1 0 0,3 3-3 16,-1-3-3-16,0 0-1 0,-1 0-15 0,1 1-2 15,-4-1-1-15,2-3-1 0,-1-1-2 0,-1 0 2 16,-2-8 2-16,0 0 1 0,0 0 0 0,0 0 1 15,0 0-7-15,0 0-15 0,0 0-18 0,0 0-26 16,0 0-37-16,0 0-46 0,0 0-55 0</inkml:trace>
  <inkml:trace contextRef="#ctx0" brushRef="#br0" timeOffset="126834.82">2071 14060 240 0,'-7'1'103'0,"-1"-1"23"0,8 0 17 0,0 0 7 15,-7 1 4-15,-1 0-26 0,8-1-27 0,-6 3-23 16,0 1-26-16,-1 2-23 0,1 2-13 0,-3 2 22 16,0 5-14-16,-2 1 3 0,-2 4 6 0,1 1 2 15,-3 1 3-15,2 0 5 0,-2 1-4 0,4-1-29 16,1-1 10-16,0 0-6 16,5-3-5-16,1-4-2 0,4 0-3 0,2-3-5 15,2 0-1-15,4-2-2 0,0 0-2 0,-1-2-1 16,3-1 3-16,0-2-2 0,0 0 1 0,1 0 2 15,0-4 0-15,-1 1 7 0,1-1 6 0,1-2 6 16,-1 0 5-16,0 1 10 0,-2-1 13 0,0 0 21 16,-9 2 21-16,0 0 12 0,0 0 15 0,0 0 11 15,0 0 9-15,0-3 3 0,-1 1-6 0,-2 1-15 16,-1 0-19-16,-2-2-17 0,-4 2-22 0,-1-2-23 16,-1 1-24-16,-2-1-26 0,1-1-24 0,4 1-29 15,-1 1-23-15,2-2-24 0,-1 3-31 16,0-1-28-16,9 2-36 0,0 0-37 0,-8 0-36 15</inkml:trace>
  <inkml:trace contextRef="#ctx0" brushRef="#br0" timeOffset="127218.67">2126 14222 476 0,'0'0'233'0,"0"0"30"0,0 0 30 0,0 0 21 16,0 0 17-16,0 0-74 0,0 0-52 0,0 0-44 15,7-7-32-15,-2-1-27 0,-1 3-31 0,0 0-22 16,0 2-18-16,3 0-11 0,1 1-13 16,4 0-4-16,-1-1-4 0,5 0-3 0,-3 1 1 15,2 0-2-15,-3 0 3 0,3 0-4 0,0 1 3 16,0 1 0-16,-1 0-1 0,-1 1 0 0,-1 1-1 16,-12-2 3-16,8 3-4 0,-1 1-1 0,-5 1-13 15,-1 0-1-15,-2 0 0 0,-2 2 2 0,-2 0 0 16,-1 1 0-16,-3 2-1 0,-2 2 3 0,1 0 13 15,-3 1 3-15,3 1 1 0,-1 3-2 0,-5 1 4 16,4 0-5-16,-4-1 0 0,5 0-11 16,-1-2-17-16,1-1-17 0,4-1-13 0,2-3-11 15,2-2 1-15,3-1 3 0,3-3 2 0,-3-4 16 0,4 4 25 16,1-3 19-16,2-1 26 0,2-1 19 16,-1-1 0-16,0 0 3 0,1-1 3 15,2 0-1-15,1-2-7 0,5-1-4 0,1-3-12 16,3 0-21-16,1-2-28 0,-1 0-33 0,5-2-28 15,-2 0-60-15,3-1-65 0,-4-1-81 0</inkml:trace>
  <inkml:trace contextRef="#ctx0" brushRef="#br0" timeOffset="127470.67">2320 13905 458 0,'0'0'83'0,"-5"1"33"15,5 2 27-15,5 3 14 0,8 2 15 0,3 4-23 16,7 1 2-16,5 3-15 0,5 2-20 0,4 2-34 16,3 1-27-16,-3-1-13 0,-2 2-15 0,-1-1-3 15,-6 1-11-15,-3-1 1 0,-5 0-4 0,-2 0 3 16,-6 2 1-16,-3-2-1 0,-4 1 2 0,-2 2 4 16,-3 1-4-16,-3 1-1 0,0 2 3 0,-2 1 0 15,-3 4 0-15,-1 0 2 0,-2-1-5 0,-3 0-21 16,-2 0-41-16,0-4-47 15,-1-3-57-15,0-3-68 0</inkml:trace>
  <inkml:trace contextRef="#ctx0" brushRef="#br0" timeOffset="127705.9">3189 14102 818 0,'4'-8'174'0,"-4"4"21"15,-2 1 16-15,-2 3 5 0,-3 2 2 0,7-2-76 16,0 0-36-16,0 0-27 0,-4 3-24 0,2-1-21 16,3 2-14-16,5-1-2 0,9-2 6 0,1 2 0 15,4-3-5-15,2 1-2 0,-1-2 4 16,5 1 1-16,-3-2 1 0,1 0-6 0,2-3-20 16,-4 1-19-16,0-2-25 0,-2-2-27 0,-4 0-39 15,0 0-42-15,-3 1-49 0,-2 0-52 0</inkml:trace>
  <inkml:trace contextRef="#ctx0" brushRef="#br0" timeOffset="127850.53">3281 14237 319 0,'-4'9'184'16,"2"-1"39"-16,2-8 33 0,0 0 30 0,0 0 31 16,3 3-20-16,1 2-34 0,1-3-40 0,4-2-42 15,3 0-34-15,1 0-26 0,2-3-32 16,2-1-30-16,3-1-22 0,1-1-13 0,1 0-33 15,0-1-47-15,-1-1-64 0,0-1-85 0,-1-1-118 16</inkml:trace>
  <inkml:trace contextRef="#ctx0" brushRef="#br0" timeOffset="137735.29">4218 13768 150 0,'0'0'56'0,"0"0"12"15,0 0 15-15,0 0 13 0,0 0 16 16,0 0-2-16,0 0-5 0,0 0-8 0,0 0-7 16,-7-1-7-16,7 1-11 0,0 0-11 0,0 0-12 15,0 0-8-15,0 0-4 0,0 0 4 0,0 0 7 16,0 0 11-16,0 0 15 0,0 0 14 0,0 0 11 15,0 0 8-15,0 0 4 0,0 0-10 0,0 0-10 16,0 0-20-16,-5 2-20 0,1 1-19 0,1 0-16 16,0 3-12-16,2 2-5 0,-1 0 2 0,1 4-2 15,1 2 3-15,0 3 5 0,0 4 12 16,-3-4-1-16,2 6 5 0,0 2-2 0,0 2-1 16,0 1 4-16,2 2-3 0,1 0 0 0,-1 1-7 15,1-2 2-15,0-2-5 0,2-3 2 0,-2-4-19 16,3-3-30-16,-1-4-31 0,0-3-36 0,1-4-38 15,-1-6-40-15,0-2-37 0,3-3-30 0,-1-1-23 16</inkml:trace>
  <inkml:trace contextRef="#ctx0" brushRef="#br0" timeOffset="138150.47">4454 13845 835 0,'-5'-4'134'0,"-3"1"21"0,1 1 16 15,1-1 17-15,6 3 14 0,0 0-37 16,0 0-19-16,0 0-19 0,0 0-16 0,0 0-17 16,0 0-12-16,-1-3-2 0,1 2-1 0,3 0-6 15,2-1 1-15,2 1-1 0,1-2-3 0,2 0-5 16,-2-1-6-16,5 0-12 0,-2 1-16 0,-3 1-11 16,4-2-12-16,-6 0-10 0,4 1-4 0,-2 0-1 15,0 2-2-15,-1 0-2 0,-7 1 0 0,7 0 1 16,-1 3-1-16,-3 1-2 0,-1 1-7 0,-2 2-8 15,0 3-2-15,-1 1 2 0,-2 2 0 0,1 2-2 16,-3 2 0-16,-3 0 3 0,2-1 7 16,-3 2 8-16,1 2 3 0,-3 1 2 15,-4-1 3-15,1 1 2 0,-1-1 1 0,-3-1-2 16,3-1-4-16,2-2 1 0,0 0-5 0,1-3-9 16,2-2-4-16,10-11-3 0,0 0-1 0,0 0 1 15,-4 9 7-15,1-2 1 0,3-7 6 0,0 5 10 16,4-1 10-16,2-2 3 0,0 0 11 0,2-1 5 15,2-2 3-15,0 0 5 0,2 0-3 0,0-2 2 16,2-1-9-16,2 0-1 0,1-2-29 16,2-1-35-16,1-1-27 0,0-1-27 0,1-3-53 15,2 1-49-15,-2-3-56 0,1-2-71 0</inkml:trace>
  <inkml:trace contextRef="#ctx0" brushRef="#br0" timeOffset="138436.47">4994 13589 448 0,'-3'-8'107'0,"3"8"9"0,0 0 3 0,-5-4 4 15,0 4 10-15,0 4-29 0,-2 1-33 16,2 4-23-16,-1 2-20 0,-4 4-6 0,-1 5-1 16,-2 1-1-16,-2 6 4 0,-6-1 1 0,0 3 12 15,-1-3-2-15,0 0 3 0,-2-3 1 16,3 1-5-16,2-3-2 0,0-3-14 0,5-3-6 15,2-4-11-15,12-11-2 0,-7 9 1 0,6-3-3 16,4-1 1-16,-1 0 1 0,-2-5 7 0,5 2 9 16,2-2 8-16,3 0 9 0,4-1 7 0,2-1 12 15,0 0 4-15,2 0 0 0,-1-2-4 0,5-3-10 16,3 0-14-16,-1 0-21 0,4-2-30 0,-1 0-26 16,-5-1-29-16,5-1-13 0,-4 1-24 0,-2 0-28 15,-4 1-36-15,-2 0-36 0</inkml:trace>
  <inkml:trace contextRef="#ctx0" brushRef="#br0" timeOffset="138634.04">5006 13705 532 0,'0'0'125'16,"0"0"15"-16,0 0 11 0,0 0 5 0,0 0 12 16,0 0-31-16,0 0-25 0,-4 0-26 0,4 3-17 15,0 2-9-15,2 5-9 0,2 3-3 16,0 3-14-16,1 5-9 0,-1 3-5 0,3 3-2 15,2 2-6-15,-5-2-5 0,0 1 0 0,-2 2 0 16,1 0 1-16,-2-1-3 0,-1-2-34 0,0-4-38 16,-1-3-42-16,0-2-38 0,-1-2-34 0,0-5-43 15</inkml:trace>
  <inkml:trace contextRef="#ctx0" brushRef="#br0" timeOffset="138923">5398 13726 464 0,'-15'-1'166'0,"-3"-1"25"0,6 2 20 16,12 0 18-16,0 0 10 0,0 0-64 0,0 0-34 16,0 0-30-16,0 0-32 0,0 0-27 0,-10 4-21 15,1 1-18-15,4-1-10 0,2 1-7 16,-2 3-2-16,-2 3-1 0,3-2 3 0,-2 3 0 15,0 0-1-15,-1 2 2 0,-1-2 2 16,-1 1 2-16,1 1-1 0,-2 1 3 0,2-1-14 16,-1-3-19-16,0 2-22 0,1-3-27 0,-2-1-25 15,4 0-21-15,0-3-25 0,6-6-26 0,0 0-6 16,0 0-4-16,0 0 0 0</inkml:trace>
  <inkml:trace contextRef="#ctx0" brushRef="#br0" timeOffset="139284.91">5326 13688 414 0,'0'0'76'0,"0"0"15"0,0 0 13 0,0 0 8 0,0 0 1 16,0 0-3-16,0 0-32 0,0 0-23 16,0-1-22-16,-1 1-13 0,0 7-1 0,0 1 11 15,-1 3 1-15,0 3 9 0,-1 3 6 16,-2 0 0-16,-1 5 2 0,-1 1 1 0,0-4-11 15,-1 1-16-15,-1-1 3 0,0 0-4 0,-1 1-2 16,-1-2-2-16,2-1 1 0,1-2-2 0,-1-3-4 16,1-1 0-16,1-2-14 0,7-9-18 0,-7 8-23 15,7-8-20-15,0 0-24 0,0 0-21 0,0 0-23 16,0 0-21-16,0 0-33 0</inkml:trace>
  <inkml:trace contextRef="#ctx0" brushRef="#br0" timeOffset="139435.54">5271 13622 648 0,'-7'-3'133'0,"2"-1"23"0,5 4 15 0,0 0 16 15,0 0 11-15,0 0-37 0,-7-1-28 0,7 1-29 16,0 0-26-16,0 0-23 0,0 0-14 0,0 0-14 16,0 0-15-16,0 0-27 0,0 0-38 0,0 0-46 15,0 0-51-15,0 0-65 0</inkml:trace>
  <inkml:trace contextRef="#ctx0" brushRef="#br0" timeOffset="139605.16">5386 13809 471 0,'1'8'149'0,"-1"-2"28"0,0-6 19 0,-2 6 16 16,2-6 18-16,-1 7-45 0,0-2-31 0,1-5-24 15,0 0-31-15,0 0-28 0,0 0-20 0,3 5-16 16,-2 2-16-16,-1-7-9 0,4 5-16 0,-1 0-26 15,1 0-32-15,1 0-38 0,-1 0-44 0,1 1-50 16,1-1-70-16</inkml:trace>
  <inkml:trace contextRef="#ctx0" brushRef="#br0" timeOffset="139770.2">5530 13969 261 0,'2'4'136'0,"-2"-4"21"0,0 0 17 15,0 0 11-15,0 0 10 0,0 0-42 0,0 0-30 16,2 4-24-16,-2-4-23 0,0 0-19 0,0 0-18 16,0 0-12-16,0 0-17 0,0 0-19 0,1 0-30 15,-2-1-38-15,-1-3-48 0,-1-1-61 0</inkml:trace>
  <inkml:trace contextRef="#ctx0" brushRef="#br0" timeOffset="140035.64">5786 13492 549 0,'-19'-7'112'0,"3"3"22"15,3-2 22-15,13 6 16 0,0 0 17 0,0 0-25 16,0 0-19-16,0 0-12 0,-3-3-17 15,7 0-21-15,3 0-20 0,5 0-17 0,4 0-14 0,1 0-16 16,7-1-8-16,2-2-9 0,4-2-5 0,4 1-3 16,-6-1-9-16,3-1-15 0,0-1-17 15,1 0-27-15,-2 1-22 0,0-1-34 0,-4 2-36 16,-4-1-43-16,-3 4-39 0</inkml:trace>
  <inkml:trace contextRef="#ctx0" brushRef="#br0" timeOffset="140385.13">5906 13412 662 0,'-14'2'116'0,"4"-1"16"0,1 2 6 0,2 0 4 15,-1 1 2-15,6 1-25 0,1 3-11 16,1-1-12-16,-1 1-10 0,-1 3-4 16,1-1-8-16,0 3-5 0,1-1-3 0,0 2-14 15,0 3-15-15,-2 0-13 0,-1-1-14 0,-1 2-10 16,3 0 2-16,0 1 2 0,-2-1-1 0,1-1 1 15,1 1 0-15,1-3-4 0,1-3-7 0,2-1-20 16,0-2-15-16,-3-9-7 0,3 4-5 0,4-1-4 16,1-2-3-16,5-1 0 0,-1-1 7 0,3-2 19 15,0 0 12-15,4-2 1 0,1-1-1 0,3 2 2 16,1 1 2-16,1 0 4 0,0 2-3 0,-2-2-1 16,4 3 4-16,-3 2 5 0,0 2 3 0,-3 1 1 15,-2 1-1-15,-3 0 4 0,-6 2 3 16,-6 0 1-16,-1-1 1 0,-3 4 6 0,-3-1 12 15,-6 1 8-15,-3 0 4 0,-2 1-1 0,-6 3 0 16,1 2 1-16,-3 0 35 0,0 1-42 0,-4 0-10 16,0-2-30-16,1-2-34 0,-2-2-66 0,4-3-78 15</inkml:trace>
  <inkml:trace contextRef="#ctx0" brushRef="#br0" timeOffset="140602.1">6440 13527 669 0,'17'-4'201'0,"-6"0"13"0,-11 4 6 16,0 0 8-16,0 0 1 0,0 0-77 15,0 0-62-15,9 0-19 0,-9 0-10 0,0 0-5 16,7 0 1-16,1 2 2 0,1 1 8 0,-1-3 1 16,2 0 0-16,0 3-8 0,1-1-2 0,4 0-7 15,4 0-4-15,0-2-7 0,3 0-8 0,0-1-9 16,1 0-8-16,0 0-10 0,1-2-28 0,2-2-28 15,-6 0-30-15,1-1-33 0,-2-1-47 16,-4 2-60-16,-3-2-77 0</inkml:trace>
  <inkml:trace contextRef="#ctx0" brushRef="#br0" timeOffset="140770.64">6596 13664 570 0,'0'0'186'16,"0"0"33"-16,0 0 23 0,0 0 19 15,0 0 21-15,0 0-39 0,-1 5-46 0,6-3-39 16,4 0-38-16,0-2-35 0,7-2-21 0,3-1-22 16,4-1-32-16,2-4-46 0,2 0-55 0,-1-3-77 15,-1-1-109-15</inkml:trace>
  <inkml:trace contextRef="#ctx0" brushRef="#br0" timeOffset="141971.37">7390 13218 496 0,'0'0'82'0,"0"0"5"16,0 0 5-16,0 0 0 0,0 0 6 0,-1-2-23 15,-1 2-17-15,-3 3-19 0,-3 4-1 16,-5 6 26-16,-2 2 1 0,-3 3 7 0,-5 3-1 15,1 2 5-15,-4 2-5 0,3-2 3 0,-1-2-4 16,3 1-27-16,0-3-6 0,3-3-6 0,5-1-4 16,3-3-16-16,2-1-3 0,4-3 1 15,4-2-2-15,3-1-4 0,2-2 1 0,1-2-3 16,1-1 2-16,3-1 6 0,-1-2 12 0,2 2 11 16,-1-1 8-16,0-2 5 0,2 1 6 15,3 2 10-15,4-4 0 0,3 1-5 0,1-1-13 16,1 1-13-16,1-2-8 0,1 0-29 0,0-1-38 0,1-2-64 15,-2-1-87-15,-1-2-68 0</inkml:trace>
  <inkml:trace contextRef="#ctx0" brushRef="#br0" timeOffset="142169.17">7460 13238 624 0,'-6'-1'134'15,"1"2"9"-15,1 3 20 0,2 3 26 0,-2 3 34 16,4 2-24-16,0 2-21 0,0 0-11 0,3 2-6 15,-2-1 5-15,-1 2-19 0,1 0-28 0,0-1-32 16,0 2-33-16,2 1-20 0,-2 0-14 0,1 2-4 16,0 3-15-16,-1 2-1 0,2 1 3 0,0 1-10 15,-1 0-14-15,0-1-12 16,0-1-29-16,0-3-36 0,0-4-40 0,-1-1-52 0,-1-18-56 16,0 0-55-16</inkml:trace>
  <inkml:trace contextRef="#ctx0" brushRef="#br0" timeOffset="144494.07">19674 8275 159 0,'-8'-7'71'0,"8"7"20"0,0 0 18 15,0 0 13-15,0 0 9 0,0 0 2 0,0 0 0 16,0 0-11-16,0 0-19 0,0 0-12 0,-8 1-13 15,8-1-3-15,0 0-5 0,0 0-7 0,0 0-13 16,0 0-3-16,0 0-4 0,-6 2-8 0,6-2-2 16,0 0-8-16,0 0-1 0,-4 0 0 0,4 0 7 15,0 0 6-15,0 0 11 0,0 0 10 0,0 0 7 16,0 0 2-16,2 2-2 0,-2 0 3 0,4-2-8 16,4 0-6-16,-3-1-13 0,6 2-7 0,-4 1-4 15,9-1 4-15,3 0 5 0,5-1 1 16,-2-1 1-16,6 2 6 0,5-1-4 0,3-1-3 15,4-1-3-15,2-1-6 0,7 0-7 0,-2-3-9 16,-1 0-3-16,-2 1-7 0,-4 0-2 0,-5 0 3 16,-6 1-3-16,-2-1-2 0,-7 3-4 0,-3 0 2 15,-4 1 1-15,-13 1 0 0,0 0 4 0,0 0-4 16,0 0 2-16,0 0-1 0,0 0 3 0,0 0 2 16,0 0-3-16,0 0-2 0,0 0-1 15,0 0 2-15,0 0-1 0,0 0-1 0,0 0-1 16,0 0-4-16,0 0-3 0,0 0-3 0,0 0-5 15,0 0-8-15,0 0-10 0,0 0-8 0,0 0-8 16,0 0-9-16,0 0-6 0,0 0-11 16,0 0-9-16,0 0-4 0,0 0-6 0,0 0-10 15,4-4-8-15,-3 0-7 0,-2-1-6 0,-1-3-6 16,1-3-8-16,-2 0-8 0,-2-3-5 0,3-1 4 16,-2-2 6-16,0 1 11 0,4 2 14 0,-1 0 19 15,-2 2 19-15,0 0 20 0,-2 2 22 0,2 2 11 16,-3 1 14-16,-1 3 18 0,2-1 10 0,-2 1 14 15,-1 1 17-15,0 0 19 0,2-2 16 16,6 5 22-16,-5 0 14 0,5 0 5 0,0 0 1 16,0 0 0-16,0 0-10 0,0 0-12 0,0 0-14 0,0 0-20 15,0 0-19-15,0 0-11 0,0 0-16 16,-2 1-10-16,1 3-5 0,1 2-6 0,5 1-5 16,0 2 3-16,6 1 4 0,-1 2-2 0,2 0 6 15,3 5-2-15,2 0 0 0,0-2 1 0,-2 0 0 16,3 0 0-16,-2-2-4 0,-1 0 1 0,-1-1-4 15,0 0 4-15,-1 0-4 0,-2-5 2 16,-1-2 2-16,-4 1 5 0,0-1 4 0,-6-5 9 16,0 0 8-16,0 0 0 0,3 5 9 0,-4-1 10 15,1 1 5-15,-2-1 2 0,-2 1-7 0,-1 0 2 16,-1 1 2-16,-5 1 7 0,2 4 13 0,-4-2 8 16,1 0-5-16,0 1-5 0,0 1 3 0,-3 0-13 15,4 3-6-15,-5-2-11 0,4 0-16 0,-1 3-22 16,3-7-4-16,2 1 0 0,1 0 0 15,-1-1 3-15,8-8-2 0,-6 5 5 0,6-5 9 16,0 0 5-16,0 0 9 0,0 0 2 0,0 0 0 16,0 0 1-16,0 0 2 0,0 0-3 0,0 0-8 15,0 0-2-15,0 0-5 0,0 0-5 0,0 0-1 16,0 0-2-16,0 0 0 0,0 0-1 0,0 0-3 16,0 0-1-16,0 0-1 0,0 0 0 0,0 0 1 15,0 0 1-15,0 0 0 0,0 0-3 0,0 0 1 16,0 0-1-16,0 0-8 0,0 0-10 0,0 0-15 15,0 0-24-15,0 0-26 0,0 0-25 0,0 0-35 16,0 0-36-16,0 0-37 16,0 0-39-16,-2 0-40 0</inkml:trace>
  <inkml:trace contextRef="#ctx0" brushRef="#br0" timeOffset="146617.68">20662 7967 58 0,'0'-7'33'0,"0"7"8"16,0 0 8-16,0-7 8 0,4 1 8 0,-4 6 0 15,0 0-3-15,3-6-9 0,0 1-8 0,0 0-7 16,1 0-10-16,3 1-4 0,-1-2-9 0,5 0-10 16,0 0-12-16,-1 1-4 0,-1-2-6 0,1 3-8 15,0-1-8-15,-2 1-12 0,-8 4-6 0,0 0-6 16,0 0-1-16,0 0 2 0,0 0 4 15,0 0 9-15,0 0 15 0,0 0 19 0,0 0 18 16,0 0 20-16,0 0 22 0,0 0 17 0,0 0 18 16,0 0 13-16,0 0 7 0,0 0 2 0,0 0-2 15,4-3-8-15,-4 2-12 0,-1 1-11 0,-5 4-16 16,-3 2-12-16,1 1-4 0,-6 3-5 0,0 3-3 16,-2 4 6-16,-1 2 3 0,3 4 2 0,0 1 8 15,-4 4 0-15,5 3-5 0,-2 1-5 16,3 2-7-16,1-2-11 0,3-1-5 0,2 0-5 15,1-1-8-15,5-5-4 0,3 1-7 16,4-6-8-16,1-3 0 0,7-3-2 0,2-3-3 16,4-2-4-16,4-3-2 0,2-2 1 0,1-3 2 15,0 0 8-15,-3-3 11 0,-1-1 13 0,-2-1 22 16,-4 0 26-16,-6 0 21 0,-2-2 21 0,-2 0 16 16,-5-1 17-16,-2-2 4 0,-3-1-5 0,-3 0-13 15,3-1-16-15,-4-3-18 0,1-1-25 0,0 1-19 16,-3 0-25-16,-2 1-25 0,-1 2-22 0,-2-2-24 15,-1 5-23-15,-4 2-23 0,0 3-16 0,0 5-24 16,-1 2-24-16,-2 0-33 0,3 2-33 0,1 2-35 16</inkml:trace>
  <inkml:trace contextRef="#ctx0" brushRef="#br0" timeOffset="147051.71">20963 8090 447 0,'-6'-4'219'0,"6"4"30"0,-7-5 23 0,7 5 19 15,-6-8 14-15,3 1-79 0,3 2-57 0,0-1-38 16,2 0-32-16,2-1-29 0,1 2-22 0,1-1-21 16,0-2-14-16,1 1-6 0,2 0-3 0,2 1-6 15,-2-2-1-15,0 2-1 0,4 0-2 0,-2 0 0 16,0 0 3-16,2 2 0 0,2-1-4 15,-1 4 3-15,-3 1-2 0,1 2-1 0,1 4 2 16,-2 1 0-16,-2-1 0 0,-1 1-1 0,-2 0 5 16,-2 2 1-16,-3-1 1 0,-1 1 2 0,-2 0 1 15,-2 1 2-15,-3 0 1 0,-3 4 0 0,0 4 0 16,-2 2 2-16,-1 4-1 0,-4 3 1 0,-1-2-1 16,-1 2-2-16,0-1-2 0,1 2 1 0,0-2-1 15,-2-5-4-15,5-2-3 0,2-3-8 0,3-2-8 16,4-6-28-16,6-8 25 0,0 0-1 0,0 0-1 15,-1 7 3-15,3-1 1 16,3-3 12-16,2-2 11 0,6-1 35 0,3-1-16 0,3-2 7 16,3-2-1-16,5 0-1 0,3 1 2 15,-4-2 8-15,1 1 0 0,2-1-4 0,-2-1-5 16,2-1-21-16,-1 0-26 0,-4-1-23 0,-3 1-32 16,-4-1-41-16,-3 2-54 0,0 2-56 0,-3-1-67 15</inkml:trace>
  <inkml:trace contextRef="#ctx0" brushRef="#br0" timeOffset="147387.13">20545 7634 313 0,'0'0'123'0,"0"0"23"16,-10-3 15-16,10 3 3 0,0 0-1 0,-7 4-42 15,1 5-6-15,1 6-2 0,3 7-14 16,-1 5-1-16,2 6-9 0,1 8 9 0,0 6 25 16,0 9 17-16,1 7-10 0,1 1-23 0,-1 0-5 15,-1-1-19-15,1 0-5 0,1-1-10 16,-3-1-26-16,0-6-13 0,1-4-18 0,1-6-1 15,-2-6-4-15,1-5-1 0,1-4-3 0,1-6-5 16,-1-8-3-16,0-4-15 0,-1-12-14 0,0 0-19 16,0 0-18-16,5 5-24 0,-3-3-23 0,1-6-42 15,1-4-50-15,0-6-42 0</inkml:trace>
  <inkml:trace contextRef="#ctx0" brushRef="#br0" timeOffset="147951.19">20700 7607 766 0,'-10'-11'103'0,"-2"3"20"0,0 4 14 16,12 4 14-16,-6-2 12 0,-2 1-24 15,8 1-8-15,0 0-3 0,0 0-12 0,0 0-15 16,-2-1-9-16,4 1-14 0,2 0-8 0,6 0-11 16,9 0-7-16,5 0-1 0,6 0 6 15,7-1 2-15,10-3 3 0,7-1-1 0,5 0-2 16,7 1-1-16,5-2-8 0,2 1-13 0,1 0-19 15,0 1-8-15,-5-2-7 0,-6 3 0 0,-9 1-1 16,-9 0 1-16,-8 2 0 0,-9-1 10 0,-6 1 11 16,-22 0 17-16,0 0 17 0,0 0 14 0,0 0 7 15,0 0 8-15,0 0 2 0,0 0-9 0,0 0-9 16,0 0-22-16,12 2-20 0,-12-2-16 0,8 5-15 16,-7 6-11-16,-2 6-2 0,-1 6-5 15,4 9 2-15,-2 8 1 0,0 6 5 0,1 8 4 16,-1 7 4-16,2 3 2 0,-1 6-2 0,2 1 4 15,-1-2-4-15,-2 0 4 0,-2-3 0 0,1-1-2 16,-1-4 4-16,-1-5-1 0,-2-7 2 0,3-4-3 16,0-8 3-16,1-5 0 0,-1-7-3 0,1-4 1 15,2-8 0-15,-1-13 2 0,0 0 0 0,0 0 1 16,0 0 6-16,0 0 10 0,0 0 13 16,0 0 8-16,0 0 11 0,0 0 0 0,0 0 2 15,0 0 0-15,-3 5-5 0,0-2-9 16,0-4-12-16,0-1-8 0,-1-2-13 0,-3 0-3 15,2-2-2-15,-2 1-5 0,-1 1 0 0,-1-1-4 16,-1 5 0-16,-2 0 0 0,-11 0-2 0,-6 3-1 16,-9 1 3-16,-9 1-1 0,-7 2-4 0,-8 1-7 15,-5 1-14-15,-5 1-2 0,-4 1-2 0,-5-1 0 16,4 1-2-16,2-1-1 0,5-1-4 0,6 0-2 16,3-3-2-16,2 0-19 0,3-1-16 0,7-1-21 15,6-2-27-15,9-1-31 0,3 0-33 0,8-2-41 16,6-1-99-16</inkml:trace>
  <inkml:trace contextRef="#ctx0" brushRef="#br0" timeOffset="149367.6">1245 15420 254 0,'-8'-5'109'0,"-2"1"24"0,10 4 24 0,-10-7 19 0,10 7 18 16,0 0-20-16,0 0-13 0,0 0-14 0,0 0-22 16,-11-1-22-16,11 1-26 0,-4 4-22 15,-1-1-21-15,2 2-15 0,1 2-14 0,1 5-10 16,-1 3-6-16,1 4-3 0,1 4 1 0,2 6 2 16,2-1 4-16,2 3 3 0,2 1-2 0,-1 2-3 15,-1 0 5-15,0-2 0 0,2 2 4 0,-2-2 0 16,0-2 0-16,-2-5-3 0,1-3 5 0,-3-2 2 15,0 0 1-15,0-3 4 0,-1-1-1 0,0-4 2 16,-1-12 4-16,0 0 9 0,0 0 5 0,0 0 5 16,0 0 2-16,0 0 1 0,0 0-1 0,0 0 3 15,0 0-1-15,0 0-3 16,3 3-2-16,1-4 7 0,0-2 12 0,1-3 1 16,-1-2 2-16,2-4-6 0,-1-1-2 0,2-2-5 15,0-2-7-15,2 0-12 0,-3 5-18 0,3-1-4 16,1 0-6-16,3 1 2 0,-1 0 0 0,2 2-2 15,2 0 2-15,-1 3 0 0,2-1-1 0,0 2 4 16,0 2 1-16,-3 1-2 0,1 2 0 0,-4 4 2 16,-2 0 0-16,0 2 0 0,-3 2 0 0,1 4-2 15,-3 0-1-15,-2 3 1 0,0 0 0 0,-1 4 1 16,-2-1 4-16,3 3 2 0,-3-1 0 0,0 0-1 16,-1-1 3-16,2-2-1 0,-1-1-1 0,0-1-1 15,1-3-4-15,0-1-4 0,0-10-9 16,0 0-9-16,0 0-15 0,0 0-10 0,0 0-15 15,0 0-14-15,0 0-16 0,0 0-19 0,2 1-27 16,-2-4-36-16,4-3-36 0,-1-6-41 0</inkml:trace>
  <inkml:trace contextRef="#ctx0" brushRef="#br0" timeOffset="149697.47">2052 15454 814 0,'-12'-1'124'0,"3"1"16"0,0 3 7 0,2 1 0 16,7-4 0-16,-7 7-69 0,0-3-21 15,-1 3-21-15,1 3-13 0,-2 0-14 0,1 5-9 16,-2 1 2-16,0 4 6 0,-2 1 3 0,1 3 2 16,-2-2-1-16,3 2 3 0,0 0 0 0,-1 2 8 15,1-1-2-15,3-1-7 0,-1 1-1 0,3-3-3 16,3 2 12-16,2 3 34 0,2-1 9 0,1 3-7 15,4-3 0-15,2-1 5 0,4 2 0 16,0 0-1-16,1-1-8 0,5 1-35 0,-2-3-10 0,3-2-1 16,3-2 1-16,1 0-1 0,-1 1-2 0,1-4 1 15,-1-1-3-15,-3-2 0 0,-1-4 1 16,-4-1 0-16,-1 0 1 0,-3-2-5 16,-11-7 3-16,0 0-6 0,0 0-14 0,0 0-16 15,0 0-19-15,0 0-23 0,0 0-30 0,6 0-43 16,-2-3-61-16,-4-5-71 0</inkml:trace>
  <inkml:trace contextRef="#ctx0" brushRef="#br0" timeOffset="150134.47">2273 15609 442 0,'-7'-4'145'0,"7"4"24"0,0 0 19 15,0 0 17-15,0 0 4 0,0 0-57 0,0 0-29 16,0 0-21-16,1-4-12 0,2 2-15 15,4 1-11-15,3 1-5 0,8 1 3 0,3-2 1 16,2 1-7-16,7-1-4 0,3-1-9 16,3 0-6-16,-10 0-9 0,-1-1-14 0,-1 2-7 15,-4-1-3-15,-5 1-1 0,-15 1-1 0,0 0 5 16,0 0 3-16,0 0 5 0,0 0 2 0,0 0 3 16,7 2-2-16,-3 2-2 0,-4 0-9 0,-5 3-4 15,-2 3-5-15,0 2-5 0,0 4-1 0,-4 3-2 16,4 0 3-16,-2 4 1 0,6-1 6 0,0 0 0 15,-2 2 0-15,3 1 1 0,0 2 4 0,0-2-3 16,1-3-2-16,1-1-12 0,0 1-22 0,0-5-30 16,0 0-42-16,0-4-45 0,0-13-53 15,0 0-49-15,0 0-47 0</inkml:trace>
  <inkml:trace contextRef="#ctx0" brushRef="#br0" timeOffset="150317.94">2407 15729 512 0,'-11'4'138'0,"0"2"19"0,11-6 12 16,-9 7 10-16,9-7 7 0,0 0-46 0,0 0-25 15,-3 6-29-15,3 0-23 0,5-2-11 0,3 0-5 16,4 1 1-16,5-1-5 0,0-1-3 0,3 1-3 16,1 0 1-16,2-4-8 0,-4 1-29 0,5-1-32 15,-2-1-51-15,-1-2-75 0,0-2-82 16</inkml:trace>
  <inkml:trace contextRef="#ctx0" brushRef="#br0" timeOffset="150520.54">3242 15510 459 0,'5'-1'188'0,"-5"-1"31"0,-3 2 17 0,-1 2 13 0,4-2 7 16,0 0-62-16,0 0-34 0,0 0-40 0,0 0-39 15,2 0-32-15,-1 0-16 0,6 1-14 0,0-2-10 16,2-1-32-16,11-3-25 0,2-2-30 0,-1 0-33 16,2-1-39-16,-1-5-45 15,-8 2-59-15</inkml:trace>
  <inkml:trace contextRef="#ctx0" brushRef="#br0" timeOffset="150969.56">3069 15488 462 0,'-16'3'120'0,"4"-3"28"15,12 0 25-15,0 0 14 0,-12 4 12 16,12-4-29-16,0 0-20 0,-5 3-26 0,0 1-24 16,-1 0-26-16,3 0-26 0,-1 2-12 0,0 0-15 15,-1 2-4-15,2 1-7 0,-1 1-3 0,-2 0-7 16,1-1-2-16,1 0 4 0,0 1-2 0,-1-1 0 15,1-2 0-15,1 1-2 0,3-8 1 0,-2 7 1 16,2-7 2-16,0 0-2 0,0 0 1 0,0 0 2 16,0 0 1-16,0 0-1 0,1 5-2 0,-1-5 2 15,2 3-6-15,1 0 0 0,3-2-4 0,0-1-1 16,1 1-5-16,1-2 3 0,-1 1 2 16,5 0-2-16,-2 0 5 0,0 0 1 0,4 0 6 15,0 3 2-15,4-2 0 0,1 2 0 16,1 0-1-16,3 1 3 0,1-1-3 0,2 2 0 15,-2-1-1-15,0 2-2 0,-1-1 0 0,-6 0 0 16,-2 1 2-16,-4 0-2 0,-3 1 3 0,-4 0 2 16,-4 1 4-16,-1 0 2 0,-3 0 3 0,-3 0 0 15,-1 1 0-15,1 0 0 0,-1 2 1 0,-1 1-1 16,-1 2 3-16,-1 0 5 0,-1 0 8 0,0 1 4 16,-2-1 0-16,2 0 3 0,0-2 2 0,-3 1-2 15,1-4-7-15,-1-2-9 0,1-2-8 0,1-4-15 16,1-1-15-16,-3-1-28 0,2-5-41 0,-3-1-57 15,1-1-68-15,0-6-73 0</inkml:trace>
  <inkml:trace contextRef="#ctx0" brushRef="#br0" timeOffset="151303.04">3125 15284 947 0,'0'0'164'16,"0"0"31"-16,0 0 24 0,0 0 16 0,0 0 12 16,0 0-46-16,0 0-34 0,0 0-37 0,-5-2-32 15,5 1-33-15,7 0-24 0,3 0-16 0,4 1-13 16,8 3-8-16,5 3-7 0,6 0 2 16,4 3-2-16,2 2 0 0,-5 7 0 0,1 1 0 15,0 1 1-15,-3 1-1 0,-2 1-3 0,-3 2-1 16,-6 1-3-16,-5 3 4 0,-5-3-2 0,0 4-3 15,-3 0-1-15,-4 2 1 0,-4 3 1 0,-1 3 2 16,-3 2 5-16,-5 1-4 0,-1 1 3 0,-2 1 2 16,-5 0 2-16,0-2-1 0,-5-1 1 0,-1-3-3 15,2-5-4-15,-2-2-20 0,0-8-18 16,2-3-22-16,1-6-30 0,1-3-46 0,3-6-65 16,0-6-74-16</inkml:trace>
  <inkml:trace contextRef="#ctx0" brushRef="#br0" timeOffset="151501.19">3660 15524 907 0,'0'0'160'16,"-8"-1"18"-16,8 1 24 0,0 0 23 0,0 0 13 15,0 0-39-15,0 0-26 0,-1-1-26 0,0-1-15 16,5 0-16-16,2 0-20 0,8 0-24 0,6-4-11 15,7-1-16-15,0-1-14 0,5-4-11 16,3-2-27-16,-5 3-30 0,0 0-38 0,0 1-41 0,-2-3-51 16,-6 1-63-16,-4 2-79 0</inkml:trace>
  <inkml:trace contextRef="#ctx0" brushRef="#br0" timeOffset="151670.04">3753 15685 462 0,'-7'8'178'0,"7"-8"31"0,0 0 29 0,0 0 20 16,0 0 25-16,0 0-28 0,0 0-27 0,0 0-36 16,0 0-29-16,2 5-23 0,3-2-23 0,2-1-19 15,1-3-21-15,5-2-20 0,5-1-16 16,3-1-23-16,3-1-34 0,3-2-57 0,3-3-61 0,-6 0-57 16,6-3-105-16</inkml:trace>
  <inkml:trace contextRef="#ctx0" brushRef="#br0" timeOffset="152067.94">4747 15204 480 0,'-11'-5'239'0,"2"0"31"0,9 5 24 16,0 0 22-16,0 0 10 0,0 0-96 0,0 0-59 15,0 0-41-15,0 0-38 0,-9 0-34 16,2 1-27-16,2 1-25 0,1 2-15 0,0 3-5 0,1 0-2 16,0 4-3-16,0 0 0 0,0 2 3 15,-1 2 4-15,3 1 3 0,0 5 2 0,0 4-1 16,1 4 6-16,0 1 2 0,0 1-4 0,0-2-29 16,1 1-27-16,1 0-39 0,3-5-47 0,2-3-45 15,-3-5-42-15,4-5-46 0</inkml:trace>
  <inkml:trace contextRef="#ctx0" brushRef="#br0" timeOffset="152286.41">4945 15160 630 0,'-10'-2'139'0,"10"2"28"0,0 0 26 15,0 0 18-15,0 0 17 0,0 0-36 16,0 0-27-16,-1 0-19 0,2-1-20 0,7 2-21 15,1-2-23-15,5-1-16 0,3-2-12 0,6 2-10 16,-1-3-6-16,6 2-13 0,-1-3-8 0,-1 2-7 16,-1-1-10-16,1-2-21 0,-6 1-26 0,2 2-27 15,-4-2-37-15,-3 1-42 0,-4 1-66 0,1-3-81 16</inkml:trace>
  <inkml:trace contextRef="#ctx0" brushRef="#br0" timeOffset="152586.26">5052 15176 384 0,'-16'10'71'0,"0"0"18"0,4-2 14 16,2-3 10-16,4 1 11 0,0-1-20 0,2 1-5 15,1-1-12-15,-1 1-14 0,2-1-20 0,-2 2-13 16,2 0-12-16,1 1-9 0,-1 0-5 0,0 2-13 16,2-3 1-16,0 4 1 0,0 0-2 0,3 0-3 15,-1 1-2-15,3-1-9 0,-1-3-11 0,0 1-2 16,1 0-4-16,1-2 0 0,0 0 2 15,6 0 3-15,-3-2 3 0,2 1 11 0,3-1 7 16,-1 0 5-16,3-2 3 0,-2 2 6 0,2-1 7 16,-1 0 10-16,0 2 11 0,-2-1 6 15,-1 0 6-15,-4-1 8 0,-8-4 0 0,5 6-8 16,-3 0-3-16,-1 3-13 0,-3 0-8 0,-1 0-9 16,-2 1-5-16,0 1-6 0,-4 1 1 0,0 1 0 15,-3 2-3-15,0-2-11 0,0 1-27 0,-3 1-32 16,-2-2-40-16,1-2-48 0</inkml:trace>
  <inkml:trace contextRef="#ctx0" brushRef="#br0" timeOffset="152935.28">5643 14983 771 0,'3'-5'33'15,"-5"2"-1"-15,-3 5 1 0,-4 2 0 0,2 5 2 16,-4 3 2-16,1 1-27 0,0 3-6 0,0 2 0 16,4 3 1-16,1 1 0 0,-3 2 1 15,1 1-2-15,-1 1-1 0,2 0-2 0,0 0 2 16,2-1 1-16,2 1 0 0,0-1 0 0,2-3-1 16,0-1-4-16,3-2-1 0,1-2 1 0,1-1-3 15,1-2 0-15,2-2 2 0,1-1 1 0,0-3-1 16,-1-2 7-16,3-3 2 0,0-1 7 15,0 1 17-15,2-8 3 0,1-2 1 0,0-1 11 16,-2-2 19-16,-2-4 15 0,2 1 18 0,-3-1 4 16,-2-1-8-16,0-3 0 0,-3 0-4 0,-4 2-8 15,-1 1-14-15,-6-2-20 0,2-1-21 0,-4 1-13 16,-1-1-9-16,-3 2-15 0,0 2-12 0,-7 1-13 16,2 1-16-16,-3 2-18 0,-2 3-30 0,-2 2-30 15,0 4-29-15,-2 1-32 0</inkml:trace>
  <inkml:trace contextRef="#ctx0" brushRef="#br0" timeOffset="153352.65">6230 14906 282 0,'0'0'99'0,"0"0"20"0,0 0 14 0,0 0 8 16,0 0 5-16,0 0-27 0,0 0-23 0,-2 1-20 15,0 1-22-15,-2 3-19 0,-1 5-11 0,0 1-10 16,-3 4-1-16,-2 5 0 0,0 2 18 0,-4 3 6 16,0 3 5-16,3-3-2 0,-1 3-2 0,-1-2 6 15,-2 2-6-15,1 2 0 0,-1 1-17 16,0 2-80-16,-2 1 60 0,2 2-20 0,-3-3-32 15,5-3-47-15,-1-3-53 0</inkml:trace>
  <inkml:trace contextRef="#ctx0" brushRef="#br0" timeOffset="153567.23">5979 15070 695 0,'-9'-4'151'0,"9"4"32"16,-8-3 29-16,8 3 25 0,0 0 18 16,0 0-20-16,0 0-19 0,0 0-19 0,0 0-29 15,0 0-22-15,0 0-26 0,0 0-22 0,0 0-16 16,0 0-23-16,0 0-18 0,0 0-23 0,0 0-28 16,0 0-36-16,0 0-36 0,0 0-47 0,0 0-46 15,3-2-57-15,4 5-65 0,4 1-71 0</inkml:trace>
  <inkml:trace contextRef="#ctx0" brushRef="#br0" timeOffset="153734.01">6291 15281 627 0,'8'8'139'0,"-8"-8"23"16,3 7 21-16,-3-7 19 0,0 0 19 0,0 0-25 0,0 0-18 16,0 0-18-16,0 0-24 0,0 0-19 15,0 0-18-15,0 0-18 0,0 0-19 0,0 0-16 16,0 0-17-16,0 0-13 0,0 0-19 0,0 0-28 15,0 0-23-15,0 0-38 0,0 0-46 0,0 0-53 16,0 0-58-16,0 0-65 0</inkml:trace>
  <inkml:trace contextRef="#ctx0" brushRef="#br0" timeOffset="153986.28">6610 14972 567 0,'-17'-1'144'0,"4"-2"25"0,13 3 27 0,-13-1 17 15,13 1 12-15,0 0-31 0,0 0-16 0,0 0-13 16,-3-2-28-16,4 0-16 0,3 1-28 0,3-1-18 16,2 0-9-16,2 0-16 0,1 1-16 0,1-3-18 15,4 0-5-15,3-1-8 0,-1-2-5 16,4 0-10-16,-1 0-19 0,5-3-20 0,-1 0-24 15,-1-2-22-15,-1-1-30 0,0 1-44 0,-2-1-43 16,-2 0-40-16</inkml:trace>
  <inkml:trace contextRef="#ctx0" brushRef="#br0" timeOffset="154318.03">6761 14846 288 0,'-12'5'64'0,"1"-1"15"16,5 1 14-16,-4-1 13 0,5 2 11 0,0-1-13 15,2 1-8-15,0 1-9 0,0 1-12 0,0 1-10 16,0 2-8-16,-2 0-5 0,0 1-11 0,2-1-10 16,0 2-4-16,0-2-5 0,0 1-3 0,0-1-3 15,-1-1-8-15,3 0-6 0,0-3 1 0,1-7 1 16,1 7-4-16,-1-7-10 0,1 4-6 16,-1-4-3-16,5 5 2 0,1-3-3 0,1 1 0 15,1 0 2-15,5-1 2 0,0 2 12 0,2-1 5 16,1 1 6-16,2-1-1 0,-2 1-2 0,3 1 2 15,1 1-2-15,-3-1 0 0,3 1-4 16,-5 0 3-16,2 0-4 0,-3-1-1 0,0 2 7 16,-4 1 4-16,2 0 1 0,-5-1 3 0,-1 0 4 15,-3 0-3-15,-3 2 4 0,-1-1 1 0,-1 0-2 16,-3 1-9-16,1 1 1 0,-3 0-1 0,-2 2 1 16,-1 1 1-16,-2 1-2 0,1 0 1 0,-2 1-1 15,-2 0-16-15,2-2-28 0,-2-2-34 16,-1-3-52-16</inkml:trace>
  <inkml:trace contextRef="#ctx0" brushRef="#br0" timeOffset="154534.17">7159 14993 873 0,'-7'-1'146'0,"7"1"12"0,0 0 10 0,0 0 12 0,0 0 11 15,0 0-55-15,0 0-42 0,-2 0-28 0,4 0-18 16,5 0-12-16,2 0-6 0,8 0-11 16,10 0-14-16,5 0-17 0,-1-3-25 15,1 1-21-15,4-4-26 0,-6 1-23 0,-2-2-32 16,-1-1-38-16,-3-2-49 0</inkml:trace>
  <inkml:trace contextRef="#ctx0" brushRef="#br0" timeOffset="154717.57">7201 15187 507 0,'-7'8'174'0,"7"-8"31"0,0 0 25 0,0 0 17 0,0 0 10 16,0 0-39-16,1 5-39 0,2-2-36 0,7-2-35 16,3-3-32-16,3-1-27 0,4-2-15 15,1-2-14-15,5-4-35 0,1 0-35 0,5-3-32 16,-2-1-56-16,2-3-43 0,-1-4-88 0</inkml:trace>
  <inkml:trace contextRef="#ctx0" brushRef="#br0" timeOffset="155061.65">7958 14731 459 0,'-12'-2'131'0,"12"2"6"0,-9-2 3 15,2 3 0-15,1 1 2 0,1 5-72 0,-2-1-36 16,0 2-17-16,-4 2-7 0,3 2-5 0,-4 3-5 16,0 2-2-16,1 3 1 0,-3 4 1 0,0 2-3 15,-1 1 4-15,1 1-1 0,2 2 2 0,1 0-1 16,2-1-2-16,4 0-2 0,5-4-3 0,-1-3 1 16,2-3-2-16,5-4 4 0,5-3 8 0,-2-4 27 15,3-4 27-15,1-1 19 0,3-2 21 0,0-1 15 16,-2-1 18-16,2-2 25 0,-2-1 20 0,0 1-2 15,-2-2-4-15,1-1-3 0,0 0-4 0,-2-3-12 16,-2-2-16-16,3-3-40 0,-3-4-47 16,3-3-33-16,0-4-33 0,0-3-24 0,-1-1-20 15,-1-1-4-15,-4 0-8 0,-1 1 3 0,-1 0 7 16,-5 2-4-16,-3 4-15 0,-4 3-27 16,-5 5-42-16,-6 4-54 0,-3 4-47 0,-4 4-66 15</inkml:trace>
  <inkml:trace contextRef="#ctx0" brushRef="#br0" timeOffset="157613.44">22049 3435 70 0,'0'0'45'0,"0"0"16"0,0 0 15 16,0 0 15-16,0 0 13 0,0 0 8 15,0 0-2-15,0 0 6 0,0 0 5 0,0 0-2 16,0 0-3-16,0 0-2 0,0 0-1 0,0 0-7 16,0-1 0-16,3-2-14 0,2 2-10 0,3 0-8 15,3 1-8-15,3 1-12 0,5-2-9 0,4-1-7 16,3 1-5-16,5-2-6 0,-5 0-8 0,5-1-3 15,2 1-7-15,2-1 1 0,-2-1-3 16,0-1-3-16,1 0-3 0,-1 2 2 0,0 0 0 16,-1-1-3-16,-4-1 4 0,-1 3-4 0,-4-2-1 15,-4 3 1-15,0-1 0 0,-5 1-1 16,0 1 1-16,-14 1 0 0,10-1-3 0,-10 1 3 16,0 0 1-16,0 0-1 0,0 0 0 0,0 0 0 15,0 0-1-15,0 0-5 0,0 0-8 0,0 0-11 16,0 0-14-16,0 0-10 0,6-4-11 0,-6 4-13 15,0 0-24-15,2-3-16 0,-2-1-10 0,-3 0 0 16,2-2 7-16,-2 0 10 0,-2 1 9 0,-1-2 10 16,-1 0 25-16,-3-2 20 0,-1 3 18 0,-1 0 14 15,2 0 1-15,-2 0 4 0,-2 0-1 0,3 2 5 16,-2-2-2-16,0 2 6 0,-1 0 6 0,2 0 3 16,2 1 9-16,0 1 6 0,1 0 10 0,1 2 7 15,8 0 4-15,-7 0-3 0,7 0-4 0,0 0-4 16,0 0-6-16,0 0-4 0,-5 2-6 15,2 3-9-15,3-1-3 0,1 0-3 0,2 2 1 16,1 0 10-16,-1-1 5 0,1 4 7 16,3 0 6-16,2-1 10 0,-1-2 10 0,2 0 13 15,-1 1 6-15,3 0-5 0,-1 1-7 0,5-2-4 16,0 1-10-16,0-2-8 0,-1 1-10 0,1 0-9 16,-1 0-10-16,-2-2-8 0,0 1 1 0,-4-1 5 15,-9-4 5-15,7 5 0 0,-7-5 2 0,1 4 2 16,-1 0 3-16,-1 0 5 0,-4 0-5 0,1 1-7 15,-2-2-4-15,0 2-1 0,-3 1-1 0,-1-2-7 16,2 2 2-16,1 1-1 0,-2 2 3 0,-1 1 1 16,0 2 0-16,0 0-1 0,-1 2 0 15,0-2 2-15,2 1-3 0,-2 0-1 0,4-2-2 16,0 0 2-16,3-3 0 0,4-8-2 0,0 0 4 16,0 0-1-16,0 0 0 0,0 0 7 0,0 0 8 15,0 0 5-15,0 0 4 0,0 0 6 0,0 0 1 16,0 0 5-16,0 0-2 0,0 0-4 0,0 0-6 15,0 0-15-15,0 2-30 0,0-2-34 0,1 0-38 16,1-1-140-16,1-4-9 0,1-1-67 0</inkml:trace>
  <inkml:trace contextRef="#ctx0" brushRef="#br0" timeOffset="162951.26">23169 3008 167 0,'0'0'66'0,"-3"0"16"15,1 0 22-15,-2 1 14 0,4-1 7 0,0 0-14 16,0 0-14-16,-3 3-8 0,3-3-8 0,0 0-15 16,0 0-22-16,0 0-10 0,0 0-7 15,0 0-3-15,0 0-4 0,0 0-3 0,-3 3-3 16,3 0-1-16,-1-2 0 0,1 3-2 0,7-3 0 16,2 0-2-16,3 0 1 0,-2 3-3 0,6-3 0 15,-1-1 0-15,-1-1-1 0,-2 1-2 0,1 0 0 16,0 1 0-16,-1-1-1 0,0 0 0 15,-3-1-1-15,-9 1-1 0,10-1 0 0,-10 1 1 16,0 0 1-16,7-2 2 0,-7 2 1 0,0 0 4 16,0 0 2-16,0 0 5 0,0 0 7 0,0 0 2 15,9-1-1-15,-9 1 1 0,0 0 2 0,0 0-1 16,0 0-5-16,0 0-3 0,0 0-6 16,0 0-2-16,0 0-4 0,0 0-1 0,0 0-3 15,6-2-5-15,-6 2 4 0,0 0-1 0,0 0-3 16,5-1 2-16,0 0 0 0,-5 1 0 0,0 0 2 15,0 0-2-15,0 0 0 0,6-3-2 0,0 2 5 16,-6 1-3-16,5-2 2 0,1-1-1 0,1 0-1 16,2 0 2-16,-3 1-1 0,2-2 0 0,-3 2-1 15,2-1 2-15,-7 3-1 0,0 0-2 0,0 0-1 16,0 0 0-16,0 0-8 0,0 0-7 0,0 0-9 16,-1-2-6-16,1 2-11 0,0 0-9 0,-3-1-10 15,2 1-10-15,-3-1-6 0,0 1-4 0,-2 1-2 16,-1-1 2-16,7 0 3 0,-9 1 7 15,1 0 8-15,-3 0 14 0,6 0 8 0,0 0 16 16,-1 0 6-16,0 1 7 0,-1-1 7 0,-1 2 5 16,2-1 1-16,-3 0 0 0,1 0 0 15,-2-1-1-15,2 0 1 0,-1-1-2 0,-2 3 1 16,2-3 1-16,-1 1 0 0,2-1 0 0,-3 1 1 16,4-1-1-16,7 0 2 0,-9 1-1 0,1 0 6 15,-1 0 0-15,9-1 4 0,0 0 4 0,0 0 3 16,0 0 6-16,0 0 7 0,0 0 4 0,0 0 4 15,0 0 6-15,0 0 2 0,0 0 6 16,0 0 7-16,0 0-2 0,0 0-2 0,0 0-1 0,0 0-7 16,0 0-4-16,0 0-1 0,0 0-7 15,0 0-6-15,0 0 0 0,0 0 4 0,0 0 1 16,0 0 2-16,0 0-2 0,0 0-2 0,0 3-5 16,2-2-1-16,1 1-4 0,2-2-9 0,2 0-4 15,2 1-5-15,1 0 0 0,5 0 0 0,2-1 3 16,4 0-3-16,-3-2 1 0,1 0-1 0,2 0 3 15,1 1 0-15,-2-2-1 0,2 2-4 0,-1-1 1 16,-2 1-2-16,-2-3 0 0,-3 2 1 0,-1 0-3 16,-13 2 0-16,10 0 2 0,-10 0-2 15,0 0-3-15,0 0 4 0,0 0 1 16,0 0-4-16,0 0 2 0,0 0 0 0,0 0-1 16,0 0 5-16,0 0-1 0,0 0-2 0,0 0 1 15,0 0 2-15,0 0-3 0,0 0 1 0,0 0 2 16,0 0-6-16,3 0 7 0,-3 2-4 0,-1 0-1 15,1-2 0-15,-3 2 0 0,-1 0-1 0,-1 1-5 16,-3 2 3-16,1 2-5 0,-1 2 5 0,-1 4 0 16,0 0-2-16,1 5 2 0,-3 2 0 0,-1 5 1 15,0 2 1-15,0 2 2 0,-3 2-1 0,0 0-1 16,-1 0 1-16,1-3 0 0,1-1 3 0,1-4 1 16,1-2 3-16,2-2-1 0,1-3-1 15,-2-2 2-15,6-5 3 0,-1-1 2 0,0 0-2 16,6-8-1-16,-3 5-1 0,3-5 0 0,0 0 1 15,0 0-2-15,0 0-5 0,-4 6 0 0,2-1 1 16,2-5-2-16,0 0 2 0,-4 6-3 0,4-6-2 16,0 0 2-16,-3 4 3 0,3-4 0 0,0 0-1 15,0 0-1-15,0 0-8 0,0 0-6 0,0 0-9 16,0 0-11-16,0 0-12 0,0 0-10 0,0 0-12 16,0 0-12-16,0 0-10 0,0 0-10 15,0 0-7-15,0 0-13 0,0 0-11 0,0-2-14 16,2-1-32-16</inkml:trace>
  <inkml:trace contextRef="#ctx0" brushRef="#br0" timeOffset="163268.24">23259 3215 412 0,'-5'-5'120'0,"5"5"26"0,0 0 17 0,-7-6 12 16,7 6 13-16,0 0-28 0,0 0-23 0,0 0-14 16,0 0-24-16,0 0-25 0,0 0-18 0,0 0-12 15,0 0-16-15,0 0-6 0,0 0-11 0,0-1-13 16,1 3 1-16,5 0 10 0,0 1 3 0,5 1 4 16,0 0 5-16,6 3 0 0,0-1 3 15,1-1 0-15,2 3-1 0,-4-3-9 0,-1-2-5 16,0 0-4-16,1-1 1 0,0 1-3 0,-3 1-6 15,1-3-7-15,-1 2-13 0,0 0-15 16,-4-2-11-16,1 0-15 0,2 0-19 0,-5-1-16 16,2 0-20-16,1-2-27 0,-2 1-29 0,0-2-35 15</inkml:trace>
  <inkml:trace contextRef="#ctx0" brushRef="#br0" timeOffset="163518.2">23694 2945 440 0,'-10'-4'101'0,"10"4"15"16,0 0 10-16,0 0 12 0,0 0 15 0,0 0-22 15,0 0-20-15,0 0-22 0,0 0-20 0,0 0-14 16,-1-1-9-16,4 0-15 0,-1 3-13 0,9-2-8 15,0 2-9-15,2 0 6 0,4-2-2 0,3-1-2 16,1 1-2-16,0-3-2 0,-3-1-8 16,-1-1-15-16,0 0-20 0,-3-1-38 0,2-2-32 15,-2 1-38-15,0 0-42 0</inkml:trace>
  <inkml:trace contextRef="#ctx0" brushRef="#br0" timeOffset="163918.22">23720 2937 211 0,'-8'1'84'0,"0"3"12"15,8-4 7-15,-5 6 7 0,0 0 9 16,2 2-17-16,0-1-13 0,4 1-17 0,0 2-21 16,0 1-11-16,-2 0-6 0,-1 2-6 0,0 0-7 15,2 0-8-15,-3 0-4 0,3-2-2 0,-3 0-2 16,1-1 2-16,-1 1-1 0,-1 0-2 0,4-1-1 15,-2-2 0-15,2 0 0 0,-1-1-2 0,0-1 2 16,1-6-3-16,0 0 2 0,0 0-5 0,0 0-3 16,2 4-1-16,-2-4-2 0,5 3 4 0,1-1-1 15,2-1 2-15,3-2 1 0,-1 0 6 0,4-1 5 16,0-1 4-16,1 0 3 0,4-1 3 0,-4 1 1 16,1 1-1-16,1 0-1 0,-3 2 0 0,0 0 4 15,0 2 3-15,-6 0 10 16,3 1 6-16,-5 1 7 0,1 0-2 0,-4 1 0 0,-3 2 5 15,-2 1-5-15,-1 0-3 0,-2 0-13 16,1 1-12-16,-5 2-6 0,2-2 2 0,-2 1-1 16,-1 3 0-16,1-1-5 0,-2 1-1 0,-1-2 3 15,-1 2 1-15,-4-2-7 0,1-2-17 0,1 0-19 16,-1 1-27-16,-2-4-30 0,3-1-34 0,-4-1-41 16,4-2-40-16</inkml:trace>
  <inkml:trace contextRef="#ctx0" brushRef="#br0" timeOffset="164393.16">22735 2852 238 0,'-3'-7'61'0,"3"7"15"0,0 0 13 0,-1-7 13 16,1 7 7-16,0 0-16 0,0 0-11 0,0 0-14 16,0 0-17-16,0 0-17 0,-1 0-15 0,0 4-14 15,-2 7-8-15,2 3-4 0,-2 6-1 0,2 5 9 16,2 6 11-16,2 5 13 0,-2 4 12 0,-1 6 1 16,-3-1 13-16,4 1 20 0,1-2 1 0,-2-2-3 15,1-2-8-15,-1-3-11 0,-1-4-9 16,-1-4-3-16,0-1-10 0,3-3-16 0,2-4-1 15,-3-3-8-15,1-2 1 0,0-3 0 0,0-2-1 16,1-1 1-16,-2-10 0 0,0 0 0 0,0 0-11 16,0 0-18-16,4 8-30 0,-4-8-100 0,0 0 49 15,0 0-28-15,0 0-31 0,4 2-23 16</inkml:trace>
  <inkml:trace contextRef="#ctx0" brushRef="#br0" timeOffset="165181.49">22799 2987 340 0,'-9'0'74'0,"2"1"23"16,1 0 28-16,6-1 23 0,0 0 22 0,0 0 15 16,0 0-10-16,0 1-13 0,1-1-11 0,5-1-22 15,3-1-27-15,6 0-25 0,3-1-20 0,9-2-8 16,6-3-12-16,9 1-9 0,8-4-8 0,4-1 0 15,7 0 1-15,4-2 2 0,6 0-2 0,3-1-8 16,2 0-5-16,2 2-3 0,-1-1-1 0,-7 2-3 16,-5 3 1-16,-11-1-2 0,-6 3 0 0,-8 2 2 15,-9 0 1-15,-5 2 1 0,-9 0-1 16,-17 3 6-16,0 0 6 0,0 0 12 0,0 0 11 16,0 0 5-16,0 0 8 0,0 0 4 0,0 0 6 15,0 0 0-15,0 0-6 0,0 0-13 16,0 0-8-16,0 0-10 0,0 0-5 0,0 0-10 15,4 1-7-15,-4 0-5 0,0-1-5 0,-4 2 1 16,1 2-2-16,-2 2 3 0,1 2-5 0,0 3 3 16,1 3 0-16,0 4 3 0,2 5 0 0,5 1 0 15,-1 8 2-15,2 4 0 0,1 4 2 0,0 2-1 16,0-1 2-16,0 2-1 0,-2 0 1 0,2-2 0 16,2 0-3-16,-4-4 0 0,2-4 2 0,-1-4 0 15,-2-2 2-15,0-3-2 0,2-2 1 0,-1-2 1 16,0-1 0-16,-3-2 4 0,1-3-3 15,0-2 3-15,-1-3-7 0,-1-9 5 0,1 9-2 16,-1-9 4-16,0 0-1 0,0 0-3 0,0 0 2 16,0 0 1-16,0 0 5 0,0 0-2 0,0 0 3 15,0 0-3-15,0 0 0 0,0 0 2 0,0 0 2 16,0 0-2-16,0 0-4 0,0 0 5 0,0 0 1 16,0 0 15-16,0 0 6 0,0 0 6 0,-2 2-1 15,0-2 1-15,0 0 6 0,-2-4-3 16,-1 1-3-16,-1-1-15 0,1-3-9 0,-3 0-5 15,-3 1-1-15,-4 0-2 0,-2 4-8 0,-4-2 0 16,-6 4-1-16,-3 0 0 0,-5 3 3 0,-5-2-4 16,-4 5 0-16,-5 1 1 0,-4 3 1 15,-4 0 1-15,0 2-3 0,-4 2 2 0,5 1-1 16,-2 0 5-16,4 0-4 0,1 1 1 0,3-3 2 16,9-1 1-16,7-1-1 0,5-1 1 0,6-3-1 15,8-2-2-15,15-5 1 0,-14 3 0 0,14-3 0 16,0 0 0-16,0 0 2 0,0 0-2 0,0 0 2 15,0 0-2-15,0 0 1 0,0 0 1 0,0 0-2 16,0 0 1-16,0 0-1 0,0 0 3 0,0 0-2 16,0 0 2-16,0 0 1 0,0 0-1 0,0 0-1 15,0 0-1-15,0 0-1 0,0 0-1 0,0 0-5 16,0 0-7-16,0 0-18 0,0 0-23 0,0 0-28 16,0 0-32-16,0 0-39 0,0 0-48 15,0 0-59-15,-4 0-78 0</inkml:trace>
  <inkml:trace contextRef="#ctx0" brushRef="#br0" timeOffset="177321.9">19096 3626 155 0,'0'0'44'0,"0"0"6"0,0 0 7 0,0 0 5 16,-3-2 5-16,-1 3-5 0,0 6 24 0,-3 7 16 16,0 1-10-16,2 4-6 0,-1 0-1 15,1 3 0-15,2-1-2 0,-1 4-11 0,-1-4-18 16,1 0 8-16,2-2 3 0,2-1 12 0,-1 0 18 15,-1-1 6-15,1 0 3 0,0 0 0 0,1-1-13 16,0-2-29-16,-1-2-5 0,1-1-11 0,0-3-21 16,0-1-16-16,1 0-3 0,-1-7 0 0,0 0-5 15,3 5-1-15,-2 1 6 0,-1-6-6 16,0 6-4-16,0-6-15 0,0 0-19 0,0 0-23 16,0 0-22-16,0 0-28 0,0 0-30 0,0 0-30 15,0 0-29-15,0 0-17 0</inkml:trace>
  <inkml:trace contextRef="#ctx0" brushRef="#br0" timeOffset="177568.3">19297 3771 684 0,'0'-7'184'0,"0"7"31"0,0 0 19 0,0 0 10 0,0 0 7 16,2-6-48-16,0 1-45 0,0 2-33 0,0 0-36 15,4 0-31-15,1 1-19 0,4 2-8 0,4-2-7 16,2 0-12-16,0 2-7 0,0 0-5 0,1 1-1 16,-1-2-8-16,2 1-10 0,-2 0-13 15,1-1-4-15,-3 0-10 0,-2 0-12 0,-2 1-9 16,0-2-18-16,-2 0-11 0,-2-1-9 0,0 1-8 16,-7 2-19-16,0 0-20 0,0 0-24 0,0 0-26 15,0 0-17-15</inkml:trace>
  <inkml:trace contextRef="#ctx0" brushRef="#br0" timeOffset="177953.18">19396 3703 535 0,'-10'0'143'0,"10"0"22"0,-8 0 22 0,0 0 15 16,8 0 13-16,-7 2-35 0,1 0-27 16,0 1-32-16,-1 1-22 0,0 0-14 0,2 2-17 15,-2 1-13-15,-2 2-11 0,1 0-8 0,0 2-7 16,-2-1-3-16,2 1-8 0,0 0-8 0,2-1-4 15,0 0-5-15,1 0 1 0,1-1 0 0,1-1-2 16,3-8-1-16,0 7-2 0,2 0 2 0,-2-7-4 16,0 0 1-16,3 4-3 0,4 0-1 0,1-2-1 15,-1 1 1-15,1-3-1 0,0 0-1 0,2-1 6 16,1-1 0-16,0 1 2 0,1-1 2 16,2 1 3-16,-1 1 1 0,1-3 2 0,3 1 1 0,3 2-1 15,0 0 1-15,0 0-3 0,1 0 2 16,-2 0-5-16,-2 1 2 0,-3 0 10 15,0 2 5-15,-3 0 2 0,-11-3 0 0,6 4 1 16,-6-4-3-16,2 4 5 0,-2 2-2 0,-3 1-12 16,-2 1-6-16,-1 0-3 0,-3 2 1 0,0 0 2 15,-1 2 2-15,-4 1 1 0,3-2 0 0,-1 3 4 16,-1-4-3-16,0 2 0 0,-1-1-2 0,1-2 0 16,-1 0-5-16,0-2-13 0,1-1-18 0,3-2-33 15,-2-1-18-15,1-2-34 0,-1 0-51 0,1-2-68 16,0-1-80-16</inkml:trace>
  <inkml:trace contextRef="#ctx0" brushRef="#br0" timeOffset="179251.5">1669 10271 395 0,'-8'3'82'0,"8"-3"9"16,0 0 8-16,0 0 5 0,0 0 4 0,0 0-25 16,0 0-23-16,0 0-21 0,0 0-10 0,0 0-10 15,0 0-9-15,0 0-7 0,0 0-3 0,0 0-3 16,0 0 0-16,0 0 2 0,0 0-2 0,0 0 2 16,0 0 2-16,0 0 0 0,0 0 1 15,0 0-1-15,0 0 1 0,0 0 1 0,0 0 0 16,0 0-2-16,0 0 0 0,0 0 4 0,0 0-1 15,0 0-7-15,0 0-8 0,0 0-16 0,0 0-21 16,0 0-24-16,0 0-32 0,0 0-36 16</inkml:trace>
  <inkml:trace contextRef="#ctx0" brushRef="#br0" timeOffset="179651.54">2098 10158 511 0,'-11'0'137'0,"11"0"29"16,0 0 23-16,0 0 24 0,0 0 19 0,-8 0-27 16,8 0-30-16,0 0-18 0,0 0-17 0,0 0-21 15,0 0-23-15,0 0-21 0,0 0-14 0,0-1-9 16,1-1-51-16,4 1 31 0,1-1-13 0,3 0-6 15,2-1-1-15,0 0-2 0,5-1-6 16,3-1-4-16,1-3 28 0,-5 3-55 0,1-2-22 16,-2 0-25-16,2 1-29 0,-3 0-34 0,3-2-45 15,-5 2-55-15,-1 0-60 0</inkml:trace>
  <inkml:trace contextRef="#ctx0" brushRef="#br0" timeOffset="179818.29">2049 10229 465 0,'-14'7'171'0,"14"-7"30"0,0 0 33 16,0 0 29-16,0 0 24 0,0 0-29 0,0 0-28 15,0 0-25-15,0 0-15 0,0 0-22 0,-2 4-26 16,2-1-22-16,4-3-24 0,7 0-17 0,1-3-21 16,2 0-17-16,7-2-29 0,0-1-44 0,4-2-55 15,0-2-80-15,-1 0-117 0</inkml:trace>
  <inkml:trace contextRef="#ctx0" brushRef="#br0" timeOffset="184319.1">21521 3386 338 0,'0'0'101'0,"0"0"15"0,0 0 11 0,0 0 10 15,0 0 8-15,0 0-34 0,0 0-23 0,0 0-24 16,0 0-19-16,0 0-17 0,0 0-9 0,-1 2-11 16,-2 1-5-16,-2 2 3 0,-2 3-1 0,-1 4 4 15,-1 2-1-15,-3 3 5 0,1 2 1 0,-2 0 3 16,0-3 23-16,0 2 5 0,1-1-3 16,1-1 1-16,-1 0-4 0,3-1 1 0,-1-1-5 15,4-2-2-15,-1-1-23 0,1-2-7 0,3-1 1 16,3-8-3-16,0 0 1 0,0 0-2 0,0 0 1 15,2 6 5-15,2-5 2 0,1 0 8 0,3-2 19 16,-1 0 18-16,1-3 7 0,3 2 10 0,-2-1 6 16,6-1 5-16,-1 0-4 0,1-1-3 0,-1 0-22 15,4 0-14-15,-5 0-5 0,3-1-10 0,-2 1-8 16,1-1-12-16,0 0-7 0,-3 2-18 0,-3-1-21 16,-9 5-27-16,0 0-29 0,8-4-34 15,-8 4-32-15,0 0-29 0,0 0-35 0,5-5-18 16,-5 5-2-16</inkml:trace>
  <inkml:trace contextRef="#ctx0" brushRef="#br0" timeOffset="184535.81">21546 3473 255 0,'-3'-11'118'0,"3"0"36"15,-3 3 31-15,3-1 26 0,0 9 21 0,0 0-15 16,0 0-12-16,0 0-26 0,0 0-32 0,0 0-38 16,0 0-34-16,0 0-29 0,0 0-24 0,0 0-17 15,-2 0-15-15,4 2-4 0,-2 5 1 0,2 2 2 16,-1 4 1-16,2 3 5 0,-1 3 2 0,-1 1-2 15,2 3 1-15,-2 1 1 0,2-6 0 0,-1-1 2 16,0-1 0-16,0-2-2 0,0-1 4 0,-1-2 1 16,0 0 1-16,0-2-2 0,-1 0 0 15,1-2-15-15,-2 0-23 0,1 1-30 0,2-3-42 16,-2-5-38-16,0 0-37 0,0 0-38 0</inkml:trace>
  <inkml:trace contextRef="#ctx0" brushRef="#br0" timeOffset="184903.62">21829 3343 720 0,'0'0'150'0,"0"0"10"15,0 0 7-15,0 0 3 0,0 0-2 0,0 0-56 16,0 0-44-16,-7 1-33 0,0 3-22 0,-1 2-12 15,1 5-6-15,2 1-5 0,-2 6 3 0,1-1 2 16,0 5 3-16,-1 2-4 0,3 1 2 0,0-3 2 16,0-1 1-16,4-1 2 0,0-1-2 0,0-1-2 15,2-3 3-15,1 1 1 0,2-3 2 0,0-3-1 16,2 1-4-16,1-5 6 0,1 0 9 0,-1-2 14 16,2-2 13-16,2-2 18 0,-2-3 11 0,4-4 13 15,-4-1 18-15,0-1 12 0,1-2 14 16,-4 0-2-16,2-4-3 0,-1-3-15 0,1 1-7 15,-3-3-3-15,-1 1-6 0,-1 2-9 0,-2 0-10 16,-1 3-15-16,-1 0-12 0,-2 0-11 0,-1 4-18 16,-3 2-33-16,-2 1-33 0,-6 4-34 0,-1 0-41 15,-2 2-38-15,1 1-31 0,-7 0-44 16,-3 3-62-16,0 0-54 0</inkml:trace>
  <inkml:trace contextRef="#ctx0" brushRef="#br1" timeOffset="198802.1">16655 11594 153 0,'-7'-1'55'0,"-1"-1"6"0,0 0 10 0,8 2 4 0,-8-1 7 16,2 2-14-16,-4 1-10 0,3 1-10 0,2-1-7 15,5-2-3-15,0 0-7 0,0 0-1 0,0 0-2 16,0 0 1-16,0 0 0 0,0 0 2 15,0 0 10-15,0 0 2 0,0 0 2 0,1 1 6 16,1 0 4-16,0 0-1 0,4 0-6 0,2 0 10 16,1 0 9-16,7 0 13 0,5 1 11 0,5-2 3 15,6 0-6-15,-2 0 3 0,4 0-2 0,5-1-12 16,7 0-21-16,2 1-17 0,7-2-13 0,1 0-12 16,2 0 0-16,1-1 0 0,0 0 2 0,1 0-1 15,2 0 6-15,0 0-4 0,1-1 0 0,1 0 9 16,-3 0 2-16,-3 0-3 0,-1-1 2 0,-4 1-3 15,-1 1-4-15,-2-1 2 0,-5 1 0 0,-5 0-9 16,-5 0-6-16,-5 1-3 0,-6-1-1 16,-3 2 5-16,-6-1 11 0,-15 2-1 0,0 0 2 15,12-1 3-15,-12 1 1 0,0 0 1 16,0 0 1-16,0 0-1 0,0 0-11 0,0 0 2 16,0 0-5-16,0 0-3 0,0 0 1 0,0 0-2 15,0 0-1-15,0 0-6 0,0 0 3 0,0 0-5 16,0 0 2-16,0 0 0 0,0 0 0 0,0 0-1 15,0 0 1-15,0 0 0 0,0 0 0 0,0 0 1 16,0 0-1-16,0 0 0 0,0 0 0 0,11-2 4 16,-11 2 3-16,0 0 3 0,0 0 2 0,0 0 2 15,0 0 0-15,0 0 2 0,0 0-5 0,0 0-1 16,0 0-3-16,0 0-4 0,0 0-2 16,0 0-2-16,0 0-1 0,0 0 2 0,0 0 0 15,0 0 0-15,0 0-3 0,0 0 2 0,0 0-3 16,0 0-2-16,0 0-2 0,0 0-11 0,0 0-2 15,0 0-9-15,0 0-8 0,0 0-7 0,0 0-10 16,0 0-7-16,0 0-13 0,0 0-5 0,0 0-7 16,0 0-9-16,0 0-11 0,0 0-10 0,0 0-10 15,0 0-10-15,0 0-6 0,0 0-7 0,0 0-3 16,0 0-5-16,0 0 4 0,7-2 4 16,1 0 10-16,-2 1 2 0</inkml:trace>
  <inkml:trace contextRef="#ctx0" brushRef="#br1" timeOffset="203985.16">16179 11856 303 0,'-9'-2'77'0,"0"0"3"0,3 4 4 15,-2 0 7-15,2 1 8 0,0 4-18 0,-1 0-14 16,1 5-7-16,-3 2 14 0,2 1 6 0,-1 4 1 16,1 0-10-16,-2 0-9 0,5 0-8 0,1 0-10 15,-1 0-10-15,4-1-22 0,0-2-12 0,4-3-2 16,-1-1-3-16,4-2 4 0,1-1-2 0,-3-2 2 15,3-1 1-15,-1-1-3 0,3 0 3 0,-2-2 1 16,1-1 5-16,-1 0 5 0,1-1 15 16,0-1 16-16,-1-2 10 0,0 0 15 0,1-1 6 15,-2-1 5-15,0-2 6 0,2-1 0 0,-2-2-4 16,-1-1-4-16,0 0 6 0,-2 0 5 16,2-1 5-16,-4 1 7 0,-1-1-6 0,0-1-5 15,-2 3-5-15,-2-2-12 0,-2 2-18 0,-2 1-22 16,2-1-19-16,-2 2-28 0,-2 0-23 0,2-1-31 15,-1 3-40-15,-2-1-46 0,0 2-56 0,-1 0-48 16,0 3-55-16</inkml:trace>
  <inkml:trace contextRef="#ctx0" brushRef="#br1" timeOffset="204889.12">16812 12490 84 0,'-10'4'28'16,"10"-4"12"-16,0 0 7 0,-4 6 9 0,4-6 12 15,0 0 4-15,0 0 4 0,0 0 5 0,0 0 4 16,0 0 1-16,-8 3 12 0,8-3 5 16,-4 3 3-16,-4-2 2 0,1 0-5 0,-2-1-6 15,1 1-6-15,1-1-6 0,-2 0-14 0,0-1-12 16,1 0-11-16,0 1-7 0,1 0-7 16,7 0-4-16,0 0-5 0,-6 1-6 0,6-1-4 15,0 0-5-15,0 0-4 0,0 0-3 0,0 0-1 16,-6 2-2-16,6-2 0 0,-5 1-1 0,5-1-2 15,-6 3-1-15,6-3 1 0,-4 3 0 0,4-3-1 16,0 0 0-16,0 0-1 0,0 0 3 0,0 0 0 16,0 0 2-16,0 0-1 0,0 0 1 0,0 0 0 15,-1 3 0-15,1-3 1 0,0 0-2 0,0 0 0 16,0 0 1-16,0 0 1 0,0 5-2 0,0-5 1 16,1 3-3-16,-1-3 0 0,0 0 1 0,0 0 2 15,0 0 0-15,0 0-1 0,3 4 0 0,1-2-2 16,-4-2-1-16,0 0-9 0,0 0-4 0,0 0-11 15,0 0-9-15,0 0-11 0,0 0-13 16,0 0-13-16,0 0-9 0,0 0-12 0,0 0-14 16,0 0-11-16,0 0-9 0,0 0-4 0,0 0-5 15,0 0-2-15,0 0 0 0</inkml:trace>
  <inkml:trace contextRef="#ctx0" brushRef="#br1" timeOffset="205564.77">16686 12534 114 0,'0'0'35'0,"0"0"7"16,0 0 4-16,0 0 5 0,0 0 4 0,0 0-6 15,0 0-11-15,0 0-2 0,0 0-2 0,0 0-7 16,0 0-2-16,0 0-2 0,0 0-6 16,0 0-6-16,0 0-1 0,0 0-7 0,0 0 0 15,0 0 4-15,0 0 0 0,0 0 4 0,0 0 15 16,0 0 13-16,0 0 14 0,0 0 17 0,0 0 14 16,0 0 3-16,0 0 9 0,0 0 6 0,0 0-3 15,0 0-4-15,0 0-3 0,4 3-7 0,2-2-12 16,0 0-3-16,3 0-5 0,2-2-1 0,-1 0 10 15,3-1 8-15,2-1-2 0,7 2-1 0,2-3 2 16,4 1-1-16,4-1-3 0,7 1-11 16,3-3-17-16,6 2-12 0,4-2-7 0,2 0-9 0,1 0-2 15,4 0-7-15,0 0-2 0,2-1-1 0,-3 0-4 16,-2 0-6-16,-3 0 1 0,2-1-1 16,-2 1-1-16,-3 0 4 0,-5 1-2 0,-2-1 0 15,-4 0 0-15,-3 2 4 0,-2-1-3 0,-3 2-1 16,-5-1 0-16,-8 2 0 0,-3 0 0 0,-3 0 3 15,-12 3 0-15,0 0-3 0,0 0 3 16,0 0 2-16,11-1 2 0,-11 1-3 0,0 0 4 16,10-2-4-16,-3 2-1 0,-7 0 2 0,6-1 0 15,-3 0-3-15,4 0 0 0,-1 0-2 0,1 1 1 16,1-1-1-16,1 0 2 0,0 0-2 0,-2-1-2 16,0 0 1-16,1 0 1 0,0 1 1 0,0-1 1 15,0 0-1-15,0 0-1 0,0 1 0 16,-2 0 3-16,1-2 0 0,3 2-3 0,-2-1 2 15,-1 1-2-15,0 1 2 0,-7 0-1 0,0 0 2 16,0 0-4-16,8-2 1 0,-8 2 0 0,0 0 0 16,0 0 0-16,0 0 1 0,0 0-1 0,0 0-1 15,0 0 2-15,0 0 1 0,6-1-2 0,-6 1 0 16,7 0 1-16,-7 0-2 0,0 0 1 0,7-2 1 16,1 1-2-16,-1 1-1 0,-2-1 2 0,1 0 0 15,2 1 0-15,-1 0 2 0,-7 0-2 0,0 0-2 16,0 0 4-16,7 0-1 0,-7 0-1 0,6-1-1 15,1 0-1-15,0 1 3 0,-7 0 1 16,6 0-2-16,-6 0-2 0,0 0 0 16,7-2 3-16,-2 2-1 0,-5 0 2 0,0 0-7 15,0 0 2-15,0 0 3 0,0 0 0 0,0 0-1 16,0 0-3-16,0 0-5 0,0 0-12 0,0 0-13 16,0 0-18-16,0 0-22 0,0 0-13 0,0 0-24 15,0 0-39-15,0 0-39 0,0 1-40 0,-2-1-43 16</inkml:trace>
  <inkml:trace contextRef="#ctx0" brushRef="#br1" timeOffset="206293.14">16261 12944 221 0,'1'-7'102'0,"-1"7"18"15,0 0 20-15,0 0 20 0,0 0 17 0,-1-7-12 16,1 7-9-16,0 0-5 0,0 0-9 0,0 0-7 16,0 0-6-16,0 0-11 0,0 0-5 0,0 0-11 15,0 0-15-15,0 0-12 0,0 0-15 16,0 0-12-16,0 0-14 0,0 2-12 0,-1 1-12 16,1 2-8-16,0 5-5 0,0 0-3 0,0 5 2 15,0 0 0-15,0 2-2 0,1 2 2 16,0-6 0-16,0 1-1 0,1 2 4 0,0-3-2 15,0 0 0-15,0 1 0 0,1-2 3 0,-1 1 3 16,-1-2-1-16,0-2 3 0,2 0-3 0,-3-9 3 16,1 9 0-16,-1-9-3 0,0 0 4 0,0 0-5 15,0 0 5-15,0 0-12 0,0 0-12 0,0 0-20 16,0 0-20-16,0 0-26 0,0 0-39 0,0 0-48 16,0 0-58-16,0 0-38 0</inkml:trace>
  <inkml:trace contextRef="#ctx0" brushRef="#br1" timeOffset="207585.11">16850 13393 122 0,'-9'2'26'0,"9"-2"2"0,-9 2 3 16,-1 2 4-16,2-1 5 0,0 0-6 0,1 1-3 15,7-4-4-15,-9 5-3 0,2-2-3 0,7-3-1 16,0 0 3-16,0 0 1 0,0 0 4 15,0 0 6-15,0 0 8 0,0 0 9 0,0 0 16 16,0 0 13-16,0 0 7 0,0 0 4 16,0 0 7-16,0 0 3 0,0 0 2 0,0 0 1 15,0 0-3-15,0 0-6 0,0 0-6 0,0 0 1 16,0 4-3-16,1-2-4 0,0 1-11 0,2-1-10 16,0-1-9-16,3-1-11 0,0 1-4 0,-6-1-7 15,0 0-7-15,0 0-8 0,7 0-2 0,1-2 0 16,3 1 0-16,-11 1 5 0,5-1-2 0,-5 1-3 15,0 0 0-15,5 0 5 0,2-2 7 0,2 1 13 16,4-1 4-16,1 0 0 0,5 0 5 16,3 1 0-16,1-3 1 0,3 1 0 0,3 1-11 15,2-2-11-15,1 0-6 0,3-1-3 0,0 1-8 16,4-2-3-16,-1 0-1 0,-1 1-5 0,0-1 2 16,2 1-3-16,-2-3-1 0,-1 2 1 0,-2 2 1 15,1-2 0-15,-2 2-2 0,-2 0 2 0,2-2-1 16,-1 3 2-16,-1-2-2 0,-1 2-2 0,-1-1 2 15,0 0 0-15,-1 1 2 0,-4 0-2 0,-2-1 3 16,-2 1-2-16,-2 1 2 0,-6 0 1 16,-1 0-4-16,-1 0 3 0,-1 0 0 15,0 1 0-15,-9 1-3 0,7-2 0 0,-7 2 0 16,0 0-3-16,7-2 4 0,-7 2-2 0,7 0-2 16,-1-1 1-16,2 1 1 0,-2-2 1 0,1 0 0 15,-2 1 1-15,4 1-1 0,-2-1-1 0,-1 0 2 16,3 0-1-16,-1 0 2 0,1-1-4 0,1 0 4 15,1 0-1-15,2 1 1 0,-1 0 1 0,0-2-2 16,-1 1 1-16,3 1-4 0,-4 1 5 0,-1-2-4 16,1 0-1-16,-1 2 1 0,-9 0-1 0,8-2-1 15,-8 2 2-15,0 0 1 0,0 0 0 0,6-1-2 16,-6 1 1-16,6-1 2 0,2 1-1 0,-2 0 0 16,0 0-1-16,0-1 0 0,-6 1-2 0,0 0 6 15,0 0-2-15,0 0-4 0,0 0 2 0,8-1 66 16,-2 0-64-16,-6 1 1 0,5-1-1 15,-5 1-4-15,7-1 3 0,-7 1 2 0,6-2-1 16,1 2-68-16,-7 0 66 0,0 0 0 16,0 0-2-16,6-1 3 0,-6 1-1 0,0 0-1 15,0 0-1-15,0 0 5 0,0 0-4 0,0 0 2 16,0 0 2-16,0 0-2 0,0 0 0 0,0 0-2 16,0 0 4-16,5-2-4 0,-5 2 2 0,0 0 0 15,7-1-1-15,-7 1 0 0,6-2-1 0,1 1 2 16,-1 1-2-16,0 0-1 0,0 0-2 0,1 0-6 15,1 0-6-15,1 0-3 0,-1 0 2 16,2 0 0-16,-2 0-2 0,2 0 1 0,-2 0 4 16,2 0 3-16,-10 0 7 0,0 0 3 0,7 0-1 15,-7 0-2-15,0 0 2 0,0 0 0 0,0 0-1 16,8 0-3-16,-8 0 0 0,0 0-7 0,0 0-2 16,0 0-1-16,0 0-5 0,0 0-8 0,0 0-8 15,0 0-6-15,0 0-8 0,0 0-13 0,0 0-16 16,0 0-18-16,0 0-21 0,3-2-26 0,-3 2-41 15,0 0-46-15</inkml:trace>
  <inkml:trace contextRef="#ctx0" brushRef="#br1" timeOffset="208654.54">16283 13967 138 0,'-2'-7'72'16,"-1"1"13"-16,3 6 12 0,0 0 9 0,-1-8 12 15,1 1-16-15,0 1-8 0,0 6-6 0,0-6-6 16,0 6-3-16,0 0-1 0,0 0 5 0,0 0 5 16,-1-6 3-16,1 1 2 0,0 5-3 0,0 0 0 15,0 0-6-15,1-4-4 0,1-1-7 0,1 0-9 16,0 1-6-16,1-1-13 0,0 1-7 15,0 0-5-15,3 2-6 0,-2-1-71 0,2 0 55 16,-1 1-5-16,-1-1-8 0,3 0 0 16,-2 1 0-16,1 0 0 0,2 1-1 0,-2 1 64 15,4-1-66-15,-2 2 2 0,0-1-2 0,1 1 1 16,-1 1-4-16,-1-1 1 0,0 2-1 0,0 0-1 16,-2 0-2-16,0 1-3 0,-1 0 0 0,1 1 0 15,-2 0 2-15,0 1 1 0,-1 1 1 0,0 1-2 16,-1 0-1-16,-2 3 0 0,0 0 3 0,-3-1 3 15,1 2-4-15,-3 1 1 0,0 1 1 16,-1-1 5-16,-1 1 4 0,-1-2 3 0,-2 2 0 16,2-2-3-16,-2 0 3 0,2-1-1 0,-2-1 3 15,1-1 0-15,0-1 1 0,1-1-2 0,0 0-1 16,3-1 1-16,5-6 1 0,-7 4 0 0,7-4-1 16,0 0 5-16,0 0 4 0,0 0 5 0,-2 6 7 15,2-6-1-15,0 0 3 0,0 0-1 0,0 0 6 16,2 4 15-16,0 0-16 0,2-4-4 0,2 1-4 15,-1 0 3-15,5 0 0 0,-2-1 1 0,2-1-6 16,6-1-21-16,-3-2 13 0,3 1-2 16,0 0 0-16,3-1-18 0,1 0-25 0,-2-2-38 15,6 1-43-15,0-2-54 0,-3 2-87 0</inkml:trace>
  <inkml:trace contextRef="#ctx0" brushRef="#br1" timeOffset="209833.75">16922 14419 87 0,'0'0'49'0,"0"0"15"0,0 0 14 0,0 0 15 0,0 0 17 16,0 0 8-16,0 0 2 0,-10 2 4 0,10-2 1 15,0 0-1-15,0 0 1 0,0 0-9 0,0 0-10 16,0 0-7-16,0 0-6 0,0 0-8 16,0 0-7-16,0 0-5 0,0 0-9 0,-7 0 0 15,0 1-6-15,7-1-3 0,-7 0-6 0,7 0-6 16,0 0-8-16,0 0-8 0,0 0-3 0,0 0-7 15,0 0-1-15,0 0-6 0,0 0-5 0,0 0 0 16,0 0-3-16,0 0 3 0,0 0-4 0,0 0 0 16,0 0 1-16,-7 0-1 0,7 0 2 0,0 0 0 15,0 0 2-15,-6-1 1 0,6 1 4 0,0 0 7 16,0 0 6-16,0 0 2 0,0 0 6 0,0 0 3 16,0 0 3-16,0 0 5 0,0 0 4 15,0 0-5-15,0 0 0 0,0 3 1 0,2-2-4 16,0-1 0-16,2-2 6 0,1 3-6 0,1 0-1 15,2-1 1-15,2 0-4 0,2 0-4 16,0 2 1-16,-3-4-4 0,0 0-9 0,0 0-2 16,0 0-6-16,4 0-4 0,2-1 2 0,6 1 4 15,4 0 2-15,5 0 10 0,4-1-2 0,2 1 1 16,1-2 1-16,9 0 1 0,0 0-3 0,3 0-6 16,-2-1-4-16,-1 2-10 0,-4-2 1 0,-3 0-1 15,-3 1-1-15,-3 1-1 0,-3 0 0 0,-6 1 2 16,-1 0-1-16,-4 1-1 0,0-1 0 0,-5 0 0 15,-2 2 0-15,0 0 2 0,1-2-2 16,-4 2-2-16,3-1 1 0,-2 0 1 0,1-1-2 16,0 1 2-16,-5 1 0 0,4-1 0 0,0 0 0 15,1-1 0-15,-1 1 0 0,4-1 0 0,0 0 0 16,4 1 0-16,0-1 0 0,2-1-1 16,3 1 2-16,-2-2-1 0,2 1 0 0,-2 3 0 15,0-4 0-15,-4 1-1 0,0 2-1 0,-3-1 2 16,-1 0 0-16,-5 1-1 0,-8 1 2 0,0 0-2 15,0 0 3-15,0 0-1 0,0 0 0 0,0 0-1 16,0 0-1-16,9-2 1 0,-3 2 0 0,-6 0 0 16,0 0-2-16,0 0 2 0,0 0-1 0,0 0 0 15,6-1-1-15,-6 1 2 0,0 0-1 16,0 0 1-16,0 0 0 0,7 0-2 0,-7 0 1 16,5 0 1-16,1 0 0 0,-6 0 0 0,0 0-1 15,6 0-1-15,-1 0-1 0,2 0 1 0,-7 0 2 16,7 0-2-16,-7 0 1 0,0 0 2 0,6 0-4 15,2 1 3-15,-1-1 0 0,-7 0 3 0,5 0-3 16,2 0 0-16,-7 0 0 0,0 0-3 0,0 0 5 16,0 0-2-16,5 0 1 0,-5 0-4 0,0 0-2 15,0 0-5-15,7 0-51 0,-7 0 41 0,5 0-5 16,-5 0-8-16,7 0-8 0,-7 0-3 16,7 0-4-16,-2 1-6 0,-5-1 42 0,0 0-55 15,6-1-8-15,-1 1-14 0,-5 0-13 0,0 0-23 16,0 0-30-16,0 0-33 0,0 0-51 15,0 0-59-15</inkml:trace>
  <inkml:trace contextRef="#ctx0" brushRef="#br1" timeOffset="211102.28">16385 15236 255 0,'-8'-7'67'0,"8"7"15"0,-7 0 12 0,7 0 11 15,0 0 11-15,0 0-9 0,0 0-3 0,-9-2-4 16,5-1-1-16,4 3-3 0,0 0-1 0,0 0 1 16,0 0 3-16,0 0 2 0,0 0 3 0,0 0-1 15,-1-5-5-15,2 1-6 0,0-1-9 16,0-3-9-16,4 0-16 0,2-2-11 0,0 0-9 0,3 0-8 16,1-2-9-16,1 1-7 0,-1-3-4 15,1 0-4-15,-1 2 1 0,3 1-3 0,-5 0-7 16,1 2-1-16,1 0-3 0,-1 1 0 0,-1 3 0 15,0 1 2-15,1 2 0 0,1 2-1 0,3 0-1 16,-2 1-2-16,-1 1 1 0,2 1-3 0,-4 1-1 16,0 1 1-16,0 1 1 0,-1 0 0 0,-3 2 1 15,-2 0-6-15,-2 2-5 0,-2 0 3 0,-3 2 2 16,1 1-2-16,-1 2 0 0,0 0-69 0,-3 1 70 16,-1-2 9-16,-2 0 8 0,-2 1-1 15,-1 1-1-15,1-3 0 0,0-1-2 16,1-2 66-16,1-1-73 0,-1-2 1 0,1 0-3 15,2-1 4-15,8-6 1 0,0 0-2 0,0 0 4 16,0 0 3-16,0 0 2 0,0 0-1 0,0 0 1 16,0 0-1-16,0 0-2 0,0 0 4 0,0 0-2 15,0 0-1-15,0 0 0 0,0 0 0 0,0 2-5 16,0-1 0-16,4-3 0 0,3 1-5 0,0-1 2 16,4-2-2-16,1 0 3 0,2 2-1 0,3-1 7 15,3 1 1-15,-5 2 9 0,1 1 6 0,-4 2 1 16,4 0 0-16,-2 1-1 0,-1 1 1 0,-2 1-6 15,-2 1 3-15,-3 0-9 0,-1 0-2 0,-1 2 3 16,-3 0 5-16,0 1 1 0,-3 4 2 16,-2-3 3-16,0 3-1 0,-2 1 5 0,-2 0 13 15,1-1-1-15,-2 1-3 0,-1-3 3 0,-1 0-5 16,0 0 2-16,0-4 1 0,-4 1-5 0,2-3-12 16,-3-1-4-16,3 0 0 0,-1-2-2 15,-4 1 2-15,1-1-3 0,-2-1-5 0,-2 0-19 16,1-2-28-16,-1-1-26 0,2-1-32 0,0 1-45 15,-1-3-57-15,0-1-61 0</inkml:trace>
  <inkml:trace contextRef="#ctx0" brushRef="#br1" timeOffset="212029.37">16936 15778 372 0,'-7'1'92'0,"1"0"17"0,-3-2 13 0,2 0 14 0,0-2 1 16,7 3-28-16,-6-3-13 0,6 3-18 15,0 0-10-15,-8-4-13 0,0-1-7 0,8 5-7 16,0 0 7-16,0 0 4 0,-6-2-2 0,6 2 4 16,0 0 1-16,0 0 6 0,0 0 1 0,0 0 3 15,0 0 3-15,0 0 2 0,0 0 5 0,0 0-5 16,0 0-1-16,0 0-3 0,0 0 1 0,0 0-8 15,0 0-6-15,0 0-4 0,1 0-3 0,2 0 2 16,0 0-6-16,2-1-5 0,3 0-2 0,3 1 1 16,1 0-3-16,6 0-3 0,2-1 0 0,2 0-5 15,-1-1-3-15,1 1-1 0,0-3-3 16,5 1-1-16,4-1-3 0,0 0-1 16,0 0-6-16,2-2-3 0,-1 1 3 0,-1 0-2 15,0 1-2-15,0-2-2 0,-2 1 2 0,-2 1-5 16,-2-1 2-16,-4 2 2 0,-1-2-2 0,-2 3 1 15,0 0 2-15,-5-2 0 0,0 2-4 0,-1 1 3 16,-2-2-2-16,-1 2 0 0,1 0 0 0,-2-1 0 16,1 1-2-16,2-2-1 0,1 1 4 0,1 0 1 15,0-1-2-15,2-1 2 0,-1 2-2 0,1-2 2 16,3 2-2-16,-3-1 1 0,0 1-2 0,-3 0-2 16,0 0 3-16,-2 0-1 0,-1 0 1 15,0 0-2-15,-9 2 2 0,8-1-1 0,0 1 1 0,-8 0 1 16,0 0-2-16,0 0-2 0,0 0 1 15,0 0 2-15,0 0-2 0,0 0-1 0,0 0 0 16,0 0 0-16,0 0 3 0,6 0-1 0,-6 0 1 16,0 0-3-16,8 0 3 0,0 0 1 0,-2 0-1 15,-6 0 0-15,0 0-1 0,8 0 1 16,1 0 0-16,-1 0 1 0,-1-1-1 0,-7 1-1 16,0 0 1-16,7-1 0 0,-7 1 3 0,0 0-3 15,0 0 0-15,9 1-5 0,-9-1 2 0,5-2-2 16,-5 2 1-16,0 0-2 0,0 0-4 0,0 0 1 15,0 0-3-15,0 0 0 0,6 0-2 16,-6 0 0-16,0 0-7 0,0 0-6 0,0 0-4 16,0 0-6-16,0 0-8 0,0 0-10 0,0 0-15 0,0 0-9 15,0 0-13-15,0 0-15 0,0 0-22 16,0 0-31-16,0 0-40 0,0 0-58 0</inkml:trace>
  <inkml:trace contextRef="#ctx0" brushRef="#br1" timeOffset="-214399.59">17823 15652 204 0,'0'0'67'0,"0"-6"10"0,0 6 7 0,0 0 5 15,0 0 6-15,0 0-19 0,0 0-19 0,0 0-18 16,0 0-10-16,0 0-11 0,0 0-7 0,0 0-5 16,0 0-5-16,0 0-2 0,0 0 2 15,0 0-2-15,0 0 2 0,0 0 2 0,0 0 7 16,0 0 8-16,0 0 6 0,4-4 17 0,0 1 10 16,0 2 19-16,-4 1 6 0,6-2 8 0,-1 2 3 15,-5 0 4-15,0 0-1 0,0 0-6 0,4 0 2 16,-4 0-5-16,7 2-2 0,-7-2-6 15,6 1-3-15,0 0-8 0,-6-1-6 0,10 1-6 16,-5-2-12-16,-5 1-11 0,8-2-6 0,3 1-5 16,2-1-2-16,4 0-3 0,4-1 2 0,2 2 1 15,3-2 0-15,3 0 0 0,3 1-2 0,3-2-1 16,0 2-1-16,0-1-3 0,1 0-1 0,-1 1-6 16,0 0-2-16,0-1 2 0,-4 0 2 0,-2 2 1 15,-4-3-3-15,0 2 0 0,-3 0 0 0,-3-1 1 16,-4 1 6-16,-4 1 7 0,-1-2 6 0,-2 1 7 15,-8 2 7-15,0 0 7 0,0 0 0 0,7-2 5 16,-7 2-3-16,0 0-8 0,0 0-5 16,0 0-7-16,0 0-8 0,0 0-2 15,0 0-3-15,0 0-7 0,0 0 0 0,0 0-2 16,0 0-1-16,0 0 0 0,0 0 1 0,0 0-2 16,0 0 0-16,0 0 1 0,0 0-2 0,0 0 4 15,0 0-2-15,0 0 0 0,0 0-3 0,0 0-10 16,0 0-11-16,0 0-16 0,0 0-23 0,0 0-32 15,0 0-41-15,0 0-52 0,0 0-67 0,0 0-71 16</inkml:trace>
  <inkml:trace contextRef="#ctx0" brushRef="#br1" timeOffset="-213510.29">16460 16267 343 0,'6'-10'89'0,"0"3"24"0,-2 1 19 16,-4 6 19-16,0 0 13 0,0 0-14 0,0 0-16 16,6-4-12-16,-6 4-22 0,0 0-22 0,0 0-17 15,0 0-19-15,0 0-10 0,0 0-11 0,0 0-3 16,0 0-9-16,-1-1-5 0,-1 2-1 0,-1 2 0 16,-1 1-3-16,-3 2-2 0,-2 4 2 0,-2 2-1 15,-1 4 2-15,0 2 1 0,-4 1-2 0,3-3-2 16,0 0 4-16,1 1-1 0,0 1-1 0,0-1 0 15,2-2 0-15,1-1-1 0,0-2-1 16,1-2 2-16,1 0-1 0,3-3-1 0,1 0 2 16,3-7-1-16,0 0 0 0,0 0 2 0,0 0 3 15,2 5-1-15,1 0 5 0,1-3 7 0,2-1 10 16,0-1 5-16,1-1 1 0,0 0 3 0,3-2 8 16,-2 2 12-16,1-2 1 0,-2-1-1 0,5 0-10 15,-1 0-3-15,2 0 1 0,2-2-5 0,4 1-10 16,-1 0-16-16,0-2-21 0,5 1-21 0,-5 1-17 15,3 1-25-15,-5-1-35 0,1 0-40 16,-3 3-50-16,-1 0-51 0</inkml:trace>
  <inkml:trace contextRef="#ctx0" brushRef="#br1" timeOffset="-213142.65">16594 16352 759 0,'-6'-18'175'0,"-4"-1"27"0,5 10 23 0,5 9 16 0,0 0 13 16,0 0-50-16,0 0-43 0,0 0-34 0,0 0-29 15,0 0-25-15,0 0-24 0,0 0-17 0,0 0-16 16,0 0-15-16,-2-2-6 0,0 2-4 0,-1 5-2 16,2 3-3-16,1 6 2 0,0 4-2 15,0 5 3-15,0 4 2 0,1 4-1 0,1 3 3 16,-1-5 3-16,1 4-2 0,0 2-1 0,-1-3 4 15,-1 1 1-15,1-3-1 0,2-2 1 0,-1-2-1 16,0-1 1-16,1-3 2 0,-2-1 4 0,-1-3-3 16,2-4 3-16,-1 0 1 0,1-4 0 0,-2-1 1 15,0-9 0-15,0 0 0 0,0 0-2 16,0 0 0-16,0 0-1 0,0 0 2 0,0 0 0 16,0 0-1-16,0 0 2 0,0 0-1 15,0 0-1-15,0 0 6 0,0 0-1 0,0 0-5 0,0 0-7 16,0 0-14-16,0 0-18 0,0 0-29 15,0 0-22-15,0 2-36 0,0-1-36 0,-1-3-44 16,0-4-36-16,1 0-34 0</inkml:trace>
  <inkml:trace contextRef="#ctx0" brushRef="#br1" timeOffset="-200277.25">16604 11609 151 0,'6'-6'42'15,"2"0"12"-15,0 1 8 0,-8 5 10 0,9-7 13 16,-9 7-4-16,0 0-1 0,0 0 5 0,0 0 3 16,0 0-1-16,0 0 2 0,0 0 3 0,0 0-4 15,0 0 0-15,0 0-8 0,0 0-5 0,0 0-6 16,0 0-6-16,0 0-8 0,0 0-8 0,0 0-5 16,0 0-5-16,0 0-3 0,0 0-7 0,0 0-7 15,0 0-6-15,0 0-1 0,-2 1-8 16,2 1-2-16,1 3-6 0,0 3-1 0,-1 1 1 15,0 3 0-15,-2 2 2 0,1 1 1 0,-2 2 0 16,1 2-2-16,2 0 4 0,0 0-2 0,0-1 0 16,0 1 0-16,0 0 0 0,0 2-3 0,0 3 3 15,0 0 0-15,1 2 6 0,0 0-1 0,0-5 2 16,-2 3-1-16,2 1 1 0,0 0 1 0,0 1-2 16,1 1 0-16,-3-2-4 0,1 4 13 0,2-1-1 15,-2 1 3-15,1 2-4 0,2 0-1 0,-3-2 4 16,0 0 0-16,0 2-4 0,0-3-10 15,1-3-2-15,-1-1 0 0,0-2 3 0,0-1-3 16,0-2 1-16,-1 0-1 0,2-2 0 16,0-1 1-16,1-1-1 0,1-3 0 0,-1 0-1 15,0-1 0-15,-1 1-2 0,-1 1 3 0,3-3-2 16,-3 4 2-16,1-1 5 0,-1 3-3 0,1 2 8 16,-1-1 4-16,0 3 1 0,1-1-1 0,-1 1-2 15,0 1 0-15,0 0-4 0,4-1 2 0,-3-1-7 16,-1-3-3-16,1-2 1 0,0 1-1 0,0-1 2 15,0-1-1-15,0-1-1 0,0-1-1 0,0 2 3 16,0-1 13-16,-1 0 2 0,2 0 0 0,0 1-2 16,1-1 1-16,0 0 2 0,0-1 1 0,0 0-5 15,0 0-11-15,-2-1-5 0,1-1 1 16,0 2 2-16,1 0 1 0,-1-1-4 0,-2 2 2 16,0-3 2-16,-1 3-2 0,2-2 1 0,-1-1-1 15,0 1-1-15,0 0-1 0,1-1 4 16,-1 1-4-16,-1-2 1 0,2 2 2 0,0 2-1 15,1-2 2-15,-2 1-1 0,3 0 1 0,-1 0-2 16,-1 1 2-16,2-2 1 0,-1 2-3 0,1-3 2 16,-1 1 0-16,0 0 0 0,-2 0-1 0,1 0 1 15,-1 1-1-15,0 0-1 0,1 0 1 0,-1 2-1 16,0 0-1-16,3 2 2 0,-1 0-1 16,2 2 2-16,1 0-5 0,-1 1 2 0,0 1 2 0,0 0-2 15,-1 3 1-15,1 0-2 0,0-1 2 0,-1 1-1 16,-2 2 4-16,3-3 1 0,-3 1-4 15,-2 0 2-15,2-3 0 0,1 1 2 0,-1-4-3 16,-1 0 1-16,1 1 1 0,-1 0-2 0,2-2 1 16,0 2-2-16,0-1 1 0,1 1-4 0,-2 1 4 15,1 3 2-15,0 0-3 0,-1-1 0 0,-1 1 0 16,1-1 2-16,0 1-2 0,-1 0 4 0,1-1-3 16,0 0-1-16,1-1 0 0,2-1 0 0,-2-2 3 15,1 1-1-15,0-1 2 0,-2-1-5 16,2 0 2-16,-1 0 0 0,0 1-1 0,0 0 3 15,-2 0-1-15,0 1-2 0,2 0-2 0,-1 0 5 16,1 2-3-16,-1 0-1 0,-1 0 3 0,1 1-3 16,1 0 1-16,-2 4 3 0,1 4 0 15,2 0 16-15,-3 4 1 0,1 3 2 0,1 1-4 16,0-2 3-16,0 4 1 0,0 2-1 0,-1 0-1 16,1-2-19-16,2-1 3 0,-1-2-1 0,0-2 0 15,-1-2-2-15,0 1-1 0,2-1 0 0,0 0 1 16,-1-1 2-16,-1 0 11 0,2 1 11 0,0-1-3 15,1 0 1-15,0 1 1 0,0 0-1 0,0-1-1 16,-1 1 0-16,-1 0-15 0,1 0-7 0,0 0 1 16,1-3-1-16,-1 0 1 0,-1 2 1 15,1 1-2-15,0-3 0 0,-1 0 1 0,0 1-1 16,1-4 2-16,-2 1 1 0,1-2-3 0,0 0 0 16,1-3 0-16,-2-3 1 0,1-1-1 15,1-1 0-15,-1-1 0 0,1-3 0 0,-2 1-1 16,0-3 1-16,0-1 0 0,1 1-2 0,-1-2 4 15,0 0-2-15,0 1-2 0,-1-1 2 0,0-1 0 16,-1 0 0-16,1 0 0 0,-1-7 0 0,0 6-1 16,0 0 2-16,0-6 1 0,1 5-2 0,-1 2 0 15,0-1 0-15,1-1 1 0,-1 1-1 0,-1 1 0 16,1 0 1-16,0-1-2 0,0 1 1 0,0 0 0 16,-1 2 0-16,1 0-1 0,1 1 2 0,-2 3-1 15,1 2 0-15,1 0 1 0,-1 2-2 0,1 1 2 16,0 1-1-16,1 0 2 0,-1-1-2 15,0 1 0-15,0-2-3 0,1-1 2 0,1-1 1 16,-2 4-2-16,2 0 4 0,0 4-2 0,0 3 0 16,1 2 0-16,1 1 0 0,-2 1 1 0,2 1-1 15,0 2 3-15,-2 0-5 0,1-1 4 16,1 2-1-16,-1-4 1 0,0-1-1 0,0-2-1 16,-1 0 3-16,1-2-5 0,0 2 4 0,-1-1-2 15,2-3-2-15,-1-1 2 0,-1-3-1 0,1-2 2 16,-3-2-1-16,2 0 0 0,-1-1 2 15,0-1-2-15,2-2 1 0,-3-2 2 0,0-1 0 0,-1-8 2 16,0 0 9-16,0 0 9 0,0 0 2 0,0 0 8 16,0 0 4-16,0 0 1 0,0 0 6 15,0 0-5-15,0 0-5 0,0 0-5 0,0 0-5 16,0 0-6-16,0 0 0 0,0 0 2 0,0 0 1 16,0 0 4-16,0 0 4 0,0 0 8 0,0 0 10 15,0 0 8-15,0 0 7 0,0 0 3 0,0 0 3 16,0 0 6-16,0 0-1 0,0 0 1 0,0 0-6 15,0 0-10-15,0 0-10 0,3 7-6 0,-3-7-11 16,2 7-7-16,-1-1-11 0,2 1-7 0,-1-2-8 16,-2-5 2-16,0 0-4 0,3 4-2 0,0 2 4 15,0-2-4-15,-3-4 2 0,5 5-3 16,-5-5 0-16,4 5-9 0,0 0-1 16,-4-5-6-16,0 0-6 0,0 0-5 0,6 4-6 15,0-2-1-15,-6-2-3 0,0 0 3 0,0 0 0 16,5 3-1-16,-5-3-1 0,0 0-3 0,0 0-1 15,0 0-1-15,0 0 0 0,0 0 3 0,0 0 2 16,0 0 6-16,0 0 5 0,0 0 6 0,0 0 7 16,0 0 3-16,0 0 6 0,0 0 2 0,0 0 2 15,0 0 0-15,0 0 3 0,0 0 2 0,0 0 0 16,0 0 1-16,3 5-2 0,-3-1 1 0,0-4-3 16,0 4-1-16,0-4 1 0,0 0-2 0,0 0 4 15,0 0-5-15,0 0 2 0,0 0 1 16,0 0 1-16,0 0 2 0,0 0 1 0,0 0 1 15,0 0 4-15,0 0 10 0,0 0 9 0,0 0 6 16,0 0 5-16,0 0 9 0,5 3 4 0,1-2 3 16,2-1-4-16,-2 1-9 0,0-1-9 0,-1 0-6 15,1 0-5-15,4-3-9 0,2 0-6 0,3 0-6 16,-4 3 1-16,2-2 1 0,4 2-2 16,7-1 2-16,2 0-1 0,5 1 2 0,4-2 0 15,3 1 3-15,2-1-2 0,0-1 1 0,2 0-1 16,1-1-1-16,2 0-1 0,-1-1 1 0,-2 2 0 15,-1-1 0-15,0 0-2 0,-2 0 2 0,-2 0-1 16,-1 1 2-16,-3 0-1 0,-4 1-1 16,-4 0 0-16,-2-1 1 0,-3 0 1 0,-1 0-2 15,-5 2 1-15,1-2 0 0,0 1 1 0,0-1 0 16,0 0 1-16,2-1-4 0,-3 1 1 0,3-1 2 16,1 1 1-16,-1-2-4 0,2 0 2 0,1 1-1 15,0 0-2-15,-1 1 2 0,1-2-3 0,0 2-2 16,-1-1-1-16,-2 0 0 0,-3 1 0 0,1 0 0 15,-2 1 1-15,1 0-2 0,-1-1 2 0,-1 2 1 16,-2 0 0-16,-2 0 3 0,-8 1-3 16,7-2 0-16,-7 2-5 0,0 0-3 15,9 0-6-15,-9 0 1 0,0 0-6 0,0 0-4 16,0 0-5-16,7-1-1 0,-7 1-2 0,7-1-4 16,-7 1-5-16,0 0-10 0,0 0-9 0,0 0-8 15,7-1-9-15,-7 1-14 0,0 0-15 0,5-2-23 16,1 1-27-16,-1-2-36 0,0-1-50 0,2-3-75 15</inkml:trace>
  <inkml:trace contextRef="#ctx0" brushRef="#br1" timeOffset="-198342.11">18284 11901 26 0,'-2'-12'3'0,"1"2"-1"0,0 0 3 15,-1-1-1-15,2 2 0 0,-1-3-2 0,1 0 5 16,-2 1 7-16,0 0 11 0,2 2 12 0,-2 0 11 16,0 0 17-16,0-1 9 0,0 3 14 0,2 7 9 15,0 0 5-15,-4-7-3 0,4 7-7 0,0 0-10 16,0 0-17-16,0 0-6 0,-3-3-12 15,3 3-14-15,-5-4-11 0,5 4-10 0,-4-4-4 0,0 1-2 16,-1-1 1-16,1-2-2 0,-2 2 8 16,3-1 10-16,-2-1 11 0,2 1 15 0,1-2 12 15,2 7 14-15,0 0 10 0,0 0 6 0,0 0-2 16,-2-6-5-16,2 6-9 0,-4-7-7 0,4 7-7 16,0 0-9-16,0 0-6 0,0 0-4 0,0 0-1 15,0 0-1-15,0 0 1 0,0-6 1 0,0 6 1 16,0 0 1-16,0 0-2 0,0 0 3 0,0 0 1 15,-1-5-1-15,0-1-3 0,3 0-2 0,-2 1-5 16,0 5-4-16,0 0 0 0,3-4-4 0,-3 4-1 16,0 0 0-16,0 0 7 0,0 0 0 15,0 0 2-15,1-7 3 0,-1 7-1 0,0 0-2 16,0 0-1-16,0 0-7 0,0 0-7 16,0 0-9-16,0 0-7 0,0 0-11 0,0 0-10 15,0 0-14-15,0 0-21 0,-3 1-19 0,3 4-1 16,-1 3 0-16,1 7 1 0,0 9 3 0,-2 8 6 15,0 7 13-15,2 11 19 0,1 8 20 0,2 11 2 16,1 2 2-16,0 2-1 0,3 2 3 0,0 1 2 16,1-2-1-16,3 2 2 0,-1 1-3 15,1-2-1-15,1-4 1 0,-2-2 4 0,3-2-1 16,-1 0-1-16,-2 2 2 0,3-2 0 0,-2 0-1 0,-3-3 0 16,3-5 1-16,-4-1-2 0,1-1 2 15,-2-1-3-15,2 3 5 0,-4-1-5 0,1 1 4 16,0-3 1-16,0-1-5 0,-1 0 1 0,1 0 1 15,-1-2 3-15,1 0-5 0,-1-4 1 0,0-5 1 16,1-4 1-16,-1-2 0 0,1-2-2 0,0-1 5 16,0 0 4-16,0-3 0 0,1 0 7 0,1 0-1 15,0-4-2-15,0 1 2 0,-1-1 0 16,0 1-5-16,3-3-4 0,-3 2 2 0,1 2 3 16,-3 1-2-16,4-1 3 0,-2 2 0 15,0 0 1-15,0 0-1 0,0 2 0 0,1 0 1 16,1 1-9-16,-3-1 0 0,1-5-2 0,0-1 2 15,-3-2-2-15,1-2 3 0,1-2-2 0,-2 2-2 16,1-4 2-16,-2-1-2 0,-1-1 4 0,2 0-2 16,-2 0 2-16,2-1-5 0,1 3 2 0,-1-2 3 15,-2 1-3-15,4 2 3 0,-3 0-4 0,0 0 2 16,2 0-2-16,-2-1 2 0,1 3 2 0,-1-3-2 16,-1-1 1-16,1 3-1 0,0-2 0 0,0 1 1 15,-1-3 2-15,3 2 0 0,-4 0 8 0,3 5 0 16,-3-2 5-16,1 2-1 0,-1 0 2 0,2 1-4 15,0 2 2-15,-1-1-2 0,1 1-8 0,-1 0-3 16,-1 1-1-16,4-3 0 0,-2-1-8 16,2 3 9-16,0-2-4 0,-1 1 2 15,3-1 0-15,-1-2-1 0,-2 1-3 0,1-1 5 16,1-3 2-16,-1 2-2 0,0-4-2 0,-1-1 1 16,1-1-1-16,-1-2 0 0,-3-1 1 0,2-1-1 15,2 0 0-15,-2 0-1 0,-1-1 2 0,1-1-2 16,-1 0-1-16,0 1 4 0,-1-1-2 0,1 2-2 15,0 0 2-15,-1 0 0 0,0-1 2 0,1-1-3 16,-1 3 2-16,1-4-1 0,0 1-1 0,0-1 1 16,-1-2 1-16,0-1-1 0,2 0-2 15,1-1 4-15,-2-1-2 0,-1-5-2 0,2 7 2 16,-2-7 2-16,0 0-2 0,0 0 0 0,1 7 0 0,-1-1 0 16,1 0 0-16,-1-1 1 0,1 4 1 15,2 0-2-15,-3 0-2 0,0 0 2 0,2 1 0 16,-2 0-1-16,2-1-1 0,-1 2 2 0,-1-2-1 15,2 3 0-15,-2-1-1 0,-2 2 2 0,2 0 2 16,0 0 1-16,0 0-2 0,2-2-1 16,-1 0 1-16,0-1 1 0,0 0 1 0,-1 0-3 15,1-2-3-15,-1-8 1 0,1 5 2 0,-1-5 0 16,1 6 0-16,-1 0 0 0,0-6 2 0,0 0-1 16,0 4 2-16,1 3-1 0,0-2-1 0,0 1 1 15,-1-6 0-15,1 6 1 0,-1 0-3 0,0-6 0 16,0 0 0-16,0 0 3 0,0 0-2 15,0 0 1-15,1 6-4 0,0 0 1 0,-1-2 1 16,0-4 0-16,1 7 1 0,-1-7-3 0,0 0 0 16,0 0 1-16,0 0 1 0,0 5 0 0,-2 0 1 15,3 1-1-15,-1-6-1 0,1 6 1 0,1-1 1 16,-2-5-1-16,-2 5 0 0,4 2 2 0,-2-1-2 16,1 0 0-16,0 0 0 0,-1-6 0 0,2 7 0 15,2 0 0-15,-3 0 0 0,-1 1 0 0,2-1 0 16,1 1 1-16,-2-2-1 0,-1 1 0 0,2-1-1 15,-2-6 2-15,0 0-1 0,0 0 1 0,0 0 1 16,0 0-1-16,0 0 2 0,0 0 0 16,0 0-1-16,0 0-2 0,0 0 2 15,1 7-4-15,-1-7 1 0,0 0 1 0,0 6-1 16,0 2 1-16,0-1-2 0,0-2 4 0,1 2-2 16,-1-2 0-16,0 1 1 0,0-6 1 0,0 7-1 15,0-7 0-15,0 0 1 0,0 0-1 0,0 0 4 16,0 0-3-16,0 0 3 0,0 0-1 0,0 0 0 15,0 0 0-15,0 0 2 0,0 0 0 0,0 0 1 16,0 0 1-16,0 0 1 0,0 0-1 0,0 0 3 16,0 0 2-16,0 0 0 0,0 0-3 0,0 0 0 15,0 0-10-15,0 0-23 0,0 0-31 16,2 0-38-16,-2-4-38 0,-1-7-124 0</inkml:trace>
  <inkml:trace contextRef="#ctx0" brushRef="#br1" timeOffset="-197594.16">16782 17895 677 0,'-6'-15'104'0,"2"-1"18"0,5 3 25 16,2 1 21-16,-2 0 22 0,3 2-19 0,-1 1-11 15,-3 9-8-15,0 0-7 0,0 0-12 0,0 0-22 16,0 0-19-16,0 0-20 0,0 0-16 0,0 0-18 16,0 0-14-16,0 0-13 0,0 0-9 0,0 0-5 15,-1-3-4-15,1 5-3 0,0 3-6 0,0 3 2 16,0 6-2-16,0 2 4 0,-2 3 2 0,2 1 1 16,0 4 4-16,-1 2-2 0,5-4 1 0,0 0-2 15,1 1 2-15,1 4 3 0,-2 0 2 16,1-1-3-16,1 0 1 0,2 0 1 0,0 3 5 15,-1-2 7-15,-2 2-1 0,3 0-1 0,-2-7-1 16,1-3-6-16,0-3-13 0,-7-16-17 0,6 10-27 16,2 1-25-16,-8-11-14 0,5 6-25 0,0-7-24 15,1-4-29-15,1-7-37 0,0-3-49 16</inkml:trace>
  <inkml:trace contextRef="#ctx0" brushRef="#br1" timeOffset="-197359.6">17242 17614 299 0,'-11'7'85'0,"0"1"4"0,2 4 0 15,1 0 13-15,0 2 7 0,5 0 7 16,2 1-19-16,0 3-8 0,0 3 24 0,1 3-5 16,1 1 9-16,-1 1-5 0,1 2-2 0,2 0-29 15,2 2-5-15,-3-3-1 0,0 2-34 0,0 0 5 16,1 1-11-16,0-2-8 0,0 2-3 0,0 0-17 15,-1-1-1-15,0 0-2 0,-1-2 3 0,1-3-4 16,2-1-13-16,-2-7-16 0,-1-4-16 0,-1-12-30 16,0 0-24-16,0 0-32 0,0 5-27 0,0-7-73 15</inkml:trace>
  <inkml:trace contextRef="#ctx0" brushRef="#br1" timeOffset="-197142.96">16889 18029 579 0,'-19'9'154'0,"5"-1"31"0,3-1 30 0,0-1 24 16,11-6 25-16,0 0-25 0,0 0-16 0,0 0-16 15,0 0-19-15,0 0-17 0,0 0-18 0,0 0-13 16,0 0-19-16,0 0-15 0,0 0-15 0,-1 1-15 16,2-2-16-16,4-2-15 0,2-1-11 0,4 0-9 15,7-2-6-15,6-1-18 0,3-1-32 0,5-1-23 16,7-2-58-16,-3 2-37 0,1 1-48 15,2-2-72-15,-1 0-74 0,-4-1-78 0</inkml:trace>
  <inkml:trace contextRef="#ctx0" brushRef="#br1" timeOffset="-196694.65">17467 17703 541 0,'-14'6'155'0,"1"-2"28"0,13-4 29 15,0 0 21-15,0 0 26 0,0 0-32 0,-7 2-35 16,12-4-24-16,6-1-19 0,4 0-24 0,5-1-20 15,5 0-21-15,4-1-26 0,5-2-16 0,4 0-6 16,1-1-15-16,-6 3-7 0,0 0-3 0,-3-1-9 16,-1-1-1-16,-4 3 0 0,1 0-1 0,-6-1-5 15,-4 2-14-15,-1 1-25 0,-3-1-26 16,0 0-25-16,0 0-25 0,-3 2-36 0,-9 1-41 16,0 0-44-16,0 0-40 0</inkml:trace>
  <inkml:trace contextRef="#ctx0" brushRef="#br1" timeOffset="-196434.93">17734 17610 515 0,'0'0'140'15,"-12"0"24"-15,0-2 12 0,12 2 8 0,-10 2 7 16,10-2-39-16,0 0-40 0,-5 2-26 0,0 4-28 16,0 1-22-16,5 1-14 0,0 1-8 0,1 4-7 15,-1 3-3-15,-1 1 2 0,3 5 18 0,1 0 16 16,-3 2 5-16,4 1 5 0,-3 1-1 0,2 2 1 15,0 1 16-15,1 1 1 0,1 0-25 0,2 0-12 16,1 1-9-16,-1-1-3 0,1 1-1 16,-3-3 2-16,6 1-19 0,-7-3 1 0,2-2 1 15,-1 0-3-15,-1-4 1 0,-1-3-3 0,-1-5-14 16,2-2-16-16,-1-3-9 0,-3-7-19 16,0 0-18-16,0 0-25 0,0 0-29 0,0 0-17 15,0 0-12-15,0 0-18 0,0 1-60 0</inkml:trace>
  <inkml:trace contextRef="#ctx0" brushRef="#br1" timeOffset="-195793.48">18708 17820 37 0,'0'0'12'0,"0"0"2"0,0 0 1 0,0 0 6 15,11 1 8-15,-8 2-1 0,-4 1-1 16,-2 2-2-16,-5 0 12 0,-2 2 27 0,3 1-1 16,-2 0 12-16,-2 5 6 0,-1-3-2 0,7 2 6 15,-3-2 4-15,1 1-10 0,3 0-29 0,-1-1-2 16,3-2-16-16,-1-1-13 0,1 0-5 0,2-8-13 15,1 6-13-15,2-2-8 0,-3-4-6 0,4 2-3 16,2 1-2-16,2-3 0 0,1-1 2 0,5-2 5 16,1 0 9-16,3-2 8 0,3-1 4 0,-1-3 7 15,2 0 4-15,-1 1 14 0,2-2 12 16,-1 1 11-16,-4 1 9 0,-2 0-5 0,-2 2 5 16,-2 2-5-16,-3 1-3 0,-2 3-12 0,-1 2-16 15,2 1-11-15,-5 1-9 0,2 1 2 0,0-1-5 16,0 2 2-16,1 0 3 0,2 0-2 0,-3 0 0 15,2-1 2-15,0 0 3 0,1-2-2 0,0 0 2 16,-8-3 3-16,6 2 5 0,-6-2 26 0,7 1 20 16,-7-1 19-16,6-1 16 0,1-2 15 0,-3-1 11 15,-4 4 3-15,3-7-5 0,-1 0-20 16,2-2-18-16,-3-1-16 0,1-3-15 16,-2 0-16-16,-1-2-13 0,-1 0-19 0,0-2-15 15,0 0-19-15,0 2-29 0,-1 2-37 0,-4 1-46 16,3 1-57-16,-2 2-56 0</inkml:trace>
  <inkml:trace contextRef="#ctx0" brushRef="#br1" timeOffset="-195543.04">19212 17794 520 0,'-6'8'184'0,"1"-1"18"0,-3 0 13 0,8-7 11 15,-7 6 2-15,7-6-60 0,0 0-46 0,-6 5-42 16,2 0-30-16,4-1-18 0,0 1-15 0,0 0-10 16,0 0-1-16,4 0-3 0,-2 1-3 0,2 1 0 15,1 1 1-15,0-2-1 0,1 0 3 0,-2-1 1 16,1 0-1-16,-1 1-2 0,-4-6 2 0,0 0-3 16,0 0 0-16,0 0-7 0,4 6-17 15,-4-6-21-15,0 0-16 0,0 0-29 0,0 0-38 16,0 0-37-16,0 0-51 0</inkml:trace>
  <inkml:trace contextRef="#ctx0" brushRef="#br1" timeOffset="-183194.06">19462 4925 63 0,'-6'-6'32'0,"6"6"9"0,0 0 12 15,0 0 9-15,0 0 13 0,0 0 0 0,-6-3 1 16,6 3 5-16,0 0 5 0,0 0 3 0,0 0-1 16,0 0-3-16,0 0-5 0,0 0 2 0,-8-4-1 15,2 4-2-15,1-2-2 0,5 2-4 16,0 0-1-16,0 0 2 0,-7-1-4 0,7 1-5 0,0 0-2 16,0 0-8-16,-5 0-8 0,5 0-6 0,0 0-7 15,0 0-6-15,0 0-6 0,-8-2-3 16,8 2-8-16,-6-2-4 0,-1-1 0 0,0 1-3 15,7 2-2-15,0 0-2 0,-5-2 0 0,-2-2 0 16,2 1-2-16,5 3 4 0,-6-4-4 0,6 4 4 16,0 0-1-16,0 0-2 0,0 0 0 0,0 0-2 15,0 0-10-15,0 0-15 0,0 0-16 0,0 0-21 16,0 0-27-16,0 0-25 0,0 0-23 0,0 0-23 16,0 0-18-16,1-3-14 0</inkml:trace>
  <inkml:trace contextRef="#ctx0" brushRef="#br0" timeOffset="-178693.83">19315 4797 98 0,'-5'8'37'0,"2"0"15"0,0-1 10 0,1 1 15 0,2-8 7 16,0 0 13-16,0 0 0 0,0 0-3 0,0 0-5 16,0 0-10-16,-2 6-3 0,2-6-6 0,-2 6-4 15,1-1-2-15,1-5-5 0,0 0-8 0,0 0-7 16,-4 5-3-16,0 1-6 15,0-1-5-15,4-5-4 0,-2 4-11 0,2-4-4 0,-4 5-1 16,4-5-1-16,0 0 1 0,0 0 7 16,0 0 4-16,0 0 7 0,0 0 12 0,0 0 5 15,0 0 9-15,0 0 5 0,0 0-1 0,0 0-4 16,0 0-3-16,-5 1-10 0,5-1-10 0,0 0-5 16,0 0-9-16,0 0-7 0,0 0-2 0,0 0-5 15,0 0 0-15,0 0-2 0,0 0 2 0,0 0-3 16,0 0 3-16,0 0 2 0,0 0 12 0,0 0 12 15,0 0 9-15,0 0 9 0,0 0 6 16,1 0 12-16,1-1 10 0,1-1 3 0,1 0-9 0,0-1-4 16,5-2-8-16,-2 0-3 0,0 0-5 15,4-3-9-15,3 3-12 0,-4 0-5 0,2-1-5 16,2-1-7-16,3-1-5 0,0 2-3 0,1 2-8 16,-2-1-2-16,2 2-5 0,-2 1-11 0,-1 2-11 15,-3 3-8-15,-2 3-9 0,-3 2-3 0,-2 2 0 16,-2 2 3-16,-3 1 3 0,0 3 10 0,-1 0 9 15,-1 4 7-15,-2-1 10 0,1 1 3 16,-2 0 4-16,-4 0-3 0,1 0 4 0,-1-2 0 16,-2-2 3-16,1 0 1 0,-2 0 5 0,-4-1-3 15,1 0 2-15,-4-2 2 0,3-1-1 16,-2 1 1-16,0-1 0 0,2 0-2 0,-1-2-3 16,3 1 1-16,0-4-4 0,6 0 3 0,8-7-1 15,0 0-1-15,0 0 1 0,0 0 1 0,-4 6-1 16,3-1 13-16,2-2 6 0,4-1-4 0,1 0 8 15,1-2 11-15,1 1 7 0,0-2 5 0,4 0 2 16,-1-1-5-16,-2 0-4 0,3 0 1 0,1-1-5 16,4-1-9-16,0 0-8 0,3-3-5 0,2 0 1 15,4-3-8-15,3 0-13 0,-2 0-14 0,-1-3-25 16,3-1-29-16,-2-1-62 0,-1-2-61 0,2 1-78 16,-4 0-84-16</inkml:trace>
  <inkml:trace contextRef="#ctx0" brushRef="#br0" timeOffset="-178194.02">19736 4752 956 0,'-16'-7'140'0,"3"3"22"0,4-1 16 0,9 5 12 0,0 0 13 15,0 0-37-15,0 0-18 0,-3-5-25 0,4 2-14 16,3-1-17-16,1 0-13 0,3-2-9 16,0 0-15-16,4-2-11 0,2 0-15 0,-1-1-3 15,0 1-9-15,-2 0-3 0,0 1-3 0,-1 0-2 16,3 0-2-16,-1 1-3 0,-2 3-1 0,0 1-4 16,1 2-6-16,0 1-3 0,3 2-3 0,-1 4-3 15,0-3-4-15,-5 1-2 0,1 3-2 0,-2 0-2 16,0 1-4-16,-2 2-9 0,-5-1-1 0,2 2 5 15,-4-1 5-15,-2 2 8 0,-2 1 2 0,-1 2-1 16,-2-1 4-16,1 2 10 0,-3 0-7 0,0-2-12 16,0-1-7-16,-1-2-13 0,3-2-15 15,0-1-8-15,9-9-6 0,0 0-5 0,0 0 10 16,0 0 12-16,0 0 14 0,0 0 16 16,0 0 24-16,0 3 18 0,1-2 13 0,2-1 5 15,3-2 3-15,3-2 1 0,5 0-7 0,2-2-2 16,4 2-4-16,3 2 0 0,0 0-4 0,-3 5-2 15,2 1-3-15,-2 0 1 0,0 2-1 0,-3 1 6 16,-1 2-6-16,0 0-6 0,-6-2 1 0,-3 1 3 16,-1 1 1-16,-3-1 0 0,-3 0-2 0,-3 1-1 15,1-1 0-15,-3 1 1 0,-2 1 2 0,-3 3 0 16,-5 0 2-16,1 2 1 0,-5 2-1 0,-4 1-13 16,-5 1-36-16,-5 1-36 0,-9 0-87 0</inkml:trace>
  <inkml:trace contextRef="#ctx0" brushRef="#br1" timeOffset="-173443.31">19534 17834 164 0,'0'0'63'0,"0"0"9"0,0 0 4 16,0 0 1-16,-4 1 0 0,-1-1-24 0,-2-1-32 16,0-3-38-16,-2 1-37 0</inkml:trace>
  <inkml:trace contextRef="#ctx0" brushRef="#br1" timeOffset="-173092.87">19419 17752 173 0,'0'0'41'0,"-6"-6"6"0,6 6 2 0,0 0 2 15,0 0 0-15,0 0-13 0,0 0-14 0,0 0-5 16,0 0-8-16,0 0 49 0,0 0-62 0,0 0-4 15,0 0-2-15,0 0-2 0,-5-5-6 0,2-1 2 16,2 1-1-16,-1-2-52 0,2-3 59 0,0 0 2 16,-1-5 6-16,-2 1 11 0,0 0 26 15,-2-2 15-15,3-1 21 0,0 0 19 0,-3 2 16 16,2 1 13-16,-1 3 6 0,4 11-1 0,0 0-14 16,0 0-20-16,0 0-19 0,0 0-28 0,0 0-16 15,0 0-17-15,0-3-10 0,0 7-9 16,0 4-10-16,3 3 0 0,0 8-2 0,-1 6 11 15,2 5 6-15,1 0 5 0,1 4 1 0,-1 3 2 16,-2-4 5-16,2-3 4 0,1 0-1 0,-3 2-4 16,3-3-3-16,-2-3-3 0,0-2 2 0,-2 0-1 15,3-3-5-15,-1-3-25 0,3-2-35 0,-3-2-43 16,1-2-50-16</inkml:trace>
  <inkml:trace contextRef="#ctx0" brushRef="#br1" timeOffset="-172910.87">19380 17854 442 0,'-11'3'135'0,"0"1"25"0,2 0 17 16,1 0 14-16,8-4 7 0,-5 5-36 15,5-5-32-15,0 0-20 0,0 0-10 16,0 0-5-16,0 0-14 0,0 3-9 0,1 2 0 16,5-4 7-16,2-1 0 0,4-1-8 0,3-2-16 15,7-3-17-15,3-2-9 0,10-3-27 0,4-2-40 16,3-3-47-16,1-1-66 0,3 0-71 0,-2-1-69 15</inkml:trace>
  <inkml:trace contextRef="#ctx0" brushRef="#br1" timeOffset="-172527.7">19674 17639 486 0,'-7'-10'161'0,"2"0"26"0,0 0 25 0,2 0 20 15,0 0 14-15,2 0-30 0,1 2-38 0,0 1-35 16,0 7-35-16,0 0-28 0,0 0-26 0,0 0-27 16,0 0-17-16,0-1-22 0,0 3-6 0,2 5-7 15,0 5-1-15,-1 4 2 0,2 5 3 0,0 3-6 16,-1 3 16-16,1 3 6 0,-2 2 3 16,0-5 2-16,0 1 2 0,0 0 1 0,-3-1 3 15,1-2 10-15,-1-4-12 0,0 1 2 16,0-6-1-16,-1 0-2 0,3-5 0 0,0-11 1 15,0 0-4-15,0 0 6 0,0 0 1 0,0 0 1 16,0 0 13-16,4 4 12 0,1-3 8 0,3-6 1 16,4-5 1-16,4-5-4 0,5-3-6 0,3-7-6 15,3 0-24-15,4-1-13 0,1-1-10 0,-1 5-4 16,0 3-2-16,-3 4 0 0,-2 4 2 0,2 4 1 16,-6 6 10-16,-2 4 5 0,-3 4 1 0,-3 2 1 15,-2 4 2-15,-2 2-9 0,-3 0-4 0,1 1-3 16,-3 3 5-16,-2 1-11 0,0 0-19 0,-3-1-54 15,0-1-72-15,0-3-85 0</inkml:trace>
  <inkml:trace contextRef="#ctx0" brushRef="#br1" timeOffset="-172177.75">20905 17712 886 0,'-20'1'110'0,"5"0"6"15,-1 1 10-15,4 1 10 0,0 3 5 16,5 1-46-16,-1 0-34 0,2 3-17 0,1-2-12 16,0 3-5-16,0 1-11 0,3-1-11 0,1 2-5 15,2-1-2-15,-1 0 0 0,3 1-1 0,1-3 2 16,3 1 1-16,-1-1 0 0,1-3 1 0,2-2 2 15,2-1 3-15,-4-2 1 0,5-3 6 0,0-1 1 16,0-2 15-16,-1 0 15 0,0-2 16 0,-4-1 22 16,1 3 11-16,-1-3 14 0,-1 1-1 0,-2-2-1 15,-4 0-16-15,-3-2-14 0,0 0-24 0,-1-1-37 16,-2 0-26-16,2 0-35 0,-2-2-66 0,-1 2 1 16,-2 0-41-16,0 4-45 0,0 2-41 15,1 2-38-15</inkml:trace>
  <inkml:trace contextRef="#ctx0" brushRef="#br1" timeOffset="-171766.53">21123 17699 302 0,'0'-3'77'0,"0"2"13"0,-2-2 10 0,-2 2 10 0,-2-1 12 16,-1 1-16-16,7 1-11 0,0 0-9 16,-9 0-8-16,9 0-3 0,0 0-3 0,0 0-3 15,0 0-2-15,0 0-1 0,0 0-3 0,0 0-3 16,0 0 5-16,-9 0 0 0,9 0 2 0,0 0 1 16,0 0-1-16,0 0 3 0,0 0 5 0,0 0-2 15,0 0-1-15,0 0 1 0,0 0-4 0,0 0-1 16,0 0 0-16,0 0-7 0,0 0-6 0,0 0-4 15,0 0-10-15,-10 1-12 0,9 2-9 0,-1 0-8 16,-1 4-15-16,1-1-7 0,0 4-7 16,1 4-6-16,0 4 1 0,1 3 2 0,0 3 2 15,0 1 1-15,0 2 5 0,0 3 5 0,2 2 1 16,-2 2 4-16,0-1 0 0,0 5 5 0,2 1 1 16,-2 1 0-16,-2 2 1 0,2-5-1 15,0-3-15-15,2-4-22 0,-2-4-18 0,1-3-18 16,-1-23-16-16,0 0-15 0,0 0-16 0,0 0-17 15,3 13-21-15,-2-12-27 0,-1-8-37 0</inkml:trace>
  <inkml:trace contextRef="#ctx0" brushRef="#br1" timeOffset="-171476.84">21092 17824 692 0,'0'0'178'0,"0"0"23"0,0 0 19 16,0 0 19-16,-1-12 19 0,1 12-45 15,0 0-38-15,0 0-38 0,0 0-22 0,0 0-22 16,0 0-17-16,1-7-21 0,-1 7-19 0,3-4-12 16,3 1-16-16,3 3-2 0,4 0-6 15,2 2-2-15,3 0-2 0,3 1-1 0,1 1 0 16,-1-1-5-16,-5 1 1 0,-3 0-1 0,-3 3 1 16,-2-2-1-16,-4 0 2 0,-4 2 2 0,-3 0-4 15,-1-1 2-15,-2 0 4 0,1 2-1 0,-1-1 0 16,0-1-1-16,1 0-5 0,-4 1-5 0,0 1 3 15,1-3 5-15,-3 1-1 0,-1 0-1 16,-2 1 1-16,0 0-3 0,-1-2-5 0,-3 0-14 0,-1 0-17 16,2-1-24-16,-1 1-26 0,-1-1-35 15,0-3-45-15,5 1-57 0,0-2-50 0</inkml:trace>
  <inkml:trace contextRef="#ctx0" brushRef="#br1" timeOffset="-170877.47">21384 17808 273 0,'0'0'60'0,"-2"4"17"0,-1 4 18 16,3-8 11-16,-2 10 13 0,2-10 10 0,0 0-16 15,0 0-14-15,2 8-17 0,1-4-5 0,3-1-10 16,4 2-4-16,1-3-11 0,6 3-4 0,1-4-7 16,3-1-1-16,2 0-3 0,4-3-12 0,-5-1-1 15,1-1-6-15,-1 0 2 0,-3-2-3 0,-1 0 2 16,-2-1 0-16,-3 0 1 0,-3-1 3 0,-2 0 0 15,-6-1 2-15,-2 0 2 0,0 1 3 16,-2-1 1-16,-3 1-6 0,-1-1-1 0,-3 2-5 16,-4 1-8-16,-2 4-4 0,-2 0-6 0,-1 5-6 15,1 0-4-15,0 4 2 0,-1 3 0 16,-1 2 1-16,0 4-2 0,1 1 1 0,4 1-2 16,2 0 1-16,-1 1-1 0,7-2-2 0,0 2-6 15,3-2-1-15,1-2 2 0,5 0-1 0,2-3 4 16,3-1 2-16,1-2 3 0,4-2-6 0,2-2-2 15,4-1-9-15,4-4-33 0,0-1-30 0,5-3-10 16,1-2-22-16,1-3-47 0,3-1-13 0,-1-3-6 16</inkml:trace>
  <inkml:trace contextRef="#ctx0" brushRef="#br1" timeOffset="-170491.68">21807 17674 248 0,'-8'1'106'0,"-1"2"10"0,1 1 13 0,2 2 8 15,-1 1 12-15,2-1-22 0,2 2-10 16,0 0 2-16,2 0-7 0,1 0-2 0,1 1-10 16,0-2-5-16,2 1-9 0,0 1-12 0,1-2-23 15,2 2-26-15,-2 0-8 0,-1 1-8 0,2 2-1 16,0 2-1-16,-1-1-1 0,-1 1-2 0,-2 0 5 16,0 1 2-16,-1 0 0 0,-1 1-1 0,-2-2-4 15,1-2-9-15,-2-3-14 0,-3-3-7 0,7-6-1 16,0 0-6-16,0 0-2 0,0 0 3 15,0 0 1-15,-4 2 6 0,2-5 13 0,0-4-2 16,2-4-11-16,1-3-1 0,5-3 1 0,2-5 4 16,2-1-1-16,2-2-2 0,5-2 3 0,1 1 9 15,0 3 7-15,2 1 11 0,4 2 8 0,-1 3-1 16,-1 2 11-16,2 4 6 0,-4 3 5 0,1 4 3 16,-1 2 3-16,-7 3 0 0,2 2-5 0,-5 0-1 15,-5 2-9-15,1 3-4 0,-3 0-5 0,-3 1 1 16,-1 3-1-16,-3-1-3 0,0 3-4 15,2 2 0-15,-3 0-2 0,1 2-3 0,0-1-19 16,0-2-34-16,-2 0-43 0,-1-2-58 16,3-1-57-16</inkml:trace>
  <inkml:trace contextRef="#ctx0" brushRef="#br1" timeOffset="-170076.8">22790 17726 593 0,'7'-2'201'0,"-2"0"29"0,-4-1 35 0,-5-3 22 0,0 3 14 16,-1-4-50-16,-4 1-48 0,1 1-43 0,-4 0-40 16,6 4-30-16,6 1-37 0,-8 2-22 15,-2-1-15-15,-1 3-10 0,0 1-6 0,0 1-3 16,-1 2-3-16,-1 2 2 0,0 1-2 0,-1 1-10 15,0 1-16-15,2 0-25 0,2 0-19 0,3-1-17 16,-1 0-18-16,4 0-14 0,3-1-10 16,2-1 11-16,0-3 18 0,4 0 23 0,1-4 23 15,0-1 17-15,3-1 22 0,-1-3 20 0,8 1 9 16,-1-4 4-16,1 0 3 0,-1-2 22 16,2 0 22-16,-4-2 21 0,0-1 9 0,1 0 4 0,-3 0 8 15,0-1-1-15,-7 0-4 0,-3 0-14 0,0 1-25 16,-1 10-21-16,0 0-16 0,0 0-10 15,0 0-6-15,0 0-13 0,0 0-8 0,0 0-20 16,0 0-13-16,1 0-3 0,-1 4-1 0,1 1-4 16,1 4-11-16,-1 2 8 0,3 3 6 0,-1 3 9 15,1 1 9-15,3 1-4 0,0-1-1 0,0-7-12 16,3-4-4-16,1-3-22 0,-1-1-22 0,2-2-37 16,3-5-46-16,-3 0-37 0</inkml:trace>
  <inkml:trace contextRef="#ctx0" brushRef="#br1" timeOffset="-169594.16">23046 17494 549 0,'-1'-29'159'0,"0"6"13"15,1 3 5-15,-3 3-3 0,3 17-3 16,0 0-44-16,0 0-47 0,-3-5-44 0,-1 4-30 16,0 7-12-16,2 7 22 0,1 4 7 0,3 5 5 15,-1 3 4-15,1 2 5 0,-2 4 7 0,5 2 8 16,-1-4-4-16,-1 1-22 0,4 0-3 0,-3-3 3 15,-1 1-1-15,1-3-6 0,1-3-2 0,-1-2-8 16,0-3 2-16,1-2-4 0,-3-3-1 0,-2-12-5 16,0 0 2-16,2 10 4 0,-2-10-3 0,0 0 1 15,0 0 2-15,0 0 0 0,0 0 0 0,0 0 0 16,0 0-3-16,0 0 0 0,0 0 1 0,0 0 0 16,0 0-2-16,0 0 1 0,0 0 2 0,0 0-3 15,0 0 4-15,0 0-3 0,0 0 3 16,0 0 0-16,0 0 2 0,0 0-2 0,0 0 3 15,0 2 1-15,-1-3 0 0,-1-1 11 0,-2-1 3 16,1-4 9-16,1 1-2 0,-2-1 5 16,-2-2-4-16,1 1-4 0,-3-1 1 0,3 5-11 15,-1-1-8-15,-3 0-13 0,0 4-2 0,-3 0-3 16,-2 2 0-16,-4 2-2 0,1 2-3 16,-2 3 3-16,-1 0-1 0,1 2 2 0,0 1-2 0,5 0-11 15,1-1-7-15,1 1-2 0,5-2-4 0,4 1-11 16,1-2-1-16,6 0 3 0,4-1 3 15,0-2 13-15,5 2 9 0,0-5 6 0,6 0 7 16,2-2 6-16,6-3-2 0,3-1-9 0,1-3-1 16,1-5-14-16,3 0-14 0,0-2-18 0,1-1-21 15,-2-3-36-15,-3-1-47 0,-1-1-60 0</inkml:trace>
  <inkml:trace contextRef="#ctx0" brushRef="#br1" timeOffset="-169176.05">23432 17444 722 0,'-10'-13'157'16,"2"4"13"-16,8 9 12 0,0 0 5 0,0 0 1 16,0 0-66-16,-7-4-49 0,2 5-33 0,-2 6-23 15,4 1-14-15,2 5-11 0,0 2 4 0,1 2 3 16,-1 4 8-16,3 2 7 0,-2 2 9 0,1-2 5 15,2 2 3-15,-1 0 3 0,0 2-6 0,1-1-5 16,0-1-2-16,0-2-3 0,0-1-2 0,-2-2-3 16,1-3-5-16,0-1-7 0,1-4-8 0,-3-12-7 15,0 0-10-15,0 0-14 0,0 0-13 16,0 0-12-16,0 0-1 0,0 0-4 0,-1 3 3 0,-3-3 6 16,0-4 8-16,-2-5 12 0,-2-2 12 0,0-4 12 15,-4-1 4-15,1-1 5 0,-4 1 2 16,-2 2 2-16,-1 6 0 0,0 1 0 0,-2 7 2 15,1 4 4-15,2 2 1 0,1 2 0 0,2 2 5 16,1 1-1-16,4 0 5 0,1 0 7 16,4-1 0-16,4-1-2 0,1-2 0 0,2 0 1 15,1-1-2-15,1-1 6 0,2 0 0 0,5-1 0 16,2-1 10-16,1-1 5 0,2-2-4 0,3-2-2 16,4 2-13-16,-1-5-22 0,3 0-30 0,1-2-39 15,0-1-63-15,-4-3-64 0</inkml:trace>
  <inkml:trace contextRef="#ctx0" brushRef="#br1" timeOffset="-168494.32">23551 17622 354 0,'0'0'85'0,"-11"0"7"0,6 3 29 0,2 3 35 15,2 2 24-15,1 2-25 0,2 5-3 0,0-1-11 16,2 1-4-16,1 3-14 0,0 1-29 0,-1-2-35 16,-1-1-24-16,2-2-11 0,-1 0-19 15,-1 0-5-15,-1 1-7 0,2-1 5 16,-3 0 5-16,0-2 7 0,-2 1 0 0,0-3 4 16,0 2 2-16,-2-2 1 0,0-2-3 0,3-8 4 15,-4 7-1-15,4-7-8 0,0 0 1 0,0 0-3 16,0 0 4-16,0 0-1 0,0 0 5 0,-2 0-4 15,1-1 1-15,2-5 1 0,-1-2-4 0,5-4-4 16,-1-3-15-16,3-2-7 0,3-2-4 0,1-1 0 16,4 2-5-16,0 3-1 0,2-1 0 0,-1 4 3 15,4 1 12-15,-2 4 3 0,0 4 1 0,1 3 1 16,-3 2 5-16,3 1 1 0,-1 1 4 16,-1 1 5-16,-6 1 2 0,-1 1 1 0,-2-1 0 15,-1 2 2-15,-2 0-2 0,-1-1 6 0,-5-1-2 16,-2 1-4-16,-2 0-4 0,-1-1-7 0,1-1-18 15,-1 1-14-15,-3-2-13 0,0 0-16 0,2-1-14 16,-1 1-24-16,-1-2-18 0,9-2-10 0,0 0 8 16,0 0 9-16,0 0 9 0,0 0 11 0,0 0 19 15,0 0 33-15,0 0 34 0,0 0 32 16,0 0 30-16,0 0 25 0,0 0 22 0,0 0 11 16,1 1 0-16,-1 0-1 0,4-1-14 0,4-1-13 15,0 1-20-15,7-1-21 0,0-2-22 16,2 0-8-16,0-2-6 0,6 0-6 0,-10-2-3 15,3 1 1-15,-2-1 0 0,1-1 1 0,-3 0 3 16,-3-2 3-16,4 1 7 0,-6-1 13 0,-2 1 7 16,-2 1 5-16,-1 0 3 0,-2 8-2 0,0-6-1 15,0 6-8-15,-5-4-8 0,-3 1-15 0,0 3-8 16,-4 3-8-16,-2 1-3 0,-2 5 0 0,3 1-5 16,-2 2 2-16,1 0-1 0,1 2-2 0,0 1-1 15,2 1-4-15,4-1-3 0,1-1-7 0,1-1-2 16,5-1 3-16,-1-3 1 0,3 0 4 0,0 0 4 15,2-1-3-15,3-3-6 0,2-3-14 0,2 1-14 16,5-2-23-16,2-2-23 0,2-2-29 0,3 1-45 16,3-4-47-16</inkml:trace>
  <inkml:trace contextRef="#ctx0" brushRef="#br1" timeOffset="-168175.91">24230 17790 473 0,'1'-5'127'0,"-2"0"23"0,1 5 15 0,-2-6 8 16,2 6-1-16,0 0-33 0,-4-4-36 0,-4 1-31 15,0 1-26-15,-2 1-24 0,-2 3-16 16,1 3-8-16,0 1 2 0,-3-1-1 0,2 2-2 0,-1 0-12 16,2-1-26-16,1 1-19 0,3 0-20 0,1-1-26 15,6-6-27-15,-1 5-13 0,3 1-6 16,4-2 4-16,-1 0 18 0,4 1 14 0,2 0 24 15,3-1 24-15,-2-1 26 0,5 1 16 0,-3-1 19 16,0-1 19-16,0 0 7 0,0 1 7 0,0-1-1 16,1-2 2-16,-3 2 7 0,-2-2 16 0,-1 4 9 15,-9-4 5-15,0 0 2 0,3 3 2 16,-2 0 2-16,-3 0 3 0,-4 1-6 0,-2 0-19 16,-1 0-17-16,-5 2-13 0,-1-1-4 0,0-1-2 15,-1 0-33-15,7-1-40 0,-2 0-44 16</inkml:trace>
  <inkml:trace contextRef="#ctx0" brushRef="#br1" timeOffset="-167821.66">24435 17674 61 0,'0'0'9'0,"0"0"-1"15,0 0-1-15,0 0 0 0,2 0 5 0,-6 2-10 16,0 2 5-16,-3 2 3 0,-4 0-1 0,-2 3-1 16,-2 1 4-16,-1 1-2 0,0 2-6 15,-4 2-1-15,11-3-5 0,2-1-2 0,2-3 4 16,3 1-1-16,3-1 5 0,4-2 9 0,0 1 11 16,2-1 5-16,2-3 8 0,4 0 8 0,-1-1 9 15,-1-1 13-15,2 0 1 0,1-1 0 0,1 1 1 16,-3 1 13-16,1-2 13 0,-1 0 12 15,1 1 6-15,-3 1 3 0,-3 0 6 0,2 0 0 16,-9-2-5-16,0 0-12 0,0 0-22 0,0 0-24 16,4 4-15-16,-4-1-14 0,-3 3-16 15,-1-1-5-15,-3 1-7 0,-2 0-3 0,-4 1 1 16,-2 2 3-16,-3 0-27 0,-4 0-37 0,2-2-65 16,-2 1-75-16</inkml:trace>
  <inkml:trace contextRef="#ctx0" brushRef="#br1" timeOffset="-157193.71">1634 8869 156 0,'-9'4'55'0,"3"0"13"0,6-4 9 0,0 0 6 0,-7 1 10 16,7-1-4-16,0 0 2 0,0 0-5 16,0 0-11-16,0 0-11 0,0 0-5 0,0 0 5 0,0 0-2 15,0 0 3-15,0 0 4 0,0 0 8 16,0 0 6-16,0 0 20 0,0 0 9 0,0 0-4 15,0 0-1-15,0 0-5 0,0 0-4 0,0 0-11 16,0 0-7-16,0 0-20 0,0 0-9 0,0 0-4 16,0 0-10-16,0-1-9 0,3 1-11 0,2-3-6 15,2-1-4-15,3 1 0 0,1-4-7 0,6 0-13 16,6-1-20-16,1-2-34 0,4-1-36 0,-5 1-57 16,1 0-61-16,3-1-74 0</inkml:trace>
  <inkml:trace contextRef="#ctx0" brushRef="#br1" timeOffset="-157010.39">1702 8887 402 0,'-19'8'129'0,"2"0"32"15,17-8 34-15,0 0 26 0,0 0 24 0,-10 6-18 16,10-6-6-16,0 0-3 0,0 0-15 0,0 0-20 16,0 0-26-16,0 0-17 0,0 0-21 15,-2 4-25-15,3-3-19 0,4-2-24 0,8-3-14 16,1 2-12-16,3 0-9 0,4-3-9 0,5-1-11 15,1-3-38-15,3 0-73 0,-1-1-83 0,0-2-144 16</inkml:trace>
  <inkml:trace contextRef="#ctx0" brushRef="#br1" timeOffset="-155876.22">5975 8370 238 0,'-8'1'60'0,"0"-1"15"0,8 0 9 16,-7 0 11-16,1 0 15 0,6 0-11 0,0 0-2 15,0 0-5-15,-6-1-6 0,0-1-6 0,0 1-3 16,6 1-1-16,-7-3-8 0,7 3 3 0,0 0-1 16,0 0 4-16,0 0-1 0,-6-2-1 0,6 2 6 15,0 0 0-15,0 0 0 0,0 0-2 0,0 0 5 16,0 0-7-16,0 0-2 0,0 0-4 0,0 0-10 15,0 0-3-15,0 0-4 0,0 0 0 0,0 0-9 16,0 0-7-16,0 0-9 0,0 0-6 16,0 0-2-16,1 0-9 0,0 0-4 15,3 0-8-15,2 1-4 0,4 0 3 0,3-1 1 16,3 3 5-16,2 1-4 0,3-1 4 0,-3 1 1 16,2-2 2-16,2 2 1 0,1 0-3 0,-1-2-1 15,-1 1-2-15,-2-1 0 0,-3-2-2 0,0-1-6 16,-4 1-7-16,0 0-9 0,-1-1-11 0,-2 0-11 15,-1-1-12-15,-8 2-7 0,0 0-15 0,0 0-12 16,0 0-20-16,0 0-18 0,0 0-21 0,3-4-47 16,-2-1-44-16</inkml:trace>
  <inkml:trace contextRef="#ctx0" brushRef="#br1" timeOffset="-155660.92">5991 8412 331 0,'-6'5'138'0,"6"-5"20"0,0 0 25 0,0 0 19 16,0 0 18-16,0 0-33 0,0 0-19 0,-2 3-18 15,1 3-24-15,4-1-10 0,2-1-14 16,2 0-12-16,-1-1-12 0,3 1-3 0,3 0 0 16,2-1 0-16,0 0-1 0,-5-1-8 0,1-1-8 15,-3-2-7-15,3 2-3 0,0-1-10 0,2 0-18 16,0-1-33-16,0 1-53 0,-1-2-61 15,0-1-98-15</inkml:trace>
  <inkml:trace contextRef="#ctx0" brushRef="#br1" timeOffset="-154109.39">17501 16187 235 0,'-6'2'86'0,"-3"-1"18"0,9-1 12 0,0 0 12 15,0 0 12-15,-7 3-17 0,7-3-16 0,0 0-10 16,0 0-8-16,0 0-11 0,0 0-6 0,0 0-4 16,0 0-6-16,0 0 1 0,0 0-3 15,0 0-4-15,0 0-1 0,0 0 1 0,0 0 2 16,0 0-3-16,0 0 1 0,0 0-7 0,0 0-1 15,0 0-3-15,0 0-5 0,0 0-7 0,0 0-8 16,0 0-4-16,0 0-5 0,0 0-5 0,0 0-5 16,0 0-1-16,0 0-3 0,0 0-1 0,0 0 1 15,0 0-2-15,0 0 0 0,0 0-2 0,0 0 2 16,0 0-1-16,0 0 1 0,0 0 0 0,0 0-2 16,0 0 2-16,0 0-1 0,0 0 2 0,0 0-7 15,0 0-5-15,0 0-6 0,0 0-8 0,0 0-6 16,0 0-7-16,0 0-6 0,0 0-6 0,0 0 0 15,0 0-4-15,0 0-3 0,0 0-4 0,0 0-5 16,0 0-16-16,0 0-14 0,0 0-20 16,0 0-23-16,0 0-22 0,0 0-23 0</inkml:trace>
  <inkml:trace contextRef="#ctx0" brushRef="#br1" timeOffset="-152794.33">17584 16181 324 0,'0'0'92'0,"0"0"17"0,0 0 16 16,0 0 13-16,0 0 14 0,0 0-15 0,0 0-16 16,0 0-10-16,0 0-10 0,0 0-10 0,0 0-9 15,0 0-10-15,0 0-5 0,0 0-11 16,0 0-5-16,0 0 0 0,0 0-5 0,0 0 2 16,0 0 1-16,0 0 5 0,0 0 0 0,0 0 5 15,0 0 6-15,0 0 0 0,0 0 3 0,0 0 1 16,0 0 1-16,0 0 5 0,0 0 4 0,0 0 0 15,7-2-7-15,0-2-8 0,-2-1-6 0,0-4-10 16,-1 0-9-16,0 0-12 0,0 0-11 0,-1 1-11 16,0 1 0-16,2-1-4 0,-1 1-2 0,-1-1 2 15,5 2-1-15,-3-2-3 0,8 0-1 0,-3-1-2 16,2 2-1-16,2 0 3 0,1 0 0 16,-1 0-6-16,-1 2 2 0,1-1-1 0,-2 3 2 15,2 2 0-15,-9 2-2 0,-5-1-1 0,10 1 2 16,-10-1 2-16,0 0-1 0,0 0 0 0,0 0-1 15,2 3 0-15,-2-3-2 0,4 4 1 16,-2 2-3-16,-1 0 1 0,1-1 0 0,-1 2-1 16,0-1 1-16,-1 1 0 0,4 1 1 0,-3 1 3 15,2-1 1-15,0 0-6 0,-1-1-11 0,2 1-2 16,-1 1-5-16,0-1-4 0,-1-1 3 0,0 2-5 16,-2 0 2-16,0-2 6 0,-1 0 11 0,-1 1 4 15,-1 1 5-15,2 1 7 0,-3 2-2 0,1 0 1 16,0 4 1-16,-2 1 2 0,0 2 1 0,-1-1-2 15,1 3 1-15,1 0-1 0,-1 0 2 16,-2 1 3-16,-2-1-3 0,-1 1-2 0,1-4 0 16,1-2 0-16,-1-1 0 0,2 2 1 0,-5-2 0 15,6 1-2-15,-3 0 2 0,0-1 1 0,0 0-1 16,4-1 2-16,-2 0 0 0,-1 0-5 0,2-1 2 16,-2-1 0-16,5-3 0 0,3-9-1 0,0 0 2 15,0 0 2-15,0 0 1 0,0 0 11 0,0 0 9 16,0 0 5-16,0 7 8 0,1-4 18 15,2 0 7-15,3-2 6 0,-1-1 7 0,2 0 6 16,0-4-3-16,0 1 4 0,4 1-2 16,-2-3-9-16,-1 2-9 0,1-1-1 0,2 0-7 15,1-3-12-15,5 0-5 0,1-1-13 0,4-1-2 16,2-2-10-16,1 0 1 0,1-1-7 0,1-1-1 16,2 0-3-16,1-2-4 0,1 2 5 0,-3 0-4 15,-2 1 1-15,-1 3 0 0,-3-1 1 0,-4 0-2 16,-1 3 3-16,-2 1 7 0,-15 6 5 0,0 0 7 15,0 0 6-15,0 0 0 0,0 0 1 0,0 0 3 16,0 0 1-16,0 0-8 0,0 0-6 0,0 0-5 16,0 0-6-16,0 0-2 0,0 0-2 0,0 0-2 15,0 0-3-15,0 0-5 0,0 0-7 0,0 0-8 16,0 0-9-16,0 0-12 0,3-5 55 0,-1 1-94 16,-4 2-25-16,-1 0-28 0,-1 1-29 15,-3-1-38-15,7 2-50 0,0 0-55 0,-7-1-147 16</inkml:trace>
  <inkml:trace contextRef="#ctx0" brushRef="#br1" timeOffset="-151274.02">2040 10175 388 0,'0'0'101'16,"0"0"20"-16,-7 4 8 0,7-4 22 0,0 0 19 15,0 0-19-15,0 0-11 0,0 0-10 16,0 0-12-16,0 0-12 0,0 0 3 0,0 0-13 16,0 0-8-16,0 0-9 0,-3 0-10 0,4-2-12 15,2 0-8-15,2-1-6 0,4 0-8 0,0-1-10 16,2 0-9-16,5-1-3 0,0-1-2 0,2-1-1 16,-2 4-4-16,1-3-2 0,1 1-1 0,-1 1-2 15,1-2 1-15,0 0-4 0,0-2-15 0,-1 1-18 16,0 0-18-16,-3 0-27 0,-1 0-35 15,1 2-40-15,-3-2-55 0,-2 2-54 0</inkml:trace>
  <inkml:trace contextRef="#ctx0" brushRef="#br1" timeOffset="-151060.39">2165 10291 784 0,'-9'3'138'0,"2"0"25"15,7-3 17-15,0 0 16 0,0 0 12 16,0 0-39-16,0 0-33 0,0 0-22 0,0 0-25 16,-3-1-24-16,6-2-17 0,0 0-15 0,6-2-12 15,1 1-11-15,2-2-9 0,0-1 2 16,4-1-2-16,-1 0-1 0,3-2-8 0,-5 2-26 16,-1-1-32-16,1 2-47 0,-1-1-68 0,-1-1-98 15</inkml:trace>
  <inkml:trace contextRef="#ctx0" brushRef="#br1" timeOffset="-150264.09">6629 9402 150 0,'-7'3'75'0,"7"-3"17"0,0 0 16 0,0 0 19 16,-5 5 19-16,5-5-10 0,0 0-12 0,0 0-6 15,0 0-8-15,0 0-10 0,0 0-6 0,0 0-18 16,0 2-12-16,0 1-8 16,2-2 1-16,3-1 3 0,2 0 5 0,2-2 3 15,1 0-4-15,0-1 1 0,2-1-3 0,1 1-8 16,-4-1-7-16,3 2-15 0,-2-1-10 0,3-1-11 15,-1 2-2-15,-1 0-14 0,2-1-27 0,-5 2-31 16,1-2-41-16,0 1-63 0,-1 2-74 0</inkml:trace>
  <inkml:trace contextRef="#ctx0" brushRef="#br1" timeOffset="-150094.09">6718 9569 843 0,'-7'6'211'0,"7"-6"35"0,0 0 20 0,0 0 14 16,0 0 16-16,0 0-76 0,0 0-49 0,0 0-21 16,-5 0-42-16,10 0-35 0,1-2-19 0,10-2-18 15,2-2-42-15,6-2-45 0,2-3-68 0,5-4-93 16,1-2-116-16</inkml:trace>
  <inkml:trace contextRef="#ctx0" brushRef="#br1" timeOffset="-148577.08">17049 11835 590 0,'2'-13'142'0,"-1"4"22"0,-1 9 19 15,1-8 14-15,-1 8 14 0,0 0-39 0,0 0-32 16,0 0-26-16,0 0-22 0,0 0-20 0,0 0-18 15,0 0-12-15,0 0-15 0,0 0-10 0,0 0-7 16,0 1-9-16,2 3 1 0,-1 2-2 0,0 2-2 16,-1 5 8-16,0 5 12 0,0 3 5 0,-1 4 4 15,0 3 4-15,-1-2 0 0,2 3-1 0,-1 1 5 16,-2 3 2-16,2 1 2 0,-2-3-2 0,2-4-3 16,-2-1-1-16,3-3-2 0,-2-2 0 0,3-3-6 15,-1-4-8-15,3-1-17 0,0-5 3 0,-3-8-4 16,3 6 1-16,-3-6-2 0,0 0 1 0,0 0-1 15,0 0 0-15,0 0 0 0,0 0-3 16,0 0-3-16,0 0-1 0,0 0-3 0,0 0-6 16,4 1-12-16,0-1-11 0,1-2-17 15,-5 2-18-15,5-3-20 0,-1 0-27 0,2-1-29 16,0-2-30-16,-1-1-26 0,2-2-25 0</inkml:trace>
  <inkml:trace contextRef="#ctx0" brushRef="#br1" timeOffset="-148338.92">17329 11857 910 0,'0'0'199'0,"0"0"36"0,0 0 27 0,0 0 19 16,0 0 16-16,0 0-65 0,0 0-45 0,0 0-34 16,0 0-36-16,0 0-34 0,1-5-27 0,1 3-22 15,1-1-15-15,2 1-7 0,3-1-11 0,7 1-2 16,-1 1 1-16,3-1 0 0,2-1 1 0,0-4 5 15,-5 3-2-15,1-3-8 0,3-3-2 0,-2 0-8 16,0 0-13-16,-1 0-27 0,1-4-20 0,-2 1-23 16,0 1-23-16,-1 1-14 0,-3-1-16 15,-2 4-20-15,-8 8-12 0,0 0-2 0,0 0-10 16,1-6-29-16,-3 1-25 0</inkml:trace>
  <inkml:trace contextRef="#ctx0" brushRef="#br1" timeOffset="-147859.08">17334 11834 545 0,'-8'6'163'0,"8"-6"25"16,0 0 25-16,0 0 22 0,-7 4 15 0,3 0-27 15,0 1-31-15,4-5-27 0,0 0-32 0,-3 5-27 16,0 0-25-16,2 0-23 0,0 0-14 0,1-5-16 16,-1 8-11-16,1 2-8 0,1 2-9 0,0 0 1 15,-1-1 2-15,1-1 0 0,0 2-3 0,1-1-3 16,0-2-10-16,0 2-12 0,-1-1-9 0,2-4-9 15,-2-1-6-15,-1-5-8 0,0 0-2 16,0 0-1-16,0 0 4 0,0 0 9 0,0 0 8 16,0 0 5-16,0 0 3 0,2 4 8 0,5-1 3 15,-2-2 5-15,-1-2 2 0,1 1 3 0,2 0 7 16,1-2 2-16,3-2 1 0,0 0 1 0,3-1 3 16,-1 0 2-16,2 0 3 0,0-1-1 15,3 2-1-15,1-2 3 0,1 1 10 0,-3 1 6 16,-2-1 11-16,0 4 11 0,-3 0 10 0,-2 1 5 15,-10 0-1-15,9 1 3 0,-1 3-7 0,-3 0-4 16,-2 2-2-16,0 1-8 0,-2 0-9 0,0 3-5 16,0-2-3-16,-2 2-5 0,-1 2 0 15,0 0-3-15,-1 1-9 0,0 2-2 0,-3 0-1 0,1 1-2 16,-1 0 1-16,0 2 1 0,-1-2 0 16,-1 1-2-16,-1-1 1 0,2-2 1 0,-2-2 0 15,0 2 6-15,-1-4 0 0,-1 1 1 0,0-2 2 16,-1-2 1-16,0-1 0 0,0-1-2 0,-1 0-2 15,0-2-3-15,-3 1 1 0,0 0-2 0,-2-4-2 16,-1 0-7-16,3 0-16 0,-1 0-28 0,-1 0-43 16,-1-3-55-16,1-1-4 0,0 0-178 0</inkml:trace>
  <inkml:trace contextRef="#ctx0" brushRef="#br1" timeOffset="-146421.15">2047 11572 326 0,'-11'1'82'0,"4"0"17"0,-3-1 14 16,3 1 13-16,-3-1 12 0,1 0-17 0,2 0-5 15,-5 0-2-15,1 1-3 0,-3-1-5 0,4 1-6 16,0 0 2-16,0 0 6 0,10-1 6 0,0 0-9 15,0 0-15-15,0 0-11 0,0 0-14 0,0 0-4 16,0 0-7-16,0 0-9 0,0 0-11 0,0 0-7 16,-2-1-1-16,3 0-4 0,0-1 1 15,4-2-3-15,2 1-11 0,2-1-9 0,6 1 0 16,-1-1 3-16,6-2-4 0,1-1 1 0,-2 2 3 16,3 1 0-16,1-2 1 0,5-1-13 15,2-1-33-15,-1 0-30 0,0-2-34 0,-2 0-44 16,-1 1-57-16,-2 1-66 0</inkml:trace>
  <inkml:trace contextRef="#ctx0" brushRef="#br1" timeOffset="-146227.4">2184 11664 378 0,'-16'15'209'0,"0"-6"46"0,5 1 40 0,11-10 34 15,0 0 17-15,0 0-52 0,0 0-25 16,0 0-28-16,0 0-36 0,0 0-35 0,0 0-36 15,0 0-28-15,0 0-17 0,0 0-17 0,0 0-21 16,-3 4-17-16,4-7-14 0,6-1-8 0,4-2-6 16,8-4-24-16,4-4-59 0,2-2-54 0,7-4-72 15,4-3-129-15</inkml:trace>
  <inkml:trace contextRef="#ctx0" brushRef="#br1" timeOffset="-145494.08">6839 10856 447 0,'0'0'142'16,"0"0"16"-16,-5 5 26 0,5-5 21 0,-2 7 17 15,2-7-31-15,0 0-24 0,0 0-20 0,0 0-14 16,0 0-7-16,0 0-21 0,0 2-19 0,3-2-15 16,2-2-10-16,3 0-9 0,3-1-10 0,2-4-13 15,5 0-12-15,1-3-2 0,4 1-2 0,5-3-2 16,-2 4 1-16,0-2-8 0,-1 2-1 0,-2 0-1 15,-1 0 1-15,-2 3-3 0,-4 0 0 0,-2 2-7 16,-14 3-11-16,0 0-23 0,0 0-30 0,0 0-35 16,11-6-47-16,-11 6-58 0,0 0-64 15</inkml:trace>
  <inkml:trace contextRef="#ctx0" brushRef="#br1" timeOffset="-145294.12">6946 10891 443 0,'-17'11'203'0,"3"-1"34"0,1-4 40 0,13-6 37 16,0 0 27-16,0 0-37 0,0 0-25 16,0 0-24-16,0 0-35 0,0 0-17 0,0 0-31 15,0 0-22-15,-3 3-21 0,3-3-20 0,2-3-18 16,2 1-18-16,4-3-11 0,1-1-18 0,3-3-9 16,3 0-15-16,3 0-16 0,5-3-37 15,-2 2-47-15,0-1-73 0,4-1-83 0,0-3-108 16</inkml:trace>
  <inkml:trace contextRef="#ctx0" brushRef="#br1" timeOffset="-141558.93">17143 12861 163 0,'-6'-1'89'0,"6"1"24"0,0 0 26 0,-8 0 24 15,0 1 28-15,8-1-5 0,0 0 0 0,0 0-10 16,-6 2-13-16,0 1-13 0,6-3-18 0,0 0-19 15,0 0-24-15,0 0-13 0,0 0-16 0,0 0-11 16,0 0-4-16,0 0-6 0,0 0-6 0,0 0-4 16,0 0 3-16,0 0-1 0,-1-3 3 0,2-1 0 15,2-2-5-15,3 2-5 0,1-1 0 0,1-2 4 16,3 1-4-16,-1-2-1 0,4-2-2 0,-2-1-1 16,-3 5-2-16,2-1 0 0,-3 2-4 0,0 1-1 15,0 0-6-15,3 2-4 0,-4-1-3 16,4 1-3-16,1 3 2 0,0-2-3 0,-4 2 0 15,3 2-5-15,-3-3-2 0,-8 0 1 0,0 0-3 16,0 0 0-16,6 4-8 0,-1 1-9 0,-3 1-2 16,-1 3-2-16,-3 0 1 0,-1 4-2 15,-2 1 4-15,0 2-2 0,-1 0 9 0,-1 4 13 16,1 1 4-16,-1 1 1 0,-2 0 5 0,4 0 1 16,-5-1-1-16,3 0 3 0,-1-2 0 0,2-1-2 15,-1-1-2-15,1-3 4 0,-1-2-2 0,3-2 1 16,0-2 1-16,4-8-4 0,0 0 2 15,0 0-1-15,0 0 2 0,0 0 1 0,0 0 2 16,1 4 1-16,-1-4 4 0,4 4 1 0,2-3 1 16,-2 0 3-16,2-1 5 0,2-1 5 0,0-2 10 15,2 0 2-15,1 1 4 0,2-2 0 0,-3 1 1 16,2-1-2-16,0 1-3 0,7-2-9 0,0-1-15 16,2-1-14-16,2 0-34 0,0-1-29 0,0-2-42 15,2-1-56-15,1-3-76 0,0 1-111 0</inkml:trace>
  <inkml:trace contextRef="#ctx0" brushRef="#br1" timeOffset="-141027.18">17605 12766 1003 0,'-13'-6'207'0,"13"6"26"0,0 0 19 16,0 0 14-16,0 0 7 0,0 0-82 0,0 0-47 16,0 0-34-16,0 0-26 0,0 0-28 0,-7-5-18 15,7 5-13-15,-1-5-10 0,2 0-2 0,0 3-7 16,6-1-6-16,3-3 1 0,1-1-1 0,2 0 1 16,2 3-1-16,2-2 2 0,-7 2-4 15,3 2-2-15,-1 0 0 0,0 2-2 0,1 1 2 16,-1 1-3-16,-3 2 0 0,-4 0-3 0,2 2 0 15,-4 1 1-15,-3-7-6 0,1 6-13 0,-5-1-11 16,0 2 1-16,-1 0-1 0,-2 2 2 0,0 2-4 16,-4 0-7-16,4 1 1 0,-3-1 2 0,0 1-6 15,1 0-14-15,3 1-19 0,-2-3-22 0,2 1-15 16,6-11-12-16,0 0-17 0,0 0-8 16,0 0 1-16,0 0 11 0,0 0 23 0,0 0 29 15,0 0 32-15,0 5 35 0,1-1 43 0,2-1 39 16,5-3 37-16,0 1 28 0,5-1 13 0,3-1 13 15,1-2-2-15,-1 1-4 0,4-1-13 16,-9 2-14-16,5 1-12 0,-2 1-11 0,-1 2-12 16,0 0-18-16,-3 2-8 0,-3-1-11 0,-1 2-3 15,-1 0-4-15,-1 2-10 0,-3 1-11 0,-3 1 0 16,-1 0-1-16,-3 1 1 0,1 0 1 0,-1-1-4 16,0 2-4-16,1 0 1 0,1 0-2 0,-2 1 1 15,0-1 0-15,-3-1-10 0,-1 1-15 0,-4-2-20 16,-5-2-38-16,0 0-43 0,-6-2-89 0,0-1-83 15</inkml:trace>
  <inkml:trace contextRef="#ctx0" brushRef="#br1" timeOffset="-140071.09">2034 13453 193 0,'-10'0'109'0,"1"1"22"0,9-1 25 0,0 0 18 16,0 0 13-16,0 0-33 0,0 0 55 0,0 0-77 15,0 0-5-15,0 0-10 0,0 0-14 0,0 0-8 16,-6-3-7-16,5 1-10 0,3-1-6 15,2 0-13-15,0 1-17 0,2 0-10 0,3-2-11 0,3-2-8 16,4-2-6-16,5-2 1 0,-1 2-1 16,4-1-1-16,0-2 0 0,1-1-6 0,1-1-14 15,-1 2-24-15,-1-1-20 0,-3 2-27 0,-3 1-34 16,-2 2-45-16,-5 2-54 0,-1 3-58 0</inkml:trace>
  <inkml:trace contextRef="#ctx0" brushRef="#br1" timeOffset="-139909.22">2182 13551 364 0,'-14'20'130'0,"-2"-2"33"16,7-2 29-16,0-3 23 0,3-4 21 0,0-1-19 15,6-8-15-15,0 0-10 0,0 0-16 0,0 0-18 16,0 0-12-16,0 0-13 0,0 0-16 16,1 2-12-16,2-4-16 0,2-3-24 0,4-2-14 15,5-2-14-15,6-2-16 0,2-5-8 16,3-1-9-16,3-2-29 0,4-3-58 0,-4 4-68 15,3-1-106-15</inkml:trace>
  <inkml:trace contextRef="#ctx0" brushRef="#br1" timeOffset="-139210.22">7013 12489 435 0,'-9'9'106'0,"0"-2"25"0,9-7 25 0,0 0 19 16,0 0 18-16,0 0-9 0,0 0-15 0,0 0-26 15,-1 3-18-15,2-2-19 0,3-2-19 16,6-2-7-16,0 0-5 0,5-1-5 0,0 0-3 15,3-3 5-15,3 0-6 0,3-2-1 0,-5 3-2 16,0 1-13-16,-1-3-9 0,-1 2-14 0,-1-2-11 16,-4 2-16-16,3-1-27 0,-6 3-30 15,-2 0-23-15,-7 4-32 0,0 0-42 0,0 0-48 16,0 0-57-16,0 0-66 0</inkml:trace>
  <inkml:trace contextRef="#ctx0" brushRef="#br1" timeOffset="-139044">7111 12519 940 0,'-14'12'224'0,"1"-3"45"0,3 0 37 16,1-3 26-16,1-1 26 0,2 0-40 0,6-5-42 16,-5 6-40-16,5-6-34 0,0 0-43 0,0 0-35 15,0 0-25-15,0 0-21 0,0 0-24 0,2 0-22 16,2 0-13-16,2-2-11 0,3-1 1 0,3-1-4 16,2 0 0-16,4-2-10 0,2-3-15 0,2-1-25 15,-3 2-40-15,3 0-60 0,1-2-75 0,1-3-104 16,-2-1-144-16</inkml:trace>
  <inkml:trace contextRef="#ctx0" brushRef="#br1" timeOffset="-137122.02">14805 12174 233 0,'-7'2'55'0,"-3"1"18"15,2 0 12-15,8-3 13 0,0 0 13 0,-9 3 16 16,9-3-1-16,0 0-4 0,0 0-12 0,0 0-11 16,0 0-4-16,0 0-9 0,0 0-9 15,-2 4-8-15,4-1-14 0,1-1-15 0,1-1-9 16,2 2-8-16,0-2-8 0,5-1-5 0,1 1-4 15,4 1-9-15,3-1 2 0,-2 1 1 0,2-1 2 16,5 1 3-16,5-1 0 0,3-1 2 0,5 0 2 16,2 0-1-16,0-2-2 0,0-1 0 0,0-1-3 15,-1-1 0-15,-3 1-3 0,-2-3-3 0,-6 4 0 16,-3-2-1-16,-4 0 1 0,-5 1 0 16,0 0-1-16,-4 1-1 0,-2-1 3 0,-9 4 2 15,0 0-2-15,0 0 5 0,0 0-3 0,0 0-1 16,0 0-6-16,0 0-12 0,0 0-15 0,0 0-15 15,0 0-21-15,6-3-31 0,-6 3-30 16,3-6-33-16,-1 1-25 0,-2 0-2 0</inkml:trace>
  <inkml:trace contextRef="#ctx0" brushRef="#br1" timeOffset="-136673.92">15279 12059 306 0,'-6'-5'93'0,"6"5"16"0,-6-4 16 0,6 4 12 15,0 0 14-15,-6-4-16 0,6 4-18 0,0 0-12 16,-8-2-23-16,8 2-13 0,0 0-14 0,0 0-11 16,0 0-14-16,0 0-11 0,0 0-7 15,-1 1-8-15,0 1-3 0,1 1-3 0,2 0-4 16,3 2 0-16,-1 1 1 0,0 1-4 0,2 0 5 16,3 0-2-16,0 1 5 0,-2-2 0 0,0 1 2 15,1 0-1-15,1 2 0 0,0 0 4 16,-1 1-2-16,1 0 2 0,-2-1-4 0,2 1 1 15,-1-1-1-15,1 0 2 0,-3-1-1 0,2 0-2 16,-3-2-1-16,0 0-2 0,-5-6 4 0,5 4-1 16,-5-4-2-16,4 4 0 0,-4-4-1 0,0 0 8 15,0 0 4-15,-1 6 7 0,-2-2-1 0,-1 1 0 16,0 2 4-16,0-1-1 0,-3 1 4 0,0 1-4 16,-3 2 6-16,0-1 2 0,-2 3 6 0,3-2 5 15,0 2-1-15,-1 0 1 0,-1 1 0 16,1-1-2-16,0 1-6 0,-1-3-5 0,2 1-9 15,2-2-1-15,1-2-3 0,0 0 4 0,6-7 2 16,0 0 5-16,0 0 5 0,0 0 3 0,0 0 9 16,0 0 5-16,0 0 2 0,0 0 2 0,0 0-5 15,0 0-2-15,0 0-5 0,0 0-5 0,0 0-6 16,0 0-3-16,0 0-5 0,0 0-4 0,0 0-2 16,0 0-8-16,0 0-19 0,0 0-19 0,0 0-20 15,-1 1-24-15,1-1-27 0,0 0-42 0,2-3-54 16,2-1-49-16</inkml:trace>
  <inkml:trace contextRef="#ctx0" brushRef="#br1" timeOffset="-133041.99">14968 13094 355 0,'-10'2'119'0,"2"0"24"0,8-2 21 15,-9 1 16-15,2 0 13 0,7-1-16 16,0 0-22-16,-8 2-18 0,2-1-21 0,6-1-17 15,0 0-17-15,-6 5-11 0,0-1-11 0,6-4-16 16,0 0-6-16,0 0-8 0,0 0-7 0,0 0-3 16,0 0-1-16,0 0-2 0,0 0-5 0,0 0 4 15,0 0 7-15,0 0 0 0,0 0-2 0,0 0-3 16,2 1-5-16,2 1-2 0,2-2-1 0,0 1-3 16,1-1-8-16,2 0 1 0,6-1 11 0,3-1 8 15,3-2 12-15,5 1 7 0,-1 0 5 0,2 0 0 16,3-2 1-16,3 2 2 0,1-2-11 15,-1 1-7-15,-1-1-12 0,-2 1-8 0,-3 0-1 16,-4 1-1-16,-4-1-2 0,-3 2-4 0,-5 1 2 16,-11 1-4-16,0 0 2 0,0 0 2 0,0 0 0 15,0 0-2-15,0 0 3 0,8-3 0 0,0 0 0 16,-8 3 1-16,0 0 0 0,0 0 1 0,0 0-4 16,0 0-2-16,0 0-11 0,0 0-19 0,0 0-22 15,0 0-30-15,0 0-31 0,5-4-45 0,-2-1-51 16,-2-1-56-16,-2-2-64 0</inkml:trace>
  <inkml:trace contextRef="#ctx0" brushRef="#br1" timeOffset="-132550.91">15332 12929 401 0,'-8'-3'140'0,"8"3"21"16,0 0 19-16,-7-2 12 0,7 2 13 0,0 0-35 15,-7-1-32-15,7 1-25 0,0 0-25 0,-8 0-17 16,8 0-16-16,0 0-11 0,-4 2-16 0,4-2-6 15,0 0-10-15,0 4-5 0,1 0-5 0,1 2-4 16,1 1-5-16,1 0 2 0,3 2 2 0,0 1-1 16,3 0 1-16,-2 0 1 0,3-1 1 0,-5 0-1 15,2 1 2-15,-2-2-2 0,1-1-4 0,1 0 3 16,-3-1 2-16,1-1-2 0,-2-1 2 0,-4-4-4 16,0 0 2-16,4 4 1 0,-4-4 2 0,0 0-2 15,4 5 2-15,-4-5 0 0,3 4-3 16,-2 2 2-16,-1-6-1 0,-1 5 1 0,-2 2 0 15,-1 0-1-15,2 0 2 0,-2 2 3 16,-1 1 4-16,-3 0 3 0,2 2 1 0,-1 0 1 16,1 1 1-16,-2-1 1 0,2 1-3 0,0 1-1 15,-2-2 0-15,2 1-5 0,-1-3-1 0,1-1 1 16,0-2-3-16,2 0 0 0,4-7-1 0,0 0 2 16,0 0 4-16,0 0 10 0,0 0 4 0,0 0 6 15,0 0 7-15,0 0 9 0,0 0 6 16,0 0 9-16,0 0 3 0,0 0 4 0,0 0 9 0,0 0 4 15,0 0 4-15,0 0 1 0,0 0 3 16,0 0-1-16,-5 0 3 0,2-2-10 0,0-4-11 16,-1-4-7-16,1-3-11 0,0-3-8 0,-2-2-12 15,2-2-11-15,-1-1-11 0,0 0-3 0,1 5-1 16,1 1-3-16,0 0 0 0,-1 5-1 0,3 10-6 16,0 0-12-16,0 0-19 0,0 0-24 0,0 0-37 15,-2-10-39-15,1 1-55 0,1 2-70 16,0 0-82-16</inkml:trace>
  <inkml:trace contextRef="#ctx0" brushRef="#br1" timeOffset="-129709.58">14980 14297 177 0,'-8'-2'57'0,"8"2"14"0,-7-2 16 15,7 2 14-15,0 0 15 0,-8-3-2 16,8 3 6-16,0 0 2 0,0 0 1 0,0 0-3 16,-7 0-5-16,7 0-6 0,0 0-9 0,0 0-11 15,0 0-11-15,0 0-9 0,0 0-9 0,0 0-8 16,0 0-4-16,0 0-4 0,0 0-6 0,0 0 2 15,0 0 1-15,0 0-1 0,0 0 2 0,0 0-1 16,0-4-8-16,3 4-1 0,1-2 8 0,5 0 2 16,2 0 1-16,4 1 0 0,5-1 0 0,3-1-2 15,5 0 1-15,2-3-2 0,-5 5-8 16,3-2-9-16,0-2-6 0,1 1-9 0,3 0-5 16,-3-2-1-16,-2-2 0 0,-2 2 0 0,-2 0-2 15,-1 2 1-15,-3-3-1 0,-1 2 2 0,-3 1-1 16,-15 4-1-16,10-3-1 0,-10 3 1 0,0 0 0 15,0 0 0-15,0 0 0 0,0 0 0 16,0 0-1-16,0 0 3 0,0 0-3 0,0 0-3 16,0 0-6-16,0 0-13 0,0 0-15 0,9-5-15 15,-5 0-40-15,-1 0-40 0,-2-1-35 0,1-2-48 16,-2-1-45-16,-2-1-29 0</inkml:trace>
  <inkml:trace contextRef="#ctx0" brushRef="#br1" timeOffset="-129174.45">15394 14079 194 0,'-7'-2'88'15,"7"2"21"-15,0 0 18 0,0 0 23 0,0 0 21 16,-7-2-3-16,-1 1-9 0,8 1-9 0,0 0-7 16,0 0-13-16,0 0-9 0,0 0-16 0,0 0-17 15,0 0-19-15,0 0-11 0,0 0-13 0,0 0-9 16,0 0-8-16,0 0-8 0,0 0-6 0,0 0-5 16,0 0-5-16,0 0-3 0,-1 2 3 0,2-1-5 15,1 0 0-15,2 1-4 0,2 2 4 0,2-2-2 16,1 2 2-16,1 0 1 0,1 1-2 0,2 0 4 15,-3-1-1-15,-2-1 2 0,3 2-3 0,0-2 3 16,-2 1 0-16,3-2 0 0,-1 1-1 0,0-1 1 16,0 0-1-16,-1 0 0 15,0 1-2-15,-2-2 2 0,-8-1-1 0,0 0 2 16,0 0-2-16,0 0 2 0,0 0-1 0,8 2-2 16,-6 2 2-16,-2-4 1 0,0 0 0 0,0 0-3 15,2 4 2-15,-2 1-5 0,-1 0 1 0,-1 1 2 16,-3 1 0-16,0 0-3 0,-2 1 3 0,2 1-1 15,-1 1 0-15,0 2 3 0,0-1 1 0,1 2 0 16,-1-2-1-16,2 1 1 0,-5-1-5 0,5 1 5 16,-2-1-3-16,1-1 0 0,1-2 0 0,-1-2-1 15,0 1 1-15,1-1 0 0,1 1 1 0,0-2-2 16,3-5 2-16,0 0-1 0,0 0 0 0,0 0 3 16,0 0 9-16,0 0 12 0,0 0 13 0,0 0 13 15,0 0 9-15,0 0 7 0,0 0 11 16,0 0 2-16,0 0-4 0,0 0-4 0,0 0-8 15,0 0-3-15,0 0-2 0,0 0 1 0,0 0 1 16,0 0 2-16,0 0 6 0,0 0 1 0,0 0 6 16,0 0 1-16,-3 0-3 0,-1-4-11 0,0-1-10 15,1-3-7-15,-4-3-15 0,0-5-13 16,1-3-19-16,-2-1-9 0,1-3-10 0,-2-1-13 16,2 4-11-16,-1 4-23 0,2 1-21 0,-1 4-26 15,3 0-25-15,4 11-54 0,0 0-64 0,0 0-88 16</inkml:trace>
  <inkml:trace contextRef="#ctx0" brushRef="#br1" timeOffset="-126245.36">17512 13661 248 0,'0'0'58'0,"0"0"13"0,0 0 14 0,-1-7 15 15,1 7 16-15,-4-5-7 0,4 5-9 16,0 0-10-16,-5-2-10 0,1 1-3 0,-3 2-10 16,0 2-7-16,0 5-12 0,-5 0-4 0,-1 5 4 15,-1 3 12-15,-1 2 8 0,-2 2-10 0,1 1-5 16,-4 4-7-16,2 0 12 0,-2-1-5 0,0-2-8 16,4-1-19-16,0-3-12 0,4-4 1 0,4-2 1 15,8-12-1-15,-7 11-15 0,7-11 2 16,0 0-2-16,0 0 5 0,0 6 1 0,2-3-1 15,3-2 3-15,1-2-1 0,1 0 3 0,1-2 4 16,-1 2 1-16,4-1 1 0,-2-1 1 0,-1 1 6 16,0 1 8-16,3 0 8 0,1-2 5 15,4 1-3-15,4 0-3 0,-1-2-1 0,5-1-1 16,0-1-17-16,-1-1-27 0,2 0-29 0,-1 0-22 16,-2 0-26-16,-4-1-20 0,-1 1-22 0,-5 0-22 15,-3-1-10-15,-3 1-1 0,-6 7 4 0,3-6 9 16,0-1 21-16,-3 0 20 0,-3 0 21 0,-2 0 20 15,1 2 24-15,-4 0 26 0,1-2 29 0,1 1 28 16,-1 1 26-16,2-1 27 0,-2 1 32 0,7 5 32 16,-6-6 24-16,6 6 20 0,0 0 3 0,0 0-2 15,0 0-9-15,0 0-17 0,0 0-29 16,0 0-29-16,0 0-28 0,0 0-27 0,-4 1-22 0,0 2-20 16,1 2-16-16,2 3-12 0,0 3-5 0,1 6 0 15,0 2-9-15,0 1 0 0,1 5 0 16,0 5 2-16,2-2 2 0,1 2 2 15,-1 0 2-15,1-1-23 0,0 0-19 0,0-3-36 16,1-2-44-16,2-2-45 0,-1-2-47 0,-1-4-48 16,1-6-49-16</inkml:trace>
  <inkml:trace contextRef="#ctx0" brushRef="#br1" timeOffset="-125910.11">17849 13775 528 0,'-7'-7'252'0,"7"7"12"0,-8-3 15 0,0 3 7 16,0 0 5-16,8 0-116 0,0 0-64 16,0 0-46-16,-4 2-27 0,0 3-16 0,1 1-13 15,1 1-8-15,-2 3-5 0,0 2 1 0,2 3-1 16,1 0 0-16,-2 3 1 0,2 2 0 0,-1 1 0 16,0 0-2-16,0 2-15 0,1-2-17 0,2-1-14 15,0-2-8-15,1-3-4 0,2-2 0 0,0-1-6 16,0-3 2-16,1-3 16 0,4-2 19 0,0-3 15 15,0 0 8-15,2-2 4 0,4-3 6 16,-2 0 16-16,1-2 21 0,-1-1 20 0,2-2 23 16,-3-1 25-16,-2-3 27 0,-1 0 22 0,-3-2 18 15,-1-1 7-15,-5 0-1 0,-2-3-11 16,-2 0-13-16,-1 0-30 0,-4-2-28 0,2-1-25 16,-6 1-26-16,0 0-24 0,0 2-42 0,-3 2-41 15,-2 1-46-15,-1 4-33 0,-1 3-41 0,-6 7-50 16,0 3-62-16,-2 5-67 0</inkml:trace>
  <inkml:trace contextRef="#ctx0" brushRef="#br1" timeOffset="-119176.18">15145 16714 334 0,'-8'0'117'0,"0"0"25"16,8 0 22-16,0 0 20 0,0 0 15 0,0 0-29 16,0 0-21-16,0 0-16 0,0 0-16 15,0 0-23-15,0 0-25 0,0 0-21 0,0 0-17 16,-1-1-7-16,4-1-5 0,3 2-8 0,6 0 1 15,1-1 7-15,5 1 3 0,5-1 2 0,4 0 2 16,3 0-1-16,3-2 1 0,-4 2-2 0,0-2-11 16,0 0-5-16,-4 0-4 0,0-1-1 0,-3 0 1 15,-3 0-5-15,0 0-12 0,-3 0-8 0,-1 0-4 16,-2-1-21-16,2 3-16 0,-4-2-20 0,0 1-28 16,-1 1-26-16,1 0-22 0,-2 0-26 0,-1 0-27 15,-8 2-17-15</inkml:trace>
  <inkml:trace contextRef="#ctx0" brushRef="#br1" timeOffset="-118693.45">15581 16569 389 0,'-8'-4'139'0,"1"1"29"0,-3 3 29 0,3 0 24 16,0-1 22-16,7 1-24 0,-8 0-18 0,8 0-14 16,0 0-22-16,0 0-15 0,0 0-21 0,0 0-20 15,0 0-23-15,0 0-15 0,0 0-19 0,0 0-21 16,0 0-10-16,0 0-15 0,0 0-10 0,0 0-6 15,0 2-2-15,1 1 1 0,2 2 3 0,1 1 3 16,2 0-3-16,1 1-3 0,3 0-1 0,-2-1-2 16,3 1 0-16,2 1 0 0,-6-2-3 15,0-1 3-15,-1-1 0 0,1 2 4 0,1-1 3 16,-8-5 5-16,4 4 2 0,-4-4 0 0,4 6 0 16,-1-1-4-16,-3 0 1 0,0-5 2 0,-1 5-3 15,1-5-1-15,-1 6-2 0,-1-2 0 0,-3 3 0 16,0 0 3-16,-4 0 1 0,3 3-1 0,-2 2 4 15,1 0 0-15,-2 2 2 0,1-1 1 16,1 1 0-16,-1 1 0 0,1 0 0 0,0-2 0 16,0-2 0-16,0-1-3 0,3-2 0 0,4-8 1 15,0 0 2-15,0 0 0 0,0 0 1 0,0 0 3 16,0 0 3-16,0 0 5 0,0 0 5 16,0 0 4-16,0 0 10 0,0 0 9 0,0 0 12 0,-3 1 8 15,3-4 4-15,-2-1-5 0,0-5-2 16,1-3-7-16,0-3-10 0,-2-3-9 0,1-2-13 15,-1 0-8-15,1-2-1 0,-1 7 10 0,-3 0 6 16,1 1 3-16,1 3 4 0,-1 2-2 0,1 1-2 16,0 2-1-16,1 2-12 0,-1-1-11 0,-1 0-12 15,-1 0-12-15,5-1-16 0,-2 2-12 0,3 4-19 16,0 0-21-16,0 0-22 0,0 0-28 0,-2-6-31 16,2 6-34-16,0-6-36 0,0 6-53 0,0 0-47 15</inkml:trace>
  <inkml:trace contextRef="#ctx0" brushRef="#br1" timeOffset="-115259.39">15163 12227 40 0,'-2'-7'11'0,"2"7"2"0,0 0 3 0,0 0 1 15,0 0 0-15,0 0-2 0,0 0-5 16,0 0-3-16,0 0 2 0,0 0-5 0,0 0-3 16,0 0-1-16,0 0 0 0,0 0-1 0,0 0 1 15,0 0 1-15,0 0-3 0,0 0 2 16,0 0 0-16,0 0 2 0,0 0-2 0,0 0 0 16,0 0 0-16,0 0 0 0,0 0 3 0,0 0 0 15,0 0 0-15,0 0-2 0,0 0 6 0,0 0 3 16,0 0 0-16,0 0 0 0,0 0-2 0,0 0 2 15,0 0-1-15,0 0-2 0,0 0-3 0,0 0-3 16,0 0 1-16,0 0-1 0,0 0 1 0,0 0-4 16,0 0 2-16,0 0 2 0,0 0-2 0,0 0 0 15,0 0 1-15,0 0 2 0,0 0-2 0,0 0 4 16,0 0-3-16,0 0 0 0,0 0 2 0,0 0 0 16,0 0-1-16,0 0-3 0,0 0 1 0,0 0-2 15,0 0 2-15,0 0 2 0,0 0-1 16,0 0-2-16,0 0-2 0,0 0 4 0,0 0-2 15,0 0 0-15,0 0-6 0,0 0-8 0,0 0-6 16,0 0-8-16</inkml:trace>
  <inkml:trace contextRef="#ctx0" brushRef="#br1" timeOffset="-111992.61">17657 14625 151 0,'-7'-5'77'0,"7"5"16"0,0 0 10 0,0 0 11 16,0 0 10-16,0 0-5 0,0 0-3 0,-7-3-10 0,7 3-17 15,-7-1-14-15,2 1-8 0,-3 4-9 16,1 0-3-16,-3 5-3 0,0 0-5 0,0 3-6 15,0 2 1-15,-3 1 2 0,2 3 13 0,-1 2 11 16,-2 3-7-16,2 1-10 0,-2 0-9 0,3-1-2 16,1 1-4-16,1-1-3 0,1 3-16 0,2 2-14 15,2-2 0-15,2 2-2 0,1-3-1 0,1 0 0 16,3-1-1-16,1 1 2 0,2 0-4 0,1-1 5 16,3-2-5-16,-2-4-2 0,0-2-4 0,2-3-3 15,1-3 4-15,0-1-4 0,2-2 5 0,-2-1 2 16,2-5 5-16,-2-2 0 0,2 1 7 0,1-4 0 15,1-1 4-15,1-1 4 0,0-2 10 16,1-1 9-16,-1-2 16 0,-2 0 17 0,-2 2 14 16,-1 0 16-16,-4-1 9 0,0 0 6 0,-1 2-2 15,-5 0-11-15,-1 1-18 0,-4 0-9 16,0 1-11-16,0-1-12 0,-5 0-10 0,5-1-7 16,-2 1-6-16,-4-1-5 0,-1 1-4 0,2 1-9 15,-1 0-5-15,0 4-7 0,-3 0-3 0,0 1-10 16,-1 2-11-16,-1 2-19 0,-1 3-11 0,1 2-16 15,0 1-10-15,1 1-21 0,-1 2-25 0,1-3-29 16,4 3-30-16,0-2-29 0,2 1-37 0,0-2-38 16</inkml:trace>
  <inkml:trace contextRef="#ctx0" brushRef="#br1" timeOffset="-111310.27">17914 14822 763 0,'-10'-4'152'0,"10"4"21"0,0 0 11 0,0 0 12 15,0 0 8-15,-5-5-47 0,5 5-40 0,-3-5-25 16,0 1-26-16,3-1-21 0,2 1-11 0,0-1-13 16,0-2-7-16,7 1-9 0,-3-1-2 0,1 1-5 15,-1 2 1-15,-3-2 1 0,6 3-2 0,-2 0 2 16,-2 0 0-16,2 2 2 0,0 0 2 0,-1 0-1 16,1 1 5-16,0 1 5 0,1 0 2 0,0 1 1 15,0-1 2-15,-2 3-1 0,2-1 0 0,-1 1-1 16,0 0-5-16,2 3-7 0,-3-2 1 15,0 1-4-15,-1 3-4 0,-1-1 2 0,0 2-3 16,0-1 1-16,-2 3-4 0,0-1 2 0,-2 4 0 16,-3-1 0-16,0 2 4 0,0 1 0 0,-3-1 2 15,2 3-2-15,-5 0 5 0,2 0-1 0,-1 0 0 16,-1-1-1-16,2 0 0 0,0-1-1 0,-1-2-2 16,-1 0 2-16,2 0 1 0,0-1 0 15,1-1 1-15,-1 0 0 0,1-2 1 0,1 0-1 16,0-2 3-16,2-1-2 0,3-8-1 0,0 0-2 15,0 0 6-15,0 0 9 0,0 0 11 0,0 0 8 16,0 0 15-16,0 6 16 0,3-2 9 0,0-4 13 16,3 0 14-16,3-3 5 0,2 0-5 15,3-2 1-15,3 0-8 0,3-2-13 0,2-1-7 16,1 0-10-16,-1 1-16 0,2-1-8 0,-3 0 3 16,0 1-6-16,-1 0-1 0,-3 1 0 0,-2 2 0 15,-5 0-2-15,-10 4-4 0,9-3-2 0,-9 3-12 16,0 0-3-16,0 0-6 0,0 0-4 0,0 0-1 15,0 0 0-15,0 0 0 0,0 0-3 0,0 0 1 16,0 0 0-16,0 0 2 0,0 0 0 0,0 0-1 16,0 0-1-16,0 0-1 0,0 0 0 0,0 0 0 15,0 0 2-15,0 0-2 0,0 0-6 0,0 0-2 16,0 0-14-16,0 0-20 0,0 0-29 16,0 0-35-16,0 0-45 0,0 0-44 15,3-4-44-15,1-1-83 0,-2-3-123 0</inkml:trace>
  <inkml:trace contextRef="#ctx0" brushRef="#br1" timeOffset="-108825.77">14980 15394 579 0,'-8'5'167'0,"8"-5"25"15,-6 6 18-15,0-1 10 0,6-5 11 0,-3 5-26 16,3-5-19-16,-2 6-21 0,1-1-35 0,1-5-17 15,0 0-11-15,3 4-9 0,1-1-10 0,2 0-15 16,3-1-17-16,1 0-13 0,5 0-7 0,3-4-2 16,2-1-1-16,7 0 7 0,3-3 6 15,4-1 2-15,3 1 4 0,0 1-1 0,2-2-6 16,-1-1-7-16,0-1-5 0,-1 4-11 16,-3-2-6-16,-5 0-2 0,-3 1-8 0,-7 4-4 15,-1-1 0-15,-6-1 3 0,-2 1-1 0,-10 3 1 16,9-3 0-16,-9 3-1 0,9-3 2 0,-2 1 1 15,0-1-2-15,1 0-8 0,1 0-11 0,0-2-14 16,2-2-12-16,0 1-9 0,-1 0-14 0,2-1-13 16,-4 0-15-16,1 1-14 0,-2-1-9 0,-2 0-10 15,-1 0-18-15,-1 1-24 0,-2 0-30 0,-1 0-28 16,0-1-22-16,-3 0-10 0,1 0 8 0,-3-1 8 16</inkml:trace>
  <inkml:trace contextRef="#ctx0" brushRef="#br1" timeOffset="-108391.83">15505 15185 316 0,'-11'3'113'0,"1"0"25"16,10-3 28-16,-7 5 22 0,7-5 12 0,-7 5-19 16,7-5-23-16,0 0-18 0,-4 4-20 0,4-4-19 15,-2 5-25-15,2-2-21 0,2 1-14 16,2 0-10-16,2 0-11 0,0 0-7 0,-1 1-6 16,3-2-6-16,-1 1 1 0,3-1-2 0,-2 2 3 15,1-2-3-15,0 2 4 0,1-1 1 0,0 1 1 16,1-2 1-16,1 1-4 0,-3-2 1 0,0 1 5 15,0-2 5-15,-2 1 4 0,-7-2 5 0,0 0 7 16,0 0 2-16,0 0 2 0,5 4 0 16,-2 0 2-16,-1 1-8 0,-2 0-5 0,-2 0-6 15,-2 1-8-15,0-1-3 0,1 1-2 0,-2 2-1 16,-2 1-3-16,1 0 2 0,1 2-1 0,-2 3 2 16,0 0 1-16,-1 2 2 0,1-1 2 15,-1 2-2-15,1 0-2 0,0-3 0 0,0 0 0 0,1-3 1 16,6-11-1-16,0 0-3 0,0 0 3 0,0 0 3 15,0 0 6-15,0 0 11 0,0 0 12 0,0 0 9 16,0 0 12-16,0 0 13 0,0 0 11 0,0 0 15 16,0 0 9-16,0 0 8 0,0 0 3 15,0 0 3-15,-4 1-3 0,2-1-6 0,1-3-8 16,1-3-12-16,0-1-16 16,2-2-20-16,-1-5-13 0,0 0-16 0,0-2-11 0,-1 0-11 15,-1 3-7-15,-2-1-6 0,0 1-3 0,0-1-2 16,-1 1-12-16,1-1-16 0,-1 1-34 0,0-2-38 15,-2 0-36-15,1-1-56 0,1 0-63 0,0 1-84 16,-1-3-97-16</inkml:trace>
  <inkml:trace contextRef="#ctx0" brushRef="#br1" timeOffset="-94540.09">16926 15456 11 0,'0'0'0'0,"0"0"2"0,4-7-2 16,-3 0 0-16,-1 7 0 0,0 0-1 0</inkml:trace>
  <inkml:trace contextRef="#ctx0" brushRef="#br1" timeOffset="-92690.76">8356 14670 474 0,'0'0'132'0,"0"0"23"0,0 0 25 16,0 0 18-16,0 0 18 0,0 0-25 15,0 0-24-15,0 0-23 0,0 0-26 0,0 0-21 16,-1 3-20-16,2 0-21 0,3 3-17 0,3-3-10 16,2 3-10-16,2-1-7 0,6 2 4 0,3 2-5 15,3 1 1-15,2 2-1 0,-2-3 2 16,-1 0-3-16,-1 0 2 0,0 2-3 0,2-2-8 15,-4 1-1-15,-2-2-1 0,-2-2 1 0,0 0-2 16,-4 0 1-16,0 0-2 0,2-2 3 0,-3 0 0 16,2 1 4-16,0 0-2 0,3-1 1 0,-1 0 1 15,2 1 2-15,0 1-4 0,0-2-7 0,2 1-15 16,-2-1-25-16,-3-1-22 0,1-1-23 0,-14-2-25 16,10 1-25-16,-10-1-25 0,0 0-21 0,0 0-14 15,0 0-10-15</inkml:trace>
  <inkml:trace contextRef="#ctx0" brushRef="#br1" timeOffset="-92523.1">8762 14716 680 0,'-12'-3'169'15,"4"1"29"-15,1 2 21 0,1 1 16 16,1 2 11-16,-1 1-39 0,4-1-42 0,0 3-36 16,-1-1-30-16,-1 3-27 0,2 2-20 0,-1 0-14 15,1 4-11-15,0 1-14 0,-1 3 1 0,-1 5-5 16,-1 4-4-16,1 6 0 0,-2 3-21 0,-2 4-35 15,-3 1-55-15,0 2-79 0,-2 1-125 0</inkml:trace>
  <inkml:trace contextRef="#ctx0" brushRef="#br2" timeOffset="-52959.21">10918 5755 289 0,'0'0'66'0,"0"0"20"16,0 0 18-16,0 0 17 0,0 0 20 0,0 0 17 15,0 0-12-15,0 0-13 0,0 0-12 0,-3-2-12 16,0 1-11-16,0 0-15 0,-2 2-13 0,1 3-22 16,-3 3-12-16,0 2-2 0,-3 4-4 0,2 4-3 15,-3 4-2-15,4 1 8 0,-1 2 1 0,1 2 5 16,1-1-2-16,0-2-6 0,0 0-4 15,2-3-7-15,2-1-10 0,2-4-19 0,2-1-15 0,2-5-12 16,1-2-12-16,2-4-10 16,0 0 1-16,2-2 5 0,2-1 4 0,0-3 6 15,0 0 14-15,2-1 20 0,-1 0 16 0,3-3 15 16,0-1 5-16,1 2-1 0,-2 0 6 0,1 1 5 16,-1 0 4-16,-1 2-1 0,-1 0 5 0,-2 2-1 15,-2 1-4-15,-8 0-2 0,8 2-1 0,-5 2-5 16,-3-4-9-16,1 6-8 0,-1 1-11 15,-2 0 0-15,0 0-4 0,-1 1 3 0,1 2-1 0,-2-1 1 16,1 1 2-16,0-1 1 0,1 1-9 0,-1-2-12 16,-1 1-7-16,1-1-17 0,-1 0-19 0,-3-2-23 15,2-2-25-15,-2 1-36 0,0-2-30 16,2-1-40-16,-4-1-38 0</inkml:trace>
  <inkml:trace contextRef="#ctx0" brushRef="#br2" timeOffset="-52707.84">11082 5568 767 0,'0'0'178'0,"0"0"23"15,0 0 17-15,0 0 8 0,-1-7 3 0,1 7-66 16,-3-1-50-16,0 1-39 0,0 3-28 0,-2 3-24 16,4 3-20-16,0 2-9 0,0 3-4 0,2 3-2 15,4 5 2-15,3-1 1 0,1 2 4 16,2 4 2-16,1 1 1 0,1 0 5 0,0-1-4 15,-1 0 1-15,2-2 0 0,-2-1-1 0,-3-3 1 16,3-1 4-16,-3 0-2 0,1-3-1 0,-1 0 4 16,0-1-2-16,-4 0-19 0,5-3-21 0,-5-1-25 15,-5-12-30-15,0 0-29 0,0 0-32 0,0 0-30 16,0 0-28-16,5 4-4 0,-3-5-5 0</inkml:trace>
  <inkml:trace contextRef="#ctx0" brushRef="#br2" timeOffset="-52307.52">11064 5853 501 0,'-12'8'111'16,"2"4"21"-16,1-2 18 0,2 2 9 0,0-3 5 15,4 0-40-15,3-9-29 0,0 0-26 0,0 6-15 16,2 0-23-16,0-2-17 0,7-3-4 16,3-2 7-16,3-3 9 0,6-4 6 0,3-3 3 15,5-1 4-15,5-5 6 0,2-3 2 0,5-1-1 16,3-2-10-16,-5 2-8 0,-2 1-4 0,-3 2-4 15,-5 2 0-15,-6 4 1 0,-5 3 7 0,-18 9 3 16,0 0 6-16,0 0 3 0,13-2-5 16,-7 4 3-16,-5 1-5 0,-4 4-9 0,0 1-10 15,-3 1-7-15,-1 1-7 0,1 2-4 0,0 2 1 16,0 1-2-16,3-2 4 0,-2 1 0 0,0 1 2 16,2-2-1-16,2 0-4 0,1-1-17 0,0 0-15 15,3-4-12-15,3-2-7 0,-2-2-11 0,2-1-1 16,2-3 2-16,0-3 6 0,5 2 15 0,-2-3 13 15,1-1 15-15,0-3 9 0,1 0 13 0,-2-2 8 16,-1-2 3-16,-1 1 3 0,-2-1 4 0,-3-2 4 16,-1-1 10-16,-4-2 12 0,-2 1 5 0,-2-1 1 15,-5 0 0-15,1 0-11 0,-5 3-10 16,2-1-12-16,-1 3-37 0,-1 3-34 0,-1 1-34 16,-1 5-41-16,3 1-33 0,-1 3-26 15,3 2-39-15,2 2-33 0</inkml:trace>
  <inkml:trace contextRef="#ctx0" brushRef="#br2" timeOffset="-51942.14">11511 5676 490 0,'7'-2'117'0,"-7"2"28"0,7 1 16 0,0 2 16 16,-3 0 7-16,0 1-20 0,0 2-10 0,0 1-10 15,-1-2-18-15,0 3-27 0,2-2-16 0,0 0-15 16,2-1-7-16,-1 1-19 0,2 0-16 0,2 0-16 15,-5 0-9-15,1 0-1 0,0 0 0 16,-1 0 0-16,1 1 0 0,-2-1-1 0,-3-1 2 16,0 2-1-16,-1 0 3 0,1-1 0 0,-1 1-12 15,0-7-18-15,0 0-15 0,0 0-12 0,0 0-12 16,0 0-9-16,-2 3-13 0,2-3-9 0,0 0-2 16,-3 0 4-16,1-2-3 0,-2-2-2 0,3-3 6 15,0-1 18-15,1-5 11 0,1-1 11 16,-1-4 9-16,2 0 15 0,6 1 26 0,-1 2 22 15,2 0 16-15,1 2 4 0,1 2 15 0,4 2 16 16,0 2 20-16,0 3 13 0,1 2 7 0,-2 1 4 16,1 1-4-16,-4 2-7 0,1 3-14 15,-4 1-16-15,0-1-16 0,-4 2-12 0,1 0-15 16,2 0-14-16,-4 0-13 0,2 0-21 0,-1-1-23 16,1-1-29-16,-5-5-41 0,0 0-43 0,0 0-46 15,0 0-54-15</inkml:trace>
  <inkml:trace contextRef="#ctx0" brushRef="#br2" timeOffset="-51791.04">11870 5628 348 0,'6'-5'196'0,"-1"2"28"15,1 1 28-15,-6 2 24 0,0 0 14 0,4 2-42 16,-2 0-45-16,-2-2-40 0,1 3-40 0,-1 1-28 16,0 2-29-16,1 1-26 0,-1-7-26 0,0 0-37 15,0 0-35-15,0 0-34 0,2 7-35 16,-2-7-44-16,3 5-55 0,-3-5-62 0</inkml:trace>
  <inkml:trace contextRef="#ctx0" brushRef="#br2" timeOffset="-51475.14">11971 5593 538 0,'-4'-7'242'0,"1"2"38"0,-4 2 30 0,0 1 22 15,7 2 17-15,0 0-49 0,0 0-44 0,-5 2-35 16,5-2-37-16,-2 1-37 0,1 4-31 0,2-1-27 15,-1 1-19-15,3 1-26 0,0-1-26 16,1 1-20-16,-4-6-7 0,4 7-2 0,2-1-5 16,-6-6-2-16,3 4-10 0,-3-4-16 0,0 0-8 15,0 0-3-15,0 0-2 0,0 0 1 0,0 0 3 16,0 0 5-16,0 0 13 0,3-1 14 0,1-1 6 16,-1-1 4-16,1-2 3 0,2-1 3 0,-1-3 7 15,0 0 2-15,-1-5 0 0,3-2-1 0,2-6 0 16,2 4-2-16,0-1-4 0,-1 1-9 0,1 2-14 15,1 0-11-15,-2 2-16 0,3 6-18 0,0 3-14 16,-2 5-6-16,-1 5-9 0,2 4-9 16,-3 2-12-16,1 2-14 0,1 0-13 15,2 0-18-15,0-1-29 0,1-3-41 0</inkml:trace>
  <inkml:trace contextRef="#ctx0" brushRef="#br2" timeOffset="-51042.2">12329 5399 729 0,'-7'-15'244'15,"-3"3"36"-15,2 1 23 0,-3 4 11 0,2 1 6 16,1 1-73-16,8 5-71 0,0 0-57 0,0 0-49 16,0 0-37-16,-5 0-30 0,0 2-30 0,2 1-27 15,0 4-14-15,1-2-12 0,3 4-15 0,-1 5-11 16,1-3-12-16,-1 3-12 0,0 0-1 0,0-6-2 16,0-8-12-16,0 0-2 0,0 0 4 15,0 0 9-15,0 0 19 0,1 1 28 0,1-2 18 0,1-3 23 16,2-1 31-16,-2-4 16 0,0-4 16 15,1-1 16-15,1-1 2 0,-1 3-5 0,-4 12-1 16,0 0-3-16,6-10-6 0,0 10 1 0,1 3-6 16,2 3-10-16,-2 5-11 0,3 4 3 0,1 2 10 15,1 1 8-15,3 2 6 0,0 0 4 16,-1-1 3-16,1 2 5 0,0-1 33 0,1 0 7 16,0-4-10-16,-1 1-2 0,0 0 3 0,-2 0-8 15,2-1 2-15,-1-1-5 0,-2 1-32 16,-4-4-10-16,0 2 3 0,-4-1-4 0,-2-2 7 15,-1 0 8-15,-2 0-1 0,-3 0 16 0,-5 0 12 16,-4-1 11-16,-2 0 6 0,-6 1 7 0,-2-1-6 16,-4 0-7-16,1-2 1 0,-1-1-17 0,-2-2-22 15,3-2-25-15,3 0-30 0,4-3-23 0,6 0-28 16,5-5-17-16,5-1-12 0,5-2-4 0,3-1 2 16,3-3-4-16,4-4 3 0,1-2 7 0,4-4 8 15,4-6-15-15,-1-4-7 0,3-5-6 0,0-4-24 16</inkml:trace>
  <inkml:trace contextRef="#ctx0" brushRef="#br2" timeOffset="-50641.93">12844 4848 190 0,'9'-14'96'0,"1"3"23"0,-10 11 27 16,0 0 26-16,0 0 27 0,0 0-5 0,0 0-15 16,2-6-14-16,0 5-23 0,-5 4-24 0,-4 6-26 15,-2 5-26-15,-5 4-27 0,-1 3-11 0,-2 3-15 16,1 1-7-16,-1 2-1 0,6-3 0 0,3-1-17 16,0-1-22-16,2-3-18 0,6-4-33 0,2-6-30 15,3-1-9-15,3-4-8 0,0-4-6 16,4-5 18-16,0-3 22 0,-1-3 27 0,0-2 40 15,1 1 48-15,-3-1 37 0,-1 0 36 0,-2 0 43 16,-1 0 27-16,0 2 30 0,-3 0 13 0,-2 2 10 16,3 2-6-16,-3 7-14 0,0 0-21 0,0 0-30 15,0 0-28-15,0 0-29 0,0 0-28 0,0 0-25 16,0 0-16-16,-2 0-15 0,1 2-12 0,1 3-5 16,1 1-3-16,4 1-5 0,0 0-2 15,1 4-8-15,2-1-11 0,-1 2-16 0,6-2-18 16,-1-4-21-16,1-3-28 0,0-1-24 15,1 0-31-15,-3-4-33 0,1-2-37 0,1 0-44 0</inkml:trace>
  <inkml:trace contextRef="#ctx0" brushRef="#br2" timeOffset="-50458.99">12903 4677 959 0,'-12'-21'218'0,"-1"3"21"15,3 3 16-15,1 7 2 0,9 8 1 0,0 0-80 16,-7-5-68-16,2 5-45 0,2 5-34 0,3 3-21 15,2 4-17-15,4 3-3 0,1 2 0 0,2 4 2 16,0 0 5-16,3 2-1 0,1 1 4 0,0 3 3 16,3-1-1-16,0-1-10 0,1-1-26 15,-2-4-34-15,-1-4-44 0,2-1-46 0,-2-5-43 16,-3-4-59-16,2-5-48 0</inkml:trace>
  <inkml:trace contextRef="#ctx0" brushRef="#br2" timeOffset="-50291.71">13024 4607 672 0,'-8'-24'239'0,"-2"5"23"16,10 19 9-16,0 0 9 0,0 0 5 0,-7-11-72 16,2 7-61-16,4 8-43 0,3 4-33 0,3 9-18 15,1 4-9-15,4 1-6 0,1 3-6 0,2 1-9 16,4 1-8-16,3-2-6 0,1-1-3 0,2 2-18 16,0-1-32-16,-1-2-31 0,-2-1-37 15,1-3-47-15,-1-3-55 0,-2-4-62 0,-2-1-67 16</inkml:trace>
  <inkml:trace contextRef="#ctx0" brushRef="#br2" timeOffset="-49742.32">13495 4584 409 0,'0'0'132'0,"0"0"18"0,0 0 18 0,-7 2 19 15,7-2 11-15,0 0-46 0,0 0-24 0,0 0-22 16,0 0-11-16,-2 1-16 0,6-3-16 16,1 1-16-16,5 0-7 0,1-5-12 0,2-3-8 15,4-1 0-15,1-3-7 0,1-3-4 0,2-2 1 16,-4-1-3-16,1 0-14 0,-3 0 0 0,0 1 0 15,-4 3 0-15,2 2 10 0,-6 3 9 0,-7 10 14 16,0 0 16-16,0 0 23 0,1-9 6 0,-3 2-3 16,-2 1-3-16,-3 4-8 0,-3 3-14 0,-2 1-16 15,-1 3-17-15,-1 3-15 0,-2 1-7 0,0 5 2 16,3 2-5-16,0 4-6 0,5 4-2 0,0 1-3 16,0-1-3-16,4 0-7 0,2 1 0 15,0-3-5-15,4-1 4 0,3-4 4 16,3-3 4-16,0-5 5 0,0-4 5 0,2-2 9 15,3-3 0-15,2-3 2 0,3-5-8 0,5-3-8 16,0-6-22-16,1-3-31 0,1-1-37 0,0-4-50 16,-2 0-33-16</inkml:trace>
  <inkml:trace contextRef="#ctx0" brushRef="#br2" timeOffset="-49559.14">13654 4122 539 0,'-8'10'133'0,"-1"0"15"15,1 2 7-15,5 1 39 0,0 1 39 0,5 2-19 16,2 0-22-16,4 1-29 0,3-1-21 16,3 1-11-16,3-1-4 0,5 1-35 0,3-1-38 15,0 1-25-15,0-1-13 0,1 1-3 0,0-2-2 16,1 0-2-16,-4 1-18 0,-1-2-26 0,-4 0-28 16,-2-3-34-16,-3 0-39 0,0-4-48 0,-3 0-52 15,-1-4-58-15</inkml:trace>
  <inkml:trace contextRef="#ctx0" brushRef="#br2" timeOffset="-49241.61">14035 4334 748 0,'-8'2'156'0,"8"-2"15"0,0 0 17 16,0 0 9-16,0 0 14 0,0 0-49 0,0 0-32 15,0 0-26-15,0 0-18 0,0 0-11 0,-4-2-16 16,6-2-6-16,8-3-14 0,5-2-12 0,3-2-14 15,4-3-17-15,-2-2-29 0,2-1-8 0,1 0-1 16,-3-1-1-16,-3 5-2 0,-6 1 4 0,-11 12 4 16,5-8 20-16,-6 1 26 0,-3 2 2 0,-3 3-2 15,-2 2-8-15,-3 3 1 0,0 0-5 0,-2 4-3 16,-3 2-10-16,1 1-8 0,5 4-10 16,-1 1 0-16,-2 5 6 0,4-1 1 0,2 1 5 15,3-2 0-15,2 0 4 0,1-3-2 0,4-2 7 16,4-4 5-16,-1-2 0 0,4-1 1 0,0-3-2 15,4-3 2-15,1-1-3 0,1-1 3 16,0-3-1-16,3-1-23 0,0-1-16 0,-1-3-32 16,1-1-33-16,-3-3-45 0,3-1-23 0,-3-2-33 15</inkml:trace>
  <inkml:trace contextRef="#ctx0" brushRef="#br2" timeOffset="-48925.82">14313 4075 296 0,'-4'-7'113'0,"4"7"9"0,-3-3 5 0,-3 5 13 16,1 3 17-16,1 3-18 0,2 3-20 15,1 1 28-15,1-1 8 0,1 1 1 0,1 2 1 0,3 1-10 16,3-3-17-16,-1 0-24 0,1-1-10 16,1 2-49-16,0-5-24 0,-3 1-9 0,3-1-7 15,-4-1-3-15,-5-7-4 0,0 0-5 0,0 0-15 16,0 0-11-16,0 0-7 0,0 0-2 0,0 0-3 16,2 1-2-16,0-2 0 0,-2-3 1 0,0-3 3 15,-2-3 1-15,0-3 4 0,0-4 5 0,0-2 9 16,-1 0 2-16,3-2 5 0,2 5-1 0,0 2 1 15,3 1-1-15,3 3-1 0,0 2-8 16,2 5-7-16,2 3 3 0,1 3 2 0,1 0 4 16,2 4 10-16,-2 1 13 0,1 0 6 0,-2 1 5 15,-1-1 2-15,0 1-1 0,0-2-3 0,-2 0 0 16,-2-2-2-16,-2 1-3 0,-6-6-9 16,8 0-15-16,2 0-21 0,-1-3-26 0,2-3-29 15,-2-3-52-15,1-3-38 0,-2-2-17 0,2-1-2 16</inkml:trace>
  <inkml:trace contextRef="#ctx0" brushRef="#br2" timeOffset="-48607.39">14652 3984 156 0,'2'-10'89'0,"-2"10"22"16,0 0 9-16,0 0 4 0,0 0 6 0,0 0-9 16,0 0-13-16,-2-3-2 0,0 4-4 0,-2 3-13 15,0 3-8-15,-1 0-3 0,2 3-6 0,0 0-10 16,0-1-15-16,3-9-23 0,0 0-17 0,0 0-10 16,0 0-1-16,0 0 0 0,1 6-1 0,4 2 1 15,3-9 3-15,4-2-2 0,3-1-4 16,4-3-4-16,-1 0-8 0,-1-2-22 0,3 0-24 15,-1-2-8-15,-3 3-15 0,-3-1-12 0,0 1-11 16,-3-1-12-16,-5 1-11 0,-1 0 2 16,0 0 9-16,-1 0 4 0,-3 1 10 0,0 0 22 15,-1 0 40-15,-1 0 56 0,-5 3 54 0,4-1 46 16,-2 3 35-16,-2 0 23 0,3 3 28 0,-2 1 18 16,-1 1-4-16,-1 2-17 0,2 1-23 0,3 0-15 15,3 0-18-15,0-6-16 0,0 0-26 16,0 0-19-16,-2 6-22 0,2-6-16 0,0 0-12 0,0 0-11 15,2 6 3-15,-2-6-3 0,3 2 0 16,1-1-1-16,1-1 0 0,2-1-13 0,5-1-20 16,-5 0-29-16,1-1-33 0,-8 3-43 0,7-2-60 15,2-2-75-15</inkml:trace>
  <inkml:trace contextRef="#ctx0" brushRef="#br2" timeOffset="-47858.74">11162 7103 453 0,'-7'6'137'0,"3"-1"25"15,-1-2 13-15,-1 0 10 0,-1-1 6 0,0-1-35 16,-3 2-32-16,1 0-25 0,2 3-25 0,0 1-26 16,1 3-13-16,0 5-7 0,0 3-1 15,0 4-4-15,0 1-5 0,1 3-2 0,1 2-3 16,0-1-2-16,4-2-1 0,0 1-3 0,2-4-6 15,2-4-10-15,0-5-8 0,1-3-12 0,0-4-2 16,1-4 3-16,0-3 1 0,0-3 3 0,-1 0 4 16,2-3 17-16,-3 0 13 0,1-3 14 15,0-2 4-15,1-2 1 0,-1-1 6 0,2-2 15 0,-3-1 20 16,0-2 12-16,0 2 10 0,-2 1 7 16,0 0 5-16,-1 2 0 0,0 1-6 0,-1 14-19 15,0 0-25-15,0 0-23 0,0 0-26 0,0 0-26 16,1-4-18-16,3 6-8 0,4 2-5 0,0 4 1 15,3 6 3-15,2 0 1 0,2 1 9 0,2 1 8 16,2 1-5-16,2 0-19 0,0-4-25 0,-3-5-32 16,1-1-33-16,-3-2-40 0,1-3-42 0,-5-2-27 15</inkml:trace>
  <inkml:trace contextRef="#ctx0" brushRef="#br2" timeOffset="-47259.08">11302 7013 709 0,'0'0'101'0,"0"0"15"0,0 0 19 16,0 0 24-16,0 0 13 0,-2-6-25 0,1 5-17 15,6 4-15-15,2 3-19 0,4 3-14 0,0 3-18 16,3 1-20-16,1 3-12 0,2 0-13 0,0 2-11 16,-3-4 1-16,-3 0-1 0,-2-1 2 0,1 1-3 15,-3 0-3-15,-1-3-6 0,-4 1-13 0,-2-5-4 16,-2 0-3-16,-1 0-2 0,0-6-3 15,-1-1-1-15,-3-1-7 0,1-3-5 0,0-3 5 0,-2-2-11 16,3-5-3-16,-2-2 5 0,3-4-5 0,0-3-4 16,1-1 9-16,2-3 8 0,2 0 6 15,2-3 13-15,5 3-1 0,1 3-8 0,2 3-2 16,4 4 4-16,0 4-2 0,2 2 43 0,1 5-39 16,-1 4 3-16,-2 2 15 0,-2 4 14 0,-2 1 16 15,-1 3 3-15,-2-1 4 0,-3 1-40 16,-1 2 38-16,-2 1-2 0,-1-1-6 0,-1 1-12 15,-1-4-12-15,1-7-19 0,0 0-17 0,0 0-6 16,0 0-1-16,0 0 0 0,0 0 0 0,0 0 1 16,0 0 7-16,0 0 13 0,0 0 10 15,0 0 1-15,0 0-2 0,0 0-1 0,3 4 1 16,0-4 2-16,2 0 3 0,2-4 1 0,-3 0 5 16,4-3 5-16,3-3 18 0,3-4 11 0,5-3 8 15,6-3 0-15,-2 1-2 0,4-3 3 0,0-1-1 16,1-1 2-16,4-1-12 0,-6 0-10 0,-2 1 12 15,-1 5 19-15,-9 3 15 0,-14 16 17 0,0 0 9 16,0 0 12-16,0 0 0 0,6-9-5 0,-5 6-21 16,-5 5-20-16,-2 5-17 0,-4 7-18 0,-4 5-9 15,-3 4-16-15,3 3-1 0,-3 1 3 0,5 1-2 16,2-1 0-16,4-3 0 0,-2 0-11 16,5-3-17-16,3-3-7 0,4-4-6 0,2-3-10 0,1-2 0 15,4-3-1-15,0-3-7 0,3 0 1 16,2-4 6-16,4-3-3 0,-1-2 0 0,0-4-9 15,2-5-13-15,5-3-28 0,2-7-51 16,2-5-49-16</inkml:trace>
  <inkml:trace contextRef="#ctx0" brushRef="#br2" timeOffset="-46890.28">12440 6296 882 0,'-19'6'168'16,"2"3"20"-16,-1 0 20 0,4 2 8 0,-1 3 1 0,2-1-50 15,2 0-42-15,1 0-38 0,2 0-32 0,2 0-21 16,1 1-19-16,0-1-16 0,4-1-20 0,-1 0-31 16,2-3-33-16,3 0-31 0,3 0-33 15,0-3-22-15,2 0-11 0,0-3-15 0,5-2 5 16,-2 0 11-16,4-5 14 0,1-3 18 0,2-3 15 16,-2-3 12-16,1-1 12 0,-3-2 25 0,1-1 31 15,-3 0 34-15,1 0 40 0,-4-1 30 0,-1 7 40 16,-8 11 26-16,0 0 9 0,0 0-1 0,4-5-12 15,0 3-20-15,0 3-24 0,0 9-13 0,1 4 48 16,3 4 19-16,-2 4 15 0,4 3 14 16,1 2 9-16,1 3 21 0,5-3 21 15,-1 5-5-15,1 0-68 0,-2-2-35 0,2 1-23 16,-5 3-14-16,4-1-7 0,-5 2-18 0,0-3-20 16,-5-4 1-16,-1-3 1 0,-4-3 6 0,-1-2 0 15,-5-4-3-15,-1-2-3 0,-3-5 0 0,-6-5-4 16,-2-4-4-16,0 0-12 0,-3-3-31 0,-3-3-33 15,3-3-56-15,-4-5-67 0,-1-5-43 0,-3-7-86 16,3-5-28-16</inkml:trace>
  <inkml:trace contextRef="#ctx0" brushRef="#br2" timeOffset="-46542.07">12420 6276 281 0,'12'-3'124'0,"-2"1"49"0,-10 2 29 16,10-2 30-16,-10 2 15 0,7 0-25 15,0 2-25-15,-2 1-20 0,-1-1-20 0,1 0-44 16,3 0-26-16,0 2-27 0,1-2-15 0,3 3-11 16,-3 0-10-16,1 2-10 0,1 1-4 15,-2 2-5-15,3 0-7 0,0-1 2 0,-1 2-4 16,-1-3-3-16,0 0-3 0,-1-3-6 0,-1 0-8 16,1-3-7-16,0-4-6 0,0-5-8 0,1 0 4 15,2-2-4-15,-2-6-8 0,6-1-4 0,-3 0 3 16,0-1 9-16,0-2 8 0,-1 1 14 0,0 0 13 15,-5 1 19-15,-3-1 20 0,-1 2 28 16,-1 5 15-16,-7 1 7 0,1 1 2 0,-1 3-5 16,5 6-16-16,-5-3-15 0,5 3-10 0,-6-1-16 15,3 2-21-15,2 4-9 0,2 2-2 0,1 2-5 16,1-1 2-16,5 1 5 0,-2 2-1 0,1 1 3 16,1-4 4-16,4-1 4 0,-4 1-3 0,0-1-8 15,3-2-13-15,-2-1-13 0,2-1-21 0,-2-3-31 16,2-1-34-16,-1-4-46 0,1 0-52 0</inkml:trace>
  <inkml:trace contextRef="#ctx0" brushRef="#br2" timeOffset="-46175.3">13062 5961 506 0,'-9'-3'163'0,"0"3"20"0,-1 0 20 0,10 0 17 16,-8 2 12-16,8-2-37 0,0 0-34 0,0 0-29 15,-4 4-33-15,4-4-23 0,-4 6-22 0,4 1-17 16,0 2-13-16,-1 2-22 0,2 4-7 0,-1 1-2 16,-1 3 1-16,0 1 3 0,1 2 3 0,-4-2-3 15,-1-1-14-15,2-2-19 0,1-2-21 0,1-2-21 16,1-13-22-16,0 0-20 0,0 0-12 0,2 6 3 16,5-2 13-16,1-5 17 0,1-4 20 15,2-2 21-15,3-3 26 0,1-4 26 0,0 0 27 16,1-2 26-16,-1-2 32 0,-3 2 33 0,-1 1 34 15,-3 1 25-15,-3 3 17 0,-1 1 2 0,-4 10-9 16,0 0-24-16,0 0-31 0,0 0-32 0,0 0-41 16,0 0-31-16,3-4-27 0,0 5-18 0,-2 1-14 15,2 3-1-15,0 2-2 0,-1 1 4 0,2 1-4 16,3 2-4-16,-2 0-1 0,1-2-2 16,3-4-11-16,-1-2-18 0,1 0-21 0,0-3-31 15,-1 0-34-15,0-3-36 0,0 0-36 0</inkml:trace>
  <inkml:trace contextRef="#ctx0" brushRef="#br2" timeOffset="-45832.18">13255 5759 629 0,'-11'-3'58'0,"4"6"5"0,3 4 55 16,4 3 17-16,0 1 22 0,4 0-15 0,6 3 9 15,2 1 10-15,2 1 13 0,5 0-1 0,-1-2-54 16,2 0-18-16,-1-1-21 0,0-1-24 0,1 2-25 15,1-3-14-15,-6-1-8 0,-1-1-6 0,-3-1 1 16,-2-3 0-16,-9-5 2 0,0 0 0 0,0 0-2 16,0 0-4-16,0 0-9 0,0 0-1 0,0 0-2 15,2 3-3-15,-1-2 0 0,-3-2-2 0,-2-3 3 16,-3-2 5-16,-3-3 3 0,1-2 1 16,0 0-5-16,0-1-4 0,2 0 2 15,5 2 3-15,1 1-4 0,1 0-1 0,3 0 1 16,3 2 0-16,-2 0 6 0,8 1 6 0,-1 0 2 15,3 1 4-15,-1 0 7 0,2 0 14 0,-1 1 9 16,2 1 16-16,-4 0 10 0,2 2 11 0,-3 2 3 16,-5 2-3-16,0 1-7 0,-4 0-14 0,-2-4-21 15,0 5-23-15,0-5-32 0,0 0-32 16,0 0-39-16,0 0-22 0,0 0-34 0,0 0-44 16,0 0-39-16,0 0-38 0</inkml:trace>
  <inkml:trace contextRef="#ctx0" brushRef="#br2" timeOffset="-45671.89">13614 5679 249 0,'0'-8'79'0,"0"0"8"0,1 0 2 0,0-1 0 16,0-1-1-16,-1 0-37 0,0 0-37 0,-1-3-41 15,-1 3-38-15,2-1-33 0</inkml:trace>
  <inkml:trace contextRef="#ctx0" brushRef="#br2" timeOffset="-45458.51">13583 5476 307 0,'-3'-6'168'0,"3"6"26"16,0 0 19-16,-4-4 17 0,-1 3 11 0,-2 1-48 16,2 0-45-16,1 4-44 0,1 3-39 0,-2 1-25 15,5 3-19-15,0 2-20 0,2 2-11 0,4 0-1 16,2 1 3-16,0 3 1 0,3 1 5 0,3 1 1 15,-1 1-1-15,0 2 2 0,3-3 0 0,-2 0 2 16,3-2-2-16,-2-1 1 0,4-1-1 0,-2-1-1 16,-2-1-3-16,0 0-11 0,-3-3-20 15,-1 0-26-15,-2-2-28 0,1-2-28 0,-10-8-35 16,0 0-26-16,0 0-24 0,0 0-20 0</inkml:trace>
  <inkml:trace contextRef="#ctx0" brushRef="#br2" timeOffset="-45276.54">13579 5761 576 0,'-11'5'119'0,"0"0"5"0,1-1 9 16,10-4 6-16,0 0 9 0,0 0-49 0,0 0-29 16,0 0-4-16,0 0-29 0,0 0-6 15,5-3-11-15,1-2-16 0,5-3-22 0,4-2-18 16,5-2-16-16,5-5-17 0,7-1-40 0,2-3-37 15,2-1-26-15</inkml:trace>
  <inkml:trace contextRef="#ctx0" brushRef="#br2" timeOffset="-45006.66">13907 5590 199 0,'-5'13'86'16,"-3"0"16"-16,2-1 16 0,1 1 21 0,0-1 12 16,5-12-16-16,0 0-18 0,0 0-11 0,0 7-13 15,1-4-12-15,3 0-19 0,3-2-14 0,1-2-8 16,4 0-8-16,-1-3-6 0,6-1-6 0,-2-2-2 15,5 0-5-15,-3-2-5 0,-1 0-12 16,-2 1-10-16,-2-1-21 0,-1 1-16 0,-4-3-13 16,-3 1-1-16,-4 2 8 0,-2-1 9 0,-4 2 5 15,-3 0-6-15,-3 1 3 0,-1 3 3 0,2 1 7 16,-3 5-7-16,0 3-9 0,1 3-3 0,2 1 4 16,1 5 5-16,0 1 18 0,2 0 8 15,4 0 9-15,-1-1 12 0,3-1 5 0,-1-3 1 16,3 0-1-16,1-3 4 0,2-2 0 0,1-3 3 15,2-3-9-15,2-1-20 0,3-1-15 0,2-3-30 16,3-1-18-16</inkml:trace>
  <inkml:trace contextRef="#ctx0" brushRef="#br2" timeOffset="-44741.82">14112 5571 173 0,'0'0'58'0,"0"0"9"0,0 0 6 0,0 0 8 16,0 0 8-16,9-6-14 0,-3 3-9 0,1 0-5 15,-1 1 3-15,0 2-2 0,2 0-5 0,1-1-4 16,1 1-5-16,1-2-2 0,1-2-12 0,2-5-16 16,1-3-15-16,-1 1-17 0,0 1-6 0,-3-4-3 15,0 0-2-15,-4 0 1 0,-1-1 2 0,-3 2 8 16,-3-2 0-16,-2 2 17 0,-3 2 15 16,0 3-2-16,0 1-2 0,-4 2 0 0,1 5 2 0,-2 5-4 15,-3 5 1-15,1 3-9 0,0 5-11 16,0 3 3-16,3 1 0 0,-1-2-2 15,-1 1 1-15,1 1-1 0,7-3-1 0,-1-4-6 16,4-2-12-16,3-5-8 0,1-1-11 0,6-5-17 16,1 0-18-16,2-3-39 0</inkml:trace>
  <inkml:trace contextRef="#ctx0" brushRef="#br2" timeOffset="-44591.05">14443 5306 353 0,'-8'19'73'0,"1"4"2"16,1-3 2-16,7-7 0 0,5 1 4 0,1-4-32 15,0 0-27-15,0 1-38 0,6-3-32 0,-3-3-37 16</inkml:trace>
  <inkml:trace contextRef="#ctx0" brushRef="#br2" timeOffset="-43242.6">10842 14885 395 0,'-10'2'108'0,"-5"0"24"0,0 2 18 15,1-3 14-15,0 2 10 0,3 1-27 0,-2 0-25 16,2 0-26-16,0-1-24 0,1 2-26 0,0 0-18 16,6 1-15-16,1 2-11 0,-2 2-3 0,3 0 0 15,1 3-2-15,0 2-1 0,1 1 2 0,1 3-1 16,0 1 3-16,1 0-1 0,1 0 1 16,-1-1-3-16,1 0-1 0,1-3 1 0,2-3-2 15,-1-3 2-15,3-2-4 0,1-3-7 16,1-2-2-16,-2-2 2 0,2 0-3 0,-1-3-6 15,0 0 5-15,2-1-1 0,-1-2 5 0,3-1 6 16,-2-2-2-16,2-3 1 0,-2-1 5 0,2-2 7 16,-2-2-5-16,0-2 4 0,-1 0 8 0,-5-1 22 15,-2 2 21-15,-1 0 12 0,-2 3 17 0,-2 2 11 16,0 3 13-16,2 9 0 0,0 0-7 0,0 0-19 16,0 0-20-16,0 0-13 0,-4-6-19 15,4 6-14-15,0 0-15 0,-3-1-6 0,-1 4-4 16,2 1-1-16,3 3 1 0,0 1 1 0,1 1 0 15,3 2 2-15,-1 2 3 0,2 0 3 0,4-2-3 16,2-1-20-16,-1 0-24 0,1-1-38 0,0 1-39 16,1-1-49-16,0-3-51 0</inkml:trace>
  <inkml:trace contextRef="#ctx0" brushRef="#br2" timeOffset="-43042.59">10951 14670 865 0,'-11'-8'132'0,"11"8"2"0,-10-6 7 0,10 6 5 16,0 0 8-16,-4-1-58 0,1 5-34 15,4 3-17-15,2 3-2 0,1 3 5 0,2-1-6 16,4 4-3-16,0 2-10 0,1 0-6 0,6 3-3 16,-2-1 0-16,4 2-5 0,2 2-8 0,1 0-12 15,1-1-36-15,-2-1-42 0,0-3-42 0,-2-3-49 16,0-2-46-16,-5-4-37 0</inkml:trace>
  <inkml:trace contextRef="#ctx0" brushRef="#br2" timeOffset="-42852.52">11146 14705 384 0,'-16'-29'202'0,"2"5"33"16,0 2 22-16,2 4 15 0,3 4 9 16,9 14-55-16,0 0-53 0,0 0-40 0,0 0-43 15,0 0-33-15,-5-7-23 0,4 6-16 0,4 6-8 16,4 5-4-16,5 5 1 0,3 2-1 0,1 1 1 15,4 3 3-15,2 4 1 0,3 2-1 16,-3-5-21-16,2-1-35 0,0-2-40 0,-5-1-47 16,0-3-51-16,-2 1-53 0,-2-6-62 0</inkml:trace>
  <inkml:trace contextRef="#ctx0" brushRef="#br2" timeOffset="-41975.07">11718 14349 699 0,'-7'-6'132'0,"7"6"16"0,-11-3 12 16,11 3 7-16,0 0 4 0,0 0-49 15,0 0-33-15,0 0-35 0,0 0-33 0,0 0-30 16,0 0-25-16,0 0-24 0,0 0-17 0,0 0-17 15,0 0-19-15,0 0-7 0,0 0-2 0,0 0 5 16,0 0 11-16,0 0 10 0,0 0 12 0,0 0 19 16,0 0 18-16,0 0 16 0,0 0 21 0,0 0 19 15,0 0 17-15,0 0 19 0,0 0 10 0,0 0 15 16,-8-6 10-16,8 6 8 0,0 0 4 0,0 0-4 16,0 0-1-16,-13-5-2 0,13 5-4 0,0 0-5 15,0 0-7-15,-3-3-15 0,3 3-9 16,0 0-10-16,0 0-13 0,0 0-12 0,0 0-5 15,0 0-17-15,0 0-15 0,0 0-15 0,0 0-13 16,0 0-21-16,0 0-14 0,0 0-13 0,0 0-15 16,0 0 1-16,0 0 15 0,-4 2 12 0,4-2 15 15,-3 3 17-15,3-3 17 0,0 0 15 0,0 0 14 16,0 0 5-16,-4 2 0 0,4-2 1 0,0 0-1 16,0 0 5-16,0 0 2 0,0 0 6 0,1 1 6 15,1 1 5-15,-1 0 5 0,4 0 10 16,-1 1 9-16,4-3 11 0,2 2 17 0,2-4 5 15,3-1 8-15,1-3 5 0,0-1-1 0,-2-1-11 16,3-1-9-16,-2-2-11 0,1 0-17 16,-2 0-11-16,-1-1 7 0,-3 1 3 0,-4 1 10 15,-6 10 17-15,0 0 13 0,1-8 13 0,-2 2-4 16,-5 1-5-16,-2 3-19 0,-2 1-15 0,0 3-12 16,-4 2-20-16,-2 4-14 0,1 2-16 0,-3 1 3 15,4 4 2-15,-1 1-1 0,4 3-1 0,-1 0-3 16,1 0-5-16,5 0-2 0,3-2-2 0,1-2-9 15,5-3-16-15,0 0-10 0,3-4 1 0,4-1 1 16,3-1-2-16,0-4 2 0,4-1 7 0,-2-2-13 16,3-3-1-16,3-2-13 0,-2-3-21 15,1-4-27-15,0-2-32 0,0-4-41 0</inkml:trace>
  <inkml:trace contextRef="#ctx0" brushRef="#br2" timeOffset="-41790.49">11848 14018 289 0,'-12'-4'105'0,"12"4"9"0,-8-1 8 0,2 3 14 0,4 0 22 16,2 5-1-16,2-1-15 0,4 2-17 0,1 1-7 15,3 2 5-15,1 1-3 0,4 2-10 0,-1-2-18 16,1 1-35-16,-1 1-12 0,0-2-5 0,1 1-9 16,-1 1-16-16,3 0-2 0,-1-1-6 0,0 1-31 15,1 0-28-15,-3-2-47 0,0 0-55 16,1 0-60-16</inkml:trace>
  <inkml:trace contextRef="#ctx0" brushRef="#br2" timeOffset="-41457.31">12198 14071 428 0,'-8'2'151'15,"-3"-1"27"-15,11-1 22 0,0 0 17 0,0 0 17 0,0 0-42 16,0 0-29-16,0 0-23 0,0 0-21 15,0 0-28-15,0 1-21 0,0-1-18 0,4 0-15 16,2-1-10-16,1-3-10 0,2 0-20 16,2-1-18-16,0-2-20 0,3-2-15 0,2-2-19 15,-9 1-19-15,3 2-18 0,-3-2-15 0,-2-1 1 16,-2 1 14-16,-1 1 24 0,-1-1 26 0,-2 2 31 16,-2 3 24-16,-5 0 15 0,1 1 15 0,-3 1 8 15,0 2-3-15,0 3-5 0,-2 4-10 0,1 2-13 16,-3 5-6-16,0 0 0 0,4 4 5 15,-1 2-2-15,1 2 3 0,2 2 0 0,3-1 0 0,1-1 0 16,5-2 0-16,3 0 2 0,2-2-4 0,0-1 2 16,4-4 0-16,2-3 3 0,-1-2-4 15,3-2-2-15,1-3-15 0,2-3-23 0,0-3-19 16,0-2-32-16,0-5-25 0,3-3-42 0</inkml:trace>
  <inkml:trace contextRef="#ctx0" brushRef="#br2" timeOffset="-40976.74">12329 13836 323 0,'-6'7'123'0,"2"0"43"0,2 0 30 0,2 0 18 16,1 0 9-16,2-2-19 0,1 1-6 0,6-1-22 16,-4 0-33-16,3 0-42 0,-1 0-32 0,1 0-14 15,-1 3-11-15,1-1-14 0,0 0-17 0,1-1-9 16,-3 1-3-16,-1-2-8 0,2 1-14 15,-8-6-24-15,0 0-16 0,0 0-6 0,0 0-5 16,0 0-7-16,0 0-12 0,0 0 4 0,0 0 9 16,0 0 17-16,0 0 17 0,0 0 5 0,0 0 5 15,0 0 3-15,1 0 10 0,0-1 1 0,1-3-7 16,-2-2 1-16,0-1 2 0,0-2 10 0,-1-1 7 16,1 1 6-16,0-2 2 0,1 0 6 0,4 5 13 15,3-2 1-15,1 2 0 0,0 1-1 0,2-1 7 16,-3 3 11-16,2 0 9 0,-2 0 3 15,1 0 2-15,-9 3 0 0,0 0-2 0,0 0-6 16,0 0-17-16,0 0-15 0,0 0-16 0,0 0-20 16,0 0-31-16,0 0-23 0,0 0-27 0,0 0-19 15,0 0-20-15,0 0-22 0,0 0-15 16,0 0 4-16,0 0 22 0,0 0 26 0,11-4 37 16,-5-1 24-16,1 1 30 0,-1-1 27 0,-3 0 23 15,3-1 24-15,-1 0 19 0,0 0 11 0,-5 6 5 16,6-6 7-16,0-1-2 0,1 2 2 0,3 1 4 15,-4 0 1-15,2 4-1 0,0-2-7 0,2 2-4 16,-3 1-7-16,-7-1-6 0,8 1-6 0,-8-1-5 16,0 0-13-16,7 2-20 0,-7-2-23 0,0 0-27 15,5 3-34-15,-5-3-31 0,0 0-37 16,0 0-40-16</inkml:trace>
  <inkml:trace contextRef="#ctx0" brushRef="#br2" timeOffset="-40642.01">12720 13695 312 0,'-10'3'89'0,"2"-1"21"0,8-2 15 0,0 0 9 0,0 0 6 16,0 0-24-16,0 2-10 0,3 1-10 0,0-3-21 16,4 1-23-16,0-2-12 0,4 1-10 0,0-3-3 15,2 0-2-15,4-3-9 0,3-2-6 16,-6-2-9-16,0-3-4 0,5-1-5 15,-4-2-12-15,-2 0-11 0,-1 2-3 0,-2-1 3 16,-1 1 4-16,-7 1 17 0,1 3 8 0,-4 2 5 16,-3 4 8-16,-3 2 8 0,1 2-2 0,-2 2-3 15,0 4-7-15,-4 7-10 0,3 0-5 0,-2 4-1 16,1 1 2-16,-1 1 0 0,2 0 0 0,3 1 0 16,0 1 0-16,3 0 0 0,-1-4 3 0,9-4 0 15,-2-1-6-15,2-3 1 0,3-1 1 0,0-1 1 16,2-3-2-16,0-1-2 0,3-4-5 15,-1-1-18-15,2-4-5 0,1-2-22 0,-2-1-10 16,2-3-25-16,-2-1-30 0</inkml:trace>
  <inkml:trace contextRef="#ctx0" brushRef="#br2" timeOffset="-40341.73">12970 13473 365 0,'0'0'102'0,"0"0"20"16,-1-2 15-16,3 3 20 0,0 1 23 0,3 4-12 15,0 2-25-15,0 0-34 0,1 2-16 0,1 1-16 16,1 0-19-16,1 2-19 0,-7-5-27 16,-2-8-24-16,0 0-20 0,1 7-14 15,-2-1-13-15,-1 1-16 0,0 1-6 0,-1-1-12 16,-3 0-5-16,6-7-1 0,0 0 12 0,-4 1 5 0,4-1-3 16,-3-1 1-16,1-1 4 0,1-3 6 15,3 0 16-15,0-1 17 0,1-3 9 0,3-3 13 16,1 2 33-16,0-5 26 0,3 8 24 0,0 0 13 15,1 0 0-15,1 1-4 0,2 0 7 0,-1 1 2 16,1 1-2-16,-2 3-5 0,1-2-16 0,-3 3-6 16,-2-1-7-16,-8 1 0 0,0 0-7 0,9 1-12 15,-2 3-27-15,-7-4-32 0,0 0-36 0,0 0-44 16,5 3-39-16</inkml:trace>
  <inkml:trace contextRef="#ctx0" brushRef="#br2" timeOffset="-40159.14">13066 13254 767 0,'-15'-24'171'0,"-1"4"22"16,4 4 12-16,4 4 13 0,8 12 8 0,0 0-69 15,0 0-48-15,-3-6-37 0,5 3-24 16,4 6-18-16,5 3-12 0,2 4-9 0,3 0-9 16,3 4 5-16,3 2 4 0,0 0-1 0,3 3 0 15,-4-3 0-15,0 0 0 0,0 0-8 0,-1-2-21 16,-2-2-39-16,-1 1-40 0,-3-3-50 0,-1-3-63 15</inkml:trace>
  <inkml:trace contextRef="#ctx0" brushRef="#br2" timeOffset="-39991.66">13197 13417 1067 0,'0'0'211'0,"0"0"28"16,0 0 17-16,0 0 11 0,0 0 3 0,-2-5-82 15,3-2-60-15,3-2-58 0,4 0-57 0,2-4-50 16,4 1-48-16,1-3-66 0,3 1-81 0,-1-2-93 16</inkml:trace>
  <inkml:trace contextRef="#ctx0" brushRef="#br2" timeOffset="-39175.89">10681 16017 107 0,'0'0'72'0,"-6"3"21"16,6-3 27-16,0 0 20 0,0 0 16 16,0 0-5-16,0 0-8 0,0 0-20 0,0 0-24 15,0 0-22-15,0 0-31 0,0 0-18 0,-1 6-18 16,1-1-10-16,-1 1-7 0,4-1 2 0,-2 0 0 15,2-1 3-15,1 0 3 0,-4-4-2 0,0 0 3 16,0 0 1-16,0 0 0 0,0 0-2 0,0 0 2 16,0 0 0-16,0 0 1 0,0 0 5 15,0 0 5-15,0 0 10 0,0 0 13 0,0 0 15 16,0 0 13-16,0 0 13 0,0 0 15 0,0 0 20 16,0 0 13-16,3 0 10 0,2-2-3 0,3 0-4 15,-5-2-3-15,1-2-13 0,1-3-19 0,0-3-21 16,3 0-25-16,1-2-24 0,0-1-11 0,2 6-12 15,2 0-11-15,-3 3 0 0,-2 0-1 0,5 0 1 16,-2 4 4-16,-2 2 6 0,0 3 2 0,0 1 1 16,0 0 0-16,-1 1 0 0,-1 1-1 0,-2-3-2 15,-1 3-5-15,-4-6-17 0,4 5-14 0,-4-5-20 16,0 0-17-16,0 0-24 0,0 0-19 16,0 0-18-16,0 0-3 0,0 0 8 0,0 0 10 0,0 0 20 15,0 0 20-15,0 0 24 16,0 0 27-16,5 0 29 0,1-1 26 0,-2-3 23 15,1-2 16-15,0 0 10 0,-1-2 4 0,1-3 2 16,3 1-7-16,-1-4-9 0,4-3-16 0,-3 4-18 16,3 0-9-16,0 2-11 0,0-1-3 0,1 1-1 15,0 3 1-15,-1 1-1 0,-1 3 1 0,0 2-1 16,0 3-3-16,0 2-2 0,-1 2-1 0,0 2-3 16,1 0-12-16,-2 3-29 0,3-2-36 0,1 1-49 15,-1-2-54-15,2-1-67 0</inkml:trace>
  <inkml:trace contextRef="#ctx0" brushRef="#br2" timeOffset="-38856">11414 15606 718 0,'-5'-4'93'16,"-4"3"15"-16,2 2 3 0,-1 2 2 0,1 2-1 15,-3 1 1-15,1 3-41 0,0-2-27 0,0 2-25 16,2-2-14-16,0 3-4 0,0-1-2 15,2 0-2-15,-3 0-15 0,0 1-14 0,3-1-23 16,-1-2-18-16,2 0-16 0,4-7-16 0,0 0-17 16,0 0-12-16,0 0 3 0,0 0 7 15,0 0 16-15,0 0 19 0,2 2 13 0,1-3 16 0,4-2 11 16,-2-5 12-16,2-1 12 0,2-4 14 16,1-2 25-16,1-1 19 0,1 0 39 0,1 0 43 15,-7 4 34-15,2 1 24 0,-3 2 14 0,2 2 7 16,-7 7-14-16,0 0-20 0,6-4-33 0,-6 4-39 15,0 0-33-15,6-1-16 0,2 2-13 0,-3 2-14 16,-5-3-4-16,5 2 0 0,0 1-5 0,-5-3-15 16,0 0-19-16,6 3-34 0,-6-3-33 0,0 0-29 15,0 0-35-15,0 0-31 0,0 0-23 0</inkml:trace>
  <inkml:trace contextRef="#ctx0" brushRef="#br2" timeOffset="-38606.54">11430 15591 70 0,'2'-3'17'0,"0"1"1"15,-1-1 12-15,-1-3 17 0,0 1 16 16,-2-1 7-16,2-1 16 0,-2 0 18 0,2 7 21 15,0 0 16-15,-1-7 4 0,1 7-8 0,0 0-14 16,0-10-14-16,5 6-12 0,4-1 4 0,2-3-14 16,4-1-17-16,1-5-12 0,4 0-6 15,-1-4-2-15,3 1-8 0,2-1-9 0,0-1-21 16,-4-1-9-16,1 2 3 0,-5 4-3 0,-3 0-2 16,-3 6 3-16,-10 8 3 0,0 0 2 0,0 0-4 15,0 0 2-15,0 0-4 0,4 0-1 16,-1 0-2-16,-2 5-6 0,-2 5-3 0,-1 5 1 0,-1 2 4 15,-1 4-2-15,0 2 3 0,2 3 2 16,2 4-1-16,1-3 4 0,2 5-1 0,1-1 2 16,-1 2 0-16,0-3-28 0,3 1-38 0,1 0-50 15,-4-2-66-15</inkml:trace>
  <inkml:trace contextRef="#ctx0" brushRef="#br2" timeOffset="-38125.12">12219 15033 504 0,'-9'0'123'0,"9"0"17"0,0 0 18 0,0 0 16 15,0 0 16-15,0 0-25 0,0 0-16 0,0 0-15 16,-2 0-12-16,3-2-3 0,1 0-8 0,1-1-14 16,2 2-17-16,0 0-12 0,1-1-13 0,4 1-15 15,-2 4-16-15,2-2-14 0,-4 1-12 0,1 2 4 16,-1 0-2-16,3 2-2 0,-1 0 2 0,2 1-2 16,-2 1-8-16,-1 2-23 0,-1-1-6 15,-2 4-11-15,1-2-16 0,-1 2-12 0,-3-1-15 16,-1-1-12-16,-3-2 2 0,-1-1 15 0,-3-1-1 15,4-2-2-15,-3-3 12 0,0-5 0 0,0-1 4 16,-3-5-3-16,2-3-7 0,0-4 5 0,2-3 5 16,2-3 10-16,0-4 5 0,1-1 29 0,2 2 14 15,5 1 30-15,-2-1 25 0,6 3 14 0,1 1 19 16,2 4 24-16,1 2 24 0,2 6 2 0,-2 1 11 16,1 3-6-16,-2 3-9 0,1 0-9 15,-1 2-15-15,-4 2-21 0,1 1-18 0,-3 3-17 16,4 1-13-16,-4 0-9 0,0 2-1 15,1 0-2-15,1 2-9 0,0-1-27 0,0 1-36 0,2 0-36 16,-1-1-47-16,-1-1-43 0,-4 0-51 16</inkml:trace>
  <inkml:trace contextRef="#ctx0" brushRef="#br2" timeOffset="-37890.99">12572 14853 484 0,'0'0'117'0,"0"0"8"0,0 0 2 15,0 0 1-15,0 0 2 0,0 0-48 0,4-6-34 16,3 5-23-16,-2 4-12 0,-1 3-7 0,3 2-2 16,0 0-1-16,3 3-3 0,-4-2 2 0,4 1 0 15,0 1-1-15,0-7 4 0,-2-4-3 16,2-1-2-16,-1-4 2 0,0 1 2 0,-1-2 13 16,0-1 30-16,-1-1 18 0,-2-2 11 0,-1-1 12 15,-4 1 11-15,0-3 7 0,-4 1-1 0,-4-2-18 16,1 2-36-16,-7 1-30 0,1-1-30 15,0 1-33-15,-1 3-41 0,-3 1-50 0,2 4-32 16,-2 5-31-16,3 3-31 0</inkml:trace>
  <inkml:trace contextRef="#ctx0" brushRef="#br2" timeOffset="-37642.36">12560 14626 574 0,'-1'-25'203'0,"-2"1"23"0,0 0 25 16,2 6 24-16,1-3 15 0,1 6-79 0,1 1-45 15,-2 14-38-15,2-12-24 0,-2 12-25 0,0 0-25 16,5-7-25-16,2 7-13 0,3 7-3 0,2 2-8 16,0 1-5-16,2 1-1 0,-1 3 2 0,3-2-1 15,0 3 0-15,5 3 43 0,0-1-42 0,2 2 3 16,1-1-1-16,-1 2 0 0,4-1-29 15,-3 2-30-15,-1-3-49 0,0-1-94 0,-2 0-18 16,-3-4-58-16</inkml:trace>
  <inkml:trace contextRef="#ctx0" brushRef="#br2" timeOffset="-37459.25">12783 14726 598 0,'0'0'175'0,"0"0"30"0,0 0 18 0,0 0 16 16,0 0 9-16,0 0-54 0,0 0-43 0,0 0-39 16,-1 4-32-16,2-4-29 0,5-4-15 0,7-3-29 15,3-5-23-15,7-7-32 0,5-7-52 0,5-4-56 16,9-4-73-16</inkml:trace>
  <inkml:trace contextRef="#ctx0" brushRef="#br2" timeOffset="-37042.26">13299 14157 429 0,'-7'-9'194'0,"1"-2"27"0,0 1 26 16,3 3 27-16,1 2 19 0,2 5-52 15,0 0-45-15,0 0-32 0,0 0-31 0,0 0-24 16,0 0-28-16,0 0-27 0,1-2-19 0,1 1-20 15,2 4-9-15,1 0-7 0,1 4-1 0,0 1-5 16,4 3 0-16,1 3 0 0,1 2 3 0,2 2 0 16,-2-3 4-16,-1 1 0 0,0-1-5 0,-3 2 2 15,4 0 3-15,0 1-1 0,-3 1-7 0,1-3-11 16,-4-2-23-16,1-2-19 0,-3 0-14 0,-4-12-6 16,0 0-2-16,0 0-1 0,0 0 7 0,0 0 13 15,0 0 25-15,0 0 15 0,6 2 15 0,0-2 10 16,0-5-2-16,-3-5-3 0,2-4-3 0,-3-3-6 15,3 0-7-15,0-4 4 0,3 0 8 16,0 0 6-16,0 7 15 0,1 0 13 0,2 5 9 16,0 1 10-16,0 2 10 0,1 3 5 0,-3 1-4 15,1 1 1-15,-1 3-2 0,-9-2-5 0,6 3-8 16,-1 0-7-16,-1 1-4 0,-4 2-2 16,0-6-7-16,0 4-24 0,-2 2-24 0,-1 0-13 15,-1 0-19-15,0 1-15 0,-3 2-26 0,2 0-34 16,-1 0-39-16,-2 1-44 0,0-1-55 0</inkml:trace>
  <inkml:trace contextRef="#ctx0" brushRef="#br2" timeOffset="-36785.14">13640 14153 289 0,'8'-20'95'0,"2"-1"25"15,-3 1 41-15,1 0 31 0,-2 1 29 0,-1 0 4 16,-1 5 7-16,-3 1-21 0,-1 4-20 0,0 9-24 15,-4-6-44-15,-1 1-37 0,0 4-35 0,-2 4-36 16,0 3-23-16,-1 5-22 0,-2 4-15 0,1 4-7 16,-2 3-5-16,2 4 1 0,5 1-1 0,1-1 5 15,0 2-1-15,2-3 4 0,3-2 5 0,1-3 4 16,5-3 11-16,3-3 2 0,3-5 8 0,-2-4 8 16,7-3 1-16,1-3-14 15,1-3-18-15,5-3-15 0,-1-3-22 0,5-4-23 16,-1-2-22-16,0-5-46 0,0-1-39 0</inkml:trace>
  <inkml:trace contextRef="#ctx0" brushRef="#br2" timeOffset="-36158.19">11128 16569 341 0,'-4'-7'64'15,"1"-1"14"-15,3 1 14 0,0 7 11 0,-1-6 10 16,1 6 9-16,0 0-16 0,0 0-13 0,0 0-9 15,0 0-8-15,0 0-10 0,0 0-5 0,0 0-6 16,0 0-4-16,-4-3-5 0,1 0-8 0,-2 4-11 16,1 0-6-16,0 1-6 0,-4 3-3 0,1 4-5 15,0 3-6-15,-5 6-2 0,0 1 1 0,2 2 0 16,-1 2-2-16,1-1 4 0,0 3-2 0,-2-2 0 16,5 0 1-16,1-4-11 0,2-3-15 0,1-3-22 15,5-4-22-15,3-2-6 0,3-3-3 16,0-2 0-16,5-4 1 0,3-2 6 0,1 0 13 15,4-3 21-15,1-2 23 0,1 0 3 0,1-2 2 16,1-2 4-16,-1 2 2 0,1-2 10 0,-3 3 15 16,-1 1 12-16,-1 2 12 0,-2 2 14 0,-2 3 20 15,-1 1 9-15,-5 2 0 0,-3 2-7 16,-1 3-13-16,-3 2-7 0,-2 0-9 0,-1 2-15 16,-3 2-15-16,0 1-11 0,-2 2-3 0,-1 2 1 15,1 0-5-15,0-1-10 0,-2 1-17 0,1-1-30 16,-1-1-40-16,0-1-41 0,0-2-44 0,-1-4-49 15</inkml:trace>
  <inkml:trace contextRef="#ctx0" brushRef="#br2" timeOffset="-35970.74">11232 16319 581 0,'0'0'120'0,"1"-20"20"15,-1 20 14-15,2-10 6 0,2 6-1 0,1 9-44 16,0 4-29-16,3 3-16 0,3 2-22 0,2 4-16 15,4 0 6-15,-2 2-4 0,2 1 2 0,0 0-1 16,1 1 0-16,3 1-1 0,1 1-1 0,-2-1-5 16,-1 2-22-16,-3-3-16 0,0 1-21 0,-1 1-24 15,1-1-40-15,-5-2-54 0,-3-3-63 16</inkml:trace>
  <inkml:trace contextRef="#ctx0" brushRef="#br2" timeOffset="-35575.11">11282 16570 649 0,'-17'8'104'0,"0"-1"20"0,5 0 22 0,3 0 15 15,9-7 2-15,0 0-43 0,0 0-21 0,0 0-23 16,-1 3-16-16,5-1-22 0,1-3-21 0,5-3-15 16,4-2 0-16,7-4 6 0,5-3 10 0,2-4 13 15,7-3 7-15,2-3 2 0,-3-2 1 16,-1 0-3-16,0-1 1 0,-2 5 10 0,-4 1 2 15,-6 4 5-15,-7 4 11 0,-14 12 8 0,0 0 1 16,0 0 6-16,0 0-3 0,0 0-12 0,8-5-16 16,-6 3-19-16,-1 5-21 0,-4 6-9 0,-1 4-4 15,-3 4-2-15,3 1-3 0,-2 0 3 0,1 1-1 16,3 1 2-16,3-2-2 0,2 1-14 0,-1-3-13 16,3 0-16-16,1-4-9 15,1 0-2-15,1-3-2 0,-2-1 1 0,3-3 3 0,-2 0 10 16,2-3 16-16,1-2 19 0,1-1 10 15,0-3 2-15,4-2 3 0,-3-3 4 0,1-3 7 16,0 1 6-16,-1-3 1 0,0-1 0 0,-4 1 2 16,-3-2 1-16,-3 1 1 0,-4-2-5 0,-4 0-8 15,-5 1-10-15,-1-1-4 0,0-3-15 0,-6 1-22 16,0 0-21-16,-1 0-35 0,1 3-37 0,2 0-38 16,1 4-32-16,2 2-38 0,1 2-35 0</inkml:trace>
  <inkml:trace contextRef="#ctx0" brushRef="#br2" timeOffset="-34923.35">11724 16258 353 0,'16'-9'152'0,"3"-1"24"0,-4 1 15 0,1 4 12 0,-4 1 8 16,-12 4-35-16,0 0-36 0,13-1-41 16,-3 1-19-16,-2 2-9 0,3 1-7 0,-1 0-4 15,-1 3 1-15,4-1 0 0,-2 1-2 16,5 0-2-16,-1 1-6 0,2-1-14 0,0 2-9 15,0-1-8-15,0 3-8 0,-2-1-6 0,-3-1-4 16,1 2-2-16,-2-2-2 0,-2-1 1 0,-9-7-8 16,0 0-9-16,8 7-6 0,-8-7-5 0,0 0 2 15,0 0 1-15,1 4-6 0,-4-3 0 0,0-1 4 16,-2-4 2-16,1 1-1 0,0-4-1 0,-2 1-6 16,0-2-7-16,-3-1 3 0,1-1-2 0,5-1-1 15,-2 1 3-15,0-2 7 0,2 1 17 16,0 0 14-16,2 0 7 0,1 0 2 0,2-1 2 15,2 2 4-15,3-1 14 0,3 1 6 0,0 1 7 16,1 2 4-16,0 0 16 0,1 1 14 0,-1 2 12 16,0-2 4-16,-1 4-9 0,-10 2-5 0,0 0-18 15,0 0-15-15,0 0-17 0,0 0-18 0,7 1-13 16,-3 1-8-16,-2 2-13 0,-2-4-19 0,0 0-22 16,2 5-17-16,-1-1-18 0,-3 2-12 0,2-6-18 15,0 0-21-15,0 0-12 0,0 0-5 0,0 0 8 16,0 0 14-16,0 0 18 15,0 0 13-15,3 1 20 0,-1-1 26 0,1 0 25 0,0-3 23 16,5-3 11-16,0-2 0 0,1 0 0 16,3-3 3-16,0-3-6 0,3 0-5 0,-3 1-6 15,-1 1 1-15,3-2 2 0,-1 0 6 0,3 0 2 16,-4 3 9-16,-1-2 25 0,1 2 28 0,-3 4 25 16,-2 0 18-16,-7 7 19 0,0 0 20 0,0 0 7 15,0 0-2-15,0 0-19 0,0 0-22 0,0 0-26 16,0 0-19-16,3-1-19 0,-3 4-21 0,-2 3-10 15,-1 3-6-15,-3 2-2 0,2 2-2 0,1 2 4 16,0 1-1-16,3-1 0 0,2 3 4 0,4-5-2 16,2 0 0-16,1-2 3 0,3-2 2 0,0-2-3 15,-1 0 0-15,-2-3-3 0,3 0-4 16,-1-1-2-16,-4-4-14 0,4-1-6 0,0-2-14 16,1-3-2-16,1-3-21 0,3-1-26 0,-1-4-26 15,1-1-34-15,-2-3-9 0,-1 0-5 0</inkml:trace>
  <inkml:trace contextRef="#ctx0" brushRef="#br2" timeOffset="-34397.97">12540 15960 110 0,'1'-11'69'0,"-1"1"18"0,-2 3 10 16,2 7 2-16,-4-4 8 0,-1 3 10 0,-1 4-8 16,-1 0-13-16,-4 2-14 0,1 4-5 0,-1 0 3 15,0 1 7-15,1 2-5 0,2 0-9 0,-1 0-8 16,2 0-14-16,3 0-12 0,0 0-14 0,4-1-11 16,0-2-10-16,5 1-15 0,-1-2-4 15,2-1-7-15,2-2 1 0,0 0 1 0,0-3 1 16,1-1-1-16,1-2 3 0,-1-2 10 0,-1-2 0 15,2-2 1-15,-2-2-8 0,3-2 3 0,0 0 1 16,-3-2-3-16,1 0 7 0,-2-1 17 0,-3-1 19 16,2 0 11-16,-3 0 26 0,-4 0 8 0,-2 1 7 15,-3 3 11-15,0-1-9 0,-2 2-16 0,0 2-16 16,-4 1-12-16,2 0-16 0,1 3-12 0,-3 2-6 16,4 1-13-16,-3 1 1 0,2 0-1 0,0 1 1 15,1 1 2-15,0 0 3 0,8-2-2 0,-8 1-1 16,8-1 2-16,0 0 1 0,0 0 1 15,0 0-2-15,0 0 2 0,0 0 0 16,0 0 3-16,0 0-1 0,0 0 1 0,0 0-1 16,0 0 1-16,0 0 0 0,0 0 3 0,0 0-5 15,0 0 2-15,0 0 3 0,-6 1-1 0,6-1 11 16,0 0 6-16,-6-2 2 0,-2-2-2 0,0-2 0 16,-1-2 1-16,2-2-2 0,-4-1 2 0,-1-5-5 15,-1-1-5-15,-1-2 9 0,0 1 9 0,-1 3 9 16,5 0 1-16,1 2 0 0,-2 4-4 0,11 9-9 15,0 0-2-15,0 0-15 0,0 0-14 0,-6-2-10 16,5 2-7-16,2 7-4 0,5 5 0 0,3 4 3 16,3 2 0-16,3 0 3 0,0 1 5 15,5 3 4-15,3 0 18 0,1 0 22 0,0-3 4 0,-2-3-2 16,-1-2 1-16,2-1 1 0,-3-1 1 16,1 0-2-16,1 1-12 0,0-3-16 0,-7-2-5 15,0-2-2-15,0-2-15 0,-1 1-18 0,0-1-26 16,-1-2-42-16,1-3-61 0,0-4-114 15</inkml:trace>
  <inkml:trace contextRef="#ctx0" brushRef="#br2" timeOffset="-31975.14">10699 9591 423 0,'0'0'152'0,"-8"1"17"0,1-1 25 16,7 0 20-16,-8 2 12 0,2-1-39 0,-3 0-41 15,4 2-35-15,1 4-31 0,2 1-18 0,-2 4-25 16,1 0-22-16,0 4-11 15,1 0-6-15,0 1-4 0,2 0 3 0,0 2 0 16,0 1 0-16,2-1 0 0,0 0 2 0,2-3-2 16,0-2 2-16,0-4-2 0,1 0-7 0,3-6-11 15,-1 0-13-15,-1-4-9 0,2 0 1 0,0-3-3 16,1-1-2-16,-3-1 3 0,4-2 10 0,-1 0 16 16,4-3 18-16,-2 3 25 0,0-4 14 15,-1 1 19-15,-1-2 14 0,-2-1 15 0,2 1 15 0,-2 2 11 16,-3 1 3-16,-4 9-10 0,0 0-8 15,0 0-13-15,0 0-13 0,0 0-20 0,0 0-19 16,0 0-19-16,0 0-18 0,0 0-16 0,8-4-7 16,-2 2-6-16,4 0-2 0,-1 3 0 0,5 2-3 15,0 2-1-15,3 0 5 0,0 0 6 0,3-1 3 16,0-1 2-16,3-6 2 0,-5 0 5 0,-2-4 8 16,1-1 5-16,-2-3 7 0,-1 0 9 0,-3 0 12 15,-2-1 18-15,0 0 16 0,-3 0 13 0,-4 2 12 16,-1-1 9-16,-1 0 9 0,-4 1 7 15,-3 1-6-15,-2 0-12 0,-1-2-13 0,-1 1-19 16,-2-2-19-16,-1-1-29 0,-3 1-48 0,1-2-46 16,-2 3-42-16,2 0-40 0,-1 2-39 0,2 1-38 15,-1 3-38-15,3 1-27 0,1 3-10 16,3 2-5-16</inkml:trace>
  <inkml:trace contextRef="#ctx0" brushRef="#br2" timeOffset="-31575.27">11108 9278 227 0,'0'0'100'0,"0"0"15"15,0 0 14-15,0 0 18 0,0 0 10 0,0 0-27 16,5-4-23-16,-2 3-15 0,0 1-22 0,-3 3-17 16,-1 3-12-16,-1 1-19 0,-2 3-8 0,1 0-10 15,-2 0 2-15,2 2-8 0,3-5 5 16,0 3 1-16,0 0-1 0,0 0-2 0,0 3-8 15,1-2-3-15,-1 2-11 0,1 0-10 0,0-1-21 16,2-1-23-16,-1-1-26 0,1-2-20 0,-3-8-15 16,0 0-6-16,0 0 7 0,0 0 10 15,4 4 23-15,0-1 34 0,2-4 44 0,1-1 50 16,-3-2 47-16,0-1 46 0,-1-2 34 0,1-2 38 16,-1 1 27-16,-1 0 19 0,-4 1 12 0,2 1 2 15,-2 2-11-15,2 4-19 0,0 0-19 0,0 0-31 16,0 0-25-16,0 0-30 0,0 0-30 0,0 0-28 15,0 0-21-15,0 0-18 0,0 0-14 16,0 0-12-16,1-3-10 0,4 2-2 0,4 2 1 0,-1 0-1 16,2 2 1-16,4 1 1 0,-1-1 4 15,3 2 3-15,0-1-8 0,1 1-14 0,-3-4-22 16,-2-1-20-16,-1-1-30 0,-3-3-35 0,1 1-46 16,0-5-64-16,0 1-55 0</inkml:trace>
  <inkml:trace contextRef="#ctx0" brushRef="#br2" timeOffset="-31258.66">11405 9122 566 0,'-7'-7'139'0,"1"2"16"0,-2 1 14 15,8 4 9-15,-7 1 6 0,-1 2-55 16,3 1-33-16,1 1-24 0,0 1-23 16,1 2-16-16,0 0-10 0,0 0-9 0,-2 3-6 15,0 1 2-15,0-1 0 0,0 3-4 0,-2 1 1 16,0 2 1-16,1-2-2 0,-2 2-2 0,2-1-5 15,0-1-15-15,0-3-21 0,4-2-18 0,2-10-18 16,0 0-19-16,0 0-11 0,1 6-6 0,0-2 3 16,3-4 14-16,0-1 24 0,2-2 29 0,0-3 32 15,4-2 33-15,1-1 26 0,0 0 20 0,3 1 17 16,-5 1 17-16,0 1 13 0,4 1 9 0,-2-1-7 16,-1 1-5-16,2 3-10 0,-4 0-5 0,-8 2-12 15,7 2-17-15,-3 1-18 0,-2 2-15 16,0 0-9-16,-1 1-6 0,-1 1-8 0,0 3-9 15,-3-2-6-15,1 2-16 0,0-1-22 0,1-1-28 16,0-1-37-16,1 1-51 0,0-1-45 0,0 0-52 16</inkml:trace>
  <inkml:trace contextRef="#ctx0" brushRef="#br2" timeOffset="-31041.86">11312 8746 487 0,'-4'-17'180'0,"4"17"23"16,0 0 21-16,0-8 15 0,3 4 10 0,4 5-56 0,2 6-46 16,1 0-35-16,3 3-28 0,1 1-22 15,3 1-21-15,1 3-14 0,3 1-10 0,2 0 5 16,-3 0-5-16,1 2 3 0,1-1-1 0,-2 0-4 16,0 0-1-16,1-2-6 0,-3 0-17 0,1-1-28 15,-4 0-23-15,-2-1-32 0,0-3-39 0,-2 1-44 16,-2-2-47-16,-1-2-47 0</inkml:trace>
  <inkml:trace contextRef="#ctx0" brushRef="#br2" timeOffset="-30858.5">11515 8986 845 0,'-7'3'199'0,"7"-3"15"0,0 0 11 16,0 0 7-16,0 0 2 0,0 0-78 0,0 0-64 15,-4-2-36-15,6-3-20 0,5-3-15 16,6-4-17-16,6-2-22 0,4-3-23 0,5-1-40 16,3-3-53-16,4 0-68 0,-1-1-64 0</inkml:trace>
  <inkml:trace contextRef="#ctx0" brushRef="#br2" timeOffset="-30566.16">11833 8877 306 0,'0'0'86'0,"0"0"12"15,3 8 8-15,-3-8 11 0,5 3 11 0,1 0-25 16,2-5-17-16,0-2-15 0,3 0-10 0,1-7-10 16,0 2-6-16,4-4-8 0,1-1-11 0,-3-1-3 15,0 1-3-15,0-1-7 0,-2 0-3 0,-1 0 2 16,-1 1 17-16,-4 3 7 0,-1-2 12 0,-3 5 12 16,-3 0 6-16,-2 2 9 0,-1 1-3 0,-2 2-5 15,-2 3-19-15,-1 3-14 0,-1 2-20 0,0 2-15 16,-3 6-13-16,2 0-13 0,-1 1-6 0,1 3-6 15,0 2-10-15,4-3-6 0,-2 2 2 16,5-2-10-16,0-1-6 0,4-2-4 0,1-3-7 16,3-3 8-16,1 0 4 0,3-4 9 15,-1-2 6-15,2-1 15 0,0-3 2 0,4-1 0 16,2-4 1-16,0-2-15 0,1-2-26 0,2-2-19 16,1-3-21-16,2-5-15 0</inkml:trace>
  <inkml:trace contextRef="#ctx0" brushRef="#br2" timeOffset="-30322.89">12665 8156 262 0,'-16'21'141'0,"-3"4"26"0,0 1 20 16,-1 0 11-16,3 0 6 0,3-7-43 0,1 0-35 16,2-2-33-16,0-3-28 0,6 1-24 0,1-5-22 15,2-1-17-15,6-3-23 0,0-1-25 0,3-3-8 16,1 2-10-16,2-1-9 0,-1-1-15 0,3-1-5 15,0-1-1-15,-1-3 15 0,2 1 17 0,-1-3 3 16,-2 0 10-16,1-1 13 0,-1-3 20 0,-2 0 20 16,0-1 13-16,-1-2 17 0,-4-1 23 0,-3 1 16 15,-1-1 11-15,-4 0 5 0,-1 1-10 16,-4 1-17-16,-1 1-19 0,-2 3-35 0,-1 1-40 16,0 1-45-16,-1 3-47 0,1 4-47 0</inkml:trace>
  <inkml:trace contextRef="#ctx0" brushRef="#br2" timeOffset="-30039.42">12763 7796 766 0,'-14'-10'96'0,"2"2"0"15,-2 4-1-15,2 4-1 0,2 2 1 0,1 4-51 16,3 2-13-16,-3 0-15 0,4 1-6 0,3 3 0 15,-2 1 2-15,3 2 4 0,6 2-1 16,1 3 11-16,4 2 5 0,5 2 17 0,0-1-3 16,5 7 3-16,0 2-1 0,4 1 5 0,2 1 5 15,2 2-9-15,-1 1 0 0,1-1-14 0,1 1-1 16,-2-1-2-16,0-1 1 0,2-1-8 0,-2 0-2 16,-1-2-4-16,0-1-14 0,-3-3-1 0,-2-4-1 15,-2-2-12-15,-4-3-20 0,-4-5-20 16,-11-14-27-16,0 0-31 0,0 0-40 0,0 0-42 15</inkml:trace>
  <inkml:trace contextRef="#ctx0" brushRef="#br2" timeOffset="-29875.47">12848 8265 428 0,'-12'3'175'15,"3"0"22"-15,9-3 18 0,0 0 15 0,0 0 13 16,0 0-53-16,-2-1-46 0,5-5-38 0,6-3-32 15,9-9-28-15,6-6-33 0,11-6-40 0,7-6-58 16,6-3-42-16,7-7-65 0</inkml:trace>
  <inkml:trace contextRef="#ctx0" brushRef="#br2" timeOffset="-29474.87">13614 7542 681 0,'-5'-3'189'0,"-1"1"21"0,6 2 17 16,-5-1 15-16,-1 2 13 0,0 1-57 0,1 2-60 15,0 2-40-15,-2 2-27 0,2 0-22 0,0 0-19 16,1 0-13-16,0 2-16 0,0 1-8 15,1 2 0-15,-2 2 4 0,-1-1-5 0,2 4-17 0,1-1-16 16,1 1-27-16,-1-1-27 0,3-2-39 16,0-1-36-16,0-14-37 0,0 10-1 0,5-2 10 15,2-4 17-15,0-1 26 0,0-3 29 0,5-3 44 16,1-1 44-16,-1-3 49 0,3 0 29 0,0-1 29 16,0-2 14-16,3 0 19 0,1-1 12 0,2 0 14 15,-2 1 12-15,1 3 0 0,-3 0-6 0,-1 1-13 16,-2 3-8-16,-2 1-13 0,-4 4-11 0,-5 0-17 15,-2 5-18-15,-2 0-14 0,0 0-13 0,0 3-5 16,-3 1-9-16,2 2-7 0,-1 1-4 0,0 1-14 16,0 0-34-16,3 2-43 0,-3-1-48 15,0-1-68-15,-4 1-79 0</inkml:trace>
  <inkml:trace contextRef="#ctx0" brushRef="#br2" timeOffset="-29254.37">13842 7427 945 0,'0'0'154'0,"-10"2"5"0,4 1-1 0,0 3 13 16,3 2 12-16,5 3-48 0,4 3-34 0,0 1-12 16,5 2-11-16,2 2-5 0,1 4 4 0,4 2-8 15,2 3-4-15,2 1-20 0,4 1-9 16,-3 0-16-16,2 2-8 0,-1 0 3 0,-1 3-4 15,1-3-18-15,-1-2-40 0,-4-3-28 0,-3-6-37 16,-2-3-36-16,-2-4-37 0,-3-2-38 0,-9-12-37 16,0 0-26-16</inkml:trace>
  <inkml:trace contextRef="#ctx0" brushRef="#br2" timeOffset="-29025.94">13817 7580 667 0,'-11'-12'137'0,"11"12"18"0,0 0 18 16,-6-9 8-16,3 2 5 0,3 0-44 16,5 0-36-16,5-2-22 0,3-1-14 0,1-1-17 15,4-2-18-15,2 2-5 0,-2-2-8 0,2 2-6 16,0 1-5-16,-2 3-2 0,-4 3-9 0,-3 4 2 16,-4 2 1-16,-1 4-3 0,-2 3 2 0,-3 4-1 15,-1 2 2-15,0 2-3 0,-1 2 3 0,0 1-3 16,1 0-1-16,-2 0-12 0,2 1-27 0,-3-4-33 15,0-2-36-15,1-2-47 0,-3-1-56 0</inkml:trace>
  <inkml:trace contextRef="#ctx0" brushRef="#br2" timeOffset="-28658.49">14238 7194 491 0,'1'-6'154'16,"-3"4"13"-16,-5 3 3 0,0 2 4 0,-2-1-3 16,-1 4-45-16,0 4-41 0,2 1-26 0,-3 4-16 15,3 1-12-15,-1 3-4 0,2 0-3 0,-1 2 3 16,0 2-7-16,1 1-3 0,3 0-5 0,-2-2-9 16,0 0-7-16,3-4-13 0,3 0-31 0,1-4-29 15,1-3-19-15,2-2-18 0,-4-9-9 16,6 5-1-16,-1-1 6 0,0-7 16 0,3-2 30 15,1-4 32-15,0-2 32 0,0-1 25 0,1-3 16 16,1-2 24-16,-1-2 27 0,-1 1 20 0,1-3 22 16,-2 3 13-16,0-1 2 0,-2 2 5 0,0 2-2 15,-2 2-17-15,-2 1-25 0,-2 12-23 0,0 0-24 16,0 0-21-16,4-3-24 0,1 3-13 0,2 2-12 16,1 3-9-16,1 0-3 0,0 4-10 0,4 1-1 15,0 0-1-15,2 2-5 0,0 0-17 0,1-5-25 16,-4 0-26-16,1-3-35 0,1 0-34 15,-2-3-40-15</inkml:trace>
  <inkml:trace contextRef="#ctx0" brushRef="#br2" timeOffset="-28073.92">14572 6942 582 0,'0'0'137'0,"0"0"11"0,-10 7 8 16,10-7 5-16,0 0 6 0,0 0-55 16,0 0-40-16,0 0-25 0,0 0-18 0,0 0-9 0,0 0-4 15,0 0-2-15,0 0-6 0,0 0 8 0,0 0 6 16,0 0 8-16,0 0 7 0,0 0 4 16,0 0 7-16,0 0 6 0,0 0 12 0,0 0 7 15,0 0 3-15,0 0 6 0,-9 2 7 0,0-1 0 16,5-6 0-16,3 2-2 0,1 3-8 0,-4-5-10 15,0 2-12-15,-1 2-15 0,0-2-18 0,-3 3-13 16,-2 0-19-16,-3 7-13 0,-2 3-18 0,-1 3-6 16,0 3-3-16,1 2-10 0,2 0-8 15,1 3 1-15,0 2 5 0,3-1-10 0,4 0-4 16,5-2-5-16,3 1-7 0,3-5 5 0,1-2 9 16,5-2 2-16,-1-1 4 0,1-4 15 0,3-3 16 15,1-3 11-15,-1-1 11 0,1-3 6 16,1-4 3-16,1 1 4 0,0-6 1 0,-1 0 5 15,3-5-4-15,-1 0 1 0,-2 1 7 0,-2-2 0 16,2 0 0-16,-2-1 0 0,-1-1-2 0,-1-2 1 16,-4 0-2-16,-1-2 1 0,-3-1-8 0,-1-1-1 15,-3-1 1-15,1 4 7 0,-5 0 7 0,0 2-3 16,-3 5 1-16,-1 3-5 0,7 13 1 0,-7-6 2 16,0 8-3-16,-2 5-11 0,-3 9-4 0,1 4-2 15,-1 3 4-15,3 4 3 0,-1 0-2 0,2 2-2 16,-1-1 1-16,6-4 5 0,1-3-5 0,2-3 2 15,4-3 1-15,1-4 1 0,4-4 12 16,1-2 9-16,4-4 12 0,5-2 4 0,4-2 9 16,2-3 3-16,3-4-2 0,3-1 2 15,0-7-8-15,2-3-6 0,0-2-12 0,0-3-3 16,-1-1-8-16,-4-1-5 0,-3-1-18 0,-2-1-35 16,-3 3-39-16,-2 0-40 0,-4 2-74 0</inkml:trace>
  <inkml:trace contextRef="#ctx0" brushRef="#br2" timeOffset="-23707.75">17019 6183 66 0,'-6'-6'17'0,"1"0"5"15,5 6 2-15,-4-4-1 0,0 0 1 16,4 4 1-16,0 0-2 0,-3-5 2 0,3 5-2 15,0 0-2-15,0 0 3 0,0 0 5 0,0 0-3 16,0 0 1-16,0-5-1 0,0 5-8 0,0 0 1 16,0 0-7-16,0 0-2 0,1-4-3 0,2-1-1 15,2 2-3-15,2 0-2 0,0 0-1 0,0 0-10 16,3 1-15-16,5 1-22 0</inkml:trace>
  <inkml:trace contextRef="#ctx0" brushRef="#br2" timeOffset="-23506.51">17115 6383 57 0,'-3'7'34'0,"3"-7"7"15,-4 4 4-15,4-4 2 0,0 0 0 0,0 0-9 16,-3 6-7-16,3-6-7 0,0 0-11 0,0 0-5 15,0 0-5-15,-2 8-6 0,2-1-12 0,0-7-23 16</inkml:trace>
  <inkml:trace contextRef="#ctx0" brushRef="#br2" timeOffset="-22830.52">16971 6114 259 0,'0'0'57'0,"0"0"12"0,0 0 12 0,0 0 7 15,0 0 9-15,0 0 4 0,0 0-15 0,0 0-17 16,0 0-16-16,0 0-15 0,0 0-10 0,0 0-10 15,0 0-9-15,0 0-1 0,0 0-5 0,0 0-2 16,0 0-2-16,0 0 2 0,0 0-2 0,0 0 2 16,0 0-1-16,0 0-1 0,0 0-2 0,0 0 3 15,0 0 0-15,0 0 2 0,0 0-1 0,0 0 5 16,0 0 5-16,0 0 0 0,0 0 3 16,0 0 1-16,0 0-1 0,0 0-3 15,0 0 3-15,0 0-5 0,0 0-5 0,-3 6 0 16,3-6-2-16,-2 4-2 0,3 1-2 0,2 1 1 15,2 1-2-15,6 0 4 0,0 4 2 0,5-1-1 16,5 3 1-16,0 3-1 0,2-4 3 0,-3 2 2 16,2 2 0-16,0-3-4 0,-1-1-3 0,-4-2 0 15,-2-2 0-15,-3-1-6 0,-1-2-10 0,-11-5-15 16,0 0-17-16,0 0-17 0,8 4-17 16,-8-4-25-16,0 0-25 0</inkml:trace>
  <inkml:trace contextRef="#ctx0" brushRef="#br2" timeOffset="-22675.67">17220 6159 606 0,'-4'-7'139'0,"-1"4"10"15,-1-1 13-15,1 3 9 0,-4 1 5 0,3 0-44 16,-1 4-39-16,-2 0-29 0,-3 4-23 0,0 4-14 16,-4 4-11-16,0 3-12 0,-4 8-7 0,1 1-23 15,-2 6-41-15,2 1-59 0,0 2-82 0</inkml:trace>
  <inkml:trace contextRef="#ctx0" brushRef="#br2" timeOffset="-22242.58">17164 7276 423 0,'-9'14'75'0,"3"0"6"0,3 0 21 0,1-3 18 15,2-2 6-15,2-2-34 0,1-1-16 16,1 0-12-16,2 0-8 0,3 0-5 0,-1-1-21 15,2 0-17-15,1-2-9 0,1 0-12 0,0-2-15 16,0-1-17-16,-3 0-16 0,1 0-18 0,0-3-19 16,-4 0-23-16,1 0-18 0,-1-3-11 0</inkml:trace>
  <inkml:trace contextRef="#ctx0" brushRef="#br2" timeOffset="-22106.91">17304 7267 231 0,'2'-13'120'0,"0"4"30"0,-2 9 32 0,0 0 31 15,0 0 23-15,0 0-1 0,0 0-13 0,0 0-17 16,0 0-23-16,-2-2-16 0,-1-1-25 0,-1 6-23 15,-2 1-26-15,0 3-26 0,0 2-15 16,-2 4-16-16,1 1-11 0,-5 5-9 0,1 2-11 16,2-3-6-16,-1 2-13 0,1 1-29 0,0 3-37 15,-2 1-57-15,0 1-92 0</inkml:trace>
  <inkml:trace contextRef="#ctx0" brushRef="#br2" timeOffset="-18907.23">10739 18185 108 0,'-7'0'59'16,"-2"-3"16"-16,9 3 13 0,0 0 15 0,0 0 16 15,0 0-6-15,0 0 3 0,0 0-3 0,0 0-9 16,0 0-8-16,0 0-10 0,0 0-15 0,0 0-18 16,-5 1-9-16,5-1-15 0,-4 1-12 0,0-1-10 15,2 2-9-15,2 7 0 0,0 0-1 16,0 2 1-16,1 1 4 0,3 1 2 0,2 1 4 16,-3-2 1-16,1-1 2 0,1 0-3 0,-2 0 1 15,2-3-1-15,2 0-3 0,-2-3-2 0,2-1-3 16,-1-3 1-16,-6-1-1 0,0 0 3 0,0 0 2 15,0 0 11-15,0 0 8 0,0 0 7 0,0 0 7 16,0 0 9-16,0 0 7 0,0 0 5 0,4-1 4 16,-4 1-5-16,0 0-6 0,0 0-7 0,0 0-5 15,0 0-9-15,0 0-7 0,0 0-6 0,0-2-5 16,0-2-6-16,0 4-3 0,0 0 2 0,0 0 0 16,-1-3-1-16,1 3-2 0,0 0-2 0,0 0-1 15,0 0 0-15,0 0-1 0,0 0-3 16,0 0-3-16,0 0 0 0,0 0 1 0,0 0-1 15,0 0 1-15,0 0-1 0,0 0 0 0,0 0 2 16,0 0-2-16,0 0 0 0,4-1-2 0,-1 0 2 16,1 0 0-16,0 1 0 0,-1 0 2 15,-3 0 0-15,3 4 5 0,-1-1 0 0,9 2 0 16,-4 1 0-16,-7-6 1 0,0 0 1 0,0 0-1 16,0 0 2-16,0 0-3 0,0 0 0 0,0 0 4 15,0 0-2-15,0 0-2 0,0 0 0 0,0 0-2 16,0 0-1-16,0 0 1 0,0 0-3 0,0 0-2 15,7 0 3-15,-7 0 1 0,0 0 2 16,0 0-2-16,0 0 3 0,0-3 1 0,-4 0 2 16,1-3 0-16,-1 0 0 0,-2-1-2 0,-7-4 2 15,5 1 1-15,-3-2 0 0,-1 0 4 0,3 4-1 16,0 2 4-16,0 1 2 0,9 5 1 0,0 0-4 16,0 0 0-16,0 0-3 0,0 0-6 0,0 0 2 15,0 0-6-15,0 0-1 0,0 0-3 0,0 0 1 16,0 0 0-16,0 0 1 0,0 0 1 0,0 0-3 15,-4 0 0-15,0 1 0 0,4 0-1 0,0 4 3 16,3 0-1-16,3 1 2 0,-2 1 1 0,-4-7 0 16,0 0 3-16,0 0-1 0,0 0 1 0,6 6 1 15,0 0-1-15,2 1 0 0,-8-7 0 16,0 0 2-16,0 0-1 0,0 0-1 0,0 0-4 16,0 0-11-16,0 0-9 0,0 0-11 15,0 0-12-15,0-1-8 0,0-2-6 0,1 1-5 16,0-2-9-16,1-1 1 0,-4-3 4 0,0-4-27 15,-1-4-37-15,-3-7-54 0</inkml:trace>
  <inkml:trace contextRef="#ctx0" brushRef="#br2" timeOffset="-16942.16">10645 18348 156 0,'0'-7'52'0,"-2"-1"12"0,1 1 10 15,-2 0 6-15,3 0 9 0,-1-2-11 0,-1 3-9 16,2 6-8-16,0-9-3 0,0 2-4 0,0 1-6 16,0 0 4-16,0 6 1 0,2-7 8 0,-2 7 2 15,0 0 1-15,0 0-3 0,0 0-9 16,0 0-4-16,0-8-11 0,1 1-16 0,-1 0-27 16,1-1-35-16,1 0-31 0,-1 2-35 0,2 0-36 15</inkml:trace>
  <inkml:trace contextRef="#ctx0" brushRef="#br2" timeOffset="-16491.95">10739 18074 464 0,'0'0'68'0,"0"0"1"0,0 0 1 0,-12 1-1 0,4 3 1 15,6 1-28-15,4 1-18 0,2 5 2 16,3 3 0-16,1-1 4 0,3 2 1 0,-1 0 0 15,2 1 0-15,2-2-4 0,1 0-6 0,-4 2-6 16,3 0-5-16,-3-3 0 0,1-1 1 0,-2-1 0 16,-1 1-1-16,-1 0-2 0,4-1 4 0,-3 2-2 15,-2-3-3-15,2 1-5 0,0-4-3 0,-4-1 3 16,0 0 0-16,0 0 1 0,-5-6-1 0,0 0-1 16,0 0 1-16,0 0 2 0,7-1 3 0,0 1 0 15,-4-2 6-15,1-3 5 0,-2-1 9 0,0-4 2 16,0 0 11-16,0-2 5 0,-1-2 6 0,0-2 0 15,-3 5-1-15,0-4 0 0,-1 0 1 16,0-1-2-16,0-2-10 0,0 0-3 0,-4 1-5 16,4 2 3-16,0 2 5 0,0 0 4 15,2 1-2-15,1 12 3 0,0 0-1 0,0-9-2 16,0 9-4-16,0 0-6 0,0 0-12 0,0 0-12 16,0-4-7-16,2 1-4 0,3 4-4 0,-2 1 0 15,4 1 1-15,-2 3 0 0,1 1 1 0,0-1 2 16,3 0 2-16,-2 3-1 0,0-5 5 0,1 3-1 15,-2 0 1-15,5 0-2 0,-1-2-7 0,0 0-23 16,3 0-26-16,-3-2-25 0,2 1-34 0,0-3-33 16,0-2-35-16,-1-3-40 0</inkml:trace>
  <inkml:trace contextRef="#ctx0" brushRef="#br2" timeOffset="-15743.35">11233 17909 207 0,'-7'-1'37'0,"-2"-2"-2"0,9 3 2 0,0 0-3 0,0 0-4 16,0 0-26-16,0 0-14 0,0 0-14 16,-8-2-6-16,8 2-1 0,0 0-7 0,0 0-3 15,0 0 7-15,0 0 3 0,0 0 7 0,0 0 7 16,0 0 7-16,0 0 7 0,0 0 9 15,0 0 11-15,0 0 1 0,0 0 9 0,0 0 2 16,0 0 5-16,-9-2 2 0,9 2-2 0,0 0-2 16,0 0-2-16,0 0-5 0,0 0-5 0,0 0-3 15,-5-1-3-15,-2 2 2 0,1 1 2 0,1-1 4 16,5-1 0-16,-6 1 4 0,6-1 5 0,0 0 4 16,-4 3 3-16,4-3-2 0,0 0-2 0,-5 2 1 15,5-2 16-15,0 0 10 0,0 0-5 0,0 0-5 16,0 0-3-16,0 0-2 0,0 0-5 0,0 0-7 15,0 0-17-15,0 0-15 0,0 0 0 0,0 0 2 16,0 0-2-16,0 0-2 0,0 0 1 16,0 0 0-16,0 0-2 0,0 0 2 0,0 0 1 15,0 0-2-15,0 0 7 0,0 0 4 0,0 0 0 16,0 0 4-16,0 0 1 0,0 0 0 0,0 0 1 16,0 0 0-16,0 0-6 0,0 0-2 0,0 0-2 15,0 0-2-15,0 0 0 0,0 0-2 0,0 0-1 16,0 0 0-16,0 0-1 0,0 0 2 0,-6 3-2 15,1 3 2-15,5-6-3 0,-3 5 3 0,0-1-1 16,3-4-1-16,-2 5 1 0,-1-1-1 16,2 3 6-16,-1-2 3 0,1 0 6 0,-1 2 0 15,2-7 1-15,-1 7 0 0,1 0 0 16,-3-2-1-16,1 1-4 0,2-6-5 0,-3 4-2 16,1 3-4-16,2-7 1 0,0 0-1 0,0 0 2 15,0 0 0-15,0 0-3 0,0 0 3 0,0 0-2 16,0 0 0-16,0 0 1 0,0 0 1 0,0 0-1 15,0 0 0-15,0 0 1 0,0 0-1 0,0 0-2 16,0 0 3-16,0 0-1 0,0 0-2 0,0 0-2 16,0 0 4-16,0 0-2 0,0 0 0 0,0 0 1 15,0 0-4-15,0 0 3 0,0 0-1 0,0 0 1 16,0 0 0-16,0 0-2 0,0 0 1 0,0 0 1 16,0 0 1-16,0 0-1 0,0 0 0 15,0 0-1-15,0 0-2 0,0 0 6 0,0 0-3 0,0 0 0 16,0 0-1-16,0 0 1 0,0 0 1 15,0 0-4-15,0 0-1 0,0 0-12 0,0 0-5 16,0 0-14-16,0 0-15 0,0 0-19 0,0 0-21 16,0 0-18-16,0 0-22 0,0 0-17 0,0 0-20 15</inkml:trace>
  <inkml:trace contextRef="#ctx0" brushRef="#br2" timeOffset="-13323.38">10776 18270 103 0,'0'0'50'0,"-9"0"14"16,0 0 16-16,9 0 11 0,0 0 11 0,0 0 2 15,0 0 4-15,-7-3 2 0,7 3-1 0,0 0-4 16,-7 1-7-16,7-1 1 0,0 0-6 0,0 0-10 16,0 0-8-16,0 0-11 0,0 0-12 0,0 0-11 15,0 0-10-15,0 0-11 0,0 0-7 16,0 0-5-16,0 0-8 0,0 0-4 0,0 0-4 15,-2 2-1-15,-2 1-1 0,4 1 0 16,2 1 2-16,2 0-4 0,2 1 3 0,0 2 2 16,2 1 1-16,0 1 2 0,2 0-1 0,-4-4 1 15,4 0-1-15,-2 1 2 0,-1 0 3 0,2-1-4 16,-2 1 2-16,-1 0 2 0,0-1 0 0,1 2 2 16,1-1-1-16,0 0 3 0,-2-1-4 0,2-1 4 15,-1-2-1-15,-1 2-3 0,0-3 3 16,-6-2-3-16,0 0 2 0,0 0-4 0,6 0 4 0,-1 0 0 15,2-5 8-15,-3 0 6 0,1-1 1 16,-1-1 8-16,-1-1 6 0,1 0 8 0,0-2 3 16,1-1 6-16,0 1-3 0,-1-1 1 0,0 2 0 15,-2-2-2-15,0-1-1 0,2 1-4 0,-2 0-2 16,-1 0-3-16,1-2-3 0,-2 1-4 0,-1 0-3 16,0-2-3-16,-1-3-5 0,1 1-4 0,-1 0-2 15,0 0-4-15,-1 2-2 0,0-1 2 0,0 2-1 16,1 1 1-16,-1 1 3 0,3 11 1 15,-3-9 1-15,3 9-1 0,0 0 3 0,0 0-1 16,0 0 1-16,0 0 1 0,0 0 0 0,0 0-1 16,0 0 0-16,0 0-1 0,0 0-3 15,0 0-2-15,0 0-6 0,0 0-2 0,-2-1-4 16,0 2 0-16,0 1-5 0,2-2 0 0,-1 5-1 16,1-2 0-16,0 3 4 0,1 2-3 0,2 1 3 15,0 2-2-15,3 1 2 0,-1-4 0 0,1-1 1 16,0 1-1-16,0-1 0 0,3 0 1 0,-1 2-1 15,1-3 3-15,0-1-2 0,-1-1-1 0,-3-1 2 16,2-1 2-16,0-1 0 0,2 1 0 0,-1-2 3 16,0-1-3-16,-2-1 5 0,2-1 1 15,0 0 2-15,0-2-2 0,3 0-3 0,1-3-11 0,-1-1-23 16,1-1-17-16,-1-1-16 0,-2 0-20 0,2-1-48 16,-2-2-30-16,-1-2-39 0,-2 2-51 15</inkml:trace>
  <inkml:trace contextRef="#ctx0" brushRef="#br2" timeOffset="-13042.2">10999 17757 518 0,'-15'-2'159'0,"3"0"22"15,12 2 21-15,-9-2 14 0,9 2 9 0,0 0-57 16,0 0-40-16,0 0-35 0,0 0-34 0,-3 2-22 15,4 4-23-15,3 1-16 0,1 5-11 16,8 1 2-16,2 3-1 0,4 3 2 0,3 0 6 16,-1 2-3-16,3 2 4 0,-4-4 3 0,1-1 2 15,1 1-2-15,-3-2 3 0,-3 0-1 0,1-3 0 16,-5-2 3-16,1 0-2 0,-1-2-1 0,-2-1-24 16,1-2-24-16,-11-7-28 0,0 0-29 0,0 0-30 15,0 0-31-15,0 0-26 0,6 2-25 0,0-2-5 16</inkml:trace>
  <inkml:trace contextRef="#ctx0" brushRef="#br2" timeOffset="-12907.65">11223 17734 445 0,'-12'2'120'0,"3"-1"2"0,9-1-1 0,0 0-3 16,0 0-19-16,0 0-89 0,0 0-66 0,-5 5-61 15</inkml:trace>
  <inkml:trace contextRef="#ctx0" brushRef="#br2" timeOffset="-12479.56">11142 17963 253 0,'-10'9'112'0,"0"-3"20"16,10-6 12-16,0 0 6 0,0 0 4 0,0 0-25 16,0 0-19-16,0 0-18 0,0 0-21 0,0 0-17 15,-1 5-10-15,2-2-6 0,2 0-2 0,2-2-7 16,1-1-5-16,2-1 56 0,-1 0-51 0,1-2 9 16,4-1 10-16,0 0 13 0,-3-1 4 0,0-2 8 15,4-1 2-15,2-3-58 0,1-1 53 16,4-2-12-16,-1-1-12 0,2 2-13 0,-1-1-6 15,-2 0-10-15,0 1-9 0,-2 2-2 16,-4 1-4-16,-2 3 0 0,-10 7-4 0,0 0 5 16,0 0-4-16,0 0 0 0,0 0 1 0,0 0-2 15,0 0-1-15,0 0 1 0,10-5 2 0,-10 5-5 16,0 0 3-16,0 0-3 0,0 0 1 0,0 0-2 16,0 0 2-16,0 0 0 0,3 2-3 0,-1 1 1 15,-1 1 2-15,0 1 0 0,0 1-1 0,1 2 2 16,-1 1-1-16,1-1-1 0,0 2 2 0,1 0 0 15,1-3 0-15,3-1 1 0,-2 0 0 0,-1-1 1 16,0 1 2-16,2-2 2 0,0 0-3 0,-6-4-16 16,0 0-22-16,0 0-28 0,0 0-39 0,0 0-32 15,0 0-34-15,0 0-39 0,0 0-40 16</inkml:trace>
  <inkml:trace contextRef="#ctx0" brushRef="#br2" timeOffset="-12306.6">11352 17630 583 0,'-11'-3'150'0,"11"3"21"0,-10-1 14 15,10 1 13-15,0 0 2 0,0 0-56 0,0 0-36 16,0 0-35-16,0 0-25 0,0 0-39 0,0 0-43 16,0 0-48-16,0 0-48 0,0 0-53 0,0 0-53 15</inkml:trace>
  <inkml:trace contextRef="#ctx0" brushRef="#br2" timeOffset="-12066.57">11457 17610 554 0,'-4'-8'117'16,"-1"-1"30"-16,0 0 27 0,-3 0 24 0,8 9 18 16,0 0-6-16,0 0-22 0,0 0-24 0,0 0-28 15,0-3-29-15,0 3-29 0,3-1-26 0,1 1-19 16,2 4-30-16,6 2-8 0,1 4 1 0,1 1-2 15,1 3 1-15,2 0-1 0,1 1 2 16,-3 0 2-16,1 0 0 0,-1 1 0 0,1-1 4 16,-1 1 2-16,2-1 0 0,-2 0-9 0,2-2-27 15,-2-1-26-15,2-1-26 0,-4-3-31 16,2 0-22-16,-2-3-23 0,-3-4-23 0,-1-2-6 16,-1-4-5-16,-1-4-18 0</inkml:trace>
  <inkml:trace contextRef="#ctx0" brushRef="#br2" timeOffset="-11817.66">11817 17546 362 0,'-4'-4'92'0,"4"4"12"15,0 0 9-15,-8-2 4 0,3 1 5 16,5 1-29-16,-6 0-23 0,6 0-21 0,0 0-16 16,-8 1-14-16,8-1-7 0,0 0-5 0,0 0-4 15,-8 0-5-15,8 0 2 0,-7 3-1 0,7-3 1 16,-6 4 1-16,6-4-2 0,0 0 0 0,0 0 2 15,0 0 0-15,0 0 2 0,-2 5 1 0,1 0 11 16,1 2 11-16,4 2 13 0,0 0 4 0,1 1 1 16,4 0 3-16,0 1-2 0,-1 1-1 0,4-2-13 15,-4 2-13-15,1-2-6 0,2 0-5 16,-4-3-4-16,1 3-2 0,0-2 3 0,1 0-18 0,-2-1-28 16,0-1-37-16,-7-6-49 15,0 0-54-15</inkml:trace>
  <inkml:trace contextRef="#ctx0" brushRef="#br2" timeOffset="-11675.46">11722 17455 450 0,'-17'-7'135'0,"4"2"8"0,1 0 4 0,12 5 0 0,0 0 0 15,0 0-72-15,0 0-61 0,0 0-54 0,0 0-56 16</inkml:trace>
  <inkml:trace contextRef="#ctx0" brushRef="#br2" timeOffset="-11358.11">11885 17472 360 0,'0'0'97'0,"0"0"17"0,13 0 10 0,-1 1 12 0,-1-2 1 16,-3-1-23-16,3-2-16 0,-1 0-20 0,7-2-9 15,2-3-14-15,6 1-7 0,6-3-10 0,1 2 1 16,2-1-11-16,-2 2-7 0,1 3-5 16,-4 1-10-16,-4 0-2 0,-6 1-4 0,-19 3-2 15,0 0-2-15,12 2 3 0,-5 3-1 16,-4 1 4-16,-3 4 0 0,-3 1 3 0,-2 3-2 16,1 1 1-16,-4 2 0 0,3 1-1 0,2 2 0 15,0-1-3-15,2-1 0 0,0-1-2 0,1-2-1 16,4-1-2-16,0-4-2 0,3-1 1 0,1-4-1 15,2 2 3-15,0-3 7 0,2-1 5 0,2-1 9 16,0-3 7-16,1-2 10 0,0-1-3 0,3-1 2 16,-3-3-1-16,0-1-8 0,0-1-25 0,-1-5-50 15,-2 0-57-15,-2-3-68 0</inkml:trace>
  <inkml:trace contextRef="#ctx0" brushRef="#br2" timeOffset="-10891.77">12166 17506 312 0,'-23'12'140'0,"5"-1"27"0,-1 0 22 0,5-2 19 16,14-9 8-16,-11 7-30 0,11-7-24 15,0 0-27-15,-3 5-25 0,3-3-24 0,3-2-21 16,6-2-8-16,3-2-3 0,7-4-10 0,0-1-12 16,7-3-2-16,2-2-1 0,3-3-3 0,-3-2-13 15,2-1-16-15,-1 1-11 0,-1-2-19 0,-5 1-19 16,-3 1-1-16,-4 2-3 0,-3 3 2 0,-5 3 13 15,-8 11 11-15,0 0 6 0,0 0 21 16,0 0 19-16,0 0-3 0,0 0 1 0,0 0-4 16,0 0-3-16,0 0-6 0,0 0 1 0,0 0-5 15,0 0-1-15,2-5-2 0,-2 4-2 0,-2 4 2 16,-1 1 2-16,-1 2 1 0,2 2-3 0,-2 2-2 16,3-3-11-16,1 4-15 0,0-11-17 0,0 0-22 15,0 0-23-15,0 0-15 0,1 7-13 0,6-6-8 16,-1-2 10-16,2-2 16 0,-1-1 19 0,-1-1 25 15,1-3 25-15,1-2 21 0,-3 1 29 0,-1-1 27 16,-2 1 22-16,-2 0 24 0,0-1 19 0,-4 0 9 16,0 2 12-16,1 0 2 0,-2 1-7 15,5 7-15-15,0 0-21 0,0 0-24 0,0 0-20 16,0 0-14-16,0 0-17 0,0 0-13 16,-2 1-5-16,2-1-2 0,2 3-3 0,-1 0 3 15,3 2 1-15,3 2 4 0,1 3 1 0,1 0 4 16,3-1 1-16,1 0 0 0,-5-5-3 0,4-1-21 15,-2-4-21-15,2-3-27 0,-3-3-47 0,3-5-62 16,-2-4-53-16</inkml:trace>
  <inkml:trace contextRef="#ctx0" brushRef="#br2" timeOffset="-10707.49">12518 17029 297 0,'-20'-18'114'0,"0"-1"34"16,0 2 39-16,2 2 26 0,2 3 21 15,-1-1-5-15,7 5-31 0,10 8-20 0,0 0-26 16,0 0-32-16,0 0-31 0,0 0-27 0,0 0-24 15,-4-2-18-15,4 4-9 0,5 2-1 0,4 5 10 16,3 1-2-16,1 1-6 0,2 1-2 0,3 4 5 16,2-1 2-16,3 3-1 0,-5-1-3 0,3-1-6 15,-3 1-4-15,1 0-5 0,0 1-29 16,-1 0-40-16,-2-1-49 0,0-3-55 0,-6-2-53 16,-10-12-48-16</inkml:trace>
  <inkml:trace contextRef="#ctx0" brushRef="#br2" timeOffset="-10423.06">12512 17139 630 0,'-9'0'78'16,"9"0"7"-16,0 0 7 0,0 0 7 0,0 0 2 15,0 0 8-15,0 0-48 0,0 0-14 0,-5 4-6 16,5-4 5-16,0 1 1 0,3-1 4 0,1 0 11 16,4-1 10-16,2-4 13 0,4 0 10 0,5-1 8 15,-1-1-1-15,3-3-1 0,-1-3-4 0,-4-1-6 16,2 3-14-16,-1 1-12 0,-1 0-11 0,-2 2-6 15,-3 3-10-15,-2 1 3 0,-9 4-2 0,0 0-8 16,0 0-4-16,0 0-6 0,7-2-3 0,2 3-5 16,-3 2-2-16,1 3-8 0,-1 0-7 0,0-1 3 15,4 2-2-15,-1 0 3 0,1 0 0 16,2 1-4-16,0-1-8 0,-1 0-13 0,3-1-16 16,-1-2-19-16,-2 2-19 0,3-2-23 15,-3-2-21-15,2-3-21 0,-2 1-19 0,0-4-22 16,0-2-34-16,0-1-27 0</inkml:trace>
  <inkml:trace contextRef="#ctx0" brushRef="#br2" timeOffset="-10191.68">13018 16941 421 0,'0'0'154'0,"-2"-11"14"0,0 5 17 0,-1 4 15 0,-3 3 11 16,2 5-49-16,-1 2-27 0,-2 3-31 0,2 1-26 16,0 1-13-16,-1 1-15 0,5-3-15 0,0 1-12 15,2-2-6-15,2-1-12 0,1-2-3 0,0-1-4 16,1-2 1-16,-5-4-3 0,0 0-1 0,5 3 0 15,2-2-1-15,-1-3 0 0,4-1 1 16,-3-2-1-16,-1 0-1 0,-1-1 3 0,-5 6 1 16,0 0 6-16,0-5 2 0,2-3-7 0,-3-2-10 15,-1 0-10-15,-4-3-15 0,-1 3-16 0,-1-2-16 16,-2 2-29-16,0 1-29 0,0 0-24 16,0 1-27-16,0 2-26 0</inkml:trace>
  <inkml:trace contextRef="#ctx0" brushRef="#br2" timeOffset="-9936.49">12967 16885 260 0,'5'-5'145'0,"6"0"26"0,0-1 23 0,2 0 18 15,-2 2 10-15,3 2-37 0,1 1-23 0,0 0-15 16,3-1-19-16,-1 1-21 0,-1 2-24 0,-5-1-19 16,1 2-11-16,-1-1-12 0,-11-1-21 0,0 0-23 15,0 0-16-15,0 0-17 0,0 0-16 0,0 0-13 16,0 0-13-16,0 0-11 0,0 0 1 0,0 0 1 15,0 0 2-15,7-2 14 0,-7 2 16 0,5-3 18 16,0 0 10-16,-2-3 13 0,-3 0 7 0,0-3 3 16,0-1 1-16,4-1-1 0,0-1 1 0,2-1-4 15,2 4 4-15,2 0 1 0,-1 0 0 16,0 2 3-16,2 1 0 0,-1 1 2 0,0 3 0 16,-10 2-7-16,0 0-30 0,0 0-38 0,0 0-54 15</inkml:trace>
  <inkml:trace contextRef="#ctx0" brushRef="#br2" timeOffset="-9559.21">13237 16548 409 0,'0'0'78'0,"0"0"5"16,0 0 4-16,0 0-1 0,0 0 0 0,0 0-35 16,0 0-27-16,0 0-12 0,0 0-8 0,0 0-7 15,-1-1-4-15,2 1 0 0,1 0 0 0,2 4 0 16,2 0 4-16,3 3 4 0,0 0 5 0,3-1 5 15,1 1 8-15,2-1 5 0,-3-4 8 16,2-3 6-16,2-2 3 0,-3 0 5 0,4-1 2 16,-1-3-3-16,-2-2 0 0,-1 1 6 0,-4 0 6 15,0 0 11-15,-9 8 8 0,0 0-1 16,0 0-7-16,0 0 0 0,2-6-7 0,-4-1-20 16,-3 3-26-16,0-3-32 0,-5 3-37 0,-1 1-39 15,-3 2-44-15,0-1-46 0</inkml:trace>
  <inkml:trace contextRef="#ctx0" brushRef="#br2" timeOffset="-9287.67">13475 16180 825 0,'-13'-19'160'15,"1"2"17"-15,0 3 16 0,1 2 20 0,-2 2 7 16,3 1-63-16,2 3-44 0,8 6-14 0,0 0-12 15,0 0-21-15,0 0-21 0,0 0-21 0,-3-3-9 16,3 1-11-16,4 4-3 0,0 5-15 0,5 2-3 16,1 4 0-16,1 3 5 0,7 3 3 0,0 2 2 15,3 1 3-15,-6 0-1 0,-1 2 5 0,-1 1-4 16,2 2 6-16,0 2 0 0,-2-1 1 16,1 0 1-16,-2-1-16 0,-4-1-25 0,0-1-30 15,2-1-32-15,-3-2-43 0,-1-3-37 16,0-3-47-16,-4-4-54 0</inkml:trace>
  <inkml:trace contextRef="#ctx0" brushRef="#br2" timeOffset="-9139.33">13437 16522 723 0,'0'0'171'0,"0"0"29"0,0 0 23 16,0 0 22-16,0 0 12 0,0 0-30 0,-2 0-46 15,4-3-37-15,5-1-32 0,4 1-24 0,3-4-25 16,7-4-19-16,3 0-13 0,0-3-18 0,2 0-13 15,-1-3-34-15,-7 2-42 0,-2 1-59 16,0-2-59-16,-3 0-90 0</inkml:trace>
  <inkml:trace contextRef="#ctx0" brushRef="#br2" timeOffset="-8615.33">12589 17821 302 0,'-5'5'75'0,"-1"-2"15"0,6-3 11 0,-7 5 9 0,2 1 9 16,-2 0-5-16,0 3-10 0,-4 2-8 0,3-2-6 15,-3 2-11-15,2 0-8 0,-1 3-10 16,2-2-7-16,2 1-20 0,-2-2-9 0,1 0-11 15,4-1-7-15,1-3-7 0,3 2-3 0,1-3 1 16,1 1-3-16,2-4 4 0,0 1-2 0,0-2-1 16,2-2-3-16,0 0 3 0,-1-2 4 0,2-2 1 15,-1 0 9-15,1 0 11 0,1-2 9 16,2-1 9-16,0 0 8 0,0-2 4 0,4 4 4 16,-1-2 7-16,0 3 2 0,-2 1-3 0,0 2 2 15,-4-1-7-15,-2 5-7 0,-2 0-4 0,-2 1-9 16,-1 3-8-16,-3-1-8 0,-1 1-9 0,0 1-11 15,-1 1 2-15,0 0-8 0,0 1-5 0,2 0 1 16,1 2-16-16,-2-1-26 0,2 2-31 16,1 1-45-16,-1-3-58 0,2 0-59 0</inkml:trace>
  <inkml:trace contextRef="#ctx0" brushRef="#br2" timeOffset="-8425.31">12720 17920 780 0,'0'0'150'0,"0"0"17"0,0 0 14 16,0 0 11-16,0 0 2 0,0 0-54 0,0 0-40 16,0 0-29-16,0 0-27 0,5-3-14 0,6 3-9 15,-3 3-13-15,2 1 1 0,4 3-1 0,-2 3-1 16,2 3-1-16,1 1 2 0,4 2-3 16,1 2-3-16,-4-4 0 0,-5 1-18 15,1 0-28-15,-2 1-33 0,-3 3-35 0,1-1-45 16,0-3-57-16</inkml:trace>
  <inkml:trace contextRef="#ctx0" brushRef="#br2" timeOffset="-8209.06">12725 17933 482 0,'-11'-10'209'0,"1"1"40"0,3 1 29 0,8 1 25 0,-2 2 11 15,3-1-66-15,1 1-55 0,3-1-43 16,0 2-39-16,3-1-41 0,0 1-30 0,1-1-26 15,1 1-10-15,2 0-9 0,-2 2-1 0,2 1-2 16,0 1 0-16,-3 3 1 0,-2 0-5 0,0 1 0 16,-2 0-2-16,-1 3 4 0,-3 0 0 0,-1 3 0 15,-1 0-14-15,-3 1-17 0,1 1-3 0,1-1-19 16,0 1-36-16,0-1-41 0,-1 0-51 0,-2-1-62 16</inkml:trace>
  <inkml:trace contextRef="#ctx0" brushRef="#br2" timeOffset="-7957.69">12922 17780 466 0,'6'-5'93'0,"1"0"23"0,0 1 16 0,3-1 10 16,-4 1 7-16,1 2-19 0,0-2-13 0,2 3-15 15,-9 1-8-15,0 0-15 0,0 0-7 0,0 0-4 16,0 0-2-16,0 0-9 0,0 0-10 0,0 0-9 15,0 0-13-15,0 0-6 0,-1 2-11 0,-1 3-6 16,-3 1-6-16,0 3 2 0,2 2 1 0,-3 2-3 16,0 1-15-16,0 2-25 0,0 1-14 15,6-3-25-15,3 0-28 0,0-2-29 0,2-1-31 0,-1-2-30 16,0-2-22-16</inkml:trace>
  <inkml:trace contextRef="#ctx0" brushRef="#br2" timeOffset="-7808.61">13062 17816 346 0,'2'-11'138'0,"0"2"30"16,-2 9 25-16,0 0 19 0,0 0 16 0,0 0-36 16,0 0-28-16,0 0-32 0,0 0-32 0,0 0-32 15,0 0-26-15,7-2-19 0,-2 0-14 0,1 1-9 16,0 1 0-16,5 3-5 0,1 0-10 0,-1 1-19 16,4 0-21-16,-1 1-30 0,3-3-28 0,-4-4-32 15,3-2-49-15,-4 0-56 0</inkml:trace>
  <inkml:trace contextRef="#ctx0" brushRef="#br2" timeOffset="-7258.55">13238 17603 276 0,'-5'-9'140'15,"5"9"26"-15,-4-7 11 0,4 7 6 0,0 0 0 16,0 0-45-16,0 0-37 0,0 0-33 0,0 0-30 16,0 0-25-16,0 0-15 0,0 0-5 0,0-3 1 15,4 1 1-15,0 4 2 0,0 1 2 0,3-1 2 16,-2 1 3-16,3-2 9 0,0 0 7 0,-8-1 11 15,9 0 11-15,0-1 4 0,-6-3 7 0,0-1 5 16,-3 5 3-16,0 0 2 16,0-7-6-16,-1 0-10 0,-2 0-9 0,0 2-5 15,-1 2-8-15,0-2-4 0,-2 2-2 0,0 0-7 16,-1-1-3-16,-3 3-2 0,2-1-3 0,0 2-1 16,1 2-1-16,-1-1-8 0,4 3-7 0,-3 4-4 15,2 1-2-15,5 1-3 0,-1 2-3 0,2 1 1 16,3 1-3-16,2 1 4 0,-1-1 4 0,5 0 4 15,-1-2 3-15,1-2 2 0,1 0 7 0,-2-3 3 16,2-2 4-16,2 0 2 0,0-4 2 0,1 0 8 16,0-2 6-16,1-4 5 0,0-1 0 0,-2-5-17 15,1 0 0-15,3-4-4 0,-2-3-16 16,0-2-10-16,-2-4-21 0,-1-3-9 0,-3 1-8 16,3-3 9-16,-7 1 1 0,1 1 3 0,-3 1 16 15,-1 1 7-15,-2 1 19 0,-3 2 7 0,-3 5 13 16,0 3 9-16,-1 2-7 0,-3 3 1 0,3 4-4 15,-2 2-6-15,0 6-7 0,-4 1-6 16,2 4-9-16,4 4-2 0,-1 1 7 0,4 3-1 16,0 2-2-16,3 0-2 0,0-1 4 0,3 1 2 15,2-1 3-15,3-1 0 0,2-3-2 0,0 1 6 16,0-4 16-16,3-2 16 0,-1-3 16 0,2-3 12 16,3 0 8-16,0-4 8 0,2-1 1 0,1-3-2 15,0-2-4-15,-1-2-11 0,3-3-7 16,-2 0-12-16,-3-1-5 0,1-5-19 0,-1-2-12 15,-1-3-17-15,-2-1-37 0,-3-1-40 0,-1-1-55 16,0-2-61-16,-3 0-71 0</inkml:trace>
  <inkml:trace contextRef="#ctx0" brushRef="#br3" timeOffset="-3174.79">8605 8063 714 0,'-5'-13'148'0,"0"1"26"0,0 4 27 0,5 8 14 15,0 0 11-15,0 0-39 0,0 0-32 0,0 0-29 16,0 0-35-16,-2-2-26 0,0 4-27 16,3 2-15-16,1 3-15 0,2 6-8 0,1 2-3 15,-1 2-1-15,5 3-2 0,-1 2 1 0,5 2-1 16,0-4 2-16,2 2 3 0,-1-4 1 0,0 2 1 16,3-2 3-16,2 2-1 0,0-4-20 0,-1-1-27 15,-2 0-31-15,-3-3-42 0,0-2-54 16,-1-2-46-16,-1 0-54 0</inkml:trace>
  <inkml:trace contextRef="#ctx0" brushRef="#br3" timeOffset="-2938.61">8637 8089 454 0,'-19'-19'215'0,"3"3"31"16,4 3 32-16,1 3 29 0,2 2 19 0,9 8-64 15,0 0-48-15,0 0-40 0,-2-6-34 0,2 6-27 16,-1-5-31-16,2 0-30 0,-1 0-21 0,2 0-10 15,5-2-11-15,0 1-6 0,3-2-2 0,2 1-6 16,4-1-3-16,3 2-5 0,-4 2-2 0,3 0 0 16,-1 2-3-16,-1 2-1 0,-2 2-2 0,1 4 0 15,-3 1-1-15,-6 2 2 0,2 1 5 16,-4 3-4-16,0 0-15 0,-1 1-5 16,-3 1-22-16,0 0-34 0,0 1-37 0,-2 0-56 15,-3 1-63-15,1-1-80 0</inkml:trace>
  <inkml:trace contextRef="#ctx0" brushRef="#br3" timeOffset="-2575.32">8863 7799 508 0,'6'2'163'0,"2"3"23"0,1 2 18 0,3 1 12 15,0 0 8-15,3 0-51 0,0 1-33 16,-3-4-33-16,1 1-20 0,0-1-25 0,-3 3-17 15,0 1-14-15,2 1-7 0,-4 0-3 0,0 2 3 16,-1 0-12-16,1 1-22 0,-3-1-3 0,-2 0-3 16,-1-2-8-16,0 1-14 0,-3-3-14 0,1-8-16 15,0 0-10-15,0 0 1 0,-3 3-12 0,0-3-9 16,-3-5 2-16,-4-3 8 0,5-4 13 0,-3-6 10 16,0-2-3-16,0-4 7 0,2-3 16 15,2-2 11-15,3 1 10 0,2 3 3 16,2 0 2-16,1 1 2 0,5 3 14 0,0 4 6 0,5 2 0 15,2 3 7-15,1 2 6 0,1 1 10 16,-1 4 8-16,1 2 12 0,-2 1 5 0,-1 1 12 16,-2 3 14-16,-5 1 2 0,-2 2-7 0,-3-1-10 15,-2 3-9-15,0 0-10 0,-2-1-6 0,-3-1-23 16,4-5-28-16,0 7-26 0,0-7-23 0,-2 7-33 16,2-7-37-16,-2 7-48 0</inkml:trace>
  <inkml:trace contextRef="#ctx0" brushRef="#br3" timeOffset="-2308">9209 7623 429 0,'6'-2'126'0,"-2"3"4"15,2 2 3-15,-3 2 4 0,-1 4 0 0,0 2-39 16,2 1-42-16,-1 1-30 0,-1 2-13 16,2 3-5-16,3-4-2 0,1 0-2 0,0 1 0 15,2-1-2-15,2-4-2 0,-2 1-10 0,3-3-4 16,-3-1-2-16,0-3 1 0,2-2 3 0,-3-2 14 15,0-3 12-15,0-3 17 0,-2-1 21 16,2-2 18-16,-2-2 10 0,0-2 12 0,1-1 11 16,-3 0 1-16,1-1 6 0,-4-2-4 0,-2 2-3 15,-3-2-9-15,-2 0-14 0,-2 2-16 0,-4 0-19 16,0 2-22-16,-3 2-34 0,-1 3-45 0,-5 1-50 16,2 4-53-16,-1 4-56 0,1 4-58 15</inkml:trace>
  <inkml:trace contextRef="#ctx0" brushRef="#br3" timeOffset="-1621.72">9287 9860 278 0,'-7'7'56'0,"6"1"25"0,-1 2 21 15,0-1 12-15,2-1 6 0,-2-1 3 16,2 1-14-16,0-8-22 0,-2 6-19 0,2-6-24 15,0 0-22-15,0 0-9 0,0 0-5 0,0 0 4 16,0 0 6-16,0 0 20 0,0 0 22 0,0 0 9 16,-2 6 13-16,-2-1 7 0,0 2 0 0,-2 0-2 15,-2 4-8-15,1 0-14 0,-2 4-19 16,1 3-5-16,-2 2-8 0,2 4-9 0,2 1-2 16,3 4 0-16,2-1-4 0,1 1-4 0,3-5-2 15,3 0-7-15,2-3-2 0,-1-4-1 16,6-1 0-16,0-4-3 0,4-3-12 0,-1-5-1 0,1-2-13 15,1-4-15-15,-1-2-18 0,2-4-15 16,-2-3-24-16,1-3-26 0,-1-3-18 0,-1-3-28 16,-3-4-33-16</inkml:trace>
  <inkml:trace contextRef="#ctx0" brushRef="#br3" timeOffset="-1408.19">9481 9812 388 0,'-6'15'123'0,"0"2"35"0,1 2 26 15,2 0 13-15,-2 0 7 0,3-7-38 0,2 2-18 16,1 1-28-16,0-2-31 0,1-1-35 0,1-3-26 16,1-1-13-16,1 0-15 0,0-2-5 0,1-2-22 15,2-1-1-15,-2-6-2 0,4-1-4 0,-3-3-4 16,2-1 0-16,-1 0 8 16,0-1 6-16,-1-1 25 0,-1-2 15 0,-5 1 12 15,-1-2 12-15,-1 2 6 0,-3 1 2 0,-2 2-9 16,-3-4-22-16,-1 3-22 0,-1 0-30 0,-1 1-46 15,0 1-47-15,2 1-53 0</inkml:trace>
  <inkml:trace contextRef="#ctx0" brushRef="#br3" timeOffset="-1075.02">9552 9736 511 0,'11'2'122'0,"1"1"14"0,1 1 5 15,0-1 9-15,-1 3 5 0,-2-4-29 0,1 3-23 16,-2-1-26-16,-2 2-19 0,1 0-13 0,-3-1-7 16,-2 2-11-16,-2-2-4 0,-1 2-16 0,0-7-10 15,0 7-4-15,-2-1-14 0,-1 1-17 0,1 0-13 16,-2-2-14-16,0 1-16 0,-2-3-12 0,1-2-11 16,1 0-9-16,-2-4 4 0,0-4 13 0,-2-3 16 15,1-4 20-15,3 0 26 0,0-4 19 0,0 1 13 16,1-2 16-16,3 2 12 15,3-1 3-15,1 3 4 0,3 1 7 0,1 4-2 0,4 0 9 16,1 1 3-16,5 4 8 0,0 0 12 16,3 3 10-16,-1 0 7 0,-3 2-4 0,1 0-1 15,-2 3-4-15,-1-1-3 0,0 3-10 0,-3 1-15 16,-4-3-14-16,-3 3-17 0,0-1-32 0,-5-5-34 16,4 4-42-16,-4-4-51 0,6 7-57 0</inkml:trace>
  <inkml:trace contextRef="#ctx0" brushRef="#br3" timeOffset="-39.13">8982 16669 343 0,'0'0'113'0,"0"0"31"0,0 0 30 16,0 0 23-16,0 0 21 0,0 0-19 0,0 0-5 15,0 0-9-15,0 0-4 0,0 0-13 16,0 0-11-16,0 0 0 0,0 0-1 0,0 0 0 15,0 13-11-15,0-13-6 0,-3 11-15 0,2-3-15 16,1-8-15-16,-3 6-22 0,-3-3-21 16,2 0-19-16,0 0-12 0,-4-1-12 0,4 4-6 15,-1-2-7-15,1 6-3 0,3 0-2 0,-1 2 1 16,2 2 1-16,1 4-2 0,1 0 0 0,3 4-8 16,-1-1-22-16,0 0-25 0,4 0-34 0,0-4-22 15,4 0-12-15,0-4-31 0,2-4-27 0,1-2-17 16,5-7-13-16,-2-3-18 0,6-3-22 0,2-6-18 15</inkml:trace>
  <inkml:trace contextRef="#ctx0" brushRef="#br3" timeOffset="227.15">9323 16497 671 0,'-2'-5'131'0,"-1"5"25"0,0 6 16 0,1 4 9 15,0 1 3-15,4 7-39 0,-2 0-21 0,2 2-26 16,2-2-30-16,3-5-24 0,-3-1-16 15,3-2-7-15,0-1-1 0,-1-1-3 0,1-3-9 16,-2-2 8-16,-5-3 4 0,0 0 1 0,0 0 1 16,6 1 1-16,1-2 4 0,-3-2 7 0,-4 3 10 15,0 0 2-15,0 0 8 0,0 0 6 0,0 0 5 16,0 0 7-16,0 0 4 0,3-3 0 0,-1-1 5 16,-2 0 4-16,-2-4-9 0,-2 0-8 0,-2-1-17 15,-2-1-21-15,0 3-24 0,-2 0-30 16,-3 0-33-16,6 2-32 0,-1 0-31 0,-1 2-32 15,9 3-32-15,0 0-38 0,0 0-42 0,-8-1-44 16</inkml:trace>
  <inkml:trace contextRef="#ctx0" brushRef="#br3" timeOffset="558.6">9486 16299 435 0,'0'0'161'0,"0"0"27"0,0 0 30 15,0 0 29-15,0 0 19 0,7-6-52 16,0 5-30-16,-2 3-27 0,-2 0-29 16,0 6-24-16,2 2-28 0,2 1-28 0,-1 0-17 15,3 2-7-15,0-1-7 0,-5-5-13 0,2-1-18 16,0 1-17-16,-1 0-17 0,-1-1-18 0,-4-6-29 16,0 0-17-16,0 0-11 0,0 0 2 0,0 0 10 15,0 0 14-15,3 0 3 0,-2-3 2 0,0-4 26 16,-3-3 22-16,2-4 13 0,1-3 3 0,-2-4 5 15,1-1 2-15,2-3 19 0,0 0 28 0,3 3 5 16,1 2-3-16,3 5 2 0,2 3 11 0,1 0 14 16,0 5 6-16,4 2 1 0,4 1-2 0,1 4 0 15,-2 1 1-15,2 1 7 0,2 1 1 0,-2 3-14 16,1 0-5-16,1 3-18 0,-1 0-15 0,-4 1-43 16,-2 1-69-16,-2-1-92 0</inkml:trace>
  <inkml:trace contextRef="#ctx0" brushRef="#br3" timeOffset="1242.09">9462 18259 395 0,'-12'11'72'0,"12"-11"12"0,0 0 5 0,0 0 4 16,0 0 1-16,0 0-22 0,0 0-21 0,0 0-16 15,0 0-12-15,0 0-11 0,-5 6-5 0,5-6-5 16,0 0 0-16,0 0 3 0,0 0-1 0,0 0 1 15,-4 5 0-15,4-5 0 0,0 0 1 0,0 0 1 16,0 0 3-16,0 0 0 0,-5 5 4 0,5-5 6 16,0 0 10-16,-6 3 5 0,6-3 8 0,0 0 8 15,-3 2 8-15,3-2 7 0,0 0 1 0,0 0-5 16,0 0-2-16,0 0-8 0,0 0-10 0,0 3-8 16,0 2-15-16,2 2-9 0,2 2-6 15,4-1-3-15,-2 1-5 0,3 5 7 0,5 2 5 16,1 2 2-16,3 4 3 0,-5 3 0 0,4 4 5 15,-1-1 2-15,2 4-3 0,-1 1-4 0,3 2-9 16,1-3-35-16,-3-4-54 0,-1 0-72 0</inkml:trace>
  <inkml:trace contextRef="#ctx0" brushRef="#br3" timeOffset="1484.14">9430 18259 866 0,'-10'-4'153'0,"10"4"24"0,0 0 14 16,0 0 7-16,-5-3 7 0,4-2-61 16,4-2-35-16,4-3-20 0,7-5-24 0,1-2-24 0,2 0-16 15,-1 1-8-15,2 3-8 0,-2 0-9 16,-1 5-3-16,-3 2-7 0,-1 6 2 0,-3 6-4 16,-2 5 4-16,-2 5 2 0,0 3 1 0,2 1 3 15,-2 3 2-15,0 1 2 0,-2 2 0 0,2 2 0 16,-2-2-15-16,1-2-21 0,-2-1-22 0,-2-1-38 15,-2-4-44-15,-2-2-52 0,0-6-62 0</inkml:trace>
  <inkml:trace contextRef="#ctx0" brushRef="#br3" timeOffset="1824.85">9554 18109 595 0,'0'0'171'0,"0"0"17"0,0 0 10 0,0 0 4 0,0 0 2 15,6-10-66-15,-6 10-47 0,4-8-36 16,2 5-24-16,2 4-16 0,2 6 8 0,1 3-2 16,1 2 8-16,2 4 10 0,1 3 4 0,0 3 1 15,1-2-2-15,1 1 1 0,0 2-18 0,1-1-4 16,-1-3-8-16,-2-1-14 0,-3-4-9 0,-1-2-16 16,-1-2-13-16,-2-4-11 0,-8-6-1 0,0 0-2 15,0 0-3-15,3 2-3 0,-1-4-10 16,-6-4 1-16,-1-5-7 0,-1-3-3 0,-2-2-8 15,1 0-2-15,-2-6-1 0,1-2 8 0,-2-1 18 16,4 0 10-16,2 2 23 0,6 1 13 0,1 2 17 16,0 3 16-16,2-1 12 0,2 1 11 0,1 5 6 15,3 3 10-15,1 2 10 0,0 3 10 0,-1 1-1 16,-11 3-6-16,8 1-5 0,-3 2-13 0,1 0-9 16,-1 2-6-16,-2 2-14 0,0 0-14 0,-1 2-21 15,-2 0-32-15,1 0-34 0,0-1-26 0,-1-8-38 16,0 0-53-16</inkml:trace>
  <inkml:trace contextRef="#ctx0" brushRef="#br3" timeOffset="2091.59">9853 17961 546 0,'0'0'125'0,"0"0"6"0,0 0 2 0,0 0 3 15,2-2 3-15,-1 1-53 0,1 4-32 0,-1 1-26 16,2 4-17-16,1 2-3 0,3 1-4 0,0 2-3 15,1 1-2-15,3 2 1 0,-2-6 4 0,5 0-1 16,-2-1-3-16,0-2-3 0,-1-2 0 0,1-1 2 16,-3-3 3-16,-2-1 8 0,1-3 6 0,-3-1 8 15,0-4 7-15,-1 0 12 0,-1-1 3 0,-1-2 2 16,1 0 8-16,-1-3-1 0,-1 3-2 16,-1-3 1-16,-1 2 4 0,-1 1-7 0,-1 1 0 15,-1 1-6-15,0 4-14 0,-2-2-28 0,-3 5-47 16,0 2-43-16,0 2-52 0,-2 4-75 0</inkml:trace>
  <inkml:trace contextRef="#ctx0" brushRef="#br1" timeOffset="61628.39">2499 16382 401 0,'-8'6'86'15,"1"-2"20"-15,2 3 19 0,-2-3 12 0,1 0 13 16,1-1-22-16,1 1-7 0,4-4-14 0,-5 2-14 16,0 2-12-16,-1-1-19 0,6-3-11 15,0 0-13-15,-3 5-6 0,3-5-10 0,-6 5-6 16,1 0-5-16,5-5-4 0,-5 4 5 0,-1 1 3 16,1 1 6-16,0-1 7 0,1 1 5 0,0-1 7 15,-1 2 3-15,-1-2 6 0,3 0-3 0,-2 0 1 16,1 0-3-16,0 0-5 0,0 1-2 0,1-1-9 15,-1-1-4-15,4-4-7 0,0 0 0 0,0 0-3 16,0 0 2-16,0 0 2 0,0 0 7 16,0 0 13-16,0 0 11 0,0 0 5 0,0 0 3 15,0 0-1-15,0 0-2 0,0 0-5 0,1 1-5 16,1-1-11-16,-2 0-11 0,3-2 0 0,2 1-6 16,0-1-3-16,1-2 0 0,5-1 0 0,2-3 2 15,3 0 4-15,2-2 2 0,-1 2-3 0,3 0 1 16,1-1 2-16,4 0 1 0,9-3 7 0,6-1-7 15,7-4 1-15,3 0-5 0,1 0 2 0,4-2-1 16,3 0 0-16,3 0-3 0,0 1-5 0,1 0-1 16,-8 1-3-16,-7 3-4 0,-5 2 0 15,-4 2-2-15,-6 3-2 0,-6 3 1 0,-6-1-3 16,-4 2 3-16,-5 1-3 0,-11 2 5 0,0 0-1 16,0 0 1-16,0 0 0 0,0 0 1 15,0 0 3-15,0 0-2 0,0 0 2 0,0 0-2 16,0 0-3-16,0 0 2 0,0 0-7 0,0 0-12 15,0 0-15-15,0 0-21 0,0 0-24 0,0 0-29 16,0 0-25-16,0 0-37 0,0 0-38 0,0 0-40 16,0 0-36-16,0 0-29 0,0 0-24 0</inkml:trace>
  <inkml:trace contextRef="#ctx0" brushRef="#br1" timeOffset="62148.28">2508 16624 135 0,'-9'5'28'0,"9"-5"8"0,0 0 3 15,0 0 7-15,-7 3 6 0,7-3-4 0,0 0 4 16,0 0 8-16,-8 3 6 0,8-3 6 0,0 0 12 15,0 0 9-15,0 0 6 0,0 0 6 0,0 0 5 16,0 0 5-16,0 0 2 0,0 0 2 16,0 0-9-16,0 0-5 0,0 0-3 0,0 0-8 15,0 0-12-15,0 0-11 0,0 0-10 0,0 0-9 16,-1 0-5-16,2-3 0 0,6 1 6 0,1-4 12 16,5-1 7-16,-1 0 2 0,5-2 1 0,3-2 3 15,4-1 2-15,5-1-8 0,3 1-14 0,2-2-7 16,5-2-3-16,3 3-2 0,2-5-3 0,5-1-6 15,2-1-3-15,2 1-3 0,0-2-4 0,0-1-10 16,-5 1-7-16,-1 2-1 0,-6-1-5 0,-4 4-3 16,-5 4-1-16,-6 1 2 0,-6 4 1 15,-5-1 0-15,-15 8 2 0,0 0 7 0,0 0 3 0,0 0 6 16,0 0 3-16,0 0-1 0,0 0 2 16,0 0 1-16,0 0-5 0,0 0-7 0,0 0-2 15,0 0-5-15,0 0-4 0,0 0 2 0,0 0-3 16,0 0-1-16,0 0 0 0,0 0 1 15,0 0-5-15,0 0-4 0,0 0-6 0,0 0-12 16,0 0-12-16,0 0-18 0,0 0-22 0,0 0-22 16,0 0-22-16,0 0-21 0,0 0-18 0,0 0-21 15,0 0-24-15,0 0-27 0,6-7-27 0,-5 1-28 16</inkml:trace>
  <inkml:trace contextRef="#ctx0" brushRef="#br1" timeOffset="62679.99">2610 16663 610 0,'-9'4'110'0,"0"-3"23"15,-2 1 19-15,11-2 15 0,-7 2 11 0,7-2-27 16,0 0-18-16,0 0-21 0,0 0-15 0,0 0-20 15,0 0-17-15,0 0-13 0,0 0-11 0,0 0-14 16,0 0-9-16,0 0-7 0,0 1-6 0,3 0 0 16,1-2 7-16,4-1 11 0,6 1 19 0,9-2 18 15,5-1 7-15,2 1 5 0,6-3 8 0,5-1 12 16,-3 3 2-16,3 0-12 0,0-1-19 0,-1 1-14 16,-3-2-8-16,-7 2 1 0,-1-1-9 15,2-1-12-15,-3 1-12 0,-1 2 2 0,-3-1 1 16,-4 1-3-16,-1 1 0 0,0-1 1 0,-4 2-1 15,-4-1-1-15,-11 2 1 0,0 0-1 0,0 0 0 16,0 0 0-16,0 0 1 0,0 0-1 0,0 0 1 16,0 0 0-16,0 0-1 0,0 0 1 0,0 0 30 15,0 0-31-15,0 0-10 0,0 0-14 0,0 0-20 16,0 0-24-16,0 0-29 0,0 0-34 0,0 0-73 16,0 0-16-16,0 0-47 0,0 0-46 15</inkml:trace>
  <inkml:trace contextRef="#ctx0" brushRef="#br1" timeOffset="69425.06">18698 11697 90 0,'0'0'29'0,"0"0"8"0,0 0 5 0,-4 7 6 16,4-7 10-16,0 0 0 0,0 0-2 0,0 0-3 15,0 0 4-15,0 0 1 0,0 9 6 16,0-9 1-16,0 0-3 0,0 0 0 16,0 0 5-16,0 0-1 0,0 0-2 0,0 0-6 15,0 0-4-15,0 0-1 0,0 0 0 0,0 0-1 16,0 0-5-16,0 0-4 0,0 0-6 0,0 0-3 16,0 0-6-16,0 0-5 0,0 0-7 0,0 0-9 15,0 0-3-15,0 0-3 0,0 0 2 0,0 0-1 16,0 0-4-16,2 5 1 0,-2-5 1 0,0 0 1 15,0 0-1-15,0 0 2 0,0 0-5 0,0 0 4 16,0 0 1-16,0 0-2 0,2 7 0 16,-2-7 1-16,0 0-1 0,0 0-1 0,0 0 2 15,0 0-11-15,0 0-14 0,0 0-17 0,0 0-21 16,0 0-14-16,0 0-18 0,6 3-17 0,-2-3-21 16,1-1-15-16,0 0-12 0</inkml:trace>
  <inkml:trace contextRef="#ctx0" brushRef="#br1" timeOffset="69887.67">18822 11714 142 0,'0'0'73'0,"0"0"17"0,0 0 14 15,0 0 16-15,0 0 15 0,0 0-9 16,0 0-5-16,0 0-2 0,0 0-2 0,0 0-3 16,0 0-5-16,0 0-5 0,0 0-8 0,0 0-9 15,0 0-10-15,0 0-13 0,0 0-12 0,0 0-11 16,0 0-9-16,0 0-14 0,0 0-5 0,0 0-5 16,0 0-5-16,0 0-10 0,0 0-17 0,0 0-13 15,0 0-12-15,0 0-14 0,0 0-13 0,0 0-12 16,0 0-9-16,0 0 2 0,0 0 6 0,0 1 7 15,0-1 0-15,0 0 5 0,0 0 7 16,0 0 0-16,0 0 0 0,0 0-1 0,0 2-3 16,-3-1-2-16,1-1 3 0,2 0-1 0,0 0 0 15,-3 0 5-15,-3 0-2 0</inkml:trace>
  <inkml:trace contextRef="#ctx0" brushRef="#br1" timeOffset="70224.48">18751 11713 170 0,'-7'-3'68'0,"7"3"20"0,0 0 21 0,0 0 18 16,0 0 23-16,0 0 3 0,0 0 7 16,0 0 4-16,-3-3-3 0,3 3-3 0,0 0-4 15,0-4-2-15,-2 0-11 0,4 1-9 0,-1 0-15 16,2 1-15-16,-3 2-14 0,0 0-18 0,0 0-15 15,0 0-16-15,7-1-15 0,0 0-13 0,2 1-10 16,-3 3-6-16,-1 2-4 0,0 1 2 0,1 1-4 16,0 0 1-16,2 0 4 0,0 2-1 0,1 1 3 15,2 1 0-15,0 1 5 0,2 0-1 0,-1-2 4 16,0 0-1-16,0 1-3 0,0 1 3 0,0-1-2 16,-1-2 2-16,1-4 0 0,-3 0-3 0,0-1-2 15,-1-3-7-15,-8-1-15 0,0 0-19 0,0 0-16 16,0 0-22-16,7 2-28 0,-7-2-28 15,0 0-35-15,0 0-28 0,0 0-25 0,0 0-21 16</inkml:trace>
  <inkml:trace contextRef="#ctx0" brushRef="#br1" timeOffset="70448.03">18904 11741 674 0,'0'0'174'0,"0"0"29"0,-5-3 26 16,5 3 27-16,0 0 17 0,0 0-34 0,-7 0-38 16,-1 0-32-16,2 3-32 0,0 0-28 15,-1 2-26-15,0-2-28 0,3 1-17 0,-1 5-19 16,-1-1-12-16,1 3-6 0,0-1-8 0,-1 2-7 16,2 1-20-16,-2 2-32 0,-1-1-37 0,3 3-51 15,-3-1-66-15,1 0-82 0</inkml:trace>
  <inkml:trace contextRef="#ctx0" brushRef="#br1" timeOffset="71692.89">18934 12649 324 0,'0'0'116'0,"-1"2"21"0,1-2 25 0,-1 2 24 15,1-2 22-15,-1 2-10 0,1-2-4 0,0 0-13 16,0 0-11-16,0 0-16 0,0 0-15 0,0 0-19 16,0 0-12-16,0 0-18 0,0 0-15 0,0 0-9 15,-1 3-6-15,1-3-4 0,0 0-2 0,0 0-3 16,0 0-7-16,0 0-9 0,0 0-9 15,0 0-9-15,0 0-6 0,0 0-4 0,0 0-7 16,1 5-4-16,-1-3 0 0,0 3-2 0,2-2 0 16,-2 1 2-16,0 2 0 0,8 1 0 0,1 1 2 15,0 0 1-15,2-2-3 0,-2-1 4 0,1 1-2 16,2 1 2-16,-1 1-3 0,0 1 5 0,1-2-2 16,0 0-2-16,0-2 2 0,2 3 2 15,0-1-1-15,-1 1 0 0,2-1 4 0,-4-2-5 16,2-1 0-16,0 3 1 0,-3-2 1 0,0 0-4 15,-2 0 1-15,-8-5-1 0,0 0 1 0,7 4 1 16,-7-4 1-16,0 0-1 0,0 0-1 0,0 0-2 16,0 0-3-16,0 0-12 0,0 0-12 0,0 0-11 15,0 0-15-15,0 0-12 0,0 0-13 0,0 0-15 16,6 0-18-16,-6 0-8 0,0 0-12 0,4-2-14 16,-1 0-13-16,-3-1-11 0,0-1-8 0,-1-1-15 15,-2-4-2-15,1-1-9 0</inkml:trace>
  <inkml:trace contextRef="#ctx0" brushRef="#br1" timeOffset="71860.59">19156 12645 247 0,'-2'-9'103'0,"2"9"26"0,0 0 26 0,0 0 29 15,-2-6 26-15,-1 0-4 0,3 6-4 0,0 0-4 16,0 0-7-16,0 0-7 0,0 0-11 0,-4-4-16 16,4 4-16-16,-6-1-12 0,0 1-20 0,2 1-20 15,0 3-16-15,-2-2-21 0,1 3-16 0,-1 1-16 16,0 2-16-16,-1 6-13 0,1 3-6 0,0 2-18 15,-3 1-24-15,1 2-26 0,-3 2-40 0,-1 2-57 16,1 2-76-16,-2 3-89 0</inkml:trace>
  <inkml:trace contextRef="#ctx0" brushRef="#br1" timeOffset="73007.48">18941 13806 199 0,'0'0'99'0,"0"0"19"0,0 0 21 0,0 0 15 15,0 0 17-15,0 0-11 0,0 0-14 16,0 0-10-16,0 0-13 0,0 0-9 0,-5-4-8 0,5 4-3 15,0 0-6-15,0 0-7 0,0 0-4 16,0 0-6-16,0 0-8 0,0 0-3 0,0 0-10 16,0 0-9-16,0 0-8 0,0 0-2 0,0 0-8 15,0 0-2-15,0 0-2 0,0 0-5 0,0 0 1 16,0 0 2-16,0 0-4 0,0 0-3 0,0 0-1 16,0 0-5-16,0 0-2 0,0 0 0 0,0 0-2 15,0 0-5-15,0 0 0 0,0 0-4 16,0 0-1-16,0 0 2 0,0 0-2 0,0 0-3 15,0 0 0-15,0 0-1 0,1 0 1 16,2 2 1-16,3 0 2 0,4 1-2 0,1 3 3 16,4 1 1-16,4 0-1 0,1 3 2 0,4-1-2 0,3-1 3 15,-3-3-5-15,-1 0 2 0,0 0-1 16,0 1 1-16,-1 1 0 0,1 0 0 0,-3-2-2 16,-4 1-2-16,0-1 4 0,-4 2-6 0,-1-3 2 15,2 1-6-15,-4-1 0 0,-9-4-7 0,0 0 1 16,0 0-7-16,0 0-10 0,0 0-2 0,9 3-12 15,-9-3-9-15,0 0-9 0,0 0-12 0,0 0-12 16,0 0-10-16,0 0-13 0,0 0-15 0,0 0-16 16,0 0-14-16,0 0-17 0,0 0-13 0,0 0-12 15</inkml:trace>
  <inkml:trace contextRef="#ctx0" brushRef="#br1" timeOffset="73175.52">19253 13782 575 0,'-3'-7'164'0,"-4"2"27"0,7 5 25 16,-6-3 16-16,0 3 7 0,0 1-47 0,0 1-47 16,0 0-34-16,6-2-29 0,0 0-29 0,-6 3-29 15,2 3-16-15,-3-1-5 0,0 5-6 0,0 1-15 16,-3 4-26-16,-3 3-44 0,0 4-60 0,-4 4-77 16</inkml:trace>
  <inkml:trace contextRef="#ctx0" brushRef="#br1" timeOffset="74508.92">18935 15017 179 0,'0'0'61'0,"0"0"19"0,-8-3 22 0,8 3 21 15,0 0 21-15,0 0 9 0,0 0 5 0,0 0 8 16,0 0-1-16,0 0-2 0,-8-1-9 0,8 1-11 15,0 0-9-15,0 0-15 0,0 0-16 0,0 0-16 16,0 0-18-16,0 0-17 0,0 0-12 16,0 0-10-16,0 0-12 0,-4 2-8 0,1 0-4 15,4 1-8-15,3 2 2 0,2 2 0 0,4 0 3 16,0 1-3-16,3 1-1 0,3 1 1 0,2 2 0 16,0-3 5-16,4-1-2 0,2 2 1 0,0 1-1 15,0-3 6-15,-1 2-1 0,2-3-1 0,-1 2 0 16,-2-2-2-16,1-1 0 0,-4-1-2 0,-2-1-13 15,-2-2-18-15,-5 0-16 0,-1-2-13 16,1 0-10-16,-10 0-23 0,7-3-19 0,-7 3-29 16,0 0-20-16,0 0-19 0,3-4-18 0,-1-1-46 15</inkml:trace>
  <inkml:trace contextRef="#ctx0" brushRef="#br1" timeOffset="74675.63">19223 14991 821 0,'-5'-3'144'0,"-2"2"23"0,1 1 24 16,1 2 21-16,-1 1 20 0,-1 1-35 0,2 2-29 16,-1 1-25-16,1 1-27 0,-1-1-23 0,1 0-24 15,1 2-21-15,0 5-18 0,0 1-14 0,0 3-13 16,0 4-19-16,-1 2-21 0,-1 3-33 0,-2 3-45 16,2 5-62-16,-4 2-94 0</inkml:trace>
  <inkml:trace contextRef="#ctx0" brushRef="#br1" timeOffset="76745">19111 15991 183 0,'0'0'54'0,"-6"-3"18"0,6 3 20 0,0 0 19 0,0 0 21 16,0 0 18-16,0 0 1 0,0 0-1 15,0 0-8-15,0 0-5 0,0 0-8 0,0 0-9 16,0 0-10-16,0 0-12 0,0 0-11 0,0 0-12 15,0 0-5-15,0 0-11 0,0 0-7 0,0 0-12 16,0 0-6-16,0 0-6 0,0 0-4 0,0 0-3 16,0-2-6-16,4 3-3 0,1 1 0 0,4 3 15 15,2-1-12-15,4 2 5 0,0 0-3 16,2 0 1-16,2 2 1 0,1 0-5 0,-4-2-2 16,1 0-15-16,0 1 9 0,-2-1-5 15,4 2 1-15,0-1-1 0,0 1 4 0,2-1-4 0,0 0-12 16,-2 0-20-16,1-2-20 0,-3 0-24 15,-1-4-26-15,-4 2-29 0,0-3-34 0,-12 0-31 16,0 0-28-16,7-2-16 0,-7 2-17 0</inkml:trace>
  <inkml:trace contextRef="#ctx0" brushRef="#br1" timeOffset="76925.88">19387 15909 706 0,'-7'-2'181'0,"-2"1"26"0,3 2 18 16,-2 2 17-16,1-1 11 0,0 3-58 16,1-1-54-16,2 1-36 0,1 0-31 0,-1 2-26 15,0 2-19-15,1 3-14 0,-3 5-15 0,0 2-9 16,0 5-19-16,-2 2-30 0,0 5-53 16,0 5-81-16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21T03:22:08.9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17805 7630 187 0,'-12'7'62'0,"1"1"15"0,-3-2 17 16,3 0 18-16,-1-2 17 0,3 1 1 15,9-5 3-15,0 0 4 0,-8 3 6 0,8-3 11 16,0 0 6-16,0 0 4 0,0 0 0 0,0 0-2 16,0 0-10-16,0 0-7 0,0 0-11 0,0 0-21 15,1 0-21-15,2 2-17 0,0-2-11 16,2 0-11-16,-1-2-2 0,8 1-14 0,2-1-12 15,5 2-1-15,1-3-2 0,2-2-5 0,-4 4-5 16,2-3-3-16,4 1-3 16,2-1 2-16,3-1-4 0,2 0-1 0,0-1 0 15,3-1-1-15,1-1-2 0,1 0-5 16,4-1-5-16,-1-1-14 0,-3 1-4 16,-3 0-6-16,-2 1-3 0,-2 0-10 0,-6 2-16 15,-7 0-17-15,-16 6-13 0,0 0-16 0,0 0-29 0,0 0-40 0,0 0-40 16,7-1-28-16,-10 2-19 0,-4 1-22 0</inkml:trace>
  <inkml:trace contextRef="#ctx0" brushRef="#br0" timeOffset="238.55">17915 7728 248 0,'-31'17'120'0,"-2"-1"30"0,4-2 34 0,4 0 31 16,3-3 24-16,4-3-15 0,2-2-14 0,6 1-5 16,10-7-4-16,0 0-10 0,0 0-24 0,0 0-26 15,-4 2-9-15,4 0-9 16,3 0-3-16,7-2-5 0,2 2 4 0,4-2-6 15,5 1 1-15,0-1 1 0,5 0-10 0,2-1-9 16,1 1-15-16,3-1-15 0,4-3-19 0,4 1-18 16,1-3-9-16,-1 1-4 15,1-1-8-15,-2 0-4 0,-1-1-7 16,-1 0-11-16,-5 1-11 0,-1 0-12 0,-6 1-25 16,-6 0-30-16,-5 2-23 0,-3-1-26 0,-11 4-30 15,0 0-33-15,0 0-42 0,8-4-45 0,-3-3-81 0</inkml:trace>
  <inkml:trace contextRef="#ctx0" brushRef="#br0" timeOffset="732.98">17896 7736 322 0,'-8'-4'117'0,"3"1"31"15,5 3 28-15,0 0 22 0,0 0 11 0,0 0-25 16,0 0-21-16,0 0-23 0,0 0-19 0,-2-3-29 15,5-1-24-15,2 2-20 0,3 0-7 0,4-2-8 16,2 0-11-16,6-1-5 0,2 0-2 0,6-2-3 16,3-1 0-16,-1 0-5 0,0 0-3 0,1-3-1 15,1 3-3-15,-3 0 0 0,-1 1-12 0,-4 0-13 16,-3 1-17-16,-3 3-19 0,-4-2-18 16,-14 5-23-16,0 0-21 0,0 0-30 0,0 0-28 0,0 0-24 15</inkml:trace>
  <inkml:trace contextRef="#ctx0" brushRef="#br0" timeOffset="948.67">17967 7740 561 0,'-30'11'107'0,"1"1"25"15,3-2 23-15,3-1 22 0,4-1 18 0,5-1-21 16,3-4-6-16,11-3 5 0,0 0 0 0,0 0-14 16,0 0-9-16,0 0-8 0,-5 2-14 0,6-1-12 15,3-1-14-15,0-2-18 0,6 0-18 0,1 0-6 16,2-2-11-16,2 0-8 0,3-1-7 15,3 0-6-15,-4 1-8 0,4 0-6 0,3-2-1 0,3-1-6 16,2 0-15-16,1-1-26 16,3 1-27-16,0 0-34 0,-2-2-38 15,-2 2-39-15,1-1-53 0,-4 1-55 16,-4 2-41-16,-6-1-42 0</inkml:trace>
  <inkml:trace contextRef="#ctx0" brushRef="#br0" timeOffset="1150.19">17877 7885 396 0,'-25'14'73'0,"4"-2"17"0,5-2 33 0,16-10 33 16,0 0 23-16,0 0 5 0,0 0 1 0,0 0 6 15,-5 6 6-15,3-3 5 0,9-2-14 16,1-1-15-16,5-1-11 0,4-1-19 0,3-2-11 0,4 1-15 16,5-4-18-16,3 1-24 0,-2-1-18 15,3-2-17-15,2 1-19 0,3-1-24 0,-2-2-29 16,2 0-38-16,-3-2-33 0,0 2-43 0,-2-2-35 15,-4 1-42-15,-6 0-49 16,-6 2-45-16,-5 2-42 0</inkml:trace>
  <inkml:trace contextRef="#ctx0" brushRef="#br0" timeOffset="1364.44">17838 7892 478 0,'0'0'128'0,"0"0"23"0,0 0 19 0,0 0 21 0,-7 2 20 15,6-2-19-15,4-2-12 0,6-1-16 0,4-1-13 16,1 0-12-16,5-2-8 0,-3-1-15 16,6 1-17-16,1-1-17 0,-2 2-20 15,-1 0-12-15,3-1-16 0,0-1-12 0,1 0-19 16,-2 1-22-16,1-1-34 0,-1 0-29 0,-3-1-37 16,-1 0-48-16,-3-3-57 0,-2 1-54 0,-6 1-40 15</inkml:trace>
  <inkml:trace contextRef="#ctx0" brushRef="#br0" timeOffset="1541.29">17806 7782 275 0,'-32'5'117'0,"2"0"40"0,5 0 40 0,7-3 30 15,1 0 27-15,17-2-4 0,0 0-5 0,0 0-8 16,0 0-13-16,-8 1-28 0,6-3-29 16,7 0-20-16,6-1-12 0,7-1-18 0,4-1-18 15,6 0-18-15,4-2-16 0,5 0-16 0,5-2-8 16,1-1-17-16,1 1-28 0,3-1-47 0,1 0-52 15,0-3-75-15,1 2-98 0,-2-3-116 0</inkml:trace>
  <inkml:trace contextRef="#ctx0" brushRef="#br0" timeOffset="3091.46">17519 3572 413 0,'-2'-10'103'0,"2"10"28"0,0 0 26 0,0 0 22 15,0 0 15-15,0 0-10 0,0 0-17 0,0 0-12 16,0 0-16-16,0 0-24 0,0 0-26 0,0 0-24 16,0 0-14-16,0 0-23 15,0 0-8-15,0 0-14 0,1 0-6 0,3 2-3 16,-3 8-4-16,2 2 1 0,1 2-1 0,3 3 4 15,-1 2-3-15,2 2 5 0,0 1-3 0,0 2-2 16,-4-6 3-16,-2-2-1 0,0-1 3 16,-1-2-1-1,-2-1 2-15,0-1 0 0,0-1 0 0,-4-2 2 0,1-1 0 0,-1 1 4 16,0-1-2-16,1-1 1 0,-4-1 0 0,-1-1-2 16,4-2 3-16,-2-1 0 0,-1-2 2 0,2-3-1 0,-1-3-3 15,2-4-1-15,0-3 2 0,2-5-3 0,3-6 1 16,1-4 0-16,2-1 1 0,1-3-1 0,2-1 2 15,2 1 0-15,0 3-4 0,1 1 3 16,-1 4-2-16,4 4-1 0,-3 7-6 16,1 3 2-16,-2 3-3 0,1 3 1 0,-3 3-1 0,4 1 0 15,-3 1 1-15,3 2 47 0,-2-1-46 0,1 2-2 0,2 0 3 16,0 3 3-16,1 1 2 0,-2 0 0 0,0 1 5 16,3 3-45-16,-4 1 50 0,-1 4-1 15,3 2-1-15,-4 3-3 0,-1 1 1 0,-4 0-2 16,0 2 0-16,-2 1-5 0,0 2 0 0,-4 0-1 15,0-2 6-15,0-2 0 0,-2-1-8 16,-1-5-8-16,2-3-11 0,-1 0 1 0,-1-5-2 16,7-9-1-16,0 0-2 0,0 0-1 0,0 0 5 15,0 0 8-15,0 0 12 0,0 0 1 0,0 3 11 16,-1-6-5-16,2-5 4 0,1-3 10 0,0-6 4 16,5-5 8-16,0-3-1 0,4-6-1 0,3-2-10 15,1 1 11-15,-5 2 4 0,3 3-2 0,-2 4 9 16,0 3-1-16,1 2-1 0,-5 5 1 0,-7 13 0 15,0 0-4-15,0 0-12 0,0 0-5 0,7-5-14 16,-3 7-4-16,-1 2 1 0,0 3-4 0,-1 3 1 16,2 5-2-16,-3 2 4 0,0 3-2 0,0 2 0 15,2 2-9-15,-2-2 19 0,0-1-59 0,0 1-25 16,-2 2-26-16,0-4-40 0,1-3-112 16,0-1 20-16,0-4-48 0</inkml:trace>
  <inkml:trace contextRef="#ctx0" brushRef="#br0" timeOffset="3446.87">18235 3505 97 0,'-8'0'18'0,"0"0"5"15,0 3 5-15,8-3 6 0,-7 1 5 0,0 1-3 16,1-1 3-16,-1 1 7 0,1 0 12 16,-1 0 7-16,7-2 4 0,0 0 19 0,-5 1 18 15,5-1 25-15,0 0 25 0,0 0 14 0,0 0 15 16,0 0 5-16,0 0 9 0,1 0-7 0,0 0-12 16,1-2-20-16,2 0-22 0,1 0-12 0,3 1-20 15,0-2-4-15,3 0-13 0,3 1-15 0,2-3-9 16,-3 3-7-16,4-3-10 0,3 1-11 15,2-1-11-15,-2 0-10 0,3 0-7 16,-1 0-4-16,-2 0-2 0,-1 0-8 16,0 0-17-16,-4 0-27 0,-1 0-32 0,-1 2-32 15,-3-2-32-15,-1 1-34 0,-2 1-40 0,-7 3-40 16,0 0-35-16,0 0-23 0</inkml:trace>
  <inkml:trace contextRef="#ctx0" brushRef="#br0" timeOffset="6650.55">17963 3749 173 0,'7'4'78'0,"-7"-4"3"0,0 0 2 15,4 5 0-15,-4-5-2 0,0 0-37 16,7 4-32-16,3-2-43 0,-5-3-46 0</inkml:trace>
  <inkml:trace contextRef="#ctx0" brushRef="#br0" timeOffset="7039.98">18186 3732 200 0,'-8'4'72'0,"1"-2"19"0,7-2 22 16,-7 4 20-16,7-4 15 0,0 0-6 0,0 0 1 16,-5 3 4-16,5-3 4 0,0 0-8 0,0 0-10 15,0 0-6-15,0 0 7 0,0 0 2 0,0 0-4 16,0 0-4-16,0 0-3 0,0 0 1 0,1 1-2 15,1 1-2-15,0-1-16 0,2 1-14 16,3-1-13-16,1-1-12 0,1 0-11 0,0 0-4 16,5-1 2-16,4-1 3 0,-2-1-2 15,7 1 7-15,2-2 0 0,5 1-2 0,-1-1-5 16,3 0-4-16,2-1-13 0,2-1-12 0,-1 2-8 16,-5-3-10-16,-4 4-2 0,-4-2-2 0,-4 0 1 15,-4 0-4-15,-1 1 0 0,-13 4-2 0,0 0 0 16,0 0-7-16,0 0-11 0,0 0-21 0,0 0-22 15,0 0-26-15,0 0-27 0,0 0-22 0,0 0-30 16,0 0-24-16,0 0-19 0,0 0-20 0,0 0-16 16,0 0-17-16,0 0-12 0,0 0-18 0</inkml:trace>
  <inkml:trace contextRef="#ctx0" brushRef="#br0" timeOffset="7381.96">18906 3147 565 0,'0'0'210'0,"-8"-6"37"16,8 6 34-16,0 0 29 0,0 0 14 0,-7-1-73 15,1 1-44-15,1 0-35 0,-1 6-33 0,4-2-36 16,-3 2-35-16,1 1-30 0,-1 2-12 0,3 5-15 15,1 2-7-15,2 0-5 0,-1 1-2 16,4 5 0-16,1-1 2 0,-3 2-1 0,4 2 1 16,-2-1 1-16,3 3 0 0,-2-3 0 0,2 0 2 15,-2-1-1-15,0 1 2 0,0 1 0 16,0-1-2-16,2 2 2 16,-3-2-14-16,0-2-20 0,0-2-16 0,0-3-13 15,-2-1-22-15,2-2-25 0,-1-3-37 16,0-3-45-16,-3-8-37 0,0 0-34 0,4 6-41 15</inkml:trace>
  <inkml:trace contextRef="#ctx0" brushRef="#br0" timeOffset="7660.83">19166 3024 1057 0,'-7'-7'97'0,"-1"6"17"0,0 8 17 0,3 2 14 15,-1 2 10-15,0 2-36 0,3 3 6 16,1 2 0-16,2 1-16 0,0 3-17 0,3 1-17 15,1 2 0-15,1-1-4 0,1 3-11 0,1 0-23 16,2 1 3-16,0-3 5 0,2 0 0 0,-1 0-1 16,-2-1-10-16,2 1-7 0,-1 0 0 0,1 1 10 15,0-1-15-15,-1-1-7 0,-1-3 3 16,-1-1-2-16,-1-3-4 0,1-1 2 0,-2-2 1 0,1-2-12 16,-6-12 2-16,0 0 4 0,0 0 1 15,0 0 4-15,0 0 4 0,0 0-1 0,0 0-1 16,0 0-2-16,0 0 1 0,0 0 1 0,0 0-5 15,0 0 0-15,0 0-11 0,0 0-21 0,4 3-27 16,-1-2-23-16,0-3-38 0,0-5-46 0,-1 1-59 16,0-2-67-16</inkml:trace>
  <inkml:trace contextRef="#ctx0" brushRef="#br0" timeOffset="11940.86">6075 9590 131 0,'-6'-3'39'15,"-2"-1"6"-15,2 4 12 0,6 0 11 0,0 0 13 16,0 0-4-16,0 0 1 0,0 0 8 0,0 0 12 15,-6-2 4-15,6 2-5 0,0 0 8 16,0 0 3-16,0 0 9 0,0 0 7 0,0 0-3 16,0 0-8-16,0 0 4 0,0 0 3 0,-2-2-4 15,6-1-7-15,2 0-15 0,6-1-14 0,3 1-3 16,6-2-8-16,6 0-13 0,6-1-6 0,6-1-15 31,4-2-2-31,-2-2-6 16,3 3-9-16,-3-1-4 0,1 1-4 15,-3-1 0-15,-2 0-6 0,-7 2 3 0,-3 0-7 0,-5 0-3 0,-5 3 6 16,-4 0-1-16,-2 1-2 0,-11 3-2 0,0 0 5 0,0 0-3 0,0 0 2 16,0 0 2-16,0 0-3 0,0 0-6 0,0 0-14 0,0 0-19 0,0 0-31 15,0 0-29-15,0 0-40 0,0 0-58 0,0 0-62 16,0 0-64-16</inkml:trace>
  <inkml:trace contextRef="#ctx0" brushRef="#br0" timeOffset="12349.6">7468 9382 46 0,'-7'2'42'0,"7"-2"23"15,0 0 22-15,-6 1 23 0,6-1 28 0,0 0 24 16,0 0 22-16,0 0 11 0,1 3-7 0,1-1 3 16,0 1 8-16,3 0-5 0,1-1-19 0,0 0-15 15,3-2-11-15,2 1-12 0,1-1-8 16,2 0-23-16,-5-2-26 0,0 1-12 0,1-1-6 15,3-1-5-15,1-1-13 0,3 0-10 0,2 0-5 16,7-3-2-16,4 2-3 0,1-1-7 16,2-2-3-16,2-1-5 15,-3 1-5-15,2 0-2 0,-5 0-1 0,-1 1-2 16,-4 0-6-16,-3 2-15 0,-10 0-23 0,0 1-26 0,-11 4-25 16,0 0-38-16,9-4-44 0,-9 4-51 0,0 0-63 0,0 0-61 15</inkml:trace>
  <inkml:trace contextRef="#ctx0" brushRef="#br0" timeOffset="12849.59">8703 9375 210 0,'-8'2'56'0,"8"-2"17"16,0 0 23-16,0 0 20 0,0 0 22 0,0 0 2 16,0 0-3-16,0 0 2 0,-2 0 7 0,1 0-8 15,4 0-6-15,3 0-5 0,5-3-1 0,8-1 0 16,3-1 8-16,8-1-5 0,5 0-9 0,6-2-4 15,-1 1-14-15,8 0-11 0,3-2-18 16,2 0-15-16,0 2-21 0,-4 0-9 0,-1 2-9 16,-5-2-2-16,-5 1-5 0,-5 3-4 15,-4-2-6-15,-9 3 1 0,-3-1-4 16,-17 3-9-16,0 0-14 0,0 0-29 0,0 0-20 0,12-2-30 16,-12 2-35-16,0 0-41 0,0 0-46 0,0 0-54 15,0 0-48-15</inkml:trace>
  <inkml:trace contextRef="#ctx0" brushRef="#br0" timeOffset="13324.45">10521 9404 562 0,'-26'7'74'0,"3"-2"23"0,4 0 28 0,2 1 22 16,6-3 20-16,1 1-15 0,10-4 7 0,0 0 8 15,0 0 5-15,0 0-8 0,0 0-15 0,0 0-8 16,-2 1-11-16,3 0-17 0,4-2-11 0,6 0-14 16,6-3-6-16,6 1 1 0,5-3 5 0,7-1-13 15,6-2-4-15,7 0-2 0,0-1-7 16,1-1-5-16,3 1-12 0,-3-2-17 15,-1 2-12-15,-1 1-8 16,-6-1-2-16,-7 3-3 0,-7 0-3 16,-5 1-3-16,-6 1-11 0,-5 2-14 0,-11 3-23 0,0 0-23 15,0 0-29-15,0 0-36 0,0 0-44 0,0 0-48 0,0 0-50 0,0 0-49 16,0 0-46-16</inkml:trace>
  <inkml:trace contextRef="#ctx0" brushRef="#br0" timeOffset="13746.67">11980 9426 511 0,'-15'1'86'0,"0"0"23"15,6-1 24-15,9 0 17 0,0 0 17 0,0 0-18 16,0 0-9-16,0 0-3 0,0 0-1 15,0 0-9-15,0 0-14 0,-3 0-8 0,6 0-13 16,2-1-10-16,6-1-9 0,8-2-9 0,6 1 1 16,7-3-7-16,8-1-6 0,6-1-5 0,3-1-2 15,1 0-7-15,0 0-4 0,2-1-3 0,-3 1-14 16,-7 3-5-16,-6-2-7 0,-4 2 0 16,-6 1-5-16,-6-1-2 0,-6 3-11 15,-14 3-23-15,0 0-27 0,0 0-30 0,0 0-41 0,0 0-52 16,0 0-57-16,0 0-64 0</inkml:trace>
  <inkml:trace contextRef="#ctx0" brushRef="#br0" timeOffset="14209.03">13751 9304 269 0,'-16'2'115'0,"4"-1"19"0,12-1 20 16,0 0 23-16,0 0 15 0,0 0-29 0,0 0-14 16,-3 1-12-16,4-1 4 0,8 0 2 0,5-2 0 15,7 1-7-15,6-1-3 0,4-2-2 0,4 0-6 16,5-1-5-16,6 0-21 0,-6 0-16 0,1 1-13 16,-3 0-15-16,-2 0-11 0,-5 0-12 15,-3 0-1-15,-4 2-4 0,-5 1-1 0,-3-1-7 16,-6 0-3-16,-2 0-2 0,-8 2-1 0,0 0-3 15,0 0-6-15,0 0 0 0,7-2-2 0,-7 2 0 16,0 0-2-16,0 0-1 0,0 0-8 0,0 0-8 16,0 0-19-16,0 0-28 0,0 0-28 15,0 0-34-15,0 0-33 0,0 0-47 0,0 0-47 16,7-2-58-16</inkml:trace>
  <inkml:trace contextRef="#ctx0" brushRef="#br0" timeOffset="14680.98">14937 9279 268 0,'-11'2'65'15,"11"-2"8"-15,-8 4 12 0,8-4 9 0,-9 3 5 16,9-3-26-16,0 0-12 0,0 0 1 0,0 0 6 15,0 0-3-15,0 0-2 0,0 0 2 16,0 0 2-16,0 0 1 0,0 0 6 0,0 0-6 16,1 2 2-16,8 0 12 0,2-2 16 0,5 0 8 15,5 0 9-15,4-2 6 0,7 0 2 16,5-1 7-16,8-2-5 0,4-2-5 0,-4 1-14 16,-3 1-17-16,-2 0-15 0,-2 0-10 15,-1-1-8-15,-4 1-4 0,-6 0-5 16,-8 3-13-16,-3-1-9 0,-4 1-3 0,-12 2-3 15,0 0-5-15,0 0-2 0,0 0-7 0,0 0-3 0,0 0-1 0,0 0-3 16,0 0-4-16,0 0-4 0,0 0-13 0,0 0-20 16,0 0-27-16,0 0-23 0,0 0-30 0,0 0-33 15,0 0-45-15,0 0-50 0,0 0-56 0</inkml:trace>
  <inkml:trace contextRef="#ctx0" brushRef="#br0" timeOffset="15190.91">16403 9272 85 0,'-8'1'37'0,"8"-1"17"0,0 0 15 0,0 0 24 16,0 0 23-16,0 0 12 0,0 0 10 0,0 0 5 16,0 0 13-16,0 0 6 0,2 1 1 0,-1 0-9 15,3-1-4-15,3 1 4 0,0-3-2 0,2 2 6 16,7-1-2-16,1-1-8 0,4 0-2 0,7 0-5 16,-4-1-10-16,9-1-18 0,3 1-14 15,8-1-19-15,2-1-20 0,2-1-18 0,-2 2-9 16,3-2-12-16,-4 0-7 15,-1 1-10-15,-4 1-1 0,-6-1 1 16,-6 2-2-16,-8-1-1 0,-5 2-10 0,-4 0-6 16,-11 2-25-16,0 0-22 0,0 0-27 0,0 0-28 0,0 0-30 15,0 0-41-15,0 0-41 0,13-2-56 0,-13 2-40 16</inkml:trace>
  <inkml:trace contextRef="#ctx0" brushRef="#br0" timeOffset="15668.93">17820 9303 90 0,'-10'1'48'0,"10"-1"14"0,0 0 13 0,-8 1 16 15,8-1 15-15,0 0 0 0,0 0 0 0,0 0 1 16,0 0 2-16,0 0-3 0,0 0-4 0,0 2 0 16,3 0 4-16,1-1 7 0,5-1 11 0,4 2 18 15,5-2 9-15,5 0 6 0,6 0 9 0,6 1-1 16,6-2-11-16,-3 0-14 0,5-1-17 16,2-1-25-16,0 1-16 0,-1 1-16 0,-6-2-13 15,-3 1-18-15,-4 0-5 16,-4-2-7-16,-6 1-7 0,-4 2-4 15,-3-1-4-15,-5 1-3 0,-9 1-4 0,0 0-1 0,7-3-13 16,-7 3-17-16,0 0-28 0,0 0-31 0,0 0-34 0,0 0-37 0,0 0-49 16,5-2-58-16,3-2-77 0</inkml:trace>
  <inkml:trace contextRef="#ctx0" brushRef="#br0" timeOffset="16229.22">19441 9271 289 0,'-8'3'65'0,"8"-3"13"0,0 0 12 0,0 0 11 15,0 0 8-15,0 0-10 0,0 0-9 16,0 0 1-16,0 0 4 0,0 0 4 0,0 0-7 16,0 0-5-16,0 0 5 0,0 0-1 0,0 0 9 15,3 1 9-15,5 1 1 0,4-1-1 0,2-2 16 16,9 0 13-16,2-2 7 0,8 1 2 0,4 0-10 15,9-2-11-15,-4 2-12 0,6-2-13 0,3 1-19 16,2-3-16-16,1 2-11 16,-2-2-11-16,4 1-8 0,-3 1-8 15,-3-1-3-15,-5 0-1 0,-5 2-1 0,-6-1-3 16,-6 1-6-16,-4 3-3 0,-4-2 5 0,-6 1 1 16,-14 1-3-16,0 0 1 0,0 0 1 0,0 0-5 0,0 0 4 15,0 0-3-15,0 0-5 0,0 0-1 0,0 0 0 16,0 0-2-16,0 0-1 0,0 0 4 0,0 0-4 15,0 0-1-15,0 0 1 0,0 0-2 0,0 0 1 16,0 0-2-16,0 0 0 0,0 0-2 0,0 0-5 16,0 0-2-16,0 0-6 0,0 0-4 0,0 0-7 15,4-1-8-15,-4 1-17 0,1 0-18 0,-3 0-14 16,-3 1-21-16,1 0-19 0,4-1-18 0,-6 2-26 16,6-2-20-16,-6 0-21 0,6 0-29 15,0 0-31-15,0 0-30 0</inkml:trace>
  <inkml:trace contextRef="#ctx0" brushRef="#br0" timeOffset="17905.82">22142 9455 115 0,'0'0'58'0,"0"0"14"15,0 0 16-15,0 0 17 0,0 0 23 0,-1-1 0 0,2-2 0 16,0 2 1-16,5-1 5 0,3 1 2 16,4-2 0-16,4 2-8 0,3-1-9 0,4 0-3 15,5 0-5-15,-4 1-10 0,3 0-11 16,4 0-17-16,-1-1-11 0,3 0-5 0,-1 0-10 16,0 1-9-16,-2-2-4 0,-1 0-4 0,-2 1 1 15,0-1 4-15,-6 0 2 0,2 2 1 16,-3-2-1-16,-5 1 1 15,-1 0 0-15,-4 1-1 0,0-1-2 0,-11 2-1 0,0 0 0 16,9-1-3-16,-9 1 0 0,0 0-4 0,0 0-3 0,8-2-1 16,-8 2-2-16,0 0-1 0,0 0-5 0,0 0 0 15,0 0-4-15,0 0-1 0,0 0-2 0,0 0-1 16,0 0-3-16,0 0-1 0,0 0 0 0,0 0 0 16,0 0 0-16,0 0 1 0,0 0-1 0,0 0 1 15,0 0 2-15,0 0-2 0,0 0 0 0,0 0-1 16,0 0 0-16,0 0-4 0,0 0-5 0,0 0-15 15,0 0-27-15,0 0-27 0,0 0-33 0,0 0-34 16,0 0-49-16,0 0-54 0,0-2-65 16</inkml:trace>
  <inkml:trace contextRef="#ctx0" brushRef="#br0" timeOffset="19560.71">11729 13117 507 0,'0'0'65'0,"0"0"6"0,0 0 6 0,0 0 5 16,0 0 9-16,0 0-19 0,0 0-18 0,2-4-6 16,2 2 3-16,3 4 10 0,2 3 6 0,2 1 4 15,1 1-3-15,0 3-4 0,2-1-4 0,1 2-4 16,0 0-14-16,-4-1-14 0,-4 1-15 0,1 1-7 15,-3-1-6-15,-2 3 0 0,0-3 0 16,-1 2-2-16,-1-1 2 0,-1 1 0 0,0 2 2 16,1-1 0-16,-2-1 1 0,-2-2-1 0,2-1 1 15,-2 0 0-15,0-1 2 0,2-1 0 16,-3-1 0-16,1-1 2 0,3-6-1 16,0 0 2-16,0 0 2 0,0 0 2 0,0 0-1 0,-5 0 0 0,2-2 1 15,-1-3-3-15,-1-2 4 0,1-5 0 16,1-4 3-16,0-2 5 0,0-6-6 0,5-4 4 15,-1-3 13-15,2 0 5 0,5-3-2 0,1 1 5 16,3 0-3-16,3 1-5 0,0 1 4 0,2 3-2 16,1 3-15-16,-2 8-5 0,-1 0 1 0,1 5-5 15,-2 5 1-15,0 4 4 0,-2 2 2 16,0 3 0-16,-2 4-4 0,0 2 1 0,-3 1 2 16,4 3-4-16,-2 1-3 0,-2 1-9 0,-1 1 1 15,-1 2-1-15,0 1 3 0,-2 1-3 0,0 1-1 16,0 0 2-16,0 0-1 0,-2-1 0 0,0 0-4 15,-1 1-5-15,0-1 1 0,0-1-20 0,0-2-15 16,-1-2-16-16,0-2-22 0,1-1-21 0,-1-4-18 16,1-7-11-16,0 0-15 0,0 0 7 0,0 0-1 15,0 0-1-15,0 0 7 0,0 0 1 0,1 1-33 16</inkml:trace>
  <inkml:trace contextRef="#ctx0" brushRef="#br0" timeOffset="19817.83">12297 13038 810 0,'0'0'165'0,"0"0"30"0,0 0 29 15,0 0 27-15,0 0 15 0,0 0-42 0,0 0-30 16,10-8-13-16,-1 2-20 0,-9 6-17 0,9-3-17 16,1 0-20-16,1 0-8 0,3 1-12 15,4-4-12-15,5-2-14 0,0 0-14 0,5-3-14 16,2 0-11-16,1-1-8 0,1-1-7 0,1-1-10 15,-2 1-8-15,-5 2-9 0,-4 2-18 16,-5 1-24-16,-3 1-29 0,-14 7-35 0,0 0-38 16,0 0-38-16,0 0-51 0,0 0-53 0,0 0-46 15</inkml:trace>
  <inkml:trace contextRef="#ctx0" brushRef="#br0" timeOffset="20011.91">12419 13131 866 0,'-9'7'166'0,"4"-1"33"0,5-6 29 16,0 0 29-16,0 0 27 0,0 0-29 16,0 0-32-16,0 0-17 0,0 0-18 0,-2 4-27 0,4 0-17 15,2-4-22-15,4 0-25 0,4-1-19 16,2-2-18-16,2-1-15 0,5-2-13 0,4-1-6 16,-1-2-13-16,1-1-20 0,1-2-32 0,5-4-54 15,2-1-46-15,1-4-47 0,-1 1-52 16,0-1-65-16,0-1-81 0</inkml:trace>
  <inkml:trace contextRef="#ctx0" brushRef="#br0" timeOffset="20303.43">13299 12442 974 0,'-8'-10'239'0,"-1"3"3"0,1 4-1 16,0 4 3-16,3 5 0 0,1 5-160 0,4 2-50 16,0 2-26-16,0 3-8 0,2 3-1 0,0 3 1 15,2 2-5-15,-1 6 1 0,4 4 0 0,0 1 1 16,0 1 3-16,0 1 1 0,-1 0 1 0,0-2-4 16,0-2 2-16,-1-3 0 0,0 0 3 15,-1-2-1-15,0-3 6 16,-2-2 1-16,0-2-2 0,-2-3 3 0,2 1 2 15,-2-3 3-15,0-1-3 0,1-2-5 16,-1-2-28-16,0-13-20 0,0 0-22 0,0 0-35 0,0 0-35 0,0 0-35 16,0 0-37-16,0 2-27 0,-1-5-3 0</inkml:trace>
  <inkml:trace contextRef="#ctx0" brushRef="#br0" timeOffset="20574.12">13494 12471 681 0,'0'0'179'0,"0"0"5"0,0 0 1 15,0-5 1-15,-3 6 0 0,-2 3-113 0,3 5-37 16,-1 1-24-16,3 2-4 0,0 2-4 0,0 2 1 16,1 2-2-16,2 3-5 0,-1 1 2 0,1 4 7 15,0 0 27-15,-1 2 2 0,0-1-4 16,1 0 1-16,2-1 1 0,-2-1 4 0,0-2-1 16,0-2-13-16,-2-4-26 0,1-6-1 0,-1-1 5 15,1-2-4-15,-1-1 1 0,-1-7 1 0,0 0-3 16,3 7 6-16,-3-3 0 0,1 1 0 0,-1-5-2 15,0 0 3-15,0 6 0 0,0-6-8 0,0 0-18 16,0 0-27-16,0 0-37 0,2 5-33 16,0 0-32-16,-1 2-31 0,0 1-50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21T03:15:59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20907 3396 108 0,'0'0'22'0,"0"0"3"16,0 0 3-16,0 0-1 0,0 0 3 0,0 0-6 16,0 0-9-16,0 0-5 0,0 0-3 15,0 0 2-15,0 0-5 0,0 0 2 16,0 0-1-16,0 0 2 0,0 0 3 0,0 0 3 15,0 0 5-15,0 0 1 0,0 0 8 0,0 0 8 16,0 0 3-16,0 0 2 0,0 0 1 0,0 0 0 16,0 0-2-16,0 0 0 0,0 0-10 0,0 0-8 15,0 0-5-15,0 0-3 0,0 0-5 0,0 0-1 16,0 0-3-16,0 0-4 0,0 0 2 0,0 0-3 16,0 0-4-16,0 0-10 0,0 0-11 0,0 0-11 15,0 0-8-15,0 0-6 0,0 0-11 0,0 0-6 16,0 0-7-16,0 0-4 0</inkml:trace>
  <inkml:trace contextRef="#ctx0" brushRef="#br0" timeOffset="1683.3">18651 3478 149 0,'-6'5'54'16,"1"-1"19"-16,0 0 14 0,-2 0 12 0,7-4 15 15,0 0 4-15,0 0 6 0,-6 2 7 0,6-2 2 16,0 0-10-16,0 0-2 0,0 0-4 0,0 0-7 16,0 0-6-16,0 0-17 0,0 0-13 0,0 0-13 15,0 0-7-15,1 0-6 0,1 3-7 0,4-1-6 16,5 0-8-16,7-3 20 0,4 1 18 0,6 0 7 15,6-2 10-15,8 1 10 0,8 2 2 16,2-2 3-16,4-1 2 16,7 1-16-16,1 1-18 0,4-2-10 0,-1-1-12 15,-3 0-15-15,-2 1-5 0,-2 0-5 0,-4-1-5 16,-8 2-6-16,-3-1-3 0,-9-2-1 0,-5 1-2 16,-5 0 2-16,-6 1 0 0,-1 1 1 0,-3-1-3 0,-16 2-1 15,12-2 2-15,-2 0-2 0,-10 2 1 0,0 0 1 16,0 0-1-16,0 0 1 0,0 0 0 0,9-2 0 15,0 2-2-15,-9 0 0 0,0 0 0 0,6 0 0 16,-6 0 0-16,0 0-3 0,0 0-3 0,0 0-15 16,0 0-18-16,0 0-29 0,0 0-27 0,0 0-37 15,0 0-40-15,0 0-42 0,0 0-45 0,0 0-33 16,0 0-32-16</inkml:trace>
  <inkml:trace contextRef="#ctx0" brushRef="#br0" timeOffset="3490.51">18588 3536 147 0,'-3'-7'54'0,"-1"0"18"16,2 0 17-16,0 1 19 0,0 0 13 0,2-1 1 16,0 0 10-16,1 0 2 0,-1 7 6 0,0 0-1 15,0 0-8-15,0 0-5 0,0 0-1 0,1-6-4 16,-1 6-9-16,0 0-4 0,0 0-9 0,0 0-10 16,2-6-3-16,-2 6-4 0,0 0-10 0,0 0-8 15,0 0-8-15,0 0-7 0,0 0-11 0,0 0-7 16,0 0-6-16,0 0-8 0,0 0-3 0,0 0-10 15,0 0-2-15,0 0-8 0,0 0-4 0,0 0-1 16,0 0-9-16,0 0-2 0,-2 1-4 0,1 1 5 16,0 4-2-16,-1 1 4 0,-1 4 2 15,0 4 1-15,1 4 7 0,-2 3 2 16,1 5 2-16,-1 3 0 0,2-3 3 16,-1 0-1-16,1 1 0 0,1 3-1 0,0 0 1 15,1-1 0-15,0-1 1 0,0 1 2 0,1-2 0 16,-1 0-1-16,-1-1 0 0,1-1 2 0,0 0-4 0,0-1 3 15,-2-1 2-15,0 0-4 0,2 1 1 16,0 0 2-16,-2-1-1 0,1 1-2 0,0 1 2 16,-1 1-2-16,1-1 1 0,-2 1 2 0,2-3-1 15,-2-2-3-15,1-2 3 0,0-1 2 0,-1-1-2 16,1 2 0-16,-1 1-2 0,2 0-2 0,-1 1 3 16,0 1 0-16,2 2-1 0,-1 2 2 0,-1 1 0 15,0-2-1-15,1 0 1 0,0-2 1 0,0-4-2 16,0 0-1-16,1-3 2 0,-1-1-2 0,-1-2 0 15,0 1 2-15,1-1-1 0,1 3 1 0,-2 2 1 16,1 2-1-16,-2 1-3 0,0-1 5 0,0 1-2 16,2 2 0-16,-1 1-2 0,1-1-1 0,-2 1 0 15,0 1 5-15,0 1-1 0,0 2-1 16,0 2 2-16,0 0-2 0,-1 1 4 0,-1 0-1 16,1 0 0-16,0 3-3 0,2-1 1 0,-2 1-1 15,-1 0-1-15,1-2 4 0,0 1-3 0,-2 0 0 16,1 1-2-16,1 0 4 0,1 0-4 0,-2-1 4 15,2 1-2-15,-2-1-2 0,3 0-1 16,-2-1 3-16,1-1 2 0,0-1-1 0,1 0 1 16,-1-1-5-16,1 0 6 0,-2 0-5 0,-1 0 2 15,3-1-1-15,0-1 1 0,0 0-2 0,0 1 2 16,-1 1 0-16,-1 4-1 0,1 3 2 0,0 3 1 16,-1 1-1-16,-2-1-1 0,1 2 2 0,2 0-1 15,-3 3 2-15,1-1-3 0,0 1 0 0,1-1 1 16,-2 1 0-16,1-5-1 0,3 2 0 15,-2 0 0-15,0 0-2 0,0-2 2 0,1 2 0 0,2-2-2 16,-2 0 1-16,-1-2 1 0,1-1-1 16,0 0-1-16,0-2 2 0,2 4-1 0,-2 2-1 15,1 0 1-15,0 1 0 0,-3 0-1 0,4 1 2 16,-1 0-1-16,1 1 1 0,-2 1 1 0,0 1-1 16,2-1 2-16,-3 0-2 0,1 0 2 0,0 0-2 15,1 0 2-15,-1-1-2 0,-1-2-2 0,2-2 2 16,0 1 0-16,-2-3 2 0,3-1-4 0,0-3 1 15,-1 3 1-15,2 0 0 0,-2 3 3 16,0 3 0-16,-1 0-3 0,0 1 1 0,1 0-1 16,1 0 1-16,-1 5-2 0,-1 1 4 0,2 0-3 15,-3 0 0-15,0-1 1 0,2 0-4 16,1 0 5-16,-1-2-1 0,0 1 0 0,0-1-1 0,-1-1 0 16,1 1 0-16,-1 0-1 0,2 1 2 15,-1-2-2-15,-1 1-2 0,1 2 3 0,0 3-1 16,-2 2 0-16,2 0-1 0,0 2 5 0,-1-2-3 15,1-2 1-15,-2 0 1 0,1 0-2 0,0-1 1 16,1-4-1-16,-1 0 0 0,0-2-1 0,-1 5 3 16,0 1-3-16,2-2 4 0,-1 0-3 0,0 2 0 15,0 2 1-15,1 0 1 0,-1 2-2 0,1 0 0 16,-1 3 0-16,0-4-2 0,-1-1 2 0,1 0-1 16,0-1 2-16,2-2-1 0,-2 1-1 15,0-2-2-15,-1 4 3 0,-1-2 0 0,2 0 3 16,-3 0-3-16,1-1-2 0,1 0 2 15,-1 3 2-15,0-1-1 0,0 2 1 0,-1 0-2 16,2-1 0-16,-1 0 1 0,2-1 0 0,-1 0 1 16,1-2-1-16,-1-1 0 0,2 0 2 0,-2 0-1 15,1 2-2-15,1 1 1 0,-2-3 1 0,2 1-1 16,-2-1-1-16,1 0 0 0,0 3-1 0,-1 2 2 16,0 0 1-16,-1-2 0 0,2 0-3 0,-1-4 1 15,1 1 1-15,-1-1 2 0,2 1-1 0,-1-2-4 16,-1-3 1-16,-1-1 1 0,1-1 0 0,2-1 1 15,-3 1-1-15,2-2 0 0,-1 2-1 16,2 0 2-16,0 1 1 0,-2 0-4 0,0 1 4 16,3 0-1-16,-2 0 1 0,2 0-2 0,-1 2 2 15,1-3 0-15,-1-3 1 0,0 0-2 0,-1-3-1 16,1 0-3-16,0-1 3 0,0-2 2 0,0 0-4 16,0-3 2-16,0 0 0 0,0 1 0 0,-1 0 2 15,0 2 0-15,3 2 0 0,-1-1-2 16,0 0 2-16,0 1-2 0,-1-1-1 0,2 2 1 15,-1-3 1-15,-1 1-2 0,2-1 1 0,-1 0 0 16,-1-2-1-16,2 0 1 0,-1 0-2 0,1-2 2 16,0 2 0-16,0-1 2 0,-1 3-1 0,1 2-2 15,-1-1 1-15,0 1 0 0,0-1 3 16,-1-3-2-16,0-1-1 0,1 2 0 0,-1-1-2 0,1-2 2 16,0-3 2-16,-2-1-1 0,1 0 1 15,0 1-2-15,2 3 0 0,-1-1 0 0,-1 2 0 16,1-1 3-16,1 0-3 0,0 0 0 0,0-1 0 15,1-2 1-15,0 1-1 0,0-4 0 0,0-3 2 16,-1 0-2-16,2-1 0 0,-1-2 1 0,0-4-2 16,-1 0-1-16,0-1 2 0,0-1 0 0,0-2-1 15,1-2 1-15,-1-8 0 0,0 8-2 0,0-8 2 16,0 0 2-16,0 0-1 0,0 0-1 0,0 0 4 16,0 0-1-16,0 0 1 0,0 0 1 15,0 0 0-15,0 0 0 0,0 0-1 16,0 0 3-16,0 0-4 0,0 0 0 0,0 0 0 15,0 0 1-15,0 0-3 0,0 0 1 0,0 0-1 16,0 0-1-16,0 0 0 0,0 0-1 0,0 0-1 16,0 0 1-16,0 0-1 0,0 0 2 0,0 0 0 15,0 0 0-15,0 0 0 0,0 0 2 0,0 0-1 16,0 0-2-16,0 0 4 0,0 0-3 0,0 0-5 16,0 0-12-16,0 0-14 0,0 0-20 0,0 0-14 15,0 0-22-15,0 0-31 0,4 1-33 0,-2-2-42 16,-1-2-43-16,1-3-47 0</inkml:trace>
  <inkml:trace contextRef="#ctx0" brushRef="#br0" timeOffset="4492.02">17868 3895 603 0,'-5'-7'77'0,"-1"2"9"0,-1 1 6 16,2 3 4-16,5 1 3 0,0 0-37 0,-8-1-22 16,2 4-12-16,-2 3-5 0,0 2-12 0,0 4-7 15,0 1-2-15,-1 4-5 0,-2 2 4 0,1 0-2 16,1 1-1-16,3 3-2 0,0-1 0 16,2 0-7-16,3-1-16 0,2 0-9 0,2-5-5 15,5-2 3-15,1-3-1 0,1-1-1 0,2-1 5 16,-1-3 13-16,2-2 18 0,3-3 20 0,-2-1 16 15,1-3 18-15,0-1 20 0,0 0 29 16,-1-2 17-16,1-2 19 0,-4-1 29 0,0 0 20 16,-2-1 8-16,-3-1 9 0,-2 1 1 0,-1-1-12 15,-2-1-8-15,-1-1-17 0,-3 0-26 16,0 1-26-16,-1-2-21 0,-2-1-25 0,0 1-25 0,-3-1-18 16,0 0-18-16,0 3-20 0,-4-1-23 0,1 3-24 15,-1 1-31-15,-2 0-24 0,-1 3-31 0,2 0-43 16,-6 3-44-16,1 3-48 0,-2 2-50 15</inkml:trace>
  <inkml:trace contextRef="#ctx0" brushRef="#br0" timeOffset="5352.63">18611 4763 221 0,'-7'0'53'0,"-1"0"16"0,0-1 16 0,-3-1 9 16,3 0 61-16,-1-1-62 0,3 1-8 16,-3 1 4-16,2-3-4 0,0 3-14 0,1-1-6 15,-2-2-9-15,1 2-56 0,1 1 41 16,-1 0-1-16,2-1-8 0,5 2-3 0,0 0-4 16,-8-1-8-16,8 1-1 0,-7-1-1 0,1 0-2 15,-2 0-3-15,-1 1-2 0,-1-1-3 0,3 0-1 16,-1 0 0-16,8 1 7 0,0 0 4 0,0 0 9 15,0 0 11-15,0 0 10 0,0 0 0 0,0 0 5 16,0 0 2-16,0-2-6 0,2 1-8 0,1 1-10 16,4-1-8-16,4 1-10 0,4 1 7 15,5 1 4-15,10-2 10 0,9 1 10 0,9 1 6 16,3-1 8-16,11-1 4 16,9-1 15-16,10 0-2 0,6-1-6 0,8 0-9 15,1 0-6-15,-2-1 0 0,-3-1-6 0,-2-1-6 16,-7 2-12-16,-7 0-6 0,-10 0-1 0,-10 1-4 15,-12 0-5-15,-7 0-2 0,-7 1-1 0,-5 0 2 16,-7 0 6-16,-17 1 1 0,0 0 7 0,0 0 7 16,0 0 3-16,0 0 0 0,0 0 0 0,0 0 0 0,0 0-6 15,0 0 2-15,0 0-8 0,0 0-3 0,0 0-4 0,10 1 1 16,-10-1-1-16,0 0-3 16,8-1-2-16,-8 1-3 0,4 1 0 0,-4-1-2 15,0 0-2-15,0 0 1 0,6-1-2 0,-6 1-1 16,0 0 2-16,0 0-1 0,0 0-2 0,0 0 0 15,0 0 4-15,0 0-4 0,0 0 3 0,0 0 1 16,0 0 0-16,0 0 0 0,0 0 2 0,0 0 0 16,0 0-2-16,0 0 2 0,0 0-4 0,0 0 3 15,0 0-5-15,0 0 2 0,0 0-3 0,0 0-12 16,0 0-11-16,0 0-18 0,0 0-20 0,0 0-23 16,0 0-21-16,0 0-34 0,0 0-36 15,0 0-35-15,0 0-39 0,0 0-30 0,0 0-38 16</inkml:trace>
  <inkml:trace contextRef="#ctx0" brushRef="#br0" timeOffset="6245.15">17900 5175 224 0,'-1'-6'55'0,"1"6"14"16,0 0 14-16,0 0 14 0,0 0 12 0,0 0-6 15,0 0-2-15,0 0-1 0,0 0-5 16,0 0-6-16,0 0-6 0,0 0-10 0,0 0-11 16,0 0-13-16,0 0-6 0,0 0-16 0,0 0-11 15,-2 1-7-15,1 1-11 0,-3 4-2 0,3 5 0 16,-1 5 0-16,1 4-3 0,-1 5 2 0,-1 4 5 15,1 6 6-15,-2 1 3 0,-1-5-2 16,1 1 0-16,0-1 1 16,1-3 5-16,-1-3 0 0,0-4-3 15,-1-3-6-15,3-3 2 0,-2-6-2 16,4-9 2-16,0 0-2 0,0 0-1 0,0 0 2 0,0 0 12 0,0 0 4 0,0 0 3 16,0 0 6-16,0 0 0 0,0 0-1 0,0 0 1 0,0 0-2 15,0 0-8-15,0 0-4 0,0 0-10 16,0 0-19-16,0 0-15 0,0 0-28 0,0 0-37 15,-3 1-46-15</inkml:trace>
  <inkml:trace contextRef="#ctx0" brushRef="#br0" timeOffset="7393.97">18286 5862 123 0,'-8'3'51'0,"-1"-2"7"0,9-1 10 15,0 0 10-15,-10 2 11 0,10-2-11 0,0 0-6 16,0 0-3-16,0 0-1 0,0 0-4 0,0 0-5 15,0 0-3-15,0 0-7 0,0 0-5 16,0 0-4-16,0 0-4 0,0 0 0 0,0 0 3 16,0 0 1-16,0 0 1 0,0 0 3 0,0 0 4 15,0 0 1-15,0 0 4 0,0 0 3 0,0 0 2 16,0 0 2-16,0 0 0 0,0 0 0 0,0 0-2 16,0 0-2-16,0 0-3 0,0 0-4 15,0 0-3-15,0 0-7 0,0 0-5 0,0 0-1 16,0 0-5-16,0 0 0 0,0 0 2 0,0 0 0 15,0 0 1-15,0 0 7 0,2 0 2 0,1-1-2 16,2 2 1-16,-1-4 7 0,4 3-4 0,1-2-1 16,2 1-4-16,4-1-8 0,3 0-5 15,-1 1-1-15,4 0-5 16,2 0-9-16,4-3-2 0,5 3-1 16,3-1 1-16,9-2-1 0,4 1 3 0,6-1 3 15,3 1 0-15,4-1 3 0,2 1-3 0,3 1 2 16,3 0-4-16,2-2 0 0,0 3 0 15,-4 0-4-15,-3 1 0 0,-3-1-2 16,-3 2 4-16,-2-2 1 0,-3 1 2 0,2-2 9 16,-5 0 2-16,-3 2 7 0,-2-2-3 15,-6 2 4-15,-4-1 3 0,-4 0 5 16,-5-2 4-16,-4 3 1 0,-5-1-1 0,-17 1 1 16,0 0 1-16,0 0-2 0,12 0-2 0,-12 0-9 0,0 0-6 0,0 0-5 0,0 0-7 15,9-1-6-15,-9 1 0 0,8 0-3 0,-8 0-1 0,4 0-2 0,1-1 1 16,-1 1-4-16,-4 0 2 0,0 0 0 0,0 0 0 15,0 0 0-15,0 0 0 0,0 0 0 0,0 0 0 16,0 0 0-16,0 0 2 0,0 0-2 0,0 0-2 16,0 0 2-16,0 0-2 0,0 0-3 0,0 0 0 15,0 0-4-15,0 0-4 0,0 0-5 0,0 0-10 16,0 0-8-16,0 0-3 0,0 0-4 16,0 0-5-16,0 0-3 0,0 0-1 0,4-2 4 15,-4 2 5-15,0 0 2 0,0 0 0 0,5-1 0 16,-5 1 3-16,0 0-1 0,0 0-5 0,0 0-2 15,0 0-3-15,0 0-6 0,0 0-12 0,0 0-16 16,0 0-27-16,0 0-32 0,0 0-46 0,0 0-62 16</inkml:trace>
  <inkml:trace contextRef="#ctx0" brushRef="#br0" timeOffset="8216.89">17682 6571 445 0,'-4'-7'148'0,"4"7"30"0,0 0 29 0,-3-7 22 16,3 7 20-16,0 0-45 0,0 0-21 0,0-8-16 15,0 8-13-15,-2-5-23 0,3 0-18 16,0-1-17-16,2 1-11 0,2-2-12 0,6 0-12 16,-3 0-4-16,4 0-11 0,-2 0-5 0,-3 0-8 15,-1 3-8-15,1 0-8 0,1-1-7 0,3 0-3 16,-3 2-4-16,3 0-1 0,-2 1-2 0,-1-1-6 15,7 3-4-15,-3 1-5 0,3 2-8 0,0-1-5 16,-1 2-3 0,-1 0-6-16,-1 3-4 0,-4-1-12 0,1-1 1 15,-9-5-2-15,3 7-1 0,-2 2 6 0,-1 1 1 0,-3 1 5 0,-3 4 6 16,-5 1 15-16,-1 3 6 0,-2 1 9 0,-3 2 7 16,-3 1 1-16,-2 2 2 0,0-1-1 0,-2-1 2 15,0-1-1-15,-1-2 0 0,4-3-2 0,1-2 0 16,4-4-2-16,4 0-2 0,12-11 4 15,0 0-5-15,0 0 3 0,0 0 1 0,0 0 1 0,0 0 5 16,0 0 7-16,-4 7 11 0,3-2 7 0,2-1 11 16,3-2 8-16,3-2 8 15,5 0 6-15,4-1 1 0,1-1-5 0,0-1-9 16,6 1-8-16,-3-2-9 0,4 1-30 0,3-3-44 16,4 0-62-16,4-1-62 0,2-3-99 0</inkml:trace>
  <inkml:trace contextRef="#ctx0" brushRef="#br0" timeOffset="8947.48">18511 7141 316 0,'-8'0'71'0,"-2"3"16"15,0 0 15-15,-1 0 11 0,-1 2 9 0,-2 1-17 16,1-3-9-16,0 0-7 0,-1 0-10 0,1-1-15 15,2-1-13-15,0 3-13 0,2-4-8 0,1 1-9 16,8-1-7-16,0 0-5 0,0 0-7 0,0 0 4 16,0 0 8-16,0 0 13 0,0 0 17 15,0 0 7-15,0 0 5 0,-2 2 9 0,3 1 10 0,2-4 4 16,2 3-4-16,5-2-2 0,-3 1-13 16,5 0 3-16,3-2 6 0,1 3 5 0,5-1 9 15,-3-1 8-15,6 0 6 16,6 3 1-16,12-2-5 0,6 0 12 15,8 0-2-15,8 0-10 0,7 0-15 0,7 0-17 16,4-1-12-16,0 0-5 0,2-2 1 16,-3 0-22-16,-8 1-10 0,-6 0-6 0,-6-1-3 15,-7 0 4-15,-10 0-2 0,-10 1 0 16,-4-2-4-16,-8 1 3 0,-5 1 3 16,-17 1 4-16,0 0 3 0,0 0 1 0,0 0 3 0,0 0 1 0,0 0 0 15,12-1 3-15,-12 1-6 0,0 0-4 0,0 0-4 0,0 0 0 16,0 0-5-16,11-2-1 0,-3 0-2 0,-1 2-1 0,-7 0 0 15,5-2 2-15,1 1-2 0,6 0 0 0,1 1 0 16,3-1-2-16,-1 1 4 0,1-1-4 16,-5 1 2-16,3 0 2 0,-1-1-2 0,-1 1-3 0,-12 0-11 15,0 0-14-15,0 0-32 0,0 0-29 0,0 0-31 16,0 0-43-16,0 0-45 0,0 0-52 0,0 0-57 16,9-4-66-16</inkml:trace>
  <inkml:trace contextRef="#ctx0" brushRef="#br0" timeOffset="9845.87">17718 7917 211 0,'-17'-1'55'0,"-2"-1"13"16,3 0 11-16,1 0 12 0,5-2 18 0,1 2 1 16,9 2 5-16,0 0 4 0,0 0 8 0,0 0 6 15,0 0 4-15,0 0 5 0,0 0-5 0,-5-5-6 16,5 1-6-16,4-1-14 0,-2 1-12 0,0 0-17 15,5 2-11-15,0-2-14 0,1 2-13 0,3 0-12 16,1 0-11-16,0 1-6 0,1 2-8 0,1 0 0 16,4 0-2-16,3 2-2 0,0-3-3 15,0 4-1-15,-1 0-2 0,-3-1-3 16,1 3-9-16,-4 1-6 0,-2 0-9 16,-5 0-3-16,-2-1-2 0,-5 1 0 0,-3 2-1 0,1-1-2 0,-2 2 7 15,-2-1-3-15,-3 1 7 0,-1 1 0 0,-1 1-7 16,-4 0-3-16,-3-1-6 0,0 1 0 15,-2-4-5-15,-2 2-1 0,1-1-12 0,2-2-10 0,3-2-3 16,1-1-8-16,2-2-1 0,13-2-8 16,0 0-6-16,0 0 2 0,0 0 7 15,0 0 12-15,-4-1 14 0,4 2 12 0,4-2 13 16,5 0 15-16,5-3 22 0,-2 4 21 0,5-3 20 16,2 3 20-16,1-1 17 0,3 0 14 0,-4 3 14 15,2-1 5-15,0 1 4 0,-3 1-10 0,-1 2-11 16,-1 2-10-16,-1-1-10 0,-4 0-2 15,-4 1-9-15,2 2-3 0,-7 2-8 0,0 3-1 0,-3 0-7 16,-2 2-5-16,-3-1-2 0,-1 1-7 0,-3 3 0 16,-2-1 6-16,1 2 1 0,-1-3 0 0,-5 0 0 15,1-3-2-15,-5-1-2 0,-3-1-2 0,0 0-9 16,-1-3-10-16,-1-3-8 0,1-1-15 16,1-4-20-16,-1 0-29 0,4-3-29 0,0-1-33 0,5-1-38 15,2-4-52-15,5-3-54 0</inkml:trace>
  <inkml:trace contextRef="#ctx0" brushRef="#br0" timeOffset="10379.66">18084 8339 249 0,'-16'-2'61'0,"-2"2"23"15,2 2 15-15,-2 0 14 0,3-1 15 0,2-1 17 16,1 1-5-16,1 1-4 0,11-2-6 0,0 0-7 16,0 0 1-16,0 0-8 0,0 0-5 0,0 0-12 15,-2 0-12-15,2 1-12 0,7 2-8 0,4 0 1 16,8-2-2-16,11 3 2 0,8-2 3 16,9 1 5-16,13 1 3 0,9-2 2 0,2 2 2 15,9 1-5-15,8-2-9 0,5 1-8 16,5 0-7-16,1 0 0 15,-1-1-6-15,-3-1 0 0,-4 0-11 0,-5 2-9 16,-7-2-4-16,-4-1 1 0,-9 0-2 16,-10-1-9-16,-7-1 7 0,-9 1 1 0,-8 0-3 15,-8 1 5-15,-7-1 8 0,-17 0 3 16,0 0-1-16,0 0 0 0,0 0-10 0,0 0-4 0,0 0 2 0,0 0-5 16,0 0-11-16,0 0-5 0,0 0 1 0,13-1-4 0,-13 1 4 15,0 0 1-15,0 0-2 0,0 0-14 0,0 0-21 16,0 0-29-16,0 0-38 0,0 0-39 0,0 0-46 15,0 0-56-15,0 0-78 0,8-3-94 0</inkml:trace>
  <inkml:trace contextRef="#ctx0" brushRef="#br0" timeOffset="11048">17826 8870 422 0,'-1'-4'49'0,"-4"1"18"15,-2 2 30-15,-9 4 28 0,1 5 35 16,-5 4-23-16,-3 3 6 0,-2 5 0 0,1 2-13 15,-2 4-16-15,3-1-32 0,0 5-25 0,-1-2-34 16,5-2-12-16,-1-2-7 0,4-5-1 0,3-1 0 16,4-3-3-16,0-3 4 0,9-12-2 0,0 0 0 15,0 0 4-15,0 0-2 0,0 0 3 0,0 0 9 16,-3 10 7-16,3-6-1 0,3-4 9 0,2-2 5 16,2-1 5-16,2 0 7 0,2-1 1 0,0-1-5 15,5-1-3-15,1-2-1 0,-1 1-16 16,3-1-30-16,4-1-28 15,1-2-28-15,0 0-17 0,-1-1-19 16,-2-2-19-16,1 0-21 0,-5 0-10 16,-1-2 4-16,-4 3 12 0,-4-1 19 15,-2 0 18-15,-4 1 33 0,-1 1 42 0,0 0 47 16,0 1 50-16,-2 2 40 0,1 9 29 0,0 0 18 16,0 0 4-16,-3-5-7 0,-2 2-24 0,0 1-31 0,0 2-32 15,1 5-26-15,1 2-20 0,-1 4 12 0,1 3-6 0,-1 5-7 16,1 3 0-16,2 0 0 0,1 1 4 0,-1 0 4 15,0 1 0-15,1 1-26 0,0-1-5 16,0-1-2-16,-1-2-4 0,1-4-18 0,0 0-19 16,0-1-25-16,2 0-25 0,-1-1-44 0,-1 1-59 15,3-4-70-15</inkml:trace>
  <inkml:trace contextRef="#ctx0" brushRef="#br0" timeOffset="11755.52">17991 9496 177 0,'-13'5'65'0,"0"1"16"0,2 0 14 0,3-1 11 0,0-2 11 15,0-2-24-15,8-1-9 0,0 0 2 16,0 0 0-16,0 0-5 0,0 0 5 0,0 0 9 15,0 0-3-15,0 0 4 0,0 4-1 0,2-2-5 16,4 0-6-16,3 2-3 0,6 1-1 0,5 1 1 16,11 2 14-16,7 0 5 0,10 0 6 0,8 1 7 15,-1 0 16-15,4-2 4 0,2 0-9 16,5-1-15-16,5-2-9 16,-2-3-6-16,-1-1-2 0,-2 0-11 0,-7-2-16 15,-1 0-4-15,-7 1-8 0,-4-1-2 16,-5-1-11-16,-6 2-5 0,-10-1 5 0,-6 2 4 15,-5-1 5-15,-15 1-4 0,11 0-2 0,-11 0-2 0,0 0-3 16,0 0-4-16,0 0-16 0,0 0-4 0,0 0-8 0,0 0-3 16,0 0-2-16,0 0 0 0,0 0 2 0,0 0-6 15,0 0-5-15,0 0-6 0,0 0-9 0,0 0-9 16,0 0-11-16,0 0-9 0,0 0-6 0,0 0-3 16,0 0 6-16,8 1 1 0,0 1 9 0,-2 0 10 15,3 0 11-15,1 1 8 0,4-1 1 0,1 0-2 16,5 0 0-16,2 0 3 0,0 1-2 15,-3-3 1-15,3 1-2 0,-4 0 2 0,0 0 6 0,-5-1 4 16,0 0 5-16,-13 0-2 0,0 0 2 0,0 0-2 16,0 0 1-16,0 0-2 0,9 0-5 15,-9 0-4-15,0 0-6 0,0 0-2 0,0 0 0 16,8 0 0-16,0 0 0 0,-1 0-1 0,0 1 8 16,2-1 3-16,2 0 6 0,-2 0 6 0,2 0-4 15,-1 0 1-15,0-1 1 0,1 1 1 0,0 0-2 16,-1-2-5-16,2 1-2 0,-1-2-2 0,0 1-7 15,1 0-3-15,-1-2-4 0,2 1-6 0,1-1-8 16,0 1 1-16,0-1 2 0,-1 0-2 16,1-2 2-16,-4 2 2 0,3 0 4 0,-2 1 7 15,-2-1 8-15,-9 4 6 0,9-1-1 16,-9 1 4-16,0 0 3 0,0 0 4 0,0 0-1 0,0 0-4 16,0 0 3-16,0 0-2 0,0 0-4 15,0 0-4-15,0 0-3 0,0 0-14 0,0 0-8 16,0 0-15-16,0 0-17 0,0 0-23 0,0 0-26 15,0 0-28-15,0 0-34 0,0 0-33 0,1-1-48 16</inkml:trace>
  <inkml:trace contextRef="#ctx0" brushRef="#br0" timeOffset="12557.48">17573 9934 222 0,'-12'1'47'0,"12"-1"3"16,0 0 6-16,0 0 8 0,-5 4 7 0,5-4-19 16,-4 0-12-16,5 1-5 0,3 4-10 0,3-2 11 15,2 0 0-15,2 2 6 0,5 2-4 0,0-1 3 16,2-2 3-16,0-1-3 0,0-1 3 16,0 0-15-16,1 1-7 0,-1-2-18 0,-3-1-13 15,0 0-13-15,-5-3-11 0,-2-1-11 0,-8 4-15 16,0 0-15-16,0 0-16 0,0 0-5 0,0-4 3 15,-3 2 9-15,-2 1 6 0,-3 0 12 0,-4-4 16 16,2 4 13-16,-3-1 19 0,-1 0 15 0,-1 5-3 16,-2-1 25-16,7-1 13 0,-2 1 12 15,1 2 19-15,0 2 15 16,-1 1 15-16,1 0 11 0,2 0 17 0,-3 4-8 16,2-4 2-16,0 3-6 0,-1 5-11 0,-1-1-7 15,0 0-17-15,1 0-12 0,-1 3-11 0,1 1-14 16,-2 0-14-16,3 1-4 0,-2 1-11 15,1-2-5-15,7 0-1 0,-1-4-6 0,1-2-10 16,3 1-10-16,3-4 1 0,2-1-5 0,2-3 3 16,1-2-2-16,3-1 5 0,5-1 7 0,-2-1 9 0,5 0 10 15,1-1 8-15,3-1 2 0,1 1 7 0,4 1-1 16,1-3 0-16,3 0-3 0,0 1 6 0,1-2 0 16,-1 1 0-16,-2 0 5 0,-2 0-7 0,-4 2-1 0,0 0 2 15,-5 1-2-15,-4 3-4 0,-4 1-1 0,-4 0-8 16,-2 1-3-16,-5 3 6 0,-3 1 0 15,-3 1-4-15,1 2 5 0,-4 0-1 0,-2 3 1 16,-1 0 0-16,-2 0 1 0,-6 3-7 0,-2-1 1 16,-1-1-2-16,0-1-9 0,-3 0-20 15,0-3-23-15,-1 0-38 0,1-4-38 0,0 0-51 16</inkml:trace>
  <inkml:trace contextRef="#ctx0" brushRef="#br0" timeOffset="12995.53">18176 10551 102 0,'-13'-1'36'16,"0"1"8"-16,3-2 11 0,0 1 13 0,10 1 15 16,0 0 2-16,0 0 8 0,0 0 13 0,0 0 7 15,0 0 8-15,0 0 2 0,0 0-9 0,0 0-4 16,1 0 5-16,4 0 2 0,4 2 7 0,8 0 1 16,6 1 6-16,7-2 6 0,8 2 6 15,7 0-3-15,9-2-7 0,11 3-8 0,1-2-13 16,6-2-11-16,5-1-18 15,5-2-21-15,3 0-5 0,4 1-8 0,3-2-6 16,2 0-16-16,1 0-12 0,-6-2-5 0,6 2-3 16,-4 1 0-16,-1 0-7 0,-2 2 0 0,-3-1-1 15,-6 0 2-15,-7 3-2 0,-6 0 1 0,-6 0-2 0,-7 0 1 16,-13 0 4-16,-8 1-2 0,-9-2 1 0,-23 0-2 16,0 0 2-16,0 0-12 0,0 0-7 0,0 0-12 15,0 0-24-15,10 0-21 0,-8 0-25 0,-4-1-20 16,-5-1-32-16,-3-2-36 0,-8 1-61 0,-5-5-61 15</inkml:trace>
  <inkml:trace contextRef="#ctx0" brushRef="#br0" timeOffset="13502.74">17934 11120 641 0,'0'-10'150'0,"-4"1"10"0,4 9 10 0,-3-4 6 16,-2 0 3-16,-3 5-62 0,-3 3-45 0,-3 3-29 16,-6 2-15-16,-5 4-9 0,-4 2-8 0,-4 2-3 15,-1 4 2-15,0 3 0 0,-3 3 1 0,0 2-1 16,1-1 1-16,4 3 1 0,3-1-4 16,4-1-4-16,7 1-5 0,3 0 0 0,3-2-8 0,4-1-4 15,4-3-5-15,5 0-5 0,3-1 4 0,2 0-3 16,5-1 4-16,1-2 2 15,4-1 5-15,-1-3 4 0,1-2 6 16,3-1 6-16,-1-3 12 0,-2-2 19 0,1-4 12 0,-2 0 15 16,-4-3 28-16,0-1 25 0,-3-3 24 0,-8 3 18 15,0 0 6-15,0 0-1 0,0 0 3 0,0 0-7 16,4-5-13-16,-2 2-20 0,-6-2-26 0,-1-1-22 16,-2 2-34-16,-4-1-33 0,-2-3-36 0,-2 0-36 15,-1 1-41-15,-3 0-37 0,3 1-37 16,-3 1-46-16,-1 0-36 0,0 3-20 0,-1 2-31 0,0 0-41 15</inkml:trace>
  <inkml:trace contextRef="#ctx0" brushRef="#br0" timeOffset="14047.2">17921 11656 711 0,'-9'-2'137'15,"0"0"17"-15,9 2 16 0,0 0 12 0,0 0 16 16,0 0-27-16,0 0-31 0,0 0-23 0,0 0-22 16,0 0-10-16,9 0-13 0,7-3-8 0,14 2 0 15,14 0-8-15,14-1-2 0,13-1-2 0,17 1-1 16,13-2-5-16,18 1 3 0,7-1 1 16,11 0-8-16,2 1-5 15,1-1-5-15,-1 3 2 0,-6 1 3 0,-6-1 7 16,-11 0 1-16,-8 1 3 0,-14 0 0 15,-17 1 7-15,-12 0 3 0,-13-1-4 16,-12 0-3-16,-9-1-1 0,-12-1-9 0,-19 2-7 16,0 0-6-16,0 0-11 0,0 0-6 0,0 0-3 0,0 0 0 0,0 0-7 0,16 0 0 0,-16 0-2 15,0 0-2-15,0 0 2 0,0 0-1 0,0 0 2 16,0 0-4-16,0 0-7 0,0 0-9 0,0 0-8 16,12 0-13-16,-12 0-13 0,0 0-11 15,0 0-9-15,0 0-10 0,0 0-4 0,0 0 2 0,0 0 4 16,0 0 5-16,0 0 6 0,0 0 5 15,0 0 7-15,0 0 9 0,0 0 5 16,0 0 2-16,0 0 2 0,0 0-4 0,0 0-6 16,0 0-11-16,0 0-17 0,0 0-17 0,0 0-29 15,7 0-35-15,1-3-60 0</inkml:trace>
  <inkml:trace contextRef="#ctx0" brushRef="#br0" timeOffset="20110.43">17800 12411 353 0,'-5'-7'92'0,"0"3"18"0,5 4 19 0,-5-7 11 15,5 7 12-15,0 0-17 0,0 0-19 0,-6-3-16 16,6 3-16-16,0 0-15 0,0 0-17 0,-4-4-9 16,4 4-8-16,0 0-4 0,-8-3-3 15,1-1 1-15,0 2-4 0,-1 0-5 0,0 0 0 16,0 0-5-16,8 2-5 0,-11-1-1 15,2 0-6-15,-2-2-3 0,-1 1-3 0,2 0 3 16,-2 1-3-16,-3-2 0 0,-3 0-2 0,-3 1-3 16,1 0 1-16,1 0 2 0,1 0 0 15,3 1 0-15,-1 0-2 0,4 0 1 16,12 1 0-16,0 0-4 0,0 0 0 16,0 0-1-16,0 0-3 0,0 0 0 0,0 0 1 0,0 0 2 0,0 0 7 15,0 0 1-15,0 0 3 0,0 0 1 0,-5 0 8 16,7 0 9-16,2 1 2 0,3 1 0 0,3-2-3 15,0-1 7-15,0 2 4 0,1-1 7 0,2 0 1 16,0 2-2-16,-6-2 1 0,1 1 5 0,0 0 3 16,0-1 3-16,2 0 2 0,0 2 1 0,2-2 4 15,-3 1-2-15,0-1 4 0,0 1 3 16,1-1-3-16,2 0-3 0,-4 1-4 0,1 0-8 0,-4 0-3 16,-5-1-6-16,0 0-4 0,0 0-9 0,0 0 32 15,9 3-38-15,-9-3-5 0,0 0-2 0,0 0-5 16,0 0-2-16,0 0-2 0,0 0 0 0,0 0-36 15,2 3 25-15,-2-3-12 0,0 5-9 16,-1 2 1-16,-3 0 0 0,-4 2 1 16,2 2 1-16,-3 2 2 0,0 1 7 0,-2 3 13 15,-3 0 11-15,3 2 1 0,0 3 5 0,-2 1-1 16,0-1-2-16,1 2-3 0,-2 0-7 0,1 2-1 16,-3 0-4-16,1-1-23 0,3-2-23 0,-3-2-27 15,5-3-31-15,2-4-40 0,1 1-42 0,1-5-49 16</inkml:trace>
  <inkml:trace contextRef="#ctx0" brushRef="#br0" timeOffset="20348.08">17574 12547 269 0,'-11'-4'86'15,"1"2"16"-15,1 1 20 0,9 1 18 0,-10 0 18 16,10 0-6-16,0 0-9 0,0 0-2 0,0 0-1 15,-6 1-4-15,6-1-2 0,0 0-5 0,0 0-7 16,0 0-18-16,0 0-10 0,0 0-14 0,0 0-18 16,0 0-9-16,0 0-21 0,0 0-10 0,-1 1-15 15,1 0-3-15,3 2-7 0,1-1-8 16,5 1 2-16,1 2-6 0,1-1-25 0,3 3-32 16,3-1-36-16,0 1-53 15,4-1-67-15</inkml:trace>
  <inkml:trace contextRef="#ctx0" brushRef="#br0" timeOffset="20978.74">17877 12946 300 0,'-12'0'89'0,"5"0"13"0,0-1 9 16,7 1 9-16,0 0 7 0,-6 0-31 0,6 0-18 15,0 0-10-15,0 0-7 0,0 0-10 0,0 0-8 16,0 0 0-16,0 0-5 0,-9 0 0 0,9 0-1 16,0 0 3-16,0 0 8 0,-5-2 10 0,5 2 10 15,0 0 2-15,0 0 7 0,0 0 1 16,0 0 6-16,0 0-2 0,0 0-8 0,0 0-12 15,2 0-7-15,5 0-12 0,2 0-1 0,1 0-1 16,8-1-3-16,8-1 6 0,13 1 9 16,10-1 2-1,13 0 1-15,11-2 4 0,0-2-9 0,9 1-9 16,9-2-4-16,9 0-9 0,6-1-15 16,6 0 1-16,1-3-3 0,-1 2-3 0,1 1 8 15,0 2 7-15,-1-1-2 0,2 0 0 0,-5 0 0 16,-7 1-5-16,-6-1-2 0,-4 4 1 15,-9-1-8-15,-10 1-5 0,-6-1-2 0,-11 1 1 0,-13 3 1 16,-7-2-1-16,-10 1 3 0,-4 0-1 0,-22 1 2 16,0 0-1-16,0 0 1 0,0 0-2 0,0 0 2 0,0 0-6 0,0 0-6 0,0 0-6 15,0 0-10-15,0 0-4 0,0 0-6 0,0 0-4 16,0 0-11-16,0 0-8 0,8-1-12 0,-6-2-9 16,-4 3-10-16,-4-2-21 0,-1 2-24 15,0-1-35-15,-3-1-36 0,2 0-40 0,0-1-51 16</inkml:trace>
  <inkml:trace contextRef="#ctx0" brushRef="#br0" timeOffset="21822.64">17249 13727 129 0,'0'0'77'0,"0"0"15"0,-6-2 4 0,2-1 3 16,3 0 8-16,2-2-16 0,2-3-21 0,3-1-14 15,2-5-21-15,4-3-14 0,5-2-4 0,1-3-3 16,2 1-12-16,0 0-2 0,1-3 4 0,0 1 4 16,-3 1 8-16,0 4 9 0,-1-1 4 0,-3 4 9 15,-2 1 14-15,-3 1 9 0,-3 3 8 0,-2-1 5 16,-3 4 4-16,-2 1-5 0,1 6 1 0,-2-6-9 15,-1-2-13-15,-6 4-14 0,0 0-14 0,-2 1-14 16,-3 1-10-16,0 0-10 0,-2 1-5 16,0 1-11-16,-3 1-4 0,1 2-5 15,-2 1-9-15,3 2-5 0,2 0-5 0,0 2-1 16,3 0-10-16,2 3-1 0,0-3-5 0,6 1 3 16,1 2 9-16,4 0 6 0,3-1 4 0,1 0 3 15,4 1 11-15,0-3 11 0,2 4 12 0,2-4 5 16,1 1 6-16,2 0 11 0,0-1 13 0,3 0 9 15,0 0 12-15,0 0 7 0,-1 2 3 0,0 1 4 16,1-3-9-16,-2 4-9 0,-1 1-12 0,0-1-11 16,-4 0-7-16,-3 3-8 0,-5 2-2 0,-1 0-3 15,0-2 3-15,-6 0 5 0,0 3 0 0,-3-3 2 16,-1 1-2-16,-3-1 4 0,-2 0 5 0,-1-2 7 16,-2-2 5-16,-1-1-2 0,-3-2 4 0,0-1 0 15,-4-4 3-15,1 0-1 0,-2-2-9 16,-1-3-4-16,4-1-3 0,-1-3-1 0,2 1 0 15,3-3-2-15,2-2-7 0,6 0-2 0,2-4-4 16,3-2-3-16,5-1-7 0,4-1-2 0,2-2-3 16,4-4-3-16,3 1-2 0,3-3-4 15,5 0 5-15,1 1-16 0,5 2-2 0,-1 1-5 16,0 3-20-16,4 2-6 0,-2-1-11 0,0 6-38 16</inkml:trace>
  <inkml:trace contextRef="#ctx0" brushRef="#br0" timeOffset="22519.22">17985 13914 101 0,'-8'-3'49'0,"8"3"14"0,0 0 10 16,0 0 6-16,0 0 8 0,0 0-7 0,0 0-5 15,0 0-4-15,0 0-9 0,-10-3-9 0,3 1-11 16,1-1-1-16,6 3-6 0,0 0-9 0,0 0-4 16,0 0-3-16,0 0-1 0,0 0-1 0,0 0 3 15,0 0 0-15,0 0 9 0,0 0 11 16,0 0 2-16,0 0 4 0,0 0-1 0,0 0 6 15,1 0 10-15,4 0 2 0,0 0-2 0,2 1 0 16,2 0 5-16,6-1 11 0,5 2 2 0,11-3 4 16,8-1-9-16,10-2 4 15,4-2-5-15,5-1-10 0,9-1-11 0,13-3-10 16,8 0-5-16,7 0-11 0,9-2-4 16,4 2-12-16,3 0-4 0,0 0 4 0,-2 3-5 15,0 0-2-15,3 0-1 0,-4 3-4 16,-6-1 1-16,-5 2-1 0,-8 1 2 15,-8 0-2-15,-10 0 2 0,-6 2 0 0,-4-1 1 0,-12 0 2 16,-12 0 0-16,-6 1 8 0,-8 1 9 16,-8 0 2-16,-15 0 7 0,0 0 0 0,0 0 2 0,0 0 5 15,0 0 2-15,0 0-8 0,0 0-8 0,0 0 1 0,0 0-5 0,0 0-1 16,0 0-3-16,0 0-1 0,0 0-3 0,0 0 0 16,0 0-3-16,0 0-4 0,0 0 0 0,0 0-2 15,0 0 1-15,0 0-4 0,0 0-2 0,0 0 0 16,0 0-2-16,0 0-1 0,0 0-13 0,0 0-14 15,0 0-18-15,0 0-22 0,0 0-23 16,0 0-33-16,0 0-39 0,0 0-46 0,0 0-42 0</inkml:trace>
  <inkml:trace contextRef="#ctx0" brushRef="#br0" timeOffset="23346.38">17457 14443 358 0,'0'0'145'0,"0"0"12"0,0 0 18 16,0 0 10-16,0 0 3 0,0 0-57 0,0 0-39 16,0 0-27-16,0 0-20 0,0 0-10 0,0 0-19 0,0 0-9 15,0 0-4-15,0 0-1 0,3 0 1 16,-3 0-1-16,-5-1-1 0,-2-2-2 15,-5 0 1-15,-2 1 0 0,-1 0 0 0,-1-2-3 16,-4 1-4-16,3-3-2 0,3-1 1 0,2-1-4 16,0-1 3-16,2 0-1 0,4 0-2 0,0 0 0 15,3 0 0-15,0 0 5 0,3 1 2 16,2 0 6-16,1 2 5 0,-3 6-2 0,4-4 7 16,1 1 9-16,0 1 0 0,-5 2-1 15,6-1 1-15,0-1-4 0,5 2-9 0,-3 1 0 0,2 0-3 16,1 0-1-16,0 1 1 0,3 0 2 0,0 1-5 15,-1 0 2-15,1 2 3 0,-3 0-2 16,2-1 0-16,-3 3-4 0,-2 1 0 0,-2 1-4 16,-1 1 3-16,-4 1-1 0,-1 1-1 0,-2 0 3 15,-4 3-1-15,2 1 2 0,-5 4 4 0,-1 2 0 16,-3-1 3-16,0 2-3 0,0 0 2 16,-3 0-5-16,-6 0-7 0,3 0-21 0,-2-3-42 15,-1-1-48-15,0-3-64 0</inkml:trace>
  <inkml:trace contextRef="#ctx0" brushRef="#br0" timeOffset="23969.84">17866 14771 303 0,'0'0'99'0,"0"0"20"0,0 0 20 0,0 0 20 0,0 0 21 16,0 0-7-16,-2-1-8 0,2 0-4 15,0 1-4-15,4-3-1 0,3 1-12 16,0-1-11-16,5-2-8 0,3 1-12 0,3-1-9 15,5 0-12-15,-4 1-13 0,5-1-15 0,6-1-9 16,7 1-5-16,4-2-9 0,6 2-10 0,8 0-4 16,3-1-12-16,5 1-2 0,6-1-6 15,6 1 2-15,2-1-7 0,5 2-2 16,2-2 2-16,4 1-5 0,4 2 3 16,3-1-3-16,2 1 3 0,2 1-1 0,1 0 1 15,2 3-9-15,-1 0 1 0,-2 1-1 0,0 0-6 16,-5 2-2-16,-8-2 0 0,-9 0 0 0,-6 2 2 15,-11-2 7-15,-12-1 0 0,-7-1-2 0,-12 0 9 16,-9 0 5-16,-20 0 0 0,0 0 0 0,0 0-1 0,0 0-8 0,0 0-5 16,0 0-6-16,0 0-14 0,0 0-8 0,0 0-10 15,0 0-10-15,0 0-10 0,0 0-1 0,9-2-5 16,-7-3-7-16,-2 3-5 0,-6-1-17 16,0-2-16-16,-2 2-21 0,2-1-69 15,-1-3-50-15</inkml:trace>
  <inkml:trace contextRef="#ctx0" brushRef="#br0" timeOffset="24750.81">17456 15198 395 0,'0'0'85'0,"0"0"-43"15,0 0 4-15,0 0-3 0,0 0 3 0,-4-1-12 16,1 2-10-16,0 3-2 0,-1 5-20 0,1 0 52 16,-1 4-4-16,2 3 3 0,-2 3-1 15,0 2-8-15,1 5-7 0,1-5-3 0,0 2-20 16,-1-2-11-16,-1-1-2 0,1 1 2 0,0 2 3 16,-1 0-1-16,2-2 0 0,-3 2-7 15,1-4-13-15,-1 1-21 0,-2-2-27 0,3 1-43 16</inkml:trace>
  <inkml:trace contextRef="#ctx0" brushRef="#br0" timeOffset="25035.1">17616 15454 497 0,'0'0'78'0,"0"0"4"0,0 0 3 0,0 0-2 15,0 0 2-15,4-6-43 0,-1 3-23 0,-3 3-12 16,-3 5-3-16,-1 5-4 0,0 4-3 15,-2 2 2-15,0 1-2 0,5 3 2 0,-2-2-2 16,7-6 2-16,0-1 1 0,4 0 0 0,-3-2 0 16,4-2 1-16,0-1 7 0,3-2 22 0,0-2 19 15,-2-1 22-15,1-1 18 0,1 0 21 16,-3 0 21-16,-9 0 24 0,8-2 15 0,-8 2 3 16,6-3-5-16,-2-3-11 0,5-4-17 0,-7-1-21 15,1-4-24-15,0-1-27 0,-3-4-25 0,-3 1-26 16,2-3-18-16,-1 5-18 0,-2-1-10 15,0 4-12-15,-3 0-9 0,1 5-31 16,-4 1-39-16,-2 2-42 0,3 4-51 16,-3 1-47-16</inkml:trace>
  <inkml:trace contextRef="#ctx0" brushRef="#br0" timeOffset="25367.88">18110 14832 183 0,'1'-10'63'0,"-1"2"12"16,-1 0 5-16,0 0 7 0,1 0 10 0,-3 1-17 15,3 7-2-15,-3-6-2 0,3 6 1 0,0 0-2 16,0 0 5-16,0 0 4 0,0 0 3 0,0 0 4 16,0 0 1-16,0 0 3 0,0 0 5 0,0 0 2 15,0 0 1-15,0 0-2 0,0 0-12 0,0 0-13 16,-2-7-15-16,2 7-13 0,0 0-20 0,-3-5-25 16,0-1-33-16,-2 2-30 0,-2-1-34 0,2-1-44 15,-2 2-53-15,-3 1-52 0</inkml:trace>
  <inkml:trace contextRef="#ctx0" brushRef="#br0" timeOffset="26178">17912 14698 254 0,'0'0'92'0,"0"0"22"0,0 0 23 0,0 0 19 16,0 0 14-16,0 0-6 0,0 0-29 0,0 0-4 15,0 0-30-15,0 0-23 0,0 0-24 16,-3 2-20-16,1 5-16 0,-2 3-18 16,2 6 7-16,-1 7-15 0,2 7-1 0,0 6 1 15,2 6 1-15,-1 11 4 0,-1 6 0 16,-1-2 3-16,1 3 0 0,3 1 0 0,-1 0 0 15,0-4 3-15,2-2-1 0,1-3-2 16,0-4 0-16,0-6 1 0,0-5-2 0,0-5 1 16,-1-4 1-16,0-5-4 0,-1-5 5 15,0-4-4-15,-2-2 2 0,0-12 0 0,0 0 0 0,0 0-1 0,0 0-1 16,0 0 5-16,0 0-4 0,0 0 1 0,0 0-6 16,0 0-14-16,0 0-10 0,0 0-18 0,0 0-18 15,0 0-22-15,0 0-14 0,0 0-15 0,0 0-9 16,0 0 2-16,0 0 2 0,0 0 10 0,0 0 9 15,0 0 13-15,0 0 12 0,0 0 14 0,0 0 16 16,0 0 10-16,0 0 9 0,0 0 12 0,0 0 16 16,0 0 11-16,0 0 10 0,0 0 8 0,0 0 6 15,0 0 8-15,0 0 7 0,0 0 4 0,0 0 4 16,0 0 5-16,0 0 2 0,0 0-1 0,0 7-2 16,0-7 0-16,-3 6-4 0,0-3-4 15,3-3-5-15,0 0-11 0,-4 3-4 16,-1-1-9-16,5-2-3 0,-3 3-5 0,3-3-5 15,0 0-7-15,0 0 0 0,0 0 1 0,0 0-5 16,0 0 1-16,0 0 0 0,0 0 1 0,0 0 12 16,0 0 10-16,0 0 4 0,0 0 13 0,1 3 12 15,1-1 6-15,2-1 20 0,0 1 12 0,6 0 4 16,8-1 21-16,10 0 8 0,7-3-4 0,11 1-4 16,7-3-7-16,5 0-18 0,10-1-12 0,10-1-14 15,12-1-28-15,6-2-16 0,8 1-6 0,5-3-6 16,5 2-2-16,4 0-2 0,2 1 1 0,3 1-6 15,2 1 2-15,-5 1-2 0,-2 1-3 16,-2 2 0-16,-8 1 4 0,-8 0-2 0,-11 1 0 16,-9-1 1-16,-13 1-2 0,-12 0 4 0,-11 0 2 15,-10 0 0-15,-9 0-1 0,-25 0 4 0,0 0 7 16,0 0 13-16,0 0 1 0,0 0 2 0,0 0 0 16,0 0-2-16,0 0-1 0,0 0-2 0,0 0-8 15,0 0-10-15,0 0-1 0,0 0-3 0,0 0-3 16,0 0 1-16,0 0 2 0,0 0-3 0,0 0 0 15,0 0 0-15,0 0-1 0,0 0-8 16,0 0-11-16,0 0-12 0,0 0-21 0,0 0-17 16,12-4-19-16,-7 3-30 0,-5 0-32 0,-4-1-30 15,-2-1-30-15,-1 0-27 0,7 3-26 16</inkml:trace>
  <inkml:trace contextRef="#ctx0" brushRef="#br0" timeOffset="37516.15">589 7690 343 0,'-5'25'70'16,"1"3"31"-16,3 6 16 0,-1 2 18 0,0 3-1 15,-1-1-20-15,1 0-9 0,1 1-19 0,-1-2-15 16,2-2-30-16,-3-1-15 0,3-2-16 0,-2-2 11 16,2-1 14-16,-2-2 4 0,2-3-6 0,0-5 3 15,-1-3 0-15,0-2 1 0,1-14-1 0,0 0-10 16,0 0-13-16,0 0-4 0,0 0-1 16,0 0 1-16,0 0-4 0,0 0 1 0,0 0 0 15,0 0 1-15,-1 5 7 0,0-6 13 0,1-6-12 16,1-7 5-16,0-7 7 0,3-1 8 15,2-3 4-15,-1 0-4 0,1-1 2 0,1 1-3 16,1 7 12-16,0 2-3 0,1 4-5 0,-1 4-6 16,1 3 5-16,-3 2-2 0,1 3-6 0,0 4-14 0,2-1-2 15,-2 1 0-15,1-1-2 0,-1 1-4 0,-3 2-7 16,0 0 0-16,2 1-1 0,-1 2 2 0,-1 1 1 16,-4-1-5-16,2 2 0 0,-3 4 1 15,3 2 2-15,0 1 0 0,-1 3-1 16,1 0-7-16,-2 0-22 0,-1-2-24 0,0 0-36 15,1-1-50-15,-2-4-53 0,4-4-51 0,-2-10-44 16</inkml:trace>
  <inkml:trace contextRef="#ctx0" brushRef="#br0" timeOffset="37801.91">1235 7743 586 0,'-8'-7'163'0,"8"7"28"16,-7-7 25-16,7 7 22 0,0 0 16 0,-8-3-49 16,8 3-29-16,0 0-31 0,0 0-33 0,-5 0-27 15,-2 3-27-15,2 1-24 0,-1 3-17 0,-4 3-6 16,1 4-11-16,-2 4-3 0,-5 5 0 16,-1 4 0-16,0 4-2 0,-2 2 2 0,0 1 0 15,0 3 0-15,3 3 1 0,1 1-1 0,3-2-3 16,2 0-5-16,4-3 0 0,2-2-9 0,4-4-10 15,3-2-21 1,1-3-7-16,2-1-1 0,2-6-1 0,0-3-3 16,3-2-15-16,1-4-8 0,1-2-8 0,3-3-8 15,1-2-39-15,3-4-43 0</inkml:trace>
  <inkml:trace contextRef="#ctx0" brushRef="#br0" timeOffset="38027.01">1457 7841 379 0,'-15'-5'153'16,"0"2"25"-16,2 2 16 0,3 1 10 0,10 0 7 15,0 0-70-15,-6 3-24 0,2 1-18 0,4 2-18 16,0 1-17-16,1 2-11 0,2 2-3 0,-1 2-9 16,0 1-4-16,-1 1-8 0,3 2-6 0,-4 1-3 15,0 1-7-15,0 0-6 0,0 0-6 0,0-1 3 16,0 1 1-16,0 0-4 0,0-1-5 0,0 1-34 15,0-2-36-15,0-3-42 0,0-1-47 0,0-2-54 16</inkml:trace>
  <inkml:trace contextRef="#ctx0" brushRef="#br0" timeOffset="38354.19">1640 7864 558 0,'0'0'120'0,"0"0"20"0,0 0 14 0,0 0 9 0,0 0 5 16,0 0-39-16,0 0-30 0,1-6-21 0,-4 4-19 16,0 2-21-16,-4 4-12 0,0 3-8 0,-5 1-5 15,1 4-5-15,-1 1 2 0,-2 4-1 0,-2 0-5 16,1-4 3-16,3 1 0 0,-4 0-1 0,0-1 0 16,-1-2-2-16,1-1-1 0,1-3-2 15,4 0 2-15,0-2-3 0,11-5-1 0,0 0 1 16,0 0-2-16,0 0 3 0,0 0-3 0,0 0-1 15,0 0-3-15,0 0 0 0,0 0 1 0,-4 5-2 16,4-1 0-16,1-2-5 0,5 1 8 0,2 0 4 16,2 1 11-16,3 1 71 0,1 1-65 0,0 1 2 15,1-1 2-15,-4-1 3 0,1 2-3 16,0 0-4-16,-1-2-20 0,0-1-98 16,-3 0 27-16,-2-1-51 0,-6-3-61 0</inkml:trace>
  <inkml:trace contextRef="#ctx0" brushRef="#br0" timeOffset="38585.44">1822 7639 667 0,'-10'-13'138'0,"2"3"31"0,8 10 15 0,0 0 15 15,-2-5 17-15,2 6-71 0,3 3-34 0,3 5-19 16,3 2-7-16,4 4-16 0,4 3-12 0,2 3-15 15,0 2-18-15,3 5 3 0,-4 1-4 0,1 2-4 16,-2 2-2-16,-3 0-14 0,-4-1-4 0,-3 0 1 16,-4 0 1-16,-3 4 1 0,-5-1 1 15,-2 2 4-15,-1 0-2 0,-4 0 1 0,-3-2 0 16,0 0-13-16,-2-1-20 0,1-4-23 16,-2-3-32-16,3-6-46 0,-1-5-61 0,2-4-64 15</inkml:trace>
  <inkml:trace contextRef="#ctx0" brushRef="#br0" timeOffset="38797.42">2375 7918 657 0,'4'-6'162'0,"-4"2"28"0,0 4 22 16,0 0 26-16,0 0 16 0,0 0-47 0,0 0-32 15,0 0-25-15,0 0-27 0,5-2-25 16,2 0-22-16,1 1-25 0,5 0-16 0,4-2-6 15,3 3-9-15,1-1-13 0,7-3-12 0,0 0-19 16,3-3-30-16,-7-1-37 0,-1 1-40 0,-4 0-40 16,-2 1-62-16,-4 1-56 0</inkml:trace>
  <inkml:trace contextRef="#ctx0" brushRef="#br0" timeOffset="38965.87">2428 8040 853 0,'0'0'164'0,"0"0"33"0,0 0 18 0,0 0 17 16,0 0 13-16,0 0-40 0,-2 4-31 15,6-2-33-15,3-3-38 0,5 1-31 0,5-4-28 16,3 1-44-16,2-1-43 0,1 0-52 0,3-4-64 16,2-1-87-16</inkml:trace>
  <inkml:trace contextRef="#ctx0" brushRef="#br0" timeOffset="39701.37">3755 7710 128 0,'-7'9'58'15,"4"-2"17"-15,3-7 18 0,-4 7 5 0,4-7 2 16,-2 6-4-16,-1 0-18 0,0 0-3 0,-2-2-11 16,2 0-18-16,3-4-13 0,0 0-6 0,0 0 0 15,0 0-5-15,0 0-3 0,0 0-7 0,0 0 1 16,-4 1 0-16,0-2-2 0,-1 0 0 0,-1-3 1 15,5 1-7-15,0-5 0 0,2-1-5 16,3-2-2-16,-1 0 2 0,2 0 0 0,3 4 2 16,0-2-7-16,5 0 5 0,0 2 10 0,2-1 9 15,-1 2-1-15,2 0 3 0,-4 1-4 0,5 2 4 16,-3 1 6-16,-1 0-1 16,2 2-9-16,-3 1-3 0,2 2 4 0,-3 1-1 15,1 2 7-15,0 2 0 0,-3 2-2 0,-1-1 3 16,1 0 2-16,-2 1 0 0,-3 2-2 0,-3 1-2 0,-1 1-5 0,-4 2-2 15,-3 1 2-15,-4 1-5 0,-2 2 0 16,-2 2-1-16,-3 1 3 0,-6 1-1 16,-1 1-2-16,-1 0 0 0,-6-2-2 0,5-1-2 15,-1-1-1-15,1-4 0 0,0-3-4 0,3-1 0 16,1-4 0-16,7-4 1 0,1-3 2 0,6-2 4 16,2-3 4-16,0-1 10 0,4-3 11 0,0-1 16 15,5-2 14-15,0 1 19 0,4-1 9 0,1 1-1 16,0-2-7-16,6-1-12 0,0 2-13 0,3 0-18 15,1 1-14-15,0 3-19 0,0 0-15 0,5 0-3 16,-4 3 2-16,-1 1 2 0,2 2 1 0,-6 4 1 16,0 0-1-16,-1 2 0 0,-3 1-6 0,4 1-16 15,-3 2-15-15,-5-1-24 0,0 0-28 0,1 0-33 16,-2 0-42-16,2-1-53 0,0 0-54 16</inkml:trace>
  <inkml:trace contextRef="#ctx0" brushRef="#br0" timeOffset="40005.86">4245 7596 831 0,'0'0'182'0,"0"0"22"0,0 0 11 0,0 0 10 16,0 0 7-16,0 0-70 0,0 0-50 16,0 0-34-16,-3-2-31 0,1 4-21 0,2 5-13 15,1 4-9-15,2 5-8 0,0 4-2 0,0 6 1 16,-2 3 1-16,2 4 4 0,0 2-3 0,-2-3 6 16,-3-1-3-16,0-2 2 0,-1-1 3 0,3 1-1 15,-3-2-1-15,-2-1-13 0,1-2-21 0,0-4-33 16,-2-1-32-16,0 1-48 0,2-3-54 15,1-1-57-15</inkml:trace>
  <inkml:trace contextRef="#ctx0" brushRef="#br0" timeOffset="40325.76">4569 7729 743 0,'6'-14'85'0,"-5"4"15"0,-3 7 12 0,-3 2 2 15,-2 3 1-15,-3 0-39 0,1 4-16 0,-1 2-14 16,0 2-10-16,-2 3-14 0,-1-1-12 0,-1 2-1 16,-4 4 1-16,-3 0-3 0,-1 3 0 0,-3 1 2 15,-3 0-4-15,-1-2-3 0,2-2 0 0,1-1 0 16,5-3-2-16,0-3 5 0,5-3 0 0,3-2-1 16,13-6 2-16,0 0 5 0,0 0 12 0,0 0 16 15,0 0 19-15,0 0 14 0,-6 1 15 16,5-2 10-16,3 0 5 0,4-1-2 0,0 0-12 15,5 0-19-15,-3-1-19 0,2 3-17 0,4-1-14 16,-2 0-11-16,-2 3-7 0,2 1-2 0,0 1 2 16,0-1 0-16,1 1 4 15,-1-1-5-15,2 2-12 0,-2-1-18 0,0 1-26 16,0-1-38-16,-2 0-44 0,2 1-57 0,-1-2-66 16</inkml:trace>
  <inkml:trace contextRef="#ctx0" brushRef="#br0" timeOffset="40555.04">4729 7829 298 0,'-15'0'87'16,"3"0"32"-16,12 0 42 0,0 0 37 0,0 0 17 16,0 0-20-16,0 0-2 0,0 0-15 0,0 0-20 15,-3 3-25-15,4 0-34 0,8-1-32 0,4 1-15 16,5 0-14-16,3-2-9 0,1 1-5 0,2 1 1 15,1-3-5-15,1-1-10 0,-4-2-10 16,-4 1-24-16,-2-2-27 0,-2 1-28 0,-2-2-46 0,-5 0-52 16,2-2-70-16</inkml:trace>
  <inkml:trace contextRef="#ctx0" brushRef="#br0" timeOffset="40755.57">4850 7724 372 0,'-14'-1'163'15,"5"1"27"-15,9 0 17 0,0 0 10 0,-5 3 9 16,0-1-46-16,1 3-36 0,1 1-31 0,3 2-14 16,0 3-13-16,2 2-16 0,-1 2-7 15,1 1-10-15,2 1-8 0,-10 0-3 0,3 0-8 16,3 1-15-16,-3 0-15 0,1-1-1 0,-3 0-6 16,0 0-8-16,-2-1-18 0,-2 0-24 0,2-1-32 15,4-2-38-15,-2-1-41 0,-1-2-45 16,-1-1-45-16</inkml:trace>
  <inkml:trace contextRef="#ctx0" brushRef="#br0" timeOffset="40980.23">5243 7609 362 0,'-12'-6'140'16,"3"1"29"-16,9 5 29 0,0 0 27 0,0 0 22 0,0 0-25 15,0 0-22-15,0 0-26 0,0 0-23 16,0 0-17-16,-3-2-28 0,4 1-26 0,2 1-27 16,3 0-14-16,5 0-12 0,3 0-11 0,0 0-4 15,4 0-25-15,0-1-18 0,1-2-20 0,-6 1-24 16,3 1-35-16,-3-3-40 0,1 0-57 16,-2-1-61-16</inkml:trace>
  <inkml:trace contextRef="#ctx0" brushRef="#br0" timeOffset="41375.14">5259 7561 302 0,'-13'9'75'0,"2"-1"21"0,2 2 23 0,-2 2 26 0,4-1 18 16,0 0-17-16,0 2-6 0,1-2-14 0,-2 1-25 16,1 1-20-16,0-2-23 0,2 1-27 0,-3-1-15 15,2 1-6-15,0-1-5 0,-1 2-2 0,2-3 0 16,-1 1-6-16,1-1-18 0,1-2-17 15,4-8-16-15,0 0-12 0,0 0-12 0,1 7-7 16,2-3-1-16,1-2 4 0,3-1 18 0,2-2 17 0,2-2 16 16,2 1 11-16,2-1 13 0,2 0 6 15,0 0 1-15,-1 1 3 0,0 1 0 0,0 1-1 16,-1-1-2-16,2 1 2 0,-1 1-4 0,2 0 2 16,-1 1 5-16,0 1-1 0,1 3 9 0,-3 0 12 15,-1 1 18-15,-2 0 6 0,-3 3 10 16,-1-1 23-16,-4 1 9 0,-3 0 1 0,-4 1-6 15,-6-1-11-15,0 0-14 0,-1 1-5 0,-5-1-10 16,-1 5-18-16,-3-3-10 0,-5 1-1 16,-1 0-3-16,-2-2 1 0,-1 0-3 0,0-1-5 0,1 0 3 15,0-4-6-15,2-1-5 0,4-4-3 0,4 0-2 16,4-2-4-16,13 1-1 0,0 0 1 16,0 0-8-16,-8-4-1 0,6 2 7 0,2-3 5 0,3 1 5 15,3-2 2-15,2 2-4 0,2-1-9 16,3-1-1-16,2-1-17 0,2 1-29 0,1 2-34 15,-1-4-41-15,3 2-43 0</inkml:trace>
  <inkml:trace contextRef="#ctx0" brushRef="#br0" timeOffset="41658.08">5525 7274 794 0,'-2'-20'92'16,"2"20"11"-16,0 0 2 0,0 0 6 0,2-9 3 16,1 4-48-16,2 10-19 0,5 4-12 0,3 8-7 15,2 5-8-15,3 6 0 0,1 5-9 16,5 6 2-16,2 6-2 0,0-1 1 0,-3 5-2 16,-4 0-6-16,0 1-4 0,-8 1 0 0,-4-2 6 15,-3-1 2-15,-4-4 10 16,-7-2 4-16,-7-1-2 0,-7-1 5 15,-4-1 2-15,-3 4-2 0,-9 0-3 0,-4 3-7 16,-6 0-19-16,-6-1-26 0,-8 2-32 0,-4 0-45 16,1-2-58-16,-3-4-59 0</inkml:trace>
  <inkml:trace contextRef="#ctx0" brushRef="#br0" timeOffset="42143.16">3550 7343 192 0,'-11'7'59'0,"-4"4"3"0,-3 2 3 0,-4 6 10 16,-4 5 4-16,0 9-11 0,-2 5-1 0,-2 4-2 15,-2 5 1-15,-1 6 6 0,-2 3 0 16,1 2-9-16,2 4-4 0,2-2-12 0,6 2-15 16,4-2-9-16,6-2-10 15,7-3-9-15,7-2-1 0,7-4 3 0,7 0-4 16,10-1-11-16,7-2-10 0,7-2-12 0,7-6-41 15,5-3-24-15,5-7-3 0,6 0-17 0,6-7-34 16</inkml:trace>
  <inkml:trace contextRef="#ctx0" brushRef="#br0" timeOffset="42730.88">6334 7400 167 0,'7'-6'48'0,"1"-2"3"0,2 2-1 0,0 3-1 16,-1-2 1-16,-1 2-23 0,2-1-10 0,-10 4-9 15,0 0-6-15,0 0-4 0,0 0 1 16,0 0 1-16,0 0 0 0,0 0 0 0,0 0 2 16,0 0 10-16,0 0 9 0,0 0 6 0,0 0 0 15,3 2-3-15,-6 2 4 0,-4 2 17 0,-2 3 16 16,-3 7-1-16,-7 7 19 0,-3 0 23 0,-5 9 24 15,-2 1 15-15,-3 6 9 16,2 0 0-16,-2 1 3 0,2 0 1 0,0 0-28 16,-1 0-30-16,2-1-20 0,2 0-8 0,2-6-11 0,2 0-19 15,3-2-24-15,3-4-7 0,4-2 2 0,-2-1 1 16,4-3-3-16,4-3-7 0,-2-5-6 0,5-3-7 16,0-1-7-16,4-9-15 0,0 0-17 0,0 0-18 15,0 0-23-15,0 0-26 0,0 0-26 0,0 0-25 16,1 2-18-16,0-4-15 0</inkml:trace>
  <inkml:trace contextRef="#ctx0" brushRef="#br0" timeOffset="43067.36">6076 7448 256 0,'-9'-2'78'0,"9"2"21"16,0 0 14-16,-9 1 8 0,5 1 9 15,-4 2-34-15,3 3-18 0,2 3-13 0,-3 1-11 0,3 3-20 16,-1 3-15-16,1 2-5 0,0 2-11 16,-2-1 2-16,3 1-3 0,0-2-2 0,3 2 5 15,1-4-4-15,1-1-1 0,2-2 1 0,-1-4 1 16,1-3-1-16,1-1 2 0,-6-6 3 0,0 0 14 16,0 0 25-16,0 0 20 0,5 2 13 0,-5-2 18 15,0 0 15-15,4-1 20 0,2-1 14 0,-3-2-3 16,-3 0-6-16,-3-3-9 0,-1-1-8 0,0-2-25 15,-1 0-16-15,-1-1-23 0,0 0-22 0,-1 2-17 16,-2 0-22-16,2-1-14 0,1 1-14 16,1 2-6-16,0 1-11 15,-3 0-12-15,8 6-16 0,0 0-28 0,0 0-41 0,0 0-42 16,-4 0-42-16,1 4-22 0,-1 2-28 0</inkml:trace>
  <inkml:trace contextRef="#ctx0" brushRef="#br0" timeOffset="43378.37">6317 7810 234 0,'-18'8'48'0,"-2"2"12"0,1-2 6 15,9-1 2-15,2 0 1 0,2 0-25 16,-2 0-5-16,4 0-7 0,0-1-13 0,4-6-12 15,0 6-7-15,0 0 0 0,4-1-1 0,0 0 4 16,0-1 0-16,1-1 7 0,3 1 14 0,0-1 19 16,0-2 27-16,0 1 25 0,2-1 21 0,-3-1 17 15,2 0 14-15,-3-1 10 0,-6 1 1 0,0 0 2 16,5-3-9-16,-1-3-23 0,0-2-27 0,-1-2-23 16,-1-2-21-16,-2-1-23 0,-1-1-20 15,-2 1-34-15,0-3-47 0,-2 0-66 16,1 1-42-16,-4 2-57 0</inkml:trace>
  <inkml:trace contextRef="#ctx0" brushRef="#br0" timeOffset="43737.68">6643 7549 476 0,'0'-8'191'0,"0"8"29"0,0 0 22 15,0 0 21-15,0 0 7 0,0 0-66 0,0 0-50 16,0 0-45-16,-1-2-37 0,0 5-28 0,-1 4-21 15,0 6-21-15,4 3 1 0,0 4 0 16,0 5 4-16,0 1 5 0,-1 2 7 0,-2 2 3 16,1-2-1-16,-2-2 0 0,2 0-8 0,-1-2 4 15,-1-2-9-15,-1-2-2 0,0 0-7 0,1-2-22 16,-1-3-24-16,2 0-32 0,1-3-40 0,0-12-49 16,0 0-48-16,0 0-60 0</inkml:trace>
  <inkml:trace contextRef="#ctx0" brushRef="#br0" timeOffset="43921.67">6944 7591 996 0,'0'0'155'0,"0"0"21"0,0 0 18 0,-4-7 18 16,1 3 24-16,-1 6-67 0,0 4-33 0,1 3-11 16,1 2-6-16,0 0-17 0,1 1-14 0,1 1-22 15,2 1-21-15,0-3-16 0,-1 3-10 16,1 0-3-16,1 1-8 0,-1 1-1 0,0-1-4 15,0 1-3-15,0 0-12 0,-1 2-28 0,-1 0-28 16,0-1-45-16,2-2-51 0,-2-1-81 0,-2 0-101 16</inkml:trace>
  <inkml:trace contextRef="#ctx0" brushRef="#br0" timeOffset="46575">553 9960 166 0,'-5'13'87'15,"0"3"22"-15,2 3 17 0,0 3 3 0,2 4 1 16,1 3-5-16,1 4 8 0,2 3-8 0,1 3-23 16,-2-1-20-16,1-1-14 0,1-1 7 0,-1 2 0 15,0-2-18-15,-2-1-27 0,2-3-11 16,-1-6-2-16,-2-1 6 16,2-3-3-16,-2-2-12 0,-2-4 4 15,1-1-1-15,-1-2 3 0,0-3 2 0,1-2 2 16,1-8-7-16,0 0 4 0,0 0 3 0,-4 7-5 0,4-7-1 15,0 0-2-15,0 0 1 0,-5 1 1 0,5-1-4 0,0 0 1 0,-2 0-2 16,0-3 8-16,0-2 19 0,0-1 20 0,2-1 20 16,0-3 19-16,2-2 17 0,0-2 2 15,1 1 7-15,2 0-2 0,1 0-11 0,-1 0-17 16,3-1-22-16,-1 2-20 0,1 0-16 0,-1 3-7 16,1 2-10-16,-8 7-9 0,0 0-12 0,9-1-2 15,-1-1 1-15,1 1-3 0,-3 5 0 0,2 1 4 16,0 2 0-16,1 2 2 0,-2-2 5 15,4 2 2-15,2 0-2 0,-6-2 1 0,3 2 1 16,-1 1-2-16,2-1 0 0,-2 1-3 0,-4 0-8 16,0 1-4-16,-4 1 0 0,3 1-3 0,-4-2-8 15,3 2-9-15,-3-1-3 0,0 1-15 0,1-1-23 16,-1-1-26-16,1-1-32 0,0-1-47 0,-1-9-49 16,6 6-23-16,-2-1-52 0</inkml:trace>
  <inkml:trace contextRef="#ctx0" brushRef="#br0" timeOffset="46910.68">1333 10034 995 0,'-12'-8'117'0,"1"3"15"0,11 5 16 0,0 0 13 15,0 0 11-15,-9-2-39 0,3 1-29 0,1 2-20 0,5-1-22 16,-4 2-13-16,0 2-18 0,-3 4-14 16,-1 3-5-16,-2 8-7 0,-6 5 3 0,-2 7 9 15,-2 3 5-15,-5 6-1 0,1 3 1 0,-2 0 0 16,1 2-5-16,0-1 0 0,4 0-4 0,4-2-10 16,3-3-7-16,5-4 1 15,4-4 3-15,9-3-2 0,2 0 4 16,3 0 1-16,3 0-2 0,1-4-5 15,3-1-3-15,2-4-9 0,1-2-2 16,0-5-1-16,2 0-5 0,1-4-22 0,-1-4-26 16,4-3-25-16,-2-4-60 0,2-3-72 0</inkml:trace>
  <inkml:trace contextRef="#ctx0" brushRef="#br0" timeOffset="47156.85">1531 10285 859 0,'-18'-5'193'0,"5"-1"30"0,1 1 33 16,12 5 31-16,0 0 29 0,0 0-73 0,0 0-37 0,0 0-15 15,0 0-21-15,-8 0-23 0,6 4-31 0,2 0-30 16,0 1-29-16,2 2-22 0,-2 1-11 16,0 1-12-16,1-1-12 0,1 4-10 0,-1 2-6 15,-1-1-5-15,-1 2-8 0,1 3-3 0,0 2 2 16,-1 3 2-16,0 3 4 0,0 0-5 0,-1 0-12 15,0-1-19-15,-1-1-22 0,2-3-20 16,-2-1-31-16,2-4-34 0,-1-3-41 16,2-13-36-16,0 0-29 0,0 0-32 0</inkml:trace>
  <inkml:trace contextRef="#ctx0" brushRef="#br0" timeOffset="47606.58">1855 10388 854 0,'-9'-7'141'0,"9"7"27"0,0 0 25 16,-7-6 17-16,7 6 22 0,0 0-34 0,-2-8-10 16,2 8-18-16,0-5-22 0,0-1-17 0,1-2-22 15,0 1-12-15,3 1-13 0,2-1-9 16,-2-1-15-16,1 1-10 0,2 1-8 0,-2 2-6 15,0 0-4-15,2 1-10 0,-1 3-10 0,3 0-9 16,-9 0-7-16,0 0-9 0,0 0 0 0,4 1-5 16,-1 1-14-16,-3-2-11 0,5 4-12 0,-2 0-9 15,1 2-16-15,0 2-15 0,0 0-17 0,-4 2-5 16,0 1 6-16,-2 0 8 0,-1 2 6 16,0-1 9-16,-1 0 18 0,-1 0 18 15,0 0 21-15,-3 0 8 0,-1 0 6 0,3 0 9 16,-1-2 6-16,1-1 2 0,-2 0 2 0,3-1 28 15,2-1-32-15,-2 0 1 0,0-1 1 0,5-6-2 0,-3 5 1 16,3-5-5-16,0 0-6 0,0 0-28 0,-1 5 26 16,1-5-3-16,0 0-3 0,2 4 2 15,2-2 1-15,2 1 2 0,1-3 7 0,4 0 1 16,-1 0 3-16,3-3 5 0,4 1 5 0,2-3-3 16,-1-1 1-16,2 0 1 0,-1 0 2 0,1-3-11 15,0 1-23-15,-1-1-42 0,1-1-53 0,0 0-66 16</inkml:trace>
  <inkml:trace contextRef="#ctx0" brushRef="#br0" timeOffset="47929.89">2019 9973 422 0,'-12'-16'161'0,"5"2"26"0,7 14 22 0,0 0 9 15,0 0 15-15,0 0-63 0,1-8-37 0,2 6-14 16,2 3-24-16,4 5-25 0,-2 3-23 0,5 5-2 16,3 2-9-16,3 5 5 0,3 4-7 0,3 3-12 15,-5 2-1-15,1 2-1 0,2 3 1 0,-2 2-5 16,-1-1-9-16,-2 0-10 0,-4-1 5 16,-4-1-1-16,0-2-1 0,-5 1-1 0,-4-3-1 15,0 1 2 1,-4-1 3-16,-3 1-2 0,0 0-2 0,-4 0 4 15,-4 2 0-15,-2 0 2 0,-5 2 3 16,-1-1-6-16,-3 1-14 0,0-1-8 16,-1-3-16-16,-1-1-26 0,1-2-30 0,2-3-39 15,2-6-47-15,6-3-54 0,2-4-43 0</inkml:trace>
  <inkml:trace contextRef="#ctx0" brushRef="#br0" timeOffset="48165.6">2828 10317 415 0,'-27'1'127'0,"3"-1"26"0,4 0 32 0,2 3 29 16,18-3 22-16,0 0-52 0,0 0-26 0,0 0-5 16,-6 2-4-16,4-1-14 0,8 2-21 0,7-2-15 15,0 0-16-15,0 1-15 0,2-2-7 16,-1 0-5-16,3 1-11 0,0-2-12 0,-5-2-10 15,2-1-16-15,3 1-19 0,1-4-24 0,0 1-41 16,2-1-40-16,0 1-54 0,1 0-71 0,1-1-85 16</inkml:trace>
  <inkml:trace contextRef="#ctx0" brushRef="#br0" timeOffset="48345.63">2812 10491 436 0,'-15'3'188'15,"15"-3"33"-15,0 0 31 0,-12 4 21 0,12-4 17 16,0 0-49-16,-3 2-38 0,5 0-34 0,1 1-26 16,3-2-32-16,7 0-31 0,4 0-17 0,-3-1-17 15,10-1-23-15,1-1-30 0,5-3-33 0,-5 0-29 16,0-1-46-16,3-2-64 0,1 0-100 0</inkml:trace>
  <inkml:trace contextRef="#ctx0" brushRef="#br0" timeOffset="51360.69">4301 9870 227 0,'-6'-8'96'0,"1"0"17"0,3 0 24 0,1 1 18 15,2 3 16-15,-1 4-19 0,2-6-14 0,3 1-17 16,-1 1-17-16,2-1-17 0,0 0-20 0,2 1-18 15,4-1-16-15,-2 0-12 0,2 2-4 0,2-1-4 16,-2 1-2-16,0 2-4 0,0-2 2 0,2 1-2 16,-1 0 0-16,-3 4-5 0,0 0-2 0,-3 1 2 15,-2 3-6-15,-1 1 4 0,0 1-5 0,-2 3 3 16,0 2 2-16,-4 3 0 0,-1 5 1 0,0 2 0 16,-3 4 2-1,-3 3-3-15,-1-1 2 0,0 0 0 16,-4 2-3-16,-1-2 4 0,1 0-2 15,-3-2 1-15,3-5 1 0,-2-2-1 0,4-4 0 16,-2-3-4-16,2-1 5 0,2-1-4 16,1-2 1-16,1-1-2 0,1-3 2 0,3 1 0 0,-2 0 0 15,6-6 0-15,0 0-1 0,0 0-4 0,0 0 0 0,0 4-1 0,2 0-2 16,3-1-2-16,0 1 4 0,3-2 2 0,2 0-2 0,4 1 6 16,3 0 3-16,3-3 0 0,2 0 4 15,-1 0 0-15,5-3-21 0,1-2-45 0,3-3-26 16,2-3-37-16,0-3-48 0</inkml:trace>
  <inkml:trace contextRef="#ctx0" brushRef="#br0" timeOffset="51667.13">4956 9696 361 0,'-12'0'58'0,"-2"4"14"0,3 1 26 0,1 4 19 15,-3 1 17-15,1 4-32 0,-5 2 3 0,-2 1 5 16,-3 5-1-16,-5 0-14 0,0 4-27 0,-1 1-17 16,-2 2-20-16,-2 1-14 0,2-1-9 0,2 0-3 15,3-3-4-15,4-2-1 0,4-4 3 16,3-3-4-16,2-4 3 0,12-13-3 0,0 0-2 16,0 0 3-16,0 0 0 0,-3 10 3 15,3-6 0-15,3-2 18 0,6-2 10 0,5-4 13 16,-3 1 7-16,9-2 4 0,0-1 2 0,3 0-2 15,0 0-2-15,1 0-14 16,0-1-17-16,2 0-19 0,-6 0-27 0,1 0-30 16,0 0-33-16,-4-4-48 0,0 4-50 0</inkml:trace>
  <inkml:trace contextRef="#ctx0" brushRef="#br0" timeOffset="51846.95">4857 9833 559 0,'-9'-5'164'16,"2"1"24"-16,7 4 22 0,0 0 20 0,0 0 30 15,0 0-32-15,0 0-24 0,-5 1-37 0,5-1-32 16,0 0-21-16,-5 3-24 0,4 1-22 0,0 3-30 16,-1 2-21-16,2 6-14 0,1 5-6 0,-1 3 1 15,1 2-4-15,-3 2 0 0,2 0-5 0,0 3-5 16,-4 3-8-16,-5 1-23 0,4 0-28 0,-4-1-36 16,1-4-46-16,0-3-50 0,2 0-54 0</inkml:trace>
  <inkml:trace contextRef="#ctx0" brushRef="#br0" timeOffset="52036.82">5108 10065 709 0,'2'-10'154'0,"-2"10"20"0,0 0 17 16,0 0 16-16,0 0 17 0,0 0-41 0,0 0-13 15,0 0-13-15,0 0-24 0,3-7-20 0,2 3-16 16,0 1-15-16,3 0-20 0,4 2-25 0,4 0-50 15,2-2-46-15,5-3-50 0,2 0-49 16,3-4-64-16,-5-2-58 0</inkml:trace>
  <inkml:trace contextRef="#ctx0" brushRef="#br0" timeOffset="52214.15">5198 9832 557 0,'-9'1'115'0,"0"1"30"0,2 2 7 15,1 4 29-15,0 1 26 0,4 1-43 0,-3 2-18 16,2 5-3-16,0 1-10 0,0 3-29 0,0 1-8 16,-1 2-26-16,1 1-28 0,-1 0-5 15,1 1-12-15,0 0-16 0,-2 0-8 16,1-2-15-16,0-3-28 0,0-1-45 0,1-2-48 16,0-1-65-16,0-4-70 0</inkml:trace>
  <inkml:trace contextRef="#ctx0" brushRef="#br0" timeOffset="52415.61">5445 9890 1173 0,'0'-20'121'0,"-3"6"22"0,3 14 38 16,4-10 32-16,0 3 16 0,0 5-62 0,0-1-23 16,4 1-3-16,-1-2-5 0,7 0-20 0,3 1-38 15,4-1-34-15,1-1-23 0,3-1-18 16,1-1-22-16,4-2-26 0,2 0-28 0,2-1-45 15,2 0-42-15,-5-1-42 0,-1 1-41 0,-4 1-36 16,-3 0-35-16</inkml:trace>
  <inkml:trace contextRef="#ctx0" brushRef="#br0" timeOffset="52712.49">5672 9715 576 0,'-14'5'113'0,"5"0"16"0,-2 0 18 0,2 2 17 15,2 0 11-15,-3-1-33 0,3 2-25 0,1 1-16 16,-1 1-26-16,-1-1-16 0,0 4-18 0,0 0-16 16,-1 3-9-16,-1 1-9 0,2 0-3 15,-1-1 2-15,2 2-5 0,-2-1-13 0,5-3-18 16,1 0-12-16,3-5-8 0,0-9-8 0,3 6-4 16,0-2-2-16,3 0 4 0,2-2 14 0,2 2 18 15,1-1 12-15,2 0 8 0,1 1 11 0,1 1 1 16,-1 1 3-16,2 1-3 0,1 2-1 15,1-3 0-15,0 1-3 16,5-1 0-16,-2-2 1 0,-2 3 4 16,-1-3 10-16,-1 1 15 0,-6 0 4 0,0 1 1 15,-3-1 2-15,-6-2 0 0,-3 4-2 0,-9 0 2 16,1 1-14-16,-6 2-11 0,-2 2 25 0,-6 1-51 16,0 1-37-16,-4 0-52 0,-3 1-78 15</inkml:trace>
  <inkml:trace contextRef="#ctx0" brushRef="#br0" timeOffset="52974.58">5748 9381 968 0,'2'-16'160'0,"2"3"11"0,-1 6 6 0,2 5 7 15,6 4 12-15,5 3-94 0,4 4-41 0,4 2-19 16,5 5-7-16,2 5-11 0,4 6-7 0,-4 5-7 15,0 6-13-15,-1 4 2 0,-5 3 1 0,-4 3-1 16,-3 2 1-16,-6-1 0 0,-5 3 0 16,-6 0 1-16,-5 1 0 15,-4 0-1-15,-3-3-1 0,-3 3 4 16,-3-1 0-16,-5 2-3 0,-3 0 1 0,-6 1-1 16,-2-1-5-16,-7-3-17 0,-6-2-22 15,-4-1-38-15,-7-2-68 0,-5-6-60 16</inkml:trace>
  <inkml:trace contextRef="#ctx0" brushRef="#br0" timeOffset="53258.95">3877 9529 617 0,'-10'-8'92'0,"-1"2"6"0,11 6 1 0,-9 0-3 0,-1 3 0 16,-3 7-52-16,0 5-23 0,-5 7-5 0,-3 6-11 16,0 7-3-16,-4 9-4 0,1 8 4 0,-3 9 4 15,4 4-4-15,1 5 4 0,4 1-4 16,6 1 3-16,5-2 1 16,7-3 1-16,5-2 1 0,6-6-4 15,8-6 6-15,9-8-1 0,6-5-5 16,10-5-16-16,6-6-27 0,8-5-28 0,7-5-42 15</inkml:trace>
  <inkml:trace contextRef="#ctx0" brushRef="#br0" timeOffset="53528.15">6731 9707 495 0,'-8'-9'138'0,"8"9"-1"0,0 0 2 16,0 0-2-16,0 0 1 0,0 0-80 0,-8-7-41 0,3 2-15 15,-3 5-7-15,-2 6 1 0,1 5 1 16,-3 3-1-16,-4 4 4 0,-2 1 10 0,-6 4 7 16,-3 5 10-16,-4-1 15 0,-4 4 9 0,-3 1 2 15,-2 0 7-15,2-3-3 0,2-1-10 0,2-2-5 16,3-2-11-16,3-1-11 0,5-3-10 0,3-1-5 15,2-1-5-15,5-3-7 0,2-1-31 16,2-1-38-16,1-2-53 16,1-2-61-16</inkml:trace>
  <inkml:trace contextRef="#ctx0" brushRef="#br0" timeOffset="53765.65">6428 9686 419 0,'-5'-14'122'0,"0"3"23"16,-3 3 24-16,8 8 18 0,-8-4 15 0,8 4-31 16,0 0-8-16,0 0-6 0,0 0 0 0,0 0-8 15,0 0-6-15,0 0-8 0,0 0-8 0,0 0-7 16,0 0-19-16,0 0-22 0,0 0-21 16,0 0-19-16,0 0-13 0,0 0-15 0,0 0-25 15,0 0-41-15,0 0-43 0,0 0-55 0,0 0-81 16,0 0-93-16</inkml:trace>
  <inkml:trace contextRef="#ctx0" brushRef="#br0" timeOffset="53916.57">6596 10027 519 0,'-5'6'176'0,"0"0"23"0,5-6 28 0,0 0 23 16,0 0 26-16,0 0-37 0,0 0-25 0,0 0-18 15,0 0-19-15,0 0-17 0,0 0-26 0,0 0-25 16,0 0-24-16,0 0-34 0,0 0-33 15,0 0-41-15,0 0-38 0,0 0-38 0,0 0-48 16,0 0-55-16,0 0-66 0,0 0-70 0</inkml:trace>
  <inkml:trace contextRef="#ctx0" brushRef="#br0" timeOffset="54159.29">7275 9615 814 0,'-13'-7'184'0,"2"4"10"0,1 3 12 0,3 1 13 0,2 5 19 15,4 1-78-15,1 2-51 0,1 1-26 16,-1 2-7-16,0 3 6 0,2 2-7 0,0 1-11 16,-1 0-17-16,1 6 5 0,0 2 13 0,0 1-6 15,-1 2-1-15,0 2-17 0,1 0-5 0,-1 0-1 16,-1 0 0-16,1 0-19 0,0-1-27 0,0-4-18 15,-1-2-27-15,0-3-26 16,0 0-30-16,0-6-35 0,-1-2-43 0,1-13-44 16,1 10-44-16,-1-10-27 0</inkml:trace>
  <inkml:trace contextRef="#ctx0" brushRef="#br0" timeOffset="54355.16">7570 9714 1051 0,'0'0'128'0,"0"0"5"0,0 0 2 0,0 0 4 16,0 0 4-16,2-7-47 0,-2 6-12 0,0 6 3 16,-2 7-3-16,2 5-8 0,-2 5-2 0,1 1-4 15,0 2-2-15,0 4-20 0,1 2-23 0,-2-1-18 16,2 0-6-16,-2-1-5 0,1 0-27 0,0 2-36 16,-3-2-45-16,2 0-55 0,-2-2-67 0</inkml:trace>
  <inkml:trace contextRef="#ctx0" brushRef="#br0" timeOffset="54966.89">8345 9684 476 0,'-8'-2'74'0,"8"2"19"15,0 0 21-15,0 0 16 0,0 0 10 0,0 0 7 16,0 0-19-16,0 0-19 0,0-3-16 15,0 0-17-15,5 3-15 0,4 0-11 16,5 0-6-16,5 1-8 0,4 1-5 0,4-1-7 16,3-1-2-16,3-1-1 0,-3 0-7 0,0-1-6 15,1 1-2-15,-1-2-12 0,0 0-18 0,-8 0-22 16,-4-1-26-16,-18 4-44 0,16-1-53 0,-16 1-61 16</inkml:trace>
  <inkml:trace contextRef="#ctx0" brushRef="#br0" timeOffset="55149.91">8408 9860 708 0,'-8'6'152'0,"0"-2"31"0,8-4 20 16,0 0 25-16,0 0 21 0,0 0-33 0,-2 2-25 0,6 0-17 16,2-3-17-16,3 1-19 0,5 1-12 15,0-2-19-15,5-1-21 0,2 0-16 0,3-3-21 16,2-1-42-16,-1 2-49 0,1-3-45 0,1 1-63 15,2-3-87-15,4-2-121 0</inkml:trace>
  <inkml:trace contextRef="#ctx0" brushRef="#br0" timeOffset="58163.66">9293 9376 230 0,'-9'-2'110'0,"9"2"19"0,-9-4 22 0,1 1 23 16,8 3 20-16,0 0-33 0,-6-2-15 0,6 2-20 16,-7-2-5-16,-2 2-12 0,9 0-21 0,-5 0-23 15,-1 0-19-15,1 1-10 0,5-1-16 0,-7 2-6 16,-1-2-7-16,3 0-4 0,5 0-2 0,0 0-1 16,0 0 1-16,0 0-2 0,0 0 2 0,0 0 1 15,0 0-1-15,-1 4-2 0,0 0-2 16,3 2 2-16,1-2-4 0,1 0 1 0,2-1-7 0,2 1-2 15,1-1 1-15,2 1 2 16,2 0 1-16,-1 0 1 0,3 0 2 0,0 0 3 16,5 0 6-16,2 1 5 15,3-3 1-15,4 0 1 0,2 0-2 16,1-3-1-16,0-1 3 0,2 0 16 16,-7-2 6-16,-3 1 9 0,-2 0 10 0,-7-1 3 15,-15 4 10-15,0 0 2 0,0 0-4 0,0 0-15 0,0 0-10 0,0 0-13 16,8 1-10-16,-7 0-6 0,-2 3-12 0,-3 0 0 0,-5 2-3 15,0 2-2-15,-1 4 4 0,-2 3-1 0,-4 2-1 16,0 6 1-16,2 1 5 0,-2 3-3 0,-1 4 2 16,-5 4 2-16,0 2 0 0,-3 2 6 0,0 1 0 15,0-2-1-15,-1 3 1 0,1-1 1 0,2-2-3 16,3-2-1-16,0-4 1 0,3-3-4 0,2-2 2 16,3-2-1-16,0-3 1 0,3-1-1 0,2-8 5 15,2-2-2-15,-2-1 3 0,7-10 0 16,0 0-2-16,0 0-2 0,0 0-1 0,0 0-18 0,0 0-22 15,0 0-23-15,0 0-25 0,0 0-26 0,0 0-26 16,-3 1-25-16,1-1-24 16,1-3 1-16,2-7-38 0</inkml:trace>
  <inkml:trace contextRef="#ctx0" brushRef="#br0" timeOffset="58430.04">9257 9693 534 0,'-1'-15'73'0,"1"15"12"0,-3-12 10 0,3 12 8 16,0 0 9-16,0 0 14 0,-6-6-19 0,3 3-11 15,3 3 1-15,-6 1-1 0,0 2 4 0,3 0 8 16,3-3 10-16,-1 5 4 0,1-1-2 0,2 2-1 16,0-1-6-16,3 1-7 0,3-1-11 0,0 0-17 15,1 1-19-15,2 0-12 0,3 2-10 0,-1 0-9 16,1 1-5-16,1 0-8 0,1 3-1 0,0 0 3 16,1 0-1-16,0 1-3 15,3 0-5-15,-5-2-5 0,0-2-2 16,-1 1 4-16,-1-2-4 15,-3 0 0-15,1-2 2 0,-3 0-1 0,-8-6-1 16,7 4 3-16,-7-4-4 0,0 0-1 0,0 0-5 0,0 0-14 0,0 0-16 16,0 0-18-16,0 0-21 0,0 0-23 0,0 0-23 0,0 0-33 15,0 0-39-15,0 0-43 0,3-2-40 0</inkml:trace>
  <inkml:trace contextRef="#ctx0" brushRef="#br0" timeOffset="65137.71">19795 3472 124 0,'1'-8'67'15,"-1"8"15"-15,0 0 12 0,0 0 9 16,0 0 7-16,0 0-16 0,0 0-14 0,0 0-15 16,0 0-15-16,0 0-18 0,0 0-13 15,0 0-12-15,-3-4-6 0,-2 4-8 0,-1 3-6 16,3 1 1-16,0 3-2 0,1 1 1 0,-1 4 3 15,1 3 1-15,-1 7 2 0,0 4 31 0,6-1 3 16,1 0 3-16,1 2-1 0,0 2 4 0,-1 0 0 16,1 2-1-16,0 1-1 15,0 1-15-15,-2-2 21 0,2-1 1 16,-1 1 0-16,1 2-1 0,-3 1 0 0,1-2-2 0,-1 2 2 16,-1 1-13-16,1 0-7 0,-2 0-6 15,0 1 6-15,0-2 4 0,0 2 1 16,-2-1-1-16,1 1-1 0,-2 3 29 0,1 3-13 0,2 2 3 15,-3 0-3-15,-1-1-4 0,3 1-1 0,-1 1 2 16,-1 0-2-16,1 2-30 0,0-1 4 0,1-1-1 16,0-5-1-16,-3 0 7 0,2-2 5 0,1-2-2 15,-2 0 1-15,3-3 1 0,-1-1 19 0,1-3-1 16,-1-2-1-16,1 0-5 0,0-4-6 0,0-2 2 16,1 0 0-16,-1-3-1 0,0 3-22 0,-1-5 0 15,2 1 0-15,-2-1 0 0,2 0-1 0,-1-1 2 16,1 4-1-16,-1 4 24 0,-1 1 3 0,1 2 0 15,0 0 0-15,0 5-3 0,-1 2 4 0,1 0-2 0,0 5 1 16,0 0-27-16,-1 0-2 0,1-1 3 16,1 2-1-16,-2 2 2 0,1 0 11 15,-1 1 5-15,1 1-4 0,0 0 2 0,0 1 9 0,1 1 4 16,-1 0 2-16,-1 1 4 0,0 3-2 0,2 3-5 16,-4-1 3-16,3-1 2 0,0-1-12 0,-2-1-4 15,1 1-2-15,-3 0-6 0,2 0-9 0,0 1 0 16,1-7 0-16,-2-1-1 0,2-2 1 0,-2 0-2 15,1 0 2-15,-1 0 2 0,0 0-4 0,-1 0 1 16,3-3 2-16,-3-1-2 0,-1-1-1 16,0 0 0-16,5 0 0 0,-3 4-1 0,3-2 6 0,0 0-3 15,-1 0-4-15,-2 0 5 0,-1 1 2 16,2 1-2-16,-1 3-1 0,2 1 2 16,-2-1-5-16,-2-1 3 0,1 2 0 0,-1 1-1 15,3 0-1-15,0 3 2 0,2-1 0 0,-1 3 0 16,-2 0 2-16,-1 1 1 0,2 6 1 0,-1 1 0 15,1 0-3-15,1 0 2 0,-2 3 0 0,1-2 0 16,-1 1-2-16,1 1-1 0,1-3 0 0,1 0-1 16,-1-5 1-16,0-1-2 0,0-2 2 0,0 2 3 15,1-2-2-15,0-1 1 0,-3 1 1 0,1 1 0 16,-2 0-2-16,1 0 2 0,2 1-2 0,0 2-1 16,-1 2 0-16,1 0 3 0,-1 1 0 0,1 1-2 15,1-1 3-15,-1-1 1 0,0 0-3 0,0 3 0 16,0-3 2-16,0-1-4 0,-1-3 0 15,0 1 0-15,-1 2-1 0,2 1 1 0,-1-1 1 0,0 2 0 16,-3-2-1-16,2 3 2 0,0 1-2 16,1 3 3-16,0 0 0 0,-1-2-2 0,1 0-1 15,0-2 3-15,-2 1-3 0,0 0 1 16,0-1-1-16,1 2 0 0,-2 0-1 0,1 0 2 16,1 1-1-16,-2 2-3 0,0 0 5 0,0 0-4 15,1 0 5-15,0 2-3 0,-2 0 2 16,4-1-2-16,-3-1 1 0,1-3-1 0,-1 1 0 0,3 1 2 15,-2-1-4-15,0 4 4 0,0-1-1 0,1 1-1 16,2 2 0-16,-2-1 3 0,0 2-2 0,0 1 1 16,-1-1-2-16,0 0 0 0,1-3 0 0,-1-2 1 15,-1 1 2-15,1-5-3 0,1 2 0 0,0 1 1 16,-2 0 1-16,1-2-2 0,2 1 0 0,-1 0-2 16,1-1 2-16,-1 1 0 0,2-2 0 0,-1-1 0 15,1-2 2-15,-1-3-1 0,1-1 2 16,0-1-3-16,1-2-1 0,-1 0 1 0,1 0 1 15,-1-1-1-15,0 3-1 0,1 3 1 0,0-2-2 16,0 0 3-16,0 1-1 0,0 0 3 0,1 2-3 16,0 0 2-16,-2-2 1 0,1 1-2 15,1-3 1-15,-1-2-1 0,0 0 2 0,1-1-4 16,-1-3 1-16,0 0-2 0,-1-3 2 0,1 1 0 16,1 0-1-16,-1 1 1 0,0-1 0 0,0 2 1 15,1 1 1-15,-1 1 0 0,1 5 1 16,-1-2 0-16,2 0 0 0,0 0-3 0,0-3 1 15,-1-2 1-15,1 1 0 0,0-1-3 0,-1-3 1 16,1 1 0-16,-2-5 3 0,1 0 1 0,0-1-3 16,-1 1-1-16,3 2 3 0,-3 2 0 0,-1 1-1 15,2-1 0-15,2-1-2 0,-3-2 0 0,2 0 5 16,0 0-1-16,-2 2-4 0,1-4 1 0,-1 0 2 16,2-7 1-16,-1-1 1 0,0 0-1 0,-1-4-1 15,0 0 1-15,0-3-1 0,1-3 3 0,0-3-4 16,-2-1-3-16,1-4 2 0,0 0-1 0,0-10 0 15,0 7 0-15,0-7 2 0,-1 6-4 16,1 1 1-16,0-7 1 0,0 0-1 0,0 0 2 16,0 0-2-16,0 0 1 0,0 0 1 15,0 5-1-15,0-5 1 0,0 0 1 0,0 0 1 16,0 0-2-16,0 0 2 0,0 0 1 0,0 0-3 16,0 0 3-16,0 0 1 0,0 0 0 0,0 0-2 15,0 0 1-15,0 0 2 0,0 0-3 0,0 0 3 16,0 0-1-16,0 0-2 0,0 0-9 0,0 0-15 15,0 0-25-15,0 0-36 0,0 0-40 0,-1-1-55 16,-1-3-58-16</inkml:trace>
  <inkml:trace contextRef="#ctx0" brushRef="#br0" timeOffset="66690.21">19386 12333 119 0,'-11'1'23'0,"1"1"9"0,10-2 9 16,0 0 6-16,0 0 7 0,0 0 2 0,-12 0-3 15,12 0 0-15,-6-2-2 0,6 2-4 0,-6-1-3 16,6 1 0-16,-5-2-5 0,-1 1 0 0,-1 1 0 16,-1-3-2-16,1 2 1 15,-1 0 0-15,-2 0 3 0,10 1-2 0,0 0 6 16,0 0 12-16,0 0 15 0,0 0 15 0,0 0 15 16,0 0 3-16,0 0 5 0,0 0 8 0,0 0 0 15,0-1-5-15,3-1-9 0,3 0-17 0,0 1-14 16,5-1-1-16,5 2-4 0,3 0 8 0,6-1 0 15,5-1 4-15,6 1-3 16,1 1 4-16,4-1-3 0,8-2-6 16,5 2-6-16,5-1-15 0,5-2-10 0,2 1-14 15,4-2-9-15,0 0-5 0,3 1 0 0,-3-1-2 16,-3 1-5-16,-5 1-3 0,-6 0-3 0,-7 0 2 16,-6 1 1-16,-8 0 2 0,-8 2 0 0,-7 0 9 0,-4 0 10 15,-16 0 12-15,0 0 6 0,0 0 3 0,0 0 5 0,0 0-3 16,0 0-2-16,0 0-8 0,0 0-9 0,0 0-11 15,0 0-4-15,0 0-6 0,0 0 0 0,0 0-2 16,0 0-3-16,0 0-11 0,0 0-15 0,0 0-17 16,0 0-25-16,0 0-23 0,0 0-29 0,8-4-22 15,-5 0-27-15,-3-1 0 0,-3 1 6 16,2-1 7-16,-2-3 17 0,0-3-128 16,1-3 45-16,0-1 30 0,-1 0 33 0,3 4 16 15,-1-2 22-15,1 2 27 0,0-1 24 0,-1 1 166 16,1 11-6-16,0 0 8 0,0 0 14 0,0 0 10 15,-3-9 3-15,3 9-2 0,-4-4-8 0,4 4-7 16,-4-3-5-16,-2 1-12 0,6 2-11 0,0 0-11 16,0 0-7-16,0 0-13 0,0 0-8 0,0 0-6 15,0 0-7-15,0 0-4 0,0 0-5 0,0 0-1 16,0 0-6-16,0 0-3 0,0 0 0 0,0 0-4 16,0 0 0-16,0 0 0 0,2 2-1 0,-1-1-5 15,0 1-2-15,2-1 0 0,0 2-2 0,2 1 4 16,3 1-2-16,1 0-1 0,2 1 4 0,3 1-2 15,-5 0 0-15,2 1 3 0,2 0-1 0,-1 2 0 16,3-1 2-16,0 1-1 0,0 0-3 16,-1-2-3-16,0 1 2 0,-2-2-1 0,-2 0-3 15,-1-2 0-15,-9-5 0 0,0 0-1 0,0 0-1 16,0 0 0-16,4 6-3 0,-3 1-4 16,-2-1 3-16,-3 0-1 0,-3 0 0 0,2 2 0 15,-4 2 4-15,0 0 4 0,-3 3 2 0,-3 2 4 16,2-1-1-16,2 1-1 0,-1 3 3 0,-2-1 1 15,0 1 0-15,-2 1-1 0,2-2-1 0,-2 0-7 16,3-1-20-16,1-2-22 0,1-1-26 0,1-4-26 16,10-9-26-16,0 0-23 0,0 0-26 0,0 0-21 15,0 0-4-15,-1 6 13 0,2-3 9 16,3-3-17-16,3-5 6 0</inkml:trace>
  <inkml:trace contextRef="#ctx0" brushRef="#br0" timeOffset="67009.03">21131 12103 431 0,'-6'-6'135'16,"1"1"36"-16,5 5 30 0,-5-5 26 0,5 5 23 15,0 0-8-15,-6-4-14 0,0 1-16 0,6 3-34 16,-5-1-31-16,5 1-28 0,-6 1-24 16,2 2-28-16,-1 1-27 0,-2 1-20 0,2 2-16 15,-2 6-4-15,0 3-4 0,-1 1-3 0,0 1-2 16,2 3 5-16,-2 3 1 0,2 1-1 0,-2 1 0 16,2 1 4-16,1 0 0 0,1-1 1 15,0-2 1-15,2-1-4 0,0 0 1 16,-1-3 2-16,3-5-24 0,-3-2-19 0,3-2-19 15,3-1-37-15,-3-10-37 0,0 0-46 0,0 0-50 0,0 0-59 16</inkml:trace>
  <inkml:trace contextRef="#ctx0" brushRef="#br0" timeOffset="67575.16">21289 12255 794 0,'-9'-4'149'0,"9"4"22"0,-9-5 20 0,9 5 19 16,0 0 21-16,-7-5-44 0,7 5-18 0,0 0-12 16,-5-4-11-16,5 4-10 0,-1-5-8 0,3 1-6 15,2-1-13-15,0 1-11 0,1 0-16 0,-1 0-10 16,3-1-9-16,-2 1-9 0,-5 4-10 0,8-3-10 16,-2-1-7-16,-6 4-8 0,0 0 0 15,5-3-8-15,0 2-4 0,1-2-1 0,2 1-5 16,0 0-2-16,1-1 1 0,3 1-4 0,0 0-2 15,0 1 0-15,1 0 2 0,-1 0-3 16,2 0 1-16,-3 2-1 0,-1-1-3 16,0 2 3-16,-10-2 0 0,0 0-5 0,0 0-7 0,0 0-6 0,4 3-6 15,-4-3-9-15,3 5-8 0,-3 1-1 0,-1 3-4 16,-1-1 1-16,-3 4-9 0,-3 0-1 16,1 3 2-16,-2 1 11 0,-3 2 8 0,2 1 1 15,-2 1 6-15,0 1 5 0,1-2 12 0,-1 0-4 16,-1-2-9-16,2-1-7 15,0-2-3-15,3-3-1 0,0 0-5 0,1-3 0 16,-1-3 2-16,8-5 15 0,0 0 10 0,0 0 7 0,-5 3 6 16,5-3 2-16,0 0 1 0,0 0 3 0,0 0 1 15,0 0 5-15,0 0 2 0,0 0 8 0,0 0 4 16,0 0 11-16,1 2 13 0,2 0 11 0,5-1 9 16,-2-1 6-16,3-3 14 0,3 1 6 0,4-2 5 15,6 0 3-15,6-1-4 0,5 0-5 0,-2-1 9 16,-2-1 8-16,0 0 0 0,0 1 2 15,-1 2-4-15,1-2-9 0,-3 1-8 0,0 2-7 16,-5-2-18-16,-5 2-18 0,-1 0-15 0,-2 1-15 16,0 0-9-16,-3 1-3 0,-10 1-2 0,0 0-6 15,0 0-11-15,0 0-17 0,0 0-24 0,0 0-34 16,0 0-34-16,0 0-33 0,0 0-47 0,0 0-48 16,0 0-66-16,9-5-90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21T03:23:43.4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21845 10988 201 0,'0'0'67'0,"-9"-2"9"0,9 2 13 0,0 0 13 16,0 0 13-16,0 0-5 0,0 0-5 0,-5 1-12 15,5-1 9-15,0 0 13 0,0 0 13 0,0 1 2 16,3 1 10-16,4 0-1 0,6 0-2 0,3-1 13 16,10 0-10-16,4-1-14 0,7 2-19 0,7 0-12 15,5-4-20-15,2 1-14 0,3 0-10 16,-1 1-13-16,1-2-11 0,-2 1-10 15,-8 0-6-15,-2-1-4 0,-6 0-1 16,-6 1-2-16,-6 1 0 0,-5 0-5 0,-5 0-1 16,-3-1 0-16,-11 1-17 0,0 0-26 0,0 0-31 0,0 0-43 15,0 0-59-15,0 0-73 0,0 0-74 0</inkml:trace>
  <inkml:trace contextRef="#ctx0" brushRef="#br0" timeOffset="780.14">21691 11065 376 0,'-15'-6'82'0,"6"2"26"0,9 4 25 0,0 0 23 0,0 0 26 16,0 0 19-16,0 0-13 0,0 0-3 0,0 0-11 16,0 0-10-16,0 0-12 0,0 0-16 0,0 0-19 15,0 0-11-15,0 0-8 0,0 0-19 0,0 0-14 16,0 0-17-16,0 0-10 0,0 0-7 15,0 0-10-15,0 0-8 0,0 0-14 0,0 0-9 16,-10 1-6-16,6 2-4 0,0 4-2 16,2 5 2-16,0 7-3 0,1 6 4 0,-1 5 2 15,-1 7 5-15,0 8 4 16,0 6 2-16,-2 4 1 0,0 6-4 16,1 4 5-16,0 5-2 0,-2 3 3 15,0 2 2-15,1 4-2 0,-1 2 2 16,0 3 2-16,-2 1-1 0,3 1 2 0,-2-1 2 15,0 0 2-15,1-4-5 0,-1 1 2 0,-1-2 1 0,1 0 6 16,1-1 4-16,1-2-3 0,-1-3-1 0,-1 2 2 0,2 3 14 16,-3 0 8-16,1-1-1 0,1-3-8 0,-2 2-4 0,2 1 3 15,-2-1-1-15,1 3 0 0,-3 4-15 0,2 1-6 16,-3-3-1-16,2-1 2 0,-1-2 0 0,0 0 0 0,-1-1 3 16,-1-3-4-16,2 0 1 0,-1-3 7 0,1-5 4 15,0-2 7-15,1-1 2 0,-1-1-2 0,2-3 0 16,0 1 1-16,1-1 2 0,1-2-2 15,0-3-3-15,1-5-8 0,1-4-1 16,-2-3-2-16,3-5 1 0,0-3 1 0,2-2-3 16,-2-1-6-16,0-4 0 0,1-2-2 0,-1-3 1 15,0-2 3-15,2 2-5 0,-2 1 1 0,0 2 1 16,-1 3 0-16,2-3-1 0,-2-1 1 0,3-2 0 16,-1 0-2-16,-1 2 4 0,1-1-2 0,-1-1-2 15,1-1 2-15,0-5 0 0,-1-2 0 0,1 1 2 16,-2-2-2-16,1 0-2 0,-1-3 2 0,1-3 2 15,3-8-4-15,-1 8 2 0,1-8 0 0,0 0-1 16,0 0 2-16,0 0 2 0,0 0 0 0,0 0 7 16,0 0 11-16,0 0 9 0,0 0 5 0,0 0 6 15,0 0 7-15,-3 6 3 0,3-6 6 16,0 0-5-16,0 0-2 0,0 0-2 0,3 3 1 0,-2-1-2 16,3 0-6-16,0-3-2 0,4 1-3 15,-2 0-5-15,2 0-10 0,0 0-31 0,6 0 19 16,4 0-2-16,5 0-4 0,5 3-2 15,10 1 0-15,7-1 5 0,10 1 1 0,6-3 29 16,8 2-25-16,7 0 0 0,5-2 0 0,2 2-1 16,1 1-1-16,1-3-3 0,0 0 1 0,-3 2-4 15,-4 1-3-15,2 0-2 0,-5 0 2 0,0 0 0 16,0 0 0-16,-6 1-1 0,-4-2 1 0,-3 1-2 16,-7-1 2-16,-8-1 0 0,-6-1-1 15,-8 1-1-15,-5-1 0 0,-9-3-10 0,-6 2-8 16,-13 0-11-16,0 0-17 0,0 0-24 0,0 0-28 0,0 0-35 15,0 0-32-15,0 0-36 0,0 0-35 16,9-4-26-16,-5-2-42 0</inkml:trace>
  <inkml:trace contextRef="#ctx0" brushRef="#br0" timeOffset="1136.33">22767 11466 95 0,'3'-10'19'0,"1"0"-1"16,-1 1 3-16,1-1 2 0,1-2 1 0,0 2-10 15,-1-2-6-15,0-3-19 0</inkml:trace>
  <inkml:trace contextRef="#ctx0" brushRef="#br0" timeOffset="1792.36">22930 10927 74 0,'-1'-13'9'0,"-1"2"-1"15,-1 3 2-15,-1 0-2 0,2 2 2 0,-3 3-7 16,5 3-4-16,0 0 1 0,-4-6 7 0,4 6 8 15,-2-7 11-15,2 7 15 0,-2-6 13 16,-1-1 12-16,3 7 15 0,-3-5 12 0,2-1 10 16,0 0 2-16,1 6 2 0,-1-6-1 0,1 6-2 15,0-5-3-15,1-1-3 0,-1 6-12 0,0 0-11 16,0 0-11-16,0 0-16 0,0 0-15 0,0 0-12 16,0 0-15-16,0 0-15 0,0 0-13 0,0 7-8 15,-1 6 3-15,-3 10-1 0,1 11 2 0,-4 13-2 16,2 14 4-16,-2 11 4 15,-2 13 11-15,-2 18 7 0,-1 19-3 0,0 4 2 16,-1 8 2-16,4 3 4 0,-2 1-2 0,3-2 1 16,-1 0-3-16,-2 2-1 0,5 0 3 0,0-7 4 15,2-8-3-15,0-7 6 0,2-6 16 0,-2-6 4 0,2-3 11 16,2 1 7-16,1-5 3 0,0-6 1 0,2-4 19 16,-1-4 3-16,-1-2-15 0,1-4 4 0,0-2-5 15,1-2-2-15,0-4-7 0,-1-7-1 16,1-5-20-16,-2-5-9 0,-1-3-1 0,1-7-7 15,1 1-3-15,-1-4-5 0,2-1 2 0,1 2-5 16,-3-2 4-16,2-1-1 0,-1-1 1 16,0 2-1-16,2-2-1 0,-2-1 0 0,0 2 0 15,1-3 3-15,-1-1-3 0,0-2 13 0,1-1 8 16,1-1 0-16,-2-1 0 0,2-3 1 0,-2-2-1 16,1-3-1-16,1-2 1 0,-2-3-13 0,0 0-8 15,0-3 0-15,0 0 0 0,-1-1 0 0,-1 1 0 16,0 1 2-16,1 1-1 0,2 2 1 0,-2-1 2 15,3 2 7-15,-1-4 1 0,0 1 0 0,-1-3 0 16,1-1 2-16,-1 0 0 0,1-2 0 0,-3-8-1 16,0 0-5-16,3 7 2 0,-3-7-1 0,2 6 0 15,-2-6-2-15,0 0 3 0,1 4 0 0,-1-4-1 16,0 5-2-16,2 0 0 0,-2 0 0 0,-1 1 0 16,1 0 0-16,0 0-4 15,0-6 0-15,0 0 1 0,0 0-1 0,0 5-2 16,-1 2 2-16,1-7 0 0,0 0-2 0,0 0 2 15,0 0 0-15,0 0-3 0,0 0-17 0,0 0-23 16,0 0-28-16,0 0-33 0,0 0-35 0,0 0-47 16,-3-3-51-16</inkml:trace>
  <inkml:trace contextRef="#ctx0" brushRef="#br0" timeOffset="2548.16">21613 11901 244 0,'-8'4'94'0,"8"-4"28"16,0 0 24-16,0 0 16 0,0 0 18 0,0 0-5 15,0 0-3-15,0 0-11 0,0 0-8 0,0 2-11 16,2-1-9-16,10-1-13 0,9 0-11 0,10-3 0 0,4 1-7 16,11-1-8-16,9 0-8 15,11 0-12-15,10 1-7 0,-1 2 11 0,7-1-4 16,-4 0-19-16,1 0-13 0,-6 1-1 16,-2 0-10-16,-8-1-2 0,-8 0-9 0,-8 1-15 15,-9-1 1-15,-8 0-2 0,-8-1 2 0,-5 2-2 16,-17 0 0-16,13-1-1 0,-13 1 1 0,0 0 2 15,0 0-3-15,0 0 1 0,0 0-10 0,0 0-16 16,0 0-25-16,0 0-25 0,0 0-34 16,0 0-41-16,0 0-44 0,0 0-60 0,2 0-59 15</inkml:trace>
  <inkml:trace contextRef="#ctx0" brushRef="#br0" timeOffset="2936.39">21472 12886 228 0,'-10'4'103'0,"10"-4"26"0,0 0 32 0,0 0 27 0,0 0 19 15,0 0-4-15,0 0-14 0,0 0-10 0,-1 3-12 0,6 0-6 16,5-1-11-16,7-3-2 0,10 1-6 0,8-3-10 16,11-1 0-16,5 1-9 0,11-2 3 15,8 1-12-15,4-2-12 0,3-1-22 0,2 0-10 16,-4 0-8-16,-2 0-11 0,-4 0-7 16,-6 3-13-16,-5-1-6 0,-8 0-2 0,-9 1-2 15,-11 0-3-15,-4 2-5 0,-6 1 0 0,-4 1-2 0,-16 0 2 16,0 0-5-16,0 0-5 0,0 0-1 15,0 0 0-15,0 0 3 0,0 0-7 0,0 0-3 16,0 0-8-16,0 0-13 0,0 0-17 0,0 0-22 16,0 0-29-16,0 0-26 0,0 0-28 0,0 0-31 15,0 0-34-15,0 0-36 0,0 0-42 0,0 0-39 16</inkml:trace>
  <inkml:trace contextRef="#ctx0" brushRef="#br0" timeOffset="3397.9">21751 13666 261 0,'-9'1'96'0,"1"1"18"0,2-1 14 0,6-1 2 16,-8 1 7-16,2 0-25 0,6-1-29 0,-8 2-20 15,3 0-20-15,-5 2-14 0,2 1-8 0,0 0-1 16,1 3-6-16,-1-3-1 0,1-1 6 0,7-4 14 16,0 0 18-16,0 0 8 0,0 0 1 15,0 0 13-15,0 0 6 0,-1 5 9 0,3-2-2 0,2 0-11 16,6 0-14-16,3-2 3 0,8-1 19 0,10 3 8 15,5-1 10-15,10 0 13 16,9 2 4-16,6-1 68 0,7 1-50 16,9-1-11-16,4-1-13 0,2 0-9 0,2-1-9 15,1-2-15-15,-1 0-7 0,-2-1-68 0,-4-1 47 16,-9 0-6-16,-7 1-9 0,-8 0-14 0,-9-2-10 16,-7 1-4-16,-7 1-6 0,-10-1-1 0,-22 3-2 0,0 0-5 15,0 0-12-15,0 0-26 0,0 0-17 0,0 0-29 16,0 0-24-16,0 0-37 0,0 0-34 0,9 0-36 15,-6 0-31-15,-7 0-28 0,-4 0-30 0,-4 1-32 16</inkml:trace>
  <inkml:trace contextRef="#ctx0" brushRef="#br0" timeOffset="3848.79">21650 14417 167 0,'-18'6'57'0,"-1"0"11"16,4 3 11-16,1-1 6 0,-1-1 5 0,5-2-16 15,2 1-10-15,-1-1 2 0,9-5 6 0,0 0 0 16,0 0 0-16,0 0 19 0,0 0 12 0,0 0 9 16,0 0 11-16,-2 5-1 0,2-5-11 0,3 4 5 15,5 0 12-15,7-1 0 0,6-2 4 0,10 2 2 16,8-4-1-16,10 1 6 0,9-2 4 0,8 0-1 16,4 0-13-16,9-1-20 0,2-1-17 15,3 1-11-15,3-2-13 16,3 1-15-16,-1 0-12 0,-2 1-14 0,-6 0-8 15,-1 1-5-15,-9 1-6 0,-5 0-2 0,-5 1-3 0,-8 0-3 16,-5 1 1-16,-13-1-1 0,-5 0 3 0,-11 0-3 16,-2 0 1-16,-17 0 2 0,0 0-3 0,0 0-4 0,0 0-6 15,0 0-10-15,0 0-15 0,0 0-15 0,0 0-22 16,0 0-30-16,0 0-25 0,0 0-28 0,0 0-36 16,0 0-39-16,6-1-43 0,-3-5-87 0</inkml:trace>
  <inkml:trace contextRef="#ctx0" brushRef="#br0" timeOffset="5316.28">21684 11343 251 0,'-3'-6'83'0,"3"6"18"0,0 0 16 0,0 0 20 0,0 0 19 15,-5-6-9-15,5 6-7 0,0 0-3 16,-5-4-5-16,5 4-4 0,-7-3-3 0,-1 1-6 16,3 0-14-16,5 2-15 0,-7 0-9 0,7 0-9 15,0 0-6-15,-7-1-6 0,7 1-8 0,0 0-8 16,0 0-1-16,-5-1-2 0,5 1-5 0,0 0-5 15,0 0-10-15,0 0-5 0,0 0-8 0,0 0-4 16,-8 0-4-16,1 0-1 0,0 0-1 0,0 1 2 16,1-1 0-16,6 0-1 0,-7 0 2 15,0 0-2-15,-2 0 0 0,1 0 1 0,-2 1 1 16,0 1-2-16,-5 0 1 0,0 2 1 16,-2-2-4-16,2 2 5 0,0 0-4 0,0 0 1 15,0 1 0-15,0 1 1 0,-1 0-2 16,3-1 1-16,1 0 4 0,1 1-6 0,1 0 4 15,-4 1-2-15,0 1 1 0,0-1 0 0,0 2 1 16,2-2-2-16,0 1-2 0,2 0 4 0,-1-1-2 16,1 2 2-16,1-2-3 0,2 1 0 0,-1 0 1 15,1 1 1-15,-1-1-2 0,2 1 1 0,-1-1-1 16,0-1 1-16,4-1 3 0,-2-1-4 0,5-5 1 0,0 0 1 16,0 0 0-16,0 0-2 0,0 0 4 15,-4 6-4-15,4-6 3 0,0 0 1 0,0 0-2 16,0 0 0-16,-5 7 1 0,5-7 1 0,0 0-4 15,0 0 5-15,0 0-6 0,0 0 2 0,0 0 2 16,0 0-2-16,0 0 1 0,0 0 0 0,0 0 1 16,0 0-1-16,0 0 3 0,0 0 0 15,0 0 0-15,0 0 3 0,0 0-2 0,0 0 0 16,0 0 3-16,0 0-3 0,0 0 4 0,0 0-1 16,0 0-3-16,0 0-1 0,0 0 1 15,0 0-1-15,0 0-3 0,0 0-10 0,0 0-16 16,0 0-13-16,0 0-15 0,0 0-11 0,0 0-10 15,0 0-11-15,0 0-12 0,0 0 1 0,2 1 5 16,1 0 5-16,0-1 2 0,2-1-7 0,-1 0-11 16,1 0-9-16,-5 1-12 0,0 0-16 0,8-2-20 15,-2 0-18-15</inkml:trace>
  <inkml:trace contextRef="#ctx0" brushRef="#br0" timeOffset="6428.54">20837 11405 89 0,'-15'2'44'0,"1"-1"16"0,-2 1 13 15,2-1 14-15,3 0 6 0,11-1 0 0,0 0-4 16,-11 0-5-16,0 0-6 0,1 0-10 0,10 0-12 15,0 0-9-15,-9 0 0 0,9 0-2 0,-8 0 0 16,8 0-1-16,0 0 1 0,0 0 2 0,0 0 4 16,0 0 5-16,-8 0 1 0,8 0-2 15,0 0 2-15,0 0 1 0,0 0-3 0,0 0 1 16,0 0 7-16,0 0-1 0,0 0 6 0,0 0-5 16,0 0-5-16,0 0-1 0,0 0 7 0,0 0 3 0,0 0-7 15,0 0 5-15,2 0-6 0,3 0 4 16,0 0 7-16,-1 0-2 0,2-2-4 0,4 0-6 15,0 1 10-15,3 1-9 0,4-2-1 16,4 1 6-16,-5-1-2 16,5 1 2-16,4-1-6 0,1-1-5 0,7 1-13 0,2 1-6 15,4 0-4-15,0-1-9 0,4 0-10 0,0 0-2 16,0 0-2-16,-1 0-6 0,-2 0 0 0,-1 0 1 16,-2 0-1-16,-5 2 1 0,-4-2 0 0,-2 1-2 15,-5-1-1-15,-2 1 2 0,-5 0 1 0,-3 1 1 16,-1 0-2-16,-10 0 1 0,7 0-2 0,0 0 1 15,-7 0 2-15,0 0 0 0,0 0 0 0,4 0 1 16,2 0-3-16,-6 0 2 0,0 0 1 0,0 0 1 16,0 0-1-16,7 0-1 0,-7 0-2 0,4 0-1 15,2 0 3-15,-6 0-3 0,0 0 0 0,0 0 0 16,6 0 0-16,-6 0 0 0,0 0 0 0,0 0 0 16,0 0 0-16,0 0 3 0,0 0-2 0,0 0-1 15,0 0-1-15,0 0-1 0,0 0 0 0,0 0-10 16,0 0-10-16,0 0-18 0,0 0-19 0,0 0-24 15,0 0-18-15,0 0-21 0,0 0-22 0,0 0-19 16,0 0-18-16,0 0-13 0,0 0-10 0,0 0-2 16,0 0-6-16,0 0-34 0,3-4-3 0,-1 0 0 15</inkml:trace>
  <inkml:trace contextRef="#ctx0" brushRef="#br0" timeOffset="7084.45">21507 11307 109 0,'-5'-6'23'0,"-4"0"8"15,1-1 12-15,-2 1 12 0,1-2 11 16,1 1 8-16,0 0-1 0,-2 0 5 0,4-1 10 15,-2 1 2-15,1 1 4 0,1 2-1 0,6 4 3 16,0 0 3-16,-7-5 3 0,7 5 0 0,0 0-5 16,0 0-3-16,0 0-11 0,0 0-9 0,0 0-12 15,0 0-12-15,0 0-7 0,0 0-1 0,0 0-3 16,0 0 8-16,0 0-2 0,0 0-1 16,0 0 1-16,0 0 0 0,0 0-6 0,0 0-11 15,0 0-11-15,0-1-14 0,2 4-5 0,0 1-2 16,5 3-3-16,-1 2 1 0,2 5 2 0,2 0 3 15,3 1 1-15,-2 1 0 0,5 2 1 0,-8-5 1 16,2 0-1-16,-2-2-1 0,2-1 0 16,-2 0 1-16,2-2-1 0,-1-2 3 0,-1 0-3 0,-2 0 2 15,0-3-2-15,-1 4 1 0,-5-7 3 0,0 0 5 16,0 0 9-16,0 0 2 0,0 0 4 0,0 0 1 16,4 5 2-16,-4 1-3 0,0-1-4 15,-4-2-7-15,-1 1-13 0,-3 2 0 0,-1-1-2 16,-2 2-3-16,-2 2-1 0,0 2 2 0,-2 0 4 15,-1 4 3-15,-4 1 4 0,0 1-6 16,0 2 0-16,0-2 6 0,0-1-4 0,0-1 3 16,3 0-5-16,2-4-1 0,3-3 0 0,2-2 2 15,10-6 2-15,0 0-3 0,0 0 5 0,0 0-3 16,0 0 5-16,0 0 11 0,0 0 12 0,0 0 17 16,0 0 11-16,0 0 18 0,0 1 17 0,0 0 18 15,1-5 15-15,2 0 9 0,2 0 7 0,1-1-3 16,0-2-7-16,1-4-15 0,-1-2-18 0,2-2-15 15,-4-2-20-15,1-3-15 0,2-2-22 16,-1-1-14-16,0-4-7 0,2 1-1 0,-1-1-1 16,-1 2-2-16,1 3 0 0,-2 2-3 0,1 2 3 15,-1 4 0-15,-4 3 1 0,1 1 2 0,-2 2-3 16,2 1 1-16,-1 1 0 0,-1-1 0 0,-1 1 2 16,1-1-2-16,0 0-2 0,-1-1 0 0,1 2-2 15,-1-1 0-15,1 7 0 0,0 0 0 0,0 0-4 16,0 0 3-16,0 0-1 0,0 0-3 15,0 0 3-15,0 0-2 0,0 0-5 0,0 0-3 16,0 0-7-16,0 0-9 0,0 0-14 0,0 0-14 16,0 0-18-16,0 0-14 0,0 0-15 0,0 0-13 15,0 0-15-15,0 0-7 0,0 0-9 0,0 0-15 16,0 0-12-16,0 0-19 0,0 0-27 16,0 0-37-16,0 0-47 0</inkml:trace>
  <inkml:trace contextRef="#ctx0" brushRef="#br0" timeOffset="7892.78">21531 11581 279 0,'2'-6'77'0,"-2"6"16"0,0 0 16 0,0 0 14 15,0 0 13-15,1-6-12 0,-1 6-9 0,0 0-2 16,0 0 1-16,0 0 1 0,0 0-2 0,0 0-1 15,0 0 2-15,0 0-5 0,0 0-4 0,0 0-15 16,0 0-16-16,0 0-15 0,0 0-15 16,0 0-10-16,0 0-14 0,0 0-5 0,0 0-5 0,0 0 6 15,0 0 9-15,0 0 2 0,0 0 11 0,-2-6 5 16,2 6 11-16,0 0 1 0,0 0 3 0,0 0-3 16,-2-6-7-16,-1 3-3 0,3 3-11 15,0 0-5-15,0 0-14 0,0 0-4 0,0 0-2 16,0 0-5-16,0 0-1 0,0 0-2 0,0 0 2 15,0 0-2-15,0 0 2 0,0 0 1 0,0 0-2 16,0 0 1-16,0 0-2 0,0 0 2 0,0 0 0 16,0 0 0-16,0 0-2 0,0 0-1 0,0 0 0 15,0 0 2-15,0 0 0 0,0 0 0 16,0 0-1-16,0 0-1 0,0 0 0 0,0 0 0 16,0 0 1-16,0 0-2 0,0 0 1 0,0 0-3 15,0 0 1-15,0 0-3 0,0 0 1 0,0 0-4 16,0 0-2-16,0 0-4 0,0 0-5 15,0 0-3-15,0 0-8 0,0 0-4 0,0 0-6 16,0 0-4-16,0 0-8 0,0 0-3 0,0 0-6 16,0 0-1-16,0 0 3 0,0 0-2 0,0 0-1 15,0 0 4-15,0 0 4 0,0 0 2 0,0 0 1 16,0 0 0-16,0 0-6 0,0 0-4 0,0 0-9 16,0 0-19-16,0 0-19 0,0 0-19 0,-4-4-24 15,4 4-21-15,-3-3-19 0</inkml:trace>
  <inkml:trace contextRef="#ctx0" brushRef="#br0" timeOffset="8809.45">21578 11520 72 0,'0'0'31'16,"0"0"9"-16,0 0 4 0,0 0 10 0,0 0 8 16,0 0 6-16,0 0 0 0,8-5-2 0,-8 5 2 15,0 0 0-15,0 0 3 0,0 0-3 0,0 0-2 16,0 0-2-16,0 0-3 0,0 0-3 0,0 0-3 16,0 0-4-16,0 0-2 0,0 0-3 0,0 0-4 15,0 0-1-15,0 0-4 0,0 0-2 0,0 0-5 16,0 0 0-16,0 0-2 0,0 0-1 15,0 0 0-15,0 0-2 0,0 0 5 0,0 0-1 16,0 0 1-16,0 0 0 0,0 0-2 0,0 0 1 16,0-4-5-16,-2 1-5 0,-1 1-2 0,3 2-7 15,0 0 0-15,0 0-6 0,0 0-2 0,0 0-2 16,0 0 0-16,0 0 0 0,0 0-4 0,0 0 2 16,-4-3 1-16,4 3-1 0,0 0 2 0,0 0-1 15,0 0-2-15,0 0 2 0,-5-2-1 0,5 2 1 16,0 0-2-16,0 0 1 0,0 0-2 0,0 0-2 15,-5 0 4-15,5 0-3 0,0 0 4 0,0 0-2 16,0 0 2-16,-8 0 0 0,8 0 1 0,0 0 1 16,-8 1 0-16,8-1 1 0,-8 2-4 0,0 1 2 15,4-1-1-15,4-2 0 16,0 0-1-16,-6 2 2 0,6-2 0 0,0 0 0 16,0 0 0-16,-5 4 0 0,5-4 0 0,0 0 2 15,0 0-2-15,0 0 1 0,0 0-1 0,-6 3 0 16,6-3 1-16,0 0-1 0,0 0 0 0,0 0-1 15,0 0 2-15,-5 4-2 0,5-4 0 0,0 0 1 16,0 0-2-16,0 0 2 0,0 0 0 0,0 0 2 16,0 0 1-16,0 0 4 0,0 0 1 0,0 0 1 15,0 0 2-15,0 0 0 0,0 0 2 0,0 0 1 16,0 0-4-16,0 0-2 0,0 0-1 16,0 0-4-16,0 0-2 0,0 0 1 0,0 0-1 15,0 0-4-15,-6 2 3 0,6-2-3 0,0 0 2 16,0 0 3-16,0 0-1 0,0 0 2 0,0 0-2 15,-7 1 4-15,1 1-4 0,6-2 3 0,0 0-1 16,-5 2-2-16,-2 1 1 0,-1-3-2 16,2 4 1-16,-1-3-1 0,0 1 1 0,-2-2-1 0,2 2 0 15,1 0 2-15,6-2-1 0,0 0 1 0,-6 2-1 16,-1 0-1-16,7-2 0 0,0 0 2 0,0 0-1 16,0 0 1-16,0 0-1 0,0 0-1 15,0 0 0-15,0 0-1 0,0 0-11 0,0 0-17 16,0 0-19-16,0 0-18 0,0 0-16 15,0 0-10-15,0 0-15 0,4 0-12 0,-1 0-2 16,1 0 3-16,2-1 12 0,0-1 14 0,4-2 10 16,0 1-14-16,2-2-11 0,4-3-7 0</inkml:trace>
  <inkml:trace contextRef="#ctx0" brushRef="#br0" timeOffset="9435.24">21646 11444 124 0,'0'0'62'0,"0"0"13"0,0 0 8 16,6-5 12-16,-2 1 8 0,-4 4-12 0,0 0-9 15,0 0-4-15,0 0-4 0,0 0-9 0,0 0-2 16,0 0-7-16,0 0-3 0,0 0-5 0,0 0-4 16,-1-4-9-16,-1 0-8 0,2 4 1 0,-2-2-1 15,-3 0 0-15,5 2 0 0,-6 0-8 0,-1-2 0 16,0 3-2-16,0 0 0 0,0-1-3 16,-2 1-4-16,9-1-5 0,0 0-3 15,0 0 1-15,-6 1-5 0,0 0 4 0,0 0 1 16,-2 0-2-16,0 1 1 0,0-1-2 0,-1 0 0 15,-1 1 0-15,0 1 0 0,0 0 1 0,2 0-2 16,-3-1 2-16,4 0 0 0,-1 0-2 16,8-2 2-16,-7 2 1 0,-2 0 0 0,2-1-2 0,7-1 3 15,-7 2-4-15,2 0 0 0,-1-1 3 0,-1 1-3 16,7-2 0-16,-6 1 1 0,6-1 0 16,-7 2-2-16,1 0 4 0,-1 1-1 0,-1-1-2 0,1 0 1 15,-1 1 0-15,-2 0-3 0,0-1 3 16,3 0 0-16,-2 1-3 0,-2 1 2 0,3-1 1 15,-2 1-2-15,1 0 3 0,1 1 1 0,1-2-2 16,-1 1 0-16,0 1 1 0,-1 0-1 0,2-1 2 16,0 0-1-16,-1-1-2 0,3 0-1 0,5-3 1 15,-7 2 1-15,7-2-2 0,0 0 4 0,0 0-4 16,0 0 4-16,0 0-2 0,0 0 1 0,0 0 1 16,0 0-2-16,0 0 3 0,0 0 0 0,0 0 2 15,0 0 8-15,0 0 8 0,0 0 3 16,0 0 4-16,0 0 2 0,0 0-2 0,0 0-2 15,0 0 0-15,0 0-9 0,0 0-7 0,0 0-12 16,0 0-24-16,0 0-22 0,0 0-21 16,0 1-23-16,3 1-27 0,0-2-28 0,3-2-33 15,-1 1-25-15</inkml:trace>
  <inkml:trace contextRef="#ctx0" brushRef="#br0" timeOffset="10415.67">21609 11462 72 0,'0'0'7'0,"0"0"2"0,0 0 4 0,0 0 2 0,0 0 5 15,-1-7 7-15,1 7 4 0,-2-4 2 0,2 4-3 16,0 0 2-16,0 0 2 0,0 0 4 0,-3-5-1 16,-1 3-6-16,4 2-1 0,-6 0-1 0,0 0 5 15,-1 0 0-15,7 0-4 0,-8 0-6 0,8 0-4 16,-6 1 0-16,6-1-3 0,-7 2-5 15,2 0-5-15,5-2-2 0,-6 2-2 0,1 1-2 0,-2-2 0 16,7-1 1-16,0 0-2 0,0 0 0 16,-5 3 1-16,5-3-1 0,0 0 4 0,0 0 1 15,0 0 2-15,0 0 0 0,0 0 1 0,0 0-1 16,0 0 3-16,0 0-1 0,0 0-4 0,0 0 1 16,0 0 0-16,0 0-1 0,0 0 0 0,0 0 0 15,0 0-2-15,0 0 3 0,0 0-2 0,0 0 2 16,0 0-2-16,0 0-4 0,0 0-6 0,0 0-11 15,0 0-15-15,0 0-15 0,0 0-14 0,0 0-14 16,0 0-15-16</inkml:trace>
  <inkml:trace contextRef="#ctx0" brushRef="#br0" timeOffset="12675.79">21638 11485 177 0,'0'0'37'0,"0"0"8"0,0 0 12 0,0 0 8 16,0 0 8-16,0 0 11 0,0 0-8 15,0 0-2-15,0 0-3 0,0 0-1 0,0 0-2 16,0 0-4-16,0 0 0 0,0 0 1 0,0 0-5 16,0 0 1-16,0 0-2 0,0 0 1 0,0 0-4 15,0 0 0-15,0 0-6 0,0 0-3 0,0 0 1 16,0 0-4-16,0 0 6 0,0 0-4 16,0 0 2-16,0 0 1 0,0 0-3 0,0 0-3 15,0 0-4-15,0 0-3 0,0 0-11 0,0 0-4 16,0 0-2-16,0 0-4 0,0 0-1 0,0 0 0 15,0 0 1-15,0 0 0 0,0 0 3 0,0 0 1 16,0 0-3-16,0 0-1 0,0 0-1 0,0 0 0 16,0 0-2-16,0 0-2 0,0 0-3 15,0 0-2-15,0 0 0 0,0 0 0 0,0 0-1 16,0 0-4-16,0 0 2 0,0 0 1 0,1-1-3 16,-1 1 1-16,0 0 1 0,-1 0-2 0,1 0 0 15,0 0 1-15,0 0 0 0,0 0-2 0,0 0 1 16,-2-1-1-16,2 1-1 0,0 0 2 0,-3 0 0 15,-4-2 2-15,1 0-2 0,6 2 0 16,0 0 1-16,0 0 2 0,0 0-3 0,0 0 0 16,0 0 1-16,0 0-1 0,0 0 0 0,0 0 2 15,0 0-2-15,0 0 0 0,0 0 1 0,0 0 2 16,0 0 1-16,0 0 6 0,0 0 1 0,0 0 12 16,0 0 4-16,0 0 4 0,0 0 6 0,0 0 1 15,0 0 4-15,0 0-3 0,0 0 2 0,0 0-6 16,0 0-3-16,0 0-2 0,0 0 0 0,0 0-3 15,0 0-5-15,-7-1-2 0,7 1-1 0,0 0-5 16,0 0-2-16,-10-1-2 0,10 1-4 0,0 0 0 16,0 0-2-16,0 0 1 0,0 0 0 0,0 0-4 15,0 0 2-15,0 0-2 0,0 0 1 0,0 0 0 16,0 0 1-16,0 0 2 0,0 0-4 16,0 0 3-16,0 0-1 0,0 0 4 15,0 0 3-15,-10 0 0 0,10 0-2 0,0 0-2 16,0 0 3-16,0 0-2 0,0 0 0 0,0 0 0 15,0 0-6-15,0 0-2 0,0 0 1 0,-5 0 3 16,0-1-3-16,5 1 0 0,0 0-2 0,0 0-2 16,0 0 3-16,0 0-1 0,0 0 1 0,0 0-2 15,0 0 2-15,0 0 0 0,0 0 2 0,0 0-1 16,-7 1 0-16,7-1 0 0,0 0 0 0,0 0 0 16,0 0 1-16,0 0 1 0,0 0-5 15,0 0 3-15,0 0 0 0,0 0 0 0,0 0 0 0,0 0 0 16,-7 0-2-16,7 0 0 0,0 0 3 15,0 0-1-15,0 0-1 0,-3 0 2 0,3 0-4 16,0 0 2-16,0 0-1 0,-8 2 2 0,8-2-1 16,0 0 1-16,-6 1-2 0,0 2-1 0,6-3 5 15,0 0-4-15,0 0 2 0,0 0 0 0,0 0 0 16,-8 2-1-16,2-1 2 0,1 3-1 0,5-4-1 16,-5 3 1-16,5-3 0 0,-5 3-2 0,-1-1 1 15,6-2 0-15,-8 3 1 0,1 2-2 0,-1-1 4 16,-1 1-4-16,-3 0 1 0,-1 0 0 15,-5 2 2-15,0 0-1 0,-1 1-1 16,-1-1 2-16,0 0-1 0,3-1 1 0,-1 0 1 0,-1 0 0 16,3 0-3-16,4-2 1 0,2 0 0 15,1-2 0-15,2 0 0 0,7-2 0 0,0 0 0 16,0 0 0-16,-7 3 0 0,7-3 0 0,0 0 0 16,0 0-1-16,0 0-1 0,-6 3 2 0,6-3-1 15,0 0 0-15,0 0-1 0,0 0 2 0,0 0 2 16,0 0-4-16,0 0 4 0,0 0-2 0,0 0 1 15,0 0 0-15,0 0 1 0,-8 2-1 0,8-2-1 16,-7 2 1-16,7-2-2 0,0 0 2 0,0 0-3 16,0 0 0-16,0 0 1 0,-4 2-5 0,-3 0 2 15,1 2 1-15,-2-2 2 0,-1 2-3 0,0 1 1 16,-4 2 1-16,0-1 2 0,-3 1 2 16,1 2-2-16,-2 0 0 0,2-1-2 0,-3 0 2 15,2 2 2-15,-1 1-4 0,1-2 2 0,-1-1 2 16,3 1-2-16,1 0 0 0,2-3 0 0,0 2 0 15,0-1-2-15,0 3 2 0,1 1 0 16,0-1-3-16,1 3 5 0,-3 0-1 0,0 0-1 16,-1 1 0-16,-1 0 2 0,0 0-5 0,1 0 0 15,2-1 2-15,-2-2-4 0,0 1 1 0,-3 0 0 16,3-1 3-16,1 1-2 0,-2 0 3 0,1 1-2 16,-1 2 4-16,-4 2-1 0,0 1-1 15,2-2 0-15,0-1-1 0,2 1 1 0,3-1 1 16,-1 0-1-16,3-2-4 0,-1-1 3 0,1-1 1 15,3 0 0-15,0 1-3 0,0 0 0 0,-3 1-1 16,3-1 1-16,-1 4 3 0,-2 3 1 0,0 0-2 16,1 1 1-16,-1-3 0 0,2 0 0 0,0-1 1 15,-1-2-1-15,3 1 0 0,-1 0-4 0,2-2 2 16,1-3 0-16,-2 0 2 0,2 1 0 0,1 1-2 16,-1 2 2-16,0 0 2 0,2-2-4 0,1 1 4 15,-1-3-1-15,1 1-2 0,0-11-1 16,0 0 1-16,1 8-1 0,-1 0 0 0,3-2 2 15,-3-6-3-15,0 0 0 0,0 0 3 0,2 6-1 16,1-1-2-16,-1 1 0 0,0 0 0 16,1 2 2-16,2 0-1 0,-2 2 2 0,0-1 0 15,1-1 0-15,-1 3 0 0,-1 0 2 0,2-3 1 16,0 1-3-16,1 1 0 0,-2-2 0 0,0-1-2 16,1 0 2-16,-1 0 2 0,1 2-2 0,-2-1 0 15,2-3 1-15,-1 2-1 0,2 1 0 0,-2 0 0 16,-2 0 0-16,1-1 2 0,-1-1-1 0,1 1-1 15,-2-7 0-15,0 0 1 0,0 0-1 16,0 0 2-16,0 0-2 0,0 0-2 0,0 0 2 0,0 0-1 16,0 0 0-16,0 0-1 0,0 0 4 0,0 0-5 15,0 0 3-15,0 0-2 0,0 0 2 0,2 6 0 16,-2-6 2-16,2 6-4 0,-1 1 1 0,-1-7 2 16,0 0 1-16,0 0-2 0,0 0-3 0,0 0 3 15,1 7-2-15,-1-7 4 0,0 0-1 0,0 0 1 16,0 0-4-16,0 0 5 0,0 0-1 15,0 0-1-15,0 0-1 0,0 0 0 16,0 0 0-16,0 0-1 0,0 0 1 0,0 0-2 16,0 0 2-16,0 0-3 0,0 0 2 0,0 0 1 15,0 0-1-15,0 0 2 0,0 0 0 0,1 5-1 16,-1-5 0-16,0 0 0 0,3 4 0 0,-2 2 0 16,1-1 0-16,-2-5-3 0,3 6 3 15,0 1 2-15,0 0-2 0,0 1 1 0,0 0 1 0,1 2-2 16,0 1-2-16,1 0 5 0,-2 1-3 15,3 1 0-15,1 1 0 0,0 0 0 0,1 0 3 16,-1 1 0-16,2 1 2 0,-2 1-2 0,5 0 3 16,3 1 2-16,-4-1 2 0,4-2-2 0,-2-1 1 15,2-1-1-15,-4 0-2 0,2-2 0 0,3-1-2 16,-4-2-1-16,-1-1-2 0,-5-1 2 0,2 0-1 16,0 0 2-16,0-1 4 0,0 2 4 15,1-1-1-15,-3 1 2 0,5 0 1 0,-1 1 7 0,2 0 7 16,2 1 1-16,1 2-2 0,2 0-2 15,0 0-2-15,-1 0-3 0,2-1-1 0,-3 1-4 16,-1-1-10-16,1-1-3 0,-2-2-2 0,-1 1 0 16,-1-2 1-16,-3-1-1 0,2 0 1 0,-3 0-2 15,1 0 1-15,-1-1 1 0,2-1-1 16,-2 1 0-16,0-1 2 0,1 1 1 0,-1 0-3 16,1 0 1-16,-1 0 0 0,2 0 1 0,0 0-1 15,2 1-1-15,2 0 0 0,1 1 0 0,3 0 3 16,1 2 1-16,2 0-1 0,2-1 0 0,-1-1 0 15,0 1 1-15,-3-3 0 0,-1 2-2 0,0-3-2 16,-4 0 1-16,-3-1-1 0,-10-2 0 16,0 0 3-16,0 0-2 0,10 0-1 0,-10 0 5 0,0 0-1 15,6 1-4-15,-6-1 3 0,5-1 1 0,0 1 2 16,-5 0-1-16,0 0 2 0,0 0 2 16,0 0 39-16,5 1-40 0,-5-1-1 0,6 1-1 15,-6-1-3-15,0 0 1 0,6 1-3 0,-6-1-2 16,0 0-40-16,0 0 41 0,0 0-11 15,0 0-15-15,0 0-22 0,0 0-30 0,0 0-25 16,6 1-28-16,-6-1-33 0,7 0-32 0,0 0-26 16,0-1-39-16,-1-2-52 0</inkml:trace>
  <inkml:trace contextRef="#ctx0" brushRef="#br0" timeOffset="14294.9">21294 13201 370 0,'-10'0'99'0,"0"-2"20"15,10 2 18-15,0 0 17 0,0 0 16 0,0 0-26 16,0 0-17-16,0 0-5 0,0 0-6 0,-8-1-9 15,8 1-6-15,0 0-9 0,0 0-9 0,0 0-1 16,0 0-3-16,0 0-5 0,0 0-8 0,0 0-6 16,0 0-7-16,0 0 0 0,0 0-4 0,0 0-4 15,-8-3-6-15,8 3-7 0,-3-3-5 16,-1-2-1-16,4 1-7 0,-1-2-5 16,-2 1-1-16,3-1-6 0,-2-1 2 0,1 0-4 15,2 0 2-15,-1 7-1 0,0 0 0 0,0 0 4 16,1-7 2-16,-1 7 8 0,0 0 4 0,0 0 6 15,0 0 1-15,0 0 3 0,0 0 4 0,0 0-4 16,0 0-1-16,0 0-5 0,0 0 4 0,0 0 0 16,0 0 3-16,0 0-4 0,0 0-5 0,0 0-2 15,0 0-6-15,0 0-1 0,0 0-7 0,0 0-4 16,0 0-6-16,0 0 7 0,0 0 5 0,0 0 1 16,0 0 3-16,0 0-2 0,0 0-4 0,0 0 1 15,0 0-3-15,0 0-6 0,0 0-5 16,0 0-1-16,3 0-3 0,-3 0 0 0,2 0 1 15,-2 0-4-15,0 0 0 0,4 0-2 0,0 0-1 16,2 3 2-16,0 2 2 0,0 3 3 0,3 1 1 16,-1 3 2-16,1 1 1 0,-2-3 1 0,1 0-2 15,-1 0-4-15,2 2 0 0,-1-2-1 16,1-1-2-16,-1 1 3 0,4-1-2 16,-3 0 5-16,1 0 1 0,-1-1 3 0,-1 1 1 15,0 0-1-15,-1-1 2 0,1 0-4 0,-8-8 2 16,0 0 0-16,0 0 0 0,6 7 2 0,-6-7-5 15,0 0 2-15,0 0 1 0,0 0 2 0,0 0 0 16,0 0-1-16,0 0 4 0,0 0-1 0,0 0 2 16,0 0 2-16,0 0 1 0,0 0 0 0,0 0 6 15,0 0-3-15,0 0 0 0,0 0-4 0,-2 4 2 16,-1-2-6-16,-1 0-2 0,-1-2-4 0,0 0-3 16,-3 0-3-16,2-1-1 0,-3 0 1 0,-2 0 1 15,-1 1 2-15,5 1-1 0,-1 1 0 0,-3 0 2 16,1 0 3-16,-4 0-2 0,2 0 2 0,-1 1-4 15,0 0 1-15,2 0 0 0,2-1-3 0,0 0-2 16,9-2-4-16,0 0 6 0,0 0-4 0,0 0 1 16,0 0 2-16,0 0 2 0,0 0 2 0,0 0 2 15,0 0 2-15,0 0-1 0,0 0 1 16,0 0 1-16,0 0-1 0,0 0-1 0,0 0 2 16,0 0-2-16,0 0 1 0,0 0 0 15,0 0-2-15,0 0 2 0,0 0 0 0,0 0-1 16,0 0-2-16,0 0 2 0,0 0-2 0,0 0-1 15,0 0-1-15,-8 2-3 0,8-2-3 0,0 0 4 16,-7 3-2-16,7-3 1 0,-4 3-1 0,4-3 1 16,0 0 4-16,0 0 2 0,0 0 4 0,0 0-2 15,0 0 0-15,0 0 1 0,0 0 2 0,0 0 1 16,0 0-3-16,0 0 1 0,0 0 1 16,0 0 0-16,0 0 1 0,0 0 1 0,0 0 1 15,0 0 1-15,0 0 2 0,0 0-1 0,0 0 3 16,0 0-1-16,0 0 0 0,0 0 0 0,0 0 0 15,0 0-2-15,0 0 0 0,0 0-1 0,0 0-4 16,0 0-1-16,0 0 1 0,0 0-4 0,0 0-2 16,0 0-1-16,0 0-1 0,0 0 0 0,0 0-1 15,0 0 0-15,0 0 2 0,0 0 0 0,0 0 1 16,0 0 2-16,0 0-1 0,0 0 2 0,0 0 3 16,0 0 0-16,0 0 0 0,0 0 2 0,0 0 1 15,0 0-2-15,0 0 2 0,0 0-3 16,0 0 0-16,0 0 1 0,0 0-3 15,0 0-2-15,0 0-2 0,0 0-3 0,0 0-2 16,0 0 1-16,0 0-3 0,-7 3-6 0,7-3-8 16,0 0-8-16,-4 4-5 0,1-2 2 0,-2 0 1 15,0 2 1-15,0 0 1 0,5-4 3 0,0 0 8 16,-5 4 6-16,5-4 2 0,0 0-1 0,0 0 1 16,0 0-3-16,0 0 2 0,0 0-1 0,0 0 3 15,0 0 4-15,0 0 2 0,0 0 5 0,0 0-2 16,0 0 0-16,-8 1 0 0,8-1 2 0,0 0-3 15,0 0 1-15,-6 1-2 0,0 1 0 16,-1 1 1-16,1-2 1 0,-1 2 1 0,2 1-2 0,-1-4 2 16,-1 3 0-16,7-3 1 0,0 0-1 0,0 0 1 15,0 0 0-15,0 0-1 0,0 0 4 16,0 0-2-16,0 0-2 0,0 0 4 0,0 0 0 16,0 0 3-16,0 0 0 0,0 0-1 0,0 0 3 15,0 0 5-15,0 0 3 0,0 0 4 0,0-1-1 16,1 1 5-16,1-2 1 0,2 1 5 0,0-4-5 15,1-1-2-15,3-2-7 0,1 0-1 16,1-3-2-16,0 0-7 0,-4 1-2 16,0 1-7-16,-2 0 2 0,0-1 2 0,0 2 0 15,-4 8-1-15,0 0 2 0,0 0-2 0,0 0 1 16,0 0-1-16,0 0 1 0,0 0-2 0,0 0 2 16,0 0-1-16,0 0-4 0,0 0 5 0,0 0 0 15,4-6 2-15,-4 6-1 0,4-6 2 0,-4 6 1 16,6-5 1-16,-1 2 3 0,-5 3-1 0,4-5 2 15,0 2-1-15,0-1 1 0,1 0-2 0,3-1-1 16,-1-1 1-16,-1-2-4 0,3-1-1 0,-1 0 0 16,0 0 1-16,-1 0-2 0,1 1-1 0,0-1 1 15,-1 1-3-15,-1 2 3 0,-6 6-3 0,0 0 2 16,0 0-1-16,0 0 2 0,0 0 11 0,0 0 7 16,5-7 11-16,0 2 1 0,-1-1 5 15,0-1-4-15,2 1 2 0,3-3-4 0,1 0-17 16,1-2-18-16,1 2-16 0,-1-3-23 0,2 2-19 15,-1 1-21-15,1 2-25 0,-4 2-22 16,-9 5-26-16,0 0-33 0,8-5-35 0,-8 5-33 16,0 0-41-16</inkml:trace>
  <inkml:trace contextRef="#ctx0" brushRef="#br0" timeOffset="16181.11">21445 13486 192 0,'0'0'59'0,"2"-8"16"16,-2 8 20-16,1-6 19 0,1-1 16 0,-2 7 6 16,0 0 0-16,0 0 0 0,0 0-8 0,0 0-2 15,0 0-7-15,0 0-10 0,0 0-6 0,0 0-7 16,0 0-9-16,0 0-10 0,0 0-6 16,0 0-9-16,0 0-7 0,0 0-7 0,0 0-8 15,0 0-5-15,-3-5 4 0,3 5 3 0,0 0 1 16,-3-5 2-16,0 0 2 0,-2 2-1 0,3 1 1 15,2 2-5-15,0 0-8 0,0 0-10 0,-5-3-3 16,5 3-1-16,-7-1-4 0,7 1-4 0,0 0 0 16,0 0-2-16,-5-1-1 0,5 1 3 0,0 0-4 15,0 0-5-15,0 0-3 0,-8-1 0 0,8 1-1 16,0 0-1-16,-8 0 2 0,8 0-3 0,0 0 2 16,0 0-2-16,-6 0 2 0,6 0-2 0,0 0 2 15,-7 0-3-15,1 0-2 0,-1 0 2 0,0 0-1 16,0 1 3-16,1 0-1 0,-2 0 0 0,8-1-1 15,-7 0 2-15,0 1 1 16,-1 1-1-16,0 0 1 0,-4 0 0 0,2 2-4 0,-3 0 3 16,-3 1 0-16,-5 0 1 0,-1 0-1 0,1 2 1 15,-1 0-1-15,1-1 1 0,3-2 2 16,1 3-1-16,3-4-1 0,-1 2 1 0,0 1 0 16,1 1 0-16,-2 2-2 0,-1 0 2 0,1-1-1 15,-3 5-1-15,-1 1 2 0,1-1-1 0,-4 2 1 16,1 2-1-16,2 0 2 0,0-1-1 0,1-1 0 15,2 1 1-15,-4-1-1 0,3-1 0 16,1-2 0-16,1 0 2 0,3-2-4 0,2-1 0 16,-1-2-1-16,4-1 2 0,8-6-1 0,-5 5-1 15,-2 0 1-15,5-1-2 0,-4 1 2 0,2-1 2 16,-3 3-1-16,-2 3-1 0,-2 2 5 0,0 4 0 16,-4 1-2-16,-1 1 2 0,0 1 0 0,0 3-2 15,-2 1 1-15,1 0-1 0,-1 0-4 0,2-3 2 16,1-1-1-16,2-4 2 0,1 0-1 0,3-2 2 15,1-1 1-15,0-2-4 0,2 0 2 0,-1-2-1 16,3 0 1-16,1 0-3 0,0-1 1 0,0 0-1 16,0 0 0-16,0 1 3 15,0-1-1-15,1 0 1 0,-1 1-2 0,2 1 1 0,-3 2-1 16,1 1 4-16,0 2 2 0,1 1-1 16,-1 0 1-16,0 0 1 0,1 0-2 0,-2 0 3 0,2-1-1 15,1 0-3-15,1-2-2 0,0-2 3 16,1 0-3-16,1 0 1 0,2-1 2 0,0 1-2 15,0 2 2-15,0 1 0 0,0 0 0 0,2 1-3 16,1 2 4-16,0 0-2 0,0 0-1 16,1 3 0-16,1 0-1 0,-2 2 3 0,1 0-3 0,-1-2 0 15,2-2 0-15,-2 3-1 0,-1-2 2 0,-1-1-1 16,3 2 0-16,0-1-1 0,-3 1 4 0,3-1-2 16,2 0-1-16,-1 0 4 0,-3 1-2 15,3-2 1-15,-2 0-1 0,3-2-2 0,-3-1-1 16,1-4 2-16,-1 0-1 0,1-3-4 0,-4 0 3 15,1 2-1-15,3 1 2 0,-1 0 0 0,2 0 3 16,0 3-2-16,3 0 1 0,0 0 1 16,-1 0 0-16,1 2 0 0,3-2-2 0,-3 0 0 15,2 0-2-15,-2-3 1 0,2 1 0 0,-2-1 1 16,-2-2-1-16,2 3-1 0,2 1 1 0,3 0 0 16,-1 0 0-16,1 0 0 0,-1-1 1 0,0 1 1 15,2-1-2-15,-1 0 3 0,-1 0-3 16,-3-3 1-16,-3-3 0 0,0 0-2 0,-3-1 1 15,0-1 0-15,-7-3 1 0,5 4-3 0,-5-4 2 16,8 3 0-16,-3 0 0 0,-5-3 1 0,0 0-1 16,6 2-1-16,-1 0 1 0,1-1 1 0,-1-1-1 15,-5 0 1-15,8 2-1 0,-8-2 2 0,6 1-2 16,-6-1 1-16,0 0-2 0,0 0 1 0,7 3 0 16,0 0-2-16,-1-2 4 0,-6-1-1 0,0 0 1 15,0 0-2-15,6 1 2 0,-6-1 1 0,0 0 0 16,0 0 0-16,5 2-3 0,-5-2-1 0,0 0 2 15,0 0-1-15,0 0 0 0,0 0 0 16,6 1 0-16,1 1-1 0,-7-2 2 16,0 0-1-16,0 0 0 0,6 3 3 0,1 0 8 0,0-1 13 15,1 2 2-15,1-4 0 0,2 3 1 16,-1 2 10-16,2-2 3 0,1 2 1 0,-1 0-10 16,0-1-13-16,-2-1 1 0,-2 0-1 0,-8-3-1 15,0 0-10-15,0 0-4 0,0 0-2 0,0 0 0 16,0 0 1-16,0 0-4 0,0 0-3 0,0 0-14 15,0 0-13-15,0 0-19 0,0 0-13 0,0 0-18 16,0 0-21-16,0 0-16 0,9-1-18 0,-4-1-8 16,0-1-1-16,-1-4-5 0,0-4-76 0,-1-3-56 15</inkml:trace>
  <inkml:trace contextRef="#ctx0" brushRef="#br0" timeOffset="16775.89">21268 15004 174 0,'-10'-4'65'0,"1"0"12"0,-1 2 9 0,1-3 12 15,0 2 12-15,-1 0-11 0,3 1 1 0,-2-1 5 16,3 3 10-16,-1-2 2 0,-1 2 2 16,8 0 1-16,-6 0-1 0,6 0 1 15,-7 1-4-15,7-1-6 0,0 0-5 0,0 0-3 16,0 0-7-16,0 0-11 0,0 0-9 0,0 0-12 16,0 0-11-16,0 0-9 0,0 0-12 0,0 0-9 15,0 0-5-15,-1 2-2 0,1-2-3 0,0 0 0 16,1 2-5-16,1 1-3 0,0 1-3 0,3 2-2 15,0 2 1-15,1 1 3 0,3 1 1 0,3 2-1 16,-1 0 1-16,-2-1-3 0,-2 1 1 16,3 0-1-16,-1 1 2 15,0-1-4-15,1-1-2 0,-2-2 1 16,1 0 0-16,-2 0 0 0,1-1 2 0,-2-1-1 16,0 1 1-16,0-2-2 0,-6-6 2 0,0 0-1 0,0 0 2 0,0 0 1 0,0 0-1 15,0 0 1-15,2 8-2 0,-2-2 1 0,0-6-2 16,-2 3 1-16,-2 0-2 0,-2-2 1 0,0-1-2 15,-1 0 2-15,-4 0-2 0,-1 1 2 0,-5 0 1 16,-1 0 1-16,-3-1-1 0,-2 2 3 16,1 2-2-16,0-1-1 0,-3 2 0 0,-1-1 1 15,1 1-1-15,0 1-1 0,2-2 1 0,1 2-1 16,2 1 1-16,3 0 0 0,0-1-2 16,1 2 2-16,1 0 0 0,2-1-1 0,0-1-1 15,4-1 1-15,9-5-1 0,-7 5 2 0,7-5 2 16,0 0-2-16,0 0 0 0,0 0 4 0,0 0 2 15,0 0 0-15,0 0 2 0,0 0 2 0,0 0 0 16,0 0-5-16,0 0 4 0,-1 0-5 0,1-1-4 16,2 1-3-16,1-3-2 0,1 1-4 0,2-2-1 15,0 1 2-15,1-3-2 0,0 0-4 0,4-1-1 16,-5 2 0-16,4-2-22 0,0-5-14 16,2 0-7-16,1-3-4 0,3-1-20 0,-2-2-11 15,3-1-1-15,-2 1-3 0,1-1 13 0,-2 1 13 0,-2 1-1 16,1 1 0-16,-5 2 13 0,1 3 4 15,-3 2-15-15,-6 9-17 0,7-8-26 0,-7 8-39 16</inkml:trace>
  <inkml:trace contextRef="#ctx0" brushRef="#br0" timeOffset="19379.93">21180 15204 26 0,'0'0'9'0,"-7"0"2"0,-1 0 4 16,8 0 7-16,0 0 2 0,0 0 5 0,-9 0 2 15,9 0 5-15,0 0 8 0,0 0 5 0,-14 0 5 16,14 0 0-16,0 0 4 0,0 0 0 0,0 0 0 16,0 0-3-16,0 0-6 0,-4 0-4 15,4 0-5-15,0 0-6 0,0 0-6 0,0 0-8 0,0 0-6 16,0 0-3-16,-4 1-1 0,4-1-4 16,0 0-5-16,-5 3 1 0,0 0 4 0,-1 1 5 15,1-2 9-15,-2 0 1 0,1 2 4 0,6-4 6 16,0 0 8-16,0 0 9 0,0 0 1 15,-6 3 5-15,6-3 0 0,0 0 5 0,0 0 1 16,0 0-1-16,0 0 2 0,0 0-6 0,0 0-1 16,0 0-5-16,0 0-5 0,0 0-10 0,0 0-4 15,0 0-6-15,0 0-6 0,0 0-1 0,0 0-4 16,0 0-2-16,-5 3-1 0,5-3 4 16,0 0 3-16,0 0 1 0,0 0 2 0,0 0 0 0,0 0 1 15,0 0-1-15,0 0 0 0,0 0 0 16,0 0-5-16,0 0-1 0,0 0 1 0,0 0-4 15,0 0-4-15,0 0-1 0,0 0-1 0,0 0-2 16,0 0-1-16,0 0 2 0,0 0-6 0,0 0 2 16,0 0 2-16,0 0-1 0,0 0 1 0,0 0-1 15,0 0 2-15,0 0-3 0,0 0 1 0,0 0 2 16,0 0-3-16,0 0 1 0,0 0-2 0,0 0 0 16,0 0-4-16,0 0 1 0,0 0-2 0,0 0-3 15,0 0 4-15,0 0-3 0,0 0 2 0,0 0 1 16,0 0 1-16,0 0 1 0,0 0 1 0,0 0 2 15,0 0-4-15,0 0 6 0,0 0-4 16,0 0-1-16,0 0 5 0,0 0-5 0,0 0 1 16,0 0 1-16,0 0 1 0,0 0-4 0,0 0 1 15,0 0 0-15,0 0-1 0,0 0 2 16,0 0 0-16,0 0 0 0,0 0-2 0,0 0 1 16,0 0 2-16,0 0-1 0,0 0 1 0,0 0-1 15,0 0 1-15,0 0-2 0,0 0 5 0,0 0-2 16,0 0-2-16,0 0 2 0,0 0-3 0,0 0 2 15,0 0-1-15,0 0 2 0,0 0-1 0,0 0-1 16,0 0 2-16,0 0 2 0,0 0-2 0,0 0 0 16,0 0 0-16,0 0-1 0,0 0 2 0,0 0 2 15,0 0-4-15,0 0-2 0,0 0 3 16,0 0-2-16,0 0 2 0,0 0-1 0,0 0-5 16,0 0 2-16,0 0 1 0,0 0 2 0,0 0-1 15,0 0-1-15,-5 4 3 0,5-4 0 0,-5 3 0 16,5-3-1-16,0 0 2 0,-6 4-2 0,6-4-1 15,-4 3 2-15,-1 0-1 0,1 1 0 0,1 3 3 16,-1-3-2-16,0 1 0 0,-1 2 0 16,1-1 3-16,-1 1-1 0,-1 0-1 15,2 0 2-15,0 1-2 0,-4-1 8 0,2 1-1 0,1 1 4 0,-2-1-2 16,2-1 0-16,-3 0 1 16,3-2 0-16,0 0-1 0,-2-1-4 0,1 0 1 15,0 1-3-15,0-2 0 0,-1-1 2 0,-1 1-3 16,2 0 2-16,-4-1 0 0,-1 1 2 0,-3 0-4 15,-2-1 2-15,-8-1 1 0,-4-1-3 0,-3 1 2 16,-3 0-3-16,-2 0 1 0,-3-2-3 0,0 0 1 16,1-1-1-16,-1-2-1 0,2 0 2 0,3 2-1 15,2-4 3-15,0-3-2 0,-2 0-1 0,-1-2 0 16,1-1 0-16,-1-1 2 0,-2 0-1 0,0 1-1 16,-3-3-2-16,3 0 1 0,1 2 4 0,1 0 0 15,0 0 0-15,1 0-3 0,0 0 1 16,-3 0 1-16,1-1-1 0,0 1 2 0,-1 1-2 15,3 0 4-15,1 1 13 0,2 0 15 0,4 1 2 16,1 3 2-16,5 1 2 0,5 2-1 0,4 0 2 16,12 4-2-16,-8-4-12 0,1 1-14 0,1-2-2 15,1-2 0-15,0 0-2 0,0-3 2 16,-1-4-7-16,-2-2 0 0,0-1-6 0,-1-3 3 16,0 1-3-16,-2-3-1 0,1-1-2 0,2 1 4 15,-1-1 3-15,-2 1-1 0,2-1 3 16,0 0-6-16,-3 0 3 0,2 1 2 0,1 0-1 15,-2 0-1-15,2-1-3 0,-2 0-3 0,-2-1 2 16,5 1 1-16,-3 1-1 0,3 2 0 0,1-1-1 16,2-1 1-16,0 1 3 0,0 2 1 0,2 3 0 15,1-2 1-15,2 0-2 0,0-1-5 0,0-1-9 16,2 0-2-16,-1-1 0 0,1-1 0 0,1 2 0 16,-1 0 1-16,0-1 4 0,0 0 3 0,1 2 11 15,0 2-2-15,0-1 1 0,1-1 0 0,0 0 1 16,1-1-2-16,0-2-2 0,0 0 1 0,0 0 0 15,2-1-1-15,0 1 2 0,-2 1 0 0,3-1-1 16,-1 2 2-16,1 1 1 0,0 3-1 16,-3 1 10-16,2 1 5 0,-3 3 2 15,1 0 15-15,1 0 6 0,-2 2 2 0,-1 1 6 16,-1 3 0-16,1-2-12 0,1 0-3 0,0-2-5 16,-1 0-13-16,4-2-5 0,-1-3-6 0,1 1-3 15,4-3-3-15,-1-1 1 0,2-1 1 0,2-2 0 16,1-2-1-16,5-2 1 0,2-1 2 0,2 1-2 15,2 0 1-15,-2 2-1 0,1 0 1 0,-2 1 0 16,-3 3 1-16,0 4-1 0,-2 4-1 0,-4 1 1 16,-4 2 0-16,-1 1 0 0,0 0-2 0,-2 2 1 15,1-2-1-15,1 1 4 0,3-3-2 16,2 0-2-16,0-1 2 0,2-1 0 0,3 1 2 16,0-2-4-16,4 0 1 0,2-1-2 0,0 1 0 15,1 1 2-15,-4 1-3 0,4 0 4 0,-3 0-5 16,2 0 5-16,-4 2-1 0,1 0-2 0,0 1 3 15,-1 0 0-15,-4 0 1 0,2 1-2 0,-1-1 2 16,-2 1-4-16,3-1 1 0,-1 1 3 16,2-1-2-16,1-1 1 0,1-2 0 0,2 1-2 15,3-2 2-15,1-1 3 0,3 0 0 0,3-1-3 16,2 1 0-16,0-1 0 0,2-1 0 0,-1 3 1 16,-2 0-1-16,-2 1-1 0,-1 0-1 0,-1 1 1 15,-1 1 2-15,-6 0-2 0,-1 0 0 0,-2 1-1 16,-3 2 1-16,-4 0 1 0,-1-1 3 0,0 3-2 15,-2-1-2-15,-1-1 2 0,-2 3-1 0,1-2 0 16,-2 2 0-16,3-1 0 0,1 0-1 16,1-1 2-16,2 0 1 0,-1 1-2 0,2 0 0 15,1 0 0-15,0 0 0 0,-1 0 1 0,3-1-2 16,-2-1 1-16,-1 3 0 0,-3-3 0 0,1 1 1 16,-2 2-1-16,-1-2 3 0,-1 1-3 0,-1 1 0 15,-8 1-3-15,0 0 3 0,0 0-1 0,0 0 1 16,7-1 1-16,-7 1-4 0,6-2 2 0,-6 2 2 15,0 0 0-15,0 0 1 0,6-1-1 16,0 0 1-16,0 0-2 0,0 0 3 0,0-1 0 16,1-1-2-16,2 0 2 0,-2 0-2 15,3-1 1-15,-1 1-1 0,-1-1 3 0,-2 1-4 0,1-1 0 16,-7 4 0-16,0 0-4 0,0 0-4 16,0 0-4-16,0 0-6 0,8-3-6 0,-8 3-2 15,0 0-5-15,0 0-5 0,0 0-3 0,0 0 4 16,0 0 0-16,0 0 2 0,0 0 3 0,0 0 1 15,0 0 0-15,0 0 5 0,0 0 3 0,0 0-4 16,0 0-2-16,0 0-4 0,0 0-3 0,0 0-1 16,0 0-4-16,0 0-7 0,0 0-12 0,0 0-10 15,0 0-4-15,0 0-5 0,0 0-6 0,0 0-1 16,0 0-1-16,0 0 8 0,0 0 9 0,0 0 17 16,0 0 7-16,0 0 10 0,0 0 13 0,0 0 3 15,0 0 6-15,0-3 4 0,0 1 2 0,-4-1-2 16,-1 3 1-16,-1-1 0 0,1 2-5 15,-4-1 2-15,3 0-1 0,-2 0-5 0,-1 3-5 16,2 0-7-16,-1-1-10 0,0 0-13 0,0 2-6 16,-1-2-5-16,-1 0 1 0,-1 1 0 0,2-1 6 15,-2 3 8-15,3-2 12 0,8-3 14 16,-8 1 7-16,8-1 8 0,0 0 2 0,0 0 4 16,0 0 0-16,0 0 1 0,0 0 1 0,0 0-1 15,0 0 1-15,-7 3-1 0,-1-1 0 0,2-1-2 16,6-1-5-16,-7 1-8 0,1-1-18 0,-2 1-26 15</inkml:trace>
  <inkml:trace contextRef="#ctx0" brushRef="#br0" timeOffset="21016.12">19795 13479 36 0,'-8'5'17'0,"0"-1"10"16,0 2 7-16,0-1 11 0,1 0 9 0,7-5 4 15,-6 4 3-15,1-1 2 0,-3-1 4 0,8-2-7 16,-4 3 0-16,4-3-4 0,0 0-2 0,0 0-2 16,0 0-1-16,0 0-4 0,0 0-3 0,-7 0-2 15,0 1-2-15,7-1-2 0,-6-1 0 0,6 1-2 16,-6 0-3-16,6 0 3 0,-6-2-1 16,0 1-1-16,6 1 1 0,0 0-1 0,-8-2 5 15,8 2 10-15,0 0 15 0,0 0 18 16,0 0 11-16,0 0 12 0,0 0 10 0,0-2 2 15,0 2 2-15,0 0-3 0,2-4-12 0,3 0-16 16,1 2-7-16,0-1-6 0,1-1-9 0,4 0 5 16,-1 0-5-16,3-2-1 0,3-1 6 0,-1 0-3 15,2-4-4-15,4 0-4 16,1-4-2-16,6-2-12 0,5-1-8 16,3-3-11-16,3-2-4 0,0 2 3 0,-2 0 7 0,1-1 2 15,1 1 6-15,-1 0 6 0,-3 3 11 0,-3 2 7 16,-4 2-1-16,-3 0-9 0,3 2-6 0,-1-4-1 15,0 1-10-15,2-2-4 0,3-1-11 0,-3-1-8 0,2-1-5 16,5 0 2-16,2-1-7 0,3-2-5 0,4 0 2 16,-1 0-1-16,4 1 2 0,-5 2-2 0,-2-1-1 15,1 3 0-15,-1-3 2 0,2 3-2 0,-5 0 0 16,-4 1 1-16,-7 5-4 0,-3-1 3 0,-2-1 0 16,0 2 0-16,-2 2 0 15,-3 0 0-15,-1-1 3 0,-1 0-3 0,-2 2 3 16,3-2-4-16,-1 0 1 0,1 2 0 0,-3 0 0 15,1 2 1-15,-3 0-2 0,1 0-1 0,-2 1 1 16,1 0 4-16,-1 1-3 0,1 0 0 0,-4 1 0 16,4-1 1-16,-3 1-1 0,0-1-1 0,1 2 1 15,-1-1-2-15,0 3 1 0,-2-3 2 0,-1 1-2 16,1-1-1-16,1 1 4 0,-7 3 1 0,5-3-5 16,1 0 1-16,-1 0 1 0,0-1-5 0,3 0 1 15,-3-1-3-15,2 3-1 0,-1 0-2 0,-6 2 1 16,0 0-2-16,0 0 0 0,0 0 0 0,0 0 2 15,0 0-1-15,5-3-4 0,-5 3-1 0,0 0-4 16,0 0 2-16,0 0-4 0,7-3-5 0,-7 3-2 16,0 0-5-16,0 0-1 0,0 0-2 0,6-5-15 15,-2 1-9-15,2-1-5 16,-1-3-62-16,2 0 25 0,0 0-2 0,0-1 2 16,0 1 4-16,0 1 14 0,-1-1 4 0,0 1 5 15,-6 7 63-15,0 0-28 0,0 0 2 0,2-7-2 16,-2 2-2-16,-2 2-4 0,-2 1-2 0,-3-1-8 15,-1 0 1-15,-2 0 1 0,-1-2 6 0,-1 1 4 16,-2 0 6-16,2 1 8 0,1-2 5 0,0 2 13 16,-1-2 7-16,1 3 0 0,-3-1 4 15,4 0 0-15,-2 3-1 0,2-1 1 0,2 1 2 16,-1 0 2-16,9 0-2 0,0 0 1 0,0 0 1 16,0 0-2-16,0 0-1 0,0 0 2 0,0 0 5 15,0 0 7-15,0 0 1 0,0 0 5 0,0 0 3 16,0 0 1-16,0 0 0 0,0 0-1 0,0 0-8 15,0 0-8-15,-2-1-4 0,4 1-3 0,0 1-4 16,1 0 0-16,2-1-2 0,5 2 2 0,2 0 1 16,0 1 0-16,3-1 4 0,1 1 1 0,-5 1-2 15,0-1 1-15,0 0 2 0,1 0 4 0,-12-3 4 16,0 0 3-16,0 0 1 0,0 0 3 0,0 0 3 16,0 0-1-16,0 0 2 0,0 0-6 15,0 0-6-15,0 0-4 0,4 6-2 0,-2-2-6 16,-2 0-2-16,-2 2 0 0,-3 0-2 15,-4 0 3-15,0 1 1 0,-2 3 0 0,-4 0 1 16,5-1 2-16,3-1 1 0,-2 1 1 0,1-1-5 16,2-1 1-16,6-7 1 0,-4 7 0 0,4-7-2 15,0 0-2-15,0 0 3 0,0 0-4 0,0 0 5 16,0 0-1-16,0 0-2 0,0 0-1 0,0 0 4 16,0 0 0-16,0 0 0 0,0 0 3 0,0 0 2 15,0 0 10-15,0 0 14 0,0 0 14 0,0 0 12 16,0 0 14-16,0 0 16 0,0 0 13 0,0 0 3 15,0 0 0-15,0 0 3 0,0 0 0 0,0 0-8 16,-4-1-14-16,0-3-10 0,3-4-13 16,-1-2-9-16,0-1-8 0,1-1-15 0,-2 0-7 15,2 0-6-15,-2 0 0 0,0 0-7 0,3 12-1 16,0 0 3-16,0 0 54 0,-2-8-58 0,2 8-3 16,0 0-4-16,0 0 0 0,0 0-5 0,0 0-76 15,0 0 49-15,0 0-72 0,0 0 31 16,0 0-27-16,0 0-28 0,0 0-32 0,0 0-31 15,0 0 34-15,0 0-101 0,0 0-44 0,0 0-41 16</inkml:trace>
  <inkml:trace contextRef="#ctx0" brushRef="#br0" timeOffset="22823.22">21426 12473 196 0,'0'0'54'0,"0"0"9"0,8 4 9 0,-8-4 7 15,0 0 8-15,4-2-14 0,0-2-9 0,-4 4-6 16,0 0-12-16,0 0-6 0,0 0-7 0,0 0-7 16,0 0-7-16,0 0-1 0,0 0-5 0,0 0-7 15,0 0-2-15,0 0-4 0,0 0-1 0,0 0-4 16,0 0 3-16,0 0-4 0,0 0 3 15,0 0 0-15,0 0-1 0,0 0 4 0,1 2-2 0,0 1 4 16,-3 0-4-16,0 2 2 0,-2 0 0 16,3 1 2-16,-3 0 1 0,3 3-5 0,-1 1 2 15,0 1 0-15,2-11 2 0,0 0-2 0,0 0 0 16,0 0 0-16,0 0-3 0,0 0 6 0,-2 4 4 16,2-4 7-16,0 0 11 0,0 0 12 0,0 0 10 15,0 0 11-15,0 0 11 0,0 0 5 16,0 0 2-16,0 0 0 0,0 0-3 0,0 0-3 15,0 0 2-15,0 0-4 0,0 0-1 0,-4 2-6 16,-2 0-5-16,1 0-8 0,0-1-1 0,0-1-3 16,-2 0-10-16,2 0-7 0,5 0-8 0,-8-1 0 15,-1-1-2-15,0-1 1 0,0 2-4 16,-1-1-8-16,-3 1-2 0,-3-2 0 16,0 2-1-16,-4 1-1 0,-2-1-4 0,-3 2 1 0,2-1-1 15,-1 2 1-15,1 0 1 0,-1-1-2 0,-1 2 1 16,-1 2 0-16,-2-3 2 0,0 3-2 0,4-1-1 15,-1 0 4-15,1 2-4 0,-4-1 4 0,1 3-4 16,-4 1 2-16,-1-1 0 0,-2-2 2 0,0 5 1 16,-1-3-3-16,1 1 1 0,1-1-1 0,2-3 4 15,4 1-2-15,3-2-2 0,3 0 0 0,6 1-3 16,15-5 1-16,-8 7 1 0,1-4 1 16,3 1-4-16,-1 1 2 0,-2 2 2 0,-1 2-1 15,-2 2 0-15,-4 4-1 0,-2 0 4 16,-4 1-4-16,-2 0 2 0,0 2 0 0,-4 2-1 15,1-3 1-15,-1 1-2 0,1 0 2 0,2-3-4 16,4-2 3-16,0-1-1 0,5-2-2 0,1-1 1 16,3 1-1-16,1 1 2 0,0 1-2 0,0 0 1 15,3 2-1-15,-1 0 1 0,1 1 2 0,-3 2-2 16,2-2 2-16,-1 2-2 0,1-1 4 0,-2 1-1 16,2 0 3-16,0 0-1 0,-1 0-1 15,1-2-1-15,-4 0 1 0,5 0 1 0,-1 1-4 16,1-1 4-16,-2 0-2 0,2-3 0 0,3-1 1 15,-1 0 1-15,2-2-2 0,0-2 1 0,2 1-1 16,0 0-3-16,0 0-1 0,0 1 4 0,2 3-2 16,0 3 4-16,1 1 1 0,1 3-3 0,0 2 2 15,-1 3 4-15,2 1-3 0,2 5-2 0,-1 0 1 16,0 0-2-16,-1-3-3 0,0-2 2 0,2-3 1 16,-4-2-5-16,1-1 4 0,3-1 0 15,-3-4-2-15,0-4 1 0,2-2 1 0,-1-1 0 16,-2-2-2-16,3 2 3 0,0 1 1 0,2 2-2 15,3 1 5-15,0 1 2 0,2 0 1 0,1 3 3 16,3 2 9-16,1 3 8 0,1 0-1 16,-1-1-1-16,1-2-4 0,-5-1-2 0,1-1 1 15,-2 1-2-15,1-1-11 0,0 0 4 0,0-2 13 16,-3-1 6-16,4 2 11 0,-3 0 0 0,3 0 2 16,1 0 3-16,-2-1 7 0,0-1-10 0,-3-1-9 15,1-3-2-15,-1 0-13 0,-2 0 5 0,4-1 7 16,1 1-2-16,0 1-9 0,-1-2-1 0,4 1-2 15,-1-1-4-15,3 3 2 0,2 1-3 0,6-1-12 16,0 1-2-16,0-1 8 0,-1-1-5 0,0 0 1 16,1 0 2-16,0 1-1 0,2-1-1 15,0 0 0-15,-3-1 3 0,0-1-5 0,-1-1 2 0,-2-1 0 16,-3 1 1-16,2-3-2 16,-1 1 2-16,-2-2-2 0,1 0-1 0,1-2 0 15,-3-1 0-15,-1-1 1 0,-1 0 2 0,1 0-1 16,0 0 1-16,1 1 2 0,0-3 1 0,-3 1 5 15,-2 2 6-15,-2-1 6 0,-2 0 2 0,0-1 5 16,0 2 0-16,-9 1-2 0,0 0 3 0,0 0-5 16,0 0-8-16,0 0-2 0,0 0-8 0,0 0-1 15,0 0-1-15,0 0 0 0,0 0-4 0,0 0 1 16,0 0 0-16,0 0-7 0,0 0-3 0,0 0-13 16,0 0-13-16,0 0-12 0,0 0-13 0,0 0-8 15,0 0-5-15,5-4 3 0,-5 4 2 16,2-6 10-16,-4 1 13 0,1-2-6 0,-3-5-102 15,0-3 24-15,-1-2 2 0,0-2-2 0,-2 0-12 16,0-4-9-16,1 2-2 0,0-1 14 0,3 2 118 16,-3 1-19-16,1 6 1 0,0 2 7 0,1 3 13 15,-3 1 13-15,2-1 2 0,1 4 2 0,-3 0 2 16,1 3 4-16,-1-2 3 0,0 0-1 0,3 0-2 16,-3 0-1-16,7 3 1 0,0 0 0 15,0 0-3-15,0 0 0 0,0 0 2 0,0 0 1 16,0 0 2-16,0 0-1 0,0 0 3 0,0 0 5 15,0 0 9-15,0 0 3 0,0 0-4 0,0 0-1 16,0 0 0-16,0 0-1 0,0 0 0 0,0 1-3 16,0-1-10-16,2 3-2 0,0-1-1 15,2 1 1-15,3 2 3 0,3 1 0 0,2 2-3 16,0 1-1-16,1-2-1 0,-3-1 1 0,0-1 9 16,0 1 4-16,2 1-1 0,1 0 2 0,-3-3 1 15,1 1 2-15,-1 0-1 0,-1-1-2 0,0 0-10 16,-1 0-3-16,1 1-4 0,-2 0-2 0,-1 0 2 15,-1 1-6-15,1-1 2 0,-6-5-1 0,0 0 2 16,0 6-1-16,0 0 2 0,0 0-2 0,0 0 0 16,-4 0 1-16,3 1 1 0,-3-1-1 0,0 0 2 15,-1 1-1-15,-2 0-1 0,1-1 2 0,0 2-4 16,-2 0 2-16,-1 1-1 0,0 1 2 16,-3-1 2-16,1 0-3 0,-3 2 0 15,2-2 0-15,0 1 3 0,-1-1 1 0,-1 1 0 16,0 0-1-16,2-1-4 0,0-2 3 0,1 1 1 15,0-1-2-15,0-1-1 0,1-2-1 0,0 2 0 16,2-1 1-16,0-2 1 0,1 1-1 0,-1-1 2 16,-1 1-1-16,2 0 0 0,0-2 1 0,7-2-1 15,-6 3-1-15,0 0 0 0,-1-1 2 16,7-2-2-16,0 0 1 0,0 0-1 0,0 0 2 0,-5 3-1 16,5-3 1-16,0 0 3 0,0 0 6 0,-7 2 5 15,7-2 8-15,0 0 6 0,0 0 5 16,0 0 4-16,0 0 5 0,0 0 4 0,0 0 0 15,0 0 6-15,0 0 4 0,0 0 10 0,-4-4 10 16,0-1 0-16,-1-5-3 0,-1-2-6 0,1-4-1 16,1-2-11-16,0-6-18 0,3-4-22 0,1-3-31 15,1-3-13-15,0 4-12 0,-2-1-28 0,3-1-45 16,0 1-49-16,0 3-61 0,1 2-75 0</inkml:trace>
  <inkml:trace contextRef="#ctx0" brushRef="#br0" timeOffset="33476.5">22644 11206 187 0,'0'0'52'0,"0"0"11"0,0 0 7 15,0 0 8-15,0 0 6 0,0 0-14 16,0 0-10-16,0 0-8 0,0 0-7 15,0 0-1-15,0 0-3 0,0 0-1 0,0 0 1 16,0 3 0-16,1-1-4 0,2 0-3 0,-1 1-2 16,1-1-1-16,2 1 6 0,-5-3 8 0,0 0 6 15,5 1 9-15,-5-1 9 0,8 0 7 16,-8 0 2-16,0 0-1 0,0 0-8 0,0 0-10 16,0 0-9-16,0 0-9 0,11 1-6 0,-11-1-8 0,0 0-2 15,0 0-6-15,12 0-4 0,-5 1-2 16,0-1-2-16,2 1 1 0,0 1-2 0,1 0 1 15,3-1-1-15,2 0 4 0,0 3-1 16,1-1-2-16,-2 1-1 0,-3 0-3 0,3 1-3 0,-3 0-1 16,2-1-2-16,-1 3-1 0,-2 0 0 0,1 1 2 15,2 1-2-15,-1-1-2 0,1 2 4 0,1-1-4 16,2 1 1-16,-1 0-2 0,-1 0 2 16,0 0-3-16,-2-2 2 0,0 1 2 0,-3 0-2 15,-1-2 2-15,1 2 1 0,-3-1 0 0,2 2-2 16,-1-1 1-16,1 2-1 0,-1 0-1 0,0 2 2 15,-1-3-3-15,0 1-1 0,-1-1 0 16,0 1 1-16,0 0 0 0,-1-1 0 0,0 0 2 16,-2-1-3-16,1 1 4 0,-1-1 0 15,0 0 1-15,1 2 0 0,1-1-1 0,-1 1 0 16,-2-1-1-16,1 1 4 0,-1-1-5 0,0 2 4 16,-1-3-5-16,2 2 2 0,-1-1-1 0,-1 0 2 15,-3-1-1-15,3 3-1 0,-3 0 4 0,2 2-4 0,-2 2 5 16,0-1-3-16,0 1 3 0,-4 2-2 0,1 0 4 15,1-1 2-15,-3 0 4 0,-2 1 4 16,0-1-2-16,-3 1 3 0,-1-2-2 0,-1 3 3 0,-1-1-3 16,1-3-4-16,-1 2-4 0,-1-1-5 0,0-1 2 15,2-2 0-15,0 0 1 0,1-2-4 16,-2-1 3-16,3-1 4 0,-1-1 7 0,2 0 7 16,-3 0 4-16,0-2-1 0,1 2 6 0,-2-1 4 15,0-1 3-15,0-1-3 0,0 0-4 0,1 0-8 16,-2 1 1-16,2-1-1 0,-1 1-2 15,1 2 3-15,0-1 0 0,1-1-1 0,-1 1 1 16,2-2 2-16,2 2-1 0,1 0 3 16,1-2 0-16,2 0-3 0,-1-1-4 0,8-4 0 15,0 0-2-15,0 0-5 0,0 0-3 0,-7 3-3 0,7-3-6 16,0 0-1-16,0 0-1 0,0 0 0 16,0 0-2-16,0 0 3 0,0 0 0 0,0 0 1 0,0 0 1 15,0 0 0-15,0 0 0 0,0 0 1 16,0 0 1-16,0 0 2 0,0 0 1 0,0 0 4 15,0 0 4-15,0 0 2 0,0 0 9 0,0 0-2 0,0 0 0 16,0 0 3-16,0 1 7 0,0-1 0 16,2 2 4-16,3-1-1 0,2-1-2 0,-1 0 3 15,1-2 2-15,0 0-6 0,4 1-7 0,-2-1-6 16,3-2-7-16,-4 2-3 0,0 1-2 0,-1-2-6 16,1 2-2-16,4 2 0 0,1 1 1 0,2 1-1 15,1 2 2-15,6-1-3 0,-1 4 0 0,2 1 0 16,3 2-1-16,0 1-1 0,0 1 1 15,0 2-2-15,1 1-1 0,-1 0 1 16,0 0 0-16,0 1 2 0,-3-1-2 0,1 1 0 16,-3-2-3-16,0-1 1 0,0 1-4 15,-3-1 2-15,-2-3-4 0,-1 1-2 0,-3-1-1 0,-2 0-4 16,-1-2-1-16,1 1 2 0,-4 2 3 0,2-1-3 16,-3 2 0-16,0-2-3 0,-1 2 1 0,-1 0 6 15,0 5 0-15,0-1-1 0,-1 3 0 0,0-2 0 16,-1-1-2-16,-1 1 2 0,0 0 1 0,-1 1-2 15,1 1 5-15,-4 2 0 0,2-3 0 16,-1 2 1-16,-1-2 7 0,-3 1 2 0,2 3 0 16,-1-2 2-16,-2 2-3 0,0 0 2 0,-1-2-1 15,3-1 5-15,-1-3-4 0,1-2 1 0,-4-1 2 16,3 0-3-16,0-3 2 0,0-1 1 0,-1-3 1 16,1 0-1-16,0-1 0 0,0-1 0 0,-2 2-1 15,-1 0 3-15,0 1-2 0,-2 0-1 16,-2 1 1-16,-2 0-1 0,0 1-2 0,-3 1 4 15,-3 0-3-15,1 0 0 0,0-3 1 16,-1 2-2-16,1-1-1 0,-2 0 0 0,2-1 2 0,1-2-5 16,2-2 3-16,1 1 1 0,4-3-2 0,0 0-1 15,0 2 2-15,1-3-1 0,12-1 2 16,-11 2 2-16,0 0 0 0,0 2-3 0,-2-2 1 16,1 2 2-16,-3-1-1 0,0 2 1 0,-3 0-3 15,0-1 1-15,-1 1-2 0,3-1-1 0,0 1 2 16,1-2-1-16,1 1-1 0,0-1 1 0,2 1 1 15,2-1 0-15,0-1 0 0,10-2 4 0,0 0 2 16,-7 3 4-16,7-3 5 0,0 0 5 0,0 0 5 16,0 0 4-16,0 0 6 0,0 0 2 0,0 0 2 15,0 0 4-15,0 0-2 0,0 0-6 0,0 0-4 16,0 0-1-16,0 0-7 0,0 0-4 0,0 0-6 16,0 0-7-16,0 0-2 0,0 0 0 15,0 0-2-15,0 0-4 0,0 0 2 0,0 0-1 16,0 0 2-16,0 1 1 0,0-1-2 15,2-1-2-15,0-1 4 0,1 1-1 0,2 0-2 16,1-1-1-16,0 0-1 0,3 0-1 0,-1 0-2 16,3-1 4-16,-6 1-4 0,0 2 0 0,-5 0 5 15,7 0-2-15,0 0-1 0,2 0 2 0,3 1 2 16,1 2 0-16,6-2 2 0,2 2-2 0,2 1-3 16,3 2 1-16,-1-1 2 0,3 0 0 0,-4 2-2 15,1-2-3-15,-3 0 1 0,-2 0 3 0,-4 0 1 16,-1 0-2-16,-4 0 0 0,0-2-2 0,0 1 4 15,-2 0 0-15,2 1-2 0,-1-1-3 0,2 0-11 16,-3-1-2-16,3 2-5 0,-3-1-2 0,-2-1-7 16,3 1 1-16,-3 0-4 0,0-1-3 0,-2 2 4 15,0-1 0-15,1 1 1 0,0 1-1 16,-1 0 2-16,2 1-9 0,-1 1 1 16,1 0 0-16,-2 2 5 0,-1-3 0 0,3 1 1 15,-1-1 1-15,-2 2-1 0,1-1 7 0,-1 1 5 16,0-1 2-16,-1-1 2 0,1 4 2 0,0-3 2 15,1 2 3-15,-2 0 2 0,2 1-1 0,-2-1 0 16,1 0 2-16,-3 2 2 0,0 0 1 0,1 1 0 16,-2-2 3-16,0 3-1 0,0-2 3 0,-2 0 0 15,0 3 1-15,1 1-2 0,-1-2 1 16,1-1 0-16,0 0 0 0,-3-1 0 0,4-1-2 16,-3 0 1-16,1 1-1 0,0-1 2 0,0-1 0 15,-1-1 0-15,-1-1 0 0,1 0 2 0,0 0 1 16,-1 0 0-16,-2 0-1 0,2-1 1 0,-2 1 4 15,-1-2 3-15,2 1 1 0,-4-1 5 0,1 1-2 16,-2 1 3-16,-1 1-2 0,-4-2 2 0,2 1-4 16,-2 2 0-16,1-3-5 0,0 0-3 0,1 1 2 15,-1-1-3-15,1-1 3 0,-2 1-4 16,1-1 0-16,2-1 0 0,-3 2 1 0,1-3-1 16,-1 3-2-16,0-1 1 0,-4-1 0 0,-1 1 3 15,1 0-3-15,-2-2-2 0,4 0 2 16,-2 1 4-16,2-2-1 0,2 3 4 0,-2-2-5 0,2 0 4 15,-1-1 2-15,5 1 2 0,0-2-1 16,0 2-4-16,0 0 1 0,1-3-2 0,-3 2 2 16,3-1-3-16,-2 0-2 0,2-2 1 0,1 2-1 15,1-1-1-15,0 2 0 0,0-2-1 0,1-1 2 16,0 1-3-16,0 1 4 0,0-1-1 0,-1 1 0 16,0 0 5-16,0 0 5 0,-1 2 6 0,0-3-1 15,-3 1 5-15,3 1-1 0,2-1 4 0,7-2 3 16,-7 2 3-16,7-2-3 0,0 0 1 0,0 0-2 15,0 0 3-15,0 0 2 0,0 0-5 0,0 0-2 16,0 0-5-16,0 0-1 0,-1 0-6 0,3 0-2 16,-1 0-3-16,2-3-5 0,3 1-2 15,2 0-2-15,2-1-3 0,-1 2-4 0,0-2-3 16,-9 3-6-16,12-2-8 0,-12 2-7 16,7 2 0-16,1 1 1 0,4 1 1 0,3 2 3 15,1 0-2-15,3 2-3 0,1 1 1 0,5 1 5 16,-1 1-4-16,7 0-6 0,-2-3-3 0,1 1-6 15,-2 1 6-15,0-2 7 0,-2 0 7 0,-2-1 1 16,-5-1 7-16,-1-2 7 0,-2 1 2 0,-4 0 4 16,-3-1-1-16,-9-4-1 0,8 4 1 0,-1-1 1 15,-2 2-1-15,0 0-3 0,-1 1-5 0,2 0-5 16,-1 1-4-16,2 0-3 0,0 1-3 0,0 0-4 16,1 2 0-16,1 1 0 0,-1 0-1 0,-1 2 0 15,2-2 3-15,-1 3 0 0,0 1 0 16,-1 0 3-16,-2 2-1 0,2 1-1 0,-2 0 7 15,-2 0 2-15,1 1 5 0,-1 0 2 0,-2 0 3 16,1-1 2-16,-1 1 2 0,1 2 3 16,-1-4 1-16,-1 3-1 0,0-1 2 0,-1 3 2 15,-1-3-1-15,-1 1 1 0,1 2-2 0,-2-2 1 16,-1 0-1-16,0 2 1 0,-4-1 1 0,3-1-2 16,-2 0 1-16,1-2-1 0,-3 2 4 0,1-1 5 15,-5 0 12-15,5 1 6 0,-2-2 0 0,-1 0 4 16,-2-1 1-16,1-2 7 0,-2 0-1 15,1 0-3-15,-1-2-8 0,1 0-3 0,-2 1 0 0,0-2 0 16,-2-1-1-16,0-2-8 0,5 1-1 16,-2-1-2-16,2-1-4 0,-1-2-4 0,3 1-1 15,0-1-3-15,1-1 2 0,3 0-2 0,2 1 0 16,-3-1 4-16,1 1 9 0,-3-1 8 0,1 0 7 16,2 0 7-16,0 0 2 0,-2-1 7 0,9-4-1 15,-7 2-2-15,7-2-3 0,0 0-4 0,0 0-4 16,0 0-4-16,-8 3 0 0,8-3-3 0,0 0 2 15,0 0-4-15,0 0-4 0,0 0-1 16,0 0-3-16,0 0-4 0,0 0 0 0,0 0-3 16,0 0-2-16,0 0 0 0,0 0-4 0,0 0-10 15,0 0-12-15,0 0-19 0,0 0-19 0,0 0-23 16,0 0-29-16,0 0-27 0,0 0-43 16,-5-3-39-16,4 0-45 0,-2-1-56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21T03:24:35.7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3771 9747 256 0,'3'-15'33'0,"2"1"-1"0,4 0-5 15,2-2-11-15,2 0 9 0,-1 0-28 16,4-2-8-16,-2-2-1 0,3-3-11 0,-2 1-31 16</inkml:trace>
  <inkml:trace contextRef="#ctx0" brushRef="#br0" timeOffset="5220.56">11497 5210 356 0,'-9'-4'127'0,"1"0"27"16,8 4 21-16,-6-5 20 0,6 5 18 16,0 0-38-16,0 0-21 0,0 0-18 0,0 0-22 15,0 0-23-15,0 0-20 0,0 0-18 0,0 0-16 16,0 0-16-16,0 0-5 0,0 0-6 0,0 0-5 16,0 0 0-16,0 0-4 0,0 0-1 0,-2 0-3 15,2 2 3-15,2 1-1 0,2 1 0 0,0 3-2 16,4 2 0-16,-2 5 0 0,2 2-1 0,1 3 4 15,2 1-2-15,-6-2 1 16,4 1 2-16,-2-1 1 16,-2 4-2-16,0-1 3 0,2-2-2 15,-1 2 2-15,-2-4-2 0,0 0 1 16,-1-1 1-16,-1-3 1 0,4-1 0 0,-1 0 0 0,-1-3 1 16,-4-9-4-16,0 0 5 0,0 0-1 0,0 0-3 0,0 0-1 0,0 0 1 0,0 0-1 15,0 0 2-15,0 0-2 0,0 0-1 0,0 0 2 0,0 0 0 16,0 0 3-16,0 0 6 0,0 0 7 0,1-1 9 15,-2-5 10-15,1-4-2 0,-3-5-1 0,-2-2 6 16,0-3 1-16,1-1-4 0,-3-3-3 16,1-4-10-16,0 5-10 0,1-2 0 15,1 2 4-15,1 2 1 0,1 3-5 0,2 1-6 16,1-1-3-16,0 2-1 0,3 2 0 0,-1 3 0 16,4-1-5-16,-1 1-6 0,3 0 0 0,1-1-2 15,2 3-10-15,0-1-14 0,3 2-5 0,0 2-9 16,2 0 1-16,2 4-2 0,3 1 2 0,-1 4 4 15,-1 3 6-15,2 2 15 0,-2 2 6 16,-1 5 8-16,1 0 2 0,-4 2 0 16,1 3-1-16,-4-1-1 0,-2 2 3 0,-1-1 1 15,-2 1 0-15,1 0 2 0,-4-3-5 0,0 2 3 0,-2-2 2 16,1 1 2-16,-3 0-2 0,0-3-7 0,-1-2-3 0,0-3-3 16,-2-1 1-16,2-10-1 0,0 0-6 15,0 0-4-15,-3 3-1 0,0-2 7 0,-3-2-8 0,1-5-10 16,-4-3 2-16,0-6 2 0,1-1 1 15,-2-3 6-15,0-1 15 0,-1-7-1 0,4 2 11 16,-2-7 14-16,4-2-3 0,0-3 2 0,5-2 8 16,2 1-1-16,-1 3 1 0,2 2 2 15,1 3 5-15,0 3 3 0,2 7 0 0,-2 5 0 16,-4 15-4-16,6-10 3 0,2 6-10 0,-1 1 4 16,5 3-6-16,-1 0-4 0,-1 2 0 0,3-1-2 15,0 2 0-15,3 0-3 0,-1 1-2 16,0 2-8-16,-3 0 2 0,0 3-1 0,-3 1 3 15,0 4-3-15,2 1 0 0,-1 2 1 0,0 2-1 0,2 2 7 16,-4 2 0-16,1 0 4 0,2 2-1 16,-2-1 4-16,2 0-2 0,-2-1-1 0,1-1-1 15,-5-1-4-15,2-4-3 0,-3-2-2 0,4-1-1 16,-2-3-1-16,-2-1-1 0,1-3-1 0,-5-7 2 16,0 0-2-16,0 0 3 0,0 0-2 0,0 0 2 15,0 0-1-15,0 0 1 0,0 0 3 0,0 0 1 16,3 7 0-16,-3-7 1 0,0 0 0 0,0 0 3 15,0 0 1-15,0 0-1 0,5 3 0 0,-5-3-1 16,0 0 2-16,0 0-2 0,0 0-2 0,0 0 0 16,0 0-4-16,0 0-15 15,0 0-27-15,0 0-31 0,3-1-33 0,2-2-45 16,-4 0-52-16,-1-1-50 0</inkml:trace>
  <inkml:trace contextRef="#ctx0" brushRef="#br0" timeOffset="6677.66">12293 4581 211 0,'-2'-10'58'0,"0"2"12"0,-2-1 7 16,-1-1 7-16,-1 2 9 0,2-4-8 0,-3 2-6 15,1-2-11-15,-4 0-6 0,-1 0-5 0,-1-1-6 16,-2-3-3-16,-2 1 16 0,1 3-8 0,0 0-6 16,-2 0-6-16,-2 2-2 0,-1 0-7 0,0 1-2 15,-2 0-2-15,0 4-25 0,2-1 2 16,0 1 2-16,-3 1-1 0,0 1 0 0,1 2 1 16,-2 0 0-16,3 0 4 0,1 1 8 0,1 1 4 15,3 0 4-15,-2-1 4 16,-1 1 0-16,0 1 3 0,0-1 0 0,-3 0-8 15,1 2-6-15,-2 1-10 0,-3 0-6 0,-3 3-4 0,-1 0-2 16,-2 3-2-16,-1 2 1 0,1 0 0 16,2 1 1-16,2 2-1 0,0-2 0 15,-1 3 3-15,3 1-3 0,2 0 4 0,-1-1-4 16,3-1 1-16,3 0 1 0,3 0 1 0,1-3-2 0,3-1 0 16,1-1 1-16,1 1-4 0,3-4 5 0,2 0-1 0,-2 3-1 15,-2 0 1-15,-1 1-1 0,-2 1-1 16,0 2 3-16,0 0 0 0,-2 4-3 0,-2-1 1 15,-1 1 1-15,-2 6-2 0,2-1 1 0,0 1 2 16,1 0 0-16,2 0 0 0,-1 0 1 0,0 1 0 16,1-1-1-16,1 1 3 0,0 1-2 0,3 0 14 15,-1-3 3-15,0 1 3 0,1-2 0 16,1 0 0-16,0 0 2 0,-3 0-2 0,5-2-2 0,-2 0-15 16,1-4-2-16,0-2-7 0,3-1 1 15,2 1 1-15,-3-1 0 0,0-1-3 0,0 1 2 16,3-2-1-16,-2-1 1 0,3 2 1 0,0 2 3 15,1 3 12-15,-2 1 1 0,3 1 2 0,3-2-1 16,-2 0 0-16,2 1-1 0,0 0-1 16,-1 2-1-16,1-3-14 0,1-2-4 0,-1-3 1 15,4 1 2-15,-2-2-1 0,-1 3 1 0,3-2 1 16,-1 1-1-16,3 2-2 0,1 1 7 0,0 2-3 16,1-1 2-16,0 0-1 0,-1-2-2 0,2 0 1 15,-1-1 0-15,0 1 2 0,2 1-4 0,-2-1-1 16,2-3-2-16,-3 0 1 0,2 0 2 0,1-1-2 15,-1 0 0-15,3 0 1 0,-2 1-3 0,2-3 4 16,-1 2 2-16,4-1 1 0,0 0-1 0,1-1 2 16,-1 0-2-16,1-2 2 0,1 1 3 15,-3-1-3-15,2-1-2 0,-3 1 2 0,4-3 25 16,0 0 23-16,2 2 6 0,1-2 4 0,3 2-3 16,-2-1 2-16,0-2 1 0,-1 1-1 0,0 0-26 15,2-2-23-15,-3 0-4 0,-1-1-1 0,0-1 2 16,0-2-1-16,0 1 1 0,1-1-1 0,0 2 0 15,-2-1-2-15,4 0 0 0,-1-1-5 0,2 1 0 16,0-1 3-16,3-1-3 0,-1-1 3 16,1 0 0-16,2 0 0 0,-2-2-2 15,0 1 2-15,1-1-1 0,3-2-2 0,-2 1 1 0,0-2-1 16,-3 1 0-16,-3 1 1 0,-3-1 1 16,1 0 1-16,-2 1 2 0,0 0 1 0,-3 0 4 15,-3 1 0-15,-1 0 1 0,-4 1 5 0,-3-2-1 16,2 1 2-16,1-1-4 0,2-3 1 0,4-2-3 15,-2-2 1-15,4-4-4 0,-2-1-2 0,1 0-1 16,0-1 0-16,1 0-1 0,1 0-3 0,-3-2-1 16,-2 4 2-16,-1 0-1 0,-3 0-1 0,0 1 0 15,-2 0-4-15,1-2 1 0,-1 0 0 16,-1-2 0-16,-3 1-2 0,1 0 2 0,-1-2 3 0,-1 1-2 16,1-1 2-16,-1 1-7 0,0-1-1 15,-2 1-2-15,0 1 2 0,0-1-2 0,-1 1-7 16,0-2 1-16,1 2 3 0,-4 0 9 0,2 2 4 15,-1 3 7-15,-1 1 5 0,1 1 2 16,-3 0 10-16,0 2 1 0,-1-2-4 0,-2 1-2 16,-1-1-2-16,-1-4-5 0,-4-1-4 0,3 1-4 15,-2-5-4-15,-1 1-2 0,-1-2 4 0,0-2 2 16,-4 0-4-16,0 1 0 0,0 0 1 0,0 1 4 16,-2 1-3-16,0 0 1 0,-1 2-1 0,-5-1-2 15,1 3 1-15,-3 1-1 0,1 2-4 0,-3 2-10 16,-2 3-14-16,1 0-23 0,-4 3-23 0,-6 3-48 15,1 1-42-15,0 5-58 0,-4 2-52 16,2 6-68-16</inkml:trace>
  <inkml:trace contextRef="#ctx0" brushRef="#br0" timeOffset="12196.42">18131 6723 78 0,'-9'3'44'0,"9"-3"7"16,0 0 8-16,0 0 9 0,0 0 10 0,0 0 3 16,0 0-4-16,0 0 3 0,0 0-5 0,0 0 2 15,0 0-3-15,0 0-2 0,0 0 2 0,0 0-11 16,-3 0-5-16,6 3-1 0,2-2 4 0,7 2 15 16,6-1 12-16,3 0 8 0,7 2 2 0,8 1 11 15,7 0 4-15,7-1-4 0,2 0-12 0,12-1-15 16,8 0-12-16,3-3-15 15,9 0-9-15,9-1-6 0,5-2-10 16,6-1 6-16,3-2 3 0,2-1-10 0,6 0-2 16,1 0 1-16,-2-2-2 0,1 1-3 15,-2 0 1-15,-6 1-13 0,-1 1-3 16,-10-2 1-16,-8 3-3 0,-7 0-2 0,-12 1-3 0,-15 3 1 16,-8-2 0-16,-10 1 0 0,-9 1-2 0,-9 0 0 0,-18 1 3 15,0 0 0-15,0 0 2 0,0 0 1 0,0 0-2 16,0 0 2-16,0 0-2 0,0 0 0 0,0 0 1 0,0 0-8 15,0 0-8-15,0 0-14 0,0 0-11 0,0 0-20 16,6-3-19-16,-6 3-26 0,0 0-34 0,-3-2-27 16,-4 1-27-16,-3-2-35 0,-3 0-32 15</inkml:trace>
  <inkml:trace contextRef="#ctx0" brushRef="#br0" timeOffset="12715.99">18255 6835 441 0,'-24'1'93'0,"7"0"24"0,17-1 19 0,0 0 15 15,0 0 12-15,0 0-15 0,0 0-16 0,0 0-15 16,0 0-16-16,0 0-25 0,-6 0-16 15,9 2-15-15,6-3-10 0,9-1-4 0,13 1 2 16,9-2-2-16,13-1 4 0,15 0 18 0,17-1 12 16,20-1 15-16,7 1 2 0,13-3 0 15,11 1 0-15,13 0-1 16,10 1-2-16,8-1-15 0,6 0-13 0,1 3-14 16,-4 0 4-16,0 0-3 0,-5 1-3 0,-4 1-4 15,0 0-5-15,-8 0-1 0,-9 1-2 0,-12 0-2 16,-12 0-7-16,-6-1-4 0,-12-1-3 0,-13 1-3 0,-13 1 1 15,-12-2-3-15,-15 2 6 0,-11-2 7 0,-10 2 11 0,-7-2 9 16,-21 3 12-16,0 0 9 0,0 0 5 16,0 0 8-16,0 0 2 0,0 0-9 0,0 0-8 15,0 0-12-15,0 0-11 0,0 0-8 0,0 0-6 16,0 0-10-16,0 0-5 0,0 0-1 0,0 0-1 16,0 0 1-16,0 0-2 0,0 0-2 0,0 0 3 15,0 0-1-15,0 0 1 0,0 0-2 0,0 0 1 16,0 0 0-16,0 0 1 0,0 0-3 0,0 0-6 15,0 0 1-15,0 0-9 0,0 0-10 0,0 0-10 16,0 0-18-16,0 0-14 0,0 0-12 0,0 0-18 16,0 0-20-16,0 0-20 0,0 0-18 15,8-1-24-15,-8-1-25 0,-4 1-29 0,-6 1-28 16,-3-2-31-16</inkml:trace>
  <inkml:trace contextRef="#ctx0" brushRef="#br0" timeOffset="23257.02">9602 9011 11 0,'-12'6'5'16,"-1"1"2"-16,0 0 6 0,0-1 4 0,-1 1 1 15,-1 0 8-15,2 3 6 0,-3-2 11 0,1 2-4 16,1-3 2-16,1 1-5 0,1-3-2 0,0 0-1 15,1 1-1-15,2-1-4 0,-1-3-4 16,3-1 8-16,1 1 4 0,-1-1 7 16,7-1 7-16,-7 1 4 0,7-1 2 0,-6 3 0 15,6-3 3-15,0 0 2 0,0 0 5 0,0 0 1 16,0 0-2-16,0 0 4 0,0 0 3 0,0 0 1 16,0 0-8-16,0 0-5 0,0 0 4 0,0 0-3 15,3 0 1-15,2 0-8 0,0 0-9 0,2-2 2 16,0 1 1-16,1 0-10 0,-8 1-12 0,10-2-8 15,0 0-7-15,-10 2 0 0,5 0-1 0,1-2-3 16,2-2-2-16,-1 3 5 0,2 1-3 16,-1-1 1-16,5 1-1 0,-1 0 0 0,3-1-1 15,1 1-2-15,4 0 1 0,2 1-7 0,0 1 4 16,6 0-2-16,2-1 0 0,1 1 0 0,2-1 4 16,4-1 3-16,0 2 6 0,1-2 8 0,-3 1 0 15,-2 0 2-15,-2 0-2 0,-4-1 0 0,-3 0-4 16,-3 0-1-16,-3-2-8 0,-5 3-5 0,-1-1-2 15,-3 1 1-15,0-1-2 0,0 0 0 0,0-1 1 16,1 1-1-16,4 0 7 0,1-1 9 16,3 3 11-16,6-2 5 0,1 0 6 0,2 0 0 15,3 0-2-15,2-1 1 0,2 1-8 0,-2 0-10 16,3 0-12-16,-4 1-6 0,0-1-2 16,-1 1 0-16,-2-1 2 0,1 1-1 0,-3 0-1 15,1 2 2-15,-1-2-1 0,2 0 1 0,0 1 1 16,2-1-4-16,2-1 4 0,2 3-1 0,1 0 2 15,-1-1-2-15,6 0 3 0,2 0-1 0,0 1-1 16,2-1 2-16,-4 1-4 0,1 0 3 0,-1-2 1 16,1 2 1-16,0-2 3 0,-2 1 0 0,3-1 2 15,-2-1 0-15,0 2-2 0,0-1-2 0,1 1 3 16,-1-1-5-16,0 0-3 0,-4 0-1 0,-1 1 2 16,2 0-5-16,-1 1 6 0,2-1 0 0,-4 0-2 15,1 1 3-15,0-2 3 0,-1 1-1 0,0 0 1 16,0 0 0-16,0-2-1 0,-1 0-1 15,1 1 1-15,-1-1 1 0,3 0 0 0,1-1 2 16,2 2-2-16,4-1 9 0,2-1 1 16,5 1 4-16,-1 0 0 0,6-1 0 0,-2-1-2 15,5 2 0-15,1 0 1 0,-3 1-6 0,3-3-3 16,-2 2-4-16,-2 0-2 0,1-2-1 0,-2 2-1 16,0 0-2-16,3 0 1 0,-4 0-2 0,3-1 2 15,4 1 0-15,0 1 1 0,0-1-2 16,2 0 3-16,-2 2 1 0,0-1-4 0,6 0 2 15,-3-1-2-15,0-1 3 0,-4 2-2 0,0-1-2 16,-3 0-2-16,1-1 2 0,-2 3 2 0,1-1-2 16,0-1-2-16,-6 1 0 0,-1 1 0 0,-1-1 2 15,0 1 2-15,-3-1-2 0,-1 0 1 0,-2 1 0 16,-4-2 2-16,0 0-1 0,-2 1-1 0,-2 0 2 16,3-1-2-16,1 1 2 0,2-2-2 0,-1 1 2 15,-1-1-3-15,6 0 2 0,-3 1-1 0,0 0-1 16,0-1 2-16,2 0-51 0,-1 0 49 0,2 1 2 15,0 0 2-15,0 0-1 16,3 0 1-16,1 0-1 0,0-1-3 0,0 2 50 0,-1-2-49 16,0 1-1-16,-2 0-1 0,0-2 1 0,-3 1-2 15,3 1 2-15,-2-1 2 0,-1 0-1 16,2 0-2-16,-3-1 2 0,2 1 0 0,0 0-1 16,0-1-1-16,2 1 0 0,0 1 1 15,-2-2-3-15,0 1 6 0,0 0-5 0,2-1 1 0,2 0 1 16,1-1 3-16,2 0-1 0,-5 1-2 0,-3 0 0 15,1-1 0-15,-2 2 2 0,-2-2-2 0,0-1 0 16,-4 3-3-16,2 0 2 0,-3 0 2 0,0 0 0 16,-1-2-1-16,0 3 0 0,-5-3 3 0,1 1 0 15,-3 0 0-15,-3 1-2 0,-4 0 2 0,-3 0 3 16,-2-2-1-16,-14 3-2 0,0 0-1 0,10-2 2 16,-10 2 0-16,0 0 0 0,0 0-2 15,0 0-4-15,0 0 2 0,0 0 3 0,0 0 0 0,0 0-3 16,8-1 2-16,-8 1-1 0,0 0 1 15,0 0 1-15,0 0-2 0,0 0 0 16,0 0 1-16,0 0-2 0,6-1 0 0,-6 1 1 16,0 0 0-16,0 0 2 0,0 0-3 0,7 0 0 15,-2 0 2-15,1 0-1 0,0 0 0 0,-6 0 1 16,0 0-1-16,6-2-1 0,0 1 1 0,-6 1-1 16,8-1-1-16,-1 1 1 0,0-1 1 0,-2 1-1 15,3-1-1-15,-8 1 1 0,0 0-1 0,0 0 2 16,0 0 0-16,0 0 1 0,0 0-1 0,0 0 1 15,0 0-1-15,0 0 1 0,0 0 3 0,0 0-2 16,6-2 0-16,-6 2 0 0,0 0 0 0,0 0-2 16,0 0 5-16,0 0-3 0,0 0-3 15,0 0 1-15,0 0 2 0,0 0-3 0,0 0-2 16,0 0-2-16,0 0-7 0,0 0-6 0,0 0-9 16,0 0-15-16,0 0-18 0,0 0-22 0,0 0-22 15,0 0-24-15,0 0-33 0,0 0-37 0,0 0-43 16,0 0-43-16</inkml:trace>
  <inkml:trace contextRef="#ctx0" brushRef="#br0" timeOffset="26286.38">15900 10566 485 0,'-5'-7'92'16,"5"7"26"-16,0 0 16 0,0 0 18 0,0 0 19 15,0 0 15-15,0 0-21 0,0 0-27 0,0 0-16 16,0 0-20-16,0 0-12 0,0 0-15 16,0 0-18-16,0 0-16 0,0 0-12 0,0-3-6 15,3 1-10-15,4 6-5 0,4 3-6 0,2 3-5 16,4 2 0-16,0 4-1 0,4 2 1 0,4 0 0 15,1 5 3-15,-3 1 0 0,-2 0 9 0,3 3 3 16,-3 0 0-16,-1 1 3 16,-3-2-4-16,-2-3 5 0,-3-1-3 0,-2-2-2 15,-3-4-5-15,-7-16 1 0,0 0 0 0,0 0-3 0,0 0 2 0,0 0-2 16,0 0 2-16,0 0-1 0,0 0-2 0,0 10-3 16,-2-6 0-16,-6-4 0 0,-3-4 2 0,-5-4-4 15,1-3 5-15,-2-1 2 0,-2 0 10 16,0-4 7-16,-1 1 7 0,6 0 5 0,1 1 5 15,2-1 5-15,2-2-6 0,3 3-2 16,2-2-11-16,0 1-9 0,3 0-6 0,4 1-7 16,1-2-11-16,2 2-1 0,1 2-1 0,2 1 1 15,4 1 1-15,-1 0 2 0,1 1-1 0,6 0 3 16,-1 1 1-16,0 2 0 0,4 1 1 0,-1 0 0 16,2 0 2-16,0 2-2 0,0 1 2 15,0 2-7-15,-4 1 3 0,-2 1-2 0,-3 2-1 0,-1 0 0 16,-4 2 0-16,-1 1-1 0,-2 2-1 0,-1 2 8 15,1 1-4-15,-2-1 1 0,0 1 0 16,0 2 2-16,0 0-2 0,0-1-4 0,-2 1-5 16,0-2-9-16,2-1-12 0,-4-3-4 0,0-8-3 15,0 0-10-15,0 0-6 0,-5 6 2 0,2-2-5 16,-3-2 9-16,0-4 7 0,0-2-5 0,-2-2-9 16,2-2-3-16,-2-3 7 0,0-5 8 0,-1-3 19 15,4-1-1-15,3-3 4 0,2 0 12 0,0-1 14 16,4-1 22-16,2 2 10 0,0 1 7 15,1 3-4-15,3 3 11 0,2 1 5 0,1 5 0 16,1 3 1-16,-1 2-12 0,0 3-8 0,-1 3-9 16,-1-1-4-16,2 3 8 0,1 1-5 15,-4 2 1-15,1 1-2 0,-3 1-1 0,-1 2 2 16,0 0-2-16,0 4-3 0,0-3-13 0,0 4 0 16,-2-2-1-16,-1 2 1 0,2 0 0 0,-2 1-3 15,1-1-3-15,-1 1-10 0,1 0-13 0,-2-1-19 16,0 1-31-16,2-5-24 0,-2 1-40 0,1-1-47 15,-2-2-48-15,-2-9-45 0</inkml:trace>
  <inkml:trace contextRef="#ctx0" brushRef="#br0" timeOffset="26605.15">17222 10150 234 0,'-3'-6'103'0,"3"6"18"0,-4-4 25 0,4 4 20 16,0 0 20-16,1-4 0 0,-1 4-11 15,0 0-1-15,1-2-15 0,1 2-15 0,0 2-17 16,5 3-14-16,0 2-7 0,1 1-19 0,3 3-8 16,2 1-6-16,1 2 1 0,-3 2 2 0,0 0-1 15,2 2-3-15,2 0-11 0,-1 1-10 16,2 0-13-16,-1 2-14 0,1-1-7 0,1 3-5 0,3 2-4 15,1 1-4-15,-3-1-1 16,2 0 0-16,-3-2-4 16,-1 1-16-16,-3-2-22 0,2-2-23 0,-6-1-26 15,0-4-22-15,-4-2-33 0,-4-5-31 16,0 0-28-16,-1 0-18 0,-1 0-17 0,-2-2-17 16,3-6-16-16</inkml:trace>
  <inkml:trace contextRef="#ctx0" brushRef="#br0" timeOffset="27269.5">17268 10031 511 0,'-11'-15'190'0,"4"1"20"0,1 3 25 15,6 11 14-15,-2-8 13 0,2 8-63 16,1-7-43-16,2 1-33 0,1 0-30 0,2 0-19 16,3 0-26-16,-1 4-13 0,4 0-11 15,0 2-14-15,3-2-4 0,1 1-5 0,-2 2-1 16,4 3-1-16,-1 2 1 0,0 3-2 0,-1 2 1 15,0 0-2-15,-4 1-10 0,-1 1-11 0,-4 4-1 16,-1 2 1-16,-1 2 0 0,-5-2 1 0,0 1 1 16,-2 1 2-16,-3 0 6 15,0-1 9-15,-2-1 0 0,-4 1-4 0,1-2-5 16,-1-3-13-16,-4-4-14 0,3-1-10 0,-4-3-12 16,0-3-22-16,0-3-20 0,0-2-24 0,1-3-28 0,2-4-25 15,-1-3-25-15,2-4 2 0,3-2 27 0,-1-6 18 16,4-3 10-16,4-2 26 0,1-5 30 0,4 0 35 15,2 1 35-15,5 0 8 0,1 4-9 0,2 1 7 16,1 4 12-16,2 6 10 0,-1 4 13 0,0 2 10 16,0 7 4-16,-4 2 12 0,2 1 12 0,-4 3 13 15,-1 0 29-15,2 2 38 0,0 1 29 16,1 0 24-16,2 0 17 0,-3 2 8 0,3-3 7 16,4 1 4-16,1 1-9 0,3-1-32 0,2-1-26 15,-1 1-21-15,1-2-16 0,-3-1-17 0,0 2-19 16,-3-1-22-16,0 3-20 0,-3-2-15 15,-3 0-14-15,-3 3-10 0,-3-1-6 0,-3-1 0 16,-1 4 2-16,1-2-2 0,0 0-8 0,-2-7-11 16,0 0-7-16,0 0-5 0,0 0-4 0,0 0-3 15,0 0 0-15,0 0 0 0,-4 3 4 0,0-3 8 16,0-3 4-16,1 1-3 0,-1-4-2 0,0-2-3 16,1-1-4-16,-2-3-13 0,-2 0 3 0,2-3 2 15,6-2-50-15,0-1-8 0,2-1 5 0,0-1-19 16,3 0 5-16,2-1 8 0,1 1-5 0,5 0-3 15,2 0 57-15,-1 1 15 0,4 6 5 0,1 3 32 16,2 1 16-16,1 3 21 0,-1 1 21 0,-2 4 17 16,-1 1 10-16,-4 1 7 0,1 1 7 15,-6 1-7-15,-10-3-20 0,10 6-12 0,-4 0-16 16,-5 0-11-16,0 2-12 0,-2 1-8 16,-3 0-11-16,0 0-11 0,-1-1-8 15,1 2-18-15,2-1-24 0,-2-2-27 0,4-7-33 0,0 0-33 16,0 0-38-16,0 0-22 0,0 0-8 0,-1 0 11 15</inkml:trace>
  <inkml:trace contextRef="#ctx0" brushRef="#br0" timeOffset="27543.44">18074 9629 419 0,'0'0'141'0,"0"0"14"16,0 0 6-16,0 0 10 0,0 0 3 0,0 0-40 16,9-3-35-16,0 5-25 0,-5 1-25 0,0 3-12 15,-2 2-7-15,2 2-7 0,0 2-5 0,-1 0-7 16,2 1-5-16,3 2-12 0,-1-4-3 15,1 2-14-15,-1-2-15 0,5 0-10 0,-4-2-5 16,0 0-2-16,2-2-2 0,-2-1 4 0,-1-4 6 16,0-1 16-16,1-3 18 0,2-1 12 0,-2-2 6 15,3-4 5-15,-2-3 14 0,2-1 20 0,-1-1 18 16,-2 0 15-16,-1 0 13 0,-3 1 18 16,-2 1 16-16,-3 1 15 0,-1 1-10 0,-5 2-22 15,-1 2-25-15,-4 1-22 0,-1-1-29 0,-3 2-41 16,0-1-34-16,-2 2-32 0,2 0-19 15,-4 1-21-15,0 1-23 0,2 1-26 0,-1 1-29 16,2 1-25-16</inkml:trace>
  <inkml:trace contextRef="#ctx0" brushRef="#br0" timeOffset="27832.38">18197 9371 700 0,'4'-17'173'0,"-4"4"30"0,0 13 29 0,0-11 21 16,0 11 21-16,0 0-46 0,0 0-39 0,3-8-29 16,-3 8-30-16,0 0-28 0,3-3-30 0,1 4-21 15,0 3-22-15,1 1-12 0,2 4-7 0,2 2-5 16,2 4-4-16,3 2-1 0,0 4 2 16,0 0 0-16,1 0 4 0,1 3 0 0,1-1 1 15,-1 2-2-15,2 1 2 0,-3 0 1 16,2-3-1-16,-2 0-6 0,-1-2-18 15,-2-2-20 1,0-1-21-16,0-4-26 0,-4 0-32 16,0-5-30-16,-8-9-31 0,8 7-25 0,-8-7-19 0,0 0-11 15,6 2-10-15,-2-5-4 0,-1-2 3 0</inkml:trace>
  <inkml:trace contextRef="#ctx0" brushRef="#br0" timeOffset="28315.12">18584 9442 218 0,'-4'2'58'0,"0"5"-2"0,1 3 3 16,-4 2 5-16,0 2 1 0,-2-1-34 0,2 0-17 0,5-5-4 16,4 0-2-16,-1 1 4 0,0 0-5 15,-1-1-4-15,1-1-1 0,0 0 0 0,-2-1-1 16,2 1-3-16,-1-2-4 0,0-5-3 0,1 6 2 16,-1 0-3-16,0-6-2 0,0 0 0 0,0 0 1 15,0 0 2-15,0 0 5 0,0 0 1 0,0 0 2 16,0 0 11-16,0 0 20 0,0 0 19 0,0 0 20 15,0 0 26-15,0 0 22 0,0 0 25 16,0 0 13-16,0 0 15 0,0 0-2 0,0 0-1 16,0 0-1-16,0 0-8 0,0 0-9 15,0 0-16-15,0 0-6 0,1-1-14 0,-1-1-8 16,1-1-15-16,3-1-11 0,-2-2-12 0,1 0-16 16,1-1-7-16,0 0-12 0,2-1-8 0,-2 0-9 15,3 5-8-15,-2 0-6 0,3-1-4 0,1 2-1 16,2 0 1-16,0-2 0 0,4 1-5 15,3-2 1-15,0 3 1 0,0-1-1 0,1 2-3 16,-3 1 0-16,-4 1 0 0,0 2 2 0,-12-3 4 0,9 3-1 16,-2 3 0-16,-7 0-10 0,-6 0 1 0,-1 1 0 15,-2 0-1-15,-1 2-1 0,-1 3 2 16,2 2-2-16,-3 2 7 0,-4 1 7 0,2 1 4 16,0 1-1-16,2 0 3 0,-1 0-4 0,0-1-4 15,1-2-5-15,-1-2-8 0,1-4-10 16,-1-1-14-16,2-3-15 0,1-3-21 0,-2-1-12 0,2-1-15 15,2-4-31-15,-3 0-16 0,3-3-34 0,-2-2-20 16,2-2-12-16,3-4-6 0,1-3-13 16,2 0-8-16</inkml:trace>
  <inkml:trace contextRef="#ctx0" brushRef="#br0" timeOffset="28660.77">18794 9443 73 0,'11'9'21'0,"-3"3"6"0,1-1 5 0,3 1 6 15,3-1 26-15,4-2 15 0,1-1 9 16,2-1-3-16,0 0-2 0,2-5-8 0,-3 0-4 16,2-4-6-16,0 0-25 0,-1-6-23 0,-1 0-15 15,-3-3-19-15,-2-1-25 0,2-3-3 0,-3-1-2 16,-1-2-1-16,-1-1 0 0,-1 1 7 0,-4 0 14 16,-1 1 33-16,-3 1 40 0,-3 3 31 0,-3 0 27 15,-2 4 12-15,-2 1 0 0,-3 2-4 0,-1 4-10 16,-3 0-19-16,-3 2-20 0,-2 3-25 15,-2 4-33-15,0 2-7 0,1 3-3 16,-4 5 0-16,-1 3 0 0,3 3 0 16,-1 2-1-16,3 0 1 0,5 2 0 15,2-1-5-15,2-1-1 0,3 0-7 0,3-4-18 16,5-3 0-16,2-3-3 0,0-2 0 16,4-3 0-16,2-1 8 0,0-5 2 0,1-1 7 15,4-3 20-15,-2-3-1 0,5-1 6 0,-2-4 1 16,3-2-8-16,0-4-22 0,1-2-29 15,1-4-54-15</inkml:trace>
  <inkml:trace contextRef="#ctx0" brushRef="#br0" timeOffset="28953.11">19350 9195 452 0,'-4'-5'93'0,"-5"5"23"0,-4 5 19 0,-3 5 13 0,1 3 19 16,-5-3-16-16,3 4-7 0,0 1-16 0,-2 0-19 15,4-4-23-15,1 2-18 0,1-1-16 16,4-1-17-16,0-1-19 0,3-1-36 0,3 0-28 15,0 0-17-15,1-2-28 0,5 0-12 0,2 0-4 16,3-2-3-16,3 1-1 0,2-3 17 0,2 1 25 16,1-2 13-16,3-2 29 0,-1 0 6 0,4 0 6 15,0-2 3-15,-1-2 4 16,3 0 1-16,2-2-1 0,0-1 5 16,0 1-2-16,-3 1 5 0,1 0 1 0,-2 2 15 15,-3-1 22-15,-4 3 17 0,-3 1 18 0,-12 0 10 0,10 3 10 16,-7 0 3-16,-4 0-1 0,-1 4-14 0,-4 0-12 15,-3 1-4-15,-1 2-9 0,-2 4-10 0,-2 0-7 16,-2 0-2-16,-2 0 1 0,0 2-5 0,0 1-16 16,-4-2-42-16,1 1-45 0,1-4-49 0,0 1-62 15</inkml:trace>
  <inkml:trace contextRef="#ctx0" brushRef="#br0" timeOffset="29721.49">20106 8824 237 0,'-20'6'121'0,"2"-2"27"0,5 0 23 16,2-2 18-16,11-2 15 0,-10 4-43 0,10-4-17 16,0 0-9-16,0 0-12 0,0 0-15 0,0 0-6 15,-1 1-8-15,2-2-5 0,5-1 1 0,3-3 1 16,7-3-5-16,6-4-11 0,10-4-11 0,10-7-15 16,7-3-9-16,11-7-10 0,2-3-9 0,13-3-11 15,2-4-4-15,2 1-4 0,-2-1 0 16,-3 4-2-16,-8 4-7 0,-11 6-3 15,-9 4-3-15,-9 5 3 0,-11 6-1 16,-26 14-2-16,0 0-4 0,0 0-3 0,0 0 3 16,0 0 2-16,0 0-1 0,13-10-7 0,-11 4-6 0,-5 2-4 15,-6 2 2-15,-1-1-4 0,-6 2-10 16,0-2-9-16,-4 0 0 0,-3 2 6 16,-3-1 7-16,1 1 7 0,0 0 4 0,-1 1 9 15,1 0 14-15,1 1 13 0,2-1 7 0,-1 3 1 16,7-1 4-16,2-2 5 0,4 1 5 0,10-1 4 15,0 0 5-15,0 0 4 0,0 0 0 0,0 0 4 0,0 0-2 16,0 0-5-16,0 0-5 0,-1 1-11 0,2 0-2 16,2 0-10-16,0 0-10 0,2 0-4 0,3 2-2 15,7 0-1-15,5 2 3 0,2 1 2 0,2 0 2 16,0-1 6-16,2 1 8 0,0 0-4 0,2 1 1 16,0 0-1-16,-2-2-4 0,-5 0 1 0,-6 1-3 15,-2-2-3-15,-2 0-3 0,-5 2 0 0,-4 0-2 16,-3-1 4-16,-1-1-1 0,-1 2 1 0,-1 2 3 15,0 1 1-15,-2 1 1 0,-1 2 4 0,-2 3 4 16,2-1-5-16,1 0 5 0,-2 2-9 16,-1 1-18-16,1 0-24 0,1-2-32 15,-2-2-39-15,0-1-48 0,4-2-50 0,1-2-58 16</inkml:trace>
  <inkml:trace contextRef="#ctx0" brushRef="#br0" timeOffset="30600.99">21603 7676 167 0,'0'0'43'15,"-6"-4"11"-15,6 4 11 0,0 0 11 0,0 0 13 16,0 0 7-16,0 0-4 0,0 0-10 0,0 0-5 15,0 0-10-15,0 0-4 0,0 0-10 0,0 0-10 16,0 0-4-16,0 0-3 0,0 0 0 0,0 0 3 16,0 0 0-16,0 0 2 0,0 0 2 0,0 0 2 15,0 0 0-15,0 0-2 0,0 0-5 16,0 0-6-16,0 0-3 0,0 0-5 0,0 0-6 16,0 0-1-16,0 0-4 0,0 0-5 0,0 0-2 15,0 0-2-15,0 0 1 0,0 0-3 0,0 0 3 16,0 0-5-16,0 0 1 0,0 0 0 0,0 0 1 15,0 0-5-15,0 0-1 0,0 0-6 0,0 0-4 16,0 0-1-16,0 0-3 0,0 0-5 0,0 0-1 16,0 0 2-16,0 0-2 0,0 0 0 0,0 0 1 15,0 0 1-15,0 0-1 0,0 0 7 0,0 0 1 16,0 0 1-16,0 0 2 0,0 0 7 0,0 0 3 16,0 0-1-16,0 0 8 0,0 0-1 0,0 0 4 15,0 0 2-15,0 0 2 16,0 0-2-16,0 0-1 0,0 0 3 0,0 0-4 15,0 0-2-15,0 0-3 0,0 0-2 0,0 0-2 16,0 0-5-16,0 0-4 0,0 0-2 0,0 0-7 16,0 0 1-16,0 0-3 0,0 0-5 0,0 0-1 15,0 0 5-15,0 0 3 0,0 0 5 0,0 0 3 16,0 0 1-16,0 0 4 0,0 0 4 0,0 0 3 16,0 0 0-16,0 0-2 0,0 0 0 0,0 0 2 15,0 0-2-15,0 0-1 0,0 0 2 0,0 0-1 16,0 0 1-16,0 0-2 0,0 0 1 0,0 0-9 15,0 0 0-15,0 0-7 0,0 0-4 16,0 0-9-16,0 0-8 0,0 0-5 0,0 0-7 16,0 0 0-16,0 0 1 0,0 0 3 0,0 0-3 15,0 0-2-15,0 0-7 0,0 0-7 0,0 0-6 16,0 0-14-16</inkml:trace>
  <inkml:trace contextRef="#ctx0" brushRef="#br0" timeOffset="31920.58">21551 7849 68 0,'0'0'41'0,"0"0"16"16,0 0 17-16,7-3 10 0,-7 3 6 0,0 0-3 15,0 0-2-15,0 0-3 0,0 0-8 0,0 0-8 16,0 0-12-16,0 0-7 0,0 0-1 0,0 0-2 16,0 0 3-16,0 0-8 0,0 0-2 15,0 0-5-15,0 0 0 0,0 0-3 0,0 0 0 16,0 0 2-16,9-3 3 0,-2-1 1 0,5 0-4 15,-12 4-2-15,5-2-4 0,1 1 1 0,-6 1 2 16,0 0-7-16,6 0-5 0,-2-2-2 0,2 1 5 16,0-3 10-16,4 0 9 0,0-2 7 0,0 0 0 15,0 0 9-15,4-1 4 16,0-2 2-16,1 1 0 0,0 1-2 16,-3 0-4-16,-1 1-3 0,-2 0 3 0,-9 6 2 15,0 0 10-15,0 0 9 0,0 0 8 0,0 0 3 16,2-3 2-16,-4 0-2 0,-2 0-2 0,-3 2-11 0,-3 1-16 0,-1 2-15 15,-3 0-21-15,-1 1-19 0,0-2-15 0,-3 5-18 0,6-2-17 16,-1 2-10-16,0 3-2 0,0 5 2 16,0 2 3-16,2 4 6 0,0 3 6 15,3 1 1-15,2 2 5 0,4 3 0 0,0-1-11 16,2-1-11-16,3-3 1 0,2-2 4 0,2-5-1 16,1-4 11-16,2-3 2 0,-1-2 9 0,5-4 19 15,3-4 7-15,4-3-1 0,2-3-7 16,-1-4-3-16,1-4-16 0,1-2-13 0,2-2-21 15,-2-5-42-15,0-4-33 0,-1 0-58 0</inkml:trace>
  <inkml:trace contextRef="#ctx0" brushRef="#br0" timeOffset="32094.42">21841 7579 245 0,'-9'-7'92'0,"9"7"13"16,-9-4 9-16,9 4 9 0,0 0 12 0,-4 2-11 15,3 0-12-15,1 3-19 0,3 2 1 0,4 3 5 16,0 1 11-16,6 2-4 0,3 0-3 0,1 0-17 15,2 1-12-15,-2-2-2 0,1 1-17 16,3-1-18-16,2-2-18 0,-2-1-5 0,3-3-7 16,-1-1-3-16,-2-3-11 0,1 0-23 0,-1-2-28 15,-1-1-32-15,-2-2-45 0,-2-3-51 0</inkml:trace>
  <inkml:trace contextRef="#ctx0" brushRef="#br0" timeOffset="32249.24">22100 7406 555 0,'-16'-6'104'0,"3"4"18"0,-1 4 15 0,3 5 15 16,0 3 15-16,1 3-29 0,1 4-16 0,0 3-15 15,0 2-12-15,1 4-16 0,0 2-15 0,-1 2-16 16,2 4-15-16,-1 1-11 0,0-1-13 0,2 2-11 16,-1-1-16-16,2-2-33 0,1-2-44 0,0-2-52 15,2-2-61-15</inkml:trace>
  <inkml:trace contextRef="#ctx0" brushRef="#br0" timeOffset="32473.44">22420 7352 334 0,'0'0'190'0,"0"0"25"0,0 0 20 0,-2-7 12 15,2 7 9-15,0 0-54 0,-4-2-49 0,1 2-38 16,3 0-39-16,-8 3-26 0,2 0-21 0,0 4-13 15,1 1-8-15,0 1-8 16,0 2-7-16,0 0-10 0,-2 1-21 0,2-1-21 16,-1 2-26-16,2 0-33 0,1-1-37 0,-1 1-35 15,0-2-36-15</inkml:trace>
  <inkml:trace contextRef="#ctx0" brushRef="#br0" timeOffset="32633.78">22446 7329 739 0,'4'-21'158'0,"-1"6"13"0,-3 15 12 0,0-14 8 15,0 14 4-15,0 0-62 0,0 0-43 0,-1-5-36 16,0 1-21-16,-1 5-15 0,2 0-14 16,-2 7-9-16,1 3-4 0,1-1 2 0,0 3 1 15,1-3 2-15,1 2-3 0,3-5 3 0,-1 1 1 16,-1-2 3-16,2 2-3 0,0-2 3 0,1 0-1 16,-2-1-3-16,-4-5-22 0,0 0-22 0,6 4-24 15,-6-4-33-15,0 0-31 0,0 0-38 0,5 0-38 16</inkml:trace>
  <inkml:trace contextRef="#ctx0" brushRef="#br0" timeOffset="32804.72">22489 7226 524 0,'-1'-12'201'15,"1"12"19"-15,0 0 15 0,0 0 6 0,0 0 0 16,0 0-65-16,0 0-55 0,0 0-39 0,0 0-28 16,0-6-19-16,0 4-15 0,1 5-3 15,5 7-3-15,0 1-8 0,2 1-3 0,2 1-4 16,3 2-23-16,1-1-29 0,2 1-32 0,-2-6-49 15,-1-1-47-15,-1 0-51 0</inkml:trace>
  <inkml:trace contextRef="#ctx0" brushRef="#br0" timeOffset="33071.65">22635 7100 374 0,'-3'-12'161'0,"3"12"22"0,0 0 22 0,0 0 22 0,0 0 28 16,0 0-50-16,0 0-27 0,0 0-15 15,0 0-8-15,0 0-15 0,0 0-18 0,0-7-23 16,0 4-27-16,2 3-19 0,2 5-21 0,0 0-12 16,-2 2-10-16,6 0-10 0,-2 0-14 0,-6-7-17 15,6 7-26-15,-6-7-22 0,0 0-26 0,0 0-22 16,0 0-19-16,0 0-2 0,8 5 3 0,-8-5 15 16,5 1 27-16,2-2 21 0,-2-1 27 0,1-2 25 15,3 0 20-15,1 0 13 16,-1-3 10-16,1 0 2 0,2-2-2 0,0 2 4 15,0 0-4-15,2 1-5 0,3 0 2 0,0 1-6 16,-1 1-5-16,-3 0-2 0,0 0 0 0,2 1-2 16,-3 3-1-16,-1-1-11 0,0 1-27 0,-3 0-38 15,0 0-52-15</inkml:trace>
  <inkml:trace contextRef="#ctx0" brushRef="#br0" timeOffset="33267.93">22985 6943 508 0,'-16'-5'160'16,"1"3"21"-16,4 1 17 0,11 1 13 0,0 0 9 16,0 0-57-16,0 0-33 0,-3 1-12 0,2 4-22 15,1-5-21-15,1 2-18 0,3 0-18 0,1 1-22 16,-5-3-32-16,5 3-31 0,0-2-36 16,3 1-32-16,-8-2-33 0,7 2-36 0,-7-2-32 15,10 1-24-15</inkml:trace>
  <inkml:trace contextRef="#ctx0" brushRef="#br0" timeOffset="34221.12">21501 9401 343 0,'0'0'95'0,"0"0"19"15,0 0 13-15,0 0 9 0,0 0 0 0,0 0-31 16,-3 1-25-16,4 5-16 0,3 2-5 0,4 3-6 16,2 3-4-16,4 4 13 0,2 0 5 0,2 3 8 15,3 0 14-15,1 4 3 0,-4-4-7 0,0-3-12 16,-3-1-9-16,-3-2-22 0,-3-3-2 0,-3-2-6 16,-6-10-9-16,0 0-15 0,0 0-4 0,2 7-2 15,-2-7 0-15,-2 5 0 0,1-1-2 16,-2-3-1-16,-2 2-4 0,-2-2 2 0,-2 0-3 15,-2 0-2-15,1 0 0 0,-1-1-1 0,1 0-1 16,2-2-1-16,-1 0 1 0,-2-4-5 0,2-5-5 16,-1-1 0-16,2-4 4 0,2-2 9 15,3 0 4-15,1 1-2 16,2-1-1-16,2 0 4 0,1 3 4 0,3 1 3 0,2 5-7 16,2 0-8-16,-1 5-2 0,2 1 4 0,1 1 3 15,0 1 0-15,2 2 3 0,0 1 7 0,3 1 10 16,-1 2 10-16,-1 1 6 0,0 1-2 0,-1 1 1 0,-2 0 2 15,-1-1-3-15,-1-1-7 0,-4 2-9 0,-6-8-27 16,0 0-25-16,0 0-15 0,0 0-13 16,4 6-18-16,-4-6-22 0,0 0-21 0,0 0-10 15,0 0 5-15,0 0 14 0,0 0 12 0,0 0 12 16,2 1 5-16,1-5 41 0,-2-4 49 0,3-1 27 16,-1-3 15-16,1-5 8 0,1-2 2 0,2-5 4 15,4-3 10-15,-1-1-9 0,2 5-20 0,-1 2-10 16,3 1 0-16,2 4 3 0,0 4 8 0,1 3-2 15,-2 5 7-15,-1 4-2 0,-2 3-1 16,0 1-5-16,0 4 1 0,-1-2-7 0,1 2-4 16,-3 2-1-16,-3 0-12 0,2 2-27 15,0-2-30-15,0 0-34 0,0 2-39 0,-1-3-48 16,3-1-64-16</inkml:trace>
  <inkml:trace contextRef="#ctx0" brushRef="#br0" timeOffset="34676.15">22495 8960 994 0,'-16'-7'142'0,"2"1"22"0,-2 0 23 0,3 3 18 0,2 3 6 16,1-2-65-16,4 4-39 0,6-2-24 0,-7 1-13 16,-1-1-24-16,0 6-21 0,0 1-21 0,-5 3-4 15,6 8-6-15,-2 0-17 0,2 3-23 16,-2 0-23-16,2 3-25 0,1 2-19 0,2 1-26 0,2-3-28 15,4-1-21-15,2-4 3 0,2-4 12 16,2-3 19-16,3-4 27 0,-1-1 19 0,2-5 32 16,1-3 37-16,-2-1 44 0,1-4 35 0,-1-2 33 15,0-2 31-15,-2-3 17 16,0 1 16-16,-3-2 28 0,0-4 6 0,-4 0-9 16,-2-4-13-16,-2-1-15 0,-2-1-9 15,-2 0-9-15,-3-3 3 0,-1-3-30 0,-3-1-4 16,-3-3-8-16,0 2 1 0,-1 0-6 0,3 3-3 15,-3 2 4-15,3 3-10 0,0 4 6 0,3 3-13 0,1 6-10 16,10 11-3-16,0 0-7 0,0 0-13 0,-8-6-19 16,4 5-14-16,4 4-14 0,2 5-8 0,-1 2-1 15,6 4 2-15,1 4-1 0,1 2 2 0,3 4 3 16,2 2 6-16,1 0 5 0,1-1 11 0,0 1 0 16,-1 2 0-16,2-5 2 0,0 2 1 0,-1-3 2 15,-2 0-3-15,2-3 1 0,-3-3-14 0,1-2-22 16,-4 0-18-16,-1-1-18 0,3-3-22 0,-2 1-26 15,-1-5-35-15,1-3-35 0,-2-4-27 0,2-1-25 16,-2-1-47-16</inkml:trace>
  <inkml:trace contextRef="#ctx0" brushRef="#br0" timeOffset="34844.58">22628 8951 601 0,'0'-10'143'0,"0"10"24"0,0 0 21 0,0 0 17 15,0 0 16-15,0 0-33 0,0 0-25 0,0 0-20 16,0-3-23-16,0 2-24 0,1 2-22 0,1 2-18 15,2 4-14-15,1 0-17 0,1 3-11 0,1 2-12 16,3-1-4-16,3 2-5 0,-2-5-27 0,0 0-27 16,2 1-35-16,-3-3-40 0,-1 2-36 0,0-4-39 15,3-2-41-15,-3-4-35 0</inkml:trace>
  <inkml:trace contextRef="#ctx0" brushRef="#br0" timeOffset="34939.15">22760 8693 216 0,'-11'-7'55'0,"1"2"-2"0,2 1 1 0,2 5-3 16,6-1-6-16,0 0-50 0,0 0-38 0</inkml:trace>
  <inkml:trace contextRef="#ctx0" brushRef="#br0" timeOffset="35233.16">22959 8385 497 0,'-10'-23'167'0,"1"2"22"0,-3 3 18 16,0 3 21-16,-2 0 9 0,0 3-40 15,1 2-39-15,-3 0-37 0,0 3-37 0,3 1-20 16,-4 2-14-16,-3 2-25 0,0 0-10 0,-1 5-6 16,2 1-9-16,2 3-6 0,1 3-1 0,7 5-1 15,2 4-6-15,3 6 1 0,7 5-1 0,5 5-2 16,2 7 5-16,5 1 1 0,1 4 3 0,5 2-2 15,2 3 6-15,-3-2 1 16,1-2 0-16,1-5 2 0,-2-3 0 0,-2-5 2 16,3-3-2-16,-2-1 3 0,1-4-3 15,-4-6 2-15,-1-1 1 0,-1-6-7 0,-2 0-13 16,0-2-20-16,-3-4-12 0,1-3-14 0,-3-3-17 0,2-7-16 16,-1-4-44-16,1-4-41 0,2-5-50 0</inkml:trace>
  <inkml:trace contextRef="#ctx0" brushRef="#br0" timeOffset="35460.33">23103 8264 849 0,'-13'-30'119'0,"-2"7"15"0,3 7 12 0,2 7 4 15,-1 5 0-15,4 6-52 0,-1 2-38 0,0 4-14 16,-1 6-7-16,3 1-6 0,0 4-14 0,1 4-3 16,3 5-2-16,1 5 9 0,1 4 6 0,1 4 3 15,2 3-8-15,2 1-6 0,2-1 5 0,1 0-1 16,3 0 1-16,0-2-9 0,-1 0-8 15,2-4-1-15,1-2 0 0,0-1-1 16,0-5-4-16,0-3-9 0,1-1-12 0,-1-4-19 0,-1-5-20 16,-4-2-22-16,-8-15-19 0,0 0-19 0,0 0-20 15,8 7-11-15,1-3-5 0,-6-7-29 0</inkml:trace>
  <inkml:trace contextRef="#ctx0" brushRef="#br0" timeOffset="36020.81">22887 8816 260 0,'-11'7'97'0,"1"-1"27"0,10-6 25 16,0 0 21-16,0 0 13 0,0 0-10 15,0 0-13-15,0 0-2 0,0 0-19 0,0 0-23 16,0 0-23-16,-2 1-18 0,4-3-13 0,4-4-9 16,4-2-18-16,7-5-18 0,5-3-4 0,4-3-5 15,5-4-2-15,7-3-3 0,4-3-2 0,-6 2-1 16,0 2 4-16,-2 2 1 0,-4 2-2 0,-4 2 8 15,-4 5 12-15,-6 4 2 0,-16 10 6 0,0 0 2 16,0 0-1-16,0 0-2 0,0 0 2 0,0 0-9 16,0 0-12-16,0 0-2 0,0 0-8 0,0 0-5 15,0 0 0-15,11-4-5 0,-6 3-2 16,-4 5-1-16,0 0 1 0,-2 3 0 0,0 1-1 16,3 1 7-16,1 2-1 0,1-1 3 0,2 0 2 15,0-3 0-15,2 1-5 0,0-1-17 0,0 0-3 16,0-3-13-16,0 0-13 0,-8-4-7 0,0 0-12 15,6 0-10-15,1 0-1 0,-2 0 13 0,1-3 4 16,-6 3 5-16,5-4 14 0,0-1 7 16,-2-1 11-16,0-1 10 0,1-1 5 0,1-2 3 15,0-1-1-15,-2 1-1 0,2-3 0 0,0 0 1 16,-1-2-1-16,1-1 2 0,4-2 3 0,-1 0 3 16,1-1 7-16,-3 1 7 0,1 1 22 15,0 2 19-15,-3 2 19 0,-4 13 13 0,0 0 10 16,3-10 8-16,-3 10 1 0,0 0-2 0,-1-7-21 15,-1 2-19-15,-3 6-21 0,-4 3-13 0,-4 5-15 16,-1 4-7-16,-4 4-8 0,0 2-3 0,-1 1-2 16,0 3 0-16,4 0-8 0,0-1-13 0,2-1-10 15,2 1-18-15,8-1 0 0,2-1 2 0,2-2-2 16,7-3-2-16,1-2-1 0,3-2 9 0,2 0 14 16,2 0 14-16,0-4-7 0,3-4-9 0,0-4-8 15,1-1-4-15,-2-5-3 0,2-4-12 16,2-3-43-16,0-4-37 0,-1-3-23 0</inkml:trace>
  <inkml:trace contextRef="#ctx0" brushRef="#br0" timeOffset="36613.37">23622 8346 218 0,'-8'-18'132'0,"0"3"15"0,-1 0 14 0,-2 3 8 16,2 5 2-16,0-1-31 0,9 8-33 0,0 0-35 16,0 0-31-16,0 0-17 0,-2-2-17 0,-1 5-3 15,6 4 1-15,1 0-1 0,2 3-3 0,0 3 4 16,3-1 6-16,4 1 7 0,-2 1 15 0,1 2 8 15,-2-5 1-15,1 0 1 0,-2-1-2 0,0 0-1 16,-4-1-5-16,3-1-5 0,-4 0-9 0,-4-8-11 16,0 0-4-16,0 0-2 0,0 0 1 0,0 3 4 15,-1-3 2-15,-2 0 2 0,-1-2-3 0,-2-1-5 16,2-1-3-16,-1-2-2 0,3 0-6 16,-3-2-4-16,3-1 0 0,4 1-1 0,2-2-41 15,2-4 5-15,2 0 6 0,2-2-11 0,1-1 8 16,0 0 0-16,3-1 1 15,0 3 7-15,0-1 51 0,1 2 2 0,0 2 2 16,2 2 23-16,-3 4 7 0,0 0 16 16,1 4 9-16,-2 1-3 0,-1 1-9 0,-3 1-3 0,2 1-2 15,-4 2-12-15,-1 0-14 0,-6-4-12 0,0 0-12 0,0 0-19 16,0 6-19-16,0 1-11 0,-3 0-3 16,0 0-6-16,0-1-2 0,3-6-10 0,0 0-19 15,0 0-14-15,0 0-13 0,0 0-12 0,0 0-16 16,0 0-4-16,1 1-10 0,4-2 8 0,0-3 17 15,1 1 33-15,1-5 29 0,5-3 24 0,1-4 35 16,2 0 20-16,-2-3 28 0,4-2 12 0,-8 3 11 16,2 1 16-16,-1 1 19 0,-1-1 15 0,0 3 5 15,0 1 4-15,1 1 1 0,1-1 0 0,0 2 2 16,-1 1-6-16,-1-1-6 0,2 3-7 0,-4 3-10 16,-7 4-10-16,0 0-14 0,0 0-11 0,0 0-15 15,0 0-15-15,0 0-30 0,3-2-21 0,-2 3-28 16,0 1-6-16,-3 5-4 0,-3 3-3 15,0 5-1-15,-1 0-8 0,0 4 6 0,2-1-5 16,1 0 10-16,6 3 3 0,-1-3 0 0,1 1 2 16,3-3 2-16,2-4 4 0,2-1 12 0,-1 1 15 15,4-5 5-15,-2 1-7 0,1-6-4 16,2-4-12-16,1-4-11 0,5-1-22 0,-1-4-45 16,0-4-48-16</inkml:trace>
  <inkml:trace contextRef="#ctx0" brushRef="#br0" timeOffset="37084.46">24396 7777 118 0,'-10'2'24'0,"4"2"7"15,0 3 28-15,2 0 26 0,3 2 10 0,2 0 7 16,4 1 4-16,0 2-3 0,-1-1 9 0,0-2 10 16,0 1-22-16,0-2-11 0,1-1-1 0,1-1-2 15,-2-1-12-15,-4-5-8 0,0 0-12 0,0 0-16 16,0 0-7-16,0 0-10 15,0 5-8-15,-3-4-3 0,-1-1-2 0,-1 0 2 16,2 0-4-16,3 0-3 0,-4-3-8 0,4 3-9 16,-5-4-5-16,0-2-10 0,1 0-2 0,0-3-1 15,4 0 12-15,1-2-21 0,4-3 30 0,-1-1 19 16,3-2 5-16,0-2-5 0,4-2 1 16,-1 1 1-16,1 2-10 15,3 0 22-15,0 3-23 0,1 2-15 0,-2 5-1 16,2 2 12-16,-1 5 3 0,1 6 2 0,0 2 3 15,-1 3 0-15,-2 0 1 0,1 4 3 16,-1-2 5-16,-1 2 2 0,-1 0-1 0,1 1-2 0,-4-1-1 16,3-3 1-16,-1 1-1 0,2-2-8 0,-4-1-34 15,2-2-40-15,1 0-42 0,0-1-53 0</inkml:trace>
  <inkml:trace contextRef="#ctx0" brushRef="#br0" timeOffset="38201.83">22403 10058 9 0,'0'0'13'0,"0"0"-15"16,0 0 5-16,0 0 6 0,0 0 6 0,0 0 12 16,-6-6 10-16,6 6 11 0,0 0 18 0,0 0 21 15,0 0 12-15,0 0 14 0,0 0 11 0,0 0 11 16,0 0 9-16,0 0 7 0,0 0-11 0,0 0-14 16,0 0-14-16,0 0-19 0,0 0-21 15,0 0-22-15,-2 1-22 0,1 1-18 0,2 5-3 16,1 3 2-16,4 1-1 0,2 3 2 0,0 2 1 15,2 4 2-15,0 1 1 0,0 3 0 16,-1-4 1-16,1 0-10 16,-1-3-1-16,0-1-1 0,-1-1-1 0,-3-2-1 15,0-2 2-15,0-2-2 0,-5-9-2 0,4 8 1 0,-4-8 1 16,0 0-4-16,0 0 6 0,0 0 0 0,0 0-1 0,0 0 3 16,0 0 6-16,0 0 9 0,0 0 4 15,0 0 9-15,0 0 4 0,0 0 4 0,0 0 5 16,0 0 0-16,0 0-3 0,0 0-2 0,0 0-1 15,0 0 5-15,0 0 5 0,0 0 8 0,0 0 4 16,0 2 7-16,0-2-2 0,-1 0-3 0,1 0-4 16,0 0-10-16,0 0-12 0,0 0-14 0,-4-1-11 15,4 1-10-15,-6 0-6 0,6 0-1 16,-5 1-5-16,0 2-1 0,-2 2 2 0,0 5 1 0,-2 0 2 16,2 5 0-16,1 1 3 0,0-1 1 0,2 0-5 15,0-2-19-15,0-2-16 0,4-11-16 0,0 0-15 16,0 0-10-16,0 0-16 0,0 0-12 15,1 8 0-15,2-1 18 0,1-7 11 0,1 0 16 16,4-2 14-16,0-1 15 0,2-1 16 0,4-1 20 16,-2 0 13-16,4 0 5 0,-3-1 6 0,1 0 1 15,3 0 4-15,1-1 27 0,0 1-32 0,3 0-4 16,1 0-5-16,-1 1-3 0,2 0 1 0,0 1-2 16,-2 1-1-16,-1 2-30 0,0 1 29 15,-4 0 3-15,-4 3 11 0,-2 0 1 0,-2 1-3 16,-6 1-1-16,-2 1-2 0,-4-1 3 0,-2 1 0 15,-2 1-2-15,1 0-11 0,-2 1 1 0,0 1-1 16,-4 1 1-16,1 2-1 0,-4-1-1 0,0 2-4 16,-4 1-23-16,1 0-25 0,-3-2-31 15,1 0-46-15,3-2-59 0,-3-3-68 0</inkml:trace>
  <inkml:trace contextRef="#ctx0" brushRef="#br0" timeOffset="38438.72">22689 9948 273 0,'-3'-13'125'16,"3"13"22"-16,0 0 19 0,0 0 16 0,-2-3 15 15,1 9-38-15,-2 1-20 0,6 4-9 0,5 4-14 16,-2 1-17-16,1 3-11 0,4 2-7 0,3 1-15 16,2 1-19-16,-3-1-10 0,3-2-9 0,1 1-3 15,0 2-4-15,-5 0-6 0,3 0-10 0,-2 0-1 16,0-2 2-16,2 1-5 15,-3 0-10-15,3-2-28 0,-3-2-28 0,-3-3-36 16,3-3-40-16,-3-2-39 0,2-4-32 0,-1-4-30 16</inkml:trace>
  <inkml:trace contextRef="#ctx0" brushRef="#br0" timeOffset="38717.11">23132 10027 300 0,'-7'6'92'0,"1"5"16"0,-3 3 15 0,0 3 14 16,0-2 11-16,4 3-37 0,2-7-23 0,3 3-15 16,2-1-12-16,0 1-16 0,1 1-14 0,1-1-15 15,3-3-12-15,-1 0-5 0,4-2-3 16,-3-1 2-16,2-2 9 0,1-3 14 0,1 1 12 16,-1-2 15-16,2-3 11 0,-1-2 16 15,-1-1 20-15,0 0 15 0,-1-1 13 0,-1 0 3 0,-2 1-3 16,-6 4 0-16,5-6 8 0,-4 0-8 15,-2-1-10-15,-4 1 0 0,-3-1-14 0,0 2-17 16,-1-1-30-16,-4 0-35 0,1-2-35 0,-3 0-46 16,0 1-39-16,-3 2-47 0,0 2-40 15,-3 2-34-15,1 3-7 0,-2 0-4 0,-1 5-21 16,2 0-14-16</inkml:trace>
  <inkml:trace contextRef="#ctx0" brushRef="#br0" timeOffset="39019.32">23182 9722 1350 0,'-5'-13'162'0,"5"13"18"16,0 0 14-16,0 0 6 0,0 0 6 0,0 0-81 15,-3-5-48-15,3 5-22 0,3 3-18 0,1 5-19 16,4 2-13-16,1 3-10 0,3 3 0 0,2 0-4 15,5 2 5-15,2 2-3 0,-1 1 7 16,2 1 1-16,0 2-1 0,-1 0 3 0,2 1-4 16,-4-1 1-16,0 0 0 0,-1-1 3 15,-3 0-3-15,0-2 0 0,-3-3 1 0,-2-4 0 16,-2-3 2-16,-3-1-4 16,-5-10-12-16,0 0-25 0,0 0-23 0,0 0-30 0,0 0-29 15,0 0-42-15,0 0-46 0,0 0-45 0,1 2-36 16</inkml:trace>
  <inkml:trace contextRef="#ctx0" brushRef="#br0" timeOffset="39285.91">23188 9997 543 0,'0'0'152'16,"0"0"20"-16,0 0 26 0,-6 9 25 0,6-9 13 15,-2 5-14-15,4-5-13 0,6 5-16 0,6-11-25 16,2-2-7-16,4-1-14 0,0-4-20 0,7 0-2 15,0-1-15-15,-1-3-15 0,0-2-19 0,-1 1-9 16,0-3-12-16,-2 4-8 0,0 0-3 0,-2 0-13 16,-4 3-10-16,-1-1-6 0,-3 2-5 15,-2 0-5-15,3 3-12 0,-7 0-15 16,2 3-16-16,-9 7-20 0,0 0-23 0,0 0-25 16,0 0-22-16,5-7-28 0,-5 7-21 0,0 0-22 15,0 0-22-15,0 0-21 0,0 0-28 0,0 0-31 16</inkml:trace>
  <inkml:trace contextRef="#ctx0" brushRef="#br0" timeOffset="44296.03">1975 6939 126 0,'-6'4'68'0,"6"-4"20"16,0 0 12-16,0 0 14 0,0 0 11 0,0 0 0 15,0 0-4-15,0 0-6 0,0 0-6 0,0 0-4 16,0 0-8-16,0 0 4 0,0 0-8 16,0 0-11-16,0 0-14 0,-2-2-10 0,4 1-13 15,0-3-15-15,5 0-6 0,7-1-11 0,5-2 11 16,6-3 7-16,7-3 7 0,7-1 0 0,4-2 2 15,2 0 8-15,6-2 9 0,3-2 2 16,2-1-12-16,-3-1-6 0,0-1-6 16,0 1-4-16,4 0 0 15,-6 0-7-15,-2 3-7 0,-6 2-10 0,-3 3-2 16,-7 3-5-16,-6 1 0 0,-1 3 4 16,-6 3-3-16,-20 4-1 0,0 0 3 0,0 0 1 0,0 0 3 15,0 0 3-15,0 0 2 0,0 0-5 0,0 0 3 0,0 0-1 0,0 0 0 16,0 0 1-16,0 0-13 0,0 0-25 0,0 0-35 15,0 0-33-15,8-1-48 0,-11 0-51 0</inkml:trace>
  <inkml:trace contextRef="#ctx0" brushRef="#br0" timeOffset="45144.12">2197 6772 345 0,'-8'-2'85'16,"8"2"18"-16,-6-1 19 0,6 1 18 0,0 0 17 16,0 0-8-16,0 0-9 0,0 0-10 15,0 0-11-15,0 0-12 0,-7 0-12 0,7 0-20 16,0 0-16-16,-6 2-16 0,2 1-18 0,1 5-15 15,1 4-11-15,2 1-8 0,3 6-8 16,1 4 2-16,2 6-2 0,4 6 1 0,1 5 2 16,2 5 4-16,1 8 6 0,2 3 0 15,0 6 1-15,3 6 9 0,0 4 2 0,0 2 1 16,1 1 3-16,-2 1 2 0,0 1-4 0,3 1 24 0,-3-1 2 16,3 0-7-16,-4 2-2 0,4-2 21 0,-3-2 9 15,-1-1-1-15,1 0 17 0,-2-2-24 16,0-4-1-16,-2-3 0 0,3-1-1 0,-4-7-20 15,0-8-10-15,-1-2-2 0,-1-6-13 0,-1-4-2 16,0 1 5-16,2-3 15 0,-1-2 3 0,-2-2-1 16,2-3 1-16,-4 0 0 0,1-3-2 15,0 1 1-15,2 0-5 0,-5 1-17 0,6-4-1 0,-1-1 0 16,1 1-1-16,-1 1 4 0,-2 1-2 16,5 1-2-16,-1 0 4 0,-1-1-1 0,0-3 1 15,-1-3 0-15,-4-1 0 0,-1-2-4 0,-2-4 5 16,-3-12-1-16,0 0-1 0,0 0 1 0,0 0 0 15,0 0 0-15,0 0 2 0,0 0-1 0,0 0-2 16,2 10 4-16,-2-10 2 0,0 0 9 0,0 7 10 16,0-7 1-16,0 0 2 0,0 0 5 0,0 0 2 15,0 0-1-15,0 0-4 0,0 0-7 0,0 0-7 16,0 0 0-16,-3 5-1 0,3-5-3 16,0 0 3-16,0 0 10 0,0 0 9 0,0 0 8 15,0 0 1-15,0 0 4 0,0 0 1 0,0 0 6 16,0 0 2-16,0 0-5 0,0 0-7 0,2-1-9 15,-1 0-5-15,2-1-4 0,-1-1-6 0,1 0-4 16,1-2-10-16,0 0-4 0,1-1-4 0,1-2 1 16,-6 8-2-16,9-7-3 0,-4 4 0 0,-1-1-2 15,1-1 6-15,6 0-3 0,4-2 4 0,7-1-2 16,6-1 1-16,6-2 5 0,7-1-1 0,3-2 0 16,4-1-2-16,6-1 2 0,3-2-3 0,-2 0-2 15,-4-1 4-15,-1 1-3 0,-4 0 1 16,0 1 0-16,-9 3-2 0,-3 1 2 15,-3-1-1-15,-4 3 1 0,-6 3-2 0,-3 2 2 16,-2 1 0-16,-4 2 0 0,-12 3 0 0,0 0 0 16,0 0 2-16,0 0-1 0,0 0 2 0,0 0-2 15,0 0 1-15,0 0 1 0,0 0-1 0,0 0 1 16,0 0 1-16,0 0-1 0,0 0-1 0,0 0-11 16,0 0-14-16,0 0-23 0,0 0-29 0,0 0-35 15,0 0-33-15,0 0-34 0,0 0-42 0,2-3-36 16,-4-4-28-16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21T03:33:22.3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C00000"/>
    </inkml:brush>
    <inkml:brush xml:id="br6">
      <inkml:brushProperty name="width" value="0.05292" units="cm"/>
      <inkml:brushProperty name="height" value="0.05292" units="cm"/>
      <inkml:brushProperty name="color" value="#7030A0"/>
    </inkml:brush>
    <inkml:brush xml:id="br7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8200 7992 154 0,'0'0'43'0,"-8"0"4"0,8 0 4 0,0 0 0 0,0 0-3 16,0 0-17-16,0 0-14 0,0 0-3 0,-7 0-8 15,7 0-2-15,-8 1-4 0,8-1 4 0,0 0 12 16,-7 0 4-16,7 0 15 0,0 0 12 0,0 0 15 16,0 0 11-16,0 0 12 0,0 0 7 0,-6 1-3 15,6-1 3-15,-7 1-1 0,2 0-11 0,-1 1-9 16,6-2-9-16,-8 1-10 0,3 0-9 16,5-1-5-16,-7 2-8 0,1 0-10 0,6-2-6 15,0 0-4-15,0 0-6 0,0 0 0 0,0 0 2 16,0 0 2-16,0 0 6 0,0 0 8 0,0 0 9 15,0 0 3-15,0 0 1 0,0 0 6 0,0 0 4 16,0 1 5-16,2 0 9 0,0-1-6 0,3 1-8 16,2-2 17-16,5 2 7 0,6 1-1 0,4 1 1 15,5 0-8-15,5-2-14 0,-2 3-1 16,4 0 1-16,4 3-18 16,4-4-10-16,0 4-2 0,0-3-11 0,0-1 1 15,0 1-4-15,-1-2-1 0,0 0 0 0,-2-1 0 16,-4-1-1-16,-4-1-1 0,-3 1 4 15,-2 0 1-15,-4 0 5 0,-3-1 2 0,-3 0 1 16,-4 1 4-16,-3 0 1 0,-9 0-1 0,8-2-1 0,-8 2-1 16,7 0-2-16,-7 0-4 0,0 0-2 0,6-1-3 0,-6 1-3 15,0 0 1-15,0 0 1 0,0 0-3 0,0 0-2 16,0 0 2-16,0 0 0 0,0 0-1 0,0 0 1 16,0 0 2-16,0 0-2 0,0 0 3 0,0 0 0 15,0 0 0-15,0 0 0 0,0 0 4 0,0 0 0 16,0 0 6-16,0 0 7 0,0 0 1 0,0 0 0 15,0 0 3-15,0 0-4 0,0 0 0 0,0 0-2 16,0 0-7-16,0 0-6 0,0 0-4 0,0 0-4 16,0 0-3-16,0 0 1 0,0 0-7 15,0 0-7-15,0 0-17 0,0 0-20 0,0 0-26 16,0 0-20-16,0 0-30 0,0-1-35 0,-1-1-42 16,-3 3-44-16,0-2-47 0</inkml:trace>
  <inkml:trace contextRef="#ctx0" brushRef="#br0" timeOffset="4386.35">4248 5593 152 0,'-9'1'41'0,"2"0"8"0,7-1 15 15,0 0 8-15,0 0 6 0,-9 1-12 0,9-1-5 16,-7 0-1-16,7 0-11 0,0 0-4 0,0 0-11 16,0 0-4-16,-7 1 0 0,7-1-2 0,0 0 0 15,0 0 2-15,0 0 3 0,0 0 2 0,0 0 5 16,0 0 8-16,0 0 1 0,0 0-2 0,0 0-2 15,0 0-2-15,0 0 2 0,0 0 3 16,0 0-6-16,0 1-13 0,2 0-10 0,1-1 4 16,2 1 4-16,4 1 2 0,3 0 3 0,2 0-3 15,7 1 7-15,5-1 8 0,6 1 8 16,-2 0 3-16,4 0-7 0,2 1 3 0,3-1-7 0,5-1-3 16,2 1-4-16,5-1-9 0,1-1-7 0,-1 1-5 15,0 0 2-15,-1-2-5 0,0 1-5 0,1 0-5 16,-3 0-2-16,-1 0 2 0,-5-1 2 0,-7 1-3 15,-4-1-2-15,-4 0 0 0,-4 0 5 0,-3 0-1 16,-7 0-1-16,-13 0-2 16,0 0-4-16,0 0-5 0,0 0-6 0,0 0-12 15,0 0-16-15,0 0-13 0,0 0-17 0,4-2-20 16,-6 0-17-16,0 2-21 0,-6-1-19 0,-4 0-23 16,-4 0-26-16,-5 0-9 0</inkml:trace>
  <inkml:trace contextRef="#ctx0" brushRef="#br0" timeOffset="4693.96">4239 5699 231 0,'-41'0'81'0,"4"0"18"0,5 1 18 0,5-2 17 16,7 1 13-16,3 0-14 0,17 0-2 0,0 0-8 16,0 0-3-16,0 0-13 0,0 0-8 0,-5 1-15 15,5 0-8-15,8 0-4 0,10 2 2 16,8 2 8-16,9-1 1 0,10 0 4 0,9 2 0 15,8-2 4-15,11 2 4 0,6-1-2 0,10 0-5 16,6-1-13-16,6 0 66 0,3-2-79 16,2 0-8-16,-1 1-6 0,-1 0-8 15,-4-1-9-15,-4-2-10 0,-4 2-8 0,-9-1-81 0,-12 0 72 16,-9 0-1-16,-11-1 1 0,-10-1-1 16,-10 0 4-16,-3 1 6 0,-8 0 8 0,-20 0 10 15,0 0 3-15,0 0 3 0,0 0 0 0,0 0 1 16,0 0-5-16,0 0-14 0,0 0-16 0,0 0-25 15,0 0-24-15,0 0-29 0,0 0-24 0,0 0-34 16,0 0-42-16,0 0-46 0,0 0-56 0,0 0-58 16</inkml:trace>
  <inkml:trace contextRef="#ctx0" brushRef="#br0" timeOffset="6340.87">7626 6955 81 0,'0'0'35'0,"0"0"16"0,-11-7 13 15,8 2 0-15,3 5 9 0,0 0 7 0,-3-5 0 16,3 5-2-16,-5-4-3 0,1-2-9 0,0 3-9 16,4 3 5-16,0 0-5 0,0 0-12 15,0 0 0-15,0 0 0 0,0 0-1 0,0 0 0 16,0 0 4-16,0 0 10 0,0 0 9 0,0 0 2 15,0 0 4-15,0 0 1 0,2-4 2 16,2 2 2-16,3 1-1 0,4-2-8 0,2 2-4 16,1 1 7-16,10 2-2 0,4 0 0 0,7 0-2 15,6-1-7-15,0-1-2 16,5 0 1-16,5 0-5 0,4 0-13 0,1 0-8 0,7 0-10 16,-1 0-4-16,4-1-3 0,-2 1-3 0,-1 0-8 0,-2 1-5 15,-2-1-1-15,-7 0 2 0,-7 0 0 0,-6 0 0 16,-7 0 1-16,-7 0-2 0,-7-1 1 15,-18 1 1-15,0 0 1 0,0 0 0 0,0 0 0 16,0 0-4-16,0 0-12 0,0 0-18 0,0 0-18 16,0 0-26-16,0 0-30 0,7-1-44 0,-7 0-40 15,-5-1-44-15,-6-1-42 0</inkml:trace>
  <inkml:trace contextRef="#ctx0" brushRef="#br0" timeOffset="6556.16">7679 7006 341 0,'0'0'119'16,"0"0"28"-16,0 0 24 0,0 0 26 0,0 0 15 15,-8 0-15-15,9 0-15 0,10-3-5 0,6-1-6 16,8 3-12-16,7-2-15 0,3 0-20 0,6 0-6 16,2 0-11-16,2-1-12 0,-6 0-17 0,1 0-22 15,-3-1-13-15,-2 1-9 0,-4 0-8 16,-4 1-7-16,-4-1-11 0,-4 2-3 0,-1-1-25 15,1 1-27-15,-3 1-41 0,2-2-52 16,-2-1-66-16,2 0-83 0</inkml:trace>
  <inkml:trace contextRef="#ctx0" brushRef="#br0" timeOffset="8487.2">8089 2654 576 0,'0'0'147'0,"0"-8"27"0,0 8 21 0,0 0 19 0,0 0 16 16,-1-7-36-16,1 7-24 0,0 0-17 0,0 0-28 15,0 0-17-15,0 0-20 0,0 0-13 16,0 0-14-16,0 0-12 0,0 0-15 0,0 0-10 15,0 0-7-15,0 0-15 0,0 0-2 0,0 0-6 16,0 0-4-16,0 0-3 0,0 0-1 0,0 0-3 16,-2-2 2-16,1 7 5 0,0 2-2 0,0 2 1 15,-1 5 1-15,-4 4 1 0,5 5 4 0,-1 2 2 16,-1 4-3-16,-1 3 2 16,0-3 1-16,0 2 0 0,1-2 0 0,-2 0 1 0,1-1-3 15,0-4 4-15,0-1-1 0,-1-2 1 0,1-2 1 16,0-4-1-16,3 0-1 0,-4-5 2 15,2-1 0-15,1-2 2 0,2-7-1 0,0 0 1 16,0 0-1-16,0 0 0 0,0 0 2 0,0 0 3 16,0 0 0-16,0 0-2 0,0 0 2 0,0 0 1 15,0 0 0-15,0 0 4 0,0 0 0 0,0 0-1 16,0 2 5-16,1-4 2 0,0-1 8 0,0-3 15 16,1-1 5-16,1-2 3 0,-1-2 1 0,4-2-2 15,0-2-9-15,1-1-4 0,0 2-4 0,1 2-16 16,0-1-6-16,0 3-6 0,2-1 2 0,-2 2 3 15,1 1 6-15,1 0 0 0,2 4-9 16,-1 0-1-16,0 1 0 0,0 0 1 0,-3 2-4 16,3 0 1-16,-2 0-2 0,-9 1 0 0,7 1 2 15,-1 1 2-15,-2 4-3 0,-2 1 1 0,-2 1-2 16,0 2-2-16,0 2 0 0,0-1-1 0,-1 3 1 16,1-2 0-16,1 0 3 0,2 0-1 0,-2-2-1 15,1-1 0-15,-1-1 0 0,-1-8 2 16,0 7-1-16,0-7 2 0,0 0-1 0,0 0 0 15,0 0-1-15,2 6 2 0,-2-6-1 16,0 0-3-16,0 0-1 0,0 0-9 0,0 0-11 0,0 0-11 16,0 0-12-16,0 0-18 0,0 0-11 0,0 0-16 15,0 0-18-15,0 0-18 0,0 0-13 16,0 0-19-16,0 0-23 0,0 0-19 0,0 0-24 16,0 0-12-16</inkml:trace>
  <inkml:trace contextRef="#ctx0" brushRef="#br0" timeOffset="8846.81">8565 2588 358 0,'-3'-7'154'0,"3"7"29"0,0 0 15 0,0 0 18 16,0 0 8-16,0 0-43 0,0 0-31 0,0 0-41 15,0 0-30-15,0 0-31 0,0 0-18 0,-6-5-19 16,2 3-7-16,-2 4-5 0,-3 3-6 16,4 3 0-16,-3 0 0 0,1 4 4 0,-4 3 4 15,-1 3 2-15,1 1-3 0,1-1 1 0,-1 0 2 16,1-1 0-16,-1-1 0 0,1 0 1 0,-1-1 0 15,2 0-1-15,1-2 1 0,2-4 1 16,1-1-3-16,-1-1 3 0,6-7-4 0,-6 5-2 16,6-5-6-16,0 0-7 0,0 0-12 0,0 0-19 15,0 0-27-15,0 0-30 0,0 0-32 0,0 0-40 16,0 0-36-16</inkml:trace>
  <inkml:trace contextRef="#ctx0" brushRef="#br0" timeOffset="9208.85">8812 2588 412 0,'-3'-7'130'0,"3"7"22"0,0 0-26 15,0 0 48-15,0 0 9 0,0 0-35 0,-3-5-33 16,3 5-28-16,-5-3-27 0,1 2-21 16,-2 1 24-16,0 3-47 0,-1 3-8 0,-3 3-2 15,1 2 0-15,-4 3-4 0,1 4 3 0,-3 4 2 16,1 3 0-16,-3 2 0 0,1 2-1 16,-1 2-1-16,3 0 12 0,-1 1 6 0,3 1-2 15,-1-2-1-15,3-2 0 0,4 0 1 16,0-4-4-16,2-2-2 0,1-1-12 15,2-1-3-15,1-2 0 0,3-2 3 0,0 1 1 0,3-2-2 16,-2-3 2-16,3 0-5 0,0-3-16 0,1-1-24 0,1-2-27 16,1-2-44-16,2-4-68 0</inkml:trace>
  <inkml:trace contextRef="#ctx0" brushRef="#br0" timeOffset="9512.06">8953 2789 1057 0,'-4'-10'171'0,"4"10"26"16,0 0 20-16,-7-8 21 0,7 8 8 0,0 0-58 15,0 0-41-15,0 0-31 0,0 0-24 0,0 0-25 16,-4-2-25-16,2 4-19 0,-1 2-10 0,2 2-15 15,1 4-5-15,-1 2-1 0,1 3-1 0,-2 2 2 16,-1 3 3-16,0 2-2 0,-1 0 5 0,0 2 1 16,-1 0 0-16,0-2-3 0,0 0-14 0,2-2-21 15,-2-1-20-15,0-2-20 0,3-2-28 16,0-2-31-16,1-4-33 0,2-2-31 16,-1-7-20-16,0 0-10 0,0 0-6 0,0 0-2 0,0 0 10 15,1 4 20-15</inkml:trace>
  <inkml:trace contextRef="#ctx0" brushRef="#br0" timeOffset="10004.34">8997 3020 344 0,'8'-7'99'0,"0"0"23"16,-2 0 26-16,1-1 19 0,-3 1 27 0,5-1-2 15,0 0-11-15,-2-2-15 0,2 0-22 0,3-1-18 16,-2-2-19-16,2-1-16 0,2 0-16 0,-3-2-7 16,1 0-5-16,0 1 7 0,-4 1 8 15,1 0 8-15,-3 1-1 0,-6 13 1 0,0 0-5 16,3-10-12-16,-3 10-14 0,0-7-15 0,-3 1-13 15,-1 2-16-15,0 3-10 0,-4-1-5 16,1 0-9-16,-4 1-2 0,-1 1-6 0,0 0-8 16,3 0-13-16,0-1-9 0,-1 1-11 0,1 1-5 15,-2-1-11-15,11 0-8 0,0 0 0 0,0 0-9 16,0 0 0-16,0 0-2 0,0 0 1 0,0 0-8 16,-4 5 5-16,2-2-1 0,1 3 5 0,3 2 15 15,1 1 12-15,-1 1 14 0,4 3 13 0,1-1 15 16,-1 1 12-16,2 1 13 0,-3 0-1 15,0 2 2-15,2-1 3 0,0-3 7 0,2 1 6 16,1 2 6-16,0-2 8 0,0-1 8 0,0 1 16 16,-1-3 7-16,-1 0 7 0,1-1-1 0,-3 0-1 15,-3-1-7-15,-3-8-5 0,2 8-3 0,-1-2 49 16,-3 0-64-16,-1-1-10 0,0 0-4 0,-1 0-4 16,-4 1-2-16,3-1-2 0,-3-1-6 0,0 2-63 15,-3-2 61-15,3 1-1 0,-3-1 1 16,-1 0 1-16,2 0 0 0,-1-1-1 0,1-2 1 15,0-1 0-15,0-1-3 0,2-1 3 0,3-2 2 16,1 1 6-16,2-3 1 0,2 0 15 0,0-2 10 16,0-1 3-16,2-1 0 0,0-1-5 0,2-1-5 15,-1-3-12-15,2 2-8 0,3-4-29 16,-4 2-24-16,3-2-23 0,1 0-22 0,2-1-28 16,2 0-35-16,3 1-23 0,3 2-53 0,3-1-66 15</inkml:trace>
  <inkml:trace contextRef="#ctx0" brushRef="#br0" timeOffset="10331.86">9472 2626 466 0,'-11'-7'155'0,"3"1"22"0,8 6 16 15,0 0 9-15,0 0 9 0,0 0-59 16,0 0-41-16,0 0-31 0,-3-1-25 16,3 1-24-16,4 3-14 0,2 4-11 0,3 4-7 15,0 5-6-15,2 1 3 0,1 3-1 0,-1 2 3 16,4 4 2-16,0 0 1 0,-2 1 6 0,3 3 4 16,-3-2-1-16,-1-3 3 0,-3-2-2 0,-1-1-1 15,0-1 3-15,-4-1-5 0,-3 1-1 0,-3-5-7 16,-3-1 3-16,-3 1 0 0,-1-1 4 15,0 1 2-15,-3 1-4 0,-2 1 2 0,-3 0-1 16,0-3 1-16,-2-1-4 0,-1 1-13 0,1-2-27 16,-1-1-35-16,-1-3-47 0,2-2-63 0</inkml:trace>
  <inkml:trace contextRef="#ctx0" brushRef="#br0" timeOffset="10644.96">9989 2881 545 0,'-9'-4'208'0,"1"2"22"0,-1 0 22 0,9 2 20 16,0 0 18-16,0 0-79 0,0 0-45 0,0 0-27 16,0 0-26-16,0 0-18 0,0 0-17 0,0 0-13 15,0 0-13-15,0 0-2 0,0 0-4 16,0 0 0-16,0 0-5 0,-2-2 0 0,4 1-6 15,3 0-8-15,1 1-3 0,3-1-6 0,3 0-5 16,3-3-6-16,4 1-3 0,1-1-24 0,4-1-17 16,-2-1-23-16,0 3-29 0,0-2-33 15,-1 0-39-15,1 1-50 16,-4 2-60-16,-3 1-49 0</inkml:trace>
  <inkml:trace contextRef="#ctx0" brushRef="#br0" timeOffset="10792.21">10014 2974 368 0,'0'0'201'0,"0"0"40"0,0 0 33 16,0 0 27-16,0 0 24 0,0 0-36 0,0 0-33 15,0 0-33-15,0 0-32 0,0 0-29 0,-4 3-28 16,4 1-24-16,8 0-21 0,3 1-21 0,3-1-14 16,4 1-19-16,4-3-19 0,0 0-30 15,4-1-49-15,3-1-52 0,-3-3-74 0,0-3-75 16,-1-3-118-16</inkml:trace>
  <inkml:trace contextRef="#ctx0" brushRef="#br0" timeOffset="11801.89">10893 2604 285 0,'-3'-6'73'0,"3"6"15"0,0 0 8 0,0 0 7 0,0 0 3 16,-5-1 15-16,1 5 6 0,2 3-12 16,-2 6 15-16,3 3-7 0,-2 3-7 0,0 6-9 15,-1 1-2-15,1 3-40 0,0 1-18 0,1-4-13 16,-3 0-27-16,1 0-7 0,0-3 0 0,0-1 1 16,0 2 0-16,0-1-2 0,1 0 1 15,-1-2 1-15,-1 1-2 0,3 0-23 0,-4-4-23 0,5-2-26 16,0-2-40-16,-2-1-43 0,3-4-46 15</inkml:trace>
  <inkml:trace contextRef="#ctx0" brushRef="#br0" timeOffset="12344.31">11128 2886 817 0,'2'-9'159'15,"1"0"25"-15,0 0 21 0,1 0 16 0,0 2 15 16,1 2-48-16,1-3-41 0,5 0-32 0,-2-4-17 16,3 1-26-16,2-3-21 0,-1-1-15 0,-1 2-13 15,-1-1-14-15,-1 1-2 0,0 0 0 0,-10 13 3 16,8-12 6-16,-8 12 1 0,0 0 2 0,3-9-2 16,-3 2 1-16,-2 0-1 0,-2 6-9 15,-2 1-6-15,-2-3-13 0,0 1-8 0,0 0-8 16,-7 0-11-16,1 0-8 0,1 0-7 0,-1 1 1 15,0-1-6-15,-3 2-3 0,0 1-2 16,1 1-11-16,-2 2-7 0,2 1-2 0,4 3-9 16,0 0-7-16,2 3-6 0,1-1-4 0,3 3 2 15,1-1 6-15,3 0 14 0,2 1 7 0,2-1 10 16,2 2 12-16,2-3 11 0,3 2 13 0,0-3 6 16,3 2 7-16,2-3 5 0,1 0 4 0,1 0 3 15,1 0-1-15,1 0 3 0,2-2 1 16,-2 1 11-16,2 1 7 0,2-2 11 0,-4 1 12 15,1 2 18-15,-4-1 14 0,-3 0 8 0,-1 0 9 16,-3 0 1-16,-4 0 5 0,0 0-8 0,-4-2-11 16,-4 2-16-16,0 0-15 0,-3-1-6 0,1 1-9 15,-2 2-8-15,-2-1-10 0,0-1 1 0,0 0-3 16,-5 0 1-16,1-1 2 0,-2 0-1 0,0-4 3 16,-2 1-1-16,-1-3-2 0,1 0 0 0,0-3-2 15,0 0 1-15,4-2 1 0,2 0 2 0,0-1-2 16,4-3 5-16,2 0 3 0,4-1-3 15,0-4 0-15,3-2-4 0,0-2-5 0,3-1-7 16,3-1-6-16,-1-1-7 0,4 0-9 0,-1-1-13 16,3 0-22-16,1 1-17 0,2 4-24 0,2 1-38 15,2 1-56-15</inkml:trace>
  <inkml:trace contextRef="#ctx0" brushRef="#br0" timeOffset="12670.84">11890 2700 663 0,'0'0'123'0,"-4"-7"17"0,-2 1 14 0,6 6 4 16,-4-5 2-16,4 5-44 0,0 0-33 15,0 0-28-15,-4 4-21 0,-2 1-17 0,0 4-14 16,-2 3-4-16,-1 1-2 0,-6 5 0 0,-1 3 5 16,-3 5 6-16,-2 1 1 0,0 2 1 0,-2-1 5 15,-2 2 6-15,0-3 3 0,1 1 3 0,1-1-3 16,3-4-5-16,5-2-1 0,-1-4-1 16,5 0-6-16,0-3-5 0,1-2-5 0,3-4-8 0,1-1-20 15,3-1-19-15,3-6-26 16,0 0-23-16,0 0-27 0,0 0-28 0,0 0-22 15,0 0-23-15,0 0-16 0</inkml:trace>
  <inkml:trace contextRef="#ctx0" brushRef="#br0" timeOffset="13017.62">11713 2668 289 0,'0'0'81'0,"0"0"14"0,0 0 9 0,0 0 7 16,0 0 0-16,0 0-25 0,0 0-21 0,-6 0-18 15,-2 0-13-15,2 3-11 0,-2 0-11 0,0 2-4 16,-3 6 3-16,-3 1-1 0,1 2 1 16,-2 1 0-16,-3-2 2 0,4-4-3 0,-1-2 0 15,1-1 4-15,-1-2-4 0,4-3 1 0,-1-5 2 16,4-3 3-16,1-3-2 0,3-4 3 0,1-1-2 15,3-1-2-15,3-1-2 0,1 0 3 0,0 0-1 16,3 2-3-16,1 2 1 0,1 2-2 16,1 2 2-16,1 4-2 0,1 1-4 0,-2 3-3 15,4 0-4-15,-3 3 2 0,-1 2-2 16,1-1-3-16,-2 2-2 0,-1 1 1 0,0 1 5 16,1 0-7-16,-3 2-14 0,0 1-20 0,-2 1-23 15,-1 2-22-15,0 2-20 0,1 3-42 0</inkml:trace>
  <inkml:trace contextRef="#ctx0" brushRef="#br0" timeOffset="13360.06">11929 3047 464 0,'-5'8'149'0,"2"-2"20"16,3-6 14-16,0 0 4 0,-3 5 2 16,3-5-44-16,-4 6-38 0,2 0-36 0,-1-1-29 15,-1-1-21-15,-1 2-11 0,-1-2-1 0,-1 0-4 16,-1 0 3-16,-1 0-1 0,-1 0 0 0,1-2 0 16,-1-2-1-16,1 0-4 0,-1-2-3 0,0-2-2 15,1 0-4-15,2-1-3 0,3-4 0 16,2 0 0-16,1-3 3 0,2 0-1 0,1 0-2 15,0-1-3-15,5 0 3 0,1 1 3 0,-1 2-2 16,-1-1 0-16,4 4-3 0,2-1-2 16,-1 4-4-16,0 2-16 15,0 2-19-15,1 3-7 0,-1 4-11 0,2-2-14 16,-2 2-18-16,1 0-17 0,-3 2-16 0,-1 1-8 0</inkml:trace>
  <inkml:trace contextRef="#ctx0" brushRef="#br0" timeOffset="13637.19">12387 2622 289 0,'-14'-3'68'0,"3"1"0"0,2 3 5 0,2 3 36 0,3 9 17 16,2 4 1-16,1 5-11 0,-3 3 6 0,2 4 2 16,-2 0-1-16,0 2-2 0,2 1-35 15,-2 0-17-15,0 0-38 0,1-5-14 0,0-3-8 16,1-2-4-16,1-2 2 0,-1-2 1 0,1-1-4 16,-3-2-17-16,4-2-31 0,0-1-33 15,0-2-52-15,3-2-49 0</inkml:trace>
  <inkml:trace contextRef="#ctx0" brushRef="#br0" timeOffset="14156.85">12480 2665 556 0,'-1'-17'178'0,"-1"4"27"0,0 2 26 0,1 3 27 15,2 1 22-15,-1 7-44 0,3-5-25 0,4 0-28 16,-3 1-26-16,1 2-21 0,1-1-21 0,0 2-26 15,2-1-23-15,1 2-19 0,1 1-14 0,1 0-11 16,2-1-13-16,-1 0-8 0,2 1-9 16,-2 3-8-16,3 0-6 0,-3 2-5 0,2 2-7 15,0 1-9-15,-2 0 2 0,-2 4-3 16,-4 2 3-16,-1 0 3 0,-3-2 7 0,0 1-3 16,-1-1 3-16,-2-2 0 15,-2-1-6-15,-2-1-1 0,-4 0 0 16,4-1 1-16,-4-2-4 0,2-1 0 0,-2 2 0 0,-3-2-2 0,0 1 1 15,-1-1-8-15,1 0-8 0,2-1-11 0,0-2-6 16,10-2 0-16,0 0 3 0,0 0 8 0,0 0 9 16,0 0 10-16,0 0 11 0,0 0 10 0,0 0 10 0,0 0 7 15,0 0 3-15,0 0-3 0,0 0-2 16,0 0 1-16,-2 1-1 0,2 3 3 0,2-2-1 16,2 0 1-16,7 0-1 0,-1 3 5 0,6-2-1 15,0 3 3-15,5 1 0 0,0 1 0 0,-4 0 3 16,0-1 4-16,-2 3 7 0,-1-1 6 15,-4 0 8-15,0-1 12 0,-4 1 12 0,1 1 8 16,-6-2-2-16,-5 2-5 0,-2-1-6 0,-1 1-6 0,-3-2-7 16,0 1-9-16,0 2-11 0,-5 0-7 15,0 0 3-15,-2-1-1 0,-2 1 1 0,-1-1-2 16,1 1 1-16,-1-2-2 0,0-1-4 16,0-1-5-16,0-3-9 0,3-1-20 0,-1-2-19 0,5-2-21 15,0-2-23-15,4-1-31 0,2-3-33 16,5-3-37-16,1-2-47 0</inkml:trace>
  <inkml:trace contextRef="#ctx0" brushRef="#br0" timeOffset="14471.17">13240 2785 515 0,'-15'-3'92'0,"2"3"21"0,13 0 16 15,0 0 14-15,0 0 17 0,0 0-20 16,0 0-9-16,0 0-9 0,0 0-2 0,0 0-9 0,0 0-4 16,0 0 1-16,0 0-4 0,0 0-2 15,-4-4 3-15,3 4-6 0,4-2-12 0,1 2 0 16,2 0-11-16,3-1-11 0,3 1-11 0,4-1-15 15,3 0-15-15,4-4-4 0,-2 1-14 16,2 0-37-16,3-1-33 0,2-2-27 16,0 1-30-1,-1 0-33-15,0-1-33 0,-6 2-36 0,-2-2-32 0,-3 3-18 0,-16 4-20 0</inkml:trace>
  <inkml:trace contextRef="#ctx0" brushRef="#br0" timeOffset="14650.29">13241 2861 246 0,'0'0'140'0,"0"0"32"0,0 0 27 0,0 0 23 16,0 0 20-16,0 0-17 0,0 0-19 0,0 0-17 15,0 0-18-15,-1 6-26 0,4-2-26 0,4-2-23 16,6-2-18-16,1 0-18 0,7-1-31 0,1-1-43 16,4 0-44-16,5 0-52 0,4-4-60 0,-4-1-84 15</inkml:trace>
  <inkml:trace contextRef="#ctx0" brushRef="#br0" timeOffset="14936.65">14019 2597 277 0,'-11'-7'133'0,"0"3"17"16,11 4 17-16,0 0 13 0,0 0 17 0,0 0-36 16,0 0-25-16,0 0-16 0,0 0-11 0,0 0-3 15,0 0-10-15,0 0-4 0,0 0-7 16,-1-4-2-16,2 2-5 0,5 2-7 0,2 0-6 16,4 0-14-16,1 1-6 0,1 0-8 0,2 0-9 15,2 0-12-15,3 0-18 0,-7-3-23 0,-1 1-28 16,-2-1-22-16,0 2-29 0,-2-2-39 0,-9 2-55 15,0 0-52-15,0 0-36 0</inkml:trace>
  <inkml:trace contextRef="#ctx0" brushRef="#br0" timeOffset="15431.28">13999 2560 308 0,'-7'-2'91'0,"7"2"18"0,-8 0 12 0,8 0 10 0,-7 1 6 16,7-1-29-16,0 0-21 0,0 0-20 15,-4 3-21-15,-2 1-16 0,0 2-10 16,4-1-10-16,-2 2-6 0,1 3-1 0,-2-3 3 16,2 2-4-16,0 0 1 0,0 0 0 0,-1 0 1 15,1 1-2-15,1-3-1 0,0 0 2 0,2 0-3 16,-1 0 3-16,1-7-2 0,0 0-2 0,0 0-5 16,0 0 4-16,3 6-3 0,2-3 4 0,-1-1-2 15,0 0 4-15,1-2 5 0,5 0 7 16,-1 2 8-16,2-2 6 0,1 0 5 0,3-4 2 15,-4 4 7-15,1 1 3 0,1-1 4 0,-1 2 5 16,2-1-2-16,-3-1-2 0,1-1 6 0,-4-1 3 16,0 2-1-16,-1 3-5 0,-7-3-7 0,8 1-8 15,-2 4-3-15,-6-5-7 0,4 6-10 0,-2 0-7 16,1 0-3-16,-1 3-4 0,0 2-2 0,-1-1 0 16,-1 2-1-16,-1-1 2 0,-2 1 1 0,-1-1-1 15,0-1 0-15,1 1-1 0,-3 1 4 0,-3 0-1 16,1-1 2-16,-1 3-2 0,-4-4-1 0,2 3-1 15,-1-1 1-15,-3 1 4 16,0-1-1-16,-2-2 1 0,1 1-4 0,0-4 2 16,-1 0 0-16,3-1 0 0,1-2 1 0,0-1-2 15,3-5-1-15,3-1 2 0,7 3 6 0,-6-3 12 16,2-2 19-16,1-2 12 0,3 0 12 0,2-2 12 16,-1 0 7-16,2-1 4 0,3 0 1 0,0 2-3 15,-1-2-15-15,1 2-9 0,1-1-12 0,2 2-15 16,-1 1-9-16,0 4-9 0,1-1-8 0,3 2-22 15,-1 0-36-15,1 2-34 0,-2 3-37 0,0-1-45 16,1 3-65-16,-1 2-82 0</inkml:trace>
  <inkml:trace contextRef="#ctx0" brushRef="#br0" timeOffset="17272.77">8038 3667 464 0,'0'0'94'0,"-8"-2"10"16,1 1 7-16,-2 2 5 0,2 1 0 0,2 2-30 16,0 3-20-16,0 2-19 0,3 3-23 0,-1 3-5 15,2 3 16-15,0 3 0 0,0 4 1 0,1 3-4 16,0 0-1-16,1 0 2 0,-1 1-1 0,2-3-5 15,-2 0-23-15,0-2-2 0,0-3-4 0,0-1 2 16,0-3 0-16,-1-2 0 0,0-4 3 0,0 0 0 16,0-1 3-16,1-10-5 0,0 0 6 0,0 0 2 15,0 0 1-15,0 0 0 0,0 0 1 0,0 0 3 16,0 0 4-16,0 0 9 0,0 0-3 0,0 0-1 16,0 0 2-16,0 0 1 0,0 1 4 15,1-1 9-15,0-5 12 0,1-2-6 0,1-6 8 16,1-3-2-16,0-5-2 0,2 1-1 0,0-2 0 15,1 0-10-15,-1 5-21 0,1 0-2 16,1 4-8-16,-1 2 7 0,1 2-1 0,-3 4 1 0,3 2-4 16,0 1 0-16,3 2 2 0,0-1 1 15,-1 0 1-15,3 0-7 0,-2 1-1 0,0-1 2 16,2 2 1-16,-4 2-5 0,-1-1 2 16,0 3 4-16,-4 3-3 0,0 1 3 0,-2 3 2 15,0 1-3-15,0 1-2 0,-2 1 3 0,1 1-3 16,1-1-3-16,-1 0 2 0,-1-1-5 0,2-4-2 15,0 2-1-15,-1-2 1 0,0-1 1 0,-1-1-2 16,0-8 2-16,2 7-1 0,-2-7 1 0,0 0 0 16,0 0 3-16,0 0-2 0,0 0-1 0,0 0 2 15,0 0 1-15,0 0 2 0,0 0 1 0,0 0 1 16,0 0-4-16,0 0-2 0,0 0-17 0,3 3-13 16,-3-3-25-16,0 0-22 0,4 1-33 0,1 0-46 15,-1-2-50-15,-2-2-58 0</inkml:trace>
  <inkml:trace contextRef="#ctx0" brushRef="#br0" timeOffset="17973.5">8664 3508 323 0,'0'0'90'0,"0"0"18"15,0 0 11-15,0 0 8 0,0 0 3 0,-4-5-28 16,-1 3-21-16,0-2-25 0,-1 4-17 0,-1 0-17 15,-1 6-12-15,-2 2-7 0,0 1-3 0,-4 4-2 16,-1 5 5-16,1-1 8 0,0 3 6 16,-3 0-1-16,1 4 0 0,-2 0-2 0,-15 27 13 15,14-24-19-15,6 0-5 0,-1 1-3 16,2-1 1-16,3 3 5 0,2 1 11 0,2 0 8 16,2 0 0-16,3 0 9 15,1-3 5-15,6-1 1 0,-1-1 1 16,3-3-2-16,2-2 2 0,2-2 3 0,-1-1 5 0,2-1-2 15,-1-4 0-15,1-2 8 0,-3 0 3 0,0-2 2 0,1-2-11 16,-5-1-8-16,1-1-7 0,1-2-4 0,-9-3-8 0,0 0-9 16,7 4-10-16,-7-4-21 0,0 0-26 15,0 0-28-15,0 0-40 0,0 0-48 0,0 0-55 16</inkml:trace>
  <inkml:trace contextRef="#ctx0" brushRef="#br0" timeOffset="20176.03">8698 3650 144 0,'-3'-7'51'0,"3"7"13"16,0 0 14-16,0 0 8 0,0 0 11 0,0 0-12 0,0 0-13 15,0 0-7-15,0 0-7 0,0 0-12 16,0 0-9-16,-4 0-7 0,-1 0-8 0,4 1 1 16,0 1-3-16,1-2-5 0,0 4-5 0,0 0-3 15,0 4 6-15,0 2 1 0,-2 1-2 16,1 1 0-16,1-4 10 0,0 3 0 0,0-1 9 15,0 1 5-15,0 0-8 0,-1 2 6 0,-1-2 7 16,1 0 14-16,0 0 1 0,-2 0 0 0,0 0-11 16,1-2-1-16,-1-1-3 15,1 0-9-15,-1 0-8 0,3-1-17 0,0-7-8 0,0 0 0 16,0 0 2-16,0 0-1 0,0 0 0 0,0 0-1 16,0 0 2-16,0 0 2 0,0 0-2 0,0 0-1 15,0 0-5-15,0 6-14 0,0-6-13 0,0 0-14 16,4 5-19-16,0-2-15 0,1-1-18 0,-5-2-16 15,5 1-15-15,0 2-10 0,-5-3-8 0</inkml:trace>
  <inkml:trace contextRef="#ctx0" brushRef="#br0" timeOffset="20772.41">8948 3777 173 0,'9'-7'60'0,"1"0"14"0,1 0 23 16,-2 0 17-16,1-1 18 0,0 1-4 0,-2-2-2 15,2-2-4-15,-2 0-3 0,2 0 1 0,-2-2-8 16,1 4-4-16,-2-2 0 0,-1 0-2 16,-1 3 0-16,-2-1 2 0,-3 9-7 0,0 0-9 15,2-9-11-15,-3 5-16 0,0 0-15 0,1 4-15 16,-4-5-9-16,-1 7-14 0,-3-6-5 0,8 4-9 15,-5 2-3-15,-3-2 0 0,0-2-2 0,-3 2-3 16,2 1 0-16,0 0-2 0,-2-1-5 0,3 2-10 16,0-2-14-16,0 3-8 0,0-1-8 0,1 3-5 15,0-1-17-15,2 0-7 0,1 1-2 16,1 2 10-16,-1 1 16 0,1-1 7 0,0 1 1 16,0-2-1-16,3 1 5 0,2 0 8 0,0 1 5 15,1 2 5-15,0-1-4 0,1-1 1 0,-1-1 4 16,1 0 11-16,3 0 10 0,-2 1 2 0,0-1 3 15,1 0-3-15,1-1 2 0,1 0 4 0,1 1 3 16,2-2-1-16,0 1 0 0,1 1 1 16,2 0-2-16,-2-1 4 0,4-1-2 0,-3 1 5 15,1 2 6-15,-3-1 11 0,0-2 5 0,-2 0 13 16,-5 2 10-16,-4-7 3 0,4 6 1 16,-3-1-1-16,-2 2-8 0,-3 0-9 0,1-2-6 0,-2 1-12 15,-4-2-9-15,0 2-5 0,1 2-1 16,0-2 1-16,-2-1-1 0,1 0 4 0,-4-1 0 15,1-1-3-15,-2-1 1 0,-1 0-6 0,1-2-10 16,0-2-17-16,0-2-7 0,-2-2-11 0,4-2-14 16,4-1-6-16,-1-1 1 0,5-2 5 0,3-2 6 15,0 1 15-15,3-2 4 0,2-1 9 0,1 2 11 16,3 0 7-16,-1-1-5 0,-1 3 2 0,1 0 2 16,3 0-6-16,-2 2-8 0,2 0-16 0,0 1-13 15,-2 4-25-15,1-1-31 0</inkml:trace>
  <inkml:trace contextRef="#ctx0" brushRef="#br0" timeOffset="22521.7">8797 3719 116 0,'0'-8'48'0,"0"8"9"0,2-7 12 16,-1 2 12-16,-1 5 11 0,-1-7-4 0,1 7-2 16,0 0 4-16,0 0-3 0,0 0 0 15,0 0-6-15,0 0-5 0,0 0-5 0,0 0-4 16,0 0-5-16,0 0-6 0,0 0 0 0,0 0-5 15,0 0 2-15,0 0-3 0,0 0-1 0,0 0-3 16,0 0-7-16,0 0-1 0,0 0-1 0,0 0 0 16,0 0-5-16,-6-3 5 0,1 1-1 0,1 0 0 15,0 1 3-15,-3 2-3 0,2-1-3 16,1 1-8-16,4-1-2 0,0 0-8 0,0 0-5 16,0 0-4-16,0 0-3 0,0 0-3 0,0 0-2 15,0 0 5-15,0 0-4 0,0 0 1 0,0 0 3 16,0 0-2-16,0 0 0 0,0 0 2 0,0 0 3 15,0 0-2-15,0 0 5 0,0 0-2 0,0 0 3 16,0 0 1-16,0 0 2 0,0 0-2 0,-8-1 2 16,8 1 2-16,0 0 1 0,0 0 2 0,0 0-5 15,0 0 0-15,-9 0-5 0,2 0 1 0,7 0-4 16,0 0 0-16,-4-2-4 0,4 2-4 0,0 0 2 16,0 0-1-16,0 0 4 0,0 0-1 0,0 0-2 15,0 0-1-15,0 0 1 0,0 0 1 16,0 0 0-16,0 0 0 0,0 0 0 0,0 0-2 15,0 0 5-15,-2-5-9 0,1 2 4 0,0-4-3 16,0-3 2-16,1 1-4 0,3-2 0 0,-2 2-1 16,3-4-2-16,0 1 9 0,0 0-1 15,-1 1 4-15,2 0 1 0,1 3 4 16,-1 1 1-16,-5 7 5 0,0 0 1 0,0 0-4 0,0 0-2 16,0 0-1-16,0 0-2 0,0 0-5 0,0 0-5 15,0 0-2-15,0 0-4 0,-1-4-4 16,-2 2-2-16,1 2-9 0,-1 2-2 0,0 0-7 0,1 3-6 15,-4 4-5-15,1 3 5 0,-2 3 6 16,-1 5 0-16,4-2 9 0,1 3 4 0,0 2 9 16,-2 0 9-16,1 5 5 0,0-2 0 0,1-1-1 15,-2-2-1-15,3-3-2 0,0-2 0 0,1-2 2 16,-3 0-3-16,4-2 1 0,-1-1 0 0,0-3-1 16,1-2 4-16,0-8 1 0,0 0 0 0,0 0-2 15,-1 7 2-15,1-7 1 0,0 0-2 0,0 0 5 16,0 0 0-16,0 0 0 0,0 0 4 0,0 0 2 15,0 0 2-15,0 0 1 0,0 0 9 0,0 0 11 16,1 1 10-16,0-1 7 0,0-2 5 0,2-4 1 16,1-3 1-16,1-3-2 0,-2-2-3 15,1-2-15-15,0-3-4 0,-2-4-8 0,2 3-4 16,-2 0-1-16,-1-2 2 0,3 5 8 16,-3 0-2-16,1 1 1 0,-2 4-4 0,1 1-4 15,-1 11-1-15,0 0 1 0,0 0-10 0,0 0-7 16,0 0-7-16,0 0-2 0,0 0-5 0,0 0-3 15,0 0-7-15,0 0-6 0,0 0-6 0,0 0-15 16,-1-3-10-16,1 7 5 0,-3 5 4 0,-1 4 3 16,3 6 5-16,-5 0 2 0,2 4 10 15,0 4 13-15,2-1 14 0,-2 3-1 0,2-5-4 16,2-1 1-16,-1-3 1 0,1-2 3 0,-1-2 0 16,3-3 0-16,-2-2 0 0,0 0-1 0,0-3 1 15,0-8 0-15,0 0-1 0,0 0 1 0,0 0-2 16,0 0 1-16,0 0-1 0,0 0-1 0,0 0-2 15,0 0 2-15,0 0-1 0,0 0-3 0,0 0 1 16,0 0 0-16,0 0 8 0,2 1 6 0,-1-5-2 16,1-3 0-16,-2-4 1 0,1-4 1 0,1-6-1 15,-2-1 3-15,2-4-3 0,0-4 0 0,0-2 12 16,-1 4 7-16,0 1 11 0,0 1 11 0,2 4 6 16,-3 5-3-16,1 2-1 0,-1 15-7 15,0 0-6-15,1-14-9 0,-1 14-11 16,0 0-15-16,0 0-5 0,0 0-1 0,0 0-5 15,0 0-1-15,0 0 0 0,0 0-2 0,0 0-1 16,0 0 3-16,0 0-1 0,0 0 1 0,0 0 2 16,0 0 2-16,0 0 0 0,0 0 2 0,0 0 3 15,0 0 1-15,0 0 2 0,0 0 3 0,0 0-1 16,0 0-1-16,0 0 4 0,0 0 0 0,0 0 0 16,0 0 1-16,0 0 2 0,0 0-1 0,0 0 8 15,0 0 7-15,0 0 2 0,1-11 6 0,-1 11 3 16,3-8 6-16,-3 8 7 0,2-10 1 0,1 3-10 15,2 2-5-15,-5 0-8 0,1-3 0 16,1-2-9-16,-1 3-7 0,2-1-9 0,-3 8-1 0,0 0 2 16,0 0-2-16,0 0-2 0,0 0-1 0,0 0 2 15,0 0 1-15,0 0-4 0,0 0 0 16,0 0-1-16,0 0 0 0,0 0 3 0,0 0 0 16,0 0 2-16,0 0-3 0,0 0 3 0,0 0 1 15,0 0 2-15,0 0-1 0,0 0-5 0,0 0 0 16,0 0-6-16,0 0-13 0,-3-3-17 0,1 3-17 15,-2 6-16-15,-1-1-10 0,1 5 1 0,1 6 0 16,-2 3 4-16,1 2 16 0,-1 3 17 0,1 3 16 16,2-3 14-16,0-2 12 15,0 0 1-15,1-2-2 0,0-2 1 0,2-4 0 0,-1-3-5 16,1 0-6-16,-1-11-8 0,0 0-11 16,0 0-10-16,0 0-10 0,0 0-13 0,0 0-13 15,0 0-14-15,0 0-14 0,0 0-20 0,0 0-25 16,0 0-26-16,0 0-31 0</inkml:trace>
  <inkml:trace contextRef="#ctx0" brushRef="#br0" timeOffset="23174.68">9365 3854 271 0,'-1'5'112'0,"-2"0"15"16,-1-1 13-16,-1 0 14 0,5-4 7 0,-5 5-29 15,0-2-28-15,5-3-12 0,0 0-22 16,-5 4-12-16,5-4-13 0,-8 2-11 0,8-2-10 16,0 0-4-16,0 0-8 0,0 0 0 0,0 0-1 15,0 0 3-15,0 0 6 0,0 0 1 16,0 0 6-16,0 0 0 0,0 0 2 0,0 0 0 16,0 0 0-16,0 0-2 0,0 0-3 0,0 0-1 15,0 0-6-15,0 0 0 0,0 0-3 0,0 0-1 16,0 0-5-16,0 0-2 0,0 0-5 0,0 0-1 15,0 0 3-15,0 0 1 0,0 0-1 0,0 0 1 16,-6 2-1-16,6-2-1 0,-5 3-2 0,0-2-3 16,5-1-3-16,-7 1-3 0,7-1-4 0,0 0-10 15,0 0-7-15,0 0-5 0,0 0-2 0,0 0 1 16,0 0 2-16,0 0 4 0,0 0 6 0,0 0 7 16,-4-2 13-16,4 2 11 0,0 0 15 0,0 0 12 15,0-3 10-15,1 0 7 0,2 1 3 16,1-1 6-16,2 2 0 0,0-2-4 0,1-1-9 15,-7 4-12-15,0 0-9 0,7-2-9 0,3 0-6 16,-4 4-5-16,-6-2 0 0,0 0-5 0,0 0 0 16,0 0 1-16,0 0 1 0,0 0-2 0,1 5 3 15,-1 0-1-15,-1 1-3 0,-3 2 0 0,1-1-10 16,-3 1-8-16,0 0-13 0,0 1-5 16,-2 1 0-16,-1 1-3 0,2 0 4 0,0 1 1 15,0-2 6-15,-2 1-2 16,2 0-9-16,-1-1-21 0,0 0-26 0,-1-2-36 0,3 0-38 15,0-2-45-15</inkml:trace>
  <inkml:trace contextRef="#ctx0" brushRef="#br0" timeOffset="23643.8">9615 3674 528 0,'-2'-7'103'0,"-1"0"9"15,-1 3 1-15,-2 0-1 0,0 3 1 0,-1 0-42 16,1 4-33-16,0 1-19 0,-2 3-14 0,2 1-8 15,-1 2-2-15,-1 0 2 0,0 5-1 0,1-2-1 16,-1 2 4-16,1 3 2 0,1-4-2 16,1 2 0-16,0 0 2 0,1-3-4 15,3-1 2-15,1-2-1 0,1 1 1 0,4-1-2 0,-1-2-1 16,1-1-1-16,0 0 3 0,0-2 3 0,1-1 9 16,1 0 17-16,0-1 20 0,0 0 19 15,1-3 23-15,0 0 17 0,0-2 16 0,-1 2 22 16,1-1 10-16,1-2 6 0,0-1 1 15,-3 1 3-15,1-2-5 0,-1-3-4 0,0 2-9 0,-2-1-13 16,0-1-10-16,-3 0-14 0,1-2-13 0,-2 2-14 16,-2 0-11-16,1-1-16 0,-2 0-10 0,2 0-15 15,-5-1-22-15,2 0-18 0,-2 0-25 0,2-1-23 16,-1 1-20-16,1 0-19 0,-1-1-24 0,0 2-23 16,1 1-18-16,-4 0-27 0,4 1-23 15,-1 1-35-15,-1 0-37 0,0 3-42 0</inkml:trace>
  <inkml:trace contextRef="#ctx0" brushRef="#br0" timeOffset="24060.75">9643 3538 231 0,'0'0'107'15,"0"0"22"-15,0 0 22 0,0 0 25 0,-4-5 20 16,4 5-2-16,0 0-14 0,0 0-9 0,0 0-11 16,0 0-13-16,0 0-17 0,0 0-20 15,0 0-22-15,0 0-24 0,0 0-16 0,0 0-21 16,-1 0-16-16,3 3-7 0,1 4-7 0,2 1-4 16,4 7 4-16,2 5-2 0,4 1 0 0,-2 4 5 15,2 3 2-15,1 3-4 0,-2-4 4 0,-1 1 1 16,-2 0-3-16,-1 0 6 0,-1-6-2 0,-5-1 3 15,-4-2-1-15,1 0 2 0,-4-2-1 0,-2-1-4 16,-1 1-2-16,0 0-1 0,-5-1 0 16,0 1-1-16,-1-2 2 0,0 2-2 0,-1-2 1 15,-2 0 1-15,0 0 2 0,2-1-1 0,0-1-1 0,-2-3 0 16,4 0-3-16,0-3-4 0,1-1-7 16,1-1-4-16,1-3-4 0,8-2-3 15,0 0-4-15,0 0-6 0,0 0-6 0,0 0-4 16,0 0-2-16,0 0-2 0,0 0-8 0,0 0-7 15,0 0-9-15,-2-1-15 0,1-2-7 0,2-2-10 16,4-2-7-16</inkml:trace>
  <inkml:trace contextRef="#ctx0" brushRef="#br0" timeOffset="24566.89">10164 3763 480 0,'-8'-2'105'0,"-1"1"22"0,9 1 23 16,0 0 25-16,0 0 20 0,0 0-21 0,0 0-11 16,0 0-10-16,0 0-23 0,0 0-11 0,0 0-18 15,-5-2-14-15,1 3-11 0,8 0-1 0,5-1-6 16,2 1-9-16,4-1-1 0,2 0-11 0,4 0-5 16,3-1-9-16,-1 1-11 0,-1-1-13 15,-1-2-8-15,-1 3-2 0,-1-1-1 0,-3-1 1 16,-1 3-3-16,-2-1-11 0,-1 1-20 0,-3 0-24 15,1-1-27-15,-2 1-31 0,-1 0-38 16,-1-2-47-16,2 2-51 0,-1-1-50 0</inkml:trace>
  <inkml:trace contextRef="#ctx0" brushRef="#br0" timeOffset="24776.37">10162 3913 360 0,'-13'5'134'0,"3"1"35"0,10-6 31 15,0 0 25-15,0 0 17 0,0 0-14 16,0 0-2-16,0 0-25 0,0 0-22 0,-2 4-15 16,4-1-15-16,2-2-12 0,6 0-8 15,0-1-10-15,5 1-22 0,1 1-10 0,3-2-17 16,1 1-16-16,2-2-16 0,-1 0-15 0,3 0-27 16,-2 0-37-16,-1 0-46 0,2-1-46 0,-4-2-62 15,1 0-89-15,3-2-121 0</inkml:trace>
  <inkml:trace contextRef="#ctx0" brushRef="#br0" timeOffset="28660.96">11295 3600 302 0,'-6'-3'85'0,"6"3"14"0,0 0 11 0,0 0 16 16,0 0 10-16,0 0-18 0,0 0-12 0,0 0-11 15,0 0-7-15,0 0-5 0,0 0-6 16,0 0-12-16,0 0-10 0,0 0-4 0,0 0-9 16,0-4-4-16,4 1-9 0,2-1-11 0,3 1-2 15,4-2-6-15,2 2 0 0,3 1-3 0,1 0-4 16,3-2-5-16,2 0 2 0,-5 0 0 0,-2 1-3 16,-1-1-7-16,-4 2-11 0,-1-1-17 0,-11 3-17 15,0 0-23-15,0 0-27 0,0 0-31 16,0 0-29-16,0 0-28 0</inkml:trace>
  <inkml:trace contextRef="#ctx0" brushRef="#br0" timeOffset="29117.18">11435 3575 436 0,'0'0'127'0,"-5"-3"28"0,-1 3 23 15,6 0 14-15,-6 0 19 0,6 0-30 0,-5 3-27 16,-2-1-28-16,2 2-24 0,0-2-26 0,2 5-25 15,-1 0-17-15,-1 0-17 0,-1 3-11 0,-2 1-5 16,2 1-2-16,-1-1-4 0,-2 1 1 0,-3 3 0 16,2-1 3-16,-1-1-1 0,1-1 3 0,2-2-1 15,0-3 0-15,3 1-2 0,5-8-5 16,0 0-6-16,0 0-8 0,0 0-6 0,0 0-2 16,0 0 1-16,-2 7 0 0,2-7 3 0,2 3 3 15,1 0 8-15,2-2 7 0,2-2 3 0,1-1 1 16,0 0 0-16,3 0 2 0,-1 2 2 0,4 0-1 15,-3-1 0-15,1 1 3 0,1 1 1 16,1-1-1-16,1 0 1 0,1 1-1 0,0 1-3 0,0 1 1 16,0-2-1-16,-2 2 0 0,-1 1-1 0,-1 0 0 15,-1 1-2-15,-2 3 3 0,-1-1 14 16,-4 1 2-16,0 0-1 0,-3 0-1 16,-1 1 3-16,0-1 3 0,-2-1 1 0,-2 0-4 15,0 0-11-15,-1 0 2 0,-2-1 9 0,0-2 3 16,0 2-1-16,1-1-1 0,-4 0 0 0,-1 1 4 15,-2 0 2-15,-3 0-5 0,0-2-2 0,-1-2 0 16,1 1-1-16,0 0 0 0,1 0-4 0,-1-1 0 16,3-3-7-16,1 0-6 0,4-2-13 0,8 3-22 15,0 0-17-15,0 0-27 0,0 0-33 0,-3-4-37 16,3 0-39-16,3 1-38 0</inkml:trace>
  <inkml:trace contextRef="#ctx0" brushRef="#br0" timeOffset="29368.71">11860 3826 344 0,'0'0'167'0,"0"0"-28"0,0 0 16 0,0 0 15 16,0 0 8-16,0 0-22 0,0 0-23 0,0 0-20 15,0 0-69-15,0 0 33 0,0 0-6 0,0 0-4 16,0 0 5-16,0 0-11 0,19 1-5 15,-19-1 2-15,0 0-3 0,14 0 2 0,-4 0-3 16,-3 0-8-16,-3 0-12 0,2-1-3 0,0-1-2 16,2 1-5-16,2 1-3 0,3 0-8 15,3-3-15-15,-2 1-13 0,3-1-25 0,0 1-23 16,3-2-38-16,0 1-39 0,0-1-52 16,4-1-53-16,-1-1-52 0</inkml:trace>
  <inkml:trace contextRef="#ctx0" brushRef="#br0" timeOffset="29692.02">12041 3676 811 0,'0'0'171'0,"0"0"27"0,0 0 13 16,-8-1 7-16,8 1 4 0,-7 1-57 0,1 2-46 15,1 2-44-15,0 2-28 0,2 1-29 16,0 5-11-16,0-1-8 0,1 2-6 0,-1 2-2 15,0 1 2-15,0 4 6 0,-1 0-2 0,1 0 2 16,0 0-1-16,-1 1 4 0,0-2 2 16,-1-1-2-16,1 1 3 0,-1-2-5 0,2-3 1 15,-1-2 0-15,2-1 1 0,-2-1-4 0,2-1 2 16,-2 0 0-16,1-2 2 0,0 2 1 16,-2-2 1-16,3-1 1 0,-2 1 0 15,2-1-1-15,2-7-1 0,0 0 1 0,0 0-2 0,0 0-7 16,0 0-14-16,0 0-17 0,0 0-16 0,0 0-19 15,0 0-28-15,0 0-31 0,0 0-26 0,2 2-32 16,1-2-24-16,-1-2-24 0</inkml:trace>
  <inkml:trace contextRef="#ctx0" brushRef="#br0" timeOffset="31293.74">12523 3639 313 0,'4'-7'119'0,"-4"7"20"0,0 0 20 15,0 0 20-15,0 0 10 0,0 0-31 0,0 0-27 16,-2-4-28-16,2 4-23 0,-1-5-20 0,-2 4-23 16,-2 4-16-16,-3 3-14 0,1 2-6 0,-5 1-5 15,-3 3 2-15,0 4 0 0,-5 4 0 0,5-2 4 16,-2 1-4-16,1-1 2 0,1 0 0 16,1 0 2-16,1-2-5 0,3 2 0 0,-1-3 0 15,6-3 0-15,1-1-1 0,4 0-3 0,1-1-4 16,3-2 1-16,4-1 3 15,2 0 1-15,1 0 1 0,2-4-2 0,3 0 4 16,1-1 14-16,-2 0 15 0,-1-2 9 16,1-2 14-16,-3 1 14 0,-2-2 10 0,-3-1 16 0,0 0 13 0,-1-1-6 15,-2-1-1-15,0-2-12 0,0-1-15 0,1-2-15 16,-2-1-14-16,1-2-15 0,0-1-18 0,0-2-6 16,-1 1-10-16,-1 0 0 0,-2 0 2 0,0 2-4 15,0 3-3-15,-4 1-4 0,0 2-13 0,2 1-9 16,-4 2-19-16,2 0-23 0,-2 3-30 0,-1-3-36 15,0 4-39-15,-1-2-48 0,0 0-43 0</inkml:trace>
  <inkml:trace contextRef="#ctx0" brushRef="#br0" timeOffset="31669.61">12639 3459 508 0,'-3'-8'116'0,"3"8"16"0,0 0 15 16,0 0 13-16,0 0 9 0,0 0-34 0,0 0-25 15,0 0-22-15,0 0-12 0,0 0-5 0,0 0-10 16,0 0-8-16,0 0-7 0,0 0-5 0,0 0 3 16,0 0 9-16,0 0 1 0,0 0-10 0,0 0-7 15,0 0-11-15,1-4 0 0,4 4-6 16,-1 1-10-16,4 4-13 0,0 2-7 0,3 6-1 15,3 2 2-15,3 2 3 0,-1 6-1 0,3 4 3 16,-7 0 4 0,5 0 0-16,-2 3 2 0,-2-1 1 0,-4 1-3 15,0-3 2-15,-3 0 1 0,-1-2-1 16,-5-2-5-16,-1-3 1 0,1-1-1 0,-6-2 2 0,-2 1 0 16,-1-1-1-16,-4 0 2 0,-1-1 2 0,-5 1 2 0,-1 2 1 0,-4-1 4 15,-2-1-8-15,-3 0-8 0,-1-1-29 0,1-3-28 16,-3 0-45-16,0-3-42 0,1 1-49 15,1-3-42-15</inkml:trace>
  <inkml:trace contextRef="#ctx0" brushRef="#br0" timeOffset="32095.2">11166 3424 257 0,'-4'-6'49'0,"4"6"4"0,-7-4-1 15,0 3 4-15,-2 4 4 0,-6 4-18 0,-2 5-7 16,-3 4 6-16,-1 6 9 0,-1 4 2 16,-2 5 9-16,0 3 0 0,0 2 10 0,3 1 4 15,0 2-10-15,3-4-10 0,5-1-14 16,3-2-4-16,3-1-9 0,1-5-5 0,5 0-11 15,4-1-9-15,4-2 1 16,1-2 1-16,4-2 2 0,6 3 0 0,0-2 1 16,4 0 2-16,2-3-4 0,5-1-22 0,2-3-21 0,3-1-12 15,4-1-15-15,7-3-11 0,2-2-58 0</inkml:trace>
  <inkml:trace contextRef="#ctx0" brushRef="#br0" timeOffset="32508.3">13331 3630 482 0,'0'-9'87'0,"0"9"19"0,0 0 16 0,0 0 14 15,0 0 16-15,1-6-22 0,-1 6-9 0,0 0-12 16,0 0-16-16,0 0-17 0,0 0-18 0,0 0-17 15,-1 0-19-15,-3 6-8 0,-4 3-11 0,-1 4-9 16,-1 1-1-16,-2 5-2 0,-4 2 5 0,-1 3 7 16,-3 1 7-16,-1 3 3 0,2-5 1 0,-1-1 3 15,-2-1 0-15,3-1 1 0,1-1-1 0,-1-2-4 16,4 0-5-16,-1-2-18 0,2-1-25 16,0-1-29-16,4-3-32 0,0-2-44 0,3-2-33 15,7-6-36-15</inkml:trace>
  <inkml:trace contextRef="#ctx0" brushRef="#br0" timeOffset="32731.9">13132 3613 645 0,'-3'-11'128'0,"3"11"22"0,0 0 21 0,0 0 17 15,0 0 16-15,0 0-33 0,-3-9-18 0,3 9-23 16,0 0-20-16,0 0-17 0,0 0-19 0,0 0-15 15,0 0-15-15,0 0-11 0,0 0-12 16,0 0-6-16,0 0-6 0,0 0-12 0,0 0-21 16,0 0-23-16,0 0-35 0,0 0-41 0,3-3-41 15,2 3-52-15,1 5-63 0</inkml:trace>
  <inkml:trace contextRef="#ctx0" brushRef="#br0" timeOffset="32903.93">13283 3889 541 0,'-3'5'164'0,"-2"0"28"16,5-5 23-16,0 0 17 0,0 0 20 0,0 0-36 16,0 0-28-16,0 0-22 0,0 0-27 0,0 0-28 15,0 0-20-15,0 0-18 0,0 0-20 0,0 0-27 16,0 0-31-16,0 0-33 0,0 0-27 16,0 0-30-16,0 0-41 0,0 0-44 0,-3-1-42 15,2 0-62-15</inkml:trace>
  <inkml:trace contextRef="#ctx0" brushRef="#br0" timeOffset="33109.43">13647 3625 464 0,'0'0'153'0,"0"0"10"0,0 0 9 0,0 0 4 16,-5-5 2-16,-1 5-52 0,2 3-40 0,1 3-27 15,1 3-16-15,1 5-8 0,-2 2-6 0,2 2-5 16,1 3-2-16,0 1-10 0,1-5-5 0,-1-1 1 16,0-1-2-16,-1 1 1 0,1 0-4 0,0-1-3 15,0 0-20-15,0-2-35 0,-2-3-47 0,0 2-55 16</inkml:trace>
  <inkml:trace contextRef="#ctx0" brushRef="#br0" timeOffset="33558.75">13891 3688 601 0,'-4'-13'238'0,"0"0"28"0,1 3 28 16,1 2 23-16,2 8 20 0,0-6-78 0,0 6-57 16,2-5-31-16,0 1-21 0,2 1-21 0,1-1-26 15,-1 3-20-15,-4 1-19 0,0 0-17 0,9-3-16 16,1 2-13-16,2 0-15 0,0 1-16 0,1 1-12 15,-2 2-14-15,3-1-9 0,-3 5-7 0,1-1-7 16,1 2-6-16,-2 1 3 0,-3 0 6 0,-3 3 2 16,-2-2 9-16,-1 1 4 0,-1-1 2 15,-2 1 5-15,-1-3-1 16,-1 0-6-16,-3-1-8 0,-1 1 4 0,-2-1-5 0,1 0 0 0,0 0-11 16,-2-2-15-16,-1 0-23 0,0-2-17 0,2 0-15 15,9-3-18-15,0 0-8 0,0 0-1 0,0 0 10 16,0 0 15-16,0 0 29 0,0 0 28 0,0 0 26 15,-2 1 28-15,2 0 22 0,2-1 20 0,1-1 10 16,2 1 11-16,1 0 10 0,2 1 0 0,3 0 1 16,1 3-6-16,-3 0-3 0,-1 3-2 0,0 1 0 15,0 1-1-15,0 1 7 0,-3 1 6 16,0-2 6-16,-1 2 4 0,-2-1-3 16,-2-2-9-16,0-1-3 0,-3-1-4 0,-3-2-10 15,-1 1 1-15,1-1-1 0,-2 1-6 0,-2-1 2 16,1 1 1-16,-2 1 1 0,-1-2-1 0,-2 1-7 15,1-1-19-15,-2 0-18 0,-1-3-21 0,0 1-31 16,1-3-40-16,3-1-49 0,0-2-56 0</inkml:trace>
  <inkml:trace contextRef="#ctx0" brushRef="#br0" timeOffset="33811.05">14416 3698 677 0,'0'0'155'0,"0"0"26"0,6-6 23 0,-6 6 25 0,1-3 17 16,-1 3-38-16,0 0-40 0,0 0-25 0,0 0-28 15,7-3-25-15,-7 3-18 0,3-1-24 16,2-1-14-16,3 2-8 0,3 1-6 0,3 0-2 16,5-1-4-16,4 3-1 0,4-2-3 0,-1-1-3 15,-4-1-10-15,-2-2-17 0,-1 2-22 16,-2-1-23-16,-4 1-26 0,-3-2-35 0,-10 3-50 15,0 0-61-15,0 0-51 0</inkml:trace>
  <inkml:trace contextRef="#ctx0" brushRef="#br0" timeOffset="33962.62">14446 3769 489 0,'-7'4'154'15,"7"-4"31"-15,0 0 23 0,0 0 22 0,0 0 9 16,0 0-36-16,0 0-31 0,0 3-35 0,3 0-23 15,4-1-30-15,6 0-20 0,-1-3-23 0,6 0-15 16,3-1-19-16,3-2-34 0,2-2-36 0,2-3-53 16,2 0-73-16,0-4-70 0</inkml:trace>
  <inkml:trace contextRef="#ctx0" brushRef="#br0" timeOffset="34180.76">14972 3452 573 0,'0'0'175'0,"0"0"22"0,0 0 25 0,0 0 14 15,0-6 8-15,0 6-67 0,2-4-39 0,0 0-32 16,5 2-29-16,2 1-24 0,2-1-23 0,5 1-13 16,3 1-13-16,4-1-11 0,0 0-10 0,-2-2-8 15,3 2-13-15,-1-2-12 0,0 0-13 0,-4 1-18 16,-3 0-20-16,-4 0-26 0,-12 2-34 0,0 0-43 15,0 0-36-15</inkml:trace>
  <inkml:trace contextRef="#ctx0" brushRef="#br0" timeOffset="34660.25">14937 3466 443 0,'-9'4'103'15,"1"-1"20"-15,8-3 17 0,-6 4 13 0,6-4 0 16,-4 5-31-16,0 1-22 0,0 1-21 0,3 0-22 15,-1 1-20-15,-2 2-19 0,0-2-12 0,1 1 2 16,-2 4-2-16,0 1-5 0,0-1-8 0,0 1-15 16,0 1-21-16,0-3-23 0,0 0-16 15,5-2-13-15,2 0-11 0,0-3-5 0,4-1 10 16,-1-4 14-16,0-1 22 0,5-3 28 16,2-2 22-16,-1 2 22 0,3-1 20 0,-3-2 11 15,2 0 6-15,3-1 3 16,-1 0 1-16,2-1 1 15,0 2 1-15,0 0-9 0,-3 1-4 0,1 0-2 0,-1 0-7 16,0 4-3-16,-2 0-3 0,-2 3-2 0,1 4-1 0,-3 0 7 16,-2 1 9-16,0 0 7 0,-4 1 7 0,1 0 2 15,-2 2 1-15,0-2 0 0,-3 0-7 0,-1-2-6 0,-1-2-12 16,-3-1-10-16,0 3-6 0,-2 0 4 0,1-1 11 0,-2 1 1 16,0-1 2-16,-4 2 0 0,3 0-1 15,-2 0 0-15,-1-1 2 0,2-1-9 0,1-1-7 16,2-3-1-16,9-2 0 0,-9 1 0 0,9-1-1 15,0 0 3-15,0 0-4 0,-7-1 7 0,7 1 1 16,-7 0 2-16,2-4 2 0,5 4 2 0,0 0 3 16,0 0 6-16,0 0 12 0,0 0 2 0,0 0 11 15,0 0 9-15,0 0 7 0,0 0 3 0,0 0 1 16,0 0-4-16,1-2-10 0,3 0-10 16,1 2-16-16,-2 0-16 0,1-1-19 0,2 2-32 15,-6-1-40-15,0 0-54 0,0 0-80 16,0 0-117-16</inkml:trace>
  <inkml:trace contextRef="#ctx0" brushRef="#br0" timeOffset="39028.15">9882 11330 176 0,'0'0'95'0,"-4"-7"23"0,4 7 22 0,-5-5 20 16,5 5 17-16,0 0-14 0,0 0-15 15,0 0-2-15,0 0-7 0,0 0-9 0,0 0-6 16,0 0-8-16,0 0-7 0,0 0-4 0,0 0 1 16,0 0-11-16,0 0-12 0,0 0-14 0,0 0-14 15,0 0-12-15,0 0-9 0,0 0-14 0,0 0-10 16,0 0-6-16,-2-1-6 0,2 4 1 0,0 1-5 15,2 3 2-15,0 3 1 0,1 3 2 0,1 2-2 16,4 4 0-16,-4 2 5 0,5 3-4 16,-4-3 3-16,4 0-1 0,-2-2-1 15,1 1 0-15,-2-3 1 0,-1-1 0 0,0-2-6 0,1-2 2 16,-2-2-1-16,0 0 4 0,-1-4-3 0,0 1 2 16,0 0-1-16,-2 0 1 0,1-1 2 0,-2-6-2 15,1 7 2-15,0-1-3 0,-1-6 3 0,0 0-1 16,1 5 1-16,0 1-2 0,-1-6 2 0,0 0 2 15,0 0-1-15,0 0 1 0,0 0 1 0,0 0-2 16,0 0 1-16,0 0 3 0,0 0-1 0,0 0-1 16,0 0-1-16,0 0 1 0,0 0-2 15,0 0 2-15,0 0-2 0,0 0-2 0,0 0-2 16,0 0 3-16,0 0-6 0,0 0-6 0,0 0-17 16,0 0-13-16,0 0-15 0,0 0-15 15,0 0-16-15,1 6-18 0,1 1-22 0,-2-2-28 16,0-5-25-16,0 0-21 0,0 0-23 0</inkml:trace>
  <inkml:trace contextRef="#ctx0" brushRef="#br0" timeOffset="39812.3">10188 11536 33 0,'3'-6'11'0,"0"0"2"0,-3 6 4 0,4-7 9 0,-4 7 8 16,2-6 12-16,2-1 12 0,-2 3 9 0,-2 4 13 15,3-6 18-15,1 2 15 0,-2-2 13 0,0 0 6 16,2 0-2-16,-2-1-9 0,0-1-8 0,1-1-8 15,0 0-10-15,3 0-12 0,-3-1-8 16,0-1 2-16,0 0-1 0,0-2-1 0,-1 0-2 16,0-1-5-16,0-1-7 0,-2 1-7 15,1 0-9-15,-2 1-15 0,1 1-10 0,-2-1-2 0,1 3 2 16,-2 1 1-16,1 2 0 16,-2 0 2-16,4 7-5 0,-4-6-1 0,-1 3-1 0,0-2-5 15,0 1-4-15,0 0-4 0,-1 1-3 0,0 0-3 16,-1 0-1-16,7 3 1 0,-7-3-3 0,2 2 1 15,-2 0-1-15,-2 0 0 0,1 3 1 0,-1 2-6 16,-3 1 1-16,1 3-3 0,0 1 0 0,-2 1-4 16,4 2-12-16,-1 1-11 0,-1 1-12 0,3 1-1 15,1-1-2-15,3 0 0 0,2-1 0 16,2-1-2-16,0-3 3 0,2 0 6 0,1-1 14 16,2-2 5-16,1 2 0 0,1-2 5 0,2-2 2 15,-3 1 8-15,4-1 8 0,1 0 3 0,0 0 1 16,1 1 2-16,2 1 5 0,-1-2-1 0,1 1 3 15,-1-1 0-15,3 1 2 0,0 1 5 16,1-1 3-16,-1 1 1 0,1 0 1 0,-1 0 0 16,3 1 0-16,-3 0-1 0,0 0 5 15,-1 1-1-15,1-2-2 0,-4 0 6 0,0 1 3 0,-3 0 4 16,0-1 2-16,-2-1-1 0,-2 0-7 0,-1 1-3 16,-1 0-1-16,-1-1-7 0,-2 2-6 0,0 1-5 15,-2-1-1-15,1 0 0 0,-1 1 4 16,-1-1-4-16,0 0 1 0,0-1 2 0,-3 0 3 0,0-1 0 15,1 0 0-15,-4 0 1 0,-2 0 1 16,-1 2 2-16,-3-2 1 0,-1 1 0 0,-3-1-6 16,2 0 0-16,-4-2-2 0,1 0-1 0,3-2-1 15,1-2 2-15,3-2 2 0,0-1 2 0,2-1 8 16,2-2 5-16,4-2 1 0,-2 0 8 0,5-1 2 16,0-1 0-16,-2-2-2 0,2 0-2 0,0 1-6 15,2-3-6-15,0 1-2 0,4-3-9 0,-1 1-6 16,0 0-6-16,3 0-5 0,1 0-2 15,-1 0-5-15,2 1-9 0,2-1-22 0,-2 0-22 16,1 0-39-16,2 0-50 0,-1 1-81 16</inkml:trace>
  <inkml:trace contextRef="#ctx0" brushRef="#br1" timeOffset="59374.67">9385 8006 101 0,'0'0'40'0,"0"0"9"16,0 0 5-16,0 0 5 0,-3 7 4 0,3-7-11 15,0 0-5-15,0 0-15 0,-3 4-11 0,3 2-9 16,0-6-4-16,0 0-7 0,0 0-11 0,0 0-9 16,0 0-14-16,0 0-7 0,0 0-6 0,2 5-9 15,0 1-8-15,-2-6-2 0,0 0 10 16,0 0 9-16,1 6 12 0,-1-6 7 0,0 0 10 15,0 0 21-15,0 0 19 0,0 0 18 0,0 0 17 16,0 0 14-16,0 0 11 0,0 0 13 0,0 0 8 16,0 0-4-16,0 0-12 0,0 0-12 0,0 0-18 15,0 0-11-15,0 0-12 0,0 0-14 0,0 0-7 16,0 0-9-16,0 0-1 0,0 0-3 0,0 0 2 16,0 0-1-16,0 0-2 0,0 0 5 0,0 0 7 15,0 0 8-15,0 0 15 0,0 0 17 0,0 0 15 16,0 0 17-16,0 0 20 0,0 0 15 0,0 0 9 15,0 0 12-15,0 0 2 0,0 0-8 16,0 0 5-16,0 0 1 0,0 0 3 0,7 5-3 16,-6-5-12-16,0 1-10 0,5 1-14 0,-1 0-6 15,4-1-17-15,1 0-18 0,1-1-16 0,3 0-13 16,3-2 0-16,-1 3-10 0,5-1-2 16,4 1 0-16,4-2-3 0,5 0 0 15,3 0-4-15,2 0-3 0,4 0-7 0,2 0 4 16,-2 0-5-16,2 0-1 0,-5 0-3 0,-3 0 0 15,-4 0-3-15,-4 1 0 0,-3-1 0 0,-6 0-2 0,-6 0 1 16,-14 1-1-16,0 0 2 0,15 0-5 16,-15 0-6-16,0 0-7 0,0 0-15 0,0 0-12 15,0 0-13-15,0 0-18 0,0 0-13 0,0 0-15 16,0 0-14-16,0 0-17 0,0 0-22 0,0 0-27 16,0 0-32-16,0 0-47 0,0 0-58 0</inkml:trace>
  <inkml:trace contextRef="#ctx0" brushRef="#br1" timeOffset="59624.09">9644 8066 501 0,'-22'4'133'0,"4"1"28"16,2-2 28-16,16-3 27 0,-11 3 29 0,11-3-9 16,0 0 0-16,0 0-10 0,0 0-11 0,0 0-11 15,0 0-17-15,0 0-21 0,-2 1-18 0,2 1-20 16,5-2-23-16,3-1-9 0,2 2-15 15,2-3-6-15,5 1-7 0,5 0-6 16,5 1-7-16,5-2-11 0,-1 1-10 0,3 0-9 16,2-1-9-16,0 1-19 0,0-1-14 15,-1 0-18-15,-4 0-26 16,-4-2-30-16,-3 2-37 0,-4-4-55 0,0 3-76 0,-4-4-132 16</inkml:trace>
  <inkml:trace contextRef="#ctx0" brushRef="#br1" timeOffset="61859.37">16662 2656 177 0,'3'-5'70'16,"-3"5"19"-16,0 0 18 0,0 0 22 0,3-7 19 16,-3 7 5-16,0 0 0 0,0 0-3 15,0 0-3-15,0 0-6 0,0 0-2 0,0 0-7 16,0 0-7-16,0 0-7 0,2-5-5 0,-2 5-6 15,0 0-8-15,0 0-5 0,0 0-11 0,0 0-6 16,0 0-11-16,0 0-5 0,0 0-12 0,0 0-3 16,0 0-4-16,0 0-4 0,0 0-2 0,0 0-7 15,0 0-1-15,0 0-2 0,2-6 2 16,-2 6-2-16,0 0-4 0,0 0-5 0,0 0 0 16,0 0-5-16,0 0-5 0,0 0-6 0,0 0-8 15,0 0-6-15,0 0-4 0,0 0-2 0,2 0-12 16,-2 2-9-16,0 2-4 0,-3 6 3 0,1 4 3 15,-1 4 4-15,0 5 1 0,-1 3 9 16,2 4 7-16,0 4 12 16,2-5 3-16,0 1 2 0,0-1 3 0,-1-4-2 15,1-2 2-15,0-1-5 0,1-6 2 0,-1-3 0 0,0-1 2 16,1-4-3-16,-2 1-2 0,1-2 2 0,0 0-1 0,0 0 4 16,0-7-4-16,0 0 4 0,0 0-2 0,0 0 0 15,0 0 1-15,0 0 1 0,0 0-1 0,0 0-1 16,0 0 3-16,0 0-2 0,0 0 0 15,0 0 5-15,0 0 0 0,0 0 1 0,0 0 0 16,0 0 0-16,0 0 5 0,0 0-1 0,0 0 5 16,0 0-2-16,0 0 3 0,0 0 1 0,0 0 7 15,-1-1 14-15,2-1 4 0,-1 0 11 0,2-3 3 16,-2 0 9-16,0-4-5 0,5-4-9 0,-3-1-9 16,3-3-18-16,0-1-14 0,3 4-11 15,-3-1-8-15,1 1-13 0,4 0 2 0,0-2 4 0,0 4 1 16,1 1 2-16,0 2 5 0,0-1-2 15,4 2-1-15,-5 0 2 0,1 1-1 0,1 1-3 16,-5 3 1-16,-7 3-2 0,8-2-12 0,-8 2-11 16,6 0-5-16,2 3-7 0,-2 3 0 0,-1 3-1 15,-1 2-5-15,-1 1-4 0,0 3 10 0,0 0 10 16,2-1 8-16,-1 1 4 0,0-2 4 0,-2-2 2 16,0 0 5-16,0-1 3 0,0 0 4 15,0-2 3-15,0-1-3 0,-1-1 5 0,-1-6-1 0,0 0 0 16,1 6-1-16,-1-6 4 0,0 0-2 15,0 0 0-15,0 0 5 0,0 0-6 16,0 0-1-16,0 0 1 0,0 0 1 0,1 6-5 16,-1-6-6-16,0 0-2 0,0 0-11 0,0 0 0 15,0 0-11-15,0 0-16 0,0 0-21 0,0 0-22 16,0 0-28-16,0 0-35 0,0 0-32 0,0 0-50 16</inkml:trace>
  <inkml:trace contextRef="#ctx0" brushRef="#br1" timeOffset="62691.47">17041 2467 182 0,'0'-7'92'0,"3"2"25"0,-1-1 26 0,-2 6 19 15,3-4 24-15,-3 4-10 0,0 0-2 0,0 0-2 16,0 0-17-16,0 0-12 0,0 0-14 0,0 0-11 16,0 0-13-16,0 0-16 0,0 0-17 15,0 0-15-15,0 0-13 0,0 0-16 16,-2-1-12-16,1 0-12 0,-2 3-11 0,-1 2-6 15,1-1 0-15,-3 2 1 0,0 1-1 0,-1 1 4 16,-2-1 1-16,0 3 2 0,3-2 6 0,1 1 2 16,-1 1 1-16,-3 0-2 0,2 0 2 0,-1 2 0 15,-1-1 2-15,0 0-1 0,0 0-4 16,0-2 3-16,0 0-3 0,2-2 5 0,7-6-3 16,0 0 0-16,0 0-4 0,0 0 2 0,0 0 3 15,0 0-1-15,0 0 0 0,0 0 3 0,0 0 0 16,0 0 2-16,0 0 2 0,0 0-4 0,0 0-5 15,0 0-4-15,0 0-10 0,0 0-14 0,0 0-17 16,-1 3-23-16,2-2-30 0,0-1-35 0,3-3-38 16,2-1-82-16</inkml:trace>
  <inkml:trace contextRef="#ctx0" brushRef="#br1" timeOffset="63270.54">17340 2339 300 0,'1'-7'112'16,"-1"7"27"-16,0 0 22 0,2-6 21 0,-2 6 18 15,0 0-15-15,0 0-7 0,0 0-15 0,0 0-16 16,0 0-13-16,0 0-9 0,0 0-15 0,0 0-14 16,0 0-16-16,-4-1-20 0,0-2-14 0,1 1-17 15,0 2-16-15,-2 1-17 0,-1 3-7 0,-1 3-4 16,-1 0-2-16,-2 3 6 0,-3 3 0 16,5-1 2-16,-2 2 4 0,-1 4 3 0,-2 2 1 0,-2 2 2 15,0 1 4-15,0 1-4 16,2-2 0-16,0 0-2 0,1-2-2 15,2 1 0-15,4-1 0 0,1 0 1 0,3 1-3 0,3-1 4 16,3 1 1-16,-1 1 3 0,3-1 1 0,3 1-1 16,0 1 0-16,3-2 0 0,-2-1-2 0,2-2 0 15,-1-5 1-15,0-1-2 0,3-2 3 0,-2-2 4 16,3-1 3-16,-2-1-3 0,1-2-3 0,1 1-17 16,-1-1-17-16,1-3-15 0,-3 2-21 0,1-2-35 15,-2 0-49-15,0-2-62 0,-1-3-75 16</inkml:trace>
  <inkml:trace contextRef="#ctx0" brushRef="#br1" timeOffset="63779.54">17608 2468 252 0,'4'-5'95'0,"0"0"18"16,-4 5 17-16,0 0 16 0,0 0 11 0,0 0-26 15,0 0-15-15,0 0-18 0,0 0-17 16,-2-1-16-16,-1 1-19 0,0 1-17 0,-1 1-12 16,0 3-5-16,-3 1-3 0,-2 0-6 0,2 2-3 15,-7 2-2-15,-1 0 1 0,3-1 5 0,0 1-1 16,-1 0 1-16,-3 1 2 0,-1 1-3 0,-1-2 0 16,2 2-1-16,-1-2 4 0,1-2-5 0,3 0 4 15,1-1-3-15,2 0 0 0,10-7 2 0,0 0 0 16,0 0-2-16,0 0-2 0,0 0-1 0,0 0-1 15,0 0 2-15,-5 5 0 0,8-1 7 16,1-2 7-16,4 1 17 0,3-1 10 0,1 1 16 16,6 0 2-16,1-2 5 0,2 1-2 0,2 1-5 15,-2-2-7-15,-2 1-19 0,4-1-10 16,-1 0-13-16,-4 0-3 0,1 0-10 0,0-1-14 16,-4 0-20-16,-2-3-24 0,-3 3-35 0,-10 0-38 15,0 0-45-15,0 0-47 0</inkml:trace>
  <inkml:trace contextRef="#ctx0" brushRef="#br1" timeOffset="64032.1">17627 2542 491 0,'-4'-8'164'0,"-1"1"24"16,5 7 24-16,0 0 22 0,0 0 18 0,0 0-46 16,0 0-25-16,0 0-25 0,0 0-29 15,0 0-27-15,0 0-26 0,0 0-25 0,0 0-22 16,-2 0-18-16,-2 3-13 0,4 4-12 0,0 2-2 15,0 4 2-15,-2 5 3 0,0 2 2 0,1 5 6 16,-2 4 5-16,-1 3 1 0,0-2 5 0,0 0-1 16,-2-2 0-16,3 0 0 0,-2-3-6 31,1-1-11-31,0-2-13 0,-1-5-15 16,1-4-16-16,2-3-16 0,0-2-16 0,2-8-20 0,0 0-13 0,0 0-11 0,0 0-4 0,0 0-5 15,0 0-3-15,0 0 1 0,0 0 0 0,3 2 6 16,1-2 11-16</inkml:trace>
  <inkml:trace contextRef="#ctx0" brushRef="#br1" timeOffset="64363.96">17939 2534 316 0,'-5'-3'136'0,"-1"2"26"0,-3-2 25 0,2 3 18 0,-2 0 16 16,9 0-40-16,0 0-18 0,0 0-12 0,0 0-13 15,0 0-13-15,0 0-16 0,0 0-10 0,0 0-7 16,0 0-6-16,0 0-8 0,0 0-8 16,0 0-10-16,-9 1-12 0,9-1-10 0,0 0-10 15,-10 2-9-15,10-2-12 0,-2 4-9 0,1 3-9 16,-2 1-3-16,-2 3 0 0,1 3 0 0,-1 4 0 16,1 2 1-16,1 5 6 0,-1 3 3 15,0 0 1-15,1-1 3 0,-2-1 0 0,1 1 0 16,0-2 1-16,3-4 1 0,0-2-1 0,0-3-1 15,0-3 3-15,-1-4 0 0,2-9-2 0,1 8 1 16,-1 0-1-16,0-8-7 0,0 0-11 0,2 5-13 16,-2-5-12-16,0 0-15 0,0 0-15 15,0 0-20-15,0 0-19 0,4 2-22 0,0-2-23 16,2 0-25-16,-2-3-28 0,1 0-35 0,2-1-13 16</inkml:trace>
  <inkml:trace contextRef="#ctx0" brushRef="#br1" timeOffset="64700.08">17837 2461 902 0,'-7'-8'152'0,"-1"1"28"0,8 7 26 16,-3-6 25-16,3 6 15 0,1-6-44 0,-1 6-32 16,0 0-26-16,1-3-22 0,1-1-27 0,-2 4-30 15,5 2-29-15,1 0-16 0,4 1-17 16,-2 2-10-16,2 4-6 0,4 1-4 0,0 6 3 15,5 6 3-15,2 1 2 0,7 6 5 0,3 2 4 16,4 4 1-16,4 2 2 0,0 2 3 0,-1-1-8 16,-5-2 0-16,-1-4-4 15,-7-4-1-15,-4 1-3 0,-7-7 0 16,-4-4 0-16,-8-3-2 0,-7 0 3 0,-2 0 2 16,-2 0 7-16,-1 1 0 0,-2 0 2 0,-3 1 2 0,-1 2 2 15,-3 0 2-15,-3 0 0 0,1 1 1 0,-3-1-4 16,2-2-6-16,-1-3-19 0,2 0-22 0,3-3-22 0,1-2-21 15,4-2-18-15,13-7-13 0,0 0-13 16,0 0-5-16,0 0 7 0,0 0 7 0,0 0 4 16,-7 1 14-16,5-4 14 0,4-6-123 0</inkml:trace>
  <inkml:trace contextRef="#ctx0" brushRef="#br1" timeOffset="64963.49">18596 2767 628 0,'-16'-3'126'0,"3"-1"27"0,13 4 17 0,0 0 14 0,0 0 8 0,-8 3-32 16,8-3-19-16,0 0-18 16,0 0-17-16,0 0-15 0,-3 3-15 0,5-2-12 15,1 2-10-15,5-1-6 0,1 1-11 0,2 0-8 16,0 1-10-16,1-1-11 0,7 1-2 0,4-2 1 15,-3-2 1-15,5 1-5 0,0 2-6 0,-1-1-21 16,2 3-18-16,-4-3-23 0,0 0-34 16,-2-2-41-16,-6 3-51 0,-4 0-58 0,-10-3-47 15</inkml:trace>
  <inkml:trace contextRef="#ctx0" brushRef="#br1" timeOffset="65145.06">18557 2908 361 0,'0'0'200'0,"0"0"39"0,0 0 38 15,0 0 32-15,0 0 37 0,0 0-17 0,0 0-27 16,0 0-41-16,-8 4-41 0,9-1-31 0,6-2-36 16,3 2-33-16,8-2-34 0,5 1-25 0,5-1-24 15,3-1-16-15,4 0-10 0,3 0-25 0,-6 0-20 16,-1 0-37-16,0-1-43 0,1 0-63 0,-3-1-65 16,-1-1-83-16,-6 1-95 0</inkml:trace>
  <inkml:trace contextRef="#ctx0" brushRef="#br1" timeOffset="66041.53">19516 2365 159 0,'6'-4'89'0,"2"0"16"0,-8 4 9 0,0 0 15 0,0 0 12 15,1 0-25-15,0 2-24 0,-5 2-27 0,0 0-19 16,-2 2-17-16,-1 2-12 0,-5 6-10 16,-5 3 12-16,-5 4 12 0,-2 1 14 15,1-3 10-15,-1 2 3 0,0 0-1 0,-2 0 2 16,2-2-2-16,1-2-25 0,2-2-13 0,5-6-16 15,5-1-3-15,11-8 0 0,0 0 2 0,0 0 1 16,0 0-1-16,0 0 0 0,0 0 5 0,0 0 9 16,-2 4 4-16,5-2 1 0,3-1 7 0,1-4 8 15,5 0 5-15,2 1 4 0,3-4-5 16,1 2-4-16,8-1-2 0,0-1-3 16,-1 3-7-16,1-2-5 0,1-1-6 0,0 1-8 0,-3-1-2 15,-2 1-10-15,-2 1-13 0,-2 0-19 0,-2 0-28 16,-5 0-35-16,-2 0-38 0,-9 4-28 0,5-6-40 15</inkml:trace>
  <inkml:trace contextRef="#ctx0" brushRef="#br1" timeOffset="66251.67">19596 2406 459 0,'-6'-5'134'0,"6"5"16"0,-5-3 59 0,3 3-36 16,-3 2 12-16,2 2-41 0,0 2-30 0,1 2-31 15,1 4-22-15,-1 2-9 0,1 2-45 16,1 3 74-16,-1-1-10 0,-2-2-6 0,0 2-3 15,1 0 3-15,0 0-6 0,-1 2-7 0,2-3-12 16,0 2-39-16,-2 1-2 0,0-3-3 16,0 0-10-16,1 3-15 0,-1-1-7 0,1 1-12 15,-3 0-7-15,-1 0-2 0,2 0-11 16,0-3-12-16,1-3-21 0,0-3-22 16,1 1-27-16,-2-2-28 0,4-10-36 15</inkml:trace>
  <inkml:trace contextRef="#ctx0" brushRef="#br1" timeOffset="66500.03">19838 2438 519 0,'-6'-4'132'0,"0"3"19"0,1 2 16 0,1 1 7 15,2 1 6-15,-4 3-56 0,2 0-32 0,1 0-21 16,0 3-27-16,0 1-23 0,0 1-14 0,1 1-7 15,-2 1 2-15,-1 2 0 0,2 2 3 0,-1 1-1 16,2 0 3-16,-4 5 3 16,2-1-1-16,2 0-1 0,-2 1-4 0,-2-1 2 0,2-2-2 15,-2-1 0-15,1 0 3 0,1-1-5 0,-2-1-14 16,1-3-23-16,1-4-31 0,4-10-38 16,-3 9-36-16,3-9-41 0</inkml:trace>
  <inkml:trace contextRef="#ctx0" brushRef="#br1" timeOffset="66912.8">20536 2302 608 0,'-6'-8'128'0,"3"0"28"0,3 8 22 0,0 0 14 16,0 0 12-16,0 0-39 0,0 0-25 0,0 0-34 15,-6 0-28-15,1 0-33 0,1 3-25 0,-1 3-18 16,-2 4-14-16,0 4-3 0,-5 5-6 0,-2 3 5 16,0 2-2-16,-1 2 5 0,1-4 3 15,0 2 1-15,-3 0 4 0,0 2 3 0,0-2 1 16,0-2-1-16,-1-3 7 0,2-1-1 0,1-1 3 16,1-1 3-16,-2 1 0 0,0-2-7 0,3 0-10 15,1-2-20-15,0-2-21 0,-5 7-139 16,11-11 57-16,-1-2-16 0,0 1-16 0,0-5-19 15,3 1-12-15</inkml:trace>
  <inkml:trace contextRef="#ctx0" brushRef="#br1" timeOffset="67147.17">20251 2388 417 0,'-4'-7'103'0,"0"2"14"0,0 1 20 0,4 4 16 16,-6-2 14-16,0-1-27 0,6 3-14 15,0 0-5-15,0 0-7 0,0 0-6 16,0 0-13-16,0 0-6 0,0 0-9 0,0 0-10 16,0 0-6-16,-4-3-12 0,4 3-5 0,0 0-9 15,0 0-1-15,0 0-10 0,0 0-10 0,-1-5-10 16,3 2-16-16,2 1-19 0,1 0-23 0,1-1-31 16,2 3-40-16,2 0-46 0,2 2-41 0,4 0-44 15</inkml:trace>
  <inkml:trace contextRef="#ctx0" brushRef="#br1" timeOffset="67335.64">20480 2587 456 0,'0'0'121'0,"-4"7"28"0,4-7 21 16,-5 4 18-16,5-4 20 0,0 0-15 0,0 0-9 16,0 0-20-16,0 0-17 0,0 0-18 0,0 0-14 15,0 0-21-15,0 0-16 0,0 0-18 0,0 0-18 16,0 0-19-16,0 0-27 0,0 0-33 15,0 0-27-15,0 0-22 0,0 0-31 0,0 1-40 0,1-3-43 16,0 2-37-16,1-3-29 0</inkml:trace>
  <inkml:trace contextRef="#ctx0" brushRef="#br1" timeOffset="67555.33">20729 2382 790 0,'-3'-8'165'0,"3"8"42"0,0 0 25 16,0 0 15-16,0 0 6 0,0 0-46 0,0 0-35 16,0 0-37-16,0 0-43 0,0-2-43 0,0 2-28 15,0 3-15-15,2 1-9 0,-1 4-4 0,2 2-3 16,-1 3 2-16,1 1-1 0,1 4 2 16,-4 4 7-16,-1-4 0 0,1 2-11 0,0-1-23 15,0 1-20-15,-1 0-13 0,1 0-17 0,0 2-29 16,-4-3-34-16,4-3-34 0,1-1-33 0,0-2-28 15</inkml:trace>
  <inkml:trace contextRef="#ctx0" brushRef="#br1" timeOffset="67819.81">20925 2395 561 0,'0'-20'222'0,"-1"4"22"0,-2 3 22 0,2 3 18 16,1 10 19-16,0 0-91 0,0 0-52 0,0 0-27 15,0 0-22-15,0 0-21 0,2-6-19 0,1 1-19 16,-1 2-16-16,3 1-10 0,0 1-9 16,-5 1-8-16,5 1-8 0,2 2-4 0,3 0-4 15,-1 3-1-15,1 1-5 0,0 0 0 0,-3 2 1 16,2 0-3-16,-3 2 0 0,2 0 1 0,-4-2-2 16,-2 0-1-16,-2 0-2 0,0-9-4 0,-1 6-4 15,1-6-10-15,-3 6-12 0,-3 0-18 0,1-3-6 16,-2 3-4-16,-1-1 1 0,1 1-10 0,-6 2-11 15,3 0-6-15,-1 0-24 16,1 1-27-16,2-1-24 0,0 2-33 0,1-3-20 0</inkml:trace>
  <inkml:trace contextRef="#ctx0" brushRef="#br1" timeOffset="67993.36">20920 2523 144 0,'5'4'94'0,"1"0"19"0,3 0 16 16,2-2 14-16,2 2 15 0,1-1-9 0,0 1-12 16,1-1-17-16,0 1-19 0,-3 1-10 15,-2 1 0-15,1-2 4 0,-4 0-6 0,-1 2-7 16,-4 0-11-16,-1 0-9 0,-3-1-8 15,-3 2-15-15,-2-1-15 0,-1 1-15 0,-1-1-8 16,-2 2-5-16,2 2 0 0,-3 0 2 0,2 1 5 16,-4 1 4-16,1 0 5 0,0 0-4 0,-3 1-11 15,0-3-15-15,0 1-16 0,2-2-24 16,-1-5-30-16,2 1-25 0,0-5-36 16,3 0-36-16,0-4-37 0</inkml:trace>
  <inkml:trace contextRef="#ctx0" brushRef="#br1" timeOffset="68261.09">21258 2530 596 0,'0'0'141'0,"0"0"23"0,0 0 10 0,13-1 10 0,-7 2 7 16,-3-1-30-16,-6 2-23 0,-2 0-32 0,-3 0-30 15,8-2-16-15,0 0-10 0,0 0-7 0,0 0-9 16,0 0-10-16,0 0-7 0,0 0-3 0,-1 1 0 15,1 2-5-15,4-1 3 0,3 1 1 0,8-3 4 16,1 2 0-16,3-1 0 16,1-1 0-16,2 0-3 0,0-1 2 0,-7 2-11 15,1-1-12-15,-3-1-25 0,-2 1-23 16,0 0-36-16,-3-1-40 0,-8 1-51 0,0 0-51 0,0 0-41 16</inkml:trace>
  <inkml:trace contextRef="#ctx0" brushRef="#br1" timeOffset="68388.47">21266 2619 299 0,'-11'4'85'0,"11"-4"41"0,0 0 41 0,0 0 25 0,0 0 22 16,0 0 12-16,0 0-14 0,-2 3-18 0,4 0-32 15,3-1-36-15,6-2-42 0,1 1-24 0,7-2-23 16,3 0-31-16,2-1-34 0,3 0-49 16,3-3-60-16,-2 2-67 0</inkml:trace>
  <inkml:trace contextRef="#ctx0" brushRef="#br1" timeOffset="69177.35">21725 2473 255 0,'2'-8'67'0,"0"0"10"0,-2 8 14 15,0 0 9-15,0 0 9 0,0 0-10 0,0 0-4 16,0 0 1-16,0 0 0 0,0 0 1 0,0 0-4 16,0 0 5-16,-2-4 1 0,1 1 0 0,-4 2-2 15,5 1-6-15,-3 0-8 0,1 0-2 0,2 0 1 16,0 0-6-16,0 0 3 0,0 0-1 0,0 0 1 15,0 0-1-15,0 0 4 0,0 0 6 0,-5 0 4 16,5 0 2-16,-4-3 1 0,4 3 4 0,0 0-5 16,-5-3 0-16,2 0-5 15,3-2-11-15,3-2-13 0,4-1-10 0,1-2-12 16,4 0-14-16,-1-2-7 0,1 4-11 0,1 0-8 16,-1 0-6-16,2 1-4 0,-2 2-6 0,0 0-5 15,1 1-9-15,-1 2-14 0,-1 1-14 16,0 3-12-16,-2 2-9 0,2 0-6 0,-2 3-2 0,0 3-3 15,-2 1-7-15,0 0 9 0,-3 3 11 0,-2 0 11 16,1 2 12-16,-2-2 6 0,-3 1 4 0,-1-2 10 16,-2 0 13-16,-2 1 8 0,-1-4 3 15,0 2 0-15,-1-1 3 0,-4 2 1 0,0-1 1 0,-1 1 1 16,0 0 2-16,-1-1-2 0,-2 2 2 16,0-2 1-16,1 1-1 0,-1 1 1 0,3-4-1 15,0 0 1-15,5-2-2 0,0-2 2 0,9-6 0 16,0 0 2-16,0 0 2 0,0 0 5 0,-2 5 14 15,2-3 15-15,5-1 15 0,2-1 18 0,4-3 22 16,2-1 20-16,0-1 9 0,5-2 3 0,3-2-2 16,5 0-1-16,0-4-9 0,7 2-17 15,5-2-19-15,7-4-23 0,6 1-15 0,2-1-8 16,4-1-12-16,-3 2-12 0,-1 1-8 0,-6 1-1 16,-4 4-4-16,-9 2 1 0,-7 0 5 15,-9 4-2-15,-18 4-2 0,0 0-8 0,0 0-14 16,0 0-27-16,0 0-28 0,0 0-36 0,0 0-33 15,0 0-39-15,0 0-49 0,0 0-58 0,5 0-53 16,-3 1-33-16</inkml:trace>
  <inkml:trace contextRef="#ctx0" brushRef="#br1" timeOffset="72941.38">16172 3492 78 0,'-1'-7'30'0,"1"7"5"0,-3-6 9 16,0 0 8-16,3 6 8 0,0 0 2 0,0 0 5 15,0 0 9-15,0 0 5 0,0 0 9 0,0 0 6 16,0 0 3-16,0 0 5 0,0 0-4 0,0 0-8 16,0 0-17-16,0 0-13 0,0 0-19 0,0 0-16 15,0 0-15-15,-1 1-10 0,0 2-11 0,0 4-2 16,0 5 10-16,0 1 2 0,-1 7 16 0,3 4 8 16,-1 2 11-16,2 4 8 0,-2 0 4 15,0-4 0-15,0-1-7 16,-1-1-3-16,0-4-13 0,0-1-8 0,0-5-6 0,1-2-9 15,0-3-4-15,0-2 2 0,0-7-1 0,0 7-1 16,-1 0 5-16,1 0 2 0,-1 1 0 0,0 0 2 16,0 1 2-16,-2-1 1 0,1 1 0 0,-2 1 0 15,1-1-2-15,-1-2 4 0,4-7-2 0,0 0-2 16,0 0-1-16,0 0-1 0,0 0 0 0,0 0-1 16,0 0-1-16,0 0-1 0,0 0 0 0,0 0 1 15,0 0 0-15,0 0 2 0,0 0 11 0,0 1 20 16,1-1 16-16,1-2 15 0,2-2 13 0,2-2 2 15,1-2 6-15,0 0 6 0,3-3-7 16,0 1-17-16,1 0-18 0,-3 5-14 0,-1 0-11 16,2 3-1-16,-9 2-5 0,7-2-5 0,-7 2-2 15,8-1-3-15,1 3 4 0,-1 0-2 0,2 2-7 16,0 0 0-16,-2 0-5 0,0 0-5 0,-2 3-6 16,2-2 1-16,0 1-6 0,-4 2 2 0,1-1 2 15,-3 1-4-15,0 0 0 0,-2 1-7 16,1 2 0-16,0 0-9 0,0-1-24 0,-1 0-25 15,0-1-33-15,-1-2-45 0,1-7-44 0,0 0-46 16,0 0-59-16</inkml:trace>
  <inkml:trace contextRef="#ctx0" brushRef="#br1" timeOffset="73310.6">16640 3724 572 0,'-2'-8'137'0,"-1"1"24"16,3-1 19-16,-2 1 19 0,2 7 12 0,0 0-34 15,-1-5-17-15,1 5-13 0,0 0-16 0,0 0-12 16,0-6-9-16,0 6-9 0,0 0-5 0,0 0-11 16,0 0-12-16,0 0-9 0,2-7-6 0,-2 7-4 15,0 0-5-15,0 0-4 0,0 0-2 0,0 0-2 16,0 0-2-16,0 0-2 0,0 0-6 15,0 0-7-15,0 0-7 0,0 0-8 0,0 0-11 16,0 0-16-16,-2-1-19 0,-3 2-6 16,-1 5 0-16,-3 3-2 0,-3 3 1 0,-3 2 2 15,-3 4 4-15,0 0 12 0,2 4 13 0,-3 3 5 16,6-2-3-16,1 1-4 0,2-1-10 0,3-1 0 16,3 1-2-16,7 0 0 0,1 1 1 0,0 0 2 15,2 0 2-15,1-2 5 0,3-3 8 0,0 0 3 16,2-2 2-16,-2-3-2 0,1-5 1 0,2 0-5 15,-2-3-11-15,0-3-17 0,1 0-16 16,0-2-20-16,-3-1-32 0,2-4-53 0,-1 1-78 0</inkml:trace>
  <inkml:trace contextRef="#ctx0" brushRef="#br1" timeOffset="74021.25">16989 3533 290 0,'0'0'81'16,"0"0"9"-16,0 0 4 0,0 0-1 0,0 0-2 16,0 0-30-16,0 0-22 0,-1 0-12 0,-1 1-10 15,-2 2-7-15,-3 4-3 0,2 3 4 16,-5 4 14-16,-2 3 7 0,-1 2 1 16,-2 0-2-16,-4 3 0 0,5-4-3 0,-1-1 2 15,-3-1-3-15,3-1-8 0,-1-2-7 0,4-2-4 16,3-4 2-16,-3 0-1 0,12-7-1 0,0 0 1 15,0 0-4-15,0 0 2 0,0 0 3 0,0 0 7 16,0 0 3-16,0 0 7 0,-3 7 12 0,3-2 1 16,1-3 15-16,3-1 12 0,5 0 6 0,-1-2 4 15,2 0 7-15,5 1 1 0,0 0-13 0,7-1 1 16,-4 0-14-16,0-1-15 0,6-1-13 16,0 1-20-16,-2 0-25 0,2-1-30 0,-2 1-22 15,-1-2-39-15,-2-1-55 0,0 1-74 0</inkml:trace>
  <inkml:trace contextRef="#ctx0" brushRef="#br1" timeOffset="74295.94">17063 3568 920 0,'-6'-7'165'0,"6"7"28"0,0 0 19 15,0 0 14-15,0 0 7 0,0 0-54 16,0 0-41-16,0 0-26 0,0 0-29 0,0 0-25 15,0 0-24-15,0 0-17 0,-4-1-5 0,4 4-7 16,0 6-2-16,3 3-8 0,0 4-1 16,-1 2-4-16,0 2 3 0,-1 2 3 0,1 3-1 15,0 2 0-15,-3-5 0 0,0 0 4 0,-1-3 0 16,-1 0 3-16,0-1 3 0,0-3-1 0,1 2-1 16,1-1 1-16,-2-3 0 0,1-1-5 15,0-2-17-15,0 0-19 0,-2-1-16 0,4-9-16 0,0 0-27 16,0 0-28-16,0 0-31 0,0 0-26 0,0 0-19 15,0 0-17-15,0 0-10 0,0 0-8 0</inkml:trace>
  <inkml:trace contextRef="#ctx0" brushRef="#br1" timeOffset="74664.16">17396 3629 737 0,'0'0'166'0,"0"0"33"0,-6-8 36 16,6 8 28-16,0 0 22 0,0 0-35 0,0 0-32 16,0 0-32-16,-5-6-26 0,5 6-28 0,-5-7-33 15,5 7-24-15,-4-3-19 0,4 3-13 0,0 0-5 16,0 0-7-16,0 0-3 0,-3-5-2 0,3 5-2 16,0 0-2-16,0 0 4 0,-3-3-2 15,1-2-4-15,1-1-1 0,-2 1-3 0,1-1-5 16,2 6 1-16,0 0-5 0,0 0-6 0,0 0-1 15,0 0-4-15,0 0-2 0,0 0-4 0,0 0-4 16,0 0-10-16,0 0-7 0,-1 0-12 0,0 2-6 16,0 6 4-16,1 0-3 0,0 5 2 0,-1 1 4 15,0 5 8-15,0 2 10 0,0 2 10 16,-1 1 7-16,1-3 1 0,-2-3 2 16,1-2-2-16,0 0-1 0,0-2-11 0,1 0-9 15,-1-3-8-15,0-1-13 0,1-2-16 0,0 0-17 0,0-1-21 16,1 0-21-16,0 0-10 0,0-7-24 0,-1 6-26 0,1-6-34 15,0 7-35-15</inkml:trace>
  <inkml:trace contextRef="#ctx0" brushRef="#br1" timeOffset="75046.13">17862 3823 431 0,'-13'-4'89'0,"0"0"11"0,13 4 6 16,0 0 9-16,0 0 2 0,0 0-28 0,0 0-17 15,0 0-10-15,-5 0-6 0,5 0-10 0,0 0 1 16,0 0-3-16,0 0 2 0,0 0 1 16,0 0 3-16,-6-2 2 0,6 2 4 0,0 0 8 15,0 0 3-15,-4-3 1 0,4 3-1 0,0 0 1 16,0 0-3-16,0 0 3 0,0 0 2 0,0 0-1 15,0 0 4-15,0 0 8 0,0 0 1 0,0 0 0 16,0 0 0-16,0 0-8 0,0 0-6 0,0 0-7 16,0 0-9-16,0 0-15 0,2-1-10 0,-2 1-6 15,0 0-10-15,0 0 26 0,0 0-37 0,3 0-3 16,-3 0-6-16,0 0 1 0,0 0 2 16,0 0-4-16,0 0 2 0,-3 4-32 0,2 1 32 15,-3 1-14-15,1 2-9 0,-2 3-5 0,0 1-20 16,-3 4-27-16,-4 1-33 0,-8 1-51 15,-3-1-72-15,-1-5-82 0</inkml:trace>
  <inkml:trace contextRef="#ctx0" brushRef="#br1" timeOffset="75460.94">18257 3616 409 0,'-3'-10'116'16,"3"10"16"-16,0 0 10 0,0 0 6 0,0 0 3 16,-5-7-41-16,5 7-29 0,-3-2-23 0,-2 3-21 15,0 2-16-15,-3 2-10 0,2 3-4 0,-4-1-4 16,1 2 1-16,-2 4 2 0,-1 2-5 0,3 0 3 15,-1-1-1-15,2 1-1 0,-2-1 1 0,3 0 0 16,0-1-3-16,2 2-3 16,2-3 3-16,3-1-2 0,1-1 2 0,1-1-3 0,2-1 1 15,0-1-3-15,3 0 2 0,-1-2 2 16,3-1 3-16,1 0 7 0,0 0 17 0,0-1 19 16,1-1 16-16,0-2 22 0,0 0 22 15,0-1 20-15,-1 0 17 0,1-1 10 16,1 0 2-16,-1-4-3 0,0-1-9 0,0-3-19 0,1 1-20 0,-2-3-18 15,-1-1-20-15,-4-1-18 0,4-1-19 0,-6 0-20 16,-2 0-20-16,0 0-26 0,-5-1-30 16,-3 0-37-16,-2 1-48 0,-4 2-52 0,-5 2-62 0,0 0-50 15,-3 2-49-15</inkml:trace>
  <inkml:trace contextRef="#ctx0" brushRef="#br1" timeOffset="75754.34">18344 3469 483 0,'0'0'160'0,"0"0"14"0,2-9 10 16,-2 9 4-16,0 0 2 0,6-3-72 0,1 3-49 16,0 3-19-16,5 3-16 0,3 5-9 0,2 2-8 15,-1 2-6-15,2 2-2 0,2 3-1 0,-1 3 1 16,0-1 1-16,-3 2-2 0,3 1-5 0,-6 0-1 15,1-1-1-15,-4 1 2 0,0-1 0 16,-5 0 4-16,-2-2 0 0,-3-2-1 0,-2 2-1 16,-3-2 5-16,-4 0 1 0,-1-2-1 0,-2 0 3 15,-2 0-5-15,-3 0-1 16,-1-1 2-16,-2-1-1 0,-1 0-5 0,-1-3-2 16,-3 0-16-16,1-3-35 0,-1-1-51 0,0-3-71 0</inkml:trace>
  <inkml:trace contextRef="#ctx0" brushRef="#br1" timeOffset="76054.45">18958 3679 547 0,'-12'-7'137'0,"12"7"20"0,0 0 18 0,0 0 10 0,0 0 9 16,0 0-37-16,0 0-27 0,0 0-18 0,0 0-16 15,0 0-4-15,0 0-14 0,-5-4-5 0,5 1 4 16,3 2-5-16,3-1-4 0,3 4-7 16,2-2-11-16,5 0-14 0,3-2-5 0,2 0-7 0,5 2-11 15,-7-3-6-15,3 4-6 0,3-3-7 16,-2 1-19-16,2-1-29 0,0 2-31 0,-3-1-35 15,-1 1-42-15,-4 0-53 16,-1 1-56-16</inkml:trace>
  <inkml:trace contextRef="#ctx0" brushRef="#br1" timeOffset="76212.92">18973 3838 476 0,'0'0'223'0,"0"0"38"16,0 0 27-16,0 0 18 0,0 0 9 15,-2 1-67-15,4 1-65 0,7-2-43 0,6 0-40 16,5-2-40-16,3 0-31 0,8-1-42 16,3 0-44-16,8-2-52 0,2 1-72 0,-3 2-86 15</inkml:trace>
  <inkml:trace contextRef="#ctx0" brushRef="#br1" timeOffset="76966.03">20073 3500 16 0,'2'-6'0'16,"-2"6"0"-16,0 0 1 0,0 0-2 0</inkml:trace>
  <inkml:trace contextRef="#ctx0" brushRef="#br1" timeOffset="77879.96">20076 3487 109 0,'0'0'37'0,"0"0"13"0,1-7 9 15,-1 7 13-15,0 0 16 0,0 0 0 0,0 0 3 16,0 0 1-16,0 0-1 0,0 0-6 0,0 0-3 16,0 0-7-16,0 0-7 0,0 0-9 0,0 0-6 15,0 0-7-15,0 0-8 0,0 0-5 0,0 0-8 16,0 0-5-16,0 0-9 0,0 0-2 0,0 0-4 15,0 0-3-15,0 0-1 0,0 0-1 16,0 0 2-16,0 0-1 0,0 0 1 0,0 0-1 16,0 0 1-16,0 0-2 0,0 0 1 0,0 0-1 15,0 0-1-15,0 0 1 0,0 0 1 0,0 0 0 16,0 0-1-16,0 0 2 0,0 0-2 0,0 0 0 16,0 0 3-16,0 0-3 0,0 0-2 0,0 0 4 15,0 0-2-15,0 0 0 0,0 0 1 16,0 0 2-16,0 0-4 0,0 0 1 0,0 0 1 15,0 0-4-15,0 0 3 0,0 0 2 0,1-6-2 16,-1 6-2-16,0 0 5 0,0 0-3 16,0 0 0-16,0 0 3 0,0 0-3 0,0 0-2 15,0 0 1-15,0 0 2 0,0 0-2 0,0 0 1 16,0 0-3-16,0 0 3 0,0 0 0 0,0 0 0 16,0 0 0-16,0 0-1 0,0 0-1 0,0 0 1 15,0 0 4-15,0 0-6 0,0 0 0 0,0 0-1 16,0 0-5-16,0 0-1 0,0 0-4 0,0 0 0 15,0 0-7-15,0 0 0 0,0 0-2 0,0 0 0 16,0 0 3-16,0 0-2 0,0 0 2 0,0 0 0 16,0 0 5-16,0 0 1 0,0 0 1 0,0 0 0 15,-3-5 0-15,3 5 3 0,0 0-1 0,0 0 1 16,0 0-1-16,-5-2 2 0,0 1 1 0,0 3 2 16,0 1 0-16,1-1 1 0,0 1 3 0,-2 2 2 15,6-5-1-15,0 0-2 0,0 0 2 16,0 0 1-16,0 0 8 0,0 0 19 0,0 0 16 15,0 0 12-15,0 0 20 0,0 0 11 0,0 0 13 16,0 0 10-16,0 0 4 0,0 0-1 0,0 0-7 16,0 0-1-16,0 0-3 0,0 0-2 0,0 0-6 15,-1 1-11-15,0-1-4 0,7-2-16 0,0-1-11 16,2 0-14-16,1-2-16 0,3 0-8 16,0-1-10-16,3-1-3 0,-1 1-8 0,-3 4 1 15,0 1-4-15,0 0-3 0,-2 1-4 0,0 1-14 16,0 1-7-16,1 1-6 0,-4 1-2 15,1 0-3-15,-1 3 5 0,-2 0 0 0,2 2 4 16,-6 1 3-16,0 0 12 0,-2 3 7 0,-4 1 2 16,-2 1 2-16,0 3 4 0,-6 1 4 0,1 1 3 15,-1 0 6-15,-3-1-2 0,-1 0 3 0,1 0 0 16,-2-2 0-16,3 0-2 0,0-1 1 16,2-3-2-16,1-3 4 0,0-1 0 0,1-1 0 0,5-1-2 15,7-7-1-15,0 0 1 0,0 0-1 0,0 0 2 16,0 0-2-16,0 0 5 0,0 0 5 0,0 0 12 15,0 0 8-15,-2 6 3 0,3-2 1 0,2-1 6 16,0-2 12-16,3 0 2 0,1-1-3 0,2-1-5 16,3 0-8-16,3-1 1 0,2 0-3 15,-1-1-6-15,3 2-18 0,1-3-13 0,7-1-36 16,0-1-32-16,2-1-36 0,2 0-46 16,0-1-45-16,-1 0-44 0,-2-1-53 0</inkml:trace>
  <inkml:trace contextRef="#ctx0" brushRef="#br1" timeOffset="78112.38">20391 3662 498 0,'-19'-9'161'0,"-2"-1"25"0,21 10 27 0,0 0 28 0,0 0 23 15,0 0-40-15,0 0-29 0,0 0-27 0,0 0-31 16,0 0-19-16,0 0-25 0,-5-6-25 15,6 5-24-15,6-3-19 0,4 1-6 0,4 3-8 16,5 0 0-16,4-2-4 0,2-2-12 0,4 1-17 16,1 1-31-16,-1-2-32 0,-2 0-21 0,-2 0-19 15,-2-1-23-15,-3 1-29 0,-2-3-31 0,-2 3-27 16,-2 1-14-16</inkml:trace>
  <inkml:trace contextRef="#ctx0" brushRef="#br1" timeOffset="78364.57">20548 3504 481 0,'-3'-7'211'15,"3"7"31"-15,-3-8 25 0,3 8 17 0,0 0 13 16,0 0-73-16,0 0-54 0,0 0-46 0,0 0-35 16,0 0-35-16,0 0-28 0,-4-2-21 0,1 2-15 15,0 3 0-15,1 4-4 0,0 1-1 0,1 4 2 16,-2 4 5-16,0 3 5 0,1 3 1 0,0 1 5 15,0-4 0-15,1 1 1 0,-1-1 0 0,1 1-1 16,-1-3 2-16,0-1-5 0,0-3 0 0,1-4 0 16,1-1-5-16,0-8-13 0,0 8-23 0,0-8-26 15,1 6-19-15,1-1-21 0,-2-5-22 16,0 0-25-16,0 6-27 0,0-6-24 16,0 0-23-16</inkml:trace>
  <inkml:trace contextRef="#ctx0" brushRef="#br1" timeOffset="78721.3">20874 3427 538 0,'-12'-7'182'0,"1"3"25"0,11 4 22 16,0 0 16-16,0 0 9 0,0 0-75 0,0 0-37 15,0 0-24-15,0 0-26 0,0 0-26 0,0 0-22 16,-5-1-16-16,1 2-12 0,1 3-11 15,3 3-7-15,0 2-4 0,-1 4-1 0,1 1 0 16,-2 3 0-16,1 3 0 0,0 3 2 0,-3-2 4 16,1 0 1-16,1 1-1 0,0-1 1 0,-2-2 1 15,2-3 2-15,-1 1-2 0,3-4 1 0,-2-3-2 16,3-1 3-16,-1-2-3 0,1 1 1 16,-1-8 0-16,0 0-1 0,0 0 2 0,0 0-1 0,0 0 2 15,0 0-3-15,0 0 3 0,0 0 0 0,0 0-1 16,0 0 3-16,0 0-1 0,0 0 2 15,0 0 1-15,0 0-2 0,0 0 0 0,0 0-7 16,0 0-2-16,0 0-13 0,0 0-13 0,0 0-21 16,0 0-21-16,0 0-25 0,0 0-31 0,0 0-27 15,-2 0-38-15,2 0-27 0,2-3-35 0</inkml:trace>
  <inkml:trace contextRef="#ctx0" brushRef="#br1" timeOffset="79724.49">21049 3256 247 0,'-6'-7'55'0,"3"0"20"16,3 7 20-16,0 0 16 0,-3-7 15 0,3 7 14 15,0 0-5-15,0 0-7 0,0 0-12 0,0 0-14 16,0 0-16-16,0 0-11 0,0 0-13 0,0 0-11 15,0 0-11-15,0 0-10 0,0 0-8 16,0 0-2-16,1-4-3 0,1 1-3 0,1 0 3 16,2 3 0-16,0-1-1 0,-1 1 1 0,-4 0 3 15,6 1-2-15,1 0 2 0,-1 1-3 0,-6-2-3 16,0 0-3-16,0 0-1 0,0 0 0 0,0 0-3 16,0 0-1-16,0 0-2 0,0 0 0 0,0 0-4 15,0 0 0-15,0 0 2 0,0 0-2 0,0 0 0 16,0 0 0-16,0 0-3 0,0 0-4 0,0 0-3 15,0 0-9-15,0 0-9 0,0 0-7 0,0 0-8 16,0 0-2-16,0 0-2 0,0 0 4 0,0 0 4 16,0 0 10-16,0 0 9 0,0 0 7 0,0 0 9 15,0 0 1-15,0 0 6 0,0 0 1 16,0 0 0-16,0 0 2 0,0 0 2 0,0 0 1 16,0 0 1-16,0 0 1 0,0 0 0 0,0 0-1 15,0 0 0-15,0 0-1 0,0 0-4 0,0 0 1 16,0 0-3-16,0 0-1 0,0 0-2 0,0 0 5 15,0 0-1-15,0 0 7 0,0 0 6 16,0 0 10-16,0 0 7 0,0 0 9 0,0 0 5 16,0 0 7-16,0 0 6 0,0 0 2 0,0 0 0 15,0 0-2-15,0 0-3 0,0 0-6 0,0 0-3 16,0 0-6-16,0 0-6 0,0 0-10 0,0 0-6 16,0 0-8-16,0 0-4 0,0 0-4 15,0 0-3-15,0 0-3 0,0 0 1 0,0 0 0 16,0 0-2-16,0 0 1 0,0 0-8 0,0 0 2 15,0 0-8-15,0 0-5 0,0 0-11 0,0 0-9 16,0 0-5-16,0 0-9 0,0 0-1 0,0 0-4 16,0 0 0-16,0 0-6 0,0 0-1 0,0 0-3 15,0 0-1-15,0 0-7 0,0 0-11 0,0 0-9 16,0 0-8-16,0 0-1 0,0 0-4 0,0 0 2 16,0 0-2-16,0 0 7 0,0 0 11 0,0 0 10 15,0 0 10-15,0 0 7 0,0 0 12 0,0 0 6 16,0 0 9-16,0 0 6 0,0 0 6 0,0 0 5 15,0 0 4-15,0 0 4 0,0 0 2 16,0 0 4-16,0 0 3 0,0 0 1 0,0 0 2 16,0 0-1-16,0 0 1 0,0 0 1 0,0 0-4 15,0 0-6-15,0 0-14 0</inkml:trace>
  <inkml:trace contextRef="#ctx0" brushRef="#br1" timeOffset="80631.57">20926 3439 118 0,'-4'-6'61'0,"4"6"15"16,0 0 16-16,0 0 13 0,0 0 14 0,0 0-6 15,0 0-4-15,0 0-8 0,0 0-13 0,0 0-10 16,0 0-10-16,-3-6-5 0,-1 2-6 0,4 4-3 16,0 0-1-16,0 0 3 0,0 0 2 0,0 0-3 15,0 0 0-15,0 0-6 0,0 0-2 0,0 0-6 16,0 0-7-16,0 0-6 0,0 0-8 15,0 0-3-15,0 0-7 0,0 0 0 16,-5-1-6-16,2 1-2 0,-1 1-1 0,0 0-1 16,-1 2 0-16,-2 3 0 0,0 0 2 0,0 0-5 15,0 2 3-15,-1 1 0 0,4-2 0 0,0-1-2 16,1 1 0-16,1 1-1 0,0-1-3 0,1 1 3 16,1 2-1-16,0 1 1 0,0-1-3 15,0 4 4-15,2 0 0 0,0-1 1 0,-2 0 2 0,3 1-2 16,-1 0-1-16,3 0 2 0,-3-3 2 15,2 0-2-15,-1 0 1 0,0-3-1 0,0-3 2 16,1 1-1-16,-4-6 3 0,4 6 0 0,0 0 3 16,0-2 0-16,0-1 1 0,2 1 4 0,-1-2 2 15,0 1 12-15,1-1 6 0,1 0 8 0,0-1 10 16,1 1 6-16,-2-2 9 0,0-1 9 0,0 0 6 16,0-1 2-16,1 0-1 0,0-1 2 0,-2 0-2 15,0-1-2-15,3-1-4 0,-5-2-4 0,3-1-5 16,0-1-1-16,-2-1-2 0,4 0-7 15,-2-1-6-15,-1-3-5 0,3 2-3 0,-2-2-9 16,1 1-6-16,0-2-10 16,-1 1-6-16,1 1-4 0,-2 0-4 0,2-1-2 0,-1 2-1 0,-2 1 5 15,1 1 3-15,-1-1 6 0,-2 2 6 0,1 1 5 16,-3 8 5-16,0-7 6 0,-1 1 3 16,0 0-1-16,0 1-2 0,-3 1-8 0,0-1-4 15,0 0-10-15,1 1-4 0,-1-2-5 0,-2 2-10 16,0-2-5-16,0 1-10 0,-2 0-6 0,0 0-15 15,-2-1-13-15,1 1-10 0,-1 2-7 0,-4 0-6 16,1 1-4-16,1 0-1 0,0 2 3 0,0 2 7 16,-2 2 11-16,3 0 4 0,-1 1 1 0,2 2-2 15,0 0-2-15,0 0 1 0,3 0-6 0,-1 1-11 16,2 0-12-16,-1-2-10 0,2 0-11 0,1 1-11 16,0 0-17-16,0 0-20 0,2 1-27 0,0 0-27 15,2 0-38-15</inkml:trace>
  <inkml:trace contextRef="#ctx0" brushRef="#br1" timeOffset="81004.32">21216 3196 286 0,'0'-8'139'0,"0"8"18"16,0 0 17-16,0 0 7 0,0 0 7 0,0 0-45 15,0 0-39-15,0 0-33 0,0 0-27 0,2-2-20 16,0 3-18-16,1 4-9 0,-1 3-7 0,2 2-2 16,-1 4 1-16,1 2 4 0,-1 7 3 15,3 1 7-15,0 2 2 0,0-1 2 0,1 2 3 16,0 2 0-16,-1 1 6 0,2 0 2 0,0 1 1 15,-2 3 18-15,-2-4 5 0,-2 0 2 16,-2-1-3-16,0 2 1 0,-4-1 2 16,-4-2-4-16,-3-3-1 0,0 2-22 0,-6-2-4 15,-1-2 0-15,-5 0 2 0,-1-1-2 0,-4 1-9 0,0-3-12 16,-2 0-25-16,-2-1-38 0,-1 0-43 16,1-3-46-16,0 0-48 0</inkml:trace>
  <inkml:trace contextRef="#ctx0" brushRef="#br1" timeOffset="81535.32">19993 3257 112 0,'-5'-8'20'0,"1"1"4"15,-1 3 4-15,-1 1 3 0,0 0 2 0,1 1-1 16,-4 1-2-16,1 4-10 0,-3-1-2 0,3 4-2 0,-3 2-2 15,-3 2 4-15,-1 3 2 0,-3 3 7 16,-6 3-1-16,0 2 8 0,-3 4 4 0,0 1-3 16,0 3-1-16,-1 1-6 0,2 1-2 0,5 2-8 15,1 2-2-15,3-1-8 0,7 1 2 16,8-1 5-16,1-1 1 0,3 2 0 0,1-4 1 16,5-1-2-16,2-3 5 0,2-2 0 0,2-4-9 15,2-2 1-15,3-1-2 0,-1-4-2 0,6-2-5 16,3-4-20-16,3-3-44 0,3-1-44 0</inkml:trace>
  <inkml:trace contextRef="#ctx0" brushRef="#br1" timeOffset="81944.53">21589 3305 184 0,'-3'-7'94'15,"3"7"12"-15,0 0 8 0,0 0 11 0,0 0 2 16,0 0-28-16,-5-6-21 0,5 6-19 0,0 0-16 15,0 0-14-15,0 0-9 0,0 0-10 0,0 0 0 16,0 0-6-16,0 0-1 0,-6-4 0 0,6 4-5 16,0 0 4-16,-6 0-2 0,6 0-1 15,0 0-4-15,-4 2 3 0,-1 3-3 0,-1 2-3 0,-1 2 5 16,-2 4-4-16,0 2 3 0,-2 2-1 16,-1 1 1-16,-1 3 0 0,-2 2 2 15,-2 0 4-15,0 1-2 16,0-2 1-16,0-2 1 0,1 0-2 0,-1 1 2 15,2-1 3-15,1 0-3 0,3-2 1 0,1-3-3 0,1 1 3 16,1-4-3-16,3-1-11 0,1 0-27 0,1-2-29 16,3-9-30-16,-3 7-38 0</inkml:trace>
  <inkml:trace contextRef="#ctx0" brushRef="#br1" timeOffset="82224.95">21445 3326 423 0,'-5'-9'110'15,"5"9"22"-15,0 0 19 0,-6-6 11 0,6 6 9 16,0 0-21-16,0 0-19 0,0 0-23 0,0 0-13 16,0 0-13-16,0 0-10 0,0 0-3 0,0 0-1 15,0 0 1-15,0 0-2 0,0 0 2 0,0 0 0 16,0 0-4-16,0 0-5 0,0 0-4 0,0 0-9 15,0 0-10-15,0 0-8 0,0 0-9 0,0 0-13 16,0 0-22-16,0 0-35 16,0 0-37-16,0 0-38 0,0 0-50 0,0 0-37 15,1 1-40-15,0 4-45 0</inkml:trace>
  <inkml:trace contextRef="#ctx0" brushRef="#br1" timeOffset="82393.98">21569 3649 380 0,'-1'7'179'0,"1"-7"34"16,0 0 21-16,0 0 24 0,0 0 16 0,0 0-45 16,0 0-34-16,0 0-28 0,0 0-37 0,0 0-32 15,0 0-22-15,0 0-23 0,0 0-19 16,0 0-20-16,0 0-34 0,0 0-32 0,0 0-31 16,0 0-31-16,0 0-42 0,0 0-42 0,1 0-46 15</inkml:trace>
  <inkml:trace contextRef="#ctx0" brushRef="#br1" timeOffset="82612.56">21855 3314 484 0,'-9'-3'85'0,"9"3"23"0,0 0 22 0,-8 1 17 16,4 0 20-16,1 4-20 0,0 1-9 0,4 1-13 15,-1 3-13-15,3 0-25 0,-2 2-23 16,0 0-17-16,1 1-21 0,-2 1-10 0,0 0-5 16,0 2-5-16,-1 1-3 0,0 0 1 0,0 3-3 15,-1 0-16-15,1 3-26 0,-2-1-27 0,-1 0-44 16,2 0-50-16,-1-3-56 0</inkml:trace>
  <inkml:trace contextRef="#ctx0" brushRef="#br1" timeOffset="83032.47">21917 3421 1083 0,'9'-27'161'0,"0"1"21"0,1 3 25 16,0 3 25-16,1 3 24 0,2 3-54 0,-2 1-42 16,1 4-27-16,-1 1-20 0,-1 2-24 0,0 4-25 15,-3 1-28-15,2 3-23 0,0-1-17 0,1 5-12 16,1 0-11-16,1 2-2 0,0 2-3 0,0 1 1 15,1 2-3-15,-3 1-1 0,-1 1 0 16,-3-3 8-16,-1 1 7 0,-2-2 0 0,-4 0 1 16,-5-3-7-16,1 1-2 0,-2-1-6 15,-2 0 0-15,-2-1-8 0,1 0-2 0,-2 1-4 16,-1-1-8-16,-1 1-6 0,0-1-10 0,0 0-16 16,2-1-19-16,0-2-18 0,4-1-16 0,8-3-8 15,0 0 6-15,0 0 8 0,0 0 14 0,0 0 24 16,-3 2 29-16,3-1 36 0,3-1 26 0,1 0 20 15,5-1 14-15,4-1 18 0,0 0 7 0,3 1 10 16,-1 1 0-16,2 1-1 0,-3 3 1 0,-1 0-5 16,-1 3-6-16,1 3 2 0,0 0-6 0,-3 0-4 15,-1 3-5-15,0-1-3 0,-3 1 2 16,-3 0 8-16,-2-1 0 0,-4-2-11 0,0 1-2 16,-4-2-4-16,-3 2-2 0,-1-1-6 0,-1 0-6 15,-6 0-10-15,-2 2-3 0,0 1-4 0,-6-4-10 16,2 5-35-16,-4-3-53 0,2-3-72 0</inkml:trace>
  <inkml:trace contextRef="#ctx0" brushRef="#br1" timeOffset="86820.04">22562 3502 449 0,'-8'2'127'0,"8"-2"26"0,0 0 22 0,-8 1 19 16,1-1 14-16,7 0-23 0,-8-1-19 0,8 1-19 15,-6-1-21-15,6 1-17 0,0 0-13 0,0 0-11 16,0 0-13-16,-7-2-6 0,1 2-8 15,0 4-10-15,6-4-11 0,0 0-9 0,-7 3-6 16,7-3-8-16,0 0 8 0,0 0 4 16,0 0 3-16,0 0 5 0,0 0 5 0,0 0 7 15,0 0 3-15,0 0-3 0,0 0-9 0,2 0-6 16,0-1-7-16,3 0-5 0,-1 0-7 0,3 1-6 16,3-1-8-16,3-1 2 0,4 1 2 0,2-3-1 15,7 1-1-15,-4-1-1 16,3 1-2-16,-1-1-11 0,4 1-13 0,-1-1-27 15,1 1-25-15,-3-1-29 0,-2 1-32 0,-5 3-42 16,-4-2-50-16,-2 1-51 0,-12 1-59 0</inkml:trace>
  <inkml:trace contextRef="#ctx0" brushRef="#br1" timeOffset="87011.64">22554 3681 579 0,'0'0'190'0,"0"0"35"0,0 0 31 15,0 0 25-15,0 0 16 0,0 0-45 0,0 0-42 16,0 0-36-16,-4 0-38 0,6-2-36 16,7 1-32-16,4-3-24 0,8 0-14 0,4-2-17 15,3-4-26-15,3 1-45 0,4-3-31 0,2 0-44 16,-1 5-58-16,-1-3-74 0,-3-2-78 0</inkml:trace>
  <inkml:trace contextRef="#ctx0" brushRef="#br1" timeOffset="87756.03">23258 3294 280 0,'-8'1'118'0,"8"-1"27"0,0 0 25 0,0 0 28 0,0 0 21 16,0 0-6-16,-7-1-10 0,7 1-6 0,0 0-13 15,0 0-10-15,0 0-7 0,0 0-13 16,0 0-4-16,0 0-10 0,-2-3-8 0,2-2-8 15,2-2-17-15,3 0-15 0,2-1-12 0,0-2-20 16,4-1-13-16,2 0-16 0,1-1-15 0,2 1-15 16,-2 1 3-16,0 1-7 0,1 2-5 0,-2 1 2 15,3 0-4-15,-4 3-4 0,0 2-14 16,0 2-13 0,0 2-16-16,-3 1-1 0,1 4-2 0,-2 2-7 0,0-1-9 0,-3 3 1 15,0 0 13-15,-1 1 8 0,-3 1 7 0,-1-1-2 0,-3 1-2 16,-4 1 3-16,0 1 14 0,-5 0 3 15,-3 3 2-15,-1 0 7 0,-3 0 8 16,-2 2 7-16,-2 1 7 0,-2-2 2 0,0 0-2 0,1 0-1 16,2-2 2-16,1-3 1 0,3-2-5 0,4-2 2 15,3-1-1-15,2 0 1 0,9-10-1 0,-4 7 4 16,4-7-4-16,0 0 5 0,0 0 3 0,1 4 4 16,1-1 7-16,4-2 17 0,2-1 18 0,1-2 21 15,1 0 15-15,4 0 7 0,1-3 8 0,4 0 7 16,5-2 2-16,1 0-9 0,6 0-14 15,3-2-15-15,0-1-3 0,5-1-5 0,3-2-4 16,2 1-8-16,-2-1-3 0,-1 0-4 0,-5 1 2 16,-8 1 4-16,-3 1-10 0,-3 2-4 0,-4 2-7 15,-18 6-3-15,13-5-12 0,-13 5-12 0,0 0-19 16,0 0-31-16,0 0-32 0,0 0-30 0,0 0-37 16,0 0-39-16,0 0-43 0,0 0-49 0,0 0-54 15,0 0-59-15</inkml:trace>
  <inkml:trace contextRef="#ctx0" brushRef="#br1" timeOffset="89756.14">7384 11260 270 0,'8'0'82'0,"-3"2"19"0,-5-2 19 0,0 0 19 0,0 0 15 15,0 0-11-15,0 0-9 0,7 3-14 16,-7-3-21-16,2 3-19 0,0 2-19 0,-2-1-16 15,-3 3-13-15,-2 0-10 0,-1 3-10 0,1 1 0 16,-4-1-1-16,0 3 0 0,-1-1 3 0,2 1 6 16,-3 3 11-16,-2 0 9 0,1 3 1 0,-1 0-3 15,1-2-1-15,-2 3 0 0,1-1 0 0,0-1-9 16,-2 0-14-16,2 1-7 0,-2-2-3 16,3 0 1-16,-2-2-1 0,1 1-1 15,2-1-3-15,1-3 0 0,3 0 0 0,1-2-2 16,6-10 1-16,0 0-2 0,-1 9 0 0,1-9 6 15,1 4 1-15,2-1 2 0,2 0 1 0,1-3 6 16,5-1 8-16,-2-1 10 0,0-2 6 0,4 0 1 16,1-1 0-16,4-1 0 0,-1 1 0 0,4-2-5 15,1 0-8-15,-1 1-6 0,1 0-7 0,-1-2-3 16,-1 1-2-16,-1 1-8 0,-5-1-21 0,-3 1-26 16,-11 6-35-16,0 0-46 0,6-6-41 0,-4 0-52 15,-1-1-77-15</inkml:trace>
  <inkml:trace contextRef="#ctx0" brushRef="#br1" timeOffset="90022.64">7376 11356 903 0,'0'0'135'0,"0"0"14"0,0 0 15 0,0 0 10 0,0 0 6 16,0 0-53-16,0 0-34 0,0 0-22 0,-3-2-24 15,0 1-12-15,1 3-15 0,2 4-10 16,2 2-5-16,2 0-3 0,-1 5 1 15,0 2-5-15,1 3 5 0,3 2 1 0,-2-1 27 16,1 3 13-16,2 1-3 0,-1-1 5 0,-1-1-4 16,-1 1 0-16,2 0 1 0,-1 1-4 0,-1-3-24 15,-1-2-13-15,-1-4 4 0,0 1-4 16,-1-4-9-16,-1 1-22 0,1-1-22 0,0-2-29 16,-2-9-30-16,0 0-35 0,0 0-39 0,0 0-40 15,0 0-31-15,0 0-20 0</inkml:trace>
  <inkml:trace contextRef="#ctx0" brushRef="#br1" timeOffset="90365.2">7533 11400 688 0,'0'0'164'16,"0"0"20"-16,0 0 15 0,0 0 15 0,0 0 12 16,0 0-66-16,0 0-38 0,0 0-19 0,0 0-8 15,0 0-13-15,-1-4-9 0,-1 2-8 0,0 4-11 16,2 3-7-16,1 2-6 0,1 0-10 0,-1 1-10 15,3 0-7-15,-4-8-7 0,3 8-7 16,1-1-1-16,-4-7-1 0,1 6 1 16,1 2 1-16,2 0 0 0,0 1-1 0,0 3 1 15,0 1 2-15,1 4 0 0,-1 1 1 16,1 0-2-16,-1 5 2 0,2 0 8 16,1 2 27-16,-2 1 2 0,0-4-2 0,0 3 2 0,-2-2-4 0,1-4 2 15,1-1-1-15,-1 0-10 0,-2-4-21 16,0-4-5-16,-2-10 1 0,0 0-1 0,0 0 3 0,0 0-1 15,0 0 3-15,0 0 1 0,0 0-4 0,0 0 3 16,0 0-1-16,0 0 2 0,0 0 0 16,0 0 2-16,0 0-2 0,0 0 4 0,0 0-8 15,1-2-13-15,-2-1-18 0,-1-4-24 0,0 0-26 16,-2-2-37-16,-1 2-40 0,1-3-55 0,2-3-50 16,-2-1-67-16</inkml:trace>
  <inkml:trace contextRef="#ctx0" brushRef="#br2" timeOffset="96765.1">10849 8061 99 0,'-8'5'58'0,"0"-2"17"15,-1 1 19-15,-1-1 15 0,-2 0 14 0,4-2-2 16,-2 2-2-16,2-2 3 0,0 0-6 0,-2 1 0 16,3-2-6-16,7 0-2 0,0 0-4 0,0 0 0 15,0 0-5-15,0 0-6 0,0 0-7 0,0 0-11 16,0 0-10-16,0 0-1 0,0 0-1 0,0 1 4 16,3 0 4-16,6 0-1 0,-2 0 0 0,2 0-1 15,0 0-1-15,4-1-6 0,0 1-8 0,4-1-3 16,-4 3-5-16,2-2 1 0,1 2-2 15,4-2-2-15,3 3-4 0,7-1-2 16,2 1-3-16,4-1-8 0,2-3-8 0,5 0-7 16,1 1-6-16,2-1-4 0,0-1-1 0,-2 0-6 15,-4-2-6-15,-6-1-2 0,-3 2-3 0,-4 1-3 16,-8 0-1-16,-3 1-11 0,-16 0-7 0,0 0-15 16,0 0-8-16,0 0-20 0,0 0-22 0,0 0-24 15,0 0-36-15,0 0-37 0,0 0-41 0,0 0-44 16</inkml:trace>
  <inkml:trace contextRef="#ctx0" brushRef="#br2" timeOffset="96996.19">10966 8189 418 0,'-22'5'141'0,"7"-3"43"0,15-2 32 0,-13 3 33 15,13-3 24-15,0 0-19 0,0 0-15 0,0 0-19 16,0 0-16-16,0 0-29 0,0 0-26 0,-4 3-21 15,4-1-15-15,4 0-11 0,2-1-7 0,6 0-6 16,1 0-10-16,7 2-9 0,3-2-4 0,6 2-10 16,3-1-10-16,0-1-6 0,1-1-12 15,2 1-9-15,3 0-22 0,3-1-13 0,-4 0-22 16,-4-3-30-16,-3 3-32 16,-6-3-42-16,-5 0-48 0,0-1-71 0,-3-3-104 0</inkml:trace>
  <inkml:trace contextRef="#ctx0" brushRef="#br2" timeOffset="98809.92">10591 4467 279 0,'1'-12'92'0,"-1"12"17"16,0 0 20-16,0 0 16 0,0 0 18 0,0 0-13 15,0 0-6-15,0 0-8 0,0 0-6 0,0 0-7 16,0 0-10-16,0 0-8 0,0 0-16 0,0 0-13 16,0 0-13-16,0 0-17 0,0 0-13 0,0 0-13 15,-1-7-12-15,0 11-9 0,-2 4-4 0,1 8-3 16,-1 7-1-16,0 3 0 0,-2 5 0 16,2 3 3-16,1 5 4 0,-1 2 0 15,-1 0 2-15,0 0 2 0,0-1-1 0,1-5 2 16,-1-2 3-16,0-3 1 0,0-3 0 0,2-3-2 15,-2-4 2-15,0-3 1 0,2-4-3 0,-1-2 2 16,3-11 0-16,0 0 3 0,0 0 0 0,0 0 4 16,0 0 0-16,0 0-1 0,0 0 1 0,0 0 2 15,0 0 1-15,0 0-3 0,0 0-3 0,-3 2-1 16,3-2 0-16,0-1 1 0,0-5 6 0,2-1 14 16,0-3 11-16,1-2-11 0,2-2 6 0,2-3 2 15,2-1 1-15,0 4-3 0,1-1-8 0,3-2-14 16,-1 0-15-16,2 1 11 0,-1 0 0 0,1 3 0 15,0 2 6-15,-2 1 6 0,1 2 4 0,0 3 2 16,-2 1 5-16,-2 2-4 0,1 4-5 0,1 2-3 16,1 1-7-16,-4 1-6 0,0 1-7 15,1 0-2-15,-3 2-4 0,-2 0 3 0,2 2-2 16,-1-1 1-16,-3 1 1 0,0 2 2 16,-2 0 2-16,3 0-1 0,-3 1-4 0,0-1-7 15,2 2-1-15,-1 0-7 0,0-3-14 0,0 0-19 16,0-2-19-16,-1-2-9 0,0-8-14 0,0 0-10 15,0 0-19-15,0 0-21 0,0 0-15 0,0 0-11 16,0 0-9-16,0 0-21 0,0 0-14 0,4 3-12 16</inkml:trace>
  <inkml:trace contextRef="#ctx0" brushRef="#br2" timeOffset="99083.08">11104 4390 730 0,'0'-10'163'0,"0"10"15"0,0 0 16 0,0 0 14 16,0 0 13-16,0 0-50 0,0 0-44 0,0 0-29 16,-2-6-28-16,0 2-15 0,-3 2-15 0,0 3-18 15,-1 2-13-15,0-1-11 0,-1 1-2 0,0 1-2 16,-1 1-1-16,0 1-2 15,2 0-1-15,-2 1 1 0,0 0-2 0,-2 3-5 16,-2 2-10-16,1 5-10 0,-1 0-13 0,-3 0-19 16,2 1-28-16,0 1-37 0,2-3-40 0,0 3-43 15</inkml:trace>
  <inkml:trace contextRef="#ctx0" brushRef="#br2" timeOffset="100060.71">11370 4400 321 0,'7'-6'99'0,"-4"0"19"15,-3 6 19-15,0 0 12 0,0 0 9 0,-2-3-19 16,1 1-26-16,-4 1-24 0,-1 1-26 0,2 1-20 15,-6 6-19-15,-4 1-10 0,-1 5-8 0,-5 8 1 16,-2 6 0-16,2 1 4 0,-4 4 9 0,2 2 0 16,1 0-2-16,-2 3-1 0,3-2-3 0,3-1-7 15,3 0-2-15,7-6-5 0,3-2-5 0,3 1 20 16,4-1 10-16,2-1 3 0,4 1 4 16,2-1 0-16,2 0 2 0,2-2 1 0,0 0-2 15,1-1-13-15,0-4-12 0,1-3-4 0,-2-1 1 16,-1-3-1-16,0 0 0 0,-1-3 2 0,0-1 1 15,0-1-3-15,-1-1 2 0,-2-3-10 0,0 0-23 16,1-2-37-16,1-1-41 0,1-3-71 0</inkml:trace>
  <inkml:trace contextRef="#ctx0" brushRef="#br2" timeOffset="100671.85">11579 4631 402 0,'0'0'173'16,"-3"-8"29"-16,3 8 20 0,0 0 20 0,-1-8 17 16,2 2-56-16,0 0-40 0,2 1-30 0,3 0-26 15,0 2-22-15,2-1-15 0,1 0-15 16,0-2-17-16,2-2-7 0,-1 2 0 0,0 0-4 16,2 0-6-16,-1-1-4 0,-1 1-7 0,4 0-4 15,-1 0-2-15,2 3-1 0,-4-1-6 0,5 4-1 16,-4 3-1-16,0-3 0 0,-1 1-2 0,-3 3-6 15,3 1-4-15,-3 1-4 0,-2 2 0 16,0 2 1-16,-2 1-3 0,-1-1-5 0,1 0-6 16,-3 4-1-16,1 1 5 0,-1-2 3 15,-5-1 3-15,1 1-1 0,-1-3 5 0,-3 1 3 16,-1-2 10-16,-4 1 5 0,-3 2 1 0,1-1 1 0,-2 2 0 16,-2 0 3-16,-1 3-5 0,0 0 4 15,0-1-1-15,0 0 1 0,3 0-2 0,3-2 1 16,3-1 1-16,-2-3-2 0,4-1 0 0,0-3 0 15,8-5-2-15,0 0 1 0,0 0 1 0,0 0-2 16,0 0 1-16,0 5-1 0,0 1 2 0,1-4 0 16,4 1 10-16,0-1 7 0,-1 1 9 15,2-2 2-15,2 2 9 0,0-1 11 0,-8-2 10 0,10 1 6 16,-4 0-1-16,3-1 1 0,1 1-3 0,0 0 1 16,7 0-8-16,-1-1-10 0,4 0-9 0,0-1-8 15,0 0-9-15,2-1-11 0,-2 0-24 0,3-3-34 16,-3 1-41-16,0-1-48 0,-6 0-55 15,0-2-76-15,-1 0-86 0</inkml:trace>
  <inkml:trace contextRef="#ctx0" brushRef="#br2" timeOffset="101249.06">12005 4630 449 0,'0'-9'143'0,"1"1"25"16,-1 0 23-16,-1 2 21 0,1 6 21 0,0 0-36 15,0 0-22-15,1-7-11 0,0 4-17 0,3-2-16 16,-4 5-18-16,4-3-17 0,2-2-17 0,0 0-14 16,2 2-18-16,1 1-12 0,2-1-9 0,0 1-9 15,-1 1-5-15,1-1-5 0,-1 2-4 16,1-1 0-16,-1 3-3 0,0 0-3 0,2 2 2 16,0 0-1-16,-1 2-5 0,0 0 3 15,1 1-3-15,-3 1-4 0,1-1-2 0,-1 4-4 16,-2-1-2-16,-3 1-11 15,1 1-7-15,-5 1-10 0,-1 0 5 0,-3 2 5 0,-1 0 3 16,-2 1 6-16,-3-1-2 0,-1 0 12 0,-2 3 12 0,-3 0 9 16,0-2-3-16,-2 0 0 0,1 0 1 0,-1-1-2 15,2-3 3-15,0 0 0 0,2-1-1 0,3 0-2 16,2-6 2-16,9-5-1 0,0 0 0 0,0 0 3 16,-2 6 0-16,1-1 1 0,3-1 8 0,4 0 10 15,1-2 11-15,0 0 19 0,5-1 18 0,-1-1 12 16,0 0 17-16,4 0 10 0,-2-3 7 15,3 1 7-15,-1-2-3 0,7-1-17 0,3-2-20 16,2 2-12-16,0-1-14 0,0-1-6 0,0 0-9 16,-2 0-12-16,-3 1-9 0,1 1-1 15,-6 0 2-15,-3 1-2 0,-14 4-11 0,0 0-22 16,0 0-30-16,7-5-36 0,-7 5-41 0,0 0-41 16,0 0-50-16,0 0-52 0,0 0-66 0,0 0-67 15</inkml:trace>
  <inkml:trace contextRef="#ctx0" brushRef="#br2" timeOffset="102687.67">12490 4412 497 0,'-3'-8'170'0,"3"8"22"0,0 0 23 0,0 0 21 16,0 0 16-16,0 0-45 0,0 0-29 0,0 0-17 15,0 0-18-15,0 0-17 0,0 0-17 0,0 0-17 16,0 0-12-16,0 0-15 0,2-5-15 0,-1 3-19 16,4 2-16-16,2 1-8 0,0 2-7 15,5 1-4-15,-1 4-4 0,1 1-2 0,3 2 0 16,1 3 3-16,-3 2 4 0,-3 0 0 0,-2 2 2 15,2 0 1-15,-2 3-2 0,-2 0 0 16,-2 1 0-16,-1 0 1 0,-3 0-5 16,-3 1 6-16,-3-2-4 0,0 1-3 0,0 2 1 15,-4 0 5-15,-2-1-1 0,-1 2 1 0,-2-2 4 16,2 0-3-16,-3-2 4 0,1-1 2 0,-2 0-2 16,1-1-6-16,-2-3-5 0,0-2-10 0,3-1-14 0,-1-3-17 15,3-3-24-15,1-1-26 0,12-6-25 16,0 0-22-16,0 0-18 0,-8 2-36 0,0-4-18 15,3-3-25-15,2-4-14 0</inkml:trace>
  <inkml:trace contextRef="#ctx0" brushRef="#br2" timeOffset="102900.77">13065 4645 549 0,'4'-3'132'0,"-4"2"29"0,-4-1 22 0,-5 2 17 15,-4 0 19-15,-3-1-25 0,3 3-18 0,13-2-21 16,0 0-26-16,0 0-22 0,0 0-16 0,-8 2-18 16,5 2-19-16,12-2-20 0,0 1-11 15,1 0-5-15,3 3-2 0,3-3-8 0,4 2-1 16,3 0 0-16,4-1 2 0,-2 0-2 0,3 0-10 16,-2-2-22-16,2 0-21 0,1-1-22 0,-2-1 46 15,-3 1-113-15,-3 0-43 0,-3-1-45 16,-6 1-43-16,-12-1-24 0</inkml:trace>
  <inkml:trace contextRef="#ctx0" brushRef="#br2" timeOffset="103083.83">13102 4801 805 0,'0'0'200'0,"0"0"32"16,0 0 22-16,0 0 25 0,0 0 18 0,0 0-43 15,-5 3-46-15,5 0-51 0,4-2-35 0,6-1-34 16,5 0-26-16,6-2-34 0,3 0-53 15,5-1-50-15,3-3-58 0,3 1-67 0,-3 0-88 16,2-2-87-16</inkml:trace>
  <inkml:trace contextRef="#ctx0" brushRef="#br2" timeOffset="103958.4">13709 4693 233 0,'-9'-1'82'0,"9"1"22"0,0 0 23 0,0 0 22 15,0 0 22-15,0 0 3 0,-9 0-1 0,3-4-13 16,3 1-8-16,1-5-6 0,4 1-10 16,3 0-8-16,-2 1-6 0,0-1-13 0,2 1-12 15,3 0-2-15,-2 3-14 0,5-1-13 0,-3 3-9 16,3 1-14-16,-2 0-18 0,-2 1-8 0,0-1-12 16,2 1-7-16,-3 2 1 0,0-1-2 0,2 1-5 15,-3 3 0-15,1 0 2 0,0-1-3 0,-1 2-6 16,-1 0 1-16,-1-1-5 0,-2 4-3 0,0-2-1 15,-4 2-5-15,1 1 4 0,-5 0-1 16,-1 3 7-16,-4 3 2 0,-4 3 2 16,0 0 2-16,-3 3 3 0,0 1 4 0,-4 2-3 0,2-2 3 15,0 0 3-15,0-2 0 0,2-4-2 0,8-1-7 16,1-4-4-16,2-2-1 0,8-11 3 0,0 0-5 16,-2 6 1-16,5-1 0 0,3-1 11 0,0-3 8 15,2-1 6-15,1 0 11 0,1-1 8 16,5-1 8-16,2 0 4 0,2 0-2 0,3-1-5 15,2-1-1-15,2-2-5 0,2 1-9 0,4 0-21 16,-1-1-37-16,0-2-36 0,-1 2-46 0,0-1-58 16,-4 1-74-16</inkml:trace>
  <inkml:trace contextRef="#ctx0" brushRef="#br2" timeOffset="104352.49">14099 4725 767 0,'-12'-8'185'0,"12"8"29"0,0 0 25 0,0 0 18 15,0 0 16-15,0 0-66 0,0 0-39 0,0 0-26 16,0 0-21-16,-7-7-30 0,9 2-26 0,1 1-20 16,5 3-14-16,0 1-14 0,3-1-11 0,3 0-7 15,0 0-9-15,0 2 3 0,0 0-1 0,-5 0 1 16,1 1-1-16,-3 1 2 0,1 0 0 15,0 2 4-15,-3 0-4 0,0 1-1 16,-1-1 0-16,-3 0-2 0,-2 1-1 0,-1 1 0 16,-2 2-1-16,-2 2-4 0,-2 0 2 0,-2 2 0 15,-1 1 1-15,-3 4 0 0,-1 0 2 16,-1 4 0-16,0 1 1 0,-2-2-1 0,1 0-4 0,0 0-8 16,0-3-7-16,3-2-12 0,2-2-20 0,4-3-6 15,1-2 1-15,7-9 4 0,0 0 4 0,0 0 11 16,-1 6 10-16,4-2 14 0,2 1 30 15,3-3 9-15,1-2 11 0,1 1 5 0,4 0 8 16,2-1 0-16,1 0-1 0,2 0 1 0,-1-1-5 16,2 0 2-16,1 0-7 0,2-1-10 0,4 0-16 15,0-1-25-15,0 0-23 0,0-1-30 0,-2-1-53 16,2 0-71-16,1-1-62 0</inkml:trace>
  <inkml:trace contextRef="#ctx0" brushRef="#br2" timeOffset="104596.14">14767 4750 637 0,'0'0'85'0,"-13"-2"12"16,2 2 23-16,-1 4 13 0,1 4 8 15,-2 2-37-15,4 3-22 0,-4 1 0 0,-3 3-4 16,-3 3-4-16,-3 2-22 0,0 0-11 0,0 1-8 0,1-1-1 15,-2-1-4-15,5 2-12 0,-5-2-9 0,2 1-10 16,1-2-11-16,3 0-24 0,4-2-31 16,-1-3-45-16,3-2-41 0,0-1-43 0</inkml:trace>
  <inkml:trace contextRef="#ctx0" brushRef="#br2" timeOffset="104799.32">14560 4734 541 0,'-4'-18'179'16,"-1"3"22"-16,-1 6 21 0,6 9 19 0,0 0 16 15,0 0-57-15,0 0-34 0,0 0-11 0,0 0-14 16,0 0-14-16,0 0-16 0,0 0-19 0,0 0-16 16,0 0-17-16,0 0-13 0,0 0-27 0,0 0-27 15,0 0-33-15,0 0-31 0,0 0-39 0,0 0-41 16,0 0-48-16,0 0-56 0,-1-2-41 0,2 5-37 15</inkml:trace>
  <inkml:trace contextRef="#ctx0" brushRef="#br2" timeOffset="104955.36">14696 4951 283 0,'1'8'101'0,"-1"-8"30"0,0 0 31 0,0 7 24 0,0-7 24 15,0 0-8-15,0 0-4 0,0 0-11 0,0 0-16 16,0 0-23-16,0 0-26 0,0 0-25 0,0 0-23 15,0 0-19-15,0 0-17 0,0 0-21 0,0 0-28 16,0 0-30-16,0 0-25 0,0 0-36 0,0 0-37 16,0 0-48-16,0 0-50 0,0 0-52 0</inkml:trace>
  <inkml:trace contextRef="#ctx0" brushRef="#br2" timeOffset="105212.32">15020 4724 241 0,'-18'-8'134'15,"4"3"32"-15,2 2 26 0,12 3 22 0,0 0 14 16,0 0-35-16,0 0-24 0,0 0-24 0,-7 0-32 16,3 4-31-16,2 0-25 0,1 4-19 0,2 0-14 15,1 4-11-15,-1 2-5 0,1 2 1 0,-1 2-1 16,2-1-1-16,-3 0 1 0,1 2-3 0,0 2 1 15,1-1-3-15,-2-1-13 0,0 2-17 0,1-4-34 16,2-1-37-16,-2 0-40 0,-1-1-39 16,2-2-39-16</inkml:trace>
  <inkml:trace contextRef="#ctx0" brushRef="#br2" timeOffset="105655.81">15078 4827 781 0,'-4'-26'164'0,"2"2"32"0,0 1 34 0,1 3 30 16,0 3 25-16,1 3-32 0,1 2-27 0,-1 2-24 16,3 2-22-16,-3 8-23 0,2-6-23 0,-2 6-21 15,6-4-21-15,-1 1-17 0,1-1-14 0,2 4-16 16,1-2-16-16,1 2-11 0,6 0-25 16,2 0-16-16,-1 3-12 0,4 1-8 0,-2 0-6 15,0 0-5-15,-1 4-4 0,3 0-1 0,-4 2 8 16,0 3 1-16,-4 2 4 0,-4-4-2 0,-4 1-2 15,-1-2 3-15,-2 2-1 0,-2-2 0 16,-2 1 0-16,-2-1 4 0,-4-2 8 0,0 1 7 16,-3 0 14-16,-1 0-1 0,-1 2 5 0,0 0 1 0,-1-2-7 15,1 1-17-15,-1-2-17 0,4-2-11 16,1-1-16-16,9-5-7 0,0 0-7 0,0 0-5 16,0 0 6-16,0 0 15 0,0 0 17 0,0 0 11 15,-1 3 15-15,2-2 12 0,3 1 10 0,3-2 11 16,1 2 5-16,4-2 8 0,0 2-2 15,5 0 0-15,1 2-3 0,2 2 0 0,-4 0 1 16,1 1-4-16,0 1 6 0,-1 2 9 0,1-2 16 16,-3 0 7-16,-3 0 8 0,0-1 0 15,-11-7 1-15,5 8 1 0,-3-3-6 0,-4 2-9 0,-2-1-13 16,-2 0-8-16,-4-1-1 0,-1 2-3 0,-3 0-2 16,-2 0-1-16,-3 1-3 0,2-2-4 0,-5 0-13 15,0-3-11-15,-2 1-29 0,-1-2-40 0,-1-1-53 16,1-2-71-16</inkml:trace>
  <inkml:trace contextRef="#ctx0" brushRef="#br2" timeOffset="105929.56">15899 4819 485 0,'0'0'177'0,"6"-2"25"16,-3-2 22-16,-3 4 23 0,-2-4 21 0,2 4-49 15,0 0-35-15,0 0-30 0,0 0-28 0,0 0-16 16,0 0-16-16,0 0-19 0,0 0-14 16,4 1-9-16,-1-1-5 0,-1 0-5 0,3-1-4 15,3 1-11-15,6 2-3 0,4 0-4 16,6 1-7-16,3-2-13 0,0 4-16 0,-5-4-14 16,-4 0-15-16,2-1-21 0,-1 1-26 0,-3-1-37 15,-16 0-41-15,0 0-45 0,0 0-43 0,0 0-30 16,8 2-10-16,-7 5 15 0,-5-2 14 15</inkml:trace>
  <inkml:trace contextRef="#ctx0" brushRef="#br2" timeOffset="106056.18">15929 4914 169 0,'0'0'79'0,"-10"4"36"0,10-4 33 0,0 0 43 0,0 0 25 0,0 0 15 16,-3 4 11-16,3-1-9 0,3-2-19 0,4 3-23 16,4-1-20-16,2 1-38 0,4 0-24 0,2-1-24 15,5 0-27-15,2-1-12 0,-2 0-10 0,1-2-25 16,2 0-55-16,2-1-49 0,1-1-71 15,0-2-108-15</inkml:trace>
  <inkml:trace contextRef="#ctx0" brushRef="#br2" timeOffset="107977.61">17001 4674 77 0,'0'0'26'0,"0"0"11"0,6-1 13 0,-6 1 14 16,0 0 15-16,0 0 11 0,0 0 16 16,0 0 10-16,0 0 3 0,0 0-3 0,0 0-7 15,0 0-10-15,0 0-10 0,0-1-12 0,0 1-19 16,0 0-17-16,-3 0-6 0,0 0-4 0,-5 0-4 16,0 3 0-16,-6-1-3 0,-2-1 4 15,-4-1 0-15,-2-1 4 0,-2-2-3 0,5-4 2 0,1 1 12 16,1-1 5-16,2-1 4 0,4 0 3 0,2 0 9 15,1-3 11-15,4-1 0 0,0-3-3 0,3-3-11 16,2 1-6-16,2 0-2 16,-1 0-7-16,1 1-3 0,2 1-12 0,1 2-4 0,-1 1-3 15,1 2-2-15,2 6-6 0,0 3-8 0,0 2-6 16,1 3-12-16,3 0-3 0,1 2 2 0,4 3-1 16,-2 2 0-16,1 3 0 0,1 2 3 15,0 2-4-15,-3 0 6 0,1 2-3 0,-6-1 0 16,-3 3 4-16,-1-1 5 0,-4 0 1 0,-4 1 3 15,-1 0 2-15,-3 2-2 0,1-3 4 0,-3 3 0 16,-1 0 2-16,-2 0-2 0,-3 2 0 0,-3 1-2 16,-2-3 1-16,-2-1-2 0,0-2-8 0,-2-1-14 15,-4-2-30-15,-1-1-29 0,3-3-39 16,1-2-51-16,3-4-67 0,6-2-69 0</inkml:trace>
  <inkml:trace contextRef="#ctx0" brushRef="#br2" timeOffset="111240.03">17840 4393 177 0,'0'0'65'15,"0"0"19"-15,0 0 5 0,0 0 20 0,-1-10 14 16,1 10-9-16,0 0-2 0,0 0 1 0,0 0-4 16,0 0-4-16,0 0 5 0,0 0-11 15,0 0-7-15,0 0-25 0,0 0 6 0,0 0-19 16,0 0-15-16,-3-3-10 0,3 9-4 16,1 5-2-16,-1 4-2 0,0 5 24 0,0 4-16 15,1 5 7-15,0 3 8 0,0 4 0 0,-3 3-10 16,2-7-4-16,-1 0-6 15,1-3-3-15,0 0-4 0,-2-5-6 16,2-2-9-16,-1-1-4 0,0-2 5 16,0-2-3-16,0-3 0 0,1 0 0 0,-1-3 2 15,1 0 0-15,-1-2 1 0,1-9 1 0,0 0-2 0,0 0 6 16,0 0 1-16,0 0 1 0,0 0 1 0,0 0 0 0,0 0 4 0,0 0-1 16,0 0 1-16,-3 3-1 0,3-2 0 0,-3-2 13 15,3-4 14-15,0-1 16 0,0-1 11 0,2-5 0 16,0 0 3-16,1-2-2 0,0-2 6 15,4 3-16-15,1-3-18 0,1-2-17 0,1 0-17 0,2 2 0 16,1-2-5-16,-2 3-7 0,2 0-6 0,0 4 0 16,1-2-2-16,-4 5 2 0,-1 4 1 0,-9 4-3 15,9-2 3-15,-2 3 0 0,-3 2 5 0,3 2 1 16,-1 4 2-16,-3 1-1 0,0 0 2 16,0 4 4-16,-1-2-5 0,1 0 4 15,-1 3-4-15,0 0 2 0,-1-1 0 0,0 2-1 0,-1-1 2 16,1-1-2-16,-1 1 1 0,1-1-1 15,-1 0-2-15,-1 0-6 0,1-2-4 0,-2-1 1 16,1-2-11-16,1 0-9 0,0-2-7 0,0-7-7 16,0 0-8-16,0 0-1 0,0 0-6 0,0 0-7 15,0 0-5-15,0 0-5 0,0 0-10 0,0 0-14 16,0 0-19-16,0 0-25 0,0 0-25 0,0 0-27 16,1 2-23-16</inkml:trace>
  <inkml:trace contextRef="#ctx0" brushRef="#br2" timeOffset="112411.42">18429 4361 326 0,'5'-6'114'0,"-5"6"24"16,7-4 21-16,-7 4 23 0,0 0 21 0,0 0-19 16,0 0-17-16,0 0-17 0,0 0-13 0,0 0-14 15,0 0-11-15,0 0-15 0,0 0-16 16,0 0-10-16,0 0-15 0,0 0-6 16,0 0-12-16,0 0-7 0,0 0-11 0,0 0-6 15,0 0-6-15,0 0-1 0,0 0-1 0,0 0-2 16,0 0 1-16,0 0 0 0,0 0-1 0,0 0-2 15,0 0 2-15,0 0-1 0,0 0 1 0,0 0 1 16,0 0 3-16,0 0 1 0,0 0 0 0,0 0 7 16,0 0-2-16,0 0 3 0,0 0 2 0,0 0-2 15,0 0-2-15,0 0 1 0,0 0 1 16,0 0-5-16,0 0 1 0,0 0-5 0,0 0-1 16,0 0 0-16,0 0-2 0,0 0-1 0,0 0-3 0,0 0 2 15,0 0-3-15,0 0 0 0,0 0 0 16,0 0 0-16,0 0 3 0,0 0-3 0,0 0 0 15,0 0 1-15,0 0-1 0,0 0 2 0,0 0-1 16,0 0 1-16,0 0-4 0,0 0 2 0,0 0 2 16,0 0-3-16,0 0 1 0,0 0 0 0,0 0-2 15,0 0 1-15,0 0 1 0,0 0 0 0,0 0 0 16,0 0 0-16,0 0 1 0,0 0 37 0,0 0-36 16,0 0 1-16,0 0 1 0,0 0 0 0,0 0 3 15,0 0 3-15,0 0 4 0,0 0-32 0,0 0 43 16,0 0 1-16,4-7 0 0,-4 7 3 15,0 0-4-15,0 0-1 0,0 0-4 16,0 0-6-16,0 0-5 0,0 0-2 0,0 0-3 0,0 0-1 16,0 0 1-16,0 0-3 0,0 0-1 15,0 0 0-15,0 0-2 0,0 0-4 0,0 0 0 16,0 0-5-16,0 0-7 0,-1-2-9 0,-1 1-9 16,-2 1-7-16,-1 3 2 0,-3 2 0 0,-2 4-3 15,1 1 4-15,-4 5 5 0,-1 7 11 0,-2 4 8 16,7 1 9-16,1 2-1 0,0 2 0 15,0 1 3-15,5 0-2 0,0 1 3 0,1 1-1 0,4 0 1 16,3-4-2-16,3-2 2 0,1 1 1 16,0-4 3-16,2-1 0 0,0-2 0 0,-1 0-1 15,1-5 0-15,1-3 2 0,7 8 8 16,-8-15-5-16,-3-1 3 0,2-1 0 0,-2 2 4 16,2-4 2-16,-3 2-3 0,2-2-3 0,-9-3-1 15,0 0-11-15,0 0-14 0,0 0-21 0,0 0-21 16,6 0-24-16,-1-2-24 0,1-2-55 15,-2-1-73-15</inkml:trace>
  <inkml:trace contextRef="#ctx0" brushRef="#br2" timeOffset="113664.22">18618 4503 115 0,'0'0'62'0,"0"0"16"0,-7 8 18 16,7-8 17-16,0 0 20 0,0 0 13 15,0 0 10-15,0 0-2 0,0 0 0 0,0 0-3 16,-6 3 2-16,6-3 4 0,0 0 1 16,-3 0-6-16,2-4-22 0,3-2-11 0,0 1-12 15,1-4-5-15,1-2-21 0,2-1-21 0,2 0-20 16,0 1-14-16,0 3-7 0,2 1-6 0,0 0-7 15,-2 1-9-15,1 2 0 0,0 0-3 0,1 2 1 16,1 2-5-16,-1 0-1 0,-1 1-5 0,4 0-9 16,-4 3-5-16,0-2 0 15,2 2 2-15,-3-1-5 0,0 2-6 0,-4 2-9 0,-1-1 5 16,-2 2 11-16,1-1 5 0,-4 4 1 0,-2 0 1 16,-2 4 5-16,1 0 9 0,-3 2 9 0,-4 1 2 15,1 2 2-15,0 0-1 0,-3 0 0 0,-1 2 1 16,0-3-1-16,4-1 2 0,-2-4 1 0,1 0-1 15,2-2-1-15,2-3 1 0,8-9-2 0,-4 9 2 16,4-9-3-16,0 0-1 0,-2 7-4 0,3-1 1 16,1-2 1-16,1 0-2 0,0-2 0 15,3 2 0-15,0-1 1 0,-6-3-1 0,0 0 8 16,8 2 7-16,-1 0 4 0,2-1 10 0,2-1 4 16,0 2 4-16,3-2 0 0,3 1 2 0,2-1-3 15,1-1-8-15,0 1-11 0,-2-1-23 0,4-1-40 16,-3 0-15-16,1-1-38 0,-5-4-43 15,5-1-73-15,-4 0-68 0</inkml:trace>
  <inkml:trace contextRef="#ctx0" brushRef="#br2" timeOffset="114081.56">19081 4462 668 0,'-2'-10'141'0,"2"-2"28"0,1 1 22 16,1 3 21-16,0 0 18 0,1 1-33 0,-2 0-29 16,2 0-30-16,2 1-25 0,1 0-24 0,2 1-16 15,0 1-16-15,-1 0-13 0,2 0-10 16,1 1-7-16,-2 1-2 0,2-1-8 0,0 3-3 16,-1 0-10-16,-3 1-4 0,1 0-8 15,0 1-5-15,-1 1 2 0,2 2-2 0,-3 1-7 16,1 1-11-16,0 1 2 0,-2 1-3 0,-2-1 4 15,2 2 0-15,-3 2 1 0,-1 0 3 0,-4 2 10 16,-1 1 5-16,-3 0 2 16,0 2 3-16,-3-2-2 0,-1 3 2 0,0 1 0 0,-2 0 2 15,-3 0-1-15,0 0 6 0,2-2 0 0,-2-1-1 16,2-1 1-16,1-1-2 0,-1 0-1 0,4-4-4 16,-1 1-1-16,2-2 1 0,3-3-4 0,7-6-1 15,0 0-1-15,0 0 0 0,-1 6 2 0,1-1 2 16,1-1 2-16,2-1 6 0,1-2 5 0,4 0 7 15,0 0 5-15,5-2 7 0,0 1-1 0,3-2-1 16,-2 1-8-16,2-3-11 0,1 1-21 0,1-1-27 16,2 1-32-16,-2-1-35 0,2 1-41 0,0 1-46 15,2-1-46-15</inkml:trace>
  <inkml:trace contextRef="#ctx0" brushRef="#br2" timeOffset="114403">19435 4716 209 0,'0'0'68'0,"0"0"15"15,0 0 10-15,0 0 10 0,0 0 8 0,0 0-9 16,0 0-6-16,0 0-14 0,0 0-10 0,0 0-4 16,1 4-2-16,0-2 2 0,-2-2 7 0,1 0-1 15,0 0-2-15,0 0 0 0,0 0 4 0,0 0 2 16,0 0 0-16,0 0-5 0,0 0-2 0,0 0 4 15,0 0 0-15,0 0 0 0,0 0-11 0,0 0-12 16,0 0-5-16,0 0-5 0,4 1-14 16,-4-1-8-16,0 0-11 0,4 1-5 0,-4-1-4 0,0 0-3 15,0 0-2-15,0 0-5 0,0 4 2 16,-1 0-1-16,-3 3 1 0,-2 2 1 0,-3 2 2 16,6 0 2-16,-1 3 0 0,-4 3 3 0,-8 1 0 15,0 1-16-15,-1-1-20 0,-1 2-28 0,-1-2-48 16,-2 0-53-16,0-1-66 0</inkml:trace>
  <inkml:trace contextRef="#ctx0" brushRef="#br2" timeOffset="114736.88">19877 4594 595 0,'-9'-2'116'0,"1"-1"29"0,8 3 21 16,0 0 13-16,0 0 8 0,-9 0-41 0,9 0-28 16,-8 2-19-16,2 2-29 0,1 0-31 0,2 2-22 15,0 0-13-15,-4 2-8 0,-1 4-1 0,0 0 3 16,0 2-2-16,0 1 1 0,-2-1 2 0,3 1-12 16,0 3-6-16,1 0 4 0,0-1-1 0,3-1-3 15,3-1 0-15,0-4 2 0,2 1-1 0,2-3 16 16,5-1 11-16,-4-1 6 0,4-4 11 15,2-2 8-15,0-2 10 0,5-2 14 0,-4 0 20 16,0-1 15-16,1-4 2 0,0 0 2 16,-5 0-5-16,2-6-7 0,-3 1-15 0,-3-2-22 15,-2-2-38-15,0 0-30 0,-4 0-30 0,2-2-40 16,-2 0-46-16,-4 1-48 0,1-1-45 0,-3 6-51 16</inkml:trace>
  <inkml:trace contextRef="#ctx0" brushRef="#br2" timeOffset="115035.74">19891 4373 397 0,'-2'-10'181'0,"2"10"28"0,0 0 24 15,0 0 13-15,3-6 8 0,0 0-68 0,0 6-44 16,3 0-36-16,3 4-30 0,0 3-26 0,4 0-25 15,2 4-12-15,4 2-6 0,-2 2-1 0,0 4-4 16,0 4 4-16,1 1 7 0,-3 2 0 0,0 1-1 16,-4 0 0-16,-3 2-3 0,-2-1 0 0,-3 1-2 15,-3 1 0-15,-7 0-1 0,-1 1 1 0,-3 2 0 16,-4 0 3 0,1 1 1-16,-5-2 2 0,0 3-1 0,-2-2-3 0,2-2-11 15,-4-2-10-15,0-2-10 0,-1-5-26 0,-1-4-32 16,0-3-43-16,3-2-57 0,-1-6-73 0</inkml:trace>
  <inkml:trace contextRef="#ctx0" brushRef="#br2" timeOffset="115299.46">20601 4716 520 0,'-15'-1'123'0,"-1"-2"29"0,2 2 27 0,2 1 16 16,12 0 17-16,-9-1-44 0,9 1-15 0,0 0-6 16,0 0-21-16,0 0-22 0,0 0-19 0,0 0-5 15,0 0-11-15,0 0 0 0,0 0-2 16,3 0-8-16,2 2-7 0,-1-2-6 0,6 0-5 16,-1-1-9-16,2 0-5 0,6-1-11 0,-1 0-14 15,8 0-11-15,-3-1-27 0,-1 0-29 0,-1-2-27 16,3 3-39-16,-5-1-45 15,2 2-48-15,-3 1-45 0,-4 3-41 16</inkml:trace>
  <inkml:trace contextRef="#ctx0" brushRef="#br2" timeOffset="115475.67">20537 4871 329 0,'-5'7'203'0,"5"-7"53"15,0 0 48-15,-1 5 34 0,1-5 31 0,0 0-26 16,2 3-35-16,3 0-32 0,1-1-48 0,5 1-52 15,3-2-46-15,4-1-32 0,5 1-38 0,4-3-36 16,0 0-37-16,3-2-44 0,-1 3-44 0,1-3-69 16,1 1-62-16,-1-1-93 0</inkml:trace>
  <inkml:trace contextRef="#ctx0" brushRef="#br2" timeOffset="118343.24">17294 4639 331 0,'0'0'71'0,"-9"3"14"0,0-1 11 0,9-2 7 16,0 0 6-16,-11 2-17 0,11-2-10 0,0 0-12 16,-3-4-15-16,-2-1-11 0,3-1-9 0,2-1-4 15,-1 0-4-15,3 0 4 0,-1 0-4 0,2 1 1 16,2-2 6-16,-2 3 3 0,3 1 4 0,0 0 0 16,-6 4 1-16,5-1-8 0,1-3-1 0,-6 4-4 15,0 0-5-15,0 0-4 0,6 3-6 0,-6-3 3 16,0 0 3-16,0 0 0 0,0 0 4 0,4 1 2 15,-1 2 2-15,-3 0 3 0,0 2 2 16,0-5-5-16,-2 4-7 0,0-1-1 0,-2 1-3 16,-1 0-7-16,5-4-5 0,-6 6-3 0,-2-5-5 15,8-1-1-15,0 0-2 0,0 0 1 0,-7 3-3 16,2 0 4-16,-1-2-3 0,6-1-1 0,0 0 2 16,0 0 2-16,0 0 2 0,0 0 4 0,0 0 0 15,0 0 1-15,0 0 7 0,0 0 10 0,-2-1 7 16,4 0 3-16,0-2 4 0,1 2-5 0,0-1 0 15,1 2-3-15,-4 0-6 0,0 0-71 0,6-1 23 16,-6 1-27-16,0 0-40 0,0 0-48 16,0 0-60-16,6 0-59 0</inkml:trace>
  <inkml:trace contextRef="#ctx0" brushRef="#br2" timeOffset="118627.52">17266 4877 882 0,'-11'-3'167'0,"11"3"21"0,0 0 15 0,0 0 15 16,-5-4 7-16,5 4-50 0,0 0-40 0,0 0-32 16,0 0-30-16,0 0-18 0,0 0-15 0,0 0-19 15,0 0-7-15,0 0-8 0,0-2-10 16,1 0-4-16,1 2-1 0,2 2-4 0,2-1 1 15,-1 2 5-15,2 3 4 0,1 1 7 0,-1 0 4 16,-1 3 2-16,-5-2-1 0,-2 1 2 0,-1 0 3 16,-1 0 2-16,-3 0-6 0,2 0-3 0,-4 1 3 15,-2 3 3-15,-3 3-1 0,-2-1-27 16,-5 4-47-16,-3 0-70 16,-1 2-114-16</inkml:trace>
  <inkml:trace contextRef="#ctx0" brushRef="#br2" timeOffset="121052.61">21547 4463 278 0,'1'-8'110'0,"-1"8"22"0,2-5 17 0,-2 5 18 16,0 0 12-16,0 0-25 0,0 0-23 0,0 0-21 15,0 0-16-15,0 0-21 0,0 0-19 0,0 0-17 16,0 0-12-16,0 0-9 0,0 0-9 0,0 0-4 16,0 0-9-16,0 0-9 0,0 0-11 0,0 0-15 15,0 0-17-15,0 0-22 0,0 0-21 16,0 0-25-16,0 0-22 0,0 0-22 0,0 0-18 15</inkml:trace>
  <inkml:trace contextRef="#ctx0" brushRef="#br2" timeOffset="121595.54">21706 4532 108 0,'8'7'57'0,"-3"-3"9"0,-5-4 12 0,6 4 10 0,-6-4 5 16,0 0-7-16,4 6-1 0,-7 2-6 0,3-8-8 16,0 7-5-16,-7-4-10 0,2 2-8 0,0-3-3 15,-2 3-5-15,-3-2-7 0,1 3 6 0,0-1-3 16,-1-2 0-16,1 2 3 0,0-3 1 0,1 0-2 15,-1-1-3-15,0 1-3 0,2-4-1 16,-1-1 3-16,0-1 4 0,-1-3 4 0,3 1 5 16,-2-6 5-16,2 2 8 0,0-4 1 0,2 0-10 15,-1-1-5-15,3 1-3 0,-1 0-6 16,1 0-1-16,0 1 1 0,2 1-2 0,0 2-2 0,2 2 5 16,-1 1 2-16,-1 7 1 0,4-6 2 15,-1 1-6-15,1 2-7 0,2-1-6 0,-1 2-1 16,4 0-9-16,-1 0-6 0,-1 0-8 0,3 0-8 15,0 3-1-15,-3 0-1 0,3 0 0 0,0 2-1 16,2 1 3-16,-1 0-1 0,-3 4 3 0,4 1 3 16,-1 5 3-16,-3 1 2 0,0 3-2 0,-2-1 1 15,-2 3-1-15,-2-1-1 0,-2 3 0 0,-1-1 1 16,-2 1-2-16,-3 0 2 0,-4 1 2 0,0-2 3 16,-2 1 1-16,-1 0 2 0,-2-2 1 0,-1 3 1 15,-1-2 0-15,0 0-2 0,1 0 2 16,-2-3-3-16,2-4 0 0,0 2-1 0,2-4 0 15,3-1-2-15,-2-2-3 0,3-4-1 0,3 1-3 16,7-6-2-16,0 0-1 0,0 0-2 0,0 0-7 16,0 0-6-16,0 0-10 0,0 0-10 0,0 0-16 15,0 0-19-15,0 0-30 0,-6-1-34 0,1-2-79 16</inkml:trace>
  <inkml:trace contextRef="#ctx0" brushRef="#br2" timeOffset="122327.94">21904 4618 261 0,'-5'-2'53'0,"-1"0"21"0,6 2 17 0,-8-1 22 16,8 1 22-16,0 0 22 0,0 0-4 0,0 0-2 15,0 0 4-15,0 0-3 0,0 0 0 16,0 0-12-16,0 0-17 0,0 0-7 0,1-1-2 16,1 0-15-16,1 0-15 0,0 2-12 0,3 0-5 15,3 1-2-15,3-2 2 0,2 0-9 0,6 0-14 16,4 0-1-16,-4-1-2 0,1-2-6 0,1 1-11 16,1 1-10-16,-2-2-5 0,3-1-7 0,-2 2 0 15,0-1 2-15,-2 0-5 0,-2 1-2 16,-6-3 3-16,1 4-1 0,-2-1-2 0,-2-1 1 15,2 0 1-15,-11 3-9 0,0 0-7 0,0 0-14 0,0 0-28 16,0 0-21-16,0 0-30 0,0 0-36 0,0 0-40 16,0 0-46-16,7-3-64 0</inkml:trace>
  <inkml:trace contextRef="#ctx0" brushRef="#br2" timeOffset="122575.51">22111 4430 429 0,'-7'-8'185'0,"7"8"28"16,0 0 23-16,0 0 20 0,0 0 14 0,0 0-48 16,0 0-43-16,0 0-46 0,0 0-36 0,0 0-30 15,0 0-27-15,0 0-23 0,-5-1-16 0,0 3-11 16,1 6-2-16,1 5 0 0,-1 4 4 0,3 5 2 16,-2 2 5-16,0 4 2 0,-1 2 4 15,-1 5-3-15,2-4 3 0,-2 1 2 0,1 0 0 16,0-3-11-16,0-1-10 0,2-2-33 0,-2-2-37 31,0-3-32-31,1-3-38 16,2-1-41-16,-2-3-37 0,2-4-38 0</inkml:trace>
  <inkml:trace contextRef="#ctx0" brushRef="#br2" timeOffset="122918.34">22626 4499 773 0,'-5'-4'188'0,"-1"-5"21"16,6 9 16-16,0 0 13 0,0 0 5 0,0 0-82 15,-6-1-53-15,6 1-35 0,0 0-25 0,-8-2-21 16,0 8-17-16,-1 1-13 0,3 6-5 0,-5 2-1 16,2 2 2-16,-4 3 4 0,2 3 0 0,-1 3 2 15,2 2 0-15,0-4-14 0,4 0-11 0,0 0-11 16,2-4-6-16,4-3-6 0,0 1-5 15,3-5-9-15,4 2 5 0,-2-4 13 0,4-2 13 0,0 0 13 16,3-4 7-16,0 0 5 0,3-2 6 16,-1 0 12-16,1-2 10 0,-1-1 13 15,-1-2 11-15,1-3 18 0,0 0 11 0,-2 0 17 16,-4-3 14-16,0-3 2 0,-2 1-2 0,-2-3-5 0,-2 0-11 16,-1-6-18-16,-1 2-24 0,-2-3-22 0,-4 0-29 15,0-1-30-15,-1-1-38 0,-3 3-45 16,-3-2-36-16,-2 2-31 0,-3 1-12 0,-3 7-29 15,-1-3-24-15,-1 6-26 0</inkml:trace>
  <inkml:trace contextRef="#ctx0" brushRef="#br2" timeOffset="123200.34">22675 4367 621 0,'2'-8'164'0,"-2"8"23"0,2-6 14 16,2 3 11-16,2 0 6 0,2 0-60 0,3 4-46 16,2 2-28-16,3 3-28 0,1 0-25 0,-1 3-12 15,3 4-14-15,-1 2-2 0,-2 2-3 0,1 6-1 16,-3 5 2-16,-1-1-1 0,-4 3 4 0,-2 1-2 16,-1-1-1-16,-3 1-2 0,-3 1-1 0,0-2 4 15,-2 1-2-15,-3-3 2 0,-3 1 0 0,-2 2 1 16,0-1 4-16,-2 1 3 0,-3 0 0 15,-3-2-2-15,-4-1-1 0,-4 1-4 16,-3-2-9-16,-3-3-22 0,-4-4-34 0,-2-3-51 16,-1-3-82-16,-5-1-66 0</inkml:trace>
  <inkml:trace contextRef="#ctx0" brushRef="#br2" timeOffset="123627.17">21677 4300 207 0,'-6'-5'78'0,"2"-1"14"0,4 6 12 15,-6-6 14-15,6 6 5 0,0 0-27 0,-4-5-17 16,0 1-12-16,-2 1-15 0,6 3-15 16,0 0-15-16,-6-2-12 0,0 1-8 0,-3 4-5 15,0 2-1-15,-1 2-3 0,-2 3-3 16,-1 5 1-16,-4 5 3 0,-1 4 2 0,-2 7 4 15,-1 4 2-15,1 5 0 0,-4 2 8 0,3 3 12 16,0 2 0-16,0 0-2 0,2-1-2 16,3-4-3-16,4 1 0 0,3-6-1 0,4-1-4 0,3-3-7 15,4-3-3-15,4-1 6 0,6-1-1 0,5-1 0 16,5 1-7-16,5-2 1 0,4-1-16 0,1-1-29 16,6-4-54-16,5-3-49 0</inkml:trace>
  <inkml:trace contextRef="#ctx0" brushRef="#br2" timeOffset="124096.32">23213 4436 232 0,'4'-7'60'0,"-4"7"8"16,0 0 4-16,0 0 3 0,0 0-2 0,0 0-20 15,0 0-18-15,0 0-17 0,0 0-11 0,6-7-16 16,-6 7-14-16,0 0-8 0,0 0-7 0,0 0-5 16,0 0-5-16,0 0 5 0,0 0 2 0,0 0 9 15,0 0 13-15,0 0 9 0,0 0 13 0,0 0 4 16,0 0 5-16,-3-1 11 0,-1 1 14 0,0 5 6 16,-5-1 8-16,-3 5 11 0,-2 3 8 0,-3 2 25 15,-2 6 9-15,-2 0-2 0,-3 4-7 16,4-3 1-16,1 0-8 15,-1 0-16-15,3 0-10 0,1-3-24 0,3 0-12 0,0-3-8 16,5-2-5-16,0-1-12 0,2-1 1 0,0-1-2 0,2 0-6 16,1-3-25-16,2 0-23 0,-1 0-27 15,2-7-28-15,0 0-21 0,0 0-34 0</inkml:trace>
  <inkml:trace contextRef="#ctx0" brushRef="#br2" timeOffset="124297.02">23144 4367 634 0,'-7'-8'147'0,"7"8"26"0,-7-7 23 0,7 7 21 16,0 0 19-16,0 0-32 0,0 0-23 0,0 0-17 16,0 0-24-16,0 0-20 0,0 0-22 0,0 0-19 15,0 0-23-15,0 0-16 0,0 0-30 0,0 0-36 16,0 0-33-16,0 0-44 0,0 0-46 0,0-3-63 15,0 3-74-15</inkml:trace>
  <inkml:trace contextRef="#ctx0" brushRef="#br2" timeOffset="124471.04">23132 4713 340 0,'-7'6'142'15,"7"-6"31"-15,-7 5 25 0,7-5 20 16,0 0 17-16,0 0-23 0,0 0-24 0,0 0-29 15,0 0-25-15,0 0-31 0,0 0-22 0,0 0-20 16,0 0-24-16,0 0-36 0,0 0-32 0,0 0-30 16,-1 0-35-16,2 0-39 0,2-3-57 0</inkml:trace>
  <inkml:trace contextRef="#ctx0" brushRef="#br2" timeOffset="124799.51">23535 4381 484 0,'0'0'135'0,"0"0"31"0,0 0 21 15,0 0 18-15,0 0 16 0,0 0-23 0,0 0-24 16,0 0-23-16,0 0-31 0,0 0-29 0,0 0-25 15,0 0-19-15,0 0-17 0,0 0-18 0,0 0-10 16,-4-1-8-16,1 1-4 0,-2 5-2 16,1 4 2-16,-2 2 3 0,1 5 1 0,2 3 2 15,-1 1 0-15,0 1 0 0,1 2 2 16,1-5 1-16,-2-1 1 0,3-1-3 0,-1 0 0 16,1-2 1-16,-1 1 2 15,1-1 0-15,0-3 0 0,-1 6 2 0,0-3-4 0,-2 3-10 16,3 0-21-16,-4 2-13 0,0 2-18 0,1-4-25 15,1 2-30-15,-2-3-41 0,-1 1-41 0,3-7-36 0</inkml:trace>
  <inkml:trace contextRef="#ctx0" brushRef="#br2" timeOffset="125280.59">23774 4367 663 0,'4'-12'175'0,"-1"2"26"0,-3 10 22 0,0 0 18 16,3-8 15-16,-3 8-56 0,0 0-37 0,6-5-27 15,-6 5-23-15,5-2-17 0,-1 1-20 0,3 0-16 16,2 1-16-16,2 1-13 0,-2-1-14 16,2 1-2-16,1-1-6 0,-1 2-11 0,2 1-3 15,-2-1-1-15,0 0-4 0,0 2-1 16,-3 0-2-16,-1 0-12 0,-3 2-5 0,-1-1-3 15,-3-5 1-15,0 5-1 0,-2 1-2 0,-1 0-10 16,-1-2-5-16,-2 3 9 0,0-1 3 0,-3 1 1 16,0-1 1-16,0 1-11 0,-4 0-5 0,1 1 1 15,-1 1-11-15,-4-2-21 0,-1 0-21 16,3 0-25-16,-1 0-28 0,3-3-19 0,3 1-10 16,10-5-5-16,0 0 10 0,0 0 21 0,0 0 29 15,-5 4 32-15,3-1 38 0,4-1 38 0,2-1 34 16,4 2 25-16,5-1 20 0,-1 0 19 0,0 1 14 15,2-1 5-15,0 1-2 0,-5 3-6 0,2 0-7 16,3 2-1-16,0 2-2 0,-3 1-2 0,-3-1 5 16,3 2 8-16,-3 0 7 0,-1 0 11 0,-1-2 10 15,-3-1-2-15,-3-9-7 0,2 9-16 0,-4-3-21 16,2-6-16-16,-3 7-16 0,-3-3-15 0,-1 0-12 16,0-1-11-16,-4 2-8 0,1 0-2 15,-5 0-6-15,-3 2-16 0,1-2-23 16,-2 1-31-16,-2 0-34 0,-2-1-45 0,2-1-60 0</inkml:trace>
  <inkml:trace contextRef="#ctx0" brushRef="#br2" timeOffset="125487.73">24022 4603 423 0,'0'0'173'16,"0"0"38"-16,0 0 22 0,14-3 8 0,-14 3 5 15,0 0-53-15,12-1-44 0,-1 1-36 0,-2 0-29 16,4 0-41-16,4 0-23 0,2 2-20 0,6-2-41 16,5 1-38-16,2-1-53 0,4-1-64 0,1-1-56 15</inkml:trace>
  <inkml:trace contextRef="#ctx0" brushRef="#br2" timeOffset="125644.67">24122 4681 191 0,'-12'2'88'0,"2"0"22"0,10-2 25 16,0 0 22-16,0 0 14 0,-6 5-11 0,6-5-9 15,0 3-19-15,5 0-22 0,2 1-20 0,5-2-23 16,4 1-29-16,2 0-38 0,5-2-38 0,3 2-46 16,5-3-43-16,1-3-58 0</inkml:trace>
  <inkml:trace contextRef="#ctx0" brushRef="#br2" timeOffset="125996.6">24881 4537 474 0,'-14'-2'123'0,"2"-1"30"0,3 2 21 15,9 1 13-15,0 0 9 0,0 0-37 0,0 0-31 16,0 0-23-16,0 0-26 0,-6-5-29 0,6 5-20 15,-9 0-12-15,3-1-8 0,-1 1-6 0,-2-2 0 16,-3 1 2-16,-2-4 0 0,-4-1-1 0,0 0-2 16,-2-2 0-16,-2 0-2 0,1-3 2 15,1-2 1-15,2 0-2 0,4-1-1 0,3 0 2 16,4 0 3-16,7 1-2 0,4-1 6 16,2 4 3-16,6 0-11 0,2 2 0 0,1 1-4 15,3 2 0-15,-1 2-3 0,2 1 0 16,-1 3-8-16,-1 1-5 0,-2 2 6 15,2 2-3-15,-3 4-5 0,-2 2-1 0,-1 1-2 16,-1 4 3-16,1 0 5 0,-5-1 9 0,-1 6 7 0,-1 0 14 16,0-1 10-16,0 0 5 0,-2 0 2 0,-2-2 2 15,-2 0-4-15,-4-3-6 0,0 4-7 0,-4 1-7 0,-3-3 3 16,-5 3-6-16,-9 1-1 0,-4-1-9 16,-5 2-27-16,-6 1-53 0,-6-1-89 0</inkml:trace>
  <inkml:trace contextRef="#ctx0" brushRef="#br2" timeOffset="128500.86">13253 11522 255 0,'-7'-3'102'16,"0"-1"28"-16,2-1 23 0,0 0 22 0,4 0 19 16,-1-1-9-16,2 1-12 0,0-1-4 0,1-1-6 15,-1 7-22-15,2-5-16 0,1 0-15 16,-2 1-12-16,3-1-17 0,0 0-18 0,1 0-17 16,1 0-15-16,3 0-8 0,1-1-6 0,1 0-10 15,-1 0-7-15,1 1-6 0,1-1 2 0,0 0-1 16,0 2-2-16,0 0-1 0,1 1-5 0,-1 2-4 15,0 2-4-15,-2 0-8 0,3 1-7 0,-2 2-4 16,-1 2 2-16,2 2 0 0,-4 0-1 16,0 2 4-16,-3 1 3 0,-1 2 10 0,0 1 7 15,-5 2 2-15,-3 1 2 0,-1 1 2 16,-2 2 5-16,-1 1 12 0,-5 0 5 0,1 1 0 16,-2 1 1-16,-4 1 1 0,1 0 0 0,1 1-3 15,0-3 1-15,2-2-9 0,1-1-2 0,2-1 1 16,3-2-3-16,1-5-3 0,1 0 0 0,6-11 3 15,0 0-3-15,0 0 0 0,0 0 3 16,3 7-1-16,-1-2 4 0,2-4 2 0,3-1 10 0,1 1 3 16,2-4 7-16,3 0 7 0,1-3 3 0,4-1 2 15,2-2 0-15,-2-1-2 0,4-2-7 16,2-1-5-16,-1-2-3 0,5-2-23 0,0-1-30 16,-1-4-40-16,1 1-48 0,-4-1-43 0,1-2-86 15</inkml:trace>
  <inkml:trace contextRef="#ctx0" brushRef="#br2" timeOffset="128908.36">13628 11309 1283 0,'-7'-10'187'0,"0"-1"24"0,4 0 17 0,1 3 11 16,2 2 8-16,2-2-70 0,1 1-40 0,5 1-22 15,-1-2-21-15,5 0-22 0,-2 1-18 0,3 1-13 16,-1-1-8-16,-1 3-9 0,2 0-7 0,2 2-12 16,4 0-9-16,-1 2-6 0,-1 4-4 15,1 1-7-15,-2 2-3 0,-1 3-6 0,-1 0 1 16,2 2-7-16,-4 1 1 0,-5 1 1 0,-2 1 1 16,-4 2 9-16,-2 1 3 0,-4 1 5 0,-1 1 2 15,-2 2 4-15,-6 3 7 16,-2 1 5-16,-4 1 2 0,0-1 2 0,-1 1 0 15,-1-1-1-15,2-3-5 0,-1-2 3 0,2-4-6 0,4-2-2 16,3-3 0-16,12-12 1 0,0 0 4 0,0 0 3 0,0 0 17 16,0 0 16-16,-3 6 18 0,3-4 23 15,3-2 16-15,6-1 19 0,2-4 12 0,8-1 10 16,1-4 4-16,4-1-17 0,6-7-13 0,5-3-24 16,0-2-18-16,7-4-24 0,1 0-24 15,1-3-19-15,1-1-51 0,-3-1-47 0,-1 3-53 16,-3 2-58-16,-5 3-77 0,-5 4-100 0</inkml:trace>
  <inkml:trace contextRef="#ctx0" brushRef="#br3" timeOffset="134881.68">12097 8023 282 0,'-8'1'105'0,"8"-1"29"16,0 0 29-16,0 0 28 0,0 0 25 0,0 0-5 15,0 0-8-15,0 0-7 0,0 0-7 0,0 0-12 16,0 0-12-16,0 0-19 0,0 0-20 0,0 0-13 15,0 0-12-15,0 3-12 0,3-2-9 0,4 2-13 16,3-3-13-16,7 1-9 0,2 0-6 0,5 1-10 16,5 0-8-16,4-1-5 0,7 0-7 0,-4 0-3 15,1-1-9-15,2-1 0 0,-2 0-7 16,-1 1-18-16,-2-2-22 0,-2 0-29 16,-6 1-28-16,-3-1-39 0,-3 1-43 0,-2 0-58 15,-6 0-62-15</inkml:trace>
  <inkml:trace contextRef="#ctx0" brushRef="#br3" timeOffset="135095.44">12231 8224 975 0,'-22'0'205'16,"4"0"34"-16,1-1 34 0,17 1 28 0,0 0 22 16,0 0-47-16,0 0-35 0,0 0-11 0,0 0-31 15,0 0-15-15,0 0-30 0,-3 2-25 0,3-2-22 16,6 0-23-16,3 0-21 0,3 2-26 15,5-1-10-15,2-2-18 0,4 3-5 0,3-4-5 16,5 4-11-16,-5-5-27 0,3 2-46 0,-1 1-54 16,0-1-73-16,-1-1-85 0,-3 2-120 0</inkml:trace>
  <inkml:trace contextRef="#ctx0" brushRef="#br3" timeOffset="136296.49">10362 5391 304 0,'-7'-7'98'0,"2"-1"34"0,1 5 28 16,4 3 26-16,0 0 19 0,0 0-8 15,0 0 2-15,0 0 4 0,0 0-18 0,0 0-18 16,-2-7-14-16,2 7-19 0,0 0-14 0,0 0-14 16,0 0-22-16,0 0-22 0,0 0-19 0,0 0-18 15,-2-3-17-15,1 9-6 0,0 5-6 0,1 3-5 16,0 5-1-16,0 4 3 0,0 3 1 16,1 4 2-16,-1 1 0 0,0 5-1 15,-2-3 1-15,2-2 1 0,-5-2 3 16,3-2 0-16,-4 0-1 15,2-2 0-15,1-4 2 0,-1-2-1 0,1-3 1 0,-2-2 1 16,2-3-2-16,3-11 1 0,0 0 3 0,0 0 1 0,0 0-1 0,0 0 2 16,0 0-2-16,0 0-1 0,0 0 2 0,0 0-2 0,0 0-3 15,0 0 0-15,0 0 3 0,0 4 0 0,0-4 4 16,0-4 10-16,2-2 4 0,-1-5 6 0,4 0 4 16,1-4-4-16,1-2-6 0,5-2-4 15,0-1-6-15,-3 6-11 0,3 0-5 0,-1 0-8 0,1 3-1 16,0 2 1-16,-1 2 3 15,1 3 5-15,-2 2 0 0,1 2 2 0,-1 0-1 16,2 1 3-16,-2 0-3 0,0 3 2 0,1-1-1 16,-4 1-2-16,2 0 1 0,-2 0-2 0,-1 1 0 15,-4 2 4-15,1 2-1 0,-2 2 3 0,-1 0 0 16,0 0 1-16,-2 1 2 0,1 3 1 0,0 0-1 16,-2 0-10-16,1 0-13 0,-1 1-14 0,1-2-18 15,0-1-20-15,0 0-30 0,1-1-25 0,0-2-29 16,1 0-32-16,0-3-20 0,1 0-28 0,-1-7-16 15,3 4-15-15</inkml:trace>
  <inkml:trace contextRef="#ctx0" brushRef="#br3" timeOffset="136669.85">10827 5468 365 0,'0'-9'146'0,"0"9"29"0,-1-8 23 16,1 8 17-16,0 0 17 0,0 0-31 0,0 0-31 16,0 0-27-16,0 0-29 0,0 0-24 0,0 0-25 15,-4-4-17-15,0 3-17 0,0 1-14 0,-1 1-9 16,-2 4-6-16,-5 1-2 0,1 1-4 0,-1 3 1 16,-3 0 1-16,0 5-1 0,-2-5 1 0,1 2-20 15,0 1-27-15,1 0-39 0,-1-1-49 0,6 0-56 16,-1 0-65-16</inkml:trace>
  <inkml:trace contextRef="#ctx0" brushRef="#br3" timeOffset="137019.48">11087 5396 475 0,'0'0'107'0,"-1"-7"11"16,1 7 13-16,-1-9 9 0,1 9 12 0,0 0-27 16,0 0-25-16,0 0-16 0,0 0-12 0,0 0-6 15,0 0-9-15,0 0-5 0,0 0-5 0,0 0-4 16,0 0 0-16,0 0 4 0,0 0 1 16,0 0 0-16,-3-5 2 0,3 5-5 0,-4-6-7 15,0 5-8-15,-3 2-8 0,2 3-8 0,-5 2-7 16,-1 5-5-16,-4 2-2 0,-2 2-3 0,-2 3-2 15,-1 0 5-15,1 4 1 0,-4 0 7 16,0 1 2-16,0-1-1 16,1-1-5-16,-1 0 5 0,3-3 3 0,2 2-3 0,1-1-3 0,3 2-6 15,2-2-2-15,4 1 1 0,3-1 2 0,5 1-4 16,4 0-14-16,2-2-6 0,6 0-9 0,-1-3-16 16,3 0-19-16,2-1-15 0,3-6-21 0,-1 1-28 15,2-4-21-15,-2-3-39 0</inkml:trace>
  <inkml:trace contextRef="#ctx0" brushRef="#br3" timeOffset="137356.26">11330 5520 263 0,'-11'-5'122'0,"2"1"21"0,9 4 20 16,0 0 15-16,0 0 11 0,-10-2-40 0,3 2-30 15,7 0-24-15,-7 1-19 0,1 1-21 0,-1 1-18 16,-1 4-14-16,-3 0-11 0,-3 2-5 16,-3 2 2-16,-3 2 3 0,-1 1 1 0,-3 2 1 15,-1-1-3-15,-4 0 2 0,3 1-4 0,0-3-1 16,2 0 1-16,3 0-6 0,2-2 1 0,3-1-1 16,6-3-1-16,10-7-4 0,0 0-4 0,0 0-3 15,0 0-3-15,0 0 0 0,0 0-2 0,-4 5-1 16,5-2 3-16,3 0 8 0,1-2 14 0,7-1 8 15,1 0 4-15,6-1-1 0,2-3 3 0,3 1 0 16,2-1-11-16,-1 0-15 16,0-1-19-16,-3 1-18 0,4-1-26 0,-3-1-39 0,-1 0-51 0,-3 0-63 15</inkml:trace>
  <inkml:trace contextRef="#ctx0" brushRef="#br3" timeOffset="137553.41">11266 5535 609 0,'-6'-5'145'0,"6"5"27"16,0 0 14-16,0 0 12 0,0 0 6 0,-8-2-40 16,8 2-30-16,0 0-25 0,-4 2-28 0,2 4-17 15,1 1-4-15,-1 5-10 0,1 1-6 0,0 0-6 16,-1 3-10-16,0 2-4 0,2 2 0 0,0-3-8 16,-2 0-15-16,-1-1 1 0,1 1-10 0,-1-1-23 15,1 1-24-15,0 0-38 0,0 0-46 16,2-2-56-16,-1-1-61 0</inkml:trace>
  <inkml:trace contextRef="#ctx0" brushRef="#br3" timeOffset="138046.88">11620 5492 664 0,'-8'-2'121'0,"-1"1"9"15,9 1 3-15,-7-1 3 0,7 1-3 0,0 0-54 16,-13 3-29-16,6 2-23 0,-3 3-16 0,-1-1-8 16,2 2-2-16,-8 2-2 0,1 1 7 15,-6 1 4-15,1 1-2 0,-2 1-2 0,-2 0 2 16,1-3 2-16,1 0-1 0,2-1-1 0,-2-1-4 16,4-1-4-16,4-1 0 0,2-3 3 0,3 1-1 15,10-6-1-15,0 0 2 0,0 0 0 0,0 0 2 16,-3 4 12-16,4-2 10 0,1 0 23 0,4-1 23 15,2-2 19-15,5 1 11 0,5-2 3 0,2 1 2 16,5-3-6-16,0 1-5 0,-1 0-15 16,-3 0-14-16,3 1-13 0,-2-1-9 0,0 1-3 15,-4-1 0-15,-3 3-8 0,-4-2-6 0,-11 2-18 16,0 0-29-16,0 0-36 0,0 0-27 0,0 0-32 16,0 0-33-16,0 0-46 0,6-4-30 0,0-1-19 15,-2 0-3-15,-2-3 5 0,-2 0 10 0,0-1 26 16,0 0 32-16,0 1 62 0,0 8 54 0,-1-9 54 15,0-1 47-15,1 10 49 0,0 0 38 16,0 0 28-16,0 0 19 0,0 0 1 0,0 0-15 16,0 0-19-16,0 0-17 0,0 0-21 0,0 0-23 15,0 0-25-15,0 0-20 0,0 0-19 0,0 0-7 16,-2 0-8-16,-3 4-5 0,4 3 3 16,-2 1 7-16,0 3 0 0,1 1 0 0,1 2 4 15,-3 0 2-15,3 3 1 0,-2 3-1 0,2-6-12 16,0 0-29-16,1-3-22 0,1 3-34 0,0-2-49 15,-1 1-63-15,-1-4-66 0</inkml:trace>
  <inkml:trace contextRef="#ctx0" brushRef="#br3" timeOffset="138312.72">11641 5288 999 0,'-17'-7'102'0,"17"7"11"16,0 0 81-16,0 0-67 0,0 0 14 0,-6 0-42 16,2 6-22-16,4 3-8 0,4 6-8 0,6 5-12 15,3 5-81-15,3 3 66 16,0 3-14-16,0 3-6 0,2 3-7 0,-4-2-5 16,-1-1-2-16,-4 0 0 0,-3-2 2 0,-3-3-2 15,-4-1 1-15,-4-2-2 0,-2-2 1 16,-3-1 3-16,-5-1-2 0,-2 0 2 15,-2-3 1-15,-1 1 2 0,-2 0-5 0,0-1-15 16,0-3-31-16,-2 0-44 0,-3-2-53 0,-1-3-61 0</inkml:trace>
  <inkml:trace contextRef="#ctx0" brushRef="#br3" timeOffset="138555.01">11973 5616 401 0,'-9'-6'193'0,"9"6"32"0,0 0 27 16,0 0 24-16,0 0 18 0,0 0-42 0,0 0-37 15,0 0-37-15,0 0-25 0,0 0-20 0,0 0-14 16,0 0-23-16,0 0-18 0,-4-1-16 0,6-1-20 16,4 2-5-16,6-1-13 0,6 1-21 15,4-1-33-15,4 1-31 0,2-2-30 0,0 2-27 16,2 0-28-16,-6-1-35 0,-5 1-43 15,0-1-51-15,-4 1-50 0</inkml:trace>
  <inkml:trace contextRef="#ctx0" brushRef="#br3" timeOffset="138716.85">11965 5756 845 0,'0'0'167'16,"0"0"26"-16,0 0 22 0,0 0 14 0,-1 4 5 15,2 0-69-15,9-1-33 0,3-1-33 0,3-1-34 16,5-2-48-16,2 0-54 0,4-1-58 0,6 0-67 16,1-1-87-16</inkml:trace>
  <inkml:trace contextRef="#ctx0" brushRef="#br3" timeOffset="139216.13">12739 5532 538 0,'-3'-10'171'0,"3"10"17"0,0 0 10 15,0 0 13-15,0 0 8 0,0 0-69 0,0 0-42 16,0 0-28-16,0 0-22 0,0 0-17 15,0 0-11-15,0 0-13 0,-2-7-11 0,-2 3-8 16,-2 5-2-16,-2 5-2 0,0 5 1 0,-4-1 1 16,-1 5 1-16,-4 1 0 0,-3 2 4 0,-3 3 1 15,3-2-2-15,-4 0 0 0,0 1 2 0,0-1-2 16,2-3 0-16,3-1 0 0,2-4-2 0,3 1 0 16,2-4 1-16,12-8 1 0,0 0-3 15,0 0 2-15,0 0-1 0,0 0 2 0,-2 8 9 16,2-5 1-16,2 1 7 0,3-3 8 15,4-2 6-15,3-2 3 0,4 0 1 0,1 1 2 16,6-4-7-16,2 1-5 0,-3-1-16 0,7 0-28 16,2-2-32-16,-2 0-29 0,1-1-48 0,-3 1-43 15,-1 0-54-15</inkml:trace>
  <inkml:trace contextRef="#ctx0" brushRef="#br3" timeOffset="139414.67">12701 5579 494 0,'-9'-4'207'0,"9"4"22"0,0 0 25 0,0 0 21 16,0 0 9-16,0 0-65 0,0 0-56 0,0 0-44 16,-4 0-39-16,1 3-20 0,1 3-26 0,1 1-23 15,1 3-8-15,0 3-7 0,1 3-1 16,1 0 1-16,-2 1 3 0,2 3-1 0,-1-3 1 16,-1 0 4-16,2 1-15 0,0 0-30 0,-2-1-37 15,1-1-39-15,1-1-45 0,-1-1-44 0,-1 1-48 16</inkml:trace>
  <inkml:trace contextRef="#ctx0" brushRef="#br3" timeOffset="139772.79">13181 5412 807 0,'-11'-7'140'0,"-1"2"7"0,2 5 3 15,-1-2 0-15,2 3-1 0,2 5-72 0,1 3-42 16,-2 2-15-16,-1 1-10 0,0 1-7 0,-2 3-3 16,-2 2 0-16,-1 1 1 0,-2 2-2 0,-1 2-1 15,-1-3 4-15,2-2-1 0,-3 2 1 0,2-1 0 16,-2-2 1-16,0-1-1 0,5-1-1 0,-3 0 2 16,3 0-3-16,1-3 0 0,2-1-1 0,1-2-2 15,0 0 1-15,4-2-1 0,6-7 1 0,0 0-4 16,0 0 4-16,0 0 1 0,0 0 1 0,0 0 4 15,0 0 2-15,0 0 11 0,-1 6 8 0,3-3 13 16,1 1 8-16,7-3 10 0,1 1 2 16,5-1-2-16,-1 1-3 0,7-1-7 0,-1 0-1 15,1 0-7-15,-1 0-8 0,1 0-9 16,0 0-3-16,-3 0 1 0,17-4 12 16,-18 2-40-16,-3 0-23 0,0-1-20 0,-2-1-29 15,2 0-29-15,-3-1-42 0,-1 1-30 16,0-2-39-16,-3 2-21 0</inkml:trace>
  <inkml:trace contextRef="#ctx0" brushRef="#br3" timeOffset="140093.04">13129 5714 184 0,'-10'-4'84'0,"-1"-3"16"0,5 1 19 15,2-1 20-15,1-2 20 0,1 0 7 0,-1 0 4 16,2-4-6-16,1 2 1 0,-2-1 9 0,1 1 6 16,2 2-1-16,1-1-3 0,-2 10-12 0,0 0-11 15,0 0-6-15,0 0-21 0,0 0-20 16,0 0-26-16,0 0-20 0,0 0-19 0,0 0-17 0,0 0-16 16,0 0-15-16,0 0-3 0,-2-1-8 15,0 4 2-15,-1 4 1 0,-1 6 2 16,-2 5 3-16,-1 3 3 0,0 1 3 0,0 3-9 15,0 1-10-15,-3 0-23 0,5-4-22 0,-1-3-18 16,1-1-20-16,4-5-25 0,-1-1-19 0,1-4-16 16,1 1-25-16,-2-2-17 0,2-7-21 0,0 0-32 15</inkml:trace>
  <inkml:trace contextRef="#ctx0" brushRef="#br3" timeOffset="140346.57">13734 5593 418 0,'-17'-7'87'0,"0"4"14"0,2 0 12 0,0 3 14 16,-2 2 12-16,2 1-39 0,-1 2-19 0,-2 1-9 16,-3 3-10-16,-2 2-11 0,-1 2-7 0,-2 0 8 15,-2 3-6-15,3 1 7 0,0 0 4 0,2 0-3 16,2-1 1-16,1 0-2 0,2 0-5 0,3-1-24 15,3-1-1-15,1-1-17 0,2-1-5 16,1-1-1-16,1 0 0 0,1-2-7 0,1 0-18 16,1-2-19-16,4-7-30 0,0 0-33 0,0 0-39 15,0 0-40-15,0 0-46 0</inkml:trace>
  <inkml:trace contextRef="#ctx0" brushRef="#br3" timeOffset="140547.63">13398 5589 421 0,'-6'-7'148'0,"6"7"27"0,-7-4 23 15,-1 1 13-15,8 3 13 0,0 0-40 0,0 0-27 16,0 0-24-16,0 0-25 0,0 0-23 0,0 0-24 16,0 0-11-16,0 0-16 0,0 0-19 0,0 0-29 15,0 0-31-15,0 0-33 0,0 0-35 0,0 0-41 16,0 1-49-16,3 1-31 0</inkml:trace>
  <inkml:trace contextRef="#ctx0" brushRef="#br3" timeOffset="140729.16">13494 5819 185 0,'0'0'81'0,"-7"5"24"15,7-5 25-15,0 0 27 0,0 0 23 0,0 0-1 16,0 0 2-16,0 0-8 0,0 0-12 0,0 0-17 15,0 0-22-15,0 0-26 0,0 0-19 0,0 0-24 16,0 0-19-16,0 0-27 0,0 0-35 16,0 0-40-16,0 0-52 0,0 0-61 0,0-1-69 15</inkml:trace>
  <inkml:trace contextRef="#ctx0" brushRef="#br3" timeOffset="141397.94">13904 5535 280 0,'-6'-8'122'0,"6"8"18"16,0 0 14-16,0 0 8 0,0 0 0 0,0 0-41 15,0 0-32-15,-4-3-31 0,1 3-23 0,-2 5-17 16,-1 4-11-16,1 0-7 0,-2 5 0 0,2 0-2 16,-1 4 4-16,1 2 1 0,0 2 1 15,-3-1 5-15,2 1 12 0,1-1 2 16,0-3-2-16,0 0 2 0,1-1-4 0,2-1 0 16,-2-2-8-16,1-1-22 0,0-3-36 0,2-1-32 15,3-3-44-15,0 0-51 0</inkml:trace>
  <inkml:trace contextRef="#ctx0" brushRef="#br3" timeOffset="141874.51">14087 5517 480 0,'-5'-9'209'0,"5"9"20"0,0 0 19 0,0 0 18 0,0 0 11 16,0 0-75-16,0 0-48 0,0 0-28 15,0 0-15-15,0-6-21 0,0 6-16 0,0 0-19 16,0 0-11-16,3-2-16 0,2 2-9 0,2 4-12 16,1 0-6-16,1 3-1 0,2 0-1 0,0 2-4 15,-2-1 0-15,2 3-1 0,-5-2-7 0,-2-1-5 16,-1-2-8-16,-3 0-1 0,-1 0-2 16,-1 2-2-16,-3-3-7 0,0 0-6 0,-2 1-2 15,0-1-2-15,1 0-7 0,-2 1-11 0,1 1-14 16,-2 0-9-16,3-1-1 15,-2-2-9-15,2 2-10 16,-1-2-6-16,2 1-2 0,5-5-3 0,0 0 1 0,0 0 7 0,0 0 6 0,0 0 16 16,0 0 16-16,0 0 15 0,-2 6 16 0,2-6 21 15,0 0 19-15,0 0 18 0,1 4 15 0,0 0 20 16,4-1 13-16,3 1 21 0,0 1 6 0,3 0 9 16,3 1 3-16,0-1-3 0,2 1 0 0,-2 0-9 15,0 2-2-15,3 1-10 0,0-1-2 0,-3 2-1 16,-1-1-3-16,-2-1 1 0,-3 1-1 0,0-1-11 15,-5 1-10-15,-3 0-10 0,-2-2-7 16,-4-1-8-16,-1 2-3 0,0-3-9 0,-2 1-11 16,-1 1 3-16,1 0-2 0,-2 0 1 0,-1 0 4 15,1-2-5-15,-5 1 0 0,1-1-1 0,-2 1-13 16,1-3-28-16,-2 1-27 0,2-2-35 16,1-2-53-16,3-1-49 0,0-1-67 0</inkml:trace>
  <inkml:trace contextRef="#ctx0" brushRef="#br3" timeOffset="142093.17">14380 5797 689 0,'0'0'186'0,"0"0"27"16,0 0 33-16,0 0 17 0,0 0 12 0,0 0-52 15,0 0-39-15,0 0-41 0,12 0-27 0,0 0-24 16,-2 0-34-16,0-1-17 0,5 0-12 15,-4 1-14-15,4 0-11 0,0-3-20 0,2 1-21 16,-1-1-26-16,2 0-25 0,-2-1-26 0,-2 2-35 16,-2 0-42-16,-1-1-53 0,-11 3-52 0</inkml:trace>
  <inkml:trace contextRef="#ctx0" brushRef="#br3" timeOffset="142266.95">14420 5915 503 0,'-10'3'184'0,"10"-3"26"0,0 0 32 0,0 0 20 0,0 0 18 16,0 0-45-16,0 0-33 0,0 0-32 15,0 0-29-15,0 0-25 0,0 0-28 0,0 0-22 0,0 0-19 16,0 1-13-16,2-1-13 0,4 0-25 16,4-2-32-16,5 0-32 0,1-2-29 0,1 1-29 15,5-1-28-15,2-1-30 0,3-1-59 0,-4 0-69 16</inkml:trace>
  <inkml:trace contextRef="#ctx0" brushRef="#br3" timeOffset="142512.44">14876 5659 648 0,'-13'-6'173'0,"0"2"31"16,13 4 23-16,0 0 29 0,0 0 21 0,0 0-52 15,0 0-27-15,0 0-29 0,0 0-31 0,0 0-27 16,0 0-25-16,-3-3-27 0,5 2-18 0,7 2-18 16,5-1-16-16,4 0-13 0,2 0-19 15,4 1-22-15,-1-2-18 0,1 0-25 0,-2-2-32 16,-5 1-31-16,-3 1-35 0,-14 1-41 16,0 0-37-16,0 0-34 0</inkml:trace>
  <inkml:trace contextRef="#ctx0" brushRef="#br3" timeOffset="142965.1">14837 5646 425 0,'-8'-1'107'0,"0"2"18"0,8-1 11 0,0 0 8 0,0 0 7 16,-5 1-31-16,-1 1-28 0,2 2-21 0,2 0-17 16,0 2-13-16,-1 0-12 0,2 0-6 0,0 0-9 15,-3 1-4-15,1 0 0 0,2 0 0 0,-1 1-2 16,0-1-6-16,-1 0-1 0,0 0-1 0,1 0-4 15,0 0-17-15,2-7-16 0,0 0-13 16,0 0-8-16,0 5 3 0,3 0 0 0,1-1-4 16,-1 0 6-16,1-3 18 0,2 1 18 0,1-2 23 0,-2 0 19 15,5 0 8-15,1 0 9 0,-3 1 17 16,-2 1 14-16,2-1 11 0,1-1 7 16,0 2-5-16,-1-1-7 15,1 3-1-15,0-1-1 0,-3 0-1 0,0 1-7 0,1 0-9 0,0 0-8 16,-1 0-5-16,-1 2-3 0,0 0-3 0,-2 1-7 15,0-1-13-15,0 0-7 0,-3 0-1 0,0 0-2 16,-2 0-1-16,-1 3-3 0,0-2-3 16,-2 0 1-16,-1 2-1 0,-1-1 0 0,-3 1 0 15,0 2-1-15,-3 1 3 0,0 0-1 0,0-1 1 16,-3-2 1-16,1 0-3 0,2 0 2 0,0-4-2 16,0 0 1-16,1-3-3 0,12-2 5 0,0 0 3 15,0 0 3-15,0 0 15 0,0 0 16 0,0 0 13 16,-7-1 15-16,2-3 14 0,6 1 10 0,-1-2 10 15,4 1 2-15,-2 0-6 0,3 1-20 0,3 0-11 16,-2-1-15-16,4 3-18 0,-10 1-16 0,7 0-24 16,-7 0-33-16,8 0-54 0,-4-1-51 0,7 0-81 15,-2 0-112-15</inkml:trace>
  <inkml:trace contextRef="#ctx0" brushRef="#br3" timeOffset="143983.07">15516 5601 439 0,'0'0'144'0,"0"0"33"0,0 0 27 0,0 0 22 0,0 0 20 16,0 0-22-16,0 0-26 0,0 0-24 15,0 0-22-15,0 0-17 0,0 0-15 0,0 0-11 16,0 0-13-16,0 0-7 0,0 0-3 0,0 0-8 15,0 0-9-15,0 0-13 0,0 0-14 0,0 0-12 16,0 0-6-16,0 0-14 0,0 0-17 0,0 0-16 16,0 0-21-16,0 0-27 0,0 0-23 0,0 0-27 15,0 3-43-15,3 1-44 0,1-1-48 0,2 2-46 16</inkml:trace>
  <inkml:trace contextRef="#ctx0" brushRef="#br3" timeOffset="144223.69">15468 5935 455 0,'-12'9'178'0,"0"-3"31"0,1-3 22 0,11-3 20 16,-6 1 21-16,6-1-26 0,-6-2-21 0,2-1-20 15,4 3-27-15,-3-5-17 0,3 5-5 0,0-4-9 16,1-2-4-16,2-1-13 0,3 2-13 16,1 0-18-16,-1-1-14 0,3 3-15 0,-2-1-17 15,1 1-10-15,-8 3-18 0,10-2-8 0,-10 2-8 16,0 0-4-16,0 0-2 0,0 0 0 15,0 0-3-15,6 2-7 0,-3 1-9 0,-2 0-21 0,-2 1-28 16,-2 1-38-16,-1 1-21 0,-3 3-35 16,1 2-22-16,-5 5-14 0,-5 2-41 0,1-1-67 15,-2 2-87-15</inkml:trace>
  <inkml:trace contextRef="#ctx0" brushRef="#br3" timeOffset="145159.06">16720 5561 408 0,'0'0'133'0,"0"0"26"0,0 0 25 0,0 0 20 16,0 0 17-16,0 0-22 0,-5-6-26 0,-1 1-26 15,6 5-30-15,0 0-26 0,-3 0-27 16,-3 1-22-16,1 2-18 0,0 0-20 0,1 3-8 0,0 2-9 16,2 4 2-16,-2 1-3 0,2 1 2 15,2 5 2-15,-3 0 3 0,2 2 3 0,-2-1-2 16,2 1 5-16,-2 0 0 0,1-1 2 0,0-1 2 15,0-1 0-15,0 0 0 0,-1-3-2 16,-1-2 3-16,1-3 0 0,1 1 2 16,-2-1 1-16,4-10 0 0,-4 7-1 0,4-7-6 0,0 0-3 0,0 0-4 15,0 0-6-15,0 0-1 0,0 0 0 16,0 0-4-16,0 0 5 0,0 0 5 0,1 1 6 16,2-1 13-16,1-4 23 0,2-1 10 0,2-4 6 15,4-2 2-15,2-1-4 0,0-2 3 0,3-2-3 16,2-1-11-16,-1 4-20 0,-1 0-12 0,0 2-6 15,-2 4-2-15,-1 0 2 0,-3 5-2 16,-1 1 0-16,-1 1 2 0,-1 3 1 0,-4 2 3 16,1 2-2-16,-1 1 3 0,-3 1-2 0,1 1-1 15,1 4 1-15,-1 0 0 0,1 1 0 0,-1-1-1 16,0 2 2-16,0 0-3 0,0 1-1 0,3-2-16 16,-4 0-19-16,1-2-19 0,0-1-21 0,0-3-27 15,-1-1-27-15,1 0-36 0,-2-8-39 0,0 0-17 16,5 6-17-16</inkml:trace>
  <inkml:trace contextRef="#ctx0" brushRef="#br3" timeOffset="145463.35">17471 5353 682 0,'-14'-2'95'15,"1"-1"14"-15,1 3 11 0,1 0 4 0,4 2 1 16,-2 0-42-16,1 5-9 0,-4 2 0 16,-3 4-1-16,-1 4-4 0,-3 2-6 0,-3 5-7 15,-3 2-1-15,-1 3 11 0,-2 0-17 0,-2 6-9 16,3-1-11-16,3 0-9 0,3-1-3 16,3 1 33-16,5 1 1 0,2-2-12 0,6-1 2 15,4 0-1-15,4 1-8 0,1-2 1 16,5-1 1-16,0-1-31 0,4 0 1 0,2-4 3 15,1-1 0-15,3-2 0 0,-5-3 0 0,4-1 1 0,-2-3 0 16,0-4 0-16,-2 0-1 0,0-2-3 16,-2-4-15-16,-1-2-21 0,0-4-32 0,-1-1-59 15,1-1-85-15</inkml:trace>
  <inkml:trace contextRef="#ctx0" brushRef="#br3" timeOffset="146402.94">17650 5519 101 0,'0'0'57'0,"0"0"8"15,0 0 11-15,0 0 12 0,0 0 8 16,0 0-7-16,0 0-9 0,0 0-8 0,0 0-14 15,0 0-7-15,0 0-11 0,0 0-12 0,0 0-5 16,0 0-6-16,0 0-3 0,0 0 3 16,0 0 6-16,0 0-3 0,0 0-1 0,0 0 2 15,0 0-1-15,0 0 0 0,0 0 4 0,0 0 2 16,0 0-1-16,0 0 8 0,0 0 3 0,0 0 5 16,0 0-1-16,0 0-1 0,0 0 0 0,0 0-4 15,0 0-4-15,0-1-4 0,0 1-3 0,-2-2-4 16,1 3 0-16,1-1-6 0,-4 1-3 0,4-1-5 15,0 0-3-15,0 0 0 0,0 0-3 16,-5 1 0-16,1 2-2 0,4-3 1 0,-3 3-3 0,-5 2 1 16,1 2 3-16,-6 0-3 0,6-1 1 15,-1 1 0-15,-1 0 2 0,-1 3 1 0,1 0 1 16,-1 0 2-16,-3 3 7 0,0-3 3 16,1 1 2-16,0 1 4 0,1-2 12 0,0 2 2 15,-2-3 1-15,1 1-2 0,1 0-9 0,1-2-2 0,0-1 2 16,3-2-4-16,7-5-16 0,0 0-1 0,0 0 0 15,0 0-1-15,0 0 1 0,0 0 1 16,0 0-3-16,-1 6-1 0,1-2 0 0,2 0 0 16,2-3-1-16,2 1 1 0,1 0 3 0,0-2 18 15,4-1 12-15,0 1 3 0,2-1 5 16,-4 0 6-16,0 1 0 0,3-1-1 0,3 0-1 16,4 0-19-16,-1-1-13 0,5 0-8 0,-3-1-17 15,3 1-28-15,1-2-32 0,-1 0-51 0,1-1-68 16,-2-1-82-16</inkml:trace>
  <inkml:trace contextRef="#ctx0" brushRef="#br3" timeOffset="146676.88">17734 5552 524 0,'-3'-8'196'0,"3"8"32"0,0 0 25 0,0 0 22 16,0 0 13-16,0 0-73 0,-7-5-51 15,7 5-39-15,-8-3-38 0,8 3-32 0,-3 2-29 16,-3 1-26-16,1 2-14 0,1 2-2 0,0 4 1 16,-2 4 2-16,0 4 4 0,2 0 1 0,0 2 4 15,1-2 4-15,-1 2 0 0,1-2-3 16,1 1 2-16,-1-2-2 0,1-1 0 0,-1-2 2 16,3-2 1-16,-1 1 3 0,1-3-2 0,0 0 0 15,1-1-15-15,-1-2-17 0,1-1-24 16,-1-7-23-16,1 7-21 0,-1-7-33 15,0 0-29-15,0 0-36 0,0 0-20 0,0 0-30 0</inkml:trace>
  <inkml:trace contextRef="#ctx0" brushRef="#br3" timeOffset="147025.26">18105 5524 614 0,'-8'-2'72'0,"-2"2"23"0,2 0 22 0,0 1 21 16,8-1 12-16,0 0 4 0,0 0-31 0,0 0-23 16,-8 2-18-16,1 2-22 0,2-2-26 15,-1 2-19-15,-1 0-13 0,-1 4-5 0,-2 0 0 0,1 2 5 16,-4 2-4-16,-3 1 3 0,1 2 4 16,-1 1-1-16,-2 2 2 0,1-2 1 0,0 0 0 15,0-1-3-15,2-3 3 0,3-2-4 16,3-1 1-16,9-9-2 0,0 0 1 0,0 0 1 15,0 0 3-15,0 0 3 0,0 0 14 0,0 0 15 16,0 0 18-16,0 0 23 0,-2 5 21 0,2-2 20 16,2-2 5-16,2-2 3 0,5 0-16 0,2-3-15 15,4-1-19-15,2 0-20 0,1-1-23 0,4 1-25 16,-4-2-5-16,3 1-25 0,3 0-26 16,1 0-19-16,-2-1-28 15,3 0-46-15,-3 2-50 0,-1 1-61 0,-1-2-76 16</inkml:trace>
  <inkml:trace contextRef="#ctx0" brushRef="#br3" timeOffset="147268.87">18152 5472 1033 0,'-7'-11'170'0,"1"3"14"0,6 8 16 0,0 0 13 15,0 0 4-15,-6-3-72 0,1 5-51 0,5-2-24 16,-5 4-27-16,-1 1-14 0,2 2-18 0,1 5-11 15,-1 2-7-15,-2 4 0 0,2 3-1 16,-2 3 0-16,2 1 7 0,-1 0 1 16,1 0-3-16,0 1 2 0,-1 2 2 0,0-2-1 15,0-1 6-15,1 0 0 0,-1-3-5 0,1-3-1 16,1-1-13-16,-1-3-16 0,2 0-17 16,-2-2-10-16,2-2-33 0,2-3-32 15,0 0-38-15,0-8-42 0,0 0-30 0,0 0-35 0</inkml:trace>
  <inkml:trace contextRef="#ctx0" brushRef="#br3" timeOffset="149592.47">18261 5756 91 0,'-7'0'8'16,"7"0"-1"-16,-8 0 2 0,1 0 14 0,7 0 5 0,-6 2 0 15,1 1 6-15,0-1 4 0,1 1 8 0,0 1 6 16,-1 2-1-16,5-6-11 0,0 0-7 16,0 0-3-16,0 0-6 0,0 0-4 0,0 0-4 15,0 0-1-15,0 0 8 0,0 0 2 0,0 0 8 16,0 0 6-16,0 0 9 0,0 0 8 0,0 0 9 15,0 0 5-15,0 0 5 0,0 0 6 0,0 0 2 16,0 0 1-16,0 0-8 0,0 0-5 16,0 0-6-16,0 0-10 0,0 0-8 0,0 0-6 15,0 0-4-15,0 0-5 0,1 2 1 16,2 0-4-16,-1-1-2 0,-2-1 0 0,0 0-3 16,0 0-6-16,0 0-1 0,0 0-1 0,0 0 1 15,0 0 0-15,0 0-1 0,0 0-4 0,0 0 2 16,0 0 1-16,0 0-7 0,0 0-2 0,0 0-6 15,0 0-3-15,0 0-1 0,0 0-4 0,0 0 1 16,0 0 0-16,0 0 0 0,0 0 3 0,0 0 0 16,0 0 8-16,0 0 10 0,0 0 17 0,0 0 12 15,2-1 13-15,2-1 8 0,0-1 4 0,0 0 5 16,-4 3-6-16,7-3-9 0,1-1-9 0,1 1-10 16,-4 0-13-16,1 2-4 0,2 0-8 15,4 3-6-15,-2 2 2 0,3 0 0 16,-4 1-1-16,-2-1-2 0,-1 0-6 15,-6-4 2-15,5 7-2 0,-2 0 1 0,-3 0-2 16,-3 1-16-16,-3 0-22 0,0-1-20 0,-4 2-25 16,0 0-28-16,0 2-23 0,-4 0-44 0,-1 0-57 15,-1-1-54-15</inkml:trace>
  <inkml:trace contextRef="#ctx0" brushRef="#br3" timeOffset="149978.43">18639 5592 876 0,'2'-7'191'0,"-2"7"18"15,0 0 6-15,0 0 3 0,0 0-4 0,-2-4-77 16,-3 1-55-16,-2 4-38 0,-1 3-26 0,-3 2-21 15,-2 4-4-15,-2 2-3 0,0 3 3 0,-2 3 3 16,0 1 5-16,0 1 1 0,2-1-5 0,-1 2-10 16,5-3-9-16,-1 1-11 0,1-3-13 0,5-3-20 15,1 0-7-15,4-3-2 0,1-2 4 16,4-1 14-16,2 0 11 0,2-4 13 0,1 1 25 16,3-3 30-16,-1 1 18 0,2 0 14 0,2-2 12 15,3 0 11-15,-3-2 9 0,1 0 10 16,-2 0 6-16,0-2-4 0,-2 0-1 0,-4-2-5 15,4-1-1-15,-6-2-8 0,1 0-11 0,-3-5-24 16,2-2-19-16,-2-1-22 0,-1-3-20 0,-2 2-17 16,2-3-16-16,-2 3-18 0,-2-1-20 15,1 1-16-15,-5 2-30 0,0 3-33 0,-3 3-49 0,-1 1-30 16,0 2-43-16</inkml:trace>
  <inkml:trace contextRef="#ctx0" brushRef="#br3" timeOffset="150265.88">18663 5341 519 0,'1'-13'190'0,"-1"3"25"0,1 1 18 16,-1 9 11-16,0 0 2 0,0 0-70 0,0 0-50 15,0 0-38-15,1-2-29 0,3 6-26 0,0 1-19 16,4 8-8-16,1 6-5 0,0 3 2 0,3 6 3 15,0 1-2-15,4 4 4 0,-1 3 7 16,2-3-1-16,-2-1 1 0,-3 0 4 0,-1-2-4 16,-2-4 1-16,-3-1-2 0,2-1-6 0,-5 1-2 15,-5-1 4-15,-1 1-4 0,-3-1-2 16,-4 2 0-16,-2 0-4 16,-5-1-6-16,-5 2-13 0,-1 0-10 15,-6-1-44-15,-1-1-59 0,0-4-91 0</inkml:trace>
  <inkml:trace contextRef="#ctx0" brushRef="#br3" timeOffset="150963.92">19398 5625 87 0,'-13'-1'14'15,"-2"-1"-1"-15,4 4-1 0,2-2 2 0,1 1 1 16,0 0-5-16,0 0-8 0,1 0 0 0,-1 2 15 16,1-2 7-16,0 2 10 0,-2 0 8 0,3-1 9 15,-1 0 9-15,7-2 12 0,0 0 10 0,-6 1-3 16,6-1 3-16,0 0 2 0,0 0 2 0,0 0 1 15,0 0 1-15,-7 2-4 0,7-2-5 0,0 0-9 16,-7 1-2-16,7-1-11 0,-5 0-12 0,-2 0-8 16,1 1-10-16,0-1-8 0,6 0-4 15,-8 0-3-15,8 0-6 0,0 0-2 16,0 0 1-16,0 0-4 0,0 0 8 0,0 0 15 16,0 0 7-16,0 0 7 0,0 0 16 0,0 0 9 15,0 0 1-15,0 0 7 0,0 0-2 0,2 0-12 16,1 0-7-16,1 0-4 0,1 1-14 0,3 0-4 15,0 3 4-15,5-4-4 0,2 2-5 0,6-1-2 16,-4 3-6-16,6-2-3 0,2 0-14 16,3 1-35-16,2-1-33 0,1-1-52 0,0-1-45 15,0 1-45-15,-5 0-44 0</inkml:trace>
  <inkml:trace contextRef="#ctx0" brushRef="#br3" timeOffset="151172.69">19304 5798 343 0,'0'0'124'0,"0"0"37"0,0 0 37 0,0 0 27 16,0 0 19-16,0 0-19 0,0 0-6 0,0 0-17 15,0 0-22-15,0 0-23 0,0 0-33 0,-3 2-23 16,5 0-19-16,6-2-16 0,5 1-18 16,4-2-14-16,6-1-11 0,3 0-32 0,2-1-42 15,2 2-53-15,3-4-52 0,-3 3-62 0,0-2-82 16</inkml:trace>
  <inkml:trace contextRef="#ctx0" brushRef="#br3" timeOffset="152378.87">20191 5529 381 0,'0'0'99'16,"-8"0"18"-16,8 0 22 0,0 0 19 0,0 0 16 15,0 0-10-15,0 0-5 0,0 0-4 0,0 0-9 16,0 0-14-16,2-1-17 0,1 1-17 15,3 0-10-15,5 1-16 0,4-2-20 0,4 0-21 16,3 2-11-16,3-3-3 0,3 0-8 0,3 0-1 16,-9 1-7-16,2-2-2 0,-3 2-6 0,-4-1-16 15,0 2-23-15,-3 0-35 0,-3-2-33 16,-2 2-39-16,-9 0-38 0,0 0-45 0,0 0-46 16</inkml:trace>
  <inkml:trace contextRef="#ctx0" brushRef="#br3" timeOffset="152889.37">20236 5529 352 0,'0'0'184'0,"-8"1"31"15,8-1 19-15,-8 1 15 0,8-1 10 0,-8 2-59 16,1 1-45-16,2 0-41 0,5-3-35 0,0 0-31 16,-5 3-19-16,-1 2-18 0,-1 1-10 0,2 1-2 15,-3 1-2-15,2 2-3 0,-1 0 4 0,-1 2-3 16,2-1 2-16,0 1 3 0,1-1-1 15,1-1 0-15,0 0-2 0,-1-1 2 16,3-2-5-16,2-7-1 0,0 0-6 0,0 0-2 0,0 0-4 16,0 0 2-16,0 0 2 0,0 0-1 15,0 0 2-15,0 0 1 0,2 4 6 0,3-1 0 16,0-1 6-16,0-1-2 0,1 0-1 0,1-2 1 16,-1 0 6-16,3 0 1 0,-1-2 2 0,3 1 4 15,-2 1 0-15,0 0 1 0,5 1 4 16,2 0 2-16,2 0-4 0,1 1 1 15,2 0-3-15,3 1-2 0,-2 1-2 0,3-2 0 16,-3 0-4-16,-1 1-2 0,-4 1 5 0,-3-2 9 0,-3 1 8 16,-11-2 0-16,0 0 1 0,0 0-2 0,0 0 4 15,3 5-2-15,-1 1-6 0,-4-1-11 0,-4 3-4 16,-5 2 3-16,0 1-3 0,-3 4 4 0,-3 0 0 16,-3 4 4-16,-1 1 0 0,1-3 2 0,-2 2-3 15,1 0-1-15,-2-3 2 0,1-2-3 0,-1-1-1 16,2-4-4-16,1-2 3 0,4-4 0 0,1 0 4 15,4-3-1-15,11 0 1 0,0 0 7 0,0 0 12 16,0 0 13-16,0 0 12 0,-5-2 5 16,2-1 6-16,3-3 7 0,2 2 8 0,4-2-3 15,1 0-9-15,2-1-14 0,2 1-17 16,1-1-9-16,1 1-11 0,0-1-16 0,1 2-25 16,2 0-25-16,-2 1-23 0,2 0-22 0,-2 2-23 15,2 1-27-15,-2 1-43 0,-1 0-49 0,1 1-54 16</inkml:trace>
  <inkml:trace contextRef="#ctx0" brushRef="#br3" timeOffset="153463.98">20624 5695 81 0,'-7'-1'29'16,"7"1"7"-16,0 0 8 0,0 0 8 0,0 0 8 15,-8-2 8-15,8 2 0 0,0 0 5 0,0 0 4 16,0 0 5-16,0 0 7 0,0 0 8 0,0 0 12 15,0 0 4-15,0 0 6 0,0 0-6 0,0 0 0 16,0 0 0-16,0 0-1 0,0 0-2 0,0 0-3 16,0 0-3-16,0 0-1 0,0 0-1 0,1-2-10 15,1 0-13-15,5 2-12 0,2 1-16 16,2-1-14-16,4-1-13 0,2-2-14 0,3 1-5 16,-1-1 1-16,4 1-5 0,-4 1 2 15,-3-1 0-15,0 0 1 0,-1 0-2 0,-2-1-1 0,0 1 1 16,0 0-4-16,-4 1 4 0,1-1-4 0,-2 1-4 15,-8 1-6-15,0 0-12 0,0 0-10 0,0 0-14 16,0 0-15-16,0 0-13 0,0 0-20 0,0 0-13 16,0 0-23-16,0 0-15 0,0 0-21 15,0 0-17-15,0 0-16 0,0 0-18 0</inkml:trace>
  <inkml:trace contextRef="#ctx0" brushRef="#br3" timeOffset="153781.04">20805 5593 277 0,'-6'-5'123'16,"3"-1"29"-16,1-1 34 0,2 7 27 0,0 0 23 15,0 0-21-15,0 0-11 0,0 0-16 0,0 0-28 16,0 0-30-16,0 0-34 0,0 0-30 0,-3 0-22 15,3 0-22-15,-3 2-18 0,0 3-8 0,0 3-2 16,-1 3 0-16,0 4 3 0,0 0 0 16,-1 2 1-16,1 2 3 0,-1 1 0 0,0-4 1 15,0-1-1-15,1 0 1 0,-1-1-2 0,3 0 1 16,-2-2 1-16,0 2-1 0,1-1-1 0,0-1-5 16,0 2-18-16,0-2-21 0,0 0-27 15,1-1-28-15,2-2-29 0,-2-1-35 0,-1-1-29 0,3-7-33 16,0 0-31-16</inkml:trace>
  <inkml:trace contextRef="#ctx0" brushRef="#br3" timeOffset="154156.46">21168 5532 449 0,'2'-10'150'0,"-2"10"22"0,0 0 9 0,0 0 7 16,0 0 3-16,0 0-45 0,-4-5-41 0,0 3-34 15,-1 3-35-15,0 1-20 0,-3 3-8 0,-2 1-6 16,0 1-4-16,-3 4-1 0,0 0 6 0,-1 3-1 16,3-1 0-16,2 2 0 0,1-1-2 15,0 2 0-15,0 0-14 0,4 0-20 0,1 0-19 16,3-2-6-16,1 0-6 0,4-2-3 0,1 1-1 0,5-3-3 15,1-3 8-15,4 1 24 0,0-4 14 16,2-1 9-16,2-2 9 0,1-2 16 16,0-2 16-16,-3-1 28 0,0-3 34 0,-1-1 22 15,-3-1 20-15,-4-2 24 0,0 0 11 0,-3-2-4 16,-4 1-3-16,-1-2-29 0,-4-2-31 0,1 2-28 16,-3-3-30-16,-3 2-46 0,-3-2-43 0,-1-1-49 15,-3 1-55-15,-3 2-28 0,0 1-34 0,1 0-43 16,-2 1-40-16</inkml:trace>
  <inkml:trace contextRef="#ctx0" brushRef="#br3" timeOffset="154392.04">21236 5287 482 0,'3'-6'145'15,"-3"6"14"-15,0 0 12 0,6-4 8 0,0 3 1 16,1 3-63-16,2 4-39 0,1 4-26 0,1 5-8 15,4 6-1-15,3 4-12 0,-1 1-7 0,3 5 0 16,-3-1-4-16,2 0 4 0,-3-1 4 0,-1 1-5 16,-4-2-12-16,2-3-4 0,-8-3 0 15,-2 0 3-15,-3-1 3 0,-3 1-11 16,-6 0-2-16,-2 2 2 0,-3 2-2 0,-4 1-2 16,-5 1-19-16,0 0-25 0,-4 1-35 15,-2-4-35-15,-3 2-31 0,-1-4-42 0</inkml:trace>
  <inkml:trace contextRef="#ctx0" brushRef="#br3" timeOffset="154747.32">20029 5259 190 0,'-13'8'24'0,"-3"8"23"0,-2 7 18 15,-2 5 15-15,-3 6 14 0,0 3 8 16,0 4-6-16,-1 2-9 0,4 1 3 0,1 1-25 15,1 0-17-15,3-3-7 0,0-5-4 16,4-2-9-16,3-3-6 0,3-3 1 16,4-1-3-16,4-2 4 0,0 0-3 0,5-1-7 0,5-1-9 15,4-1-1-15,5 1-17 0,7-1-18 0,4-2-12 16,8-2-48-16,6 1 0 0,4-4-4 0,6-2-1 16,6-2-33-16</inkml:trace>
  <inkml:trace contextRef="#ctx0" brushRef="#br3" timeOffset="155285.04">22016 5364 558 0,'0'0'127'0,"0"-6"27"0,0-1 26 16,-1 1 18-16,1 6 10 0,0 0-41 0,-1-8-32 16,1 8-23-16,0 0-31 0,-4-1-29 0,4 1-26 15,0 0-22-15,-6-2-14 0,0 4-3 0,0 1-1 16,-2 5-1-16,1 2 3 0,-2 3 2 0,1 2 3 16,-1 3 2-16,0 1 3 0,0-3 1 0,4 0-1 15,-2-1 1-15,3-2-1 0,4-13 1 0,-4 10-2 16,4-10 3-16,0 0-3 0,0 0 2 0,0 0 1 15,-4 8 0-15,4-8-3 0,-6 6 3 0,3 1-1 16,-2-2-1-16,-2 0 2 0,1 3 0 0,-3 1-1 16,-2 3 1-16,0 1 4 15,-6 0-3-15,1 2 1 0,-2 2-2 0,-4 0 1 16,1 0-1-16,2 0 3 0,1-2-10 0,1-1-17 16,3-2-17-16,2-2-16 0,4-1-23 0,0 0-26 15,8-9-30-15,0 0-32 0,0 0-20 0,0 0-13 16</inkml:trace>
  <inkml:trace contextRef="#ctx0" brushRef="#br3" timeOffset="155497.68">21819 5449 856 0,'-6'-9'136'0,"0"2"24"16,0 1 22-16,6 6 16 0,0 0 14 0,0 0-35 15,0 0-24-15,0 0-20 0,0 0-19 0,0 0-16 16,0 0-22-16,0 0-13 0,0 0-15 0,0 0-9 16,0 0-9-16,0 0-23 0,0 0-20 0,0 0-28 15,-1 2-26-15,1-2-40 0,0 0-35 0,1 1-52 16,1 3-40-16,2 4-29 0,2 3-34 16</inkml:trace>
  <inkml:trace contextRef="#ctx0" brushRef="#br3" timeOffset="155658.81">21945 5673 381 0,'-1'6'175'0,"1"-6"27"16,0 0 22-16,0 0 21 0,-1 7 19 0,1-7-38 15,0 0-35-15,0 0-27 0,0 0-15 0,0 0-20 16,-3 6-19-16,3-6-21 0,0 0-21 0,0 0-17 16,0 0-20-16,0 0-27 0,0 0-36 0,0 0-33 15,0 0-34-15,0 0-40 0,0 0-45 0,0 0-45 16,0 0-38-16,1 1-33 0</inkml:trace>
  <inkml:trace contextRef="#ctx0" brushRef="#br3" timeOffset="155876.5">22422 5439 373 0,'-15'-1'89'0,"-1"1"18"0,5 2 16 16,-4 3 14-16,6-2 20 0,2 7-29 0,3-1-12 15,-3 3 19-15,3 1 15 0,0-1-18 0,3-1-16 16,-2 3-14-16,1 0-20 0,1-3-12 0,1 3-10 16,0 0-29-16,2 0-26 0,-1-1 0 15,2 0-4-15,-2 0-21 0,1 3-28 16,2 0-45-16,0 0-49 0,-2 1-49 0,0 0-60 16</inkml:trace>
  <inkml:trace contextRef="#ctx0" brushRef="#br3" timeOffset="156314.81">22485 5568 708 0,'-1'-19'205'0,"1"1"21"16,0 1 29-16,2 3 30 0,1 4 25 0,2 2-81 16,-1-2-45-16,0 4-26 0,-4 6-19 0,0 0-23 15,0 0-30-15,0 0-31 0,6-4-25 0,-2 3-21 16,3 1-9-16,1 3-5 0,0 2 0 15,0 2-1-15,0 0 0 0,3 2-1 0,-2 3 0 16,0-1 2-16,3-1 43 0,-6 0-48 0,1-2-3 16,-4 1-2-16,-2-1-5 0,-1-2-6 0,0-6-10 15,-3 5-17-15,2 1-57 0,-3-2 34 16,-2 0-15-16,-1-1-15 0,-1 2-14 0,5 0-12 16,-3-1-2-16,1 1 4 0,0-2 0 0,0 2-5 15,5-5 1-15,0 0 8 0,0 0 8 0,0 0 19 16,0 0 19-16,0 0 20 0,0 0 24 0,0 0 29 15,0 0 25-15,0 0 33 0,0 0 27 16,2 2 10-16,0 2 6 0,2-1 1 0,2 0-6 16,1-1-8-16,1 1-6 15,3 1-12-15,3 0-6 0,3 2-3 0,0 1-8 0,-1-1 1 0,-3 2 1 16,0-1 4-16,-2 0 5 0,-1 0-6 0,-10-7-7 16,4 7-7-16,-1 0-3 0,-3-1-8 0,-3-1-3 15,-6 1-9-15,-2 1-5 0,-1 0-4 0,-3 1 0 16,0 3-1-16,-2 0-1 0,1-1-8 15,1 2-10-15,-6 1-16 0,3-1-29 0,-1-1-30 0,-2-1-43 16,-2-1-55-16,6-3-63 0</inkml:trace>
  <inkml:trace contextRef="#ctx0" brushRef="#br3" timeOffset="156549.19">22785 5696 611 0,'0'0'156'0,"14"-4"38"0,-14 4 32 0,0 0 17 16,0 0 12-16,0 0-36 0,0 0-29 0,0 0-15 15,11-3-42-15,-11 3-35 0,0 0-35 0,9-2-13 16,-2 1-11-16,4 3-5 0,-1-2-8 0,3 3-19 16,3 0-7-16,0-1-11 0,4 1-11 0,4-1-16 15,-1-1-6-15,0 1-14 0,1 0-17 0,-1-2-28 16,-1-1-28-16,-4 0-26 0,-1 0-24 15,-3 0-33-15,-4 1-45 0</inkml:trace>
  <inkml:trace contextRef="#ctx0" brushRef="#br3" timeOffset="156722.62">22828 5800 804 0,'-9'2'194'0,"9"-2"32"16,0 0 24-16,0 0 22 0,0 0 8 0,0 0-54 15,-2 0-48-15,6-1-49 0,3 0-37 16,4-1-41-16,5 2-58 0,6-2-46 16,5 0-40-16,3-1-45 0,3-1-35 0,6 1-52 15,-3-3-82-15</inkml:trace>
  <inkml:trace contextRef="#ctx0" brushRef="#br3" timeOffset="156971.35">23465 5520 816 0,'-1'-10'196'0,"0"1"30"0,1 9 26 0,0 0 21 15,0 0 14-15,0 0-54 0,0 0-43 0,3-6-39 16,1 2-34-16,1-1-29 0,2 5-28 0,2-2-22 15,5 0-28-15,6-1-58 0,3 0-29 0,3-4-26 16,4 2-45-16,-2-1-56 0,2-1-35 0,-1 0-38 16,-1 1-26-16,-2 0-1 0</inkml:trace>
  <inkml:trace contextRef="#ctx0" brushRef="#br3" timeOffset="157321.37">23453 5515 365 0,'-10'-1'171'16,"10"1"26"-16,-7-1 17 0,7 1 8 0,0 0 4 16,0 0-53-16,0 0-46 0,-6 2-41 0,1-1-32 15,0 1-26-15,-1 3-18 0,-1 1-10 0,2 1-3 16,-2 4-5-16,-2 0 1 0,-2 3 2 0,2 0 3 16,-4 0-1-16,1 0 3 0,1-1 0 0,2-1-13 15,1-1-12-15,1-1-16 0,5-2-19 0,0-1-10 16,2-7-4-16,4 4 2 0,-1-1 1 0,5-1 20 15,1-3 24-15,4-1 27 0,2 0 27 0,2 1 23 16,0-3 18-16,0 1 12 0,2 0 14 16,-3 2-2-16,2 0-3 0,-3 1-12 0,1 0-6 15,-2 1-6-15,-2 1-13 0,-3 0-13 16,2 1-7-16,-3 2 1 0,1 1-4 0,-1-1 1 16,0 1 0-16,2-1-3 0,-5 1-3 0,-1 0 0 15,-4-6-7-15,0 0-6 0,2 5-2 0,-2 2-1 16,-2 0-2-16,0-1-3 0,-5-1 1 0,-1 0 0 15,-1 3-1-15,-1 0-3 0,-3 0-6 0,2 0-8 16,-2 0-6-16,-1 1-16 0,-3-1-22 16,-1-1-43-16,-3-1-79 0</inkml:trace>
  <inkml:trace contextRef="#ctx0" brushRef="#br3" timeOffset="159244.09">9316 12494 114 0,'-7'3'11'0,"0"1"5"16,1 0 6-16,6-4 4 0,0 0 1 0,0 0-6 15,0 0-1-15,0 0-5 0,-5 5 2 0,5-5-4 16,0 0-6-16,0 0-3 0,0 0 5 0,0 0 10 16,0 0 18-16,0 0 20 0,0 0 13 0,0 0 20 15,0 0 20-15,0 0 20 0,0 0 14 0,0 0 9 16,0 0 3-16,0 0-4 0,0 0-2 0,0 0-6 16,0 0-15-16,0 0-14 0,0 0-19 15,0 0-17-15,0 0-18 0,0 0-17 0,0 0-13 0,0 0-14 16,0 0-5-16,0 0-6 0,0 0-2 15,0 0-4-15,0 0 0 0,0 0 0 0,0 0 0 16,0 0 2-16,0 0 3 0,0 4 10 0,2-3 10 16,1 1 5-16,3-1-3 0,1-1 1 0,1 0 5 15,3 0 5-15,3-3-1 0,6-1-1 0,6-1-9 16,-1-2-1-16,5 0 5 0,1-3 1 16,4-2-1-16,7-1-7 0,6-1-2 0,1-3-5 0,0 0-3 15,-4 1-3-15,-3-1-1 0,-5 3 28 0,-3-1-32 16,-3 2 1-16,-4 3-6 0,-7 0-1 0,-6 1 2 15,-4 3 2-15,-3 1-4 16,-7 5-30-16,0 0 30 0,0 0 0 0,0 0-1 16,0 0-15-16,0 0-13 0,0 0-25 0,4-6-15 15,-4 6-26-15,0 0-30 0,0 0-37 0,0 0-39 16,0 0-34-16,1-4-29 0,-1-2-26 0</inkml:trace>
  <inkml:trace contextRef="#ctx0" brushRef="#br3" timeOffset="159780.76">9737 12252 266 0,'-8'-2'142'0,"8"2"26"0,0 0 28 15,0 0 20-15,-8-2 19 0,8 2-35 0,0 0-21 16,0 0-21-16,0 0-20 0,0 0-22 0,0 0-28 16,0 0-23-16,0 0-18 0,0 0-15 0,-1 3-16 15,1-2-12-15,5 1-9 0,-1-1-5 16,5 1 0-16,-2 0 1 0,4-1 2 0,0 1 3 15,4 1 1-15,4 0 2 0,-3-3 5 0,0 1 0 16,0-2 2-16,0 2 0 0,1-1-4 0,3 0 1 16,-3 2-1-1,-2-1-2-15,-2 0-5 0,-4 1 1 0,-9-2-1 0,0 0-4 16,6 3 3-16,-1 1-6 0,-4 0 2 0,-1 2 3 16,-4 2 2-16,0 0 3 0,-2 3 2 0,0 0 2 15,-1 1 0-15,0 1 5 0,0 0 0 0,1-2-3 0,-1 3 1 16,1 1-3-16,0-3 1 0,-3-1 0 15,4-1-3-15,-1-1 3 0,3-1-2 0,-1-2 1 16,0 1-2-16,4-7 1 0,-6 6-2 0,2-1-1 16,4-5 6-16,0 0-1 0,0 0 0 0,0 0 6 15,0 0 10-15,0 0 7 0,0 0 5 0,-5 0 10 16,5 0 3-16,0 0 10 0,0 0 13 0,-2-2 11 16,-1 1 3-16,3 1 8 0,-1-4 13 0,-2 0 4 15,0-4 1-15,1 0 2 0,0-4-7 0,-1-2-6 16,-1-5-12-16,1 0-18 0,0-2-16 15,0-2-16-15,-1 0-6 0,-1-1-14 0,-1 1-5 0,1 1-11 16,1 2 1-16,0 2 0 0,0 5-1 16,2 3 2-16,2 10-1 0,0 0 1 0,0 0 1 15,0 0-1-15,0 0-1 0,-2-9 1 0,2 9 1 16,0 0-4-16,0 0-4 0,0 0-4 16,0 0-7-16,0 0-14 0,-3-7-14 0,3 7-24 15,-2-5-27-15,2 5-31 0,0 0-36 0,0 0-42 16,-5-5-52-16,2 2-71 0,1-1-83 0</inkml:trace>
  <inkml:trace contextRef="#ctx0" brushRef="#br3" timeOffset="163628.89">13715 6511 375 0,'0'0'132'0,"0"0"23"0,0 0 17 0,0 0 9 16,0 0 5-16,0 0-46 0,0 0-38 0,0 0-27 15,0 0-25-15,0 0-26 0,-4 2-14 0,-1 2-13 16,3 4-3-16,-1 4 1 0,2 7-1 0,2 3 20 15,1 4 9-15,0 4 5 0,1 3-1 0,0 5 3 16,0-2 8-16,-2 1 11 0,-1 1 4 0,2 0-14 16,-2-2-1-16,-2-4 0 0,2-1 8 0,-2-1 0 15,0-3 14 1,-1-2-11-16,-2-4-4 0,2-3-2 0,-1-4-5 16,2-3-1-16,2-11-6 0,0 0 2 0,0 0-23 0,0 0-1 0,0 0 4 15,0 0 1-15,0 0 2 0,0 0-2 0,0 0 0 16,0 0-3-16,0 0 1 0,0 0 6 0,0 0 15 15,0 3 9-15,2-3 16 0,-2-3 14 0,8-1 11 16,1-5 18-16,3-3-4 0,-1-4-9 16,2 0-17-16,2-3-15 0,3-1-17 0,-4 3-18 15,3-1-21-15,2 0-20 0,-4 1 2 0,-2 2 2 0,0 3 4 16,-1 3 3-16,-2 2 6 0,2 1 0 16,-12 6 8-16,7-2 2 0,2 4-2 15,-3 3 1-15,0 1-2 0,0 0-5 0,-1 2-6 16,1 1 0-16,-1 0 1 0,-1 0-1 0,1 2-2 15,-1-1-2-15,-1 0-3 0,0 2 4 0,-1-2-1 16,-1 2 2-16,0 1-1 0,-1 1 0 0,1-1-2 16,-2-1-15-16,1 2-11 0,2-3-22 0,-2 0-15 15,0-11-19-15,0 0-17 0,0 0-15 0,0 0-5 16,0 0 3-16,0 0-2 0,0 0 3 0,0 0-2 16,0 0-2-16,0 0-5 0,4 4-1 0,0-1-6 15,2-5-53-15</inkml:trace>
  <inkml:trace contextRef="#ctx0" brushRef="#br3" timeOffset="164412.89">14513 6480 184 0,'7'-8'95'0,"-2"0"25"0,-1 1 29 16,-1 0 26-16,-3 7 29 0,0 0-3 15,0 0-6-15,0 0-16 0,0 0-17 0,0 0-21 16,0-3-26-16,-3 2-29 0,-2-2-31 16,1 3-17-16,-3 2-16 0,0 0-12 0,-1 3-10 15,-3 4-7-15,-3-1-3 0,-2 5 3 0,2 5 1 16,-5 3 0-16,0 4 2 0,-5 5 8 0,0 3 5 16,-3 1 2-16,1 3 2 0,2-1-1 15,1 2 11-15,3-3 2 0,4-4-2 0,3-2-6 16,6-2-3-16,3-2 3 0,3 0 12 0,5-1 3 0,2-2-4 15,2 0-1-15,1-2 3 0,1 1-2 0,2 0-1 16,0-2-4-16,-1-2-6 0,3 0 14 16,-1-1 20-16,3 0 16 0,-1-2 11 0,1 0 4 15,-1-1 2-15,0-2 1 0,-2-1-3 0,-1-1-21 16,-1 0-22-16,0-3-19 0,-11-6-11 0,0 0-1 16,0 0-2-16,0 0-5 0,0 0-7 0,0 0-5 15,0 0-21-15,0 0-21 0,0 0-22 0,0 0-28 16,0 0-30-16,5-1-31 0,0-2-35 15,-2 1-36-15,-2-9-88 0</inkml:trace>
  <inkml:trace contextRef="#ctx0" brushRef="#br3" timeOffset="164944.18">14793 6639 466 0,'2'-8'111'0,"-2"8"21"0,0 0 18 15,0 0 16-15,0 0 8 0,0 0-27 0,0 0-27 16,0 0-20-16,-3-4-25 0,-2 2-62 0,1 2 19 16,-1 1-15-16,-2 4-8 0,-2 3-6 15,-2 3-5-15,-1 3 1 0,-6 2 1 0,-3 5 44 16,2-3-32-16,-2 4 5 0,0-1 2 0,1 0-1 15,0 0 2-15,2-3-6 0,2-4-1 0,4-1-2 16,-1-3-5-16,13-10-5 0,0 0-2 0,0 0-1 16,0 0 2-16,0 0 2 0,0 0 1 0,0 0 5 15,-1 7 2-15,2-2 3 0,3-2 14 16,1-2 8-16,3-1 9 0,3-1 17 0,-1 1 8 16,4 0 5-16,1 1 5 0,4-2 1 0,-3 1-6 15,3 0-6-15,2-2-9 0,2-1-14 16,2 0-12-16,0 0-13 0,4-2-27 0,-4-2-29 15,1 0-30-15,-3 1-35 0,-2 0-30 0,-1-1-39 0,-5 2-39 16,-1 0-46-16,-5-1-60 0</inkml:trace>
  <inkml:trace contextRef="#ctx0" brushRef="#br3" timeOffset="165192.25">14862 6707 406 0,'-4'-8'217'0,"4"8"33"0,0 0 34 0,0 0 28 16,0 0 23-16,0 0-54 0,0 0-47 0,0 0-42 16,0 0-36-16,0 0-29 0,0 0-31 0,0 0-29 15,0 0-26-15,-5-1-19 0,4 2-12 0,-1 3-8 16,1 5-5-16,0 5-6 0,0 4-2 0,0 1 0 16,0 3-3-16,1 2-3 0,-1 3-2 0,1-2 4 15,-1 0-2-15,1 0 0 0,0-3-8 0,0-2-10 16,-1-3-14-16,-1-2-9 0,2-1-17 15,-2-2-24-15,1-2-25 0,1-10-27 0,0 0-21 16,0 0-18-16,0 0-18 0,0 0-18 0,0 0-13 16,3 6-13-16</inkml:trace>
  <inkml:trace contextRef="#ctx0" brushRef="#br3" timeOffset="165556.79">15334 6618 484 0,'-2'-8'126'16,"2"8"20"-16,0 0 12 0,0 0 10 0,-4-3 8 15,0 1-43-15,-1 1-39 0,-3 4-19 0,-1 2-15 16,2 3-16-16,-4 3-9 0,0 3-8 0,-2 4-3 16,-4 1 2-16,1 2 2 0,-4 0-4 15,-1 3-3-15,0 0-4 0,-3 1-2 0,-2-1 1 16,1-2-3-16,2 0-6 0,2-5-2 0,1-2 1 15,3-3 0-15,5-1 1 0,12-11-4 0,0 0 0 16,0 0-3-16,0 0 3 0,0 0-1 0,0 0 4 16,0 0 1-16,0 0 9 0,0 0 12 0,0 0 11 15,0 0 17-15,-4 7 7 0,4-4 11 16,5-2 8-16,4-2 1 0,7-2-8 0,6-2-11 16,1-1-12-16,6 0-16 0,3-1-11 0,-1 0-12 15,-4 1-17-15,2-1-12 0,0 1-15 0,-3 1-20 16,0-1-30-16,-4 0-29 0,-2 1-37 0,-1 1-33 15,-3 0-35-15,-3 0-26 0,0-2-30 0</inkml:trace>
  <inkml:trace contextRef="#ctx0" brushRef="#br3" timeOffset="165810.2">15394 6649 683 0,'-7'-14'165'15,"0"2"30"-15,1 2 33 0,0-1 23 0,1 4 21 16,5 7-39-16,0 0-32 0,0 0-30 0,0 0-39 15,0 0-32-15,0 0-29 0,0 0-26 0,-4-1-24 16,1 5-14-16,0 7-5 0,1 4-9 0,-2 6-2 16,2 4 1-16,0 4-4 0,-1 3 1 15,0 4 5-15,0 2 1 0,-3-4-1 0,2-3 3 16,-3-2 2-16,2-2 1 0,-1-3-1 0,1-1 3 16,0-3 0-16,-1-1 3 0,1-3-2 15,3-2 2-15,-1 0-18 0,0-3-30 16,-1-2-23-16,4-9-27 0,0 0-27 0,0 0-28 0,0 0-23 0,1 7-10 15,-1-7 2-15,5 5-3 0,0-2-16 16,2-3-10-16,3-1-12 0</inkml:trace>
  <inkml:trace contextRef="#ctx0" brushRef="#br3" timeOffset="166326.7">15672 6959 317 0,'0'0'99'0,"-7"2"20"16,7-2 18-16,-9 3 19 0,9-3 15 0,0 0-15 15,0 0-21-15,-6 2-17 0,6-2-16 0,0 0-19 16,0 0-16-16,0 0-18 0,0 0-12 0,-5-1-9 16,0 0-2-16,-1-2-5 0,1 0-1 0,0 0 4 15,5 3 8-15,-1-5 16 0,-2-1 12 0,3 6 10 16,2-6 9-16,-2 6 5 0,0 0-3 0,2-5-4 15,2 0-7-15,0 4-19 0,-4 1-14 16,7-2-18-16,-2 2-10 0,1 0-11 0,-6 0-1 16,0 0-4-16,9 2-3 0,-9-2-1 0,0 0 1 15,4 4 3-15,1 0 6 0,-5-4 12 0,0 0 5 16,2 5 3-16,-2 0 5 0,-1 0 5 0,1-5 0 16,-3 3 1-16,0 0-7 0,-1 0-6 15,-3 0-5-15,7-3-2 0,0 0-5 0,-6 2-10 16,0-3-7-16,6 1-4 0,0 0-1 0,-8 0-1 15,8 0-2-15,-5-3 2 0,5 3 2 0,0 0 8 16,0 0 5-16,-5-3 3 0,5 3 6 0,0 0-2 16,0 0 6-16,-2-5 10 0,2 2 6 0,0 3 10 15,0-4 6-15,3 1-1 0,2-1 0 16,-5 4-3-16,4-2-8 0,2 2-13 0,1 0-9 16,0 0-13-16,1 3-8 0,-4 1-1 0,-2 1-3 15,2 1 5-15,-3 0 4 0,0 1 2 0,-1-2 1 16,-1 1 3-16,0 3-3 0,-1 0-1 0,-1-1-7 15,1 2-24-15,-3-1-13 0,-2 0-18 16,2 2-20-16,-4-1-24 0,1 2-29 0,-2 0-39 16,-1-3-46-16,0 2-37 0</inkml:trace>
  <inkml:trace contextRef="#ctx0" brushRef="#br3" timeOffset="166663.76">15944 6795 347 0,'-5'-6'131'0,"1"-1"31"0,4 7 29 0,0 0 25 16,0 0 25-16,0 0-5 0,0 0-11 0,0 0-16 15,0 0-14-15,0 0-21 0,0 0-20 0,0 0-21 16,0 0-24-16,0 0-33 0,0 0-23 15,-3 1-18-15,1 2-14 0,0 2-11 0,1 5-11 16,0 1-5-16,0 4 1 0,0 2-5 0,0 2 1 16,1 0 5-16,0 4-2 0,-2-7 3 0,0 1 0 15,1-1 2-15,1 1-3 0,0-1 5 16,-1-1 2-16,1-3 0 0,0 2-2 16,0-2-3-16,-1-1-7 0,1-1-18 0,0-1-17 0,0-9-23 0,0 0-30 15,0 0-30-15,0 0-31 0,0 0-38 0,0 0-41 16,0 0-35-16,0 0-30 0</inkml:trace>
  <inkml:trace contextRef="#ctx0" brushRef="#br3" timeOffset="167119.94">16016 6433 282 0,'-7'-14'170'0,"3"3"38"0,0-3 32 15,4 14 32-15,-3-8 27 0,3 8-28 0,0 0-35 16,0 0-28-16,0 0-33 0,0 0-38 0,0 0-33 16,0 0-34-16,3-4-30 0,1 4-20 15,3 3-9-15,5 6-13 0,3 5-6 0,4 6-2 16,1 5 1-16,4 6 4 0,2 8-1 0,3 2 3 15,-3 4-2-15,0-1 2 0,-2 1-1 0,-2 1 1 16,-3 0 4-16,-3-1 8 0,-4-4 2 16,-2-4-1-16,-5-5-1 0,-3-2-1 0,-3-1 3 15,-5-2 5-15,0-2-5 0,-5-1-8 16,-2-3 0-16,-1 1 2 0,-1 0 4 0,-3-1-2 16,1 0 1-16,-2 0-3 0,-1 0 2 0,2-3 0 15,-1 2 0-15,1-2-3 0,2-1 2 0,-1-3 2 16,1-1-3-16,3-2 2 0,2-1-3 0,1-3 2 15,2-1 1-15,8-6 3 0,0 0 8 0,0 0 7 16,0 0 9-16,0 0 4 0,0 0 2 0,0 0 1 16,0 0 0-16,0 0-4 0,0 0-10 0,0 0-9 15,0 0-8-15,0 0-21 0,-4 0-17 0,-1-2-28 16,1-3-33-16,4 0-32 0,1 1-45 0,2-3-88 16,1-6-104-16</inkml:trace>
  <inkml:trace contextRef="#ctx0" brushRef="#br3" timeOffset="171012.58">15816 6794 211 0,'0'0'53'0,"0"0"9"0,0 0 13 0,0 0 8 15,0 0 9-15,0 0-10 0,0 0-7 0,0 0-4 16,0 0-5-16,0 0-1 0,0 0-8 16,0 0-2-16,0 0-3 0,0 0 4 0,0 0-4 15,0 0 4-15,0 0 2 0,0 0 5 16,0 0 6-16,0 0 4 0,0 0 7 0,0 0-3 16,0 0 1-16,0 0-3 0,0 0-3 0,0 0-8 15,0 0-10-15,0 0-10 0,0 0-10 0,0 0-9 16,0 0-5-16,0 0-6 0,0 0-6 0,0 0-5 15,0 0-1-15,3 3-1 0,3 1-2 0,-1-2 4 16,1-1 5-16,0-2 2 0,1-3 6 0,1-1 6 16,2-2 4-16,2-2-1 0,1-1 3 0,-4 3 2 15,2 0 1-15,-3 0 9 0,1 0 2 16,1 0 1-16,-10 7 2 0,7-7-1 0,-7 7 2 16,0 0-3-16,0 0-9 0,0 0-10 0,0 0-8 15,0 0-6-15,0 0-8 0,0 0-2 0,0 0-7 0,0 0-3 16,0 0 2-16,0 0-2 0,0 0-3 15,0 0 0-15,0 0 1 0,0 0 2 0,0 0 3 16,0 0 4-16,0 0 0 0,0 0 0 0,0 0 5 16,0 0-2-16,0 0 3 0,0 0 4 0,0 0 4 15,0 0 2-15,0 0 2 0,0 0 5 0,0 0 2 16,0 0 5-16,0 0 0 0,0 0 0 16,0 0 1-16,0 0 2 0,0 0 1 0,4-6 2 15,-4 6-2-15,0 0 1 0,0 0-1 0,5-6-1 16,-2 0-7-16,0-1-3 0,-2 1-5 0,-1-1-2 15,2-1-3-15,-2 1-6 0,3 0 2 16,-3 7-4-16,0-8 3 0,0 8-3 0,0 0 1 16,0 0-1-16,0 0-4 0,0 0 2 0,0 0-1 15,0 0 0-15,0 0 1 0,0 0 0 0,0 0-3 16,0 0 0-16,0 0 3 0,0 0 0 0,0 0-1 16,0 0-2-16,0 0-4 0,0 0-3 0,0 0-3 15,-3-2-11-15,1 2-13 0,1 1-11 0,-3 5-3 16,1 2 2-16,-1 2 2 0,0 4 3 0,-1 1 6 15,-1 2 9-15,1 4 12 0,3-2 13 0,1 3 1 16,-2-1 2-16,2 0 0 0,-1-2-2 16,1-1 0-16,2 0 2 0,-1-1-1 0,1-3 2 0,-1-3 0 15,0 0-2-15,0-4 0 0,1 0 1 16,-1-1 1-16,0 1-2 0,0-2 1 0,0-1-3 16,0 2 2-16,0 0 4 0,0 1-4 15,0 0 4-15,0 1-2 0,-1 0 0 0,1 0 0 16,-2 0 0-16,1-1 0 0,1 0-2 0,0-7 2 15,0 0-1-15,0 0-1 0,0 0 2 0,0 0 2 16,0 0-1-16,0 0-1 0,0 0 2 0,0 0 0 16,0 0 1-16,0 0-3 0,0 0-1 0,0 0-2 15,0 0-7-15,0 0-8 0,0 0-15 0,0 0-11 16,0 0-18-16,0 0-16 0,0 0-18 0,0 0-20 16,0 0-16-16,0 0-17 0,0 0-20 15,0 0-23-15,0 0-19 0,0 0-18 0</inkml:trace>
  <inkml:trace contextRef="#ctx0" brushRef="#br3" timeOffset="171348.59">15877 7071 139 0,'0'0'65'0,"-9"2"19"0,9-2 19 0,0 0 21 15,-8 2 19-15,8-2 4 0,-10 2 4 0,10-2 2 16,0 0 0-16,0 0-2 0,0 0-4 0,0 0-9 15,-10 0-5-15,10 0-5 0,0 0 0 0,0 0-14 16,0 0-15-16,0 0-7 0,0 0-6 16,0 0-5-16,2 3-13 0,0-2-13 15,0-1-10-15,2-1 1 0,2 0 3 0,1 0-2 16,3 0-6-16,3 0 0 0,2-1 0 0,3 2-2 16,-5-1 0-16,1 0-4 0,0 0 2 15,0 0-3-15,0 1 0 0,-1-1-3 0,-2 1 0 16,-11 0 0-16,0 0-3 0,8-1-5 0,-8 1-5 15,0 0-2-15,0 0-8 0,0 0-2 0,0 0-6 0,0 0-13 16,0 0-12-16,0 0-15 0,0 0-22 0,0 0-22 16,0 0-17-16,0 0-24 0,0 0-22 0,0 0-20 15,0 0-24-15,0 0-22 0,0 0-26 16,0 0-28-16,0 0-37 0</inkml:trace>
  <inkml:trace contextRef="#ctx0" brushRef="#br3" timeOffset="172547.69">16866 6817 385 0,'0'0'125'0,"0"0"28"16,0 0 23-16,-10-1 22 0,10 1 20 0,0 0-16 15,0 0-25-15,0 0-14 0,0 0-22 16,0 0-14-16,0 0-15 0,0 0-13 0,0 0-13 16,0 0-8-16,0 0-8 0,0 0-10 15,0 0-7-15,0 0-12 0,0 0-9 0,0 0-6 16,0-1-8-16,0 1-6 0,0 0-4 0,0 0-2 16,0 0-2-16,0 0-1 0,0 0-2 0,0 0-1 0,0 0 0 15,0 0 0-15,0 0 0 0,0 0 0 16,0 0 2-16,0 0-2 0,0 0 0 0,0 0 1 15,0 0-2-15,0 0 1 0,0 0 0 0,0 0-3 16,0 0-3-16,0 0 2 0,0 0 1 0,0 0-4 16,0 0 1-16,0 0 0 0,0 0-5 0,0 0 1 15,0 0 2-15,0 0-4 0,0 0 3 16,0 0-4-16,0 0 0 0,0 0-1 0,0 0 6 0,0 0-1 16,0 0 3-16,0 0 2 0,0 0-1 15,0 0 5-15,0 0 4 0,0 0 0 0,0 0 3 16,0 0 6-16,0 0 1 0,0 0 3 0,0 0-2 15,0 0 1-15,0 0 1 0,0 0 4 0,3-1 0 16,-1 0-6-16,3 0 0 0,1 2 1 0,5 0 8 16,2 0 4-16,1-1-10 0,3 1 16 0,-3 1 0 15,2-1 3-15,1 0-3 16,3 0 0-16,0 0-6 0,-1-1-2 0,-1 0 5 16,-2-1-21-16,-2 1-2 0,-2 0-2 0,-3 0 0 15,-9 0-6-15,0 0-15 0,0 0-24 0,0 0-33 16,0 0-25-16,0 0-33 0,0 0-34 0,0 0-41 15,0 0-42-15,0 0-34 0,0 0-24 0,0 0-9 16</inkml:trace>
  <inkml:trace contextRef="#ctx0" brushRef="#br3" timeOffset="172778.6">16938 6980 357 0,'-11'6'100'0,"11"-6"34"15,0 0 32-15,0 0 28 0,0 0 28 0,0 0 4 16,0 0 1-16,0 0-10 0,0 0-6 0,0 0-17 15,0 0-16-15,0 0-15 0,-2 4-16 0,3-1-20 16,4-1-14-16,3-3-4 0,8-1-21 0,1 0-13 16,6 0-16-16,3-1-12 0,-1 0-13 15,-1 0-10-15,-3 2-13 0,1-1-21 0,-3 1-30 16,2 1-44-16,0-1-44 0,0-1-54 16,2 1-77-16,1 0-94 15</inkml:trace>
  <inkml:trace contextRef="#ctx0" brushRef="#br3" timeOffset="173172.62">18005 6652 337 0,'0'0'79'16,"0"0"29"-16,0 0 25 0,0 0 22 0,0 0 25 0,0 0-2 15,2-7-5-15,-2 7-9 0,4-6-19 16,-4 6-19-16,4-5-22 0,4 1-18 0,0 0-22 16,3 2-18-16,3-1-12 0,5 0-3 15,2 1-7-15,4-1-7 0,0 0-4 0,2-3-6 16,3 1 0-16,-1 1 0 0,1 0-7 0,1-2-18 16,-4 1-20-16,-3 2-27 0,-3-2-37 15,-4 1-41-15,-1 1-49 16,-16 3-57-16</inkml:trace>
  <inkml:trace contextRef="#ctx0" brushRef="#br3" timeOffset="173608.78">18074 6660 607 0,'-10'-3'167'0,"10"3"26"0,0 0 19 0,-7-3 18 15,7 3 16-15,0 0-39 0,0 0-40 0,0 0-34 16,-8-1-36-16,8 1-26 0,-5 2-20 0,-1-1-21 15,6-1-16-15,0 0-16 0,-3 1-3 0,-2 3-4 16,-1 3 2-16,1 2 0 0,-1 2-1 0,0 1 2 16,0 0-14-16,1 0-11 0,1 0-13 0,0 0-7 15,-2-1-8-15,4 0-4 0,0-2 1 16,1-2-6-16,1-7 8 0,0 0 2 16,0 0 4-16,1 5 6 0,-1-5 8 0,0 0 3 15,3 4 4-15,3-2 6 0,-1 0 8 0,1-2 15 16,2 0 21-16,1-2 14 0,2 0 12 0,1-1 9 15,5-1 7-15,-2-1 9 0,-2 2 10 16,2-1 10-16,0 1-2 16,1-1-3-16,-2 1-8 0,1 2-4 15,-2-1-7-15,0 1-8 0,-5 1-9 0,-1 0-9 0,1 2-13 16,-8-2-6-16,5 2-5 0,1 2-3 0,-1 2-1 0,0 0-3 16,-3 1 1-16,1 1-3 0,-1 2 2 0,0-1 0 15,-1 1 0-15,0 1-4 0,-1 1 1 0,-1-2-1 0,-3 0-3 16,-1 0-1-16,-1 0-2 0,0-2-3 0,-3 2 1 15,0 1 2-15,0-1-3 0,-5-1 4 0,1 0 2 16,-2 1-2-16,0 0-2 0,-1-1-10 0,1-1-12 16,-1-1-13-16,1 0-10 0,1-2-10 0,1-1-15 15,2-4-18-15,1 1-18 0,1-2-19 16,3-5-25-16,-1-1-41 0,2-3-43 0</inkml:trace>
  <inkml:trace contextRef="#ctx0" brushRef="#br3" timeOffset="174292.11">18556 6784 196 0,'0'0'55'0,"0"0"14"0,-11 3 16 15,11-3 13-15,0 0 15 0,0 0 4 0,0 0 5 16,0 0 6-16,0 0 1 0,0 0-9 0,0 0-8 15,0 0-6-15,0 0-7 0,0 0-8 16,0 0-11-16,0 0-12 0,0 0-13 0,0 0 1 16,0 0-1-16,0 0-1 0,0 0-2 0,0 0-7 15,0 0-5-15,0 0-8 0,0 0-3 0,0 0-7 16,0 0-5-16,0 0-10 0,0 0-11 0,0 0-10 16,0 0-20-16,0 0-19 0,0 0-6 0,0 0-12 15,0 0-6-15,0 0-4 0,0 0 0 16,0 0 5-16,0 0 12 0,0 0 18 0,0 0 7 15,0 0 11-15,0 0 3 0,-7 2-1 0,7-2 4 16,0 0-2-16,0 0 1 0,0 0 0 0,0 0 2 16,0 0 1-16,0 0 2 0,0 0 7 0,0 0 1 15,0 0 4-15,0 0 6 0,0 0 0 0,0 0-2 16,0 0 2-16,0 0 2 0,0 0-1 0,0 0 2 16,0 0 2-16,0 0 2 0,0 0 8 0,0 0 9 15,0 0 2-15,0 0 1 0,0 0 5 0,0 0 3 16,0 0 1-16,0 0-1 0,0 0 2 15,0 0 5-15,0 0 9 0,0 0 7 0,0 0 0 16,0 0 3-16,0 0 3 0,0 0-2 0,0 0-3 16,1 1-6-16,1 0-12 0,1 1-7 0,2-1-1 15,4 1-6-15,2-1-3 0,6-1-1 0,1 0-6 16,6 0-6-16,6-2 3 0,-6 0-4 16,3-1-4-16,5 1-2 0,-1-2-7 0,-1 0-8 15,-2 0-7-15,-2 0-8 0,-2 0-19 0,-4 0-19 16,-4 0-25-16,0 1-34 0,-4-2-36 0,-1 2-34 15,-11 3-30-15</inkml:trace>
  <inkml:trace contextRef="#ctx0" brushRef="#br3" timeOffset="174539.63">18769 6660 900 0,'-9'-4'195'0,"1"-1"31"0,8 5 29 16,-8-2 24-16,8 2 18 0,0 0-51 15,-7 0-47-15,7 0-36 0,0 0-30 0,-7 0-33 16,7 0-26-16,-1 3-28 0,-2 1-19 0,1-1-14 16,-1 3-13-16,-2 1-6 0,0 4-2 0,3 1 1 15,0 2-3-15,1 1 3 0,-3 2 0 0,2 1 3 16,-1 4-1-16,-1 0 5 0,1 1-25 0,1-1-9 16,0-2-25-16,-1 1-22 0,0-2-22 15,2-1-32-15,1-2-39 0,1-4-49 16,0-1-30-16,-1-1-46 0</inkml:trace>
  <inkml:trace contextRef="#ctx0" brushRef="#br3" timeOffset="174785.45">19160 6592 1044 0,'-1'-14'177'0,"1"14"11"0,0 0 13 0,0 0 11 16,0 0 6-16,0 0-89 0,-3-7-49 0,-1 7-25 15,-2 7-15-15,-1 4-12 0,1 4-11 0,2 4 3 16,0 3-7-16,1 2 1 0,2 0-3 16,-2 3 2-16,2 1 1 0,-1 0 2 0,1 0-2 15,1-3-11-15,0 0-1 0,0-4 3 0,-1 0-1 16,0-1 2-16,0 0 1 0,1-3-2 0,-1-3-12 16,1-3-29-16,-2-1-25 0,3-2-25 0,-1-8-30 15,0 0-30-15,0 0-35 0,0 0-36 0,0 0-29 16,0 0-21-16</inkml:trace>
  <inkml:trace contextRef="#ctx0" brushRef="#br3" timeOffset="175034.92">19319 6368 592 0,'-14'-3'93'0,"14"3"14"0,0 0 24 16,0 0 9-16,0 0 2 0,-8 1-44 0,4 4-17 15,3 3-11-15,6 5 11 0,6 3-12 0,3 4-15 16,1 6-9-16,5 6 1 0,-3-1-1 0,2 6-1 16,-4-2-6-16,0 3-13 0,-2 0 7 0,-5 0 17 0,0-2 15 15,-5-3-2-15,-2-4-5 0,-5-3-4 16,-1 1 4-16,-4-2-5 0,-1 1-5 0,-3-4-27 16,-1-2-16-16,-1 0 0 0,-3 2 2 0,-4 0 2 15,-4 2-3-15,0 1-22 0,-4-1-37 0,-3-3-44 16,-4 1-33-16,-1 0-66 0,0 2-86 15</inkml:trace>
  <inkml:trace contextRef="#ctx0" brushRef="#br3" timeOffset="175472.64">17779 6355 290 0,'-17'7'40'0,"-1"0"4"0,-2 7 4 0,-3 5 4 16,0 6 28-16,-4 3-11 0,1 4-6 0,1 9 11 15,-2 2-3-15,2 4-3 16,1 6 1-16,0 0-1 0,6 0-27 0,2-1-10 15,3-2-3-15,8-2-15 0,1-3 1 16,5-4-1-16,3-4-5 0,4 1 1 16,5-4-2-16,8-1-1 0,4 0-2 0,5 0-6 0,5-2-2 15,2-3-7-15,6-2-30 0,1 0-26 0,4-2-18 0,5-5-31 16</inkml:trace>
  <inkml:trace contextRef="#ctx0" brushRef="#br3" timeOffset="176071.08">20134 6599 356 0,'0'0'94'0,"0"0"17"16,0 0 13-16,0 0 13 0,2-7 10 0,-2 7-25 16,0 0-19-16,0 0-15 0,0 0-20 0,-3-4-19 15,1 3-15-15,-2 1-13 0,-5 5-9 0,0 6-5 16,-4 4 7-16,-3 3 7 0,-4 5 12 0,-1 4 10 16,-2 3 66-16,1-2-32 0,0 2-1 15,-2 1 0-15,-2 0-15 0,3-2-11 0,1-3-11 0,-2-1-6 16,3-2-64-16,-2-1 35 15,1-2-3-15,0-2-20 0,1 0-21 16,3-3-29-16,1-2-42 0,3-2-40 0,1-2-38 0,13-9-36 16,0 0-28-16</inkml:trace>
  <inkml:trace contextRef="#ctx0" brushRef="#br3" timeOffset="176315.8">19878 6701 545 0,'0'-15'122'0,"-3"3"22"0,-2 4 16 0,5 8 14 0,0 0 11 16,0 0-36-16,0 0-24 0,0 0-14 0,-4-5-9 16,4 5-12-16,0 0-2 0,0 0 1 0,0 0-1 15,0 0 5-15,-3-4-1 0,3 4-4 0,0 0-5 16,0 0-5-16,0 0-12 0,0 0-15 16,0 0-10-16,0 0-14 0,0 0-7 0,0 0-7 15,0 0-8-15,0 0-17 0,0 0-29 0,0 0-29 16,0 0-33-16,0 0-50 0,0 0-56 0,0 0-71 15,0 2-71-15</inkml:trace>
  <inkml:trace contextRef="#ctx0" brushRef="#br3" timeOffset="176456.24">19985 6972 289 0,'-3'6'129'0,"3"-6"29"0,0 0 27 15,0 0 25-15,0 0 22 0,0 0-16 0,0 0-9 16,0 0-15-16,0 0-18 0,0 0-20 0,0 0-21 15,0 0-24-15,0 0-21 0,0 0-22 0,0 0-19 16,0 0-29-16,0 0-35 0,0 0-41 0,0 0-46 16,0 0-50-16,0 0-66 0,0 4-67 0</inkml:trace>
  <inkml:trace contextRef="#ctx0" brushRef="#br3" timeOffset="176743.83">20445 6680 705 0,'0'0'148'0,"0"0"19"0,0 0 11 16,0 0 18-16,0 0 12 0,0 0-34 0,0 0-34 16,-4-3-30-16,0 4-24 0,1 3-5 0,2 5-13 15,0 4-10-15,3 2-12 0,-1 1-7 16,0 2-4-16,1 2-7 0,-1 3-5 0,2-2-13 15,0-1 2-15,-1 2-5 0,1-1-1 0,0-1-14 16,-1 0-26-16,0-1-31 0,1 1-44 16,-1-2-51-16,1 0-61 0,-1-2-69 0</inkml:trace>
  <inkml:trace contextRef="#ctx0" brushRef="#br3" timeOffset="177187.73">20663 6757 877 0,'-2'-21'170'0,"0"4"31"0,-1 3 32 16,-1 4 33-16,3 1 24 0,2 2-45 0,2 0-30 15,-3 7-16-15,5-5-15 0,-5 5-21 0,0 0-33 16,5-4-30-16,1 1-26 0,5 0-23 0,-1 2-17 16,6-1-14-16,-1 0-12 0,4 2-18 15,-1 2-8-15,4 1-12 0,0 2-9 0,-1 2-15 16,0 1-7-16,-5 3-7 0,-1-1-6 15,-2 2 4-15,-3 1 5 0,-5-2-2 0,-3 1 6 16,-2-1 10-16,-1-2 5 0,-4 0 6 16,0 0-6-16,-2-2 5 15,-2 2-2-15,0-1 8 0,-3-1-3 0,1 2-10 0,-1 0-15 0,-2-2-10 16,-1 0-9-16,-1 0-23 0,1-3-27 0,3-1-32 16,12-3-15-16,0 0 3 0,0 0 14 0,0 0 15 15,0 0 31-15,0 0 31 0,-3 2 47 0,1-1 52 16,2-1 47-16,2-1 32 0,5-1 26 0,1 2 8 15,4-1-4-15,3 1-5 0,1 2-12 0,-2 1-14 16,-5 1-18-16,0 2-11 0,4 1-5 0,-2 0 0 16,-1 1 7-16,1 0 8 0,-3 0-1 0,-3 0 3 15,-1 0 2-15,0-1-9 0,-2 0-13 0,-2 0-13 16,-2 0-14-16,-2 0-6 0,-2 0-4 0,1 0-7 16,-3 2-2-16,-1 0-1 0,-2 2-3 0,-5 2 3 15,2-2-8-15,-5 0-20 0,-1 0-15 16,-3-2-20-16,-2-1-40 0,-3-2-54 15,1-1-39-15,0-2-54 0,3-3-52 16</inkml:trace>
  <inkml:trace contextRef="#ctx0" brushRef="#br3" timeOffset="177396.5">21213 6781 883 0,'0'0'183'15,"11"0"23"-15,-11 0 35 0,12 2 32 0,-6 0 21 16,-1 0-68-16,-2 1-39 0,0 0-19 0,1 0-11 16,3 1-24-16,1-2-34 0,0 0-32 0,1-1-21 15,1 0-20-15,0 1-14 0,6-2-14 0,1 0-31 16,4 0-27-16,0-1-30 0,3-1-35 0,2 0-39 16,-1-2-48-16,1 1-55 0,-4 0-52 15,2-1-38-15</inkml:trace>
  <inkml:trace contextRef="#ctx0" brushRef="#br3" timeOffset="177546.58">21309 6916 404 0,'0'0'164'0,"0"0"23"0,0 0 15 0,0 0 10 0,-4 4 4 15,5-3-53-15,5 1-44 0,3 0-42 0,7-1-28 16,2-2-42-16,2 1-41 0,8-1-34 15,1-2-40-15,1-1-49 0,0 0-66 0</inkml:trace>
  <inkml:trace contextRef="#ctx0" brushRef="#br3" timeOffset="177877.77">21978 6646 612 0,'-24'-1'123'0,"4"1"19"0,3 0 1 0,0 3-1 15,2 0-2-15,-1 5-50 0,2 3-32 0,0 4-21 16,-3 3-19-16,-2 2-18 0,2 1 0 0,-1 4 3 16,0 0 1-16,3 1-1 0,4-1 3 15,-1 1 0-15,4-3 1 0,1-3-3 16,4 1 2-16,5-4-4 0,2-1 4 0,1-1 0 16,5-1 4-16,0-4 8 0,0 0 12 0,4-2 14 15,1-2 11-15,3 0 10 0,0-3 3 0,0-1 18 16,-2-2 24-16,0 0 20 15,-1-1 13-15,0-2 13 0,-2 0 15 0,-2-1 15 0,0-2 20 16,-5 1-1-16,-1-1-19 0,-3 1-26 0,-2-1-25 16,-1-1-29-16,-1-1-34 0,-2 0-35 0,-2-1-54 15,-4-2-54-15,-4 1-32 0,-6-1-29 0,-5 1-23 16,-5 2-19-16,-4 1-12 0,-4 4-23 0,-5 3-22 16,-1 2-36-16,-1 3-60 0</inkml:trace>
  <inkml:trace contextRef="#ctx0" brushRef="#br3" timeOffset="180180.14">10937 11305 420 0,'-4'-2'132'0,"4"2"26"0,-6-2 28 15,6 2 24-15,0 0 17 0,0 0-21 0,0 0-16 0,0 0-25 16,0 0-18-16,0 0-15 0,0 0-22 15,0 0-19-15,0 0 63 0,0 0-85 0,-5 2-11 16,-2 1-11-16,1-1-12 0,1 2-14 0,0-2-9 16,1 3-10-16,0 1-79 0,-2 4 65 15,0 3 3-15,0 2-1 0,1-2 0 16,1 2 3-16,0 1 5 0,-1 1 5 0,-1 3 0 0,1-2 1 16,1 3-2-16,0-2-1 15,0 2 1-15,-2-2 3 0,0 0-3 0,1-1-2 16,0-1 1-16,2-3 2 0,1 0-2 0,-1-4 1 15,3-10 2-15,0 0-1 0,0 0 15 0,0 0 12 0,0 0 9 16,0 0 7-16,3 6 13 0,-1-2 9 0,2-4 8 16,3-2 12-16,4-2-2 0,-3-2-5 0,3-2-9 15,-1-1-3-15,1-1-5 0,5 0-7 0,-3 2-11 16,0 0-15-16,0 1-11 0,-1 0-5 0,2 1-4 16,-1-1-4-16,1-1-8 0,0 0-18 15,0-1-26-15,0 0-34 0,0 0-42 0,0 0-37 0,-2-3-42 16,1 0-46-16,-1 0-49 0,-1 1-40 0,-2-1-29 15</inkml:trace>
  <inkml:trace contextRef="#ctx0" brushRef="#br3" timeOffset="180415.89">11002 11379 330 0,'-6'-5'185'0,"2"-1"37"0,-2-1 40 15,6 7 34-15,0 0 29 0,0 0-34 0,0 0-23 16,0 0-28-16,0 0-29 0,0 0-27 0,0 0-33 15,-4-1-31-15,1 2-29 0,0 3-26 0,-3 0-23 16,5 3-18-16,0 4-11 0,1 2-10 0,1 3-9 16,0 3-4-16,5 4 0 0,1-2 2 0,0 1 4 15,3 1 2-15,3 1 4 0,-1 2-5 16,2-1-6-16,-2-3-8 0,1 2-18 0,0-2-19 16,-2-2-21-16,1-5-17 15,-3 0-25-15,-2-5-22 0,1-2-18 0,-8-8-14 16,8 4-8-16,-8-4-11 0,6 2-15 0,0-4-25 0,-2-2-18 0,0-1-19 15</inkml:trace>
  <inkml:trace contextRef="#ctx0" brushRef="#br3" timeOffset="180794.34">11220 11083 350 0,'0'0'104'0,"0"0"15"0,0 0 17 0,0 0 15 16,0 0 6-16,0 0-36 0,-1-2-21 0,-1 3-9 15,0 5-9-15,0 2-10 0,-1 3-16 0,-2 3-15 16,1 8-4-16,-2 2 8 0,-4 5 2 0,3 0-12 16,1-4-12-16,0 0-5 0,1-1 1 0,-2 1-2 15,1 0 3-15,-1-2-10 0,1-4-8 16,1-3 1-16,-1-1 0 0,2-4 1 0,0-1-1 0,4-10 0 15,0 0-2-15,0 0 2 0,0 0 13 16,0 0 9-16,0 0 12 0,3 4 3 0,-1-1 12 16,3-5 20-16,2-1 6 0,0-2 14 0,1-1-2 15,2-1-2-15,3-2-3 0,1-1 10 0,3 0-2 16,-4 2-10-16,3-4-5 0,1 1-13 16,1-1-8-16,3 1-9 0,-1-3-9 0,1 2-16 15,-2 0-17-15,-3-1-25 0,1 2-23 0,-4 0-25 16,-2 3-33-16,-2 1-35 0,-5 0-41 15,-1 0-66-15,-3-1-91 0</inkml:trace>
  <inkml:trace contextRef="#ctx0" brushRef="#br3" timeOffset="181127.93">11175 11047 780 0,'-9'-5'209'0,"9"5"36"0,0 0 22 16,0 0 26-16,0 0 17 0,0 0-66 0,0 0-46 15,0 0-35-15,-7-1-34 0,1 3-36 0,3 2-24 16,1 3-29-16,2 0-17 0,1 6-16 0,3 3-9 16,2 5-2-16,2 2-4 0,0 3 0 0,2 2 7 15,4-2 2-15,-2 2 1 0,3 0 1 0,0 1 2 16,-2-4-2-16,-1-1 3 0,-1-3-2 0,-1-2-5 16,-1-1 1-16,-2-2 1 0,1-2 0 15,-3-3 1-15,1 1-1 0,-1-2 1 16,-5-10-1-16,0 0 2 0,0 0-1 0,0 0 1 15,0 0 2-15,0 0 0 0,0 0 1 0,0 0 1 16,0 0 3-16,0 0 1 0,0 0 4 0,0 0-3 16,0 0 0-16,0 0-2 0,0 0 0 0,0 0-10 15,0 0-20-15,0 0-23 0,0 0-27 0,3 1-28 16,-2-1-38-16,0-1-48 0,-1-3-59 0,-1 0-61 16</inkml:trace>
  <inkml:trace contextRef="#ctx0" brushRef="#br4" timeOffset="190652.86">13258 7963 160 0,'0'0'37'0,"-7"5"6"0,7-5 0 0,0 0 6 0,0 0-1 15,0 0-7-15,0 0-12 0,0 0-6 0,0 0-9 16,0 0-8-16,0 0-2 0,0 0-4 0,0 0-1 16,0 0-4-16,0 0 3 0,-5 4-3 15,5-4 2-15,0 0 5 0,0 0-2 0,0 0 1 16,0 0 2-16,0 0 5 0,0 0 16 0,0 0 26 15,0 0 21-15,0 0 23 0,0 0 22 0,0 0 17 16,0 0 13-16,0 0 5 0,0 0-9 0,0 0-19 16,0 0-17-16,0 0-21 0,0 0-19 15,0 0-19-15,0 0-13 0,0 0-12 0,0 0-5 16,0 0-5-16,0 0-8 0,0 0-5 0,0 0-2 16,0 0 1-16,0 0 1 0,0 0 0 0,0 0 6 15,0 0 14-15,0 0 6 0,0 0 5 16,0 0-2-16,0 0 6 0,1 3 6 0,1-2 2 15,4 0-5-15,2-1-13 0,3 0-6 0,7 1 1 16,4-2 6-16,6 2-4 0,3-1-5 16,6-1-2-16,-3 1-3 0,3-1 2 0,3 0-1 15,6-1-3-15,-1-1-4 0,-4-2-2 0,2 1 1 0,-7-1-3 16,2 0-1-16,-5-1-7 0,-1 0-14 0,-6 2-20 16,-4-1-17-16,-3 2-19 0,-7 0-24 0,-12 3-31 15,0 0-33-15,0 0-36 0,0 0-27 0,0 0-28 16</inkml:trace>
  <inkml:trace contextRef="#ctx0" brushRef="#br4" timeOffset="190869.26">13524 8028 398 0,'-29'10'144'16,"3"-2"26"-16,5 0 28 0,3-1 24 16,2-2 30-16,16-5-23 0,0 0 0 0,0 0 0 15,0 0-10-15,0 0 1 0,0 0-4 0,0 0-4 16,-1 3-12-16,2-2-19 0,5-1-16 0,4 0-21 15,4 1-18-15,3-3-24 0,6 2-26 0,5-2-18 16,4-2-17-16,7 0-10 0,-1 1-16 0,1 0-11 16,2 0-4-16,1-1-10 0,-3-2-17 15,-2 1-35-15,-2-1-48 16,-2 0-62-16,0-1-68 0,-6-1-95 16,-1 1-133-16</inkml:trace>
  <inkml:trace contextRef="#ctx0" brushRef="#br4" timeOffset="195140.51">619 9147 39 0,'-3'-8'29'0,"2"0"18"0,-2-1 25 0,3 0 24 0,0 3 27 15,0 6 22-15,0-8 14 0,0 2 17 16,0 6 6-16,0-9 2 0,0 2-8 0,-1 0-10 16,1 7-10-16,0 0-12 0,0 0-8 0,0 0-10 15,0 0-9-15,0 0-11 0,0 0-8 0,0 0-13 16,0 0-14-16,0 0-16 0,0 0-14 0,0 0-14 15,0 0-16-15,0 1-11 0,-1-1-11 0,0 5-6 16,0 3-3-16,0 4 4 0,0 7-1 0,-1 5 3 16,2 6 3-16,-2 4 4 15,1 6 1-15,-1-2 2 0,-1 5 4 16,2-1-3-16,-1 2 2 0,0-3 1 0,-1-2 0 16,-1-3-3-16,1-4 4 0,1-4 1 0,0-5-2 0,1-2 0 15,-2-7 1-15,2-4 1 0,1-10-1 0,0 0 5 0,0 0-1 16,0 0 2-16,0 0 0 0,0 0 3 0,0 0-1 15,0 0 1-15,0 0 1 0,0 0 0 16,-1 4-1-16,1-3 4 0,1-3 16 0,0-3 15 16,3-3 12-16,-1-3-1 0,2-3 4 15,0-4-1-15,1-1-1 0,5-2-4 16,-4 5-17-16,2 0-16 16,0-1-11-16,0 1-3 0,0 1-4 15,1 2 0-15,1 3 0 0,-2 3 1 16,6 2 0-16,-4 2-3 0,2-1 1 0,1 2-1 15,-2 1 2-15,0 2-1 0,-2 0-4 0,-1 3-1 0,-3 0-1 0,-1 1 0 0,-4 0 0 0,-1 1-3 16,-1 1-3-16,-1 1-2 0,2 2 4 0,0 0-2 0,1-1-2 16,0 1-3-16,0 3-5 0,2-1-19 0,-1 0-19 15,0 1-17-15,0 1-22 0,2-3-23 0,-2-1-30 16,-1 0-22-16,2-2-24 0,-3-8-3 0,4 6-5 16,-4-6-8-16,0 0-10 0,8 2 8 0,0-1 11 15</inkml:trace>
  <inkml:trace contextRef="#ctx0" brushRef="#br4" timeOffset="195435.7">1200 8873 693 0,'-5'-13'204'0,"1"1"25"15,4 12 26-15,0 0 18 0,0 0 17 0,0 0-80 16,0 0-41-16,0 0-31 0,-6-6-24 0,-1 2-27 16,7 4-26-16,-5 0-20 0,0 0-17 0,-1 4-14 15,0 0-8-15,-4 3-7 0,0 1 0 0,-1 3-2 16,-4 4 2-16,1 1 3 0,-2 3-1 0,0 2 1 16,0 5-1-16,-1 3 1 0,1 0-1 15,1 1-9-15,2 0-26 0,3-1-30 0,2-4-32 16,1 0-27-16,4 0-20 15,0-3-27-15,3-4-27 0,3-4-21 16,0-1-7-16,6 0-11 0</inkml:trace>
  <inkml:trace contextRef="#ctx0" brushRef="#br4" timeOffset="196132.72">1554 8775 78 0,'-1'-7'50'0,"-2"-1"12"16,1 2 12-16,2 6 16 0,0 0 18 0,0 0 5 16,-2-6 6-16,1 1 4 0,1 5 4 0,0 0 4 15,0 0 5-15,0 0-4 0,0 0-8 0,0 0-11 16,-4-6-12-16,4 6-12 0,0 0-18 16,-2-2-21-16,2 2-17 0,-4 0-13 0,-4 2-10 0,-2 3-9 15,-1 3-4-15,-3 5-7 0,-4 3 2 16,0 4 1-16,-4 5 1 0,2 3 6 0,-2 0 0 15,3 1 2-15,1 1 0 0,1 1 1 16,1 1-1-16,3 0 0 0,3-1 3 0,2-1-8 0,4 0 0 16,2 1 2-16,3 0-1 0,3 0 5 0,0 3 0 15,6-1 0-15,2-1 2 0,2-1 4 0,4-2-2 16,-1 1 27-16,3-2-44 0,0-3-22 0,1-3-29 16,2-4-28-16,1-3-49 0,-1-5-58 0,3-5-36 15</inkml:trace>
  <inkml:trace contextRef="#ctx0" brushRef="#br4" timeOffset="196400.04">1689 8980 759 0,'-21'-13'162'16,"5"1"26"-16,4 5 30 0,12 7 31 0,0 0 20 15,0 0-24-15,0 0-29 0,0 0-28 0,0 0-22 16,-3-5-22-16,3 5-27 0,-1-3-29 0,4 1-19 16,6 2-25-16,2-1-14 0,3-1-13 0,7 0-8 15,4 0-4-15,0 0-18 0,3-1-28 0,-3-1-30 16,0 1-25-16,1 0-31 0,-2 0-37 16,-2 0-41-16,-4 2-38 0,-5 1-36 0,-13 0-25 15,0 0-23-15</inkml:trace>
  <inkml:trace contextRef="#ctx0" brushRef="#br4" timeOffset="196779.84">1750 8943 442 0,'-15'1'79'0,"2"0"14"0,2 1 12 0,11-2 12 16,-12 2 9-16,12-2-20 0,0 0-8 0,-10 4-5 16,10-4-8-16,0 0-13 0,-3 3-11 0,-2 3-14 15,3-1-8-15,-3 2-9 0,3 0-9 0,1 0-8 16,-3 2-10-16,1 0-3 0,0 1 1 15,0-2 1-15,0 2-2 0,1 1-10 0,1-1-16 0,1-10-12 16,0 7-4-16,0-7-3 0,0 0-4 16,0 0 1-16,0 0 0 0,0 0 11 0,3 3 15 15,-1 1 10-15,2-1 8 0,1-3 5 0,1 0 11 16,2 0 8-16,0-3 8 0,1-1 16 0,3 1 15 16,0 2 13-16,0 2 3 0,2 0 6 15,1 0-2-15,0 1 3 16,1 0-3-16,2 1-9 0,1 5-1 0,0-4 2 0,-2 3-2 15,-5 0-4-15,1 0-3 0,-2-1-5 0,-3 0-6 0,-1 1-3 16,-2 2-16-16,-3-2-13 0,-2-1-4 0,-5 2-2 16,2 0-5-16,-1 3-1 0,-2-1-1 0,1 2-4 15,-1-2 3-15,-1 1 1 0,2-1-3 0,-2 1 0 16,0 0 0-16,-2-1-8 0,-1 0 2 16,-6 0 1-16,-1-2-14 0,-3-1-8 0,0 1-13 15,0 0-16-15,1-1-22 0,-2-2-20 0,2-1-27 16,1-1-38-16,3-3-33 0,5-3-55 0</inkml:trace>
  <inkml:trace contextRef="#ctx0" brushRef="#br4" timeOffset="197203.25">2129 9117 555 0,'0'0'147'0,"0"0"19"0,0 0 13 16,0 0 15-16,0 0 10 0,0 0-43 0,0 0-34 16,0 0-28-16,0 0-25 0,0 0-20 0,0 0-15 15,0 0-12-15,0 0-9 0,0 0-6 0,0 0-8 16,5 1 2-16,-1 0-1 0,-8 0 2 0,0 2 3 16,-7-1-3-16,-3 3-1 0,-3-2-2 0,-3 0 2 15,0-1-2-15,-3 0-4 0,6-6-3 16,1-1-8-16,1-1-5 0,1-6-1 0,4 0 2 15,2-3-2-15,3-1-2 0,3-3 0 16,2-2 2-16,1 0 4 0,1 1 9 16,2 1 7-16,1 0 1 0,1 4-1 0,1 2 1 0,-1 3 3 15,1 3 0-15,2 2 0 0,-2 4-1 0,3 1-8 16,2 2-3-16,0 1 0 0,2 1 0 0,3 3-1 16,0 3 2-16,4-1 4 0,-1 2 1 0,-3-1 8 15,0 4 3-15,-4-1 7 0,-2 3 5 0,-3 1 3 16,-4 0 1-16,-3 2-5 0,-4 0-1 15,-4 2-5-15,-4 2 0 0,-3 4-5 0,-1 0-7 16,-2 3 0-16,-2-2-4 0,-1 2-7 0,-5 1-26 0,-1-2-31 16,-1-1-48-16,-2-4-62 0,2-4-100 15</inkml:trace>
  <inkml:trace contextRef="#ctx0" brushRef="#br4" timeOffset="197462.41">2224 8799 269 0,'0'0'136'0,"-1"-1"31"0,5 3 34 16,7 5 12-16,2 1 5 0,6 5-55 0,5 4-30 15,2 4-29-15,7 7-13 0,0 5-19 16,2 2-35-16,-12-4-15 0,-2-1-3 0,-5-2-2 15,-4 3-2-15,-3-1 2 0,-3 0-7 0,-10 0-11 16,-2 0 5-16,-5-1 3 0,-4 1-13 16,-4 1-26-16,-3 1-47 0,-4-2-71 0,-3-1-81 0</inkml:trace>
  <inkml:trace contextRef="#ctx0" brushRef="#br4" timeOffset="197679.41">2682 9156 559 0,'0'0'171'0,"0"0"29"0,0 0 23 16,0 0 14-16,0 0 12 0,0 0-67 0,0 0-39 16,0 0-24-16,0 0-26 0,0 0-24 15,-1 0-21-15,3 0-11 0,10 1-16 0,3 3-1 16,3-1-3-16,2 1-11 0,7 2-26 0,1 0-35 15,3-1-43-15,2-1-64 0,-5-1-70 0</inkml:trace>
  <inkml:trace contextRef="#ctx0" brushRef="#br4" timeOffset="197870.79">2693 9306 740 0,'0'0'192'0,"0"0"36"0,0 0 24 15,0 0 18-15,0 0 17 0,0 0-39 0,-9 2-47 16,13 0-40-16,6-2-42 0,3 2-36 0,6-2-23 16,2-1-25-16,3 1-41 0,1-1-47 0,5 1-46 15,2-3-54-15,-5 0-85 0,0-2-80 0</inkml:trace>
  <inkml:trace contextRef="#ctx0" brushRef="#br4" timeOffset="198116.13">3557 8906 720 0,'-7'-7'156'0,"1"-1"26"0,6 8 25 16,0 0 18-16,0 0 18 0,0 0-35 0,0 0-16 15,0 0-23-15,0 0-22 0,0 0-26 16,0 0-23-16,1-5-20 0,1 4-20 0,2-2-20 16,3 2-18-16,2 0-18 0,3-2-21 0,5 2-42 15,1-1-25-15,7 1-36 0,5 0-44 0,-2 0-43 16,2 0-62-16,2 0-48 0</inkml:trace>
  <inkml:trace contextRef="#ctx0" brushRef="#br4" timeOffset="198520.85">3600 8878 569 0,'-11'-1'125'0,"11"1"20"0,0 0 16 16,-12 0 10-16,12 0 15 0,0 0-36 16,0 0-29-16,-7 0-26 0,2 3-27 0,2 1-21 15,0 0-16-15,1 1-9 0,-1 2-16 0,-1 1-3 16,0 0-5-16,0 0 1 0,1-1 0 0,1 1 1 15,0 1-2-15,-2-1-1 0,2 1 6 0,0-1-4 16,0-1-2-16,1 0-17 0,1-1-17 0,0-6-11 16,2 5-8-16,-2-5-9 0,4 4-6 0,-1-1 3 15,3 0 2-15,0-2 18 0,4 0 19 16,-1 0 11-16,3-2 11 0,1 2 13 0,1-2 5 31,2 1 6-15,-1 1 1-16,3 0 1 0,2-1 2 0,2 0 4 0,2 0 3 0,-2 0 5 0,-1 2 4 0,2-1 2 0,-2 0 9 15,-1 1 8-15,1 0 0 0,-1 2 8 0,-6 2 7 16,-3-2 4-16,-1 2 1 0,-4-2-4 0,0 2-5 16,-6-6-9-16,3 5-5 0,-3 2-13 0,-3-4-13 15,-3 5-9-15,0-2-8 0,-2 1-6 0,0 2 1 0,-2 0-3 16,-3 3 0-16,-3-1 5 0,-5 3 3 16,0 1-6-16,-3 1-1 0,-2-2-14 0,-2-2-25 15,0 1-22-15,-1-1-35 0,0-2-49 0,3-1-53 16,6-2-55-16</inkml:trace>
  <inkml:trace contextRef="#ctx0" brushRef="#br4" timeOffset="199029.89">4334 8943 384 0,'0'0'120'16,"6"3"24"-16,-6-3 18 0,0 0 13 0,4 3 5 15,-4-3-33-15,0 0-30 0,0 4-28 0,0 0-22 16,-4 1-21-16,-1-1-17 0,-1 0-14 0,-6 1-2 15,-4-1-5-15,-1 1-1 0,-3-2 0 0,-4-1 3 16,-3 2-3-16,-4-3 0 0,-2 2-9 16,-2-2-8-16,-1-1-11 0,2-1-13 15,4-3-13-15,3-3-25 0,3-1-17 0,4-1-2 16,8-5 9-16,5-2 6 0,5-2 8 0,5-1 15 16,4 0 12-16,1-3 22 0,3 3 30 0,2 1 5 15,0 1 6-15,3 1 2 0,1 5 0 16,2 2-4-16,1 5 3 0,-1 1-2 0,0 3-12 15,1 4 5-15,1 4-4 0,0 1-1 16,-2 2 8-16,0 3 9 0,-2 0 11 0,-4 2 21 0,-2 0 14 16,-1-2-4-16,-4 3 1 0,-2-2-3 0,-4 0-3 15,-3 0-8-15,-3 1-14 0,-1 2-17 0,-5 1-14 16,0 3 0-16,-5 3-3 0,-1 1 3 0,-3 1 2 0,-1 0 1 16,-3 2 1-16,0 1 0 0,-4-1-2 15,-3-1-4-15,-2-2-1 0,-3-4-17 0,0-2-36 16,-1 0-56-16,0-4-66 0</inkml:trace>
  <inkml:trace contextRef="#ctx0" brushRef="#br4" timeOffset="199520.23">4731 8804 401 0,'8'-5'90'0,"0"-1"11"0,-8 6 12 0,8-3 3 16,-8 3 3-16,6-4-33 0,-6 4-24 0,0 0-17 15,0 0-12-15,0 0-10 0,0 0-10 0,0 0-2 16,0 0 0-16,0 0-3 0,0 0 4 0,0 0-4 15,0 0-1-15,0 0-3 0,0 0-2 0,0 0-6 16,0 0-15-16,0 0-9 0,0 0-14 0,0 0-11 16,0 0-10-16,0 0-2 0,0 0-3 15,0 0 4-15,0 0 13 0,0 0 20 0,0 0 24 16,0 0 28-16,0 0 30 0,0 0 21 0,0 0 20 0,0 0 16 16,0 0 12-16,0 0 4 0,0 0-8 15,0 0-11-15,-1-1-17 0,1 1-18 0,-2 2-19 16,-1 0-17-16,-1 1-21 0,-1 4-10 0,-5 1-5 15,-1 2-3-15,-1 1-4 0,-2 2 2 16,6 1 16-16,-2 0 5 0,-1 2 7 16,-2-1-3-16,1 2 2 0,0 0 0 0,-1-2 12 15,2 3-2-15,-1 0-13 0,0 2-4 0,1-2 2 0,2 0 2 16,1 0 2-16,0-1-4 0,0 0-17 16,-1-1-14-16,4-1-27 0,-1-5-26 0,1-1-36 15,5-9-35-15,-5 8-31 0,-1-2-25 0,0 1-34 16</inkml:trace>
  <inkml:trace contextRef="#ctx0" brushRef="#br4" timeOffset="199755.94">4554 8797 762 0,'-5'-5'198'0,"-3"2"35"0,8 3 36 0,0 0 25 16,0 0 18-16,-9-3-59 0,9 3-41 0,0 0-29 15,0 0-26-15,0 0-34 0,0 0-32 0,0 0-25 16,0 0-19-16,0 0-16 0,0 0-11 0,0 0-14 16,0 0-21-16,0 0-20 0,0-3-29 15,0 0-36-15,2 1-43 0,2 0-47 16,5 2-57-16,-2 2-63 0,3 3-65 0</inkml:trace>
  <inkml:trace contextRef="#ctx0" brushRef="#br4" timeOffset="199883.75">4736 9101 439 0,'0'0'151'0,"-1"9"34"16,1-9 30-16,0 0 27 0,0 0 26 0,0 0-15 15,0 0-20-15,0 0-24 0,0 0-35 0,0 0-31 16,0 0-29-16,0 0-30 0,0 0-31 0,0 0-52 16,0 0-46-16,0 0-53 0,0 0-61 15,0 0-72-15,2 4-85 0</inkml:trace>
  <inkml:trace contextRef="#ctx0" brushRef="#br4" timeOffset="200124.63">5194 8899 634 0,'-17'-11'228'0,"5"4"32"0,1 0 26 0,11 7 17 16,0 0 11-16,0 0-74 0,0 0-59 0,0 0-41 15,-7 0-37-15,5 1-33 16,2 1-29-16,2 4-20 0,0 0-9 0,1 3-14 16,-2 0-7-16,0 2 1 0,2 2 2 0,-1 4 2 15,-2-1-8-15,0 2-26 0,-1 4-24 0,1 1-38 16,-1 1-40-16,-2 1-47 0,3-1-66 0,4-2-77 16</inkml:trace>
  <inkml:trace contextRef="#ctx0" brushRef="#br4" timeOffset="200580.48">5282 8970 890 0,'0'-25'198'0,"0"2"31"15,1 0 36-15,3 0 26 0,2 4 25 0,-2 4-48 16,2 1-40-16,1 1-20 0,2 3-21 0,-2 1-23 16,1 2-30-16,2 2-26 0,-1 2-25 0,1 1-28 15,1 1-17-15,-1 0-15 0,2 1-17 0,2 1-19 16,1 1-17-16,2 2-11 0,0 1-14 0,1 2-13 15,0 2-7-15,-1 0-5 0,-1 0 0 16,-2 1 5-16,-2-1 9 0,-12-9 2 0,8 10-1 16,-8-10 0-16,4 8 3 0,-3 1 1 0,-3-2 2 15,-4 0 8-15,-5 0 1 0,-2 2 9 0,-5 1 11 16,2 1-3-16,-5 0-18 16,0-1-19-16,1 0-27 0,-1-1-39 15,1 1-40-15,4-3-37 0,1 0-30 0,15-7-13 16,0 0 4-16,0 0 18 0,0 0 35 0,-3 3 45 0,6-1 39 0,5-2 45 15,3 0 50-15,5-2 55 0,2 1 46 0,4-1 24 16,0 1 12-16,2 0 5 0,0 2 15 0,-5 1 4 16,-4 0-1-16,-1 2-10 0,1 3-1 15,-3 1 1-15,2 2 5 0,-2 1 7 0,0-2 0 16,-3 3 2-16,-2-5-9 0,0 2-11 0,-2 0-21 16,-2-1-16-16,-3-8-21 0,-2 5-22 0,0 2-12 15,-6-1-13-15,1-3-5 0,-1 6-7 0,-2-2 0 16,-3 1-4-16,0 2 2 0,-3 1-3 0,-2 0-18 15,-2 3-18-15,-3-4-29 0,-2 0-36 0,-4 0-53 16,1-2-77-16,0-3-107 0</inkml:trace>
  <inkml:trace contextRef="#ctx0" brushRef="#br4" timeOffset="201013.12">6060 8944 613 0,'-19'-5'174'0,"5"0"18"15,1 2 19-15,13 3 18 0,0 0 12 0,0 0-83 16,0 0-34-16,0 0-6 15,0 0-14-15,0 0-7 0,0 0-13 0,0 0-6 16,-4-5-4-16,4 2-4 0,3 1 1 0,5 1-7 16,1 1-6-16,2 0-11 0,5-2-5 0,2 0-11 15,5 1-7-15,5-1-8 0,0-3-26 0,4 1-26 16,3-1-34-16,3-1-39 0,1 0-48 0,-2 1-50 16,-3 0-61-1,-1 2-78-15</inkml:trace>
  <inkml:trace contextRef="#ctx0" brushRef="#br4" timeOffset="201168.75">6006 9111 784 0,'0'0'229'0,"0"0"48"0,0 0 40 0,0 0 30 16,0 0 26-16,0 0-30 0,0 0-44 0,0 0-33 16,-5 0-42-16,6 0-49 0,5-2-38 0,12-3-29 15,9 0-30-15,6-1-35 0,5-4-30 0,4 0-37 16,5 0-44-16,0 0-56 0,-2 0-63 0,0-2-93 15,1 2-119-15</inkml:trace>
  <inkml:trace contextRef="#ctx0" brushRef="#br4" timeOffset="209954.76">6841 8544 265 0,'-7'4'102'0,"1"1"21"0,6-5 23 0,0 0 19 15,0 0 20-15,0 0-14 0,0 0-7 0,0 0-8 16,0 0-20-16,-4 6-10 0,0 0-17 16,4-6-14-16,0 0-16 0,0 0-14 0,0 0-17 15,0 0-11-15,0 0-8 0,0 0-9 0,1 3-3 16,2 0 6-16,0 0-2 0,2-1 7 0,2 2 2 16,4-2 1-16,2 1 0 0,2-1 0 15,3 1 0-15,1-3-10 0,-2 0-2 0,2 2-6 16,3-2-1-16,1-1-3 15,2 0-2-15,0-2 1 0,-2-1 2 0,0 1-1 16,0-4-1-16,3 2-1 0,-2-1 3 16,1-1 0-16,-5 2 0 0,-1-1 3 0,-6 1-2 15,-1 1 9-15,-12 4 7 0,0 0 4 0,0 0 0 0,0 0 3 0,0 0 1 16,0 0-4-16,0 0-5 0,0 0-12 0,6 0-8 16,-4 1-9-16,-2 1-7 0,-4 2-6 0,-3 1-3 15,-2-1-5-15,-1 4-2 0,-1-1 4 0,-2 3-1 16,-1 2 6-16,4-1 4 0,0 3 3 15,-1 3 2-15,-3 1 1 0,1 2 4 0,-1 2 0 0,0 2 3 16,-1-1-2-16,2 0 0 0,-2 1 0 16,0-1-1-16,3-1 3 0,-1 0 2 0,1-1-4 15,1-1 0-15,1 2 0 0,1-2 4 0,2 0-2 16,-1-1 2-16,4-1 0 0,0-1-1 0,0-3 3 16,2-3 2-16,1-1-2 0,1-10-2 15,0 0 1-15,0 0 0 0,0 0 1 0,0 0 0 16,0 0 3-16,0 0 0 0,0 0-1 0,0 0-2 15,3 4-8-15,0-3-16 0,1-1-21 0,0-4-21 16,0 0-26-16,1-3-29 0,-1 2-36 0,0-3-36 16,1-1-33-16,0-1-26 0,-4 2-23 0</inkml:trace>
  <inkml:trace contextRef="#ctx0" brushRef="#br4" timeOffset="210257.84">6917 8745 594 0,'0'0'142'0,"0"0"25"16,0 0 19-16,-9 2 24 0,9-2 19 0,0 0-40 16,0 0-22-16,0 0-15 0,0 0-21 0,0 0-22 15,0 0-18-15,-3 4-22 0,1 2-10 0,4 0-2 16,4-1-6-16,2 3-13 0,2 1-8 0,1 2-5 16,3 0-1-16,3 0 2 0,3 1-6 0,0-1-8 15,-1 0-2-15,3-2-3 0,0 0 2 0,-2 1 1 16,1-2-2-16,0-2 1 0,-2 0-4 15,-2-1 2-15,0-1-4 0,-5 0 1 0,1-3 1 16,0 1-1-16,-4-2 1 0,-1 0 0 16,-8 0-3-16,0 0 3 0,0 0-1 0,0 0 0 0,0 0 2 15,0 0 0-15,0 0-2 0,0 0-1 16,0 0-8-16,0 0-10 0,0 0-15 0,0 0-25 16,0 0-31-16,0 0-41 0,7 0-50 0,-7 0-73 15,0 0-79-15</inkml:trace>
  <inkml:trace contextRef="#ctx0" brushRef="#br4" timeOffset="-212699.77">9111 8669 195 0,'5'-4'71'0,"-5"4"21"16,0 0 24-16,0 0 24 0,0 0 29 0,0 0 5 15,5-6 7-15,-5 6-4 0,0 0-11 0,0 0-7 16,0 0-13-16,0 0-18 0,0 0-25 0,0 0-22 16,0 0-19-16,0 0-21 0,1 1-14 0,0 2-14 15,-1 2-13-15,-2 2-9 0,1 5 0 0,1 4-4 16,1 3-3-16,-2 1 6 0,0 3 2 0,-1 3 1 16,4-2 2-16,1 2 1 0,-1 0-3 15,1 0 6-15,0 1 2 0,-2-2 1 16,-1-2-2-16,1-4 1 0,0-1-1 15,0-2 3-15,-1-3 3 0,0-2-2 0,0-11-3 0,0 0 2 16,0 0 3-16,0 0-2 0,0 0 0 0,0 0-1 16,0 0-1-16,0 0-4 0,0 0 2 0,0 0-4 15,0 0 0-15,0 0 2 0,-1 3 4 0,1-3 0 16,0 0 8-16,1-4 19 0,-1-2 24 0,0-2 26 16,2 1 23-16,0-2 4 0,4-5 0 0,-1-2-2 15,2-4-10-15,1 4-17 0,2-1-25 16,0 0-23-16,3 3-25 0,-1-1-7 0,1 0-6 0,0 3 1 15,-1 4 1-15,2 3-2 0,-1 2 1 0,0 3 1 16,0 2 1-16,0 3 0 0,-1-1 4 16,0 3-1-16,0 0-1 0,0 2 1 0,-3-1 1 15,0 0-2-15,-2 2 1 0,-1 2-3 0,-2-3-1 16,-1 0 0-16,1 0 2 0,-3 1-3 0,2-2 0 16,-2 2 1-16,1 1-2 0,0 1 5 0,0 4 0 15,0-2-10-15,1 2-15 0,0-1-14 16,-1-1-25-16,1-2-20 0,0 3-11 0,-1-5-18 15,-2-10-30-15,0 0-30 0,0 0-39 0,5 7-33 16</inkml:trace>
  <inkml:trace contextRef="#ctx0" brushRef="#br4" timeOffset="-212248.28">8537 8849 422 0,'-10'-3'123'0,"10"3"18"0,-9 0 18 0,9 0 13 15,0 0 11-15,0 0-27 0,0 0-22 0,0 0-17 16,-11-2-18-16,11 2-10 0,0 0-8 16,0 0-7-16,0 0-1 0,0 0-1 0,-7-3 5 15,7 3 6-15,-5-3 17 0,1 0 9 0,1-2 7 16,1 1 3-16,0-1 0 0,0 0-2 0,2 5-9 15,0 0-12-15,0 0-20 0,0 0-15 0,0 0-15 16,0-5-14-16,2 0-15 0,1-1-21 16,-3 6-24-16,5-2-35 0,0-1-31 0,1 1-34 15,1 1-40-15,0 3-51 0,0 0-60 0,1 1-52 16,-1 1-55-16</inkml:trace>
  <inkml:trace contextRef="#ctx0" brushRef="#br4" timeOffset="-212038.12">8558 9066 370 0,'-9'7'178'0,"-1"-1"34"16,10-6 30-16,0 0 27 0,0 0 22 0,0 0-31 16,0 0-23-16,-7 0-11 0,1-3-15 0,4 0-12 15,2-1-7-15,1 0-7 0,1-1-12 0,3 0-19 16,-1-2-20-16,4 0-26 0,0 3-29 0,1 0-24 16,0 3-26-16,1 2-22 0,-3-1-16 15,0 4-18-15,0 1-15 0,-2 1-15 0,-4 2-20 16,-2-1-28-16,0 0-10 0,-3 2-16 15,0 0-1-15,-3 3 9 0,0 1 2 0,-1 0-8 16,-4 1 2-16,1 0-20 16,-2 2-44-16,1 1-64 15</inkml:trace>
  <inkml:trace contextRef="#ctx0" brushRef="#br4" timeOffset="-211600.8">9899 8454 269 0,'2'-10'144'0,"-1"1"26"0,-1 9 27 0,2-8 21 0,-2 8 19 16,0 0-32-16,0 0-28 0,0 0-24 15,0 0-27-15,0 0-27 0,-3-2-26 0,-2 1-23 16,0 2-22-16,-1 2-18 0,-3 6-9 0,-5 4-5 15,-2 6-4-15,-5 4 1 0,-2 5-2 0,-2 3 3 16,2 2 2-16,-3 3 3 0,1 1 1 0,0-1-2 16,3-2 2-16,2-1-1 0,6-4-1 0,3-3 1 15,4 1 1-15,4 0 0 0,3-1-2 16,4 3 4-16,4 2 1 0,4 1 0 16,3 1 2-16,6 1 5 0,5-1-1 0,3 0-2 0,3-3-13 15,0-5-15-15,0-1-21 0,-1-7-28 0,1-7-54 16,-1-2-90-16</inkml:trace>
  <inkml:trace contextRef="#ctx0" brushRef="#br4" timeOffset="-210176.36">10050 8672 397 0,'-9'-4'148'0,"2"3"20"0,7 1 23 16,0 0 21-16,0 0 15 0,0 0-29 0,0 0-26 0,0 0-25 15,0 0-31-15,0 0-18 0,-2-1-22 16,4 1-22-16,4 1-10 0,3-1-15 0,7 1-2 16,2 0-4-16,5 1-3 0,6-2 1 0,4-2 2 15,3 0-3-15,-3-2-13 0,-1 0-16 0,-1-1-26 16,-3 1-30-16,-2-2-23 0,-4 2-27 15,-5-1-30-15,-4 0-29 0,-13 5-33 0,0 0-23 16,0 0-13-16</inkml:trace>
  <inkml:trace contextRef="#ctx0" brushRef="#br4" timeOffset="-209833.26">10224 8623 204 0,'-11'2'93'0,"-2"1"8"15,4 0 8-15,0 2 10 0,-1-1 9 0,3 3-12 16,-1 2 0-16,2 0-5 0,-3 2 0 0,2 2 11 15,-1 1 12-15,1-1-1 0,-4 1-7 0,2 1-20 16,1 0-22-16,1-3-16 0,-1-1-15 0,3-2-17 16,-1 0-22-16,6-9-7 0,0 0-4 0,0 0-5 15,0 0-3-15,0 6-11 0,1-3-2 0,4-1 2 16,-1-1-2-16,5-3-2 0,-2 0 2 0,5 0 1 16,0-2 5-16,1 0 11 0,3 1 5 15,-3 0 2-15,1 2 5 0,3 0 6 16,0 0 7-16,1 0 6 0,2 1 0 0,4 0 9 0,-1 0-6 15,1 0-2-15,0 1-3 0,-1 0-1 0,-2 0-2 16,0 0 5-16,-5 1 5 0,-2 0-2 16,-14-2 11-16,0 0 1 0,7 3-2 0,-5 2-5 15,-2-1-7-15,-4 1-11 0,-3 0-6 0,-1 0-7 16,-3 1-7-16,-1 2-3 0,-1 0 3 0,-2 2 0 16,0 1 2-16,1 0-1 0,-4 3-15 15,0-1-17-15,1-2-26 0,-2 1-27 0,2-1-33 16,-1-2-43-16,2-2-51 0,2-2-53 0</inkml:trace>
  <inkml:trace contextRef="#ctx0" brushRef="#br4" timeOffset="-209429.79">10794 8755 763 0,'0'0'175'0,"0"0"21"15,0 0 16-15,0 0 15 0,0 0 8 0,0 0-57 16,0 0-48-16,0 0-32 0,0 0-29 0,0 0-22 16,0 0-17-16,0 0-15 0,0 0-6 0,0 0-6 15,2 2-1-15,-8 1 0 0,1 1-2 16,-5 0 0-16,-3 0 1 0,-5 0-6 16,-4-1-3-16,1 0-10 0,-3-2-6 0,-2-1-9 15,7-2-3-15,2-3-3 0,0-2-2 0,3-2 9 16,1-1 2-16,6-2 16 0,3-1 6 0,1 0 8 15,2-1 8-15,1 2 15 0,1 1 9 16,3 1 1-16,1 0 5 16,1 2-3-16,2 1 1 0,-1 1-4 0,2 1-1 0,2 2-11 15,2 2-10-15,1-1-4 0,2 3-9 0,-2 1-3 16,2 1 2-16,-1 4 3 0,2 0 6 0,-2 2 4 0,-1 1 2 0,-3 2 0 16,0-1 2-16,-5 2 0 0,-2 0-1 15,-1 2 2-15,-1 2-9 0,-6-2-1 0,-1 2-1 16,-5 1 5-16,2 4-2 0,-6-1 1 0,-1 2 2 15,-2 2-9-15,-1-1-5 0,-1-1-7 0,-5-2-11 16,0 0-33-16,-1-2-29 0,0-3-51 0,0-3-72 16,1-3-76-16</inkml:trace>
  <inkml:trace contextRef="#ctx0" brushRef="#br4" timeOffset="-208992.48">11040 8911 305 0,'0'0'124'15,"0"0"23"-15,0 0 20 0,0 0 20 0,0 0 15 16,0 0-28-16,0 0-27 0,0 0-16 0,0 0-16 16,0 0-20-16,0 0-14 0,0 0-18 0,0 0-8 15,0 0-9-15,0 0-11 0,0 0 2 0,0 0-3 16,0 0 1-16,0 0-4 0,0 0 7 16,0 0 5-16,0 0 7 0,0 0 14 0,1 1 5 15,1-3 12-15,-2 0 10 0,0 2 8 0,2-2 3 16,-1-2-2-16,-1 4-5 0,2-5-9 0,-2 5-7 15,3-5-7-15,2-2-5 0,1 3-6 0,2 6-9 16,-1 0-7-16,-1-1-2 0,-6-1-7 0,0 0-6 16,0 0-7-16,3 4-13 0,-3 0-13 15,-1 1-18-15,-1-2-23 0,-3 4-39 0,-1 0-9 16,-3 2-16-16,-2 3-16 0,0 0-22 0,-6 5-35 16,3 2-51-16,-4 1-67 0,-1 1-75 15</inkml:trace>
  <inkml:trace contextRef="#ctx0" brushRef="#br4" timeOffset="-208078.22">11645 8697 380 0,'-7'-5'83'0,"-2"2"13"0,3 4 14 0,-3 3 13 15,2 2 17-15,-1 3-22 0,-3 1-29 16,-1 2-7-16,-1 2-1 0,0 1 3 0,0 1-7 16,-3 0-14-16,4 2-16 0,-1 0-7 0,3-2 2 15,2 0-9-15,1 1-11 0,3 0-15 0,3-1-5 16,4-1-1-16,0 1 1 0,3-1 1 0,-1-1-3 15,3-2 1-15,2-1 1 0,0-3 2 0,1-1 10 16,4-4 14-16,0-1 19 0,1 1 21 0,-1-6 18 16,2 0 13-16,1-2 4 15,-2 1 3-15,-1-2 0 0,-1 2-4 0,0-3-13 16,-5 1-17-16,-2-2-15 0,0-4-13 0,-1 1-7 0,-2-3-20 16,-2-2-26-16,0-3-13 0,-2-3-19 0,0-2-13 15,-2-2-14-15,1-1-14 0,-3 1-10 16,-3 1-4-16,0 0-16 0,-4 4-25 0,0 2-33 0,-2 5-34 15,0 4-35-15</inkml:trace>
  <inkml:trace contextRef="#ctx0" brushRef="#br4" timeOffset="-207828">11671 8583 795 0,'0'0'139'0,"0"0"12"16,0 0 9-16,6-1 11 0,2-1 13 0,0 4-47 15,3 3-26-15,4 2-12 0,1 2-16 16,6 4-7-16,0 4-6 0,3 2-11 0,0 2-16 16,1-2-8-16,-4 2-10 0,3 2-10 0,-5 0-8 15,-2 1-7-15,-3 0-2 0,-4 2-1 0,-1 2 5 16,-5 3-1-16,-1 4 1 0,-2 1-1 0,-4 3 3 16,-3-1 2-16,-3 0 2 0,-4 1 1 15,0 0-2-15,-2 0-5 16,-2-3-22-16,-2-5-20 0,-2-4-28 0,-3-4-48 0,1-7-66 15,-1-2-69-15</inkml:trace>
  <inkml:trace contextRef="#ctx0" brushRef="#br4" timeOffset="-207586.18">12568 8830 370 0,'-13'0'130'0,"-1"2"28"0,3-1 32 15,11-1 25-15,-10 2 27 0,10-2-27 0,0 0-22 16,0 0-10-16,0 0-19 0,0 0-21 0,0 0-23 16,-2 0-20-16,2 2-20 0,7-1-20 0,2 0-9 15,1 0-3-15,6-1-5 0,4 0-8 16,3-2-7-16,5 2-6 0,5-3-20 0,-5 0-16 0,0 1-28 16,-2 0-36-16,-2-2-34 0,-1 3-42 0,-5-1-50 15,-3 1-56-15,-15 1-55 0</inkml:trace>
  <inkml:trace contextRef="#ctx0" brushRef="#br4" timeOffset="-207460.7">12541 8953 569 0,'0'0'172'16,"0"0"28"-16,0 0 23 0,0 0 11 0,0 0 6 16,-1 4-44-16,2-2-51 0,6-1-37 0,1-1-33 15,7-1-29-15,6-4-42 0,5-1-39 0,6 1-53 16,1 0-66-16,4-3-47 0,-2-3-63 15</inkml:trace>
  <inkml:trace contextRef="#ctx0" brushRef="#br4" timeOffset="-206713.51">13334 8591 222 0,'-13'-1'71'0,"1"1"15"16,0-1 15-16,-1-1 15 0,4 2 14 0,9 0-10 16,-9-1-9-16,9 1-3 0,0 0-1 0,0 0-7 15,0 0-3-15,0 0-3 0,0 0-2 0,0 0-4 16,0 0-2-16,0 0-5 0,0 1-9 0,2 1 0 15,3-1-10-15,2 0-3 0,5 1-2 0,0 0 2 16,7 0 3-16,3 2 5 0,3 0 4 0,5-1-3 16,-2-1 2-16,3 0-5 0,0-1-4 15,0 0-8-15,0 0-7 0,-2-1-3 16,-2 0 1-16,-6-2 1 0,-1 1 6 0,-5-2 5 16,-15 3 2-16,13-2 4 0,-13 2-1 0,0 0 0 15,0 0-3-15,0 0-4 0,0 0-6 0,0 0-4 16,0 0-2-16,0 0-4 0,0 0 2 0,0 0-8 15,0 0-3-15,0 0-4 0,0 0-5 0,0 0-6 16,0 0-5-16,0 0-5 0,0 0-8 0,0 0-2 16,0 0-2-16,0 0-5 0,0 0 0 0,0 0 0 15,0 0-2-15,0 0 1 0,0 0 1 0,0 0 2 16,0 0 1-16,0 0 4 0,0 0 3 0,0 0 2 16,0 0 1-16,0 0 0 0,0 0 3 15,0 0-2-15,0 0 2 0,2-2-2 0,-2 2-1 16,0 0 2-16,-1 0-1 0,-2 1 1 0,-3 0-5 15,0 0-2-15,0 0-3 0,-4 2-5 0,3-2-2 16,-4 1-9-16,11-2-10 0,-2 5-13 0,-5 1-2 16,-1 4 0-16,-3 2 3 0,-2 4 3 0,1 3 4 15,-4 1 5-15,0 2 13 0,-3 5 12 16,0-1 5-16,-2 2 0 0,0-1 4 0,3 0-2 16,0-2 1-16,2-3-1 0,1-1-2 0,3-1 1 15,1 0 3-15,3-4 2 0,2 0-7 16,0-4 5-16,1-2 0 0,5-10 2 0,-3 8 2 15,3-8-1-15,0 0-3 0,0 0 3 0,0 0 2 16,0 0-2-16,0 0 0 0,0 0 1 0,0 0-1 0,0 0 1 16,0 0 2-16,0 0 0 0,0 0-2 15,0 0 3-15,0 0-3 0,0 0-2 0,0 0-5 16,0 0-5-16,0 0-7 0,0 0-11 0,-2 1-14 16,1-1-22-16,0-1-18 0,1-3-14 0,-1 1-22 15,0-3-20-15,1 6-20 0,1-7-18 0,1 0-12 16,0-2-5-16,2-4-122 0</inkml:trace>
  <inkml:trace contextRef="#ctx0" brushRef="#br4" timeOffset="-206241.49">13319 8764 371 0,'-9'-3'106'0,"9"3"24"0,0 0 20 15,0 0 21-15,0 0 19 0,0 0-18 0,0 0-9 16,0 0-10-16,-6-1-10 0,6 1-9 0,0 0-7 15,0 0-5-15,0 0-10 0,0 0-5 16,0 0-8-16,0 0-13 0,0 0-11 0,0 0-15 16,0 0-12-16,0 0-16 0,0 0-6 0,0 0-12 15,0 0-7-15,0 0-1 0,0 0-3 0,0 0 3 16,0 0 5-16,0 0 7 0,0 0 8 0,0 0 12 16,0 0 11-16,0 0 4 0,0 0 0 0,0 0 0 15,-1 0-8-15,2 0-10 0,2 0-9 0,2 1-14 16,2 0-13-16,3 1-3 0,0 1-5 0,5 0 1 15,1 3 2-15,7 0 2 0,-3-2 5 16,2 2 2-16,2 1 3 0,1-3-2 16,0 2 2-16,-1 0-5 0,2-2-11 0,-2 0-10 15,-1 0-21-15,-4-1-21 0,-5-2-24 0,-3 1-22 16,0-2-25-16,-11 0-28 0,8 2-26 0,0-1-28 16,-1-1-31-16,2 1-38 0</inkml:trace>
  <inkml:trace contextRef="#ctx0" brushRef="#br4" timeOffset="-206022.04">13921 8766 295 0,'-16'-2'73'0,"-1"2"19"0,17 0 23 0,-16 0 23 0,16 0 22 16,0 0-7-16,0 0-7 0,-5 4-1 15,5-4-8-15,0 3-14 0,5 0-15 0,2-1-18 16,3 2-6-16,4 1-6 0,4-1-8 0,5-1-5 15,2 1 1-15,0-1 0 0,-2-2-4 0,1 1-6 16,1-3-14-16,1-1-18 0,0-1-32 0,-2-3-40 16,-1-1-30-16,-1-1-38 0,-4 0-60 15,0-3-69-15</inkml:trace>
  <inkml:trace contextRef="#ctx0" brushRef="#br4" timeOffset="-205796.98">14043 8636 835 0,'-9'-3'165'0,"9"3"23"16,-7-2 13-16,-1 2 6 0,8 0 12 0,-5 4-54 15,2 0-46-15,2 1-33 0,-1 3-25 0,-1 3-22 16,0 1-14-16,0 3-5 0,2-1-12 0,-1 4-6 16,0-1 1-16,-2 2-2 0,1 1-2 0,-1 1 1 15,1-1-2-15,0 1-1 0,-1 0-11 0,1 2-8 16,-2-2-36-16,0-3-36 0,4 2-46 0,-1-5-51 15,1 0-46-15,2-3-50 0</inkml:trace>
  <inkml:trace contextRef="#ctx0" brushRef="#br4" timeOffset="-205530.93">14514 8587 901 0,'-5'-9'155'0,"1"5"2"0,-4 3 5 15,-2 4 16-15,-3 4 11 0,5 1-85 0,-1 2-40 16,-2 2-8-16,1 3-3 0,-2 1-2 0,3 1-6 16,-1 0-17-16,-2 1-9 0,4 0-8 0,1-1-8 15,3 1-13-15,0-2 0 0,3 1-7 0,1-4-1 16,2-1 1-16,1-2 0 0,4 1 0 0,1-3 4 16,2-1 6-16,1-2 4 0,2-1 7 15,4-1 8-15,-1-2 17 0,-1 0 27 0,-1-1 26 16,-1-1 24-16,-2 0 19 0,-1-2 21 0,-2-3-1 15,-3-2-3-15,-1-2-14 16,-5-2-31-16,-2-2-40 0,0-2-44 0,-3 0-46 16,-2-3-58-16,-1-1-40 0,-2 1-52 0,-5 2-52 0,-1 2-60 15,-2 2-49-15</inkml:trace>
  <inkml:trace contextRef="#ctx0" brushRef="#br4" timeOffset="-205280.54">14661 8378 807 0,'0'0'162'0,"0"0"28"15,3-6 25-15,2 5 18 0,3 4 9 0,0 5-65 16,2 6-46-16,3 3-16 0,1 4-15 0,4 4-17 16,2 2-27-16,2 1-18 0,-1-4-8 0,-5 2-3 15,1 0-3-15,-3 0-3 0,-2 2-14 0,-3-2-7 16,-2 3 3-16,-4 1-1 0,-4 1 0 0,-4 0 0 15,-2 2-4-15,-7-1-1 0,-3 2-5 0,-5-1-13 16,-4 0-28-16,-4 1-18 0,-3-4-34 0,-3-3-49 16,-3-2-68-16,-4 0-77 0</inkml:trace>
  <inkml:trace contextRef="#ctx0" brushRef="#br4" timeOffset="-204952.8">13190 8333 191 0,'-18'5'55'0,"-1"3"18"0,-1 3 9 16,-3 3 18-16,1 3 23 0,-2 5-18 0,-2 3-5 16,0 5-1-16,-2 3 2 0,0 5-16 0,-1 2-6 15,3 2-15-15,1 0-22 0,2 0 2 0,4-1-12 16,4-3-8-16,5 0-8 0,3-1 1 0,8-2 14 16,1 1 4-16,7 0-2 0,5 1-1 15,3-4 1-15,6 2-1 0,5-2 2 0,2-1-4 16,6-1-33-16,5-4-21 0,6-4-14 0,4-6-36 15,-1-6-64-15,7-4-64 0</inkml:trace>
  <inkml:trace contextRef="#ctx0" brushRef="#br4" timeOffset="-204376.33">15374 8440 396 0,'-5'-6'125'0,"-1"3"21"0,6 3 15 15,0 0 7-15,0 0 5 0,-9-1-43 0,2 2-34 16,-3 6-25-16,0 3-16 0,-5 1-21 0,0 7-6 15,-4 3 17-15,-2 3 5 0,-4 2 6 16,-2 2 4-16,1 2 1 0,-1 0-6 0,0 0 0 16,1-2-8-16,3 2-23 0,1-2-10 0,3-4-10 15,3-1-15-15,2-1-27 0,2-3-30 0,2-3-38 16,-1 0-40-16,4-3-45 0,7-13-41 0</inkml:trace>
  <inkml:trace contextRef="#ctx0" brushRef="#br4" timeOffset="-204144.17">15026 8543 781 0,'-8'-13'148'0,"-1"4"24"0,2 4 20 0,7 5 19 16,0 0 16-16,-7-3-44 0,7 3-23 0,0 0-17 15,0 0-10-15,0 0-16 0,0 0-15 0,0 0-14 16,0 0-20-16,0 0-13 0,0 0-18 0,0 0-23 15,0 0-37-15,0 0-29 0,0 0-42 0,0 0-49 16,3 3-38-16,2 1-55 0,5 1-55 0</inkml:trace>
  <inkml:trace contextRef="#ctx0" brushRef="#br4" timeOffset="-204017.18">15242 8846 457 0,'-4'8'139'16,"-1"-1"29"-16,5-7 25 0,0 0 22 0,0 0 25 15,0 0-22-15,-7 5-17 0,7-5-16 0,0 0-20 16,0 0-20-16,0 0-19 0,0 0-23 0,0 0-25 16,0 0-22-16,0 0-19 0,0 0-21 0,0 0-39 15,0 0-39-15,0 0-49 0,0 0-46 0,0 0-55 16,-3 0-64-16,3-3-66 0</inkml:trace>
  <inkml:trace contextRef="#ctx0" brushRef="#br4" timeOffset="-203527.17">15698 8559 337 0,'0'0'129'0,"0"0"18"0,0 0 14 0,0 0 9 16,6 5 5-16,1 0-29 0,-9 2-19 0,-2 4 8 16,-3 1-5-16,3 1-16 15,-1 3-10-15,-5 0-10 0,1 4-6 0,1-1-16 16,5 2-21-16,-2 2-28 0,1-2-18 0,2-1-2 15,0 1-1-15,-1 0 1 0,-1-1-5 0,1-1-9 16,2 1-19-16,1-1-31 0,-1-4-32 0,1-2-43 16,1-3-46-16,2-3-52 0</inkml:trace>
  <inkml:trace contextRef="#ctx0" brushRef="#br4" timeOffset="-203102.6">15990 8612 718 0,'-2'-15'185'16,"-1"4"28"-16,3 11 29 0,0 0 21 0,0 0 16 16,0 0-51-16,0-9-35 0,0 9-26 0,2-5-23 15,1 2-22-15,3 1-23 0,2 1-17 0,0 1-17 16,0 0-19-16,3 2-15 0,1 1-9 0,0 0-8 16,1 3-5-16,0-2-8 0,1 2-2 0,-3 0-1 15,0 0-2-15,0 1-4 0,-4-1-6 16,-7-6-6-16,6 7-14 0,-6-7-17 0,2 7-17 15,-2-1-8-15,-5-1-5 0,-1 1 2 0,-3 0 0 16,-1 0 4-16,-2 1 14 0,-3 0 9 0,1 0-1 16,1 0-6-16,0 0-16 0,2-2-20 15,1 0-21-15,10-5-24 0,0 0-24 0,0 0-13 16,0 0-2-16,0 0 2 0,0 0 6 0,0 0 20 16,0 0 36-16,-2 1 44 0,3 0 39 0,3-1 35 15,1-1 32-15,5-1 33 0,0 0 38 0,4 2 21 16,1-2 2-16,1 4-10 0,3-1-1 0,-5 4 1 15,-1 2 3-15,0-1 2 0,-2 1 1 0,0 0-5 16,-1 0-7-16,-4-1-7 0,-1 1-15 16,-1 0-12-16,-4-1-19 0,-1-1-20 0,-4 0-22 15,1 1-13-15,-3 1-2 0,-2 0-1 0,1 0 3 16,-1 0 60-16,-4 3-58 0,0-1-1 0,0 0-11 16,-4 0-13-16,1 0-24 0,-1-1-25 0,1-2-31 15,2-1-100-15,1-1 16 0,2-2-49 16,3-2-44-16</inkml:trace>
  <inkml:trace contextRef="#ctx0" brushRef="#br4" timeOffset="-202932.73">16475 8701 976 0,'14'4'156'0,"-1"-1"19"0,-2 3 16 0,0-2 13 0,1 0 10 15,-3 1-56-15,0-2-42 0,-2 1-28 0,2-1-20 16,0-1-16-16,4 1-21 0,0-1-21 0,5-1-31 15,0 0-26-15,5 0-39 0,2-2-77 0,1 0-60 16,1-2-80-16</inkml:trace>
  <inkml:trace contextRef="#ctx0" brushRef="#br4" timeOffset="-202773.15">16563 8874 717 0,'0'0'140'0,"0"0"15"16,0 0 10-16,-4 1 6 0,6 0 7 16,6-3-50-16,6-2-49 0,7-1-38 0,5-2-41 15,5-2-35-15,4-2-63 0,7 1-62 16</inkml:trace>
  <inkml:trace contextRef="#ctx0" brushRef="#br4" timeOffset="-202400.69">17431 8458 370 0,'-16'-4'133'0,"2"1"32"0,14 3 26 0,0 0 34 0,0 0 21 16,0 0-22-16,0 0-21 0,0 0-8 0,0 0-18 16,-3-2-26-16,3 3-18 0,3 0-28 15,9 1-19-15,-1 1-7 0,3 0-15 0,5 1-14 16,3 1-8-16,1 0-2 0,3-1-2 0,-8 0 1 15,1 0 2-15,-2 0 2 0,-1-2 8 0,-2 1 5 16,-2-2 8-16,-12-1 5 0,0 0 8 0,0 0 1 16,0 0 6-16,0 0 1 0,0 0-4 15,0 0-9-15,0 0-11 0,0 0-13 0,0 0-16 16,0 0-9-16,6 4-16 0,-4 1-15 0,-2 2-15 16,-5 2-5-16,1 4-2 0,-3 3 2 0,-1 4-9 15,-1 5-4-15,-4 4 4 16,-1 3 9-16,1-1-6 15,1 1-24-15,-2 0-21 0,-1-2-10 0,0 0 0 16,0-1 4-16,-2-1-23 0,1-4-40 0,-1-4-25 16,4-2-19-16,1-2-30 0,-3-2-44 0,2 0-48 15</inkml:trace>
  <inkml:trace contextRef="#ctx0" brushRef="#br4" timeOffset="-202231.19">17429 8708 674 0,'-6'-6'165'0,"6"6"25"0,0 0 23 0,0 0 19 16,0 0 13-16,0 0-48 0,0 0-39 0,0 0-25 16,0 0-17-16,-1-2-17 0,4 3-14 0,1 1-12 15,2 2-8-15,7 3-8 0,2 1-8 16,3-1-5-16,3 2-18 0,7-1-38 16,2-1-48-16,0-3-68 0,3-1-78 0,3-3-119 15</inkml:trace>
  <inkml:trace contextRef="#ctx0" brushRef="#br4" timeOffset="-200090.01">11720 11514 429 0,'-6'-2'164'0,"0"1"26"16,-1-2 26-16,7 3 19 0,0 0 15 0,-6-4-39 16,6 4-32-16,0 0-24 0,0 0-25 0,0 0-20 15,0 0-18-15,0 0-11 0,0 0-12 0,0 0-3 16,0 0 4-16,0 0 0 0,0 0 11 15,-2-7 8-15,2 0 4 0,1 3 9 0,1 3 8 16,1-3-1-16,2 0-8 0,0 0-11 0,6 0-13 16,1-3-15-16,3 0-14 0,0 2-17 0,3-2-9 15,2-2-13-15,4 0-6 16,0-1-6-16,2-2-9 0,3 0-17 0,-3 0-23 16,2 1-21-16,-4 0-22 0,2 1-20 0,-7 2-18 0,-2 2-24 15,-2 0-22-15,-3 2-24 0,-12 4-21 0,0 0-34 16,0 0-42-16,0 0-46 0</inkml:trace>
  <inkml:trace contextRef="#ctx0" brushRef="#br4" timeOffset="-199641.5">11747 11454 637 0,'0'0'141'0,"0"0"23"0,-10 2 25 15,10-2 13-15,0 0 18 0,0 0-26 0,0 0-25 16,0 0-28-16,-7 4-19 0,7-4-20 0,0 0-25 15,0 0-13-15,0 0-20 0,-4 4-13 0,3 2-13 16,0 1-8-16,-4 2-8 0,5 0-4 16,1 4-1-16,-1-1 2 0,0 1 1 15,1 3-3-15,-2-1 0 0,1-1-9 0,3 0-5 16,-3 0-15-16,1-3-6 0,-1-1-10 0,0-1-8 16,0-9-1-16,0 0 2 0,0 0 10 0,0 0 1 15,0 0 16-15,0 0 9 0,4 6 11 0,-1-2 8 16,3-2 5-16,1-2 2 0,1-2 9 0,-1-2 15 15,0 0-1-15,4-1 2 0,-2 1 3 16,-9 4 2-16,9-5 1 0,0 0 1 0,0 1-7 16,-1-1-11-16,2 2 3 0,0-1-4 15,1 1 0-15,2-1 5 0,1 2 4 0,1-3 1 0,2 2-2 16,-2 2 3-16,2 0 3 0,-5 1 4 0,1 1-2 16,-3 0-1-16,-10-1-3 0,0 0 1 0,7 3-3 15,-2 1-8-15,-2 0-2 0,-3 2-7 0,-5 0-3 16,0 2-9-16,-1 1-4 0,1 1 74 0,-2 2-77 15,-1 2 5-15,0 1-5 0,2 2 2 0,-1 2 0 16,-3 1-23-16,3-1-13 0,-2 1-91 16,2-2 68-16,-2-1-10 0,0-2-16 15,0-2-17-15,-2-3-19 0,2-4-1 0,-2-5-22 16,2-2-45-16,2-4-54 0</inkml:trace>
  <inkml:trace contextRef="#ctx0" brushRef="#br4" timeOffset="-199215.66">12185 11493 324 0,'0'0'157'0,"0"0"27"16,0 0 24-16,0 0 17 0,0 0 8 0,0 0-44 15,0 0-41-15,0 0-25 0,0 0-18 0,0 0-22 16,0 0-23-16,0 0-19 0,0 0-9 0,2 0-6 15,-2-1-8-15,-4 2-8 0,-1-1-7 0,-5 0-8 16,-2 0 4-16,-4 2 0 0,-1-1-4 0,-5-3-2 16,0 1-1-16,6-2-5 0,-2-2-1 15,1-1 1-15,0 1-1 0,5-2 0 0,1-2 4 16,3-3 6-16,4 0 4 0,1 0 11 16,2-3 6-16,1 1 11 0,1 0 6 0,2 1 2 15,1-1-3-15,2 0-1 0,1 1-3 16,0 2-5-16,2 3-5 0,1 0-11 0,1 1-8 0,1 0-1 15,1 4-1-15,2 1 2 0,2 2 0 16,1 3 3-16,0 1 0 0,-1 2 3 0,1 1 8 16,-3 3 2-16,-2 1 1 0,-3 0-2 0,0 3 5 15,-3 2 13-15,-4-1 1 0,-3 4 0 0,-2 1-6 16,-3-2 0-16,-2 3-2 0,-3 2-1 0,3 1-4 16,-4 2-12-16,-1 0-1 0,-2 2 1 15,-2 1-1-15,-2 3-4 0,2-2-22 0,-2 3-35 0,0-3-36 16,1 0-44-16,-1-1-59 0,1-4-76 0</inkml:trace>
  <inkml:trace contextRef="#ctx0" brushRef="#br5" timeOffset="-191980.8">14541 8029 265 0,'-11'2'124'0,"1"1"29"0,10-3 23 15,0 0 15-15,0 0 18 0,0 0-15 16,0 0-12-16,0 0-25 0,0 0-27 0,0 0-14 15,-4 0-17-15,6 1-10 0,4 1-5 0,6-1-11 16,5 0-3-16,6 1 2 0,9 1-9 0,5-1-15 16,4 1-4-16,5 1-5 0,0-2-13 15,-1-1-7-15,3 0-12 0,-4 0-23 0,-1-2-23 16,-8 0-19-16,-5 0-26 0,-6 0-33 16,-5-1-53-16,-5-1-65 15,-14 3-72-15</inkml:trace>
  <inkml:trace contextRef="#ctx0" brushRef="#br5" timeOffset="-191820.43">14595 8238 418 0,'-28'9'206'0,"8"0"43"0,4-4 47 0,16-5 42 0,0 0 37 16,0 0-29-16,0 0-11 0,0 0-25 0,0 0-36 16,-6 6-30-16,6-3-46 0,9-2-39 0,8 1-36 15,4 0-28-15,10-2-31 0,4 2-26 0,8-1-21 16,0 0-14-16,6-2-8 0,-4-1-33 0,5 0-51 15,0-1-61-15,-3-4-81 0,-3-2-131 16</inkml:trace>
  <inkml:trace contextRef="#ctx0" brushRef="#br5" timeOffset="-190602.67">472 10109 177 0,'0'0'28'0,"-4"-2"21"0,2 6 26 0,0 4 8 15,1 6 3-15,1 6 19 0,0 8 28 0,2 3-1 16,-1 5 3-16,0 3 11 0,1 4-20 0,0-4-3 16,1-2 14-16,-1 0-35 0,-2-4-37 0,0-2-2 15,0-4 0-15,-1-1-32 0,-2-3-6 16,1-3-3-16,0-3-18 0,1-3-1 0,-1-3 5 15,0-2 2-15,2-9 0 0,0 0 3 0,0 0 2 16,0 0 1-16,0 0 4 0,0 0 2 0,0 0 2 16,0 0 0-16,0 0 7 0,3 1 10 0,-2-3 15 15,1-7-6-15,3-3 1 0,0-4 2 0,3-4-7 16,1-3-3-16,4-3-9 0,1-1-14 16,3-2-22-16,0 6 4 0,0 0-5 0,-1 5-6 15,1 4-1-15,-4 1 2 0,3 6 2 0,-5 3 3 16,2 3 3-16,-4 4 0 0,1 0 3 0,-7 1 2 15,2 4 2-15,0 0 5 0,-1 1 0 16,2 2-1-16,-2 1 2 0,-1 2 1 0,-3 1 0 16,0 1-4-16,-3 1 0 0,3 3-3 0,0-1 0 15,-3-1-3-15,-1 1 2 0,0-3-5 0,-1 1-16 16,0-2-12-16,1 0-14 0,2-2-24 0,-2-2-33 16,2-3-29-16,2-8-35 0,0 0-23 0,0 0-10 15,0 0-13-15,1 6-14 0,4-5 3 0</inkml:trace>
  <inkml:trace contextRef="#ctx0" brushRef="#br5" timeOffset="-190094.48">1187 10006 332 0,'4'-11'179'0,"-4"11"29"0,1-10 24 15,-1 10 18-15,-1-5 13 0,-2 2-45 0,-4 3-50 16,1-1-40-16,-1 4-39 0,-2 0-33 0,-1 2-24 16,-1 3-20-16,-1 2-12 0,-5 2-7 0,1 0-1 15,-1 3 1-15,1 2 1 0,-3 2 6 0,-1 0 1 16,-1 3 2-16,-1 0-3 0,4-2-24 16,2-1-24-16,2-1-34 0,4-4-48 15,2 0-44-15,3-4-47 0,2-2-42 0</inkml:trace>
  <inkml:trace contextRef="#ctx0" brushRef="#br5" timeOffset="-189834.55">1423 10061 640 0,'0'-7'114'0,"0"7"25"16,0 0 12-16,0 0 15 0,0 0 6 0,-3-4 5 15,-2 1-45-15,-2 1-39 0,2 2-31 16,-4 4-25-16,2 1-17 0,-4 4-13 0,-2 5-6 16,-2 3-5-16,-3 4-3 0,3 1 4 0,-3 2 0 15,1 4 3-15,-1-1 4 0,-2 2-2 0,4 4 1 16,0 0 1-16,2-2 2 0,5 1-4 0,-1-3 4 16,6 1-6-16,1 0-17 0,2 1-10 31,3-1-18-31,3-1-24 0,4-5-33 0,1-1-32 0,4-3-54 0,4-4-26 0</inkml:trace>
  <inkml:trace contextRef="#ctx0" brushRef="#br5" timeOffset="-189367.75">1605 10198 576 0,'-12'-8'212'0,"0"0"27"0,12 8 26 0,0 0 23 0,0 0 19 16,0 0-71-16,0 0-41 0,-5-6-30 0,2 2-27 16,3 0-20-16,4 1-18 0,3 0-19 0,0 0-18 15,0 2-13-15,3-2-15 0,2 0-7 0,0 2-6 16,-2 2-8-16,3 1-7 0,3 2-6 0,1-2-1 16,-1 3-1-16,1-1-2 0,-3 1-2 0,-1 1-1 15,-4 2-1-15,-9-8-10 0,6 6-9 16,-5 0-9-16,-4-2-20 0,-4 3-3 0,-2 0 3 15,-3 0-5-15,0 1 0 0,0 2-1 0,-4 1 8 16,2 1 5 0,-2 1 13-16,4 0-10 0,-2 0-19 0,3-4-14 15,0 1-8-15,1-3 1 0,10-7-3 0,0 0 5 16,0 0 5-16,0 0 14 0,0 0 19 0,0 0 15 0,0 0 14 16,-3 5 7-16,2-3 2 0,3-1 1 0,1-2 1 15,8-1 0-15,-1 1-2 0,3-2 4 0,3 2-1 16,2 1 0-16,4 2 5 0,-4 1 1 0,-1 1 1 15,4 1 1-15,-1 1 13 0,-4 1 7 0,2 0 10 16,-3 1 11-16,-2 0 13 0,-5-1 8 0,-1 1 2 16,-5 1-1-16,-2-1-11 0,-3 0-3 0,-3 1-9 15,1 2-12-15,-6-2-13 0,-1 1-9 16,-2 1-1-16,-4 2 4 0,0-2-1 0,0 1-17 0,-2-1-16 16,-2-3-21-16,2-1-32 0,-2-3-38 0,2-1-56 15,4-3-71-15</inkml:trace>
  <inkml:trace contextRef="#ctx0" brushRef="#br5" timeOffset="-188989.79">2035 10126 790 0,'0'0'134'15,"0"0"15"-15,0 0 9 0,0 0 10 0,10-6 12 16,-4 4-40-16,-1 2-23 0,3 1-9 0,-1-1-25 15,1 3-9-15,-1 1-9 0,2 1-7 0,3 1-13 16,-1 3-11-16,-1-5-11 0,-3 0-9 0,2-1-6 16,-9-3-3-16,6 3-3 0,-2 2-2 0,-1 0 3 15,-1 0 0-15,-4 2 1 0,-1 2-4 16,-1 1 2-16,-4 2-1 0,0 3-1 0,-4 3 3 16,-1 2 0-16,-3-1 1 0,1 2-3 0,-3 1 5 15,3-1-10-15,-3-3-3 0,0-1 1 16,2-2-4-16,3-2-4 0,2-4 1 0,3-1 2 0,8-8 0 15,0 0 5-15,0 0 6 0,0 0 1 0,0 0 4 16,0 0 12-16,0 0 4 0,-1 5 4 0,2-2 9 16,3 0 7-16,1-2-1 0,2-1-2 15,2 0 0-15,3 0-4 0,4 0-3 0,2 0 0 16,4-1-11-16,-2-1-4 0,8 1-3 0,3-3-11 16,2 0-30-16,2-2-51 0,1 1-58 15,-2-2-88-15,-1-2-117 0</inkml:trace>
  <inkml:trace contextRef="#ctx0" brushRef="#br5" timeOffset="-188726.23">2226 9912 886 0,'-14'-4'161'0,"14"4"18"0,0 0 26 15,0 0 14-15,-5-2 9 0,6 1-47 0,6 2-32 16,5 5-28-16,7 4-37 0,2 5-14 0,2 3-18 15,6 4-15-15,5 3-5 0,1 5-3 0,-4 0-11 16,-1 2-2-16,-2 1-1 0,-6-1-2 0,-1 0-7 16,-3 0-1-16,-6 0-3 0,-6-2 2 0,-5 2 1 15,-4-1 0-15,-4-1-4 0,-2 5 2 16,-6 0-2-16,-3 3 4 0,-3 0-12 0,-3-1-18 16,-4-1-14-16,-3-1-29 0,-3 0-31 0,0-6-44 15,-1-1-56-15,1-6-76 0</inkml:trace>
  <inkml:trace contextRef="#ctx0" brushRef="#br5" timeOffset="-188509.32">3033 10294 746 0,'-11'-2'206'15,"0"2"36"-15,-2 1 21 0,13-1 20 0,0 0 23 16,0 0-69-16,0 0-40 0,0 0-29 0,0 0-43 15,0 0-36-15,-4 3-20 0,4-1-21 0,3-1-22 16,6 0-11-16,-2 2-9 0,3-2-5 0,5 0 2 16,2-1-1-16,6 1-19 0,4-1-26 0,-4-1-36 15,3-1-41-15,-2 1-45 0,-1-1-48 16,0 1-53-16,-5 1-62 0</inkml:trace>
  <inkml:trace contextRef="#ctx0" brushRef="#br5" timeOffset="-188373">3043 10404 396 0,'-21'9'118'0,"3"-2"33"0,4-2 36 16,14-5 31-16,0 0 25 0,0 0-12 16,0 0 2-16,0 0-4 0,0 0-19 0,0 0-32 15,0 0-33-15,0 0-31 0,0 0-25 0,-3 4-29 16,7 0-24-16,7-3-31 0,7 0-34 0,5-2-39 16,5-1-51-16,4-1-61 0,6 0-80 0</inkml:trace>
  <inkml:trace contextRef="#ctx0" brushRef="#br5" timeOffset="-187897.11">3589 10244 648 0,'-17'-9'211'0,"3"0"28"0,2 1 23 15,5 1 22-15,7 7 16 0,-4-6-58 0,1 1-63 16,3-2-26-16,3 0-3 0,-1 2-11 0,1-1-15 15,2 0-13-15,0 1-12 0,2-1-19 0,-2 1-13 16,1 1-12-16,-1-1-16 0,-5 5-19 16,7-2-9-16,-7 2-12 0,8-1-6 0,-3 1-5 15,1 1-12-15,1 1-10 0,1 3-8 16,1 1-8-16,-2 1-5 0,1 1 3 0,-1 1-3 16,1 1-7-16,-3 0 4 0,0-2 1 0,-2 1 2 15,-3-2-2-15,0 0-9 0,-2-2-9 0,-2 3 1 16,-1-2 12-16,-2 0 10 0,-2-1-15 0,1 1-1 15,-1 1 2-15,-1 0-2 0,3 0-4 16,-1-2-11-16,0 1-14 0,8-6-16 0,0 0 7 0,0 0-4 16,0 0 1-16,0 0 14 0,0 0 12 0,0 5 12 15,3-2 13-15,1 0 14 0,1 0 12 16,1-2 15-16,4 3 10 0,0 0 2 0,2 1 4 16,2 0 5-16,-1 1 6 0,0 1 6 0,-2 1 6 0,2 3 1 15,2 0-1-15,-4-1 7 0,4 1 3 16,-4-2 13-16,-2 1 6 0,-2 2-5 0,-5-1-5 15,-1-1 10-15,-3 2 0 0,-6-2-6 0,-3 3-1 16,-1-1-15-16,-7 2-7 0,1 1 2 0,-2-2 3 16,-3-2-9-16,0 1-1 0,-5-1 1 0,3-3-15 15,-2-2-37-15,2-3-56 0,-1-2-66 16</inkml:trace>
  <inkml:trace contextRef="#ctx0" brushRef="#br5" timeOffset="-187448.14">4013 10251 425 0,'-14'-1'126'0,"2"1"63"0,12 0 33 16,0 0 16-16,0 0 18 0,0 0-25 0,0 0-19 16,0 0-13-16,0 0-36 0,0 0-60 0,0 0-21 15,0 0-4-15,0 0-7 0,0 0-8 0,-5-2 1 16,3-1 5-16,4 0 8 0,3-1-1 0,2 0-5 15,-2 0-5-15,1 1-9 0,3-1-8 0,2-1-11 16,0 0-10-16,-3 2-9 0,1 0-4 0,1 0-8 16,-1 1-9-16,3 0-11 0,-2 2-10 0,0 1-11 15,2 2-2-15,-3 1-11 0,0 1-10 16,-2 3-6-16,-2 0-4 0,-2 2 7 16,-2 3 4-16,-1 0 8 0,-2 0-4 0,-3 1 5 15,-3 2 7-15,-1 3 11 0,-2 1 6 0,-3 0 2 16,-3 3-2-16,-1 0 5 0,-3-1 8 0,1 2 4 15,-3 1 2-15,-1-2-3 0,1-1 0 0,1-4 3 16,5-2-5-16,3-2-5 0,1-2-8 0,5-2-10 16,8-10 1-16,0 0 4 0,0 0-1 0,0 0 0 15,-3 6 11-15,3-1 10 0,4-4 8 0,2 1 15 16,4-2 11-16,-1 1 8 0,4-1 12 16,3 1 5-16,1-1-1 0,1 0 4 0,1 1 5 15,0-1-1-15,3 0-11 0,2-2-10 0,5-1-22 16,1-3-20-16,0-1-33 0,2-2-58 0,1-2-58 15,2-2-76-15,2-1-85 0</inkml:trace>
  <inkml:trace contextRef="#ctx0" brushRef="#br5" timeOffset="-187256.52">4783 10160 443 0,'-11'-1'80'15,"0"2"22"-15,-2-2 28 0,4 5 11 16,-1 1 0-16,0 0-40 0,-1 3-14 0,-2 1-12 15,-3 4 12-15,1 2-15 0,-3 1-21 0,-1 1-10 16,-1 3-2-16,-1-1 2 0,0 3 0 0,3 1-1 16,-4-2-23-16,-2 3-3 0,2 0-8 0,-4-1 1 15,0 1-10-15,0-2-27 0,0-1-41 0,1-1-52 16,2-4-65-16</inkml:trace>
  <inkml:trace contextRef="#ctx0" brushRef="#br5" timeOffset="-187028.17">4453 10267 993 0,'-3'-11'140'0,"-2"2"24"0,-1 3 26 0,0 2 19 16,6 4 15-16,0 0-50 0,-8-1-27 0,8 1-17 16,0 0-4-16,0 0-10 0,0 0-16 15,0 0-15-15,0 0-13 0,0 0-11 0,0 0-7 16,0 0-13-16,0 0-13 0,0 0-15 0,0 0-23 15,0 0-24-15,0 0-27 0,0 0-28 16,0 0-38-16,0 0-40 0,0 0-44 0,0 0-53 16,0 0-50-16</inkml:trace>
  <inkml:trace contextRef="#ctx0" brushRef="#br5" timeOffset="-186912.89">4525 10323 143 0,'-2'8'77'0,"0"1"3"0,-1-1 28 0,1 0 5 0,1-1 27 0,1-7-14 15,-2 7-22-15,2-7 5 0,0 5-17 16,0-5-1-16,-1 7-11 0,1-7-3 0,2 6-28 16,0 1-5-16,-1-2-6 0,0 1-24 0,2 1-36 15,-1-3-52-15,-1 2-77 0</inkml:trace>
  <inkml:trace contextRef="#ctx0" brushRef="#br5" timeOffset="-186073.27">4617 10458 201 0,'-9'1'74'0,"0"0"12"15,9-1 13-15,0 0 20 0,0 0 16 0,0 0-3 16,0 0 1-16,0 0 1 0,0 0-1 0,-8 0 3 15,8 0 1-15,0 0-4 0,0 0-2 0,0 0-1 16,0 0-4-16,0 0-9 0,0 0-7 0,0-1-6 16,1-2-7-16,0 0-11 0,3 1-9 15,0-1-15-15,1 0-14 0,-5 3-11 0,0 0-9 0,0 0-9 16,0 0-9-16,0 0-5 0,0 0-3 16,0 0-5-16,0 0-4 0,0 0-7 0,0 0-19 15,0 0-21-15,0 0-114 0,0 0 43 16,0 0-36-16,0 0-45 0,0 0-46 0,0 0-39 15</inkml:trace>
  <inkml:trace contextRef="#ctx0" brushRef="#br5" timeOffset="-185711.67">5083 9986 419 0,'-7'-6'144'0,"7"6"29"0,-8-2 15 0,8 2 19 0,0 0 6 16,0 0-43-16,0 0-37 0,-4 1-27 0,1 4-23 15,1-1-29-15,2 6-16 0,1 2-18 0,-2 5-6 16,2 5-8-16,0 1-5 0,2 3-2 0,-1 2 4 16,-1 0 19-16,0 1 2 0,-1 0 7 15,0-2-1-15,0-1 3 0,1-3 1 0,-1-2-2 16,-1-1-5-16,1 0-18 0,0-2 2 0,-1-1-7 16,-2 1 2-16,3 1-1 0,-1-1-5 15,-1-1-25-15,0 0-33 0,-1-3-44 16,2 0-56-16,-1 0-56 0,1-2-67 0</inkml:trace>
  <inkml:trace contextRef="#ctx0" brushRef="#br5" timeOffset="-185231.86">5316 10119 503 0,'0'0'153'0,"0"0"28"0,-6-8 25 0,6 8 23 15,0 0 12-15,0 0-41 0,0 0-19 0,-4-6-22 16,4 6-16-16,-1-4-16 0,3 1-15 0,4 1-13 16,3-2-7-16,1 0-17 0,3 2-17 0,0-2-6 15,1 2-14-15,-1 0-13 0,-3 1-9 0,2 1-13 16,-1 2-6-16,-1 1-3 0,4 4-1 0,-3 3-8 16,-2 2-7-16,2 0-6 0,-1 1-6 0,-1 1-1 15,0 0-3-15,-4-2 3 0,-2 1-5 0,-2-2 0 16,-3 0-6-16,-4-3 5 0,-2-1 4 0,-1 1-1 15,-3 1 2-15,-1-1-5 0,-1 1 2 16,-3 2-5-16,0-1-3 0,-1-2-17 0,0-1-15 16,1 0-8-16,1-1-14 0,0-2-8 15,3-2-10-15,13-2 4 0,0 0 7 16,0 0 13-16,0 0 17 0,0 0-4 0,-4-2 9 0,0-1 15 16,5-2 25-16,4-1 11 0,2 3 9 0,2-1 9 15,3-1 4-15,1 1 18 0,1 2 6 16,2 0 0-16,-5 5-10 0,1 0 3 0,-2 2 8 15,0 2 11-15,2 1 8 0,0 0 18 0,-1 3 16 16,0-2 12-16,-3 0 12 0,-1 0 11 0,-2 0 5 16,1-2-5-16,-6-7-10 0,3 8-18 0,-5-2-13 15,1 0-15-15,-5-2-12 0,0 0-15 0,-1 0-15 16,-1 1-8-16,-2 0-2 0,1 0-1 0,-2 2-11 16,-3 0-10-16,2 0-23 0,-1 0-25 0,-2 0-28 15,0-1-43-15,-1-2-59 0,0-1-81 0</inkml:trace>
  <inkml:trace contextRef="#ctx0" brushRef="#br5" timeOffset="-184975.9">6023 10149 657 0,'0'0'174'0,"0"0"39"15,0 0 23-15,0 0 16 0,0 0 10 0,0 0-39 16,0 0-19-16,0 0-44 0,0 0-64 0,-1-2-32 16,1 0-19-16,3 0-15 0,3 2-9 0,6 1-4 15,8-1-2-15,1-1-2 0,2 0-11 0,2 0-25 16,2 0-28-16,-5-1-35 0,-2-1-47 0,1 1-55 16,-1-1-71-16,-4 1-79 0</inkml:trace>
  <inkml:trace contextRef="#ctx0" brushRef="#br5" timeOffset="-184654.14">5978 10333 781 0,'0'0'237'0,"0"0"34"0,0 0 36 0,0 0 34 0,0 0 27 16,0 0-74-16,-3 4-41 0,4-1-48 0,3 0-34 15,4 0-34-15,6-1-34 0,4-1-35 0,3-4-27 16,5 1-36-16,3-2-45 0,0-1-45 15,-2-2-52-15,1 0-72 0,-1-1-108 0</inkml:trace>
  <inkml:trace contextRef="#ctx0" brushRef="#br5" timeOffset="-180830.33">7245 9736 251 0,'0'0'113'0,"-1"-7"16"16,1 7 16-16,0 0 17 0,0 0 12 16,0 0-32-16,0 0-17 0,-4-6-12 0,4 6-10 15,0 0-7-15,0 0-9 0,0 0-10 0,0 0-3 16,0 0-5-16,0 0-1 0,-4-5-6 0,4 5-1 15,0 0-1-15,0 0 0 0,0 0 0 0,0 0-2 16,-4-3-3-16,4 3-1 0,-4-3-2 0,4 3-2 16,0 0-4-16,-7-1-3 0,0 2-8 15,7-1-8-15,0 0-3 0,0 0-7 16,-5 1-6-16,-2 1-4 0,0-2-5 0,1 0-5 16,6 0 2-16,0 0-1 0,0 0-1 0,-8 1-1 15,3 0 0-15,5-1-2 0,-6 2 1 0,-1 1 0 16,-4 0 0-16,0 1-2 0,-2 3-2 0,-5 3 1 15,0 1 2-15,-3 6-2 16,-2 1-1-16,0 3-1 0,-3 3 2 0,3 2 4 16,-1 5-1-16,3 0 3 0,-1 2-3 0,5 0 1 15,0-1 1-15,5-1 0 0,-3-2 2 0,4-3-5 0,5-2-4 16,-1-3 0-16,3-2-3 0,0-3-12 0,5-4-8 16,2-2 2-16,3 0-1 0,0-3 2 0,3 1 6 15,3-1 0-15,-2-1 3 0,1-2 15 0,3-1 8 0,-1 0-2 16,3-1 2-16,-1 1 0 0,0-3 2 15,1 1-1-15,-1-3 0 0,-2 0 1 0,2 1 3 16,-5 0 16-16,0-1 14 0,-10 2 15 0,0 0 13 16,0 0 17-16,0 0 13 0,8-5 16 0,-4 0 8 15,-3 1-11-15,-2-4-8 0,-6 1-16 16,1-1-18-16,-4-1-15 0,0-2-14 0,0 0-26 16,-4 0-18-16,1 0-14 0,0 2-30 0,-2 0-20 15,1 2-21-15,0 1-15 0,-2 4-23 16,0 3-26-16,-5 4-24 0,-3 2-37 0,2 4-49 15,-2 2-81-15</inkml:trace>
  <inkml:trace contextRef="#ctx0" brushRef="#br5" timeOffset="-179608.5">7843 10051 472 0,'0'0'159'0,"0"0"30"0,0 0 21 16,0 0 28-16,0 0 18 0,0 0-41 0,0 0-23 15,-10-9-24-15,10 9-18 0,0 0-17 0,0 0-18 16,-6-3-23-16,2-3-12 0,1-1-10 0,0-3-12 15,1-1-5-15,-1-1-7 0,2-2-8 0,-1 1-3 16,4 0-2-16,0 0-8 0,1 3-7 0,1 0-1 16,0 4-12-16,0 0-12 0,3 2-22 0,-7 4-24 15,5-3-29-15,0 0-36 0,1 1-42 0,0 3-50 16,4 1-48-16,-3 3-53 0</inkml:trace>
  <inkml:trace contextRef="#ctx0" brushRef="#br5" timeOffset="-179387.95">7844 10324 826 0,'0'0'262'0,"0"0"31"0,-5 4 28 0,-3-2 27 15,1 0 23-15,7-2-90 0,0 0-55 0,0 0-33 16,0 0-29-16,0 0-20 0,0 0-22 0,0 0-21 16,0 0-20-16,0 0-16 0,0 1-16 0,1-1-15 15,1-1-8-15,2 0-15 0,2 1-5 0,0 0-10 16,1 0-3-16,0 2-6 0,-2 1-8 15,-5-3-10-15,9 3-17 0,-9 2-22 0,-2 3-6 16,0 3 4-16,-5 2 0 0,-1 2-2 0,-3 3-8 16,-6 2-19-16,-1 3-12 0,-3-2-16 0,-3 0-54 15,1 3-89-15,-2-3-124 0</inkml:trace>
  <inkml:trace contextRef="#ctx0" brushRef="#br5" timeOffset="-178620.8">9030 9683 362 0,'0'0'156'0,"-6"-2"11"0,6 2 3 0,-5 0 1 16,2 2-3-16,2 4-39 15,-2 5-36-15,3 2-19 0,1 4-19 0,0 1-7 16,0 5 4-16,0 1 13 0,3-2 23 0,0 3-6 16,1-1-10-16,-1 1-14 0,1 0-1 0,-2-1-3 15,1 1-8-15,-1 1-15 0,1-2-18 0,-2-2-10 16,1 0-2-16,0-1 4 0,-3-4-1 0,0-1 2 15,2-2-1-15,-2-4-3 0,0-10-17 0,0 0-4 16,0 0-6-16,0 0 0 0,0 0-1 0,0 0-2 16,0 0 4-16,0 0 7 0,0 0 14 15,0 0 10-15,2 3 20 0,2-5 9 0,-1-3 13 16,2-2 13-16,0-3 8 0,0-2 2 0,3-1 0 16,1-4 0-16,2-2-15 0,1 1-10 0,0 4-13 15,0 1-13-15,2 0-10 0,3 1-1 0,2 0 0 16,-1 3-4-16,3 1 2 0,0 0 9 0,-2 5 1 15,-1-2 8-15,-4 6 29 0,-2 0-24 0,-1 5 0 16,-4-2-3-16,-2 6-1 0,-4 0-10 16,1 2-4-16,-2 2-6 0,0 0-34 15,2 2 20-15,2 0-10 0,-1 3-10 0,0-2-25 0,1 2-23 16,0-3-24-16,0-2-26 0,0 1-26 16,-2-1-44-16,0-3-31 0,1-1-42 0,-1-2-38 15</inkml:trace>
  <inkml:trace contextRef="#ctx0" brushRef="#br5" timeOffset="-178048.52">9888 9582 532 0,'3'-7'150'0,"-3"7"24"0,0 0 18 15,0 0 21-15,0 0 17 0,0 0-42 0,-2-4-38 16,2 4-39-16,-2-2-34 0,-1 2-24 0,-1 3-22 16,-2 2-18-16,-6 6-21 0,-3 6-3 0,-7 4-3 15,1 4 3-15,-3 3 2 0,2 3 2 0,-2 2 0 16,0 5-1-16,4 5 1 0,-1 0 1 0,4 0 2 16,4-1 1-16,7 0-1 0,5-3 2 15,2 3 2-15,6-1 3 0,3 1 0 16,4-4 1-16,6-6 0 0,3 0 1 0,3-2 2 0,2-1-4 15,1-6-12-15,0-2-22 0,0-3-24 16,-1-7-26-16,-1-2-33 0,-1-4-41 0,-7-2-51 0</inkml:trace>
  <inkml:trace contextRef="#ctx0" brushRef="#br5" timeOffset="-176596.95">10126 9875 292 0,'-8'3'83'16,"0"-3"18"-16,8 0 10 0,0 0 15 0,0 0 11 16,-7 1-14-16,7-1-16 0,0 0-13 0,0 0 0 15,0 0-5-15,0 0 0 0,0 0-1 0,0 0 2 16,0 0 8-16,0 0 8 0,0 0 8 15,-4-2 8-15,2-1 1 0,3-3 6 0,1 1 4 16,1 0-3-16,1-1-14 0,0 0-13 0,5-1-14 16,-2 0-15-16,4-1-16 0,-3 3-19 0,1 1-15 15,-2 0-15-15,1 2-4 0,1 0-6 0,1 0-5 16,1 0-3-16,1 2-1 0,0 0-3 16,1 1-7-16,-3 2-7 0,-2 1-15 0,1 1-9 15,-1 0-7-15,-1 2-4 0,-1 0-3 0,-3 1-3 16,-3 1 0-16,-2 1 3 0,-2 0 4 0,0 3 4 15,-2 0 6-15,-2 5 2 0,-1-1-6 16,-1 0-10-16,0 0-12 0,-1 0-8 16,0-3 2-16,4-1-10 0,-2 0-8 0,1-3 1 15,8-10 7-15,0 0 16 0,0 0 22 0,0 0 24 0,0 6 17 16,2-7 19-16,2-1 22 0,3-1 14 0,1 1 10 16,3-4 4-16,-1 3-1 0,2-2-6 0,0-1-2 15,5 2-5-15,-2 1-14 0,0 1-9 0,0 1-4 16,-1 1 2-16,3-1 5 0,0 2 6 0,-1 0 5 15,-1 3 8-15,-3 0 11 0,-3 0 4 16,-4 0 3-16,-3 3-2 0,-2-1-9 0,0-1-10 16,-5 3-9-16,-2-1-8 0,0 3-7 0,0 0-6 0,-3 1-3 15,2 2-4-15,0-2 3 0,-2 1 4 16,-1 1-2-16,-1-1 2 0,-1 2-2 0,2 0-1 16,-3-3-10-16,0-1-14 0,-1-4-25 0,0-1-28 15,3-2-22-15,2 0-54 0,-1-4-57 0,4-3-54 16</inkml:trace>
  <inkml:trace contextRef="#ctx0" brushRef="#br5" timeOffset="-176173.85">10587 9872 949 0,'3'-8'200'0,"-2"0"25"0,-1 8 22 0,0-7 13 16,0 0 15-16,2 1-69 0,0 1-47 0,2 2-29 15,-4 3-24-15,0 0-18 0,4-4-16 0,0 0-10 16,1 0-4-16,1 0-6 0,-1 0-6 16,0-1-5-16,1 2-6 0,1-1-5 0,0-1-8 15,1-1-3-15,2 3-9 0,1-1-9 0,-2 1-1 16,1 2-3-16,1 0-1 0,1 2-6 0,0 1-1 16,0 1-2-16,-2 3-1 0,0 2-7 0,-3 0-9 15,0 1-8-15,0 1-3 0,-2 1-5 0,-1 0 0 16,-3 2 1-16,-5 2-3 0,-2 5 9 15,-2 3 11-15,-3 2 8 0,-3 2 8 16,-1 2 6-16,-2-1 0 0,1 2 1 0,-2 2 0 16,-1-1 1-16,4-2 0 0,2-5 0 0,0-5-3 15,4-4-2-15,3-3 2 0,6-12 3 16,-6 11 2-16,6-11 1 0,0 0-2 0,0 0 4 0,0 0 1 16,0 0 8-16,0 7 4 0,3-5 0 0,1-3 2 15,2-1 2-15,0-1 5 0,2-1 2 0,3 0 3 16,-1-1-2-16,8 1-4 0,3-3 0 0,0 3-7 15,5-1-23-15,3-1-36 0,-1-1-39 0,2 0-49 16,-1 0-70-16,2-2-81 0,0-2-78 0</inkml:trace>
  <inkml:trace contextRef="#ctx0" brushRef="#br5" timeOffset="-176012.72">11140 10037 787 0,'-4'5'139'0,"-4"2"20"15,0 1 17-15,2 0 9 0,-2 3 13 0,-1-1-38 16,7-6-32-16,0 1-27 0,0 2-27 0,1 1-21 16,-1 0-16-16,-1 1-7 0,1 1-15 0,-3 3-6 15,-1 0-7-15,0 3-16 0,-3 1-17 16,-1 1-38-16,-3-1-48 0,2-1-73 0</inkml:trace>
  <inkml:trace contextRef="#ctx0" brushRef="#br5" timeOffset="-175275.69">11482 9800 408 0,'0'-8'103'0,"-2"1"7"0,-4 5 5 16,-2 2 8-16,-1 1 7 0,-1 2-31 0,-2 4-28 15,1 4-1-15,0 1 7 0,-2 3-4 16,2-1-2-16,0 3-9 0,-1 0-6 0,3 0-8 16,0 5 0-16,1-1-26 0,2 0-16 0,3-2-6 15,3 1-1-15,2-1 1 0,4 1 4 0,3-2 2 16,0-3-2-16,1 1 0 0,3-6 2 0,-1-1 19 16,1-3 18-16,4 0 15 0,3-6 7 0,-2 0 10 15,1-2 8-15,-2-1 10 0,0 0 13 16,-3-2 1-16,0 0-4 0,-1 0-4 15,-2-1 1-15,-11 6-1 0,6-8-15 0,-4 0-8 16,-3-6-22-16,-3-2-23 0,-2-5-27 0,-2-3-26 16,0 0-28-16,-1-3-29 0,-3 1-17 0,0-2-33 15,-3 3-25-15,1 0-33 0,-3 5-32 0,1 3-39 16,-2 4-50-16</inkml:trace>
  <inkml:trace contextRef="#ctx0" brushRef="#br5" timeOffset="-175020.82">11503 9649 626 0,'7'-2'79'0,"1"4"26"0,3 6 36 16,3 3 26-16,0 2 10 0,3 3-37 0,1 2-12 16,2 2-6-16,4 2-15 0,2-1-23 0,1 1-39 15,-2-1-27-15,0-3-9 0,-3 3 1 16,-1 2-3-16,-4 3-3 0,0 1 8 0,-5 3-3 15,-3 0 1-15,-4 4 2 0,-5 1 1 0,-2 3-2 16,-7 3 4-16,-3 3-3 16,-5-4-9-16,-3-2-26 0,-1-2-21 0,-2-3-35 0,-3-5-64 15,2-3-76-15</inkml:trace>
  <inkml:trace contextRef="#ctx0" brushRef="#br5" timeOffset="-174811.03">12382 9849 559 0,'-12'-3'212'0,"-1"-1"16"0,3 2 10 16,10 2 8-16,0 0 11 0,0 0-93 0,0 0-49 16,0 0-37-16,0 0-19 0,0 0-14 0,-1-1-11 15,4-2-7-15,4 2-11 0,3 1-9 0,2 1-7 16,5 0 2-16,3-2 4 0,4-1-23 0,4 0-21 15,1-1-31-15,-3 0-54 0,-1 1-67 0,-2-1-60 16</inkml:trace>
  <inkml:trace contextRef="#ctx0" brushRef="#br5" timeOffset="-174641.25">12308 9994 511 0,'-11'8'164'0,"4"0"34"16,7-8 33-16,0 0 25 0,0 0 14 15,0 0-24-15,2 6-28 0,2-4-34 0,4 1-37 16,3-1-31-16,3-2-29 0,6 0-20 0,4-3-16 16,2 1-14-16,3-4-30 0,2-2-40 0,0-1-63 15,4 0-79-15,0-4-107 0</inkml:trace>
  <inkml:trace contextRef="#ctx0" brushRef="#br5" timeOffset="-173906.78">13602 9707 866 0,'0'0'153'0,"0"0"20"0,0 0 15 15,0 0 10-15,0 0 2 0,0 0-55 0,0-5-45 16,-2 1-31-16,0 0-21 0,0 3-19 0,-4 1-19 16,0 2-10-16,0 3-5 0,-2 2 0 15,-4 3 0-15,-2 2-2 0,-1 2 0 0,-3 4 2 16,-3 3 0-16,-3 4 1 0,0 3 0 0,-2 4 0 15,0 0-2-15,1 0 3 0,4 0 0 16,4 0-4-16,4-1 1 0,4-1-8 16,5-3-1-16,6-3-9 0,4-2 3 15,4-3-2-15,3-2 2 0,5-1 2 0,0-5 1 16,2-2 14-16,5-4 7 0,-1-1 14 0,1-3 11 16,-3-1 12-16,0-2 9 0,-4-2 16 0,-2 2 19 0,-4-5 9 15,0 4 7-15,-5-2 8 0,-2-1-4 0,-3-1-3 16,-3-1-11-16,-1-1-13 0,-3-4-22 0,-1 1-27 15,-2-2-23-15,-1-1-32 0,-3-1-30 0,-2 1-26 16,-4 3-25-16,-2 3-32 0,-2 2-30 0,-4 4-16 16,0 5-18-16,-1 1-17 0,-1 3-20 0,-1 3-28 15</inkml:trace>
  <inkml:trace contextRef="#ctx0" brushRef="#br5" timeOffset="-173673.27">13909 9878 748 0,'-2'-6'254'0,"-5"2"30"0,7 4 20 0,0 0 14 16,0 0 9-16,0 0-101 0,0 0-61 0,0 0-42 16,0 0-33-16,-2-4-29 0,3 3-22 0,7 1-12 15,3-1-7-15,8 2-4 0,4 0-5 0,8 2-10 16,1-1-2-16,6-3-22 0,4 0-27 0,-3-2-30 15,3-1-44-15,-1-1-59 0,-2-2-74 0,-4-1-72 16</inkml:trace>
  <inkml:trace contextRef="#ctx0" brushRef="#br5" timeOffset="-173484.78">14064 9778 573 0,'-18'-3'272'0,"4"3"35"15,14 0 31-15,-12-1 28 0,12 1 19 0,0 0-98 16,0 0-64-16,0 0-46 0,-9 1-43 0,4 2-37 16,2 3-34-16,-1 0-29 0,4 2-21 0,0 3-17 15,0 2-10-15,0 2-23 0,0 2-5 16,2 6-14-16,-1 1-4 0,0 2-24 0,0 3-23 16,1 0-35-16,0-1-39 0,1-1-37 0,0-2-56 15,1-2-64-15</inkml:trace>
  <inkml:trace contextRef="#ctx0" brushRef="#br5" timeOffset="-173204.62">14571 9789 1443 0,'1'-14'116'0,"-5"5"6"16,-2 5 7-16,0 4 5 0,-4 0 2 0,3 4-2 15,0 1-73-15,1 1-31 0,1 2-14 0,-3 0-4 16,1 2-8-16,1 4-4 0,0 1-1 0,2-1-1 15,-2 2-5-15,1 0-11 0,2 1 1 0,3 5-2 16,0-2-8-16,3-1 2 0,5-1-1 0,-2-2 2 16,3-2 5-16,1-1 13 0,1-2 2 0,0-2 5 15,0-2 19-15,1-3 10 0,-1-4 14 0,-1-1 18 16,-1-2 21-16,-2 0 19 16,-2-4 18-16,-1-1 1 0,-2-2-10 0,-2-5-16 15,-1-3-27-15,-3-4-43 0,0-1-49 0,-1-2-56 16,-2-1-73-16,-2 0-60 15,-2 0-66-15,0 4-61 0</inkml:trace>
  <inkml:trace contextRef="#ctx0" brushRef="#br5" timeOffset="-172972.69">14499 9637 1255 0,'4'-10'212'16,"1"0"23"-16,1 4 17 0,3 3 8 0,2 3 9 15,1 0-80-15,2 4-49 0,4 1-44 0,2 2-28 16,4 4-23-16,4 1-15 0,0 4-11 0,1 2-8 16,0 1-8-16,-3 4-9 0,0 0-19 0,-3 2-11 15,-5 1-9-15,-3 3-9 0,-6 4 1 0,-9 3-5 16,-5 6 7-16,-9 2-4 0,-8 5-1 0,-5 1-16 16,-6 1-28-16,-5-1-39 15,-6 1-39-15,-7-2-74 0,-4-6-77 0</inkml:trace>
  <inkml:trace contextRef="#ctx0" brushRef="#br5" timeOffset="-172633.14">12981 9591 455 0,'-10'-7'137'16,"10"7"3"-16,-9-2 1 0,3 3-4 0,0 6 0 15,-2 3-67-15,1 4-35 0,-2 6-17 0,-3 4-9 16,1 4-2-16,-1 6 1 0,0 5 12 0,1 4 0 15,0 1-3-15,-1 2 2 0,4 0-3 16,4 1-4-16,3-2 2 0,5-1-1 0,4 0-3 16,7-4-2-16,7-2 6 0,7-3-5 15,10-2-5-15,9-4 6 0,9-1-10 0,10-7-13 16,9-3-45-16,3-5-34 0,9-5-52 0</inkml:trace>
  <inkml:trace contextRef="#ctx0" brushRef="#br5" timeOffset="-172166.65">15739 9529 781 0,'-7'-10'98'0,"7"10"19"0,0 0 15 0,0 0 10 0,0 0 3 15,-7-4-42-15,2 2-27 0,0 4-18 16,2 2-21-16,-4 4-19 0,0 2-13 0,-1 3-15 16,-2 5 1-16,-4 4 11 0,-1 2 9 0,3 0 10 15,-4 3 9-15,-1 1 7 0,-2 2 12 0,-1-3 2 16,1 1 0-16,-2 1-7 0,1-3-8 0,2 3-8 15,-2-1-4-15,3-1-19 0,0-2-37 16,3-1-27-16,1-3-49 0,3-3-55 0,1-3-52 16</inkml:trace>
  <inkml:trace contextRef="#ctx0" brushRef="#br5" timeOffset="-171949.68">15402 9583 654 0,'-8'-9'136'16,"-2"1"22"-16,0 4 23 0,3 3 21 0,7 1 20 16,0 0-28-16,0 0-21 0,-7 1-9 0,7-1-7 15,0 0-11-15,0 0-12 0,0 0-14 0,0 0-15 16,0 0-19-16,0 0-16 0,0 0-18 0,0 0-15 16,0 0-18-16,0 0-27 0,0 0-29 0,0 0-32 15,0 0-35-15,0 0-47 0,0 1-57 0,6 2-46 16,2 4-34-16,4 2-30 0</inkml:trace>
  <inkml:trace contextRef="#ctx0" brushRef="#br5" timeOffset="-171792.65">15697 9869 305 0,'5'13'131'0,"-5"-13"26"16,3 10 24-16,-3-10 21 0,0 0 18 0,0 0-21 16,1 8-15-16,-1-8-12 0,0 0-15 0,0 0-12 15,0 0-18-15,0 0-18 0,0 0-14 0,0 0-18 16,0 0-24-16,0 0-32 0,0 0-35 0,0 0-43 15,0 0-46-15,0 0-52 0,4 1-69 0,0-2-64 16</inkml:trace>
  <inkml:trace contextRef="#ctx0" brushRef="#br5" timeOffset="-171629.82">16109 9662 637 0,'0'0'110'0,"0"0"10"0,-8-6 8 16,8 6 0-16,0 0 3 0,-6-5-51 0,6 5-37 15,0 0-33-15,0 0-30 0,0 0-33 0,0 0-39 16,0 0-41-16</inkml:trace>
  <inkml:trace contextRef="#ctx0" brushRef="#br5" timeOffset="-171410.33">16205 9572 624 0,'0'0'110'0,"0"0"15"0,0 0 8 0,0 0 11 15,0 0 12-15,3-3-35 0,-1 3-29 0,-2 2-14 16,-3 2-8-16,-2 4-3 0,-1 3 8 0,3 2 6 16,0 3-9-16,1 4-3 0,-1 1-4 0,5-2-8 15,0-1-5-15,0 3-11 0,1 0-14 16,0 2-7-16,0-1-3 0,0 1-1 0,1 2 2 15,-1 4 3-15,3 2-1 0,-1 0-19 16,0-2-25-16,-1-1-34 0,0-3-28 0,0-6-40 16,1-2-49-16,-2-4-59 0,2-2-61 0</inkml:trace>
  <inkml:trace contextRef="#ctx0" brushRef="#br5" timeOffset="-170949.85">16495 9644 879 0,'-11'-8'201'16,"11"8"28"-16,0 0 28 0,0 0 27 0,0 0 19 0,0 0-74 15,0 0-39-15,0 0-25 0,0 0-16 16,-5-9-21-16,2 2-21 0,6 1-24 0,2 2-16 16,3-1-17-16,3 2-8 0,3-1-11 0,3-1-10 15,2 1-10-15,-1 0-8 0,0 2-7 0,0 2-3 16,-1 3-8-16,-2 1-2 0,3 1-2 0,-4 1-8 15,-2 1-3-15,-2 2-1 0,-3 0-2 16,-1 1-2-16,-5-1 4 0,0 1-2 0,-3 0 1 16,-2-1-1-16,-2 0-4 0,0 0 1 15,-2 2-4-15,0 0-4 16,-5 0-12-16,0 0-6 0,-1-1-2 16,-2 1-2-16,-2 2-7 0,0-5-14 0,-1 1-16 15,1-1-22-15,5-2-16 0,1-1-24 0,12-5-11 16,0 0-10-16,0 0 8 0,0 0 21 0,0 0 24 0,0 0 37 15,-4 3 41-15,3-1 45 0,4 0 28 0,3-1 31 0,4-1 20 0,2 0 12 16,4 1 12-16,1-1 4 0,0 0 0 16,2 1-6-16,-7 0 6 0,4 3-7 0,0 0-5 15,1 1-4-15,-3 0-5 0,2 2-5 0,-4 0-2 0,-2 0-5 16,-4 1-13-16,0 0-7 0,-6 1-9 16,-2-2-8-16,-4 1-9 0,-3 2-5 0,0-1-6 15,0 1-4-15,-6 2 1 0,2 1-3 0,-1 2-11 16,0 0-7-16,-1 0-22 0,1-3-38 0,-3 0-48 15,-1-3-80-15,-1-2-101 0</inkml:trace>
  <inkml:trace contextRef="#ctx0" brushRef="#br5" timeOffset="-170780.2">16914 9754 925 0,'9'-6'164'0,"-9"6"27"16,7-3 23-16,-2-1 17 0,1 3 19 0,4 2-58 15,3 0-32-15,2 3-24 0,3 0-34 0,6 0-27 16,3 2-25-16,6-2-20 0,4-1-43 0,5 0-28 16,3-3-41-16,-1 0-41 0,-2 0-36 0,-2 0-34 15,-4-2-37-15,-4 2-40 0,-6-1-39 16</inkml:trace>
  <inkml:trace contextRef="#ctx0" brushRef="#br5" timeOffset="-170563.93">17004 10012 830 0,'-11'12'234'0,"4"-3"45"0,7-9 35 0,0 0 34 0,0 0 26 15,0 0-50-15,0 0-48 0,-1 8-38 16,5-5-39-16,6-3-40 0,4 0-36 0,5-3-33 16,2-3-25-16,4 1-22 0,3-2-18 15,3-2-28-15,5-3-35 0,-1-1-63 0,0 0-40 16,0-1-63-16,-1-3-91 0,-1 0-77 0,-4 0-119 15</inkml:trace>
  <inkml:trace contextRef="#ctx0" brushRef="#br5" timeOffset="-169613.78">18254 9532 419 0,'-5'-5'129'16,"1"-1"9"-16,-3 2 12 0,2 1 12 0,-1 1 2 15,0 1-54-15,0 1-34 0,-2 1-22 0,-3 4-20 16,-1 4-7-16,-5 2-2 0,-4 4-2 0,1 3 11 15,-4 3 7-15,-2 2 0 0,0 3 0 0,0 3 1 16,0 1-2-16,-1 1-12 0,6 0-9 0,3 0-15 16,4 2-5-16,4 4 2 0,1-4-1 15,7 3-13-15,2-3-2 0,4 1-4 0,6-3 4 16,3-3-1-16,3-2 1 16,2-5-2-16,2-6 8 0,0-5 27 0,1-1 22 0,0-4 24 15,-1-1 15-15,-1-5 11 0,2-2 2 0,-2 0 2 0,-1-1 8 16,-2-1 4-16,-3 0 1 0,-1-1 4 0,0 0-2 15,-3 0 5-15,-1-3 3 0,-4-1 2 0,-3-1-6 16,-2-5-14-16,-2-3-15 0,0-1-23 0,-1 0-13 16,-1-1-17-16,1 3-10 0,-2-2-7 15,-3 1-22-15,-3 3-19 0,-4 0-30 16,-2 4-15-16,-4 5-31 0,-5 3-16 0,-4 2-21 16,-4 3-34-16,-3-1-32 0,-10 5-55 0,2 1-77 15</inkml:trace>
  <inkml:trace contextRef="#ctx0" brushRef="#br5" timeOffset="-164680.34">391 11481 195 0,'-4'-8'102'0,"4"8"23"0,0 0 21 0,0 0 19 16,-5-5 19-16,5 5-10 0,-6-6-9 0,6 6-8 15,0 0-18-15,0 0-20 0,0 0-21 0,0 0-22 16,-3 1-24-16,0 2-22 0,1 2-17 0,0 3-18 16,2 3-6-16,0 4-3 0,0 2 1 0,1 2 2 15,1 3 2-15,0 0 5 0,1-4 0 16,-2 3 1-16,2 0 9 0,-1 1 5 0,0-2-1 16,0-2-2-16,0 2 5 0,-1-4-3 15,0 0 3-15,0-1-2 16,0-2-4-16,-1-3-4 0,0-1-2 0,0-9 4 15,0 0-1-15,0 0 4 0,0 0 0 0,0 0 1 0,0 7 0 16,0-7-1-16,0 0 1 0,0 0 1 0,0 0-2 0,0 0-1 16,0 0 0-16,0-1 3 0,0-4 4 0,0 0 13 15,1-3 27-15,0 0 18 0,0-1 23 0,0-1 19 16,2-1 15-16,0-2 13 0,1 6 5 16,0-3-6-16,2 2-18 0,0 1-18 0,-1 0-22 15,1 0-19-15,-1 1-19 0,4 1-14 0,-4-2-14 16,2 1-7-16,0-1-11 0,1 3-4 0,3 0-5 0,-3-1-2 15,0 2 0-15,1 1-3 0,-2 1-3 0,1 3-6 16,-2 0 1-16,-2 2-2 0,0 2 3 16,-1 0 0-16,-3 2-1 0,1 0 3 0,0 2 5 15,0 0 6-15,2-1 1 0,-3 0 1 0,3 1-6 16,-1-1-4-16,0 2-6 0,0-1-5 16,0 0-13-16,-1 1-20 0,1-3-12 0,-2-8-14 15,0 0-9-15,2 7-10 0,-2-7-11 0,0 0-9 16,0 0 1-16,0 0 5 0,2 7-3 0,-2-7-9 15,0 0-10-15,3 1-14 0,-1-1-9 0,1-1-23 16,0-3-19-16,1-1-12 0</inkml:trace>
  <inkml:trace contextRef="#ctx0" brushRef="#br5" timeOffset="-164290.58">901 11393 360 0,'3'-13'144'15,"1"0"29"-15,0-1 25 0,2-1 24 0,0 3 32 16,-5 0-5-16,2 1-21 0,-3 11-20 0,2-8-19 16,-2 8-15-16,0 0-18 0,0 0-20 0,0 0-32 15,0 0-29-15,-2-4-25 0,1 3-19 0,-2 1-16 16,-1 1-22-16,-2 5-18 0,-1 3-13 15,-4 4-3-15,1 4 1 0,-3 6 2 0,-3 5 2 16,-2 2 1-16,0 2 8 0,-2 4 13 16,1 1 6-16,-1 2 1 0,3-1 0 0,3 2-2 15,2 1-2-15,5-1 2 0,5-3 4 0,6 1-1 16,5-3 3-16,2 0 2 0,3 3 1 0,5-1 1 16,-1 2 3-16,1-5 2 0,2-3-2 0,0-5-2 15,-3-2 1-15,0-2 1 0,-2-3 0 16,-1-2-1-16,-2-6 0 0,-2-1 2 0,-2-5 1 0,0 0 1 15,-9-5-1-15,6 1-11 0,1-1-12 0,-2 0-17 16,-1-4-31-16,-1 0-35 0,1-1-39 16,-1-2-63-16,0-3-108 0</inkml:trace>
  <inkml:trace contextRef="#ctx0" brushRef="#br5" timeOffset="-163636.85">1125 11578 602 0,'-11'-8'158'0,"4"1"24"0,-1 0 22 0,4 1 25 16,1 1 19-16,-3-1-43 0,3 0-31 0,3 6-14 15,0 0-18-15,0-5-9 0,0 5-10 0,2-6-18 16,0-1-9-16,3 0-14 0,-1 1-15 0,3-1-12 16,0-2-11-16,2 1-16 0,2-1-7 0,0 1-5 15,-3 1-9-15,2 0-3 0,0 1-1 0,-1 2-2 16,2 0 1-16,0 2-1 0,-3 2-4 15,3 1-5-15,-3 2-6 0,4 1-9 0,0 2-4 16,-1 1 0-16,2 2 1 0,-4-1-7 16,0 1-11-16,-2 0-4 0,0 3-6 0,-2-2 1 15,-1 3 4-15,-3-3 1 0,-1 2-1 0,-4-1-3 16,-1 1 1-16,-2-1 10 0,-3 2 8 0,1 0 6 16,-2 0-1-16,-2 0-3 0,-1-3-10 0,0-1 0 15,1-1-2-15,2-1-6 0,1-3-2 0,10-4 1 16,0 0 1-16,0 0 6 0,0 0 18 15,0 0 9-15,0 0 16 0,-1 0 6 0,2-1 0 0,2-2 2 16,2-3 1-16,5 1-4 0,2 0-3 16,3-1-5-16,2 1-4 0,-3 0-1 0,4 1 5 15,-8 4 0-15,2 1 4 0,0 3 11 0,1 1 9 16,-1 1 11-16,-2 1 8 0,1 1 5 0,-2 2 0 16,1 2 5-16,-4 0 1 0,2 0-9 0,-4 0-11 15,-3-2-5-15,1 0-6 0,-4 0-3 0,0 1 0 16,-1 1 5-16,-4 0 2 0,0-2 3 15,-2 3 4-15,1-2-1 0,-5 0 0 0,2 2 1 16,-3 0-3-16,1-2-9 0,-4-2-5 0,-1-2-4 16,-2-4-3-16,2 0-6 0,1-4-4 0,0 0-15 0,-1-1-24 15,2 0-21-15,2-5-19 0,2-1-38 16,3-3-64-16,4-4-58 0,1-3-55 16</inkml:trace>
  <inkml:trace contextRef="#ctx0" brushRef="#br5" timeOffset="-163209.68">1567 11551 638 0,'-1'-5'172'16,"-3"-2"18"-16,-1 0 20 0,0-1 19 0,-2-2 13 15,2-2-61-15,2 0-41 0,5 4-18 0,0 0-18 16,1-1-10-16,2 0-8 0,1 0-4 0,-2 1-9 15,3-1-7-15,-1 2-9 0,-1-1 1 0,4 1-8 16,-2 1-9-16,1 2-12 0,-8 4-14 16,6-1-7-16,1-1-5 0,1 4-9 0,1 1-16 15,-1 2-12-15,4 3-4 0,0 2-5 0,-2 4-1 16,5 0-1-16,-1 1 0 0,-3-1 5 0,-3 2 12 16,0-1 14-16,-3 1 1 0,-1 1 3 15,-4 1 1-15,-7 0 8 0,-1 3-2 0,-5 2 0 16,-3-1 3-16,1 6 2 0,-3 1 1 15,-2 2 1-15,1-1-1 0,-2-2-3 0,1-1 3 16,5-2-1-16,-1-4 0 0,5-5-4 0,0 0 2 16,6-5-3-16,5-11 3 0,0 0-2 0,0 0-1 15,0 0 2-15,0 0 2 0,0 0 10 0,-1 7 9 16,2-3 10-16,3-3 0 0,3-1 1 0,0-1 1 16,1-2 2-16,4 0-1 0,-1 0-11 0,6-1-7 15,1-2-5-15,0 0-12 0,5-1-18 0,0 0-25 16,3-2-33-16,-2-3-46 0,3-2-80 0,-2-1-100 15</inkml:trace>
  <inkml:trace contextRef="#ctx0" brushRef="#br5" timeOffset="-163015.8">1981 11670 897 0,'0'0'140'0,"5"1"7"0,-1 2-1 0,-2 2 0 15,-1-2 4-15,-1 3-46 0,-3 2-32 16,-2 4-28-16,-3 4-21 0,1 1-8 0,-1 5 2 16,4-2 5-16,-1 1-3 0,-4 2 0 0,1 1-5 15,0 0-22-15,-2-1-45 0,0-2-57 0,-1-4-63 16,1-2-76-16</inkml:trace>
  <inkml:trace contextRef="#ctx0" brushRef="#br5" timeOffset="-162733.54">2248 11469 1108 0,'-12'-6'167'15,"12"6"18"-15,0 0 13 0,0 0 9 0,0 0 2 0,0 0-64 16,0 0-48-16,0 0-27 0,-6 0-34 0,-1 2-21 15,5 3-15-15,3 4-8 0,0 2-6 0,-1 0 0 16,3 3 4-16,1 2 1 0,0 0 2 0,0 2 1 16,-1-4 5-16,2 1 1 0,-1 0 1 15,-1 1 2-15,1-2-1 0,1 2-1 16,-1-2-20-16,-2-2-20 0,2-1-21 0,-2-1-30 16,1-1-38-16,-3-9-55 0,0 0-64 0</inkml:trace>
  <inkml:trace contextRef="#ctx0" brushRef="#br5" timeOffset="-162416.72">2348 11274 1081 0,'-15'-10'174'0,"1"4"23"0,14 6 15 15,0 0 17-15,0 0 6 0,0 0-78 0,0 0-40 16,0 0-28-16,0 0-28 0,-6-2-26 0,4 3-21 15,6 3-15-15,4 5-6 0,6 4-1 0,8 4-4 16,0 3 5-16,4 2-1 0,4 3 1 0,1 4 7 16,-3-1-3-16,1 2 0 0,-2 0-1 0,-1-3-2 15,-8-1 0-15,-4-2 2 0,-4 1 3 0,-2-2-4 16,-3 0 2-16,-3 1 2 0,-4 1-2 0,-1 4 5 16,-5 2-2-16,-1 4 1 15,-3 0 2-15,-3 3 1 0,-1 1 2 16,-4-1-2-16,-4 1 3 0,1-4-1 0,-1-3 0 15,-3-4-1-15,1-3 0 0,-1-3-3 0,3-2-10 0,2-6-16 16,2-6-20-16,2-1-15 0,5-3-15 0,13-4-19 16,-10 1-22-16,1-5-57 0,4-3-48 0,1-4-53 15</inkml:trace>
  <inkml:trace contextRef="#ctx0" brushRef="#br5" timeOffset="-161940.87">2868 11476 466 0,'-6'1'127'0,"6"-1"31"0,0 0 36 0,0 0 27 16,0 0 27-16,0 0-5 0,0 0-1 0,0 0-13 16,0 0-21-16,0 0-20 0,0 0-26 0,0 0-19 15,1-2-23-15,1 1-25 0,3 0-20 0,3 2-20 16,3-2-12-16,3 0-11 0,5-1-11 0,4 1-6 16,3-3-4-16,1 1-8 0,-1 1-6 0,0-1-10 15,0 0-12-15,-2 2-16 0,-1-1-16 0,-3-2-21 16,-1 2-22-16,-2-1-26 15,-1 0-32-15,-3 1-35 0,-2 1-40 0,-11 1-43 0,0 0-42 16</inkml:trace>
  <inkml:trace contextRef="#ctx0" brushRef="#br5" timeOffset="-161776.75">2935 11593 320 0,'-19'10'115'16,"2"0"32"-16,4-2 38 0,13-8 34 0,0 0 29 15,0 0-12-15,0 0 9 0,0 0 12 16,0 0-2-16,0 0-9 0,0 0-17 0,0 0-17 15,0 0-18-15,-2 6-20 0,3-3-27 0,5-1-27 16,3-2-24-16,6-1-22 0,2-2-19 0,7 0-18 16,2-3-23-16,3-1-44 0,3 0-45 0,-5 0-49 15,1 1-67-15,2-3-110 0,1 0-129 16</inkml:trace>
  <inkml:trace contextRef="#ctx0" brushRef="#br5" timeOffset="-160568.73">3994 11097 432 0,'1'-8'140'0,"-1"8"20"0,0 0 12 15,0 0 11-15,-2-6 5 0,2 6-48 0,-5-3-34 16,-1 2-33-16,2 3-26 0,-3 3-21 0,-6 3-9 16,-3 5-9-16,-5 4-4 0,1 4 3 15,-6 4 3-15,1 3 10 0,0 2 14 0,-1 0 6 16,-1 1-6-16,2 0-5 0,4-2 0 0,4-2-10 16,2-3-3-16,3-1-9 0,4-2-11 0,6-3-6 15,2 0 3-15,6-1 4 0,-1-2 2 0,2-3 2 16,4 0 5-16,1-2-2 0,2-2 3 15,3 0 6-15,0-5 12 0,1 0 10 16,-2-3 12-16,3-3 14 0,-2 1 8 0,-2 1 15 0,-2-1 10 16,0-1 10-16,-4 1-3 0,-9 2 3 15,0 0 2-15,0 0-3 0,0 0-1 0,4-7-9 0,-3 1-14 16,-2-3-9-16,-5 1-11 0,-2-1-14 16,-1-1-23-16,-2-1-14 0,-1 1-16 0,-3-1-12 15,-1 0-7-15,1 3-18 0,-1 1-24 0,-3 3-23 16,2-1-12-16,-2 3-12 0,-1 2-8 0,0 0-12 15,1 2-25-15,1-1-29 0,2 3-23 0,0-1-28 16,4 1-43-16</inkml:trace>
  <inkml:trace contextRef="#ctx0" brushRef="#br5" timeOffset="-160342.08">3982 11411 1065 0,'0'0'256'0,"0"0"34"16,0 0 29-16,0 0 20 0,0 0 15 0,0 0-103 16,0 0-61-16,0 0-40 0,12-4-40 0,-3-1-33 15,0 3-29-15,0-1-20 0,2-1-15 16,2 1-6-16,5-1-11 0,5 0-19 0,4-1-25 16,3 0-33-16,3-1-23 0,1-1-28 0,0-2-29 15,-1 0-48-15,1 0-60 0,-5-1-64 0,-2 1-14 16</inkml:trace>
  <inkml:trace contextRef="#ctx0" brushRef="#br5" timeOffset="-160127.37">4192 11260 938 0,'-11'-2'188'16,"0"-1"39"-16,11 3 27 0,0 0 33 0,0 0 19 15,-5 1-52-15,1 3-44 0,1-1-42 0,2 2-34 16,0 0-39-16,0 2-30 0,1 1-36 0,0 1-22 15,0 1-13-15,0 3-5 0,-1-3-2 0,0 3 0 16,0 0-1-16,-1 3 4 0,1 3 1 0,-1 2 4 16,1 1-22-16,1 1-34 0,0-1-31 0,0 0-25 15,0-1-30-15,0-2-50 0,1-1-42 16,2-2-46-16,-1-5-42 0</inkml:trace>
  <inkml:trace contextRef="#ctx0" brushRef="#br5" timeOffset="-159909.67">4455 11176 1077 0,'0'0'218'15,"-2"-16"12"-15,2 16 15 0,0 0 11 0,0 0 8 16,-3-8-108-16,1 6-64 0,-1 4-27 0,-1 5-19 16,-1 2-13-16,5 3-15 0,-1 0-12 0,1 1-10 15,1-1-2-15,-1 0-1 0,3 2 1 0,-1 2 4 16,-2 2 0-16,4 4 5 0,1 1 0 0,-3 0 1 15,2-1-17-15,-2 2-12 0,1-1-25 0,-2-1-23 16,2-4-20-16,-3 0-26 0,1-5-23 16,-1-13-36-16,0 9-18 0,0-9-24 0,0 0-23 15</inkml:trace>
  <inkml:trace contextRef="#ctx0" brushRef="#br5" timeOffset="-159631.06">4379 11081 1016 0,'-12'-7'178'0,"12"7"20"0,0 0 23 0,0 0 19 16,0 0 6-16,0 0-74 0,-3-3-51 0,3 2-25 16,4 3-25-16,7 3-21 0,1 1-25 0,5 4-19 15,2 1-5-15,3 3-6 0,0 1 0 0,3 3-3 16,-5-2-1-16,-2 4 2 0,1 2 3 0,-3 0-3 15,-1 4-2-15,-2-1 4 0,-3 2-1 0,-4 1 0 16,-3 1 4-16,-1 1-1 0,-3 5 1 0,0-1 5 16,-2 2-7-16,-6-1-7 15,-2 3-6-15,-4 4-2 0,-4-1-15 0,-2-1-15 16,-4-3-29-16,-4-1-28 0,-3-8-33 0,-5-1-42 16,-3-4-66-16</inkml:trace>
  <inkml:trace contextRef="#ctx0" brushRef="#br5" timeOffset="-159347.62">3490 11015 357 0,'-24'4'44'0,"0"3"9"0,2 5 14 0,0 7 23 0,3 3 1 16,-1 4-16-16,3 7 7 0,1 4 6 16,3 0-9-16,1 3-11 0,4 1-13 0,4 4-23 15,2-3 1-15,5 0-6 0,3-2-17 0,7 1 22 16,5-4 22-16,5 1 4 0,4 3-1 0,4 2-1 16,4-2 4-16,3-3 2 0,5-1-8 0,2-3-44 15,4-2-53-15,-1-6-46 0,3-2-59 0,-1-6-48 16</inkml:trace>
  <inkml:trace contextRef="#ctx0" brushRef="#br5" timeOffset="-159076.36">4916 11095 158 0,'-7'-5'7'0,"7"5"0"16,0 0-10-16,0 0-11 0</inkml:trace>
  <inkml:trace contextRef="#ctx0" brushRef="#br5" timeOffset="-158836.24">5047 10944 268 0,'0'0'129'0,"0"0"22"0,0 0 19 0,0 0 12 0,0 0 5 0,0 0-45 15,0 0-31-15,2-1-28 0,-4 2-25 16,0 5-22-16,-1 3-20 0,-2 5-3 0,-3 4 3 16,2 4 14-16,-2 5 11 0,-1 3 11 15,-4 3 3-15,2-4 3 0,-2 3 0 0,3-2-8 16,-3 1-5-16,-1-3-15 0,2 0-13 0,-2-2-6 16,3-2-4-16,-1 0-3 0,1-2-8 15,1 1-14-15,-2-4-22 0,2-1-22 0,0-4-30 16,1-1-38-16,-2-2-44 0,4-3-40 0</inkml:trace>
  <inkml:trace contextRef="#ctx0" brushRef="#br5" timeOffset="-158639.58">4808 11037 771 0,'-9'-9'150'0,"1"3"28"0,8 6 25 16,0 0 20-16,-9-3 20 0,9 3-35 0,0 0-22 15,0 0-21-15,0 0-23 0,0 0-24 0,0 0-20 16,0 0-23-16,0 0-23 0,0 0-18 0,0 0-30 16,0 0-40-16,1 1-39 0,4 1-48 0,-3-1-46 15,6 2-36-15,2 2-35 0,4 4-33 0,0 1-43 16</inkml:trace>
  <inkml:trace contextRef="#ctx0" brushRef="#br5" timeOffset="-158489.77">5006 11279 317 0,'1'12'116'0,"0"-3"24"0,0 0 15 0,-2-2 13 16,0 1 16-16,1-8-15 0,0 0 4 0,0 0-11 16,0 0-15-16,0 0-5 0,0 0-1 0,0 0-3 15,0 0-8-15,0 0-14 0,0 0-21 0,0 0-20 16,0 0-20-16,0 0-24 0,0 0-33 0,0 0-34 16,0 0-42-16,2 1-49 0,-1-2-61 0,0 0-70 15,2 0-74-15</inkml:trace>
  <inkml:trace contextRef="#ctx0" brushRef="#br5" timeOffset="-158205.11">5265 11028 574 0,'-7'-8'196'16,"0"3"34"-16,7 5 31 0,0 0 26 0,0 0 21 15,0 0-53-15,0 0-42 0,0 0-32 0,0 0-25 16,0 0-33-16,0 0-26 16,0 0-27-16,-5 0-23 0,3 2-22 0,2 1-14 15,-1 3-11-15,2-2-8 0,0 2-3 0,0 2-5 16,3 1-1-16,-3 4 1 0,3 1 4 0,-1-1 0 16,-1 5 5-16,0 0-14 0,3 3-18 0,-1 1-27 15,0 1-24-15,0 1-18 0,0 2-12 16,0 1-24-16,-1-1-53 0,-1-4-35 15,-1-3-44-15</inkml:trace>
  <inkml:trace contextRef="#ctx0" brushRef="#br5" timeOffset="-157766.21">5314 11195 661 0,'0'-24'238'0,"0"-1"26"0,0-1 32 0,3 0 22 0,-1 4 29 15,1 0-60-15,0 5-54 0,-1 0-36 16,1 5-33-16,0 1-16 0,1 0-23 0,-4 11-22 15,6-6-25-15,-6 6-29 0,0 0-12 0,5 0-13 16,1 2-6-16,2 0-9 0,3 1-9 0,1 0-3 16,2 3-6-16,3 0 4 0,0 2-2 15,0 2-2-15,-1 0-4 0,0-3-4 0,0 2-4 16,-4 0-4-16,-2 1-4 0,-2-2-9 0,-2-2-11 16,-4 1-15-16,0 0-14 0,-1 0-15 0,-3-2-10 15,-1 1-6-15,-1 1 0 0,-1 1 3 16,-3 2-2-16,0 1 1 0,-2-1 5 0,0 2-2 15,-1-2-15-15,3-1-21 0,-3-1-27 16,4 1-20-16,7-9-8 0,0 0 0 0,0 0 1 0,0 0 21 16,-2 5 32-16,2-1 41 0,3-3 47 15,3-2 42-15,4-1 38 0,0 0 34 0,3 0 26 0,0 1 15 16,0 0 10-16,3 1 2 0,-5 1-6 16,2 3-13-16,-2 2-8 0,-1 2-2 0,1-1-1 0,-3 2-2 15,-1 2 0-15,-1 0 2 0,2-1 4 0,-3 0 1 16,-4 0-7-16,0 0-11 0,-1-2-13 0,-1 1-16 15,-1-1-8-15,-1 0-15 0,-1 0-12 0,0 0-2 16,-2-1 4-16,-1 2-1 0,-1 0 2 16,-3-1 5-16,0 1-3 0,-2-1-5 15,-5-2-22-15,-3-1-32 0,-2-2-43 0,-1 0-56 16,-2-3-89-16</inkml:trace>
  <inkml:trace contextRef="#ctx0" brushRef="#br5" timeOffset="-157027.36">2951 12532 593 0,'0'0'133'0,"0"0"24"0,0 0 17 0,0 0 13 16,0 0 18-16,0 0-26 0,0 0-33 0,0 0-19 15,2-3-18-15,6 0-19 0,6 1-16 16,1-2-7-16,5-2-16 0,3 0-10 15,5 0-6-15,3-1-9 0,3 1-11 0,-6-1-2 16,-1 0-3-16,0 0-14 0,-4 0-29 0,-2 0-22 16,-3 1-33-16,-2 1-45 0,-6 1-55 0,-10 4-71 15</inkml:trace>
  <inkml:trace contextRef="#ctx0" brushRef="#br5" timeOffset="-156866.98">2985 12635 708 0,'-7'9'219'0,"7"-9"48"0,0 0 36 16,0 0 35-16,0 0 32 0,0 0-32 0,0 0-31 16,0 0-32-16,0 0-36 0,0 1-44 0,4 2-34 15,4-2-32-15,0-1-34 0,7-3-27 0,4 0-26 16,3-1-19-16,2-1-16 0,2-2-9 0,2-2-19 16,0 2-61-16,3-1-74 0,2-3-119 0,2-1-126 15</inkml:trace>
  <inkml:trace contextRef="#ctx0" brushRef="#br5" timeOffset="-153117.75">3579 12202 191 0,'3'-7'97'0,"-3"7"14"16,0 0 27-16,0 0 21 0,0 0 24 0,0 0-8 15,0 0-6-15,0 0-11 0,0 0-2 0,0 0-4 16,7-4-13-16,-1 1-6 0,0 0-16 0,0 2-21 16,-1 1-11-16,5 2-4 0,0 1-1 0,6 2 0 15,4 0-1-15,4-2-13 0,2 0-2 0,-1-1-2 16,4 1-7-16,1 0-9 0,3 0-14 15,-1-3-9-15,1 1-12 0,-2-2-2 0,-3-1-7 16,0 0 0-16,-2-3-1 16,0 1-1-16,0 0-1 0,-1 0-1 0,-3-1 1 0,-5 1-2 15,-3 1 0-15,-14 3 2 0,0 0-1 0,0 0 2 0,0 0 5 16,0 0-3-16,0 0 0 0,0 0-2 0,0 0 0 16,0 0-3-16,7 0-3 0,-5 1-2 0,-2 1-9 15,-2 4-3-15,-5-1 2 0,-2 2-2 0,-2 2 3 16,0 2-1-16,0 3 1 0,-2 3 6 15,5 1 4-15,-3 3 4 0,1 2-2 0,0 2 5 16,-3 2-1-16,3 1 0 0,-2-1 1 16,1-1-2-16,0 1 2 0,1-4-1 0,1-2 2 15,3-2-2-15,1-2 1 0,0-2 0 0,-1-2-16 0,3-3-18 16,2 0-17-16,1-10-15 0,0 0-22 16,0 0-24-16,0 0-25 0,0 0-29 0,0 0-22 15,0 0-27-15,0 0-35 0</inkml:trace>
  <inkml:trace contextRef="#ctx0" brushRef="#br5" timeOffset="-152755.64">3886 12446 542 0,'-14'3'124'0,"4"1"31"0,10-4 20 15,0 0 22-15,0 0 26 0,0 0-9 0,0 0-2 16,0 0-18-16,0 0-27 0,0 0-10 16,0 0-5-16,-3 2-7 0,6 0-17 0,0-1-23 15,2 1-19-15,1-1-4 0,6 0-5 0,2 1-18 16,4-1-14-16,5 2-6 0,3 0-11 16,-2 0-5-16,3 0-6 0,2 0-2 0,3 0-4 15,1 1-2-15,0-1-3 0,2 0-6 16,-1 0-3-16,-3-2-3 15,-3 2 0-15,-2-1-1 0,-6-1 2 0,-1 2-4 16,-2-1 2-16,-3 0-3 0,-14-2-1 16,0 0-3-16,0 0-9 0,0 0-12 0,0 0-12 0,0 0-11 0,0 0-14 0,0 0-20 15,0 0-14-15,0 0-14 0,0 0-19 0,0 0-21 16,0 0-31-16,0 0-31 0,0 0-45 0,0 0-44 16</inkml:trace>
  <inkml:trace contextRef="#ctx0" brushRef="#br5" timeOffset="-149065.89">18919 9777 85 0,'-4'-7'40'0,"4"7"7"16,0 0 6-16,-4-4 10 0,4 4 9 0,0 0-11 15,0 0-1-15,0 0 1 0,0 0-4 0,0 0-3 16,0 0-5-16,0 0-5 0,0 0-9 0,0 0-2 15,0 0-8-15,-5-5-6 0,5 5-2 0,-4-3-5 16,4 3-2-16,0 0-3 0,0 0 2 16,0 0-6-16,0 0-2 0,0 0 0 0,0 0 1 15,0 0-1-15,0 0 2 0,0 0-3 16,0 0-3-16,0 0 5 0,0 0-2 0,0 0 0 16,0 0 0-16,0 0-2 0,-6-4 1 0,6 4 4 15,-7 0 1-15,-1-1 3 0,1 1 3 0,0 1 4 16,-4-2 2-16,1 0 5 0,2-1 1 0,-3 3 7 15,11-1 9-15,0 0 11 0,0 0 15 0,0 0 17 16,0 0 15-16,0 0 14 0,0 0 14 0,0 0 15 16,0 0 7-16,0 0-1 0,0 0 4 0,0 0-8 15,0 0-3-15,0 0-12 0,0 0-13 0,0 0-17 16,-3-3-16-16,1 1-14 0,2-1-23 0,1 0-13 16,1 1-17-16,3 0-19 0,2-1-26 0,-7 3-33 15,7-1-39-15,3 1-44 0,1 0-44 16,-5 4-52-16,0 0-56 0,1 3-59 0</inkml:trace>
  <inkml:trace contextRef="#ctx0" brushRef="#br5" timeOffset="-148813.41">18880 10100 306 0,'-5'5'114'16,"1"1"32"-16,-2-1 20 0,6-5 17 15,0 0 13-15,0 0-31 0,0 0-23 0,0 0-12 16,0 0-12-16,0 0-23 0,0 0-13 15,0 0-7-15,0 0 9 0,0 0 4 0,0 0-1 0,0 0 7 16,0 0 5-16,0 0 5 0,0 0 7 16,0 0-5-16,0 0-14 0,1 2-15 0,1-1-9 15,3-1-14-15,-2 0-10 0,2-1-13 0,2 1-13 16,0-1-6-16,2 2-10 0,-1 0-2 0,3-1-4 16,-7 4 2-16,-1 1-4 0,-1 1 0 0,0 2-1 15,-1 1 2-15,-1 2-1 0,-4 3-4 0,0 4-1 16,0 3-8-16,-5 4-13 0,1 3-12 15,-2 3-28-15,-2 0-54 0,-3 1-68 16,0-1-100-16</inkml:trace>
  <inkml:trace contextRef="#ctx0" brushRef="#br5" timeOffset="-147472.45">17222 11049 440 0,'-3'-10'119'0,"0"0"34"0,1 3 31 0,0 0 29 0,2-1 26 15,0-1-11-15,0 1-4 0,0 1-4 16,0 7-6-16,0-7-18 0,3 0-23 0,-1 3-19 15,-2 4-15-15,0 0-19 0,0 0-14 0,0 0-25 16,0 0-22-16,0 0-18 0,0 0-8 0,0 0-18 16,0 0-9-16,0 0-16 0,0 3-10 0,0 2-7 15,-1 2 2-15,1 2-2 0,2 6 0 16,-1 3 7-16,2 3 0 0,0 2 6 16,1 4 6-16,2-2 6 0,0 1 1 0,0 2 1 15,0 1 3-15,2 1-2 0,-3-2-2 0,-3-2-10 16,1 1-4-16,-1-3-3 0,-2-2-12 0,-1-3-5 15,-3 0-6-15,4-2-2 0,-4-4 5 0,0-2 10 16,-1-2 3-16,5-9 2 0,0 0 13 16,0 0 9-16,0 0 3 0,0 0 7 0,0 0 4 0,0 0 12 15,0 1 9-15,2-3 4 0,1-2 4 16,0-3 1-16,2-3-2 0,1-2-1 0,3-2-5 16,1-3-10-16,2 0-10 0,1 0-4 0,-1 4-3 15,-3 1 7-15,1 2 10 0,1 1 8 0,-1 2 9 16,3 0 6-16,-1 1 9 0,2 1 8 0,-2 1 1 15,1 0-1-15,-2 2-5 0,-3 1-4 0,3 1-12 16,-11 0-9-16,7 1-11 0,1 1-14 0,-3 2-13 16,-4 2-11-16,-2 2-4 0,1 3-8 0,-1-1-10 15,1 3-7-15,-1 1-18 0,1 0-16 0,0 0-8 16,-1 2-21-16,1-1-26 0,2-2-35 16,-1 0-24-16,-1-3-32 0,0-1-18 0,0-9-16 15,0 0-27-15,0 0-19 0,0 0-12 0</inkml:trace>
  <inkml:trace contextRef="#ctx0" brushRef="#br5" timeOffset="-147001.14">17884 10925 283 0,'1'-20'144'0,"-2"2"28"16,1 1 27-16,1 3 27 0,0 3 28 0,1-1-31 15,-2 4-15-15,0 8-17 0,0 0-17 0,0 0-17 16,0 0-21-16,0 0-24 0,-3-5-26 0,3 5-17 15,-4-1-22-15,1 0-18 0,-3 4-12 0,-1 4-11 16,0 6-10-16,-3 2-2 0,-5 7-1 0,-1 5-4 16,-4 6 2-16,2 2 3 0,2 2 1 0,-3 3-2 15,3 2 4-15,1 0-4 0,3-1-1 16,5-2-1-16,3 1 1 0,8-3-2 16,3-3 3-16,5-1 2 0,2-1 0 0,4-2 3 15,2-2 2-15,2-2 7 0,-2-2 9 0,1-5 14 16,-1-4 9-16,-5-3 17 0,1-2 17 0,-1-3 16 15,-1-2 13-15,-5-2 3 0,-9-3-4 0,10 1-9 16,-10-1-7-16,0 0-14 0,0 0-16 0,0 0-18 16,0 0-10-16,0 0-8 0,0 0-6 0,0 0-3 15,0 0-13-15,0 0-14 0,0 0-24 0,0 0-30 16,0 0-45-16,0 0-46 0,0 0-53 0,3-2-64 16,1-5-66-16</inkml:trace>
  <inkml:trace contextRef="#ctx0" brushRef="#br5" timeOffset="-146308.58">18070 11013 761 0,'0'0'145'16,"-10"-5"26"-16,10 5 24 0,0 0 17 0,0 0 17 16,0 0-35-16,0 0-23 0,-5-4-22 0,3 0-25 15,2 0-19-15,5 0-13 0,1-1-12 0,4 0-12 16,0 0-8-16,4-2-11 0,1 1-5 0,4 0-6 16,-4 2-10-16,0-1-11 0,1 1-7 15,-2 1-5-15,0 3-1 0,-1-1-4 0,-1 2-3 16,-1 1-3-16,-1 2 3 0,-2-1-1 0,-8-3 3 15,4 6-2-15,-1-1-11 0,-1 2-7 0,0 1 0 16,-3 1-3-16,-1 2 1 0,-2 2 0 0,-2 1-11 16,-4 2-2-16,-1 2 5 0,-1-1 8 15,-2 5 0-15,-1-1 3 0,-2-1-6 16,0 1-3-16,-1-4 5 0,2-1-10 0,1-2-11 16,3-4-13-16,1-1-4 0,11-9-3 0,0 0 4 0,0 0-3 15,0 0 6-15,0 0 17 0,0 0 13 16,-3 4 14-16,2-2 5 0,5-3 8 0,5-2 7 15,5-3 8-15,3 0 6 0,1-1 2 0,2-1 9 16,4 0 6-16,2-2 4 0,-3 3 1 0,1-1-2 16,3 4 3-16,-3 0-2 0,-1 2 1 0,-6 1 0 15,1 2-8-15,-6 1-5 0,-2 3-5 0,-3 5-2 16,-4 1-3-16,-5 2-2 0,-3 3-6 0,-2 2-4 16,-3 2 0-16,2 0 2 0,-4 0-1 0,2 2 3 15,-2 0-1-15,-1-4-3 0,0-1 0 0,0-2-3 16,1-3-1-16,-4-3-7 0,2-2-11 0,-1-5-24 15,-2-1-19-15,1-5-28 0,1-2-43 16,-1-3-60-16,3-5-64 0,-1-1-60 0</inkml:trace>
  <inkml:trace contextRef="#ctx0" brushRef="#br5" timeOffset="-146108.12">18507 11015 110 0,'0'0'67'0,"0"0"17"0,0 0 8 16,0 0 2-16,0 0 0 0,0 0-25 0,0 0-19 16,0 0-35-16,0 0-45 0,0 0-49 0</inkml:trace>
  <inkml:trace contextRef="#ctx0" brushRef="#br5" timeOffset="-145737.64">18529 10953 285 0,'1'-4'114'0,"-1"4"21"0,0 0 26 0,0 0 24 15,0 0 19-15,0 0-20 0,1-5-9 0,2 0-11 16,-3 5-7-16,0 0-1 0,0 0-16 0,3-5-14 15,0 1-12-15,-2 0-15 0,3 1-17 0,-2-1-14 16,9 3-14-16,-2-1-19 16,3 0-12-16,-2 4-12 0,0 0-7 0,-2 0-4 15,0 2-1-15,-2-1-2 0,0 4-4 0,-2 0 0 16,1 3 3-16,-2 3 0 0,-3 2 0 0,-1 1-1 16,-3 3 1-16,-3 3 1 0,0 3 5 0,-2 3-4 15,-1 1-2-15,-1 2 1 0,-3-2 2 0,-1 1 1 16,1-2 1-16,3-3-2 0,1-3-4 15,1-3 3-15,2-2-1 0,4-4-1 0,0-3-2 16,3-3-3-16,3-3-1 0,-3-4 3 0,0 0 2 16,4 2 3-16,3-1 11 0,0-1 15 0,-1 0 14 15,2-1 17-15,1-1 12 0,4 1 5 0,1-3 1 16,3 1 1-16,0-1-9 0,6-2-13 0,0 1-15 16,0-2-24-16,1 0-50 0,0 0-58 0,2-3-69 15,-2-2-103-15,1 0-129 0</inkml:trace>
  <inkml:trace contextRef="#ctx0" brushRef="#br5" timeOffset="-145526.25">19048 11206 571 0,'-3'-2'162'0,"-4"1"33"15,7 1 20-15,0 0 17 0,-6 1 9 0,-2 1-46 16,1 0-37-16,-2 2-35 0,8 1-32 0,1 1-30 15,-2 2-20-15,1 0-16 0,-2 2-8 0,-1 1-1 16,-1 1-9-16,1 0-10 0,-4 2-4 0,-1-2-24 16,0 1-24-16,-3 2-44 0,1-1-58 0,-2-3-74 15</inkml:trace>
  <inkml:trace contextRef="#ctx0" brushRef="#br5" timeOffset="-145008.47">19436 10893 470 0,'-17'2'78'16,"2"-2"7"-16,3 2 4 0,0 4 4 15,12-6 2-15,-9 4-34 0,2 0-22 0,0-3-10 16,0 0 2-16,7-1 4 0,-7 1 10 0,0-1 12 15,-1 0 12-15,0-1 13 0,1 0 13 0,2-3 15 16,-1-1 12-16,1 0 10 0,0 0 9 0,5 5 3 16,-7-6 10-16,6-1 8 0,-2 2 3 0,0-1 3 15,2-2-11-15,1 1-11 0,-1 2-16 16,1-3-10-16,1 1-21 0,-1-1-22 0,4 0-21 16,0 0-17-16,1-2-13 0,2 1-9 0,-1 0-11 15,-1 0-11-15,3-1-5 0,1 0-2 16,-1 3 1-16,1 0-5 0,0 0-1 0,0 3-8 0,2 0-9 15,2 3-7-15,0 0-4 0,-1 3-2 0,1 1-5 16,-2 2-5-16,0 2-11 0,-3 2 3 0,0 2 9 16,-3 3 6-16,-3 5 3 0,-4 2 3 0,-2 4 2 15,-4 3 7-15,-3 2 12 0,-1 3 5 16,-2-1 1-16,-2 0 3 0,-2 1 1 0,-1-2 4 16,-1-4 1-16,3-2 2 0,-1-3 1 15,4-5-7-15,1-3 1 0,13-14-3 0,-8 11 0 16,8-11-3-16,0 0 3 0,0 0-2 0,0 0 5 15,-3 7 9-15,3-2 4 0,3-3 6 0,3-3 8 16,3-1 14-16,3-2 8 0,4-1 7 0,2-3-3 16,3-1-3-16,2 0 0 0,0-1-4 0,1 0-6 15,3 0-15-15,-2-2-10 0,1 0-39 0,4-2-43 16,-3-1-56-16,1 0-81 0,0 0-114 16</inkml:trace>
  <inkml:trace contextRef="#ctx0" brushRef="#br5" timeOffset="-144718.54">19436 10566 851 0,'-15'-8'161'0,"15"8"29"16,0 0 16-16,0 0 13 0,0 0 3 0,0 0-66 15,-3-4-42-15,4 3-19 0,5 4-23 16,5 7-22-16,8 3-12 0,4 3-10 0,2 4 0 15,6 1 2-15,0 2 6 0,5 4-4 0,-3-1 5 16,-1 3 0-16,-1 1-5 0,-3-1-4 0,-4-1-2 16,-5 0-2-16,-5 0-6 0,0 2-4 0,-8 4-5 15,-3 0-4-15,-6 3-2 0,-1-2 4 16,-5 0-4-16,-5 4-1 0,-1 0-2 0,-4 3 0 16,-3 1-6-16,-3-3-10 0,0-2-13 0,-2-3-31 15,0-3-26-15,-1-6-46 0,1-2-59 0,1-5-69 16</inkml:trace>
  <inkml:trace contextRef="#ctx0" brushRef="#br5" timeOffset="-143724.42">19948 10802 339 0,'-8'0'96'0,"-1"1"16"0,0 0 13 0,2-3 14 15,7 2 5-15,-6 1-21 0,6-1-25 16,0 0-18-16,0 0-22 0,0 0-15 0,0 0-13 16,0 0-13-16,0 0-6 0,0 0-6 0,0 0-3 15,0 0-4-15,0 0 5 0,0 0-3 16,0 0-1-16,0 0 1 0,0 0-2 0,0 0 1 15,0 0 1-15,0 0 1 0,0 0-2 0,0 0 4 16,0 0-3-16,0 0 0 0,0 0 1 0,0 0-1 16,0 0 2-16,0 0-1 0,0 0-1 0,0 0-1 15,0 0 1-15,0 0-2 0,0 0 1 0,0 0 1 16,0 0 0-16,0 0 0 0,0 0 1 0,0 0-1 16,0 0 3-16,0 0-2 0,0 0 2 0,0 0-3 15,0 0 0-15,0 0-1 0,0 0 1 0,0 0-2 16,0 0 1-16,0 0 1 0,0 0 0 0,0 0 0 15,0 0 1-15,0 0-1 0,0 0 0 16,0 0 2-16,0 0-2 0,0 0 3 0,0 0-2 16,0 0 2-16,0 0 1 0,0 0 3 0,0 0 3 15,0 0 4-15,0 0 3 0,0 0 0 0,0 0 5 16,0 0 2-16,0 0 0 0,0 0 1 0,0 0-1 16,0 0 2-16,0 0-2 0,0 0-3 0,0 0-1 15,0 0-3-15,-6 3 0 0,6-3-3 0,0 0 1 16,0 0 0-16,0 0-1 0,0 0 6 0,0 0 4 15,0 0 7-15,0 0 4 0,0 0 4 0,0 0 2 16,0 0 3-16,0 0 9 0,2 1-1 16,2 0-4-16,0-1-4 0,2-1-2 0,5 0 1 15,3-1-5-15,5 0-5 0,1 1-8 16,1-4-5-16,0 0 0 0,-4 2-5 0,0 0-5 16,1-1-4-16,1 1-1 0,-2 1-9 0,1-2-28 15,-2 0-32-15,0 0-32 0,0 2-43 0,0-2-50 16,-1 0-66-16</inkml:trace>
  <inkml:trace contextRef="#ctx0" brushRef="#br5" timeOffset="-143508.22">19994 11010 245 0,'0'0'143'0,"0"0"41"0,0 0 32 0,0 0 33 0,-8 7 27 15,8-7-10-15,0 0-11 0,0 0-11 16,0 0-12-16,0 0-20 0,0 0-16 0,0 4-17 15,3-3-13-15,3-1-25 0,2-3-21 0,3 1-24 16,2-3-19-16,6-1-23 0,3-1-33 0,5-2-37 16,-1 0-49-16,-1 1-51 0,1 0-63 0,2-2-62 15,2 0-89-15,1-1-101 0</inkml:trace>
  <inkml:trace contextRef="#ctx0" brushRef="#br5" timeOffset="-142576.39">21204 10472 402 0,'0'0'156'0,"0"0"29"0,0 0 24 0,0 0 20 16,0 0 15-16,0 0-43 0,0 0-40 0,-2-5-37 15,2 5-29-15,0 0-31 0,-5-1-26 0,0 1-21 16,-3 3-14-16,-3 5-6 0,-1 5-2 0,-3 3 0 16,-2 4-1-16,-1 5 3 0,-3 2 2 15,3 0 0-15,2-1-2 0,0 0-2 16,4 0-3-16,2-2-5 0,5-2 1 0,5-2-3 16,5-2 1-16,3 3 2 0,6-1-1 0,5 0 3 15,2-1 4-15,2-3 6 16,3-2 5-16,2-1-4 0,0-1 0 0,2-5 4 0,0-4-1 15,1-7 0-15,-2-2 2 0,-1-5 4 0,-3 1 9 16,-4 2 21-16,-3-1 17 0,-3 1 12 0,-2-2 19 0,-7 1 5 16,-3 2 17-16,-6 0 1 0,-3-3-17 0,-2 2-19 15,-4-3-24-15,-1-1-28 0,-2 1-36 0,-4-3-21 16,-1 3-27-16,-2 0-12 0,-1 0-6 16,-4 6-5-16,-2 3 2 0,-2 2 0 0,-2 6 4 15,-2 3 8-15,0-1 0 0,4 5-6 0,-2-1-13 16,3 3-26-16,3-2-32 0,4 0-29 0,4-1-45 15</inkml:trace>
  <inkml:trace contextRef="#ctx0" brushRef="#br5" timeOffset="-142346.28">21380 10688 447 0,'-6'-2'131'0,"-2"1"23"0,8 1 11 15,0 0 11-15,0 0 19 0,0 0-26 16,0 0-5-16,0 0-21 0,0 0-35 0,-1-1-23 16,4 1 0-16,4 0-1 0,8 0-16 0,7 2-17 15,7-2-15-15,4-1-2 0,8 1 0 0,2-3-10 16,4 0-28-16,-6-1-36 0,-2-2-15 0,-4-1-22 16,0-1-33-16,-6 1-30 0,-2-1-43 0,-4-2-30 15,-7 0-31-15</inkml:trace>
  <inkml:trace contextRef="#ctx0" brushRef="#br5" timeOffset="-142176.47">21609 10542 620 0,'0'0'147'0,"-8"-3"20"0,8 3 21 0,0 0 17 16,0 0 16-16,0 0-40 0,-8 0-38 15,4 3-37-15,1 1-34 0,0 3-20 16,2 1-19-16,-2 4-16 0,2 2-16 0,1 3 1 15,-2 1-4-15,1 3 5 0,-1-1 1 0,-2 4 1 16,1 1-10-16,-1 1-41 0,1-2-45 0,2 0-58 16,-1 2-70-16</inkml:trace>
  <inkml:trace contextRef="#ctx0" brushRef="#br5" timeOffset="-141755.09">21950 10557 416 0,'-6'-14'180'16,"-1"1"32"-16,3 2 29 0,3 0 24 0,-2 4 27 15,2-1-53-15,-1 1-16 0,2 7-6 0,2-6-11 16,-2 6-21-16,1-7-22 0,3 2-20 0,0-1-17 16,2 1-10-16,-1 1-26 0,1 0-29 0,2 0-17 15,-1 1-11-15,5 1-11 0,-3-1-5 16,-1 3-10-16,2 0-8 0,-1 0-1 15,2 0-5-15,-2 0-8 0,1 3-11 0,-1 2 2 16,0 0-4-16,-1 1-3 0,-1 2-7 0,0-1-16 16,-3 2-14-16,0 2-4 0,-3 2 10 0,-1 1 2 15,-4 1 2-15,-2 2-1 16,-2 2 8-16,-3-2 13 0,-4 4 14 16,0 3 8-16,-4 2-1 0,-1-1 0 0,-2-1 4 15,-2 0 5-15,1-1-1 0,0-3 2 0,2-1 3 0,3-1 0 16,2-4-5-16,0-5 1 0,16-9-6 0,0 0-3 0,0 0-1 0,0 0-5 15,0 0 0-15,-4 8 2 0,3-4 3 16,3 0 1-16,4-4 7 0,7-3 4 0,3-2 5 16,5 1 6-16,7-4 1 0,3 1-1 0,5-2 4 15,-3-2-2-15,3 0-1 0,3-1-1 0,1-2 0 16,-2 2-12-16,-2-1-16 0,-2 1-43 0,-1-2-63 16,-4 0-83-16</inkml:trace>
  <inkml:trace contextRef="#ctx0" brushRef="#br5" timeOffset="-141480.61">22111 10188 395 0,'2'-7'130'0,"3"1"32"0,9 4 20 0,2 4 15 0,5 3 9 16,6 4-42-16,1 2-35 0,5 4-23 15,4 5-23-15,-3 2-29 0,0 3-14 0,-1 4-9 16,-5-1-10-16,-4 1-5 0,-1 1 1 0,-5-1 1 16,-3 2 0-16,-6-1 1 0,-7 2-4 0,-4-1-5 15,-6 2 4-15,-6 1-1 0,-4 5 6 16,-8 5-5-16,-6 4 0 0,-6 5-4 0,-9-2-26 16,-5 1-38-16,-3 0-52 0,-5-3-62 0,-3-4-81 15</inkml:trace>
  <inkml:trace contextRef="#ctx0" brushRef="#br5" timeOffset="-141227.91">20753 10184 149 0,'-35'22'57'0,"0"6"12"0,1 6 14 0,4 8 31 16,1 8 2-16,4 3-29 0,8 1-2 0,4 5 1 16,2 1 5-16,3 1-15 0,7-3-12 0,5 1-27 15,5-3-2-15,6-4-7 0,4-4-1 16,9-3 0-16,4-3-14 0,5-6 1 0,4-3 0 16,5-6-10-16,1-5-15 0,4-7-24 0,2-3-4 15,1-6-16-15,4-6-13 0,-1-2-10 0,2-3-39 16</inkml:trace>
  <inkml:trace contextRef="#ctx0" brushRef="#br5" timeOffset="-140894.77">22947 10207 221 0,'-14'5'58'0,"-5"4"16"0,-4 5 18 0,-2 4 21 15,2 0 3-15,-1 3-16 0,-2 4-2 0,0-1-8 16,2 1-18-16,-1 0-9 0,1 0-18 0,3 0-11 15,3-2 10-15,-1-2-2 0,7-1-7 0,-1-3-3 16,6-1 0-16,0 0-7 0,0-1-3 16,-1 0-24-16,4-4-34 0,0-2-28 0,4-9-31 15,-2 7-36-15,2-7-38 0</inkml:trace>
  <inkml:trace contextRef="#ctx0" brushRef="#br5" timeOffset="-140699.56">22648 10251 402 0,'-7'-8'100'0,"7"8"32"15,0 0 28-15,0 0 22 0,-9-5 19 16,9 5-10-16,0 0-8 0,0 0-4 0,0 0-15 16,0 0-21-16,0 0-23 0,0 0-21 0,0 0-17 15,0 0-16-15,0 0-17 0,0 0-18 0,0 0-14 16,0 0-24-16,0 0-33 0,0 0-30 0,0 0-42 15,-1-3-53-15,2 3-66 0,3 0-62 0</inkml:trace>
  <inkml:trace contextRef="#ctx0" brushRef="#br5" timeOffset="-140500.18">22916 10551 682 0,'-7'5'107'0,"7"-5"31"0,0 0 16 0,0 0 20 16,0 0 20-16,0 0-34 0,0 0-13 0,0 0-3 15,0 0-11-15,0 0-25 0,0 0-18 0,0 0-19 16,0 0-19-16,0 0-19 0,0 0-19 0,0 0-28 16,0 0-29-16,0 0-29 0,0 0-37 0,0 0-44 15,0 0-49-15,0-1-45 0,0-3-42 16</inkml:trace>
  <inkml:trace contextRef="#ctx0" brushRef="#br5" timeOffset="-140176.2">23160 10072 590 0,'0'0'205'16,"0"0"24"-16,0 0 15 0,0 0 12 0,0 0 10 16,0 0-65-16,0 0-57 0,0 0-47 0,0 0-33 15,0 0-24-15,0 0-18 0,0 0-15 0,-6 1-10 16,2 4-5-16,4 4-2 0,2 5 1 0,3 0 2 15,-1 4 2-15,2-1 1 0,1 4 2 0,-1-2 1 16,-1 3 1-16,-2-4-3 0,-1-2 0 0,-1-3 3 16,3-1-1-16,-3-1 4 0,0-1-3 0,2 2 0 15,-3-3 0-15,0 2 0 0,1-1-2 16,-1-1 2-16,-1 0 0 0,0 1-3 0,-1-1 3 16,1 1 2-16,-2 0-4 0,0-3 4 15,2 1-1-15,1-8 1 0,0 0 2 0,0 0-1 16,0 0 2-16,0 0 0 0,0 0 0 0,0 0-5 15,0 0-3-15,0 0-8 0,0 0-13 0,0 0-10 16,0 0-28-16,-2 0-36 0,0-3-76 0,-1-3-93 16</inkml:trace>
  <inkml:trace contextRef="#ctx0" brushRef="#br5" timeOffset="-139649.18">23395 10107 542 0,'0'0'129'0,"0"0"32"0,0 0 33 0,0 0 29 16,0 0 29-16,0 0 24 0,0 0-21 0,0 0-31 16,-9 0-27-16,3-1-24 0,9-4-28 0,3-1-18 15,0-1-16-15,3-3-19 0,5-2-24 0,1-2-16 16,3-3-10-16,1 1-10 0,-3 2-6 0,-2 2-11 15,2 1-15-15,-1 0-8 16,-2 3-4-16,0 2-12 0,-2 5-13 0,-1 4-10 16,-3 4-9-16,-1 2-8 0,1 6-2 0,0 0-2 15,-3 2 3-15,1 2 11 0,-1-2 11 16,-2 1 12-16,-2-2 4 0,0 0 3 0,-2-2-4 16,-3-1-3-16,-3-1-2 0,-2-1 0 0,-1 2-1 0,-3-2-3 15,-2 3-1-15,0-3-15 0,-1 1-9 0,0 1-17 16,1-2-26-16,1 0-29 0,3-3-29 15,2-2-21-15,10-6-9 0,0 0 6 0,0 0 14 16,0 0 25-16,0 0 39 0,-1 4 41 0,1-3 35 16,5-3 43-16,3 2 37 0,2-4 32 0,4 1 25 15,-1-2 0-15,0 0 1 0,1 2 0 0,2-1 2 16,-8 2-7-16,0 1-15 0,-1 2-16 0,0 1-13 16,1 2 4-16,0 2-2 0,0-2-1 0,1 3-5 15,-1 0-5-15,-2 1-2 0,2-1-5 0,-4 1-2 16,1-1-11-16,-1 0-4 0,-3-2-8 0,-3 1-1 15,-1 0-2-15,-2 1-4 0,-4 1 5 16,0 0-2-16,-1 2 2 0,-4 1-2 0,-1 0-4 16,-3 2-5-16,-4 0-18 0,-1 0-23 0,-5 1-41 15,-2-3-62-15,-1-1-79 0</inkml:trace>
  <inkml:trace contextRef="#ctx0" brushRef="#br5" timeOffset="-139291.2">23776 10201 601 0,'0'0'140'15,"0"0"42"-15,0 0 31 0,0 0 32 0,0 0 21 16,0 0-34-16,0 0-20 0,0 0-7 0,0 0-39 16,-5-3-36-16,5 1-29 0,4-1-26 15,5 0-20-15,6 1-7 0,1-2-18 0,4-1-7 16,3-1-6-16,-1 1-7 0,-1 1-9 0,-2-1-16 15,-3 2-29-15,3-2-42 0,-3 2-60 0,3-2-82 16,1 3-96-16</inkml:trace>
  <inkml:trace contextRef="#ctx0" brushRef="#br5" timeOffset="-139123.67">23823 10352 758 0,'0'0'191'0,"0"0"34"0,0 0 33 15,0 0 19-15,0 0 20 0,-2 1-44 0,2-2-45 16,6 1-34-16,4-3-37 0,5-1-32 0,2 2-31 16,7-2-23-16,2 1-33 0,3-2-38 0,1-1-46 15,-4-1-62-15,4 0-70 0,-2-1-92 0</inkml:trace>
  <inkml:trace contextRef="#ctx0" brushRef="#br5" timeOffset="-138147.85">24623 10074 415 0,'0'0'112'0,"0"0"18"0,-3-7 18 0,3 7 25 0,-4-7 16 16,6 2-27-16,2-4-27 0,3 2-16 15,2-4-14-15,5-1-19 0,1-2-17 0,6-1-19 16,5-3-15-16,-5 1-12 0,1 0-8 0,0-1 1 16,-1 0-2-16,-1 0 1 0,-3 0-4 0,-3 2-8 15,-3-1-6-15,-1 1 4 0,-6 2 6 0,-1-1 9 16,-1 3 5-16,-2 0-1 0,-2 0 2 0,-1 2 5 16,-2 2 1-16,-5 0-2 0,-1 3-8 15,-2 0-14-15,-5 1-6 0,-5 2-1 0,-1 1 0 16,-3 2-1-16,0 3 0 0,0 0-5 15,-1 2-5-15,3 2-14 0,2 0-18 16,4 1-12-16,4 0-2 0,6 1 0 0,3 1-2 0,4-1 3 16,4 3 6-16,2-2 18 0,4 1 16 0,1-1 18 15,1 2 1-15,0 1 1 0,3-2 11 0,2 1 5 16,2 0 3-16,0 0-1 0,0 1 1 0,2 1-3 16,2 0 0-16,-3 0-3 0,1 0-4 0,4-1-4 15,0 2-3-15,-4-1-3 0,-2-1 0 0,0 0 0 16,-1-3 0-16,-4 0 0 0,0-3 1 0,-3 0-4 15,-4 0-1-15,-1-1 1 0,-4 1 3 16,-2 2 2-16,-1-1 1 0,-2 1-1 0,-2 0 1 16,-2 3 4-16,-2-1 0 0,-2 1 2 0,-3 2-1 15,-3-1 2-15,-4-1-2 0,-3-1 4 0,1-3-2 16,0-3 0-16,1-2-1 0,3-2 3 0,0-3 3 16,3-3 11-16,2-3 5 0,4-3 7 0,4-1 7 15,6-3 11-15,0 1 10 0,2-3 6 0,0-1-1 16,4-3-9-16,1 1 2 0,3-1 2 15,4 0-3-15,3-3-14 0,0-2-9 0,3 2-6 16,2-1 0-16,2 0-8 0,4 2-7 0,-2 2-15 16,3 2-19-16,-3-1-35 0,1 3-31 0,-2 4-25 15,-1 5-31-15,-3-1-31 0,-3 3-46 0,-2 2-49 16,-3 3-42-16</inkml:trace>
  <inkml:trace contextRef="#ctx0" brushRef="#br5" timeOffset="-135923.93">12466 11636 273 0,'-7'2'56'0,"7"-2"6"0,-7 2 4 0,7-2 5 0,0 0 4 16,-7 1-17-16,7-1-13 0,0 0-5 15,0 0-1-15,0 0 5 0,0 0 10 0,0 0 4 16,0 0 9-16,-6 0 16 0,-1-2 16 0,7 2 16 16,-7-3 12-16,1 0 9 0,6 3 7 0,-4-2 14 15,4 2 2-15,-2-6-6 0,-1 0-10 0,0 1-12 16,1-2-9-16,2 0-10 0,0 1-16 0,0 0-17 15,1-1-8-15,0 0-9 0,-1 7-8 0,0-6-10 16,2-1-9-16,0 1-11 0,2 0-8 16,0-1-5-16,1-1-8 0,2-1-5 0,1 0-9 15,0-1-4-15,4-1-7 0,0 1 1 0,-1 0-1 16,5 0-7-16,-4 2-2 0,3 1-3 0,-2 1 7 16,1 2 1-16,-3 4 0 0,-3 2-2 15,1 1 2-15,-1 0 4 0,-2 3 3 0,-2 0 1 0,-2 2-3 16,1 0 1-16,-2 1 0 0,0 1-1 0,-2 2-5 15,0-2-3-15,0 3-4 0,-2 0 2 16,-1 1 1-16,1 0-1 0,2 1 3 0,-2-2-3 16,-1 1-3-16,1-2-3 0,0-1-5 15,1-1-9-15,1-2-4 0,1-8-1 0,0 0 1 16,0 0 8-16,0 0 11 0,0 0 6 0,0 0 12 0,0 0 13 16,0 0 12-16,0 0 10 0,3 2 2 15,-1-2 5-15,2 0-1 0,0-3-2 0,0-1 0 16,3-2-7-16,0-1-5 0,2 0-5 0,0 0-3 15,2-1-3-15,-2 5-6 0,3-1 6 0,-1 2-3 16,2 0 2-16,-3 2 6 0,1 0 6 0,1 1 1 16,-2 2-2-16,-3-1 6 0,-7-2-4 0,7 5 0 15,-5-1 3-15,-2 4-3 0,0 1-8 0,-2 0 0 16,0 3 2-16,-1 1 0 0,-2 5 5 0,1 2 1 16,0 3 1-16,-1 2-1 0,2-2 0 15,-2 2 1-15,2-1-1 0,-4-1-1 0,2-1-4 16,0-3-3-16,-2-3-4 0,1-4 2 0,0-2-3 15,-2-3-2-15,-1 0-8 0,3-3-11 0,-1-1-17 16,0-2-18-16,-1-4-38 0,2-1-47 16,0 0-50-16,-1-5-64 0</inkml:trace>
  <inkml:trace contextRef="#ctx0" brushRef="#br5" timeOffset="-135306.91">12829 11451 351 0,'-7'-6'99'0,"2"1"24"0,-2 0 22 0,0 0 19 16,3 0 21-16,0 0-14 0,-1 0-8 0,1-1-13 15,-3 2-12-15,-1-1-10 0,3-1-10 0,-3 2-6 16,4-1-13-16,-1 0-6 0,0-1-9 0,5 6-3 16,-3-5 2-16,3 5-1 0,-3-7-3 0,2 2-9 15,2-1-3-15,-1-1-3 0,4 1-5 0,1-2-3 16,-1 1-13-16,3 0-7 0,1-1-9 16,-3 0-2-16,1-1-8 0,3 0-6 15,-1 1-1-15,1 0-5 0,-3-1-4 0,2 1-5 0,-1 1-2 16,-1-1-5-16,0 2-6 0,3 1-9 15,1 3-13-15,-1 1-12 0,0 0-11 0,1 3-6 16,1-1-2-16,-3 3 4 0,0 1 4 0,2 2 6 16,0 2 15-16,-4 2 9 0,-1 1 12 0,2 2 7 15,-3 1 2-15,-1 2 1 0,0 2 3 0,0 0 2 16,1 2 0-16,-2-1 4 0,-2 1-2 0,0 1-1 16,0-3-2-16,-2-1 1 0,-1-3-1 0,2-1 0 15,-1-3-1-15,0-1 0 0,-1-3 1 16,3-7 4-16,-2 7 0 0,2-7 1 0,0 0 1 15,0 0 1-15,0 0 0 0,0 0 2 0,0 0 4 16,0 0 6-16,0 0 17 0,2 1 21 0,1-2 17 16,-1 0 22-16,1-2 25 0,4-1 30 0,4-3 18 15,-3-1 7-15,4-2-3 0,0-3-12 0,3-3-16 16,-2 1-23-16,1-7-24 0,5-3-29 16,1-4-22-16,-2-2-11 0,-2-1-16 0,2 0-8 15,-2 1-2-15,0 1 0 0,-3 3-3 0,-1 1-1 16,-3 6-1-16,-3 6-5 0,-5 3-6 0,-1 11-21 15,0 0-32-15,0 0-42 0,0 0-45 0,-1-5-58 16,-1 2-60-16,-3 3-74 0,-2 1-84 16</inkml:trace>
  <inkml:trace contextRef="#ctx0" brushRef="#br5" timeOffset="-118794.23">16004 8023 33 0,'0'0'13'0,"0"0"4"0,0 0 0 16,0 0-2-16,0 0-2 0,0 0-7 0</inkml:trace>
  <inkml:trace contextRef="#ctx0" brushRef="#br6" timeOffset="-111032.58">573 14340 836 0,'-9'-4'129'16,"9"4"21"-16,-6-2 10 0,6 2 4 0,0 0 0 15,-9-1-57-15,2 1-33 0,-1 2-26 16,0 2-20-16,3 0-21 0,-2 3-8 0,0 0-7 16,-4 4 2-16,2 2 6 0,-1 1-2 15,-2 2 5-15,2 1 0 0,-3 4 0 0,0 0-3 16,-2 0 2-16,0 0 1 0,2-1-4 0,1-1 2 16,1-3 1-16,2-2-1 0,0-3-1 0,3-2 5 15,6-9-2-15,0 0-1 0,0 0 5 0,0 0-2 16,0 0 5-16,0 0 1 0,0 0 3 0,-1 4 2 15,2-3 2-15,3-1-1 0,0 0 6 0,4-3 6 16,-1-1-6-16,1 0 0 0,0 0-1 0,6-1-1 16,2 0 1-16,-1 1-1 0,2 2 1 0,-1-1 1 15,0 1 15-15,0-1 16 0,-2 3 4 16,2 1-1-16,-4 1-1 0,-2 2-2 0,-6 0-7 16,-3 1-8-16,-4 0-15 0,-1 2-18 0,-1 0-3 15,1 2-2-15,-1 1-4 0,-1 3 3 0,0-1-5 16,-3 2-1-16,3 3 2 0,0 3 4 0,-6 1-4 15,4 0-3-15,-3 1-5 0,0 0-9 16,-1-4-7-16,1-1-8 0,0-2-8 0,1-2-12 16,1-2-15-16,-1-5-21 0,10-6-20 0,0 0-16 15,-7 1-43-15,-1-5-84 0</inkml:trace>
  <inkml:trace contextRef="#ctx0" brushRef="#br6" timeOffset="-110631.97">622 14559 559 0,'0'0'211'0,"8"-8"11"0,-2 2 9 15,-6 6 6-15,5-5 9 0,1 1-73 0,1-2-57 16,2 1-38-16,-1 1-29 0,6 1-9 0,2-2-5 16,0 1-3-16,4 0-2 0,0-3 5 0,-1-1 6 15,0 0 0-15,2 0-1 0,-3 0 5 0,2 0-2 16,-5-1 5-16,-2 0 7 0,-2 1 0 0,-3-1 2 15,1 3 9-15,-4 0 8 0,-5 6 5 0,0 0 4 16,3-7-3-16,-3 7-14 0,0 0-8 0,0 0-10 16,-3-4-15-16,0 0-13 15,-2 2-17-15,-2 1-8 0,0 1-12 0,-3 1-9 16,-3 3-11-16,2 0-6 0,-1 1-6 0,-6 2-4 16,3 0 2-16,-3 7 0 0,0 4 8 15,0 2 7-15,-2 2 6 16,2-1 6-16,3 1 10 0,0 4 2 15,-1 0 2-15,8 0 0 0,0 1-13 16,2-6-14-16,3-2-13 0,1-3-13 16,2-1-20-16,1 1-5 0,2-1-12 0,4-3-8 15,4-2 11-15,2-1 5 0,5-2 10 0,2-4 2 16,0-3 7-16,5-3-44 0,3-3-28 0,4-4-43 0,0-5-45 16</inkml:trace>
  <inkml:trace contextRef="#ctx0" brushRef="#br6" timeOffset="-110201.16">1206 14399 589 0,'-4'-8'143'0,"-1"-1"34"0,5 9 26 16,0-7 25-16,0 7 17 0,0 0-26 16,0 0-24-16,0 0-27 0,0 0-25 0,-2-3-27 15,-1-1-25-15,0 1-25 0,-1 1-18 0,-3 1-17 16,0 0-12-16,-2 1-9 0,-1 2-10 0,-3 1-8 15,0 3-4-15,-2-1-1 0,1 2-4 0,-1 2-4 16,-1 2-2-16,-1 2-1 0,1 5-1 16,2 1-4-16,0 1-4 0,2 1-18 0,5-3-14 15,0 1-10-15,5-2-2 0,0-1-6 0,2-4-9 16,2 1 3-16,2-6 10 0,1-2 15 0,2-1 21 16,1-4 19-16,0 1 6 0,3-2 12 0,1-2 18 15,1-2-1-15,2 2 5 0,0-4 5 16,-2-4 3-16,0 3 7 0,-2-2 10 0,2-1 6 15,-4-1-1-15,-2-1 2 0,-1 0 0 0,-3 0 6 0,1-2 7 16,-4 0-5-16,1 6 0 0,1-2-4 16,-1 2-4-16,-1 9 2 0,0 0-5 0,0 0-11 0,0 0-9 15,0 0-11-15,0 0-11 0,0 0-8 16,2-3-4-16,1 1-2 0,2 6 0 0,-2 3 1 16,4 3-5-16,2 4 10 0,-1 3 1 15,2 0 2-15,2-1 6 0,2 2-1 0,-4-5-18 16,4 1-21-16,-2-3-26 0,3-2-47 15,-1-3-69-15,3-7-101 0</inkml:trace>
  <inkml:trace contextRef="#ctx0" brushRef="#br6" timeOffset="-108897.27">1344 14305 296 0,'-6'-3'106'0,"6"3"20"0,0 0 13 0,0 0 8 16,0 0 3-16,0 0-37 0,0 0-27 0,0 0-24 15,0 0-19-15,-5 2-22 0,2 3-11 16,2 1-7-16,2 1 8 0,1 4 24 0,3-1 11 16,-1 2-1-16,2 1 0 0,1 0 0 0,-2 3 1 15,-1-5-2-15,2 0-12 0,-2-1-23 0,-1 1-8 16,2 2 3-16,-2 2 3 0,0-1 3 0,0-1 1 15,-2-2 2-15,2 0 0 0,-1-2 2 0,-2-9 1 16,0 0 0-16,0 0-4 0,0 0 1 0,0 0-3 16,0 0-1-16,0 0-2 0,0 0-4 0,-2 2-2 15,0 0-7-15,0-4-5 0,-1-3-3 16,-2-3 1-16,2-3-29 0,-1-3-1 0,1-2-4 16,1-1 2-16,0-4 11 0,4 6 6 0,1-2 1 15,1 1-1-15,1-2 30 16,3-2 11-16,1 4 10 0,0 2 14 0,1 2 8 15,1 1 9-15,-1 4 7 0,1-1 1 0,0 3 0 0,1 0-7 16,-1 3-4-16,2 0-14 0,-1 2-7 0,2 1-6 16,-1 2-7-16,1-2 0 0,2 1 0 0,-3 2 1 15,-1-1 2-15,-3 4 0 0,-2-1-8 0,-2 0-3 16,0-1 2-16,-4 0-4 0,-1 0 2 0,-3 0-5 16,-3 1-1-16,2 1-3 0,0-1 4 15,-1 1 0-15,-2 0-4 0,2 0 5 0,-1 0-3 0,0 1 1 16,0-1 0-16,2 2-1 0,4-9-8 15,0 0-1-15,0 0 0 0,0 0 0 0,0 0-5 16,0 0 2-16,0 0-5 0,0 0-5 0,0 0-8 16,0 0-21-16,-1 1-21 0,2-2-29 0,1-2-30 15,1-3-43-15,2-1-52 0</inkml:trace>
  <inkml:trace contextRef="#ctx0" brushRef="#br6" timeOffset="-107962.77">1959 14225 70 0,'-5'-4'18'0,"5"4"13"0,0 0 10 15,0 0 13-15,0 0 14 0,0 0 11 0,0 0 9 16,-5-3 12-16,5 3 12 0,0 0 1 0,0 0 7 15,0 0 3-15,-4-4 0 0,4 4 3 0,0 0-3 16,0 0-7-16,0 0-1 0,0 0-10 0,0 0-8 16,-4-5-11-16,4 5-6 0,0 0-15 0,0 0-7 15,0 0-10-15,0 0-14 0,-5-5-2 0,5 5-8 16,-5-3-2-16,-2 0-11 0,-1 1-3 16,3 0-6-16,-2 2-5 0,1 1-1 0,0 1-3 15,-3 2-5-15,-1 3 1 0,2-1 0 0,-4 2 1 16,3 1 1-16,-4 1 4 15,-4 2 0-15,0-1 1 0,0 0 3 0,-2 1-3 0,3-2 2 16,0 1-2-16,3-1 0 0,1-3-8 0,2 0-9 16,10-7-11-16,0 0-9 0,0 0-2 0,0 0-1 15,-1 5 0-15,2 0 1 0,3 0 7 0,4 0 11 16,4 0 12-16,0-1 9 0,2 0 5 0,0-1 4 16,3 2 6-16,0-2 6 0,-2 0 0 15,-1 0 0-15,3-2 1 0,-2 0-1 0,-2-2-6 0,-1 0-15 16,4-4-40-16,0 0-51 0,2-2-54 15,-3-2-65-15</inkml:trace>
  <inkml:trace contextRef="#ctx0" brushRef="#br6" timeOffset="-107325.89">2018 13962 643 0,'-10'-8'189'0,"10"8"22"0,-6-6 17 0,6 6 9 15,0 0 4-15,0 0-81 0,0 0-49 0,0 0-36 16,0 0-29-16,0 0-28 0,-5 0-18 0,1 6-11 15,4 2-9-15,0 3 1 0,4 4 1 0,0 3 1 16,0 1 1-16,5 3 7 0,-2 2 0 0,2 3 3 16,-2-2 5-16,3-1 0 0,-2 0-2 0,0-1 4 15,-2-1 2-15,-1-3 0 0,1-2 0 0,-3 0-2 16,-1-3 4-16,0-2-5 16,-1-2 2-16,-2-2 0 0,1-8-1 15,0 0-1-15,0 0 0 0,0 0 2 0,0 0-1 0,0 0 3 0,0 0 3 16,0 0 0-16,0 0 3 0,0 0 4 0,0 0 5 15,0 0 10-15,2 1 9 0,-1-2 16 0,0-1 17 16,3-4 11-16,0-2-1 0,0-3 5 16,4-2 0-16,-2-1 5 0,1-3-23 0,4-2-17 15,2 4-22-15,0-3-13 0,2 0-2 0,1 1-10 16,1 2-5-16,-2 3-18 0,0 1 16 0,0 3 2 16,1 0 1-16,-4 5 0 0,-2 1 0 0,-10 2 3 15,9 2 1-15,-1 1 0 0,-1 2-4 16,-4 1 0-16,2 1-3 0,0 2 2 0,-1 1 1 15,0 0-1-15,1 3 1 0,0 0-2 0,-3 0 2 16,3 0 0-16,-3-2 0 0,1 2 2 0,1-1-4 16,-2 0 1-16,0-3-2 0,-1 0 0 0,-1-9-1 15,0 0 3-15,3 7-2 0,-3-7-2 0,0 0 3 16,0 0-1-16,0 0 1 0,0 0 4 0,0 0-1 16,0 0-1-16,0 0 3 0,0 0-3 0,4 4-4 15,0-1-12-15,-4-3-13 0,5 0-10 0,-1-1-13 16,1-3-19-16,1-1-16 0,1-4-72 0,3-2-74 15,1-2-83-15</inkml:trace>
  <inkml:trace contextRef="#ctx0" brushRef="#br6" timeOffset="-106240.72">3057 13736 208 0,'0'0'87'0,"-9"2"12"15,9-2 12-15,0 0 11 0,0 0 11 16,0 0-21-16,0 0-16 0,0 0-13 0,0 0-16 16,0 0-12-16,0 0-6 0,1 0 2 0,4 2-5 15,5-1 4-15,5-2 0 0,5-2-3 0,6 1 6 16,-1-2 10-16,4 1 2 0,3-3 0 0,4 2 1 15,-6-1 2-15,-1-1 9 0,-3 0 0 16,-1 1 4-16,-4 0-2 0,-2 1 2 0,-2 0-2 0,-2 0 0 16,-3 0 0-16,-3 2-5 15,-9 2-2-15,0 0-7 0,0 0-1 0,0 0-8 0,0 0-6 16,0 0-8-16,0 0-11 0,0 0-4 0,0 0-7 16,0 0-1-16,0 0-5 0,0 0 0 0,0 0 0 15,0 0 4-15,0 0 1 0,0 0-2 0,0 0 2 16,0 0 0-16,0 0-2 0,0 0-3 0,0 0-1 15,0 0-6-15,0 0 1 0,0 0-64 0,0 0 61 16,0 0 1-16,0 0-2 0,0 0-1 16,0 0-2-16,0 0 4 0,0 0-4 0,0 0 66 15,0 0-66-15,0 0 1 0,0 0-1 16,0 0-1-16,0 0-1 0,0 0-1 0,0 0 1 0,0 0-2 16,0 0 0-16,0 0 2 0,0 0-2 15,0 0 3-15,0 0 0 0,0 0-2 0,0 0 2 16,0 0 2-16,0 0-1 0,0 0-1 0,0 0 3 15,0 0-4-15,0 0 3 0,0 0 0 0,0 0-1 16,0 0-5-16,0 0 0 0,0 0-3 0,2 0-3 16,-2 2-4-16,-3 1-5 0,-2 3-1 0,-1 3-2 15,-4 5 3-15,0 4 2 0,-1 4 3 0,-2 4-3 16,-2 5 8-16,5 0 2 0,-3 2-1 0,-1 2 4 16,0 0-1-16,1 0 0 0,-1-2 1 15,3-3 3-15,-4-2-2 0,5-3 1 0,0-3 2 0,2-3-1 16,0-2 2-16,1-3-4 0,2-3 2 15,5-11 0-15,0 0 3 0,0 0-2 0,0 0 0 0,0 0 3 16,0 0 0-16,0 0 3 0,0 0 1 16,0 0 0-16,0 0 1 0,0 0 2 0,0 0 4 15,0 0-2-15,2 6-5 0,0-4-9 16,0-1-16-16,4-3-15 0,-3-4-30 0,3 0-36 16,1-3-30-16,-1-5-130 0,3-4-120 0</inkml:trace>
  <inkml:trace contextRef="#ctx0" brushRef="#br6" timeOffset="-106004.06">3183 13889 678 0,'-10'4'180'0,"10"-4"23"0,0 0 31 0,0 0 18 0,0 0 20 15,0 0-41-15,0 0-29 0,0 0-28 16,0 0-20-16,-4 6-11 0,3 0-21 0,6-2-13 15,4 1-17-15,6-2-17 0,3 1-14 0,2-1-12 16,4 1-12-16,3-2-13 0,0 1-9 0,-3-2-6 16,4 0-18-16,-1-1-18 0,2-4-29 0,-1 1-54 15,0-3-54-15,2-2-42 0,-2 0-74 0,-1-4-107 16</inkml:trace>
  <inkml:trace contextRef="#ctx0" brushRef="#br6" timeOffset="-105645.89">3823 13585 1208 0,'0'0'129'0,"0"0"3"0,-6-7 3 16,-2 2 1-16,1 5-1 0,0 2-61 0,0 5-33 15,-1 5-19-15,-4 5-20 0,0 2-2 0,1 5-5 16,-5 2-1-16,3 2 2 0,1 2 1 0,0 3 3 15,0 0-3-15,-2-1 3 0,5-3 2 0,1-2-2 16,1-3-2-16,4-3 1 0,1-4-2 0,3-1-1 16,0-2-2-16,0-5 2 0,4-2 3 0,2-1 12 15,0-3 16-15,2 0 11 0,3-1 23 16,2-1 9-16,6-1 22 0,-1-1 7 0,1-1 13 16,1-1 11-16,0 0 9 0,-1-1 9 0,0-1 1 15,-4 0 2-15,-1-2-8 0,-6 1 5 16,-3-2-14-16,-3-2-22 0,-1-3-26 15,-1-1-29-15,-3-4-26 0,2-2-26 0,-4 0-15 16,0-2-26-16,-3 1-31 0,-3 0-24 16,0 1-23-16,-3 3-18 0,-4 2-21 0,-4 2-17 15,2 4-29-15,-4 6-47 0,-1 1-54 0,-1 2-79 16</inkml:trace>
  <inkml:trace contextRef="#ctx0" brushRef="#br6" timeOffset="-104809.2">3723 13742 79 0,'0'0'6'0,"0"0"0"0,-6 3 0 0,6-3-15 16</inkml:trace>
  <inkml:trace contextRef="#ctx0" brushRef="#br6" timeOffset="-96948.95">519 15545 119 0,'9'-4'28'0,"-9"4"2"15,0 0 1-15,0 0 0 0,0 0-1 0,0 0-11 16,0 0-10-16,0 0-13 0,0 0-11 0,0 0-14 15</inkml:trace>
  <inkml:trace contextRef="#ctx0" brushRef="#br6" timeOffset="-96280.92">441 15464 312 0,'4'-10'86'0,"-4"10"24"0,0 0 22 0,0 0 23 0,0 0 24 16,2-8-5-16,-2 8-2 0,0 0-4 16,0 0 1-16,0 0-14 0,0 0-8 0,0 0-15 15,0 0-16-15,0 0-21 0,0 0-16 0,0 0-17 16,-2-1-20-16,-1 1-13 0,1 3-14 0,2-3-10 15,-2 2-12-15,0 0-3 0,-1 3-9 0,1 2-6 16,0 0 2-16,0 5 3 0,2 6-1 0,3-3 1 16,-1 6 5-16,2 1-1 0,0 3 3 15,1 1 9-15,-2 3-1 0,2 1-2 0,1 0 1 16,-2-4 2-16,2-1-2 0,-1 0 5 16,0-5-2-16,-3-1-2 0,1-1 5 0,0-3-1 15,-1-2-1-15,0-2 2 0,-2-1 0 0,0-1-1 16,0-1 1-16,0-8 0 0,0 0-1 0,0 0 1 15,1 6 1-15,-1-6-2 0,0 0 2 0,0 0 2 16,0 0 1-16,0 0 0 0,0 0 1 0,0 0-1 16,0 0 2-16,0 0-1 0,0 0 1 0,0 0 0 15,0 0-2-15,0 0 2 0,0 0 1 0,0 0 3 16,0 0-2-16,0 0 3 0,0 0 2 0,0 0 1 16,0 0 9-16,0 0 14 0,0-1 12 0,2 0 12 15,0-4 17-15,0 0 12 0,3-2 10 16,2-2 0-16,-2-4-11 0,1-1-17 0,1-3-21 15,2-3-14-15,0 4-25 0,1 0-14 0,-1 0-13 16,3 0 0-16,-1 1-4 0,-1 3 5 0,1 0 3 16,0 3 0-16,0 2 5 0,-2 3 2 15,0 1-2-15,5 0-2 0,-4 2 1 0,-1 1-7 16,4 1-5-16,-6 1-8 0,0-1-7 0,3 4-2 16,0 1-4-16,-2 2 2 0,0 1-3 0,-5 2 5 15,3 0 5-15,-2 0 7 0,-2 2 7 16,2-1 3-16,3 2 1 0,-3 0-4 0,-1 0 3 0,1 0-6 15,2 0 5-15,0 0-7 0,-3-1-23 16,3-1-23-16,-1-1-15 0,-2 0-10 0,1 0-9 16,0-2-7-16,-4-9-20 0,0 0-11 0,0 0-5 15,0 0-11-15,6 5-22 0,-6-5-24 0</inkml:trace>
  <inkml:trace contextRef="#ctx0" brushRef="#br6" timeOffset="-95620.98">815 15251 175 0,'2'-5'79'0,"-2"5"18"0,0 0 16 15,0 0 13-15,0 0 14 0,0 0-12 16,0 0-18-16,0 0-20 0,0 0-18 0,0 0-21 15,-2 0-17-15,0-1-15 0,0 3-16 0,0 1-12 16,1 2-5-16,-4 1 1 0,-1 4 2 0,-1 0 4 16,-7 1 0-16,2 2 3 0,1-2 2 0,1 3-1 15,0-1 5-15,0 4 1 0,-2 1-1 0,0 1 0 16,0-2 2-16,1 1-4 0,4-1-18 16,1 0-30-16,0-2-33 0,2-4-43 0</inkml:trace>
  <inkml:trace contextRef="#ctx0" brushRef="#br6" timeOffset="-94560.59">1129 15127 12 0,'6'-4'3'15,"1"-1"9"-15,-7 5 8 0,4-6 4 0,-4 6 7 16,7-4 7-16,-7 4 5 0,0 0 9 0,0 0 9 16,0 0 1-16,0 0 5 0,0 0 6 0,0 0 4 15,0 0 5-15,0 0 4 0,0 0 1 0,0 0-10 16,0 0-10-16,0 0-11 0,0 0-10 0,0 0-8 15,0 0-9-15,0 0-5 0,0-1-10 16,-3-1-2-16,2 2-2 0,-2 2-2 0,0 0 1 0,-1-1-6 16,4-1-5-16,-5 2-5 0,-2 2-1 15,1-1-1-15,6-3 1 0,-10 6-2 0,8-3 1 16,-2 3 2-16,-2 1 0 0,0 0 3 0,0 0 1 16,-2 3 0-16,1 1 0 0,-1 2 3 0,-2 1-1 15,0-2-2-15,2 3 2 0,-2-1-4 16,3 1 3-16,-1 1-4 0,0 2 2 0,3 0-3 0,-3 2 2 15,2 2 1-15,1 3-1 0,2 2-1 0,-1 3 2 16,1 1 2-16,1 1 4 0,-2 3 2 0,4 1-3 16,0 0 2-16,4-3 1 0,-2-1 3 15,3-1-2-15,0-3-1 0,4-3-1 16,1-1 0-16,0-4-1 0,2-1 1 0,1-4 0 16,0-1 0-16,5-2 14 0,-1-2 14 0,1 0 8 15,1-2 2-15,0-1 0 0,-2-1 2 0,-1-3-1 16,0 1 1-16,-2 0-11 0,1-4-16 0,-4 2-12 15,1-2-15-15,-2-2-15 0,-2 2-15 0,-8 0-22 16,7-2-23-16,1 0-33 0,-1-1-38 0</inkml:trace>
  <inkml:trace contextRef="#ctx0" brushRef="#br6" timeOffset="-93672.55">1191 15361 415 0,'-6'-4'127'0,"6"4"23"0,-8-4 20 0,4-1 15 15,4 5 13-15,0 0-38 0,0 0-30 0,0 0-19 16,0 0-22-16,0 0-23 0,0 0-18 0,0 0-14 16,0 0-14-16,0 0-10 0,0 0-6 15,0 0-3-15,0 0-1 0,0 0-1 0,0 0 0 16,0 0-4-16,0 0 2 0,0 0 2 15,0 0-1-15,0 0 0 0,0 0-1 0,0 0 0 0,0 0-1 16,0 0 2-16,0-3 0 0,3 2-3 16,0 0 3-16,5 0-4 0,1 0 5 0,2 0-1 15,3 0-1-15,3-3 0 0,3 2 5 0,5 0-1 16,-5-2 1-16,2 0 0 0,2-1 0 0,1 0 1 16,0 0 0-16,-1 0 2 0,0 0 2 0,-2 2 8 15,-3-3 2-15,-3 3 8 0,0 0 7 0,-2 1 8 16,-3 0 11-16,-11 2 5 0,0 0 7 0,0 0 3 15,0 0-1-15,0 0-7 0,0 0-8 16,5 1-11-16,0 1-13 0,-5 3-13 0,0-3-15 16,-2 3-15-16,-1 1-8 0,-1 1-2 0,-2 1 0 15,1 2 3-15,-2 1 3 0,4-2 1 0,1 3 3 16,-2 0 8-16,0 1 5 0,2 1 0 0,-1 0-2 16,0 0 1-16,0 2-1 0,-1-1 3 0,1 2 2 15,-2 1-4-15,-2-2 4 0,2 2 1 16,-1 1 1-16,1 0-1 0,-1 3 0 0,-1-2-15 15,4-1-9-15,-3-1-12 0,0-1-7 0,3-1-24 16,-1-4-30-16,4-12-29 0,0 0-28 0,0 0-25 16,0 0-29-16,0 0-32 0</inkml:trace>
  <inkml:trace contextRef="#ctx0" brushRef="#br6" timeOffset="-93474.59">1284 15530 313 0,'-12'4'141'0,"12"-4"28"0,0 0 23 16,0 0 15-16,0 0 8 0,0 0-43 0,0 0-35 15,-6 3-35-15,7 0-14 0,7 1-13 0,5-3-16 16,5 1-5-16,3 0-5 0,4 1 0 0,0-1-3 16,4 1-1-16,-1-3-6 0,2 1-14 0,2-1-22 15,-2-3-37-15,0 0-37 0,0-2-43 0,1-1-70 16,1-2-78-16</inkml:trace>
  <inkml:trace contextRef="#ctx0" brushRef="#br6" timeOffset="-93137.62">1892 15375 587 0,'-7'-1'146'0,"1"-2"10"15,-2 1 2-15,8 2-1 0,-7 1-3 0,3 3-72 16,-3 1-44-16,0 4-18 0,1 1-17 0,0 3-11 15,-3 0-7-15,1 2 3 0,-1 2 0 0,0 2 0 16,1 1 3-16,-2-2 2 0,6 3 3 16,1-1 0-16,0 0 5 0,1 0-2 0,2 0 1 15,1-3 0-15,1-1 0 0,8-3 0 0,-5-1 0 16,8-1 1-16,-6-5 2 0,5-2 8 0,0 0 5 16,3-4 12-16,-1-1 21 0,1-2 22 0,-2 0 14 15,0-2 6-15,-2-1 6 0,0-1 11 0,-2 0 6 16,-3-4-3-16,-3 1-21 0,-1-1-21 0,-1-4-13 15,-2-2-8-15,-3-1-12 0,0-1-19 0,-5-1-17 16,-1-1-19-16,-3 0-15 0,-2 1-15 16,0 1-6-16,-7 5-17 0,-2 0-24 0,0 7-28 15,-4 4-26-15,-1 2-27 0,0 4-30 16,0 2-40-16</inkml:trace>
  <inkml:trace contextRef="#ctx0" brushRef="#br6" timeOffset="-91797.9">1842 15137 497 0,'0'0'98'0,"0"0"18"16,0 0 14-16,0 0 13 0,0 0 12 0,0 0-19 16,0 0-19-16,0 0-19 0,0 0-20 0,0 0-16 15,0 0-11-15,1-3-13 0,3 3-14 16,3 0-10-16,6 4-4 0,2 2-6 0,5 1-2 16,1 4-4-16,2 2-3 0,5 4-2 0,3 2-1 15,-3-1 3-15,-4 3-2 0,3-1 1 0,-4 2 3 16,0 0 0-16,-3 3-1 0,-1-2 0 15,-2-3 0-15,-2 1-2 0,-5-3 2 16,-2 3-2-16,0-1-2 0,-1 0 0 0,-5-2 4 0,0 1 0 16,-1-1 1-16,-1 0 0 0,-1 1 2 0,-1-1-2 15,0 0 0-15,-4 0 2 0,1 0 1 0,-1 0 1 16,1-1 2-16,-2-1-2 0,1 0-1 0,-2-3 5 16,1 0 0-16,1 0-2 0,0-3 0 15,-1-1 0-15,2-2 0 0,5-7 2 0,-5 7 1 0,5-7-2 16,0 0 3-16,0 0 2 0,0 0 1 0,0 0-2 15,0 0-4-15,0 0-6 0,0 0-8 0,0 0-11 16,0 0-20-16,0 0-26 0,0 0-39 16,-4-1-40-16,0-3-47 0</inkml:trace>
  <inkml:trace contextRef="#ctx0" brushRef="#br6" timeOffset="-91165.76">2572 15291 318 0,'0'0'90'0,"0"0"17"16,0 0 19-16,0 0 20 0,0 0 18 0,0 0-1 15,0 0-19-15,0 0-11 0,0 0-6 0,0 0-2 16,0 0-10-16,0 0-17 0,0 0-12 16,0 0-8-16,0 1-6 0,2-3-7 0,4 1-10 15,3 0-11-15,3-4-6 0,5 3-1 0,3-1-6 16,6-3-8-16,5 0-6 0,2 0-1 0,-4 2-8 15,1-1-1-15,1 1-3 0,1-1-6 16,-2 1-20-16,-2 0-23 0,-3 0-30 16,-3 1-38-16,-5 2-47 0,-3-2-52 15,-14 3-65-15</inkml:trace>
  <inkml:trace contextRef="#ctx0" brushRef="#br6" timeOffset="-90973.4">2643 15470 397 0,'-5'7'128'0,"5"-7"36"0,0 0 39 16,0 0 30-16,0 0 22 0,0 0-11 0,0 0-16 16,2 4-13-16,2-1-2 0,3-3-16 0,3 0-22 15,7 0-13-15,2-1-15 0,5-1-19 0,3-4-20 16,3 1-20-16,3 0-23 0,-4 1-20 0,3 2-17 16,0-3-16-16,4 0-38 0,-5-2-42 0,0 0-41 15,-1-1-55-15,-1 0-73 0,-1-1-110 0</inkml:trace>
  <inkml:trace contextRef="#ctx0" brushRef="#br6" timeOffset="-89456.39">3385 14816 119 0,'-4'5'44'0,"-1"-1"14"0,5-4 14 0,0 0 13 15,0 0 11-15,0 0 2 0,0 0-5 16,-2 5-5-16,5 0 2 0,1-1 2 0,1 1-5 16,0-3-11-16,4-2-2 0,1 3-4 0,2-2 8 15,1 0-3-15,2 1-9 0,1-1-5 0,1 1-1 16,1-1 0-16,1-1-3 0,3 2-5 0,2-1-9 16,-1-3-4-16,0 0-7 0,4 0-8 15,0-2-9-15,1 0-5 0,0-2-3 0,-3 2-1 16,-2 1-3-16,-5 2-2 0,-1-1 0 15,-17 2-4-15,16-1 1 0,-16 1-1 0,0 0-3 0,2 3-2 16,-1 3-1-16,-4 2-1 0,-5 3 3 0,-6 3-1 16,0 3 1-16,-3 2 2 0,0 2 3 0,-3 5 2 15,-2 1 1-15,7 0-1 0,0-1-3 0,-5 2 3 16,1-3 1-16,3 1-2 0,0-2-2 16,1-1 2-16,0-3-3 0,2-1 2 0,0-1 2 15,0-2 0-15,1-2-2 0,1-2 2 0,2 0-13 16,1-4-31-16,0-1-35 0,8-7-43 0,0 0-36 15,0 0-32-15,0 0-29 0</inkml:trace>
  <inkml:trace contextRef="#ctx0" brushRef="#br6" timeOffset="-89256.2">3407 15070 460 0,'-15'4'162'16,"5"1"38"-16,10-5 19 0,0 0 15 0,0 0 6 15,-8 5-47-15,8-2-24 0,0-1-23 0,5 0-33 16,1 0-33-16,3 0-13 0,3-2-3 0,0 2 1 16,4-1-4-16,1 0-9 0,2-2-2 0,0 0-7 15,2 0-3-15,2 0-10 0,1 1-27 0,0-3-40 16,1 0-51-16,1-1-67 0,0-1-103 0</inkml:trace>
  <inkml:trace contextRef="#ctx0" brushRef="#br6" timeOffset="-88900.43">3972 14820 547 0,'-9'-3'123'16,"9"3"15"-16,0 0 6 0,0 0 1 0,-8-1-1 0,0 3-61 15,4 2-29-15,-1 2-20 0,3 3-16 16,-2 2-18-16,-1 3-4 0,-2 2-1 0,3 3 0 15,0 1 0-15,-2 3 2 0,0 0 2 0,0 2-1 16,1 0 2-16,2-3-1 0,1 0-1 0,1-1-2 16,3-2 6-16,0-3-5 0,4-2 0 0,0-3-1 15,1-2 4-15,1-3 12 0,2-2 14 0,3 0 12 16,1-3 10-16,1-3 17 0,1-1 11 16,0-2 20-16,-1-1 22 0,0 1 9 0,0-2 7 0,-1-2 11 15,-2-1-5-15,-2-3-11 0,-3-2-9 0,-2 0-21 16,-4-1-24-16,1-3-24 0,-4 1-19 0,0-2-21 15,-2 0-18-15,-2 1-12 0,-5 1-17 16,0 1-15-16,-4 4-14 0,-2 2-21 0,-2 3-26 16,0 4-28-16,-1 0-24 0,-2 4-34 15,0 4-42-15,-1 0-59 0</inkml:trace>
  <inkml:trace contextRef="#ctx0" brushRef="#br6" timeOffset="-88560.08">4452 14713 727 0,'1'-7'125'0,"-1"7"12"0,0 0 6 0,0 0-2 15,0 0 1-15,0 0-50 0,0 0-34 0,-3-3-24 16,-2 4-23-16,-2 2-14 0,-1 5-5 0,-4 4 1 16,-4 3-1-16,1 2 4 0,-2 3 0 0,-2 1 0 15,2 4 2-15,1-1 2 0,1-2-1 0,0 0-1 16,1-1 2-16,3-2-4 0,-1 1 1 16,5-2 1-16,-1 3 0 0,-1-2 1 15,1 0 1-15,1-1-2 0,0-2 0 16,1 0-10-16,3 0-17 0,-2-1-19 0,-1-1-23 15,2-1-24-15,-3-2-28 0,1-2-47 0</inkml:trace>
  <inkml:trace contextRef="#ctx0" brushRef="#br6" timeOffset="-87922.19">4204 14725 309 0,'-8'1'75'0,"8"-1"8"15,-7 0 11-15,7 0 6 0,-7 2 7 0,0 0-22 16,7-2-18-16,0 0-18 0,0 0-9 0,0 0-2 16,0 0 4-16,0 0 9 0,0 0 9 0,0 0 16 15,0 0 15-15,0 0 13 0,0 0 12 0,0 0 13 16,0 0-2-16,0 0 1 0,-3-2-7 0,3 2-3 16,-2-2-4-16,5-1-6 0,0 2-9 0,0-3-14 15,-1 0-13-15,2 1-17 0,3 0-11 16,0 0-16-16,-7 3-22 0,0 0-26 0,9-3-37 15,-9 3-43-15,0 0-47 0,0 0-60 0,0 0-69 16</inkml:trace>
  <inkml:trace contextRef="#ctx0" brushRef="#br6" timeOffset="-87704.35">4363 15014 588 0,'0'0'128'0,"0"0"21"16,0 0 15-16,0 0 11 0,0 0 10 0,0 0-35 16,0 0-24-16,0 0-18 0,0 0-11 0,0 0-6 15,0 0-2-15,0 0 4 0,0 0 2 16,0 0 5-16,0 0-2 0,0 0 2 0,0 0-2 16,3 3-7-16,-1-2-12 0,-2-1-13 0,5 2-12 15,-5-2-14-15,5 0-9 0,-1-1-13 0,-4 1-14 16,2-2-21-16,-2 2-31 0,0 0-35 0,0 0-44 15,0 0-64-15,0 0-85 0</inkml:trace>
  <inkml:trace contextRef="#ctx0" brushRef="#br6" timeOffset="-80744.06">4594 14547 30 0,'0'0'11'0,"1"-9"5"0,-1 9 7 0,0 0 4 15,0 0 8-15,0 0 3 0,0 0 2 0,0 0-2 16,0 0-3-16,0 0-2 0,0 0-8 15,0 0-3-15,-2-5-7 0,2 5-2 0,0 0-2 16,0 0-1-16,0 0 0 0,0 0-2 16,0 0 5-16,0 0 4 0,0 0 6 0,0 0 9 15,0 0 14-15,2-5 16 0,-2 5 17 0,3-8 9 16,-3 2 9-16,0-1 15 0,0 7 5 0,-1-6 3 16,1 0-8-16,0 6-6 0,0 0-14 0,0 0-4 15,0 0-17-15,0 0-18 0,0 0-17 0,0 0-16 16,0 0-9-16,-3-1-11 0,4 5-8 0,2 4-5 15,1 0 2-15,-2 5-2 0,-1 4 7 0,3 2 1 16,0 3 0-16,-2 2 0 0,0 4 3 16,4-5 2-16,-1 4 3 0,0-1 0 15,1 0-5-15,0 1 4 0,-1-1 2 0,0-3 2 16,-2 1-5-16,3-3-15 0,-3-3-21 0,-1-1-25 0,0-5-28 16,0-3-32-16,-2-9-37 0,0 0-34 0</inkml:trace>
  <inkml:trace contextRef="#ctx0" brushRef="#br6" timeOffset="-80271.53">4796 14582 612 0,'-13'-8'246'0,"1"1"27"0,2 3 25 0,10 4 16 0,0 0 13 15,0 0-117-15,0 0-53 0,-3-4-31 16,4 4-25-16,4-2-25 0,-1 0-14 0,2 2-12 15,2-2-9-15,3 0-4 0,-1 0-9 0,2-3-4 16,5-1 0-16,-5 2-1 0,1-2-16 0,-1 2-4 16,1 0-7-16,1 2-9 0,1 2-6 0,-3 2-9 15,0 1-6-15,-1 2-7 0,-4 1-2 0,-1-1-10 16,-3 3-8-16,1-1-7 0,-1 1-17 0,1-3-17 16,-4-5-26-16,0 0-28 0,-4 7-4 0,3-1 6 15,-2 0 0-15,-1 2 4 0,-1 1 4 0,0 1 15 16,0-2 22-16,-3 1 23 0,1-1 1 0,0-1-4 15,7-7-5-15,0 0-3 0,-4 8 16 0,4-8 12 16,0 0 14-16,0 0 16 0,0 0 15 16,0 0 20-16,2 6 22 0,0-3 23 0,2 1 17 15,0-3 9-15,4-2 4 0,1 3-3 0,4-3-2 16,4 0-1-16,-2 3-1 0,3-1-5 16,-3 0-6-16,2 2 3 0,-2 0 5 0,-1 2-3 15,-1 1-3-15,-4-2-5 0,-9-4-8 16,5 7 2-16,-1 1-6 0,-4-1-12 0,-3 2-12 0,-3 2 0 15,-3 1 3-15,-1 1-3 0,-1 0 3 16,-3 2-6-16,1 1-1 0,-2 0 3 0,-1-1 1 16,-1 2-3-16,0-3-1 0,-4-1 1 0,2-4-2 15,-1 0-11-15,-2-3-20 0,4-2-29 0,-2-3-40 16,2-4-53-16</inkml:trace>
  <inkml:trace contextRef="#ctx0" brushRef="#br6" timeOffset="-80005.02">5336 14351 716 0,'-15'-1'144'0,"-1"1"26"0,16 0 20 16,0 0 18-16,0 0 11 0,0 0-45 0,0 0-20 15,0 0-18-15,0 0-9 0,-8 0-8 0,9-1-12 16,2 0-8-16,2 0 0 15,3-1 15-15,1 0-6 0,0-1-7 0,5-2-18 16,0 1-16-16,5-2-11 0,-6 0-8 0,4-2-11 16,-1 1-22-16,1 0-6 0,0 1-8 0,0-1-3 15,-4 2-7-15,-1-1-19 0,-2 3-34 0,-10 3-37 16,0 0-41-16,0 0-58 0,0 0-72 16,0 0-84-16</inkml:trace>
  <inkml:trace contextRef="#ctx0" brushRef="#br6" timeOffset="-79845.66">5293 14424 360 0,'0'0'167'16,"0"0"38"-16,0 0 29 0,0 0 22 0,0 0 22 15,-2 4-29-15,2-4-16 0,1 4-22 0,2-3-20 16,4 0-24-16,4-1-25 0,2-2-14 0,4 1-19 16,-1-2-20-16,6 0-27 0,1-1-15 0,-2-2-19 15,0 2-18-15,0-3-26 0,0-1-43 0,1-2-76 16,2-1-72-16,-1-1-103 0</inkml:trace>
  <inkml:trace contextRef="#ctx0" brushRef="#br6" timeOffset="-79276.23">5847 14033 463 0,'-5'-4'151'0,"5"4"30"0,0 0 23 16,-2-5 12-16,2 0 14 0,3-1-45 0,3-1-30 16,3 0-30-16,4 1-28 0,-1 0-27 0,6-1-21 15,1-2-12-15,4 0-10 0,0 0-10 0,2-2-6 16,-1-1-1-16,2 2-4 0,3-1-2 0,-2 0-4 15,0 0 3-15,-1 2-7 0,-6 0-6 0,-1 2-14 16,-2 1-14-16,-4 0-18 0,-2 1-20 0,-11 5-31 16,0 0-35-16,0 0-32 0,0 0-27 0,0 0-26 15</inkml:trace>
  <inkml:trace contextRef="#ctx0" brushRef="#br6" timeOffset="-78530.06">5992 13943 338 0,'0'0'92'0,"-9"2"20"0,9-2 20 0,0 0 16 16,0 0 13-16,0 0-6 0,0 0-14 16,0 0-15-16,0 0-21 0,0 0-21 0,-8 1-16 15,8-1-15-15,0 0-15 0,0 0-18 16,0 0-9-16,0 0-5 0,0 0-5 0,-6 3 0 15,6-3-3-15,0 0-1 0,0 0 1 0,0 0 1 16,0 0 2-16,0 0 1 0,0 0-2 0,0 0 1 16,0 0 1-16,0 0-2 0,0 0 0 0,0 0 3 15,0 0-5-15,0 0 1 0,0 0 1 0,-5 3-3 16,0 0 1-16,2 2 1 0,0 0-2 0,0 1-3 16,1 2 1-16,-1 1 1 0,1 1-2 0,-1 0 0 15,2-1 2-15,-1 1-3 0,-1 1 1 16,1-1 3-16,-1 0 1 0,2-1-3 15,1-1 2-15,1-1 2 0,-1-7-2 0,2 5 3 0,1 0 2 16,0-2-2-16,1 0-3 0,2 0 3 0,-1-3-2 16,-5 0 2-16,0 0 0 0,8 0 0 0,-8 0-1 15,5-1 4-15,2 0 11 0,-7 1 1 0,0 0 7 16,4-2 5-16,3-1 7 0,-1 2 4 0,2-2 10 16,-1 0 3-16,1 0-2 0,1 1 9 0,-1-1 3 15,1 1 0-15,-2-1-2 0,-7 3 1 0,10-2-6 16,-1 0-6-16,-2 0-3 0,-1 0-14 15,4-1-6-15,-2 2-6 0,1 1-8 16,3-1-4-16,-1 1-5 0,1 0-1 0,0 0-4 0,-1 0 2 16,3 0-2-16,-1 0 0 0,2 1 2 15,-2 0-1-15,-2 0 2 0,0 0-3 0,-2 0 3 16,0-1-3-16,2 1 2 0,-4 1 0 0,-7-2-2 16,0 0 0-16,0 0-1 0,0 0 1 0,0 0-3 15,6 2 2-15,-6-2-1 0,0 0-3 0,4 5 3 16,-3-1-2-16,0 0 1 0,-1 2-1 0,-1-1 1 15,1 3 1-15,-3 1 2 0,-1 2 1 0,0-1 1 16,-2 1 1-16,4-3 0 0,-4 0 1 0,0 1 1 16,2-2 3-16,-4 2-2 0,2-3 2 0,-4 0-1 15,0-1 4-15,-3 1 2 0,-2 0 0 0,-1 1 3 16,-3 0 0-16,0-1 1 0,0 0-2 16,-1-1 1-16,0 0-3 0,2 0-3 0,2-3 2 15,4 1-2-15,2-2-2 0,0-1 3 16,10 0 0-16,0 0 5 0,0 0 1 0,0 0 9 15,0 0 5-15,0 0 6 0,0 0 3 0,0 0 1 16,0 0 0-16,0 0-3 0,0 0-1 0,0 0-7 16,0 0-9-16,0 0-12 0,0 0-23 0,0 0-34 15,0 0-41-15,0 0-52 0,0 0-72 0,0 0-104 16</inkml:trace>
  <inkml:trace contextRef="#ctx0" brushRef="#br6" timeOffset="-73524.48">500 16764 788 0,'-5'-8'170'0,"5"8"17"0,0 0 18 0,0 0 6 16,0 0-1-16,0 0-78 0,-7-3-47 0,1 2-37 15,1 2-19-15,0 6-14 0,4 4-22 0,1 5-5 16,3 3-2-16,-5 2 3 0,5 3 1 0,-2 2 3 16,2 0 1-16,-1 1-1 0,1 0 1 0,0-1-1 15,0 2 5-15,-1-3-1 0,-1 0 1 16,2 0 1-16,-1 0 1 0,0 0 3 0,0-1 1 16,1-1-1-16,-1-2 1 0,0-3 2 0,0-3-1 15,0-4 4-15,-2-11-1 16,0 0 1-16,0 0-1 0,2 5 5 0,0-6-2 0,0-2 2 0,1-3-2 15,-1-2 3-15,2-1 8 0,-1 0 7 0,3-2 10 16,0-3-1-16,0-2 0 0,-1 4 2 0,1-2-1 16,4-2-3-16,1-2-18 0,3 1-11 0,-1 0-8 15,1 0-2-15,1 3-1 0,-1 2 0 0,6 3-2 16,0 2-1-16,-1 3 9 16,0 2 3-16,-3 4-1 0,1-1-3 0,-1 2 2 15,-2 1 0-15,0 0 5 0,-1 1 8 0,-5 2-2 16,-1 1 0-16,0 3 2 0,-2 2 2 0,-1 2-2 15,0 0-2-15,0 2-3 0,-1 5-8 0,-3 0 3 16,0 1-2-16,0 2 0 0,0-1-2 0,0 0 1 16,0-2-8-16,-1 1-22 0,0-3-22 0,0-2-32 15,-1-6-38-15,1 0-52 0,1-12-59 0,0 0-76 16</inkml:trace>
  <inkml:trace contextRef="#ctx0" brushRef="#br6" timeOffset="-71849.11">1297 16632 267 0,'0'0'125'0,"0"0"21"0,0 0 18 0,0 0 14 15,0 0 9-15,0 0-36 0,0 0-29 0,0 0-23 16,0 0-24-16,0 0-23 0,-2-3-19 0,0 0-19 16,0 4-10-16,-2 4-7 0,-2 4-5 0,-4 5-6 15,-2 5 1-15,-1 3 2 0,-2 3 1 0,0 3 3 16,3 0 1-16,0 2-1 0,0 1 1 0,2 1 1 15,1-2-3-15,4-3 1 0,-1 1 2 16,4-2-2-16,3-2 0 0,2 3 5 16,2-1-1-16,2 0 6 15,4 3 11-15,4 1 5 0,-1 2-1 0,4-2 5 0,-1 0-1 16,2-3-3-16,1 0 2 0,-1-2-3 0,3-1-8 16,-1-4-3-16,-3-6 0 0,0-2-3 15,-1-5-1-15,-2-1-10 0,-1-2-25 0,0 0-40 0,-1-5-64 16</inkml:trace>
  <inkml:trace contextRef="#ctx0" brushRef="#br6" timeOffset="-71449.41">1538 16866 831 0,'-12'-2'127'0,"12"2"27"0,-11-2 16 0,2 2 8 16,9 0 7-16,0 0-24 0,0 0-25 0,0 0-18 16,0 0-21-16,0 0-20 0,0 0-10 0,0 0-7 15,0-1-5-15,3-1-8 0,3 1-6 0,5 0-16 16,2 0-8-16,3-1-4 0,1-1-7 0,7 0-2 16,8 0-3-16,4-3 2 0,-2 2-1 15,1 1-1-15,2-1 0 0,-3 0-1 16,-1 0-1-16,-2 1 4 0,-2 0-2 0,-8 0 3 15,-7 2 6-15,-14 1 6 0,11-1 9 0,-11 1 8 16,0 0 1-16,0 0-1 0,0 0-2 0,0 0-4 16,4 1-10-16,-3 1-9 0,-2 1-14 0,-3 2-8 15,-1 2 0-15,1 1-2 0,-3 5 1 0,0 1-2 16,0 1 3-16,-2 5 5 0,2-1 6 16,-2 2 0-16,2 1-1 0,-1 2 0 0,1 0 4 15,-3 1 0-15,4-3-18 0,-3 0-4 16,2-1-24-16,4-2-29 0,-2-1-21 0,1-1-37 15,1-3-48-15,0-3-34 0,3-11-33 0,0 0-69 0</inkml:trace>
  <inkml:trace contextRef="#ctx0" brushRef="#br6" timeOffset="-71245.61">1648 16981 652 0,'-14'2'200'16,"2"1"35"-16,12-3 28 0,0 0 17 0,0 0 8 15,0 0-54-15,0 0-36 0,0 0-39 0,0 0-34 16,0 0-35-16,0 0-23 0,-4 3-11 0,4-1-2 16,4 0-9-16,8-1-12 0,8 2-6 0,0 0 0 15,5 0 0-15,1-2-5 0,4 2-5 0,5-2-7 16,-4-1-11-16,2 0-25 0,1-2-33 16,0-1-43-16,-2-3-59 0,2-2-78 0,2-5-105 15</inkml:trace>
  <inkml:trace contextRef="#ctx0" brushRef="#br6" timeOffset="-70925.23">2349 16716 573 0,'-14'3'71'16,"-4"3"14"-16,2 1 4 0,-3 2 3 0,7 1 10 0,-1 1-26 16,2 1-11-16,-2 2-12 0,-2 1-10 0,2 2-24 15,1 1-4-15,2 1 1 0,0 1-11 0,3 0 0 16,2 1 0-16,2 0 2 0,2-1-8 15,3 0 11-15,3-2-2 0,2-2 2 16,3-1 17-16,1-2 11 0,3-3 3 0,0-2 5 16,2-3 12-16,-1-2 17 0,2-2 12 0,0-1 8 15,2-3-3-15,-3 0 0 0,-2-2 1 0,1-2 2 16,-1-2-10-16,-4 0-13 0,-1-2-11 0,-2-2-10 16,-3-1-17-16,-4 0-16 0,-2-2-10 15,-2-2-12-15,-3 0-6 0,-3-1-8 16,-2 2-6-16,-3-1-17 0,-3 3-13 15,-2 1-16-15,-2 3-15 0,-2 1-27 16,-1 3-36-16,-2 3-59 0,-3 1-63 0</inkml:trace>
  <inkml:trace contextRef="#ctx0" brushRef="#br6" timeOffset="-70110.31">2163 16856 69 0,'-7'-1'7'0,"1"0"1"0,6 1 2 0,0 0 1 15,-6 0 9-15,-2 2 1 0,1 1 3 0,2 1 4 16,-1 1 4-16,3 1-4 0,0 0 0 0,1 2 27 16,-1-1-8-16,0 0-7 0,1 1-5 0,2 0-7 15,-2 1 2-15,2 1 0 0,2 2 2 0,0 0-27 16,1 0-1-16,-1-2-17 0,2 3-22 0,0-1-29 16</inkml:trace>
  <inkml:trace contextRef="#ctx0" brushRef="#br6" timeOffset="-69311.43">2659 16950 254 0,'5'1'114'0,"-5"-1"19"0,2 6 16 0,-2-6 9 15,0 0 13-15,0 0-24 0,0 0-17 0,0 0-12 16,0 0-12-16,0 4-13 0,0-4-12 0,0 0-12 16,0 0-10-16,0 0-10 0,-2 4-10 0,2-4-8 15,0 0-1-15,0 0 4 0,0 0 9 16,0 0 15-16,0 0 12 0,0 0 7 0,0 0 3 15,0 0 7-15,0 0-1 0,0 0-4 0,0 0-12 16,0 0-12-16,0 0-14 0,0 0-6 0,0 0-6 16,0 0-13-16,0 0-6 0,0 0-6 0,0 0 0 15,0 0-1-15,0 0-2 0,0 0-1 0,0 0-6 16,0 0 2-16,0 0-2 0,0 0-1 0,0 0-3 16,0 0-9-16,0 0-15 0,0 4-6 0,-5 1 0 15,0 1-7-15,5-6-4 0,-7 1 0 0,0 0 5 16,0 0 6-16,-1-2 17 0,0 0 7 0,4 1 5 15,4 0 9-15,0 0 8 0,0 0 2 16,0 0 2-16,0 0 16 0,0 0 14 0,0 0 11 16,0-4 8-16,3 1 4 0,1 0 8 15,1 0 4-15,2 0 4 0,-1-1-9 0,2 1-6 16,1 2-6-16,3-1-1 0,-12 2 1 0,0 0-7 16,5 0-3-16,-5 0-7 0,0 0-6 0,6 3-6 15,-6-3-8-15,0 0-17 0,0 0-22 0,2 4-30 16,-2 0-33-16,-1 2-31 0,0 2-32 0,-2 0-39 15,-1 4-44-15,-3 2-53 0,-6 1-68 0</inkml:trace>
  <inkml:trace contextRef="#ctx0" brushRef="#br6" timeOffset="-68047.28">2602 17080 195 0,'8'-3'46'0,"1"1"18"0,0 1 18 15,2-1 11-15,-3 2 9 0,-8 0 2 0,0 0-12 16,0 0-14-16,0 0-17 0,0 0-19 0,0 0-18 16,5 3-9-16,-5-3-11 0,2 4-4 0,1 0-4 15,-3 3 1-15,2 0 1 0,-2 1 1 16,-2 1 1-16,0 2-2 0,-2 1 4 0,0 3 2 15,0-3 0-15,0 2 1 0,-1 0-11 0,3 0-14 16,-5-3-21-16,1 2-32 0,1-1-38 0</inkml:trace>
  <inkml:trace contextRef="#ctx0" brushRef="#br6" timeOffset="-67229.6">2896 16779 81 0,'-7'18'9'0,"-1"-1"-1"0,1 2 16 16,0-1 21-16,2-1-1 0,2-2-7 0,1-2 1 15,3-1-3-15,2-2 2 0,1 0 1 0,1 2-9 16,5-2-15-16,2-2 1 0,0 0 1 0,3-2 9 16,1-1 21-16,3-1 10 0,-1 0 8 0,0-2 3 15,2-2 6-15,-2-4 19 0,-2 2 21 0,1-1 8 16,-5-2-3-16,-2 2 5 0,1-2 3 0,-11 5 7 15,5-8-7-15,0-1-16 0,-3-1-21 0,-4-1-19 16,-2-2-15-16,-1-2-16 0,-1 0-12 0,0-3-17 16,-1 1-6-1,-3 0-1-15,1 2-3 0,0 1 0 0,0 3-5 0,-1 3-4 16,2 2-7-16,0 1-15 0,-2 3-27 0,-1 2-38 16,1 1-25-16,2 3-31 0,-4 1-33 0,2 2-50 15</inkml:trace>
  <inkml:trace contextRef="#ctx0" brushRef="#br6" timeOffset="-66917.53">2986 16602 289 0,'-2'-7'100'0,"2"7"18"16,0 0 16-16,0 0 19 0,0 0 12 15,0 0-17-15,0 0-11 0,0 0-14 0,0 0-13 16,0 0-12-16,4-3-16 0,3 1-20 0,4 2-12 16,0 0-12-16,4 2-16 0,0 1-9 0,5 3-7 15,6 2-4-15,4 4 3 0,5 2-1 0,0 0 0 16,-1 1-1-16,1 2 3 0,-1 0-2 0,-1 1-1 16,-2-1 1-16,-2 2-5 0,-8-1 1 0,-4-1 2 15,-4 2-2-15,-8 0-2 0,-1 1-1 16,-4 1-2-16,-4 3 1 0,-2 2 3 15,-2 1-1-15,-3 3 1 0,-1 1 1 0,-5 1 4 0,0 1 6 16,-6 3 3-16,-3-1-15 0,-3 0-23 16,1-4-29-16,-1-2-42 0,-1-2-43 0,1-5-54 15</inkml:trace>
  <inkml:trace contextRef="#ctx0" brushRef="#br6" timeOffset="-66629.15">3622 16824 1128 0,'-19'-1'208'0,"5"2"35"0,14-1 27 15,0 0 19-15,0 0 15 0,0 0-64 0,0 0-48 16,0 0-36-16,0 0-39 0,0 0-30 0,-6-1-27 15,6-2-14-15,6 1-18 0,11-1-7 16,4-1-2-16,4 2-8 0,5-3-4 0,1 1-8 16,1-1-16-16,4 1-33 0,-4-1-35 0,-1 0-31 15,-3 2-36-15,-3-1-42 0,-7 2-61 0,-1-1-72 16,-17 3-67-16</inkml:trace>
  <inkml:trace contextRef="#ctx0" brushRef="#br6" timeOffset="-66458.7">3665 16912 263 0,'-12'7'121'0,"12"-7"33"0,-10 8 31 0,10-8 23 0,0 0 17 16,0 0-14-16,0 0-16 0,0 0-15 0,-3 4-16 15,8 0-24-15,7-2-30 0,5 0-18 0,7-1-16 16,2-1-19-16,9-2-19 0,1-1-25 0,5-1-60 16,3-3-59-16,1-1-91 0</inkml:trace>
  <inkml:trace contextRef="#ctx0" brushRef="#br6" timeOffset="-65830.35">4897 16291 361 0,'0'0'77'0,"0"0"3"0,0 0 1 0,0 0 1 16,-4-4-2-16,-2 2-34 0,1 2-25 0,2 4-6 16,-1 4 7-16,2 1 5 0,1 2-1 15,1 1 0-15,0-1 1 0,-1 0-3 0,2-2 1 16,-1-9-1-16,0 0-12 0,0 0-10 0,0 0 1 16,0 0 1-16,0 0 1 0,0 0 0 0,0 0 5 15,0 0 9-15,0 0 15 0,0 0 17 16,0 0 17-16,0 0 18 0,0 0 19 0,0 0 11 0,0 0 8 15,0 0 0-15,0 0-1 0,0 0-11 16,0 0-11-16,0 0-21 0,0 0-19 0,0 0-11 16,0 0-11-16,0 0-5 0,0 0-8 0,0 0-8 15,0 0-5-15,6 7 0 0,-3-3-1 0,1-1-3 16,4-3-1-16,1 0-5 0,5 0-5 0,5 0 1 16,5 0 2-16,3 0 1 0,5 0 0 15,1 2 4-15,4-2-2 0,4 0-5 0,0 0-10 0,-1-2-19 16,-1-3-34-16,-3-2-32 0,-4-3-44 15,-3 0-55-15,-4-1-66 0</inkml:trace>
  <inkml:trace contextRef="#ctx0" brushRef="#br6" timeOffset="-65462.27">4957 16384 121 0,'-13'10'34'0,"2"3"12"0,3-3 5 0,2 3 28 15,0-1 56-15,4-1-9 0,-2 1-3 0,0 0-12 16,1-2-12-16,2 2-11 0,-2-3-4 0,2 1-28 16,1-2-56-16,-1-1 2 0,0-1 1 0,1 1-3 15,-2 1 7-15,1 1-2 0,-1 0 2 0,2-1-1 16,0 0-2-16,0-8 0 0,0 0 5 16,0 0-1-16,4 5-3 0,-1-1 5 0,1-1-1 0,1-2 14 15,4-1 24-15,2-1 18 0,3-2 8 16,3 0 12-16,2 2 10 0,1-2 0 0,-2 1 5 15,3 1-11-15,1 2-18 0,3-1-19 0,2 2-11 16,-2 1-12-16,0-1-12 0,-3 2-5 0,-1-1-5 16,-3 3 2-16,-4-2-1 0,-3 2 6 0,-4 0 2 15,-5 1 1-15,-3-2 1 0,-5 2-1 0,-1 0-2 16,-4 0-6-16,-1 2-2 0,1 0-4 16,-1 2 2-16,-3 1-3 0,2 0 5 15,-4 3 0-15,-1-2-1 0,0 0-23 0,-2 0-25 16,1-1-39-16,-1-1-55 0,2-3-60 0,1 0-84 15</inkml:trace>
  <inkml:trace contextRef="#ctx0" brushRef="#br6" timeOffset="-65270.71">5466 16588 1187 0,'10'-5'168'0,"-10"5"16"16,0 0 7-16,0 0 2 0,11-5-1 0,-3 0-69 15,0 1-50-15,1 2-23 0,-1 0-26 0,4 0-16 16,5 1-8-16,2 0-11 0,1 1-11 0,1-2-24 16,1 0-27-16,3-1-42 0,-1-2-50 0,1-1-63 15,0-1-49-15</inkml:trace>
  <inkml:trace contextRef="#ctx0" brushRef="#br6" timeOffset="-65077.82">5578 16406 313 0,'-11'4'130'0,"0"-1"14"0,2 1 9 16,3 2 4-16,2 1 13 0,1 1-29 0,1-1-21 15,2 3 3-15,0 1-26 0,0 0-17 0,0 2-6 16,0 0 1-16,1 2 0 0,0-1-13 0,1 1-9 16,2 2-35-16,-1 0-1 0,0 1 2 15,0 2 3-15,2 1-15 0,0 0-32 0,-1 0-23 16,0 0-32-16,0 0-54 0,0-2-47 0,-1-2-54 0</inkml:trace>
  <inkml:trace contextRef="#ctx0" brushRef="#br6" timeOffset="-64772.42">6131 16437 1263 0,'-15'-3'112'0,"-2"2"15"0,2 3 5 16,0 2 0-16,4 3 1 0,7-1-77 0,-4-2-15 15,3 3-8-15,2 0-12 0,-3 2-15 16,0 1-6-16,1 2-2 0,-2 2 1 0,0 2 1 16,3-1-3-16,0 1-1 0,3 1-5 15,0 1-2-15,3-2 0 0,1-1 1 0,1-3 1 16,4 1 2-16,0-3 1 0,4-3 8 0,-2 0 19 16,1-3 34-16,1-1 36 0,-2-2 43 0,1-1 37 15,-4-1 33-15,-7 1 31 0,7-2 20 0,-1-3-14 16,1-3-30-16,-2-3-34 0,-2-2-44 15,-2-2-42-15,-3-3-45 0,-1-1-49 0,-3-2-48 16,-2-3-28-16,-1 2-23 0,-3 1-31 0,-3 3-27 16,-8 2-26-16,-1 5-11 0,-3 4-19 0,-1 3-28 15,-5 6-55-15,-3 2-95 0</inkml:trace>
  <inkml:trace contextRef="#ctx0" brushRef="#br6" timeOffset="-60478.18">6277 16176 644 0,'0'0'113'0,"0"0"20"16,0 0 14-16,0 0 10 0,0 0 7 0,0 0-42 16,1-2-26-16,2 3-24 0,3 2-19 0,7 1-18 15,2 4-8-15,5 3-3 0,3 3-7 0,3 4-2 16,1 4 0-16,2 4-3 0,-5-1 4 15,-1 4-5-15,-2 3-5 0,-1 3 6 0,-2 1 3 16,-5 3-1-16,-4-1 1 0,1 1 1 0,-4-2-3 16,-3 1 2-16,0 1-1 0,-3-3-11 15,-4 1 1-15,-3-2 4 16,-7-1 1-16,-4-2 4 0,-5 2 1 16,-4-3-1-16,-4-1-4 0,-4-1-11 0,-5-2-29 15,-6-1-24-15,-4-2-41 0,-2-2-61 0,-1-1-54 0</inkml:trace>
  <inkml:trace contextRef="#ctx0" brushRef="#br6" timeOffset="-60001.78">4764 16207 420 0,'-7'-5'139'0,"-2"1"2"16,0 3 2-16,4 1 0 0,-1 0-3 0,-2 3-65 15,2 4-35-15,-2 6-32 0,1 6-13 16,-2 6-5-16,1 4-1 0,0 7-5 0,0 5 3 15,0 6 5-15,1 7-2 0,1 1 3 0,2 3 0 16,3 0 4-16,3-4 1 0,5-3 5 0,3-3 0 16,8-2-3-16,2-1 6 0,3-4-2 0,5-2 2 15,5-1-5-15,5-1-1 0,1-4-4 16,3 1-12-16,3 0-16 0,5-6-23 0,2-2-8 16,9-3-13-16,3-5-23 0,4-4-27 0</inkml:trace>
  <inkml:trace contextRef="#ctx0" brushRef="#br6" timeOffset="-59538.39">7392 16290 456 0,'-8'-4'127'0,"1"0"6"16,7 4 6-16,-8 0-3 0,0 0-2 0,3 3-65 16,-3 2-34-16,2 3-19 0,-3 2-13 15,1 3-6-15,-3 3-4 0,-1 3 2 16,0 1 2-16,-4 3 3 0,1 0 1 0,-4 1 2 15,-1 3 5-15,-3 0-1 0,0 1 0 0,-1-1 3 16,2 2-1-16,-2-3-4 0,3 0-15 0,1-4-36 16,3-1-59-16</inkml:trace>
  <inkml:trace contextRef="#ctx0" brushRef="#br6" timeOffset="-59333.31">7065 16360 1022 0,'-10'-15'257'0,"1"5"29"0,1 3 32 0,0 1 27 16,8 6 21-16,-7-1-114 0,7 1-55 0,0 0-36 15,0 0-24-15,0 0-25 0,0 0-33 0,0 0-29 16,0 0-22-16,0 0-11 0,0 0-14 0,0 0-14 16,0 0-22-16,0 0-31 0,2-3-32 0,-1-1-34 15,1 4-48-15,0-1-67 0,7 2-66 0,3-1-88 16</inkml:trace>
  <inkml:trace contextRef="#ctx0" brushRef="#br6" timeOffset="-59065.66">7419 16654 596 0,'-3'10'254'0,"-2"-2"29"0,1-1 30 16,-3 0 25-16,7-7 18 0,0 0-100 0,0 0-52 15,0 0-28-15,0 0-22 0,0 0-21 0,0 0-29 16,0 0-22-16,0 0-18 0,0 0-19 0,0 0-15 15,0 0-15-15,0 0-24 0,0 0-35 0,0 0-35 16,0 0-37-16,0 0-44 0,-1 0-51 0,0-4-62 16</inkml:trace>
  <inkml:trace contextRef="#ctx0" brushRef="#br6" timeOffset="-58748.95">7673 16353 546 0,'0'0'147'0,"-5"-8"17"15,5 8 12-15,0 0 6 0,0 0 2 16,0 0-66-16,0 0-39 0,0 0-35 0,0 0-27 16,0 0-36-16,0 0-30 0,0 0-28 0,-4-1-20 15,3 3-16-15,2 6-6 0,0 5 0 0,2 1 0 16,1 0-5-16,-2 4-9 0</inkml:trace>
  <inkml:trace contextRef="#ctx0" brushRef="#br6" timeOffset="-58368.37">7507 16681 70 0,'-6'5'46'15,"6"-5"14"-15,-7 3 12 0,7-3 11 0,0 0 15 16,0 0 9-16,0 0 2 0,0 0-3 0,0 0 2 15,0 0 1-15,0 0 1 0,0 0 3 0,0 0 0 16,0 0-5-16,0 0-3 0,0 0-4 16,0 0-4-16,-2 0-10 0,-2-3-12 0,2-1-17 15,1-1-21-15,-1-1-21 0,3 0-30 0,2 0-30 16,-1-1-38-16,-2 7-44 0,0 0-41 0,0 0-40 16,4-8-37-16</inkml:trace>
  <inkml:trace contextRef="#ctx0" brushRef="#br6" timeOffset="-57790.39">7585 16331 367 0,'-3'-7'100'0,"3"7"10"0,0 0 11 16,0 0-1-16,-4-1 2 0,2 2-28 15,-2 3-27-15,4 3-22 0,-1 5-14 0,1 2-2 16,1 2-12-16,-1 4 1 0,3 3-1 16,-1-2-3-16,1-1-1 0,2-1-3 0,1 1-2 15,-3-2-6-15,0 0 0 0,2 0 1 0,-1 0 3 16,-1 0-3-16,1 0 0 0,0 0 2 0,1-1 2 15,-1 1-5-15,-1-1-16 0,1-1-33 0,0-4-35 16,-3-1-41-16</inkml:trace>
  <inkml:trace contextRef="#ctx0" brushRef="#br6" timeOffset="-57301.73">7827 16377 545 0,'0'0'225'16,"0"0"27"-16,0 0 25 0,0 0 20 0,0 0 14 16,0 0-88-16,0 0-50 0,0 0-34 0,0-8-14 15,0 2-17-15,0 0-22 0,0 6-16 0,4-5-14 16,0 3-9-16,1-2-6 0,1 0-6 0,1 3-13 16,2-2-10-16,2 2-4 0,-4 1-3 0,3 2-3 15,6 2-5-15,-6 1-2 0,5-1-3 16,-4 2-1-16,0-1-2 0,-1 1 1 15,-2 1-4-15,-8-7 3 0,0 0-3 0,4 7-6 16,-1 1-7-16,-3-8-16 0,-2 4-16 0,-1 0-24 16,-2 0-21-16,-2 1-5 0,0 2 6 0,-3 1 6 15,0 3 5-15,-3 0 10 16,0 1 1-16,0 0-4 0,3 3-8 16,-3 0-18-16,3-1-29 0,0-3-19 0,10-11-14 0,0 0 2 0,-5 9 17 15,5-9 31-15,0 8 39 0,4-2 33 0,2-2 43 16,5-2 33-16,0-1 30 0,2 0 22 0,4 0 18 15,-1 0 11-15,5 1 7 0,-3 1 6 0,-2 0-2 16,2 2 5-16,2 1-9 0,-4 1 0 0,-1-1-7 16,1 1-4-16,0 1-6 0,-4 2-8 0,0 0-9 15,-3-1-10-15,-3 1 1 0,-5-2-17 0,-2 2-9 16,-1-2-6-16,-4 1-10 0,0-2-6 0,-1 0-5 16,-2-1-8-16,-2 1-1 0,2-1-1 15,0 0 0-15,1 2-1 0,-3-1-2 0,2-2-1 16,0 0-2-16,-1 2 1 0,-1-1-4 15,-2-1-3-15,-2-1-11 0,-1-2-14 0,-2 0-21 16,1 0-28-16,2-2-27 0,0-1-38 0,2-1-49 16,2-1-71-16</inkml:trace>
  <inkml:trace contextRef="#ctx0" brushRef="#br6" timeOffset="-56965">8380 16438 580 0,'-6'-4'126'0,"0"0"33"0,6 4 26 0,0 0 19 16,0 0 18-16,0 0-14 0,0 0-18 15,0 0-21-15,0 0-22 0,0 0-28 0,0 0-27 16,4-4-17-16,1 2-17 0,4 1-20 16,5-1-11-16,4 2-10 0,3 0-6 0,4 1-4 15,4-3 2-15,5-1-4 0,2 1 2 0,-5 2-2 16,0-4-2-16,0 2-1 0,-5-1-2 0,-1 0 0 16,-4 1-5-16,1 0-19 15,-5 1-23-15,-3 0-27 0,-2-1-40 16,-12 2-53-16,0 0-62 0,8-4-75 0</inkml:trace>
  <inkml:trace contextRef="#ctx0" brushRef="#br6" timeOffset="-56773.46">8473 16593 574 0,'-5'9'176'0,"5"-9"41"0,0 0 29 16,0 0 22-16,-2 7 24 0,4-1-31 0,1-3-17 15,4-1-17-15,1 0-20 0,6-1-29 0,2 0-18 16,0-2-7-16,3 0-16 0,4-2-18 0,1-1-26 15,6-1-26-15,2-1-19 0,-1 0-21 0,0-2-32 16,-2 1-43-16,0-2-44 0,-3 1-53 0,1-2-83 16,-2-1-123-16</inkml:trace>
  <inkml:trace contextRef="#ctx0" brushRef="#br6" timeOffset="-54875.51">9329 16377 285 0,'-8'1'93'0,"8"-1"17"0,0 0 15 0,-8-1 13 15,8 1 14-15,0 0-19 0,0 0-17 16,0 0-14-16,0 0-8 0,0 0-3 0,0 0-8 16,0 0-5-16,0 1-6 0,5-1-7 0,2 0-2 15,0 1 3-15,5-2-1 0,2 0-7 0,4 1-3 16,1-1-4-16,1 1-1 0,4-2-7 0,-9 1-3 15,1-2-8-15,-2 3-2 0,0-2-4 0,0 1-6 16,-1-3-5-16,0 1-1 0,0 1-4 16,3-4-1-16,-1 3-4 0,2-3-9 0,-2 1-17 15,2 0-19-15,0-3-21 0,-1 2-31 0,1 0-32 16,-1-1-29-16,-1 0-26 0,-1 1-18 0,-3 1-14 16,-2 0-11-16,-1 1-11 0</inkml:trace>
  <inkml:trace contextRef="#ctx0" brushRef="#br6" timeOffset="-54272.55">9412 16365 358 0,'-12'2'68'0,"5"-1"10"16,7-1 10-16,0 0 5 0,-8 1 0 0,8-1-26 15,-6 6-15-15,0-3-16 0,1 2-14 0,1 1-10 16,-1 0-11-16,1 1-2 0,-2 3-2 0,3-1 4 16,-4 0 0-16,2 2 4 0,0-1 0 0,2-1 5 15,-1 0 0-15,0-1-4 0,2 2 2 0,0-1-2 16,1-1-2-16,-2 0-1 0,1-1 1 0,1 0-1 16,1-7 1-16,0 0 2 0,0 0-2 15,2 5 2-15,-1 1 1 0,-1-6 3 0,3 5-2 0,0-1-2 16,1-1 0-16,1-1 1 0,-1-1-3 15,4-1-1-15,0-1 0 0,-1 1 2 0,2-1 5 16,-2-1 14-16,4 1 13 0,-2 1 14 16,2 1 14-16,4 0 6 0,0 0 2 0,2 0 0 0,1 0-1 15,0 1-7-15,1-2-10 0,0 0-17 0,2 0-11 16,0-2-6-16,-1 1-2 0,-4 1-4 0,-4 0-3 16,3 0-8-16,-5 1-4 0,-1-1 3 15,-9 0-2-15,0 0 2 0,10 2-3 0,-4 2 1 16,-3 0-2-16,-3 4 2 0,-3-1 0 15,3 1 1-15,-2 1-2 0,-1 1 0 0,-3 2 0 16,1 2 0-16,0 1 3 0,-1 0-3 0,-1 0-2 16,-1-1-1-16,2 2 5 0,-1 0-2 0,-3 0 4 15,-1 1 2-15,0 0-2 0,-2-3 4 0,-3 0 5 16,-2 0 4-16,-2-2 0 0,-4 0 0 0,3-2-1 16,0-1-2-16,0-4 3 0,0-1-3 0,2-3-1 15,2-2-2-15,1-2-1 0,3-2 3 0,6-1 2 16,2 0 8-16,1-1 7 0,2 0 8 0,2 0 7 15,3 0 5-15,2 1 3 0,1 1 1 0,1 2-6 16,3-2-8-16,-2 0-13 0,3 0-9 0,3 0-10 16,-2 0-6-16,1 0-7 0,2 1-2 0,0 0-17 15,2 0-22-15,0 1-32 0,0 1-42 16,0 1-64-16,-2-1-72 0</inkml:trace>
  <inkml:trace contextRef="#ctx0" brushRef="#br6" timeOffset="-50190.62">15958 8057 114 0,'-8'3'68'0,"-3"-1"22"0,11-2 20 0,-8 4 22 15,8-4 15-15,0 0 0 0,-7 3-4 0,7-3-13 16,0 0-3-16,0 0-9 0,-1 2-11 0,2 0-5 15,3 0-2-15,3 0-6 0,1-2-8 16,0 1 0-16,2 1-4 0,3-3 0 0,3 0 5 16,5 0 0-16,0 0-6 0,5 0-5 15,2 1-5-15,7-3-2 0,2 0-9 0,3 0-13 16,2 1-16-16,-2 0-17 0,-3-1-9 16,-3 0-5-16,-6 1 2 0,-4-2-5 0,-6 0-1 0,-4 3-6 15,-14 1-7-15,9-1-13 0,-9 1-15 0,0 0-19 16,7-3-23-16,-7 3-26 0,0 0-36 0,0 0-36 15,5-4-46-15,1 0-52 0</inkml:trace>
  <inkml:trace contextRef="#ctx0" brushRef="#br6" timeOffset="-49820.48">17184 8059 314 0,'0'0'194'0,"0"0"34"0,-4-4 24 0,3 3 11 15,2 0 10-15,3 0-37 0,3-1-32 0,3 1-30 16,3 1-32-16,2 0-21 0,2-1-17 0,3 1 0 16,-3 0-7-16,4-2-9 0,4 1-8 15,2-2-16-15,3 0-17 0,1-1-12 0,-1 0-8 16,-1 0-10-16,-2 1-2 0,0 1-3 0,-2-2-8 16,-2 1-3-16,-1 0 1 0,-6 0-2 0,1 0 3 15,0 2-2-15,0-1-8 0,-2-1-7 16,0 2-13-16,-2-2-17 0,-13 3-24 15,0 0-18-15,12-3-38 0,-2 0-43 0,-10 3-52 0,0 0-73 0</inkml:trace>
  <inkml:trace contextRef="#ctx0" brushRef="#br6" timeOffset="-43168">9524 13010 132 0,'-7'-3'26'0,"7"3"0"0,-6-4 1 16,6 4 2-16,0 0-1 0,-5-3-10 0,5 3-7 16,-7-2-3-16,-1 0 0 0,1 0 3 15,1 3 2-15,-2 1 1 0,-1 0 5 0,1 3 0 16,-1 0 4-16,-2 0 4 0,1 0 3 0,0 0 4 16,4 0 5-16,-3-1 8 0,9-4 8 0,-6 5 13 15,6-5 17-15,0 0 14 0,0 0 15 0,0 0 14 16,0 0 5-16,0 0 9 0,0 0 1 15,0 0-8-15,2 0-15 0,1-3-8 0,3-1-3 16,3-1-20-16,6-3-12 0,3-3-19 0,2-3-11 16,6-2-2-16,1-4-6 15,1-1-11-15,3-3-17 0,6-2-2 0,5-2 5 16,1-2 1-16,0-2 1 0,2 1-1 0,-2 0 7 16,2 0-1-16,-1 1 0 0,-3 3 2 0,-4 3-8 0,-8 2 1 15,-1 2 1-15,-9 5-3 0,-2 4-1 0,-5 3 1 16,-12 8-3-16,0 0 2 0,0 0 2 0,0 0-3 15,0 0-8-15,0 0-11 0,0 0-17 0,4-7-17 16,-4 3-14-16,-3 2-17 0,-3 1-19 0,-1 1-14 16,1-1-13-16,-3 0-14 0,0 0-1 0,0-1 0 15,-3 0-6-15,4 2 4 0,0-2 7 16,-3 0 17-16,0 1 16 0,-2-1 21 0,-1 2 16 16,-2 0 13-16,0 0 21 0,0 2 13 0,-3-2 5 15,1 1 3-15,1-1 1 0,1 2 0 0,-1 0 5 16,-1-2 7-16,1 0 7 0,2 0 11 0,2 1 17 15,1-1 15-15,3 2 20 0,1-2 17 0,8 0 10 16,-9 2 3-16,9-2 2 0,0 0-10 16,0 0-14-16,0 0-15 0,-2 0-20 0,6-1-17 15,3 2-16-15,1-2-11 0,0 3-11 0,4-2-1 16,1 1-1-16,2-1-2 0,3 0 1 0,3 0-1 16,-5 0 2-16,0 1 4 0,3-1 1 0,3 0-1 15,1-1 6-15,1 0 7 0,-4-1 12 16,0 1 9-16,-2-2 7 0,-3 3 3 0,1-1 1 15,-16 1 3-15,0 0-7 0,0 0-11 0,9 1-12 16,-2 2-13-16,-5 1-10 0,-1 3-3 0,-4 1-3 16,3 1-5-16,-3 4 3 0,-1 3 5 0,2 3 1 15,-1 4 4-15,0-1 0 0,0 0 2 0,0 2 1 16,-2 0 2-16,2-2 0 0,-1-1-1 0,2 0 1 16,-1-5-1-16,-1-2 3 0,4-14-2 0,-3 9 2 15,3-9 0-15,0 0 2 0,0 0-1 0,0 0 4 16,0 0-1-16,0 0 2 0,0 0 2 0,0 0 5 15,0 0 14-15,0 0 56 0,0 0-16 16,0 0 11-16,-2 3 17 0,0-2 13 0,0-4 17 16,-1-1 8-16,2-4-10 0,-3-4-59 15,-2-5 18-15,0-2-14 0,-2-4-19 0,-3-1-15 16,2 3-15-16,0-1-19 0,-1-1-3 0,-1 1 1 16,0 3-4-16,0 1 1 0,0 5 2 0,2 2-4 15,1 4 1-15,3 0-1 0,5 7-1 0,0 0 2 16,0 0 1-16,-7-4-5 0,7 4 2 0,0 0-2 15,-7-4-8-15,7 4-11 0,0 0-15 0,0 0-22 16,0 0-26-16,0 0-172 0,0 0 76 16,0 0-45-16,0 0-58 0,0 0-63 0</inkml:trace>
  <inkml:trace contextRef="#ctx0" brushRef="#br6" timeOffset="-35594.79">10326 16630 509 0,'-4'10'92'0,"-4"-3"13"15,0 0 17-15,8-7 4 0,0 0 0 16,0 0-26-16,-11 4-21 0,5-4-19 0,1-1-12 15,-2-2-7-15,2 0-6 0,5 3 13 0,-3-4 20 16,0 0 17-16,0-1 19 0,3-1 17 0,0 6 9 16,0-7 4-16,2 1-2 0,3 1-11 0,-5 5-16 15,4-5-20-15,1 1-20 0,0 0-18 0,0 1-19 16,-5 3-15-16,0 0-32 0,0 0-36 0,6-1-38 16,2-1-56-16,-8 2-69 0,5 2-70 0</inkml:trace>
  <inkml:trace contextRef="#ctx0" brushRef="#br6" timeOffset="-35388.61">10292 16929 747 0,'-8'5'178'0,"8"-5"32"0,-9 2 29 0,9-2 21 16,0 0 23-16,0 0-26 0,0 0-22 0,0 0-17 16,0 0-26-16,0 0-18 0,-2-1-25 0,1-1-23 15,3-1-26-15,1 0-25 0,2 1-25 0,2 0-28 16,1 2-19-16,1 0-20 0,0 0-13 15,0 3-9-15,-1 2-5 0,-1 1-1 0,-4 1-3 16,2 1-6-16,-2 1-3 0,-3 0 3 16,0 1-1-16,-2 0-1 0,-1 2 1 0,-2 1-10 15,-1 0 2-15,-3 2-13 0,0 1-24 0,-2 0-40 16,-3-1-54-16,-1-1-76 0</inkml:trace>
  <inkml:trace contextRef="#ctx0" brushRef="#br6" timeOffset="-34989.42">10680 16270 582 0,'-7'-5'181'0,"-1"0"27"0,8 5 18 0,0 0 17 16,0 0 13-16,0 0-52 0,0 0-36 0,0 0-29 15,0 0-26-15,0 0-24 0,0 0-14 0,0 0-15 16,0 0-10-16,0 0-11 0,0 0-7 0,0 0-12 16,0 0-7-16,0 0-2 0,0 0-4 0,0 0-4 15,0 0-16-15,0 0-19 0,0 0-31 0,0 0-23 16,0 0-36-16,0 0-39 0,0 0-48 0,0 0-56 16</inkml:trace>
  <inkml:trace contextRef="#ctx0" brushRef="#br6" timeOffset="-34236.69">10714 16234 623 0,'-11'-7'157'0,"5"1"24"0,6 6 15 0,-8-5 11 15,8 5-1-15,0 0-53 0,0 0-44 0,-4-3-34 16,4 3-28-16,0 0-30 0,-8 0-16 15,5 3-12-15,2 3-2 0,-2 6-3 0,3 6 2 16,-1 4-3-16,2 6 3 0,0 5 3 0,2 5-2 16,1 2 3-16,2 5 0 0,-3 3 2 0,2 0-1 15,4-1 4-15,-2-6-1 0,0-2 3 16,-3-3 1-16,2-4 0 16,3-3 2-16,-2-4 2 0,0-7-2 15,-1-3 0-15,-2-2 0 0,-4-13 2 16,0 0 4-16,0 0 4 0,0 0 11 0,0 0 6 0,0 0 4 15,0 0 5-15,0 0 0 0,0 0-3 0,0 3-2 0,-3-2-6 0,2-3-10 16,0-5-7-16,-3-6-5 0,-1-5-10 0,-1-7-7 16,0-3 5-16,1-3 3 0,1-3 1 0,6 2-2 15,5 1 0-15,-2 0 1 0,4 2 5 0,2 4 5 16,1 5-4-16,1 5 0 0,3 4 0 0,-1 4 4 16,-1 4 2-16,-1 3 2 0,-2 2 1 0,4 2 1 15,-3 1 0-15,1 2-1 0,-2 3 4 0,0 2-4 16,-1 0-1-16,0-1-2 0,-2 1 2 0,2 0-2 15,0 1-1-15,-4 1-2 0,0-1-3 16,2 1 2-16,-4-1-2 0,1-2 1 0,-1 1-1 16,1-2 3-16,-1 2-2 0,0-1 2 0,-2-2 2 15,1-2-4-15,-1 1-8 0,0-2-9 0,0-1-11 16,0 1-12-16,1 0-9 0,-3 0-17 16,0 0-34-16,1 0-40 0,-2 0-31 0,-1 0-28 15,0-3-38-15</inkml:trace>
  <inkml:trace contextRef="#ctx0" brushRef="#br6" timeOffset="-33557.84">11260 16157 307 0,'-4'-6'88'0,"4"6"21"0,-6-5 24 0,6 5 21 0,0 0 15 15,0 0-11-15,0 0-12 0,-5-3-16 0,0 0-21 16,-1 1-23-16,2 2-25 0,-2 2-22 0,-1-1-16 16,3 2-19-16,-3 2-8 0,0 2-5 15,1 3-2-15,-4 5 1 0,2 1 1 0,-1 8-2 16,-2 3 4-16,1 4 1 0,-1 4-1 0,-1 2-1 15,3 1 1-15,0 0-1 0,5-1-2 0,0 0 5 16,5 1-2-16,0-4 2 16,5 0 3-16,3-1 9 0,3-2 8 0,4 1 0 15,1-1 5-15,4 1 31 0,1-3 19 0,3-1 14 0,-1-4 2 16,2-1-5-16,-4-5-4 0,-1-4 10 0,-3-1 9 16,-1-1-20-16,-1-4-11 0,1-1-8 15,-4-2-3-15,0-2-3 0,-4 0-2 0,0-1-6 16,1 0-12-16,-3-1-13 0,-7-1-8 0,0 0-6 15,0 0-14-15,0 0-21 0,8-4-34 0,-1-1-93 16,-5-3-84-16</inkml:trace>
  <inkml:trace contextRef="#ctx0" brushRef="#br6" timeOffset="-32386.53">11415 16409 65 0,'0'0'24'0,"0"0"12"16,0 0 2-16,0 0 3 0,0 0 11 0,-2 4 8 16,2-3 6-16,5 0 16 0,3-1 10 0,6-2 9 15,1 2 12-15,3-1 11 0,1-1 2 16,2 0-6-16,0-2-4 0,-6 2-11 0,4 0-7 15,-4-1-12-15,1-1-8 0,-2 1-12 0,0-1-11 16,1-1-11-16,-2-1 0 0,2-1 4 0,1 2 0 16,0 0 3-16,-4-1 4 0,2 0 9 0,-3 2 8 15,-1-1 9-15,-10 5-2 0,0 0-7 0,0 0-4 16,0 0-10-16,0 0-11 0,0 0-10 0,0 0-11 16,0 0-6-16,6 0-10 0,-2 1-7 15,-2 2-7-15,-4 2-2 0,-5 0-4 0,2 1-3 16,-2 5-2-16,2 2-1 0,-2 5 2 15,2 1 3-15,0 1 4 0,0 4-2 0,2 5 5 16,-2 0 1-16,2 3 5 0,-2 0-1 0,3 0 0 16,-4-1 1-16,2-5-1 0,-2-1 1 0,3-5-14 15,-2-3-16-15,2-6-22 0,3-11-26 0,0 0-32 16,0 0-36-16,0 0-33 0,0 0-32 0,-5 6-30 16</inkml:trace>
  <inkml:trace contextRef="#ctx0" brushRef="#br6" timeOffset="-32182.31">11537 16626 608 0,'0'0'172'0,"0"0"23"0,0 0 16 16,0 0 18-16,0 0 21 0,0 0-36 16,0 0-33-16,0 0-24 0,-2 6-14 0,3-2-9 15,4-2 2-15,2 0-6 0,5 1-20 0,4-3-12 16,3 2-13-16,-2-2-17 0,4-1-15 15,2 0-17-15,-2-2-16 0,5-3-40 0,-1-1-48 16,2-3-40-16,2-3-77 0,0-1-101 0</inkml:trace>
  <inkml:trace contextRef="#ctx0" brushRef="#br6" timeOffset="-31859.73">12081 16290 569 0,'-18'0'88'0,"-2"4"21"0,5 1 22 16,0 4 6-16,3 4-1 0,2 0-43 0,-1 2-13 16,2 3-10-16,-2 0-19 0,2 0-24 0,1 2-24 15,3 0-4-15,1 0 1 0,1 1 0 0,0-1 1 16,2-1 2-16,3-1-3 0,0 0 3 0,1-4 1 16,2 0-1-16,0-3 4 0,1-1 9 0,2-4 13 15,2-2 18-15,0-1 14 0,2-2 15 0,0-1 19 16,0-3 12-16,1 1 12 0,-1-2 3 15,-1-1-5-15,2-1-9 0,-1 0-9 16,-1-2-9-16,-4-2-11 0,-1-2-7 0,-3 0-12 16,0-1-15-16,-4-2-11 0,-2 0-13 0,-1-2-21 15,-3 1-30-15,-5-1-33 0,0 1-32 0,-3 1-25 16,-1 1-26-16,-1 5-32 0,-2 1-38 16,-1 3-42-16,0 2-52 0</inkml:trace>
  <inkml:trace contextRef="#ctx0" brushRef="#br6" timeOffset="-30588.13">12280 16651 600 0,'5'4'105'0,"-1"1"15"0,-4-5 10 0,0 0 9 16,0 0 5-16,0 0-34 0,0 0-32 0,3 4-18 15,-3-4-15-15,0 0-15 0,0 0-11 0,0 0-7 16,0 0-7-16,0 0-2 0,0 0-2 0,0 0-3 16,2 6-3-16,-1-1 3 0,1 0-3 0,0 1 3 15,2 0-1-15,-3-2 0 0,0 3 2 0,-7 4 3 16,3 0 1-16,-1 0-1 0,3-1-1 0,0 0-19 16,-2 0-36-16,0-1-44 0,-1-2-52 0</inkml:trace>
  <inkml:trace contextRef="#ctx0" brushRef="#br6" timeOffset="-30364.68">12560 16395 449 0,'-20'10'73'0,"7"0"14"15,3-3 10-15,1 1 12 0,5-1 2 0,3 1-46 16,1-1-13-16,2 2-4 0,-2-1-11 0,2 1-13 16,0 0-11-16,-1 2-12 0,1 2-1 15,2 0-1-15,-2 2 1 0,1 0 1 0,-2-1 0 16,2 0-6-16,1-1-17 0,0 1-13 0,-1 0-29 16,-1-1-43-16</inkml:trace>
  <inkml:trace contextRef="#ctx0" brushRef="#br6" timeOffset="-30030.42">12545 16101 682 0,'-7'-7'137'0,"7"7"29"0,0 0 13 16,0 0 10-16,0 0 3 0,0 0-38 0,-1-6-38 16,2 2-27-16,1 3-29 0,6 1-32 15,0 2-11-15,6 3-13 0,3 2-2 0,2 5-5 16,7 4 0-16,2 3-4 0,-3 4 1 0,-1 4 3 16,3 2-4-16,-3 2 3 0,1 3 0 0,-2-1 2 15,-2-2 0-15,-2 2 3 0,-4-1 2 0,-4-1 0 16,-1-2-1-16,1-5 3 0,-4 3-1 15,-3-1 3-15,0 2-1 0,-4 2 1 0,3 1-9 16,-6 1-33-16,-5-1-46 0,-1 0-38 0,-5 3-52 16,-3-2-75-16</inkml:trace>
  <inkml:trace contextRef="#ctx0" brushRef="#br6" timeOffset="-29236.88">13081 16399 562 0,'0'0'137'0,"0"0"23"0,0 0 22 0,0 0 18 15,0 0 16-15,0 0-21 0,0 0-25 0,0 0-17 16,-2 0-20-16,4-2-17 0,3-1-23 0,6-1-17 16,4-2-15-16,3-1-15 0,3 0-18 0,3-2-10 15,3 0-15-15,2-1-14 0,-8 1-19 16,2 0-25-16,-2 0-40 0,-2 1-62 0,-3 0-73 16</inkml:trace>
  <inkml:trace contextRef="#ctx0" brushRef="#br6" timeOffset="-29063.22">13104 16526 525 0,'-13'7'184'0,"13"-7"24"15,0 0 21-15,0 0 23 0,0 0 24 0,0 0-30 16,0 0-35-16,0 0-35 0,0 0-23 0,0 0-11 16,-3 7-15-16,5-4-20 0,6-3-23 0,8-3-21 15,4 0-19-15,4-3-32 0,4-1-51 16,3-1-61-16,4-3-97 0,4-3-151 0</inkml:trace>
  <inkml:trace contextRef="#ctx0" brushRef="#br6" timeOffset="-25475.39">13614 16257 71 0,'-7'3'22'0,"7"-3"9"0,0 0 10 0,0 0 10 16,0 0 16-16,0 0 13 0,0 0 4 0,0 0 7 15,0 0 9-15,0 0 9 0,0 4-3 0,0-3-5 16,2 0-6-16,3 0-3 0,3-1-1 16,4-4 0-16,3 0-12 0,5 1-14 0,2-2 0 15,-1-2 3-15,-1 3-9 0,3-1-13 0,-3-2-8 16,4-1-11-16,1 1-4 0,-3-1-6 0,0 0-9 16,-1 0-24-16,-1 1-27 0,-1-1-31 15,0 0-32-15,-1 1-27 0,-3 2-38 0,-1 2-40 16</inkml:trace>
  <inkml:trace contextRef="#ctx0" brushRef="#br6" timeOffset="-24857.86">13828 16204 377 0,'0'0'134'0,"-14"0"19"0,14 0 15 15,0 0 16-15,0 0 14 0,0 0-20 0,0 0-19 16,0 0-15-16,0 0-10 0,0 0-6 0,0 0-5 15,0 0-5-15,0 0-6 0,0 0-17 0,0 0-17 16,0 0-16-16,0 0-11 0,0 0-13 0,0 0-11 16,0 0-10-16,0 0-9 0,0 0-2 0,0 0-2 15,0 0-2-15,0 0-2 0,0 0 0 0,0 0 1 16,0 0-4-16,0 0 2 0,0 0-5 16,0 0-4-16,-9 1-2 0,9-1-5 15,0 0-4-15,0 0-4 0,0 0 3 0,0 0-1 16,0 0 5-16,0 0 3 0,0 0 4 0,0 0 3 15,0 0 5-15,0 0 4 0,0 0-1 0,0 0 3 16,0 0-3-16,0 0 2 0,0 0 2 0,0 0-3 16,0 0 1-16,0 0-2 0,0 0 0 0,0 0-5 15,0 0 1-15,0 0-3 0,0 0-3 0,-9 3 3 16,4 0-1-16,1 1-2 0,0 6 1 16,0 1 4-16,0 6-1 0,1 2 0 0,1 1 5 15,-2 2-2-15,3-1 2 16,-2-4-2-16,2 3 1 0,-4-2 0 0,1-3-1 15,2-2 1-15,-2-4-6 0,4-9-9 0,0 0-6 0,0 0-1 0,3 7 2 16,-1-2-2-16,1-1 1 0,-1-2 2 0,4-2 1 16,-2-3 13-16,4-1 1 0,1 0 3 0,0-2 2 15,1 0 1-15,1 0 1 0,1 2-2 0,1-2 3 16,5 0-4-16,-2 1 5 0,3 1 0 16,0 1-3-16,0-1 0 0,-1 4 0 0,1 0 3 0,-5 1 4 15,-2-1 1-15,-2 3 0 0,-10-3 2 16,6 3 0-16,-6-3-1 0,3 7-2 15,1 0-3-15,-4 1-3 0,-1 1-2 0,-1-1-2 16,-1 3-4-16,0 0 1 0,-4 2 1 0,4 1-2 16,-4 0 4-16,2 1 0 0,-4 0 4 0,-1 2 4 15,2-3 2-15,-4 2 0 0,3-1 0 16,-1-2 4-16,0-1-14 0,-1-2-18 0,0-1-14 0,0-2-20 16,1-3-30-16,0-4-48 0,0-3-51 0,2-2-65 15</inkml:trace>
  <inkml:trace contextRef="#ctx0" brushRef="#br6" timeOffset="-24686.42">13999 16408 449 0,'9'-1'137'0,"-9"1"20"0,7-1 13 16,1 4 12-16,1-2 12 0,2 2-49 0,3 0-30 16,3 2-20-16,2-3-20 0,3-1-17 15,4 0-13-15,1 0-11 0,2-3-11 16,2-3-9-16,-1 1-3 0,1-2-4 0,-4-4-4 15,-1-1-17-15,-2-2-17 0,-3 0-33 0,-3-2-51 16,-3-1-57-16,-2 0-61 0</inkml:trace>
  <inkml:trace contextRef="#ctx0" brushRef="#br6" timeOffset="-24485.11">14187 16236 768 0,'0'0'169'0,"0"0"16"0,0 0 9 15,-10 0 0-15,10 0 2 0,-6 0-52 0,6 0-43 16,-7 2-43-16,3 3-33 0,2 2-13 0,2 1-11 16,0 3-1-16,0 3-1 0,0 3 2 0,3 1-2 15,0 1 1-15,1 0 0 0,0 1-1 0,-1 0 1 16,1 2 5-16,0 1-1 0,-3 0 0 0,2-1-6 16,-2 0-4-16,1 1-17 0,-2-2-26 0,-2 0-36 15,1-1-43-15,0-2-47 0,-2-4-51 0</inkml:trace>
  <inkml:trace contextRef="#ctx0" brushRef="#br6" timeOffset="-23953.61">14499 16263 388 0,'-2'-8'133'16,"-1"2"26"-16,3 6 23 0,-2-6 19 0,2 6 10 15,0 0-30-15,0-7-26 0,0 7-22 0,0 0-14 16,0 0-15-16,0 0-15 0,0 0-12 0,0 0-4 15,0 0-6-15,0 0-4 0,0 0 5 0,0 0 0 16,0 0 0-16,-1-7 3 0,1 7 5 0,0 0 4 16,0 0-1-16,0 0 1 0,0 0-2 0,0 0-4 15,0 0-8-15,-1-5-5 0,1 5-9 16,0 0-9-16,0 0-4 0,0 0-8 0,0 0-7 16,0 0-5-16,0 0-5 0,0 0-4 0,0 0-3 15,0 0 3-15,0 0-4 0,0 0-2 16,0 0 1-16,0 0-3 0,0 0-1 0,0 0-5 15,0 0-3-15,0 0-7 0,0 0 0 0,0 0-6 16,0 0-6-16,0 1 0 0,0 1-3 0,0 2 4 16,1 4 1-16,-1 5 5 0,1 3 0 0,-1 4 5 15,2 2 4-15,0 5 4 16,0 3 2-16,1-3 2 0,-1 0 1 16,1 0-2-16,-2-2 2 0,1-4-12 15,1-1-19-15,0-3-17 0,-2-3-16 0,-2-4-15 0,1 0-18 0,0-10-24 0,0 0-28 16,0 0-18-16,0 0-20 0,0 0-28 0,0 0-25 15,0 0-28-15,0 0-29 0</inkml:trace>
  <inkml:trace contextRef="#ctx0" brushRef="#br6" timeOffset="-23516.1">14506 15974 531 0,'0'0'56'0,"0"0"24"0,-3 0 27 0,3 5 4 16,6 2 3-16,6 3-21 0,2 4-15 0,6 2-6 16,0 4-4-16,7 1-21 0,4 5-29 0,2 1-2 15,-6-2-4-15,1-1-3 0,-2 1-1 0,-4-3-2 16,-2 0-3-16,-3 0-2 0,-2 0-1 15,-1 2 0-15,-6-3 2 0,-2 1-4 0,-2 3 1 16,-3-1 1-16,-2 1 1 0,-2 5 2 16,-4 1 4-16,-4 4 3 0,-6 0-4 15,-3 0 7-15,-6 1-15 0,-4 0-19 0,-3-2-47 16,-4 0-59-16</inkml:trace>
  <inkml:trace contextRef="#ctx0" brushRef="#br6" timeOffset="-23117.15">13905 16100 554 0,'-11'-6'114'0,"3"0"15"16,0 1 15-16,8 5 6 0,0 0 3 0,-10-3-50 15,3 3-28-15,0 0-23 0,0 3-18 0,-1 1-15 16,-2 3-17-16,-2 3-4 0,-3 6-8 0,-1 4 1 15,-2 8-2-15,2 9-2 0,-4 5 4 0,2 7 2 16,1 2 2-16,0 4-4 0,6 3 7 0,5-3-5 16,2 1 4-16,5-2 1 0,3-5 1 0,4-6-1 15,5-1 2-15,7-6 2 0,3-3-1 0,4-2 5 16,3-3-6-16,3-3-13 0,4-2-15 0,3-3-19 16,7-5-35-16,-1-5-7 0,3-5-51 15</inkml:trace>
  <inkml:trace contextRef="#ctx0" brushRef="#br6" timeOffset="-22774.19">15544 15998 415 0,'-10'-6'76'16,"-1"2"10"-16,0 2 2 0,-2 2 3 0,1 2 1 15,-1 3-39-15,0 2-10 0,2 2-11 0,-3 3-5 16,2 4-10-16,-3 1 2 0,1 2-4 0,1 2-4 15,-2 0-1-15,2 0-7 0,2 1 0 0,-2 1 0 16,0-1 2-16,0-2 1 0,2 2 1 0,-2 0 3 16,1 1 0-16,-2-2 0 0,2 2-6 0,1-1-29 15,-2-1-33-15,2-2-41 0</inkml:trace>
  <inkml:trace contextRef="#ctx0" brushRef="#br6" timeOffset="-22518.74">15059 16063 651 0,'-14'0'160'16,"14"0"36"-16,0 0 34 0,-14 2 23 0,3-2 20 0,11 0-43 16,0 0-19-16,0 0-14 0,0 0-28 0,0 0-29 15,0 0-29-15,0 0-21 0,0 0-18 16,0 0-18-16,-2-1-13 0,2-1-17 0,1-2-24 15,3 2-24-15,2-2-37 0,0 1-46 0,3-2-60 16,3-1-108-16,5-1-116 0</inkml:trace>
  <inkml:trace contextRef="#ctx0" brushRef="#br6" timeOffset="-22342.27">15435 16299 779 0,'-6'11'133'0,"-2"-2"21"0,8-9 14 15,-7 6 12-15,7-6 15 0,0 0-27 16,0 0-17-16,0 0-18 0,-5 6-18 0,5-6-15 0,0 0-12 16,0 0-10-16,0 0-18 15,0 0-13-15,0 0-16 0,0 0-11 0,0 0-16 16,0 0-19-16,-4 0-28 0,4-2-33 0,0 2-41 16,0 0-55-16,0-3-55 0,-1 0-65 0</inkml:trace>
  <inkml:trace contextRef="#ctx0" brushRef="#br6" timeOffset="-21792.36">15656 15987 237 0,'-8'2'56'0,"1"2"12"16,1 1 10-16,3 0 7 0,1 3 5 0,3 0-13 15,-1 0-1-15,1 2-12 0,1 1-20 0,-1-1-9 0,1 1 5 16,2 1-9-16,-1 1-4 0,-2 0-3 16,2 0-10-16,-1 1-2 0,2 3 18 0,0 2 45 15,-2 4-14-15,2 1 0 0,-2 2 2 0,0 2 1 16,0 1 0-16,0 3 1 0,0 0-16 0,-1 1-47 15,0-3-2-15,0-2 1 0,0-3-6 16,-1-3-22-16,-1-2-26 16,1-4-22-16,0-3-21 0,0-13-21 0,0 0-29 0,0 0-27 0,0 0-18 15</inkml:trace>
  <inkml:trace contextRef="#ctx0" brushRef="#br6" timeOffset="-21253.68">15763 16127 479 0,'0'0'114'0,"-7"-5"28"0,2 0 22 0,5 5 27 15,-4-5 14-15,4 1-12 0,0 0-12 0,4 0-11 16,-2 0-6-16,3 0-14 0,1 0-21 15,-1 0-24-15,4-1-15 0,1-1-19 0,-1-2-20 16,1 1-14-16,0-1-19 0,-1 0-15 0,2 3-3 16,1 0-3-16,0-1-1 0,0 3-2 0,-4 2-2 15,0 1-1-15,-1 1-1 0,2 3 2 0,-1 3-2 16,0-1-2-16,-2-1-2 0,0 4-1 0,3 0-4 16,-5 1-6-16,1 0-8 0,-1 2-5 0,-3 1-4 15,-3-1-1-15,1 0 5 16,-3 2-2-16,-1 3 6 0,-3-1-9 0,-4 1-15 15,1 0-12-15,-3-2-10 0,1 1-25 0,0-2-24 16,-1-1-19-16,1-2-18 0,0-3 2 0,3-5 13 16,10-3 4-16,0 0 1 0,-5 0 12 0,2-3 11 15,2-2 23-15,5-2 15 0,1 1 14 0,3-1 10 16,3-1 20-16,0 2 30 0,-1-1 29 0,4 2 29 16,-2 2 19-16,0 3 20 0,0 0 22 0,1 2 19 15,0 0 22-15,-1 2 9 0,1 2-5 0,2-1-9 16,-4 1-9-16,0 0-15 0,-2 3-18 0,-2 1-22 15,1 0-23-15,-3 0-25 0,-2 2-8 16,-2-1-8-16,-3 2-8 0,-2 1-5 0,-1 0 0 16,-1-1 0-16,0 3-2 0,-3-3 3 0,0 3 4 15,-4 1 0-15,-3-3 1 0,1 0-2 0,-4-2-19 16,1-1-24-16,-3-2-53 0,-2-2-68 0</inkml:trace>
  <inkml:trace contextRef="#ctx0" brushRef="#br6" timeOffset="-21009.96">16095 16151 606 0,'0'0'115'0,"0"0"23"0,0 0 18 15,0 0 12-15,0 0 18 0,0 0-33 16,12-1-11-16,-2-2-9 0,0 1-19 0,-3 1-19 0,2 0-14 15,1 3-8-15,-2-2-12 0,3 0-11 16,2 0-11-16,4-2-11 0,3 1-2 0,1-1-5 16,-1 0-3-16,2 0-5 0,-2-1-7 0,-2-1 1 15,0 1-4-15,-1-1-10 0,-2 2-22 0,-5 0-33 16,-10 2-45-16,9-2-62 0,-9 2-75 0</inkml:trace>
  <inkml:trace contextRef="#ctx0" brushRef="#br6" timeOffset="-20813.52">16117 16355 823 0,'0'0'183'0,"0"0"28"16,0 0 29-16,0 0 26 0,0 0 21 0,0 0-48 16,0 0-24-16,0 0-32 0,-2 5-21 0,4-5-24 15,7 3-25-15,2-6-23 0,8-1-20 0,1-1-18 16,1-1-21-16,4-1-12 0,-1-2-31 0,4 1-46 15,-6-3-52-15,-1-1-67 0,2-3-89 0,-4-1-137 16</inkml:trace>
  <inkml:trace contextRef="#ctx0" brushRef="#br6" timeOffset="-20250.72">16754 15848 600 0,'-6'-9'98'0,"6"9"0"0,0 0-1 0,0 0-2 15,-3-3-2-15,-5 5-52 0,-1 3-27 0,2 5-19 16,-3 3-4-16,-2 3-1 0,1 3 0 16,-1 2 6-16,-2 2 0 0,4 4 0 0,-1-1 1 15,3 2 3-15,-1-3 2 0,5 4-2 0,1-3 3 16,2 1-1-16,5-1 0 0,0 0 17 0,4-2 27 16,5-1 22-16,4-4 16 0,1-2 26 0,1 1 26 15,1-4 25-15,0-2 26 0,0-3 0 16,0-3-22-1,0-4-2-15,-6-2 4 0,-1 0-3 0,-2 0-17 0,-11 0-20 0,8-1-15 16,-8 1-5-16,0 0 2 0,5-7 0 0,-2 0-24 16,-1-1-18-16,-4-2-19 0,-3 0-23 0,-2-1-29 15,0 0-36-15,-5-4-36 0,-2 0-46 0,-5 2-20 16,-1 2-13-16,-5 1-16 0,-4 3-13 0,-1 4-26 16,-4 4-31-16,-3 3-57 0</inkml:trace>
  <inkml:trace contextRef="#ctx0" brushRef="#br6" timeOffset="-18905.6">10554 12899 149 0,'-9'8'48'0,"-1"1"9"0,-1 1 11 0,2 0 5 16,-1-1 5-16,3-2-10 0,-2 1-5 0,1 0-2 16,0 1 0-16,0-1-7 0,1-1-10 0,0 0-5 15,7-7-2-15,-4 5-4 0,4-5-8 0,0 0-1 16,0 0-6-16,0 0 4 0,0 0-4 0,0 0 0 16,-7 5 3-16,3 0-1 0,4-5-3 0,-6 7 0 15,0-2 2-15,0 0-5 0,0 2 7 16,-1 2 2-16,2 0-5 0,-3 0-4 0,0 2 0 15,1-1-4-15,1 0 0 0,1-1 0 0,5-9-7 16,0 0-3-16,0 0 17 0,0 0 22 0,0 0 21 16,0 0 16-16,0 0 8 0,0 0 8 0,0 0 22 15,1 4 11-15,1-3-5 16,1-2-8-16,2-2-12 0,0-1-7 0,5-2 1 0,0-4-8 0,4-4-18 16,4-5-9-16,2-3-13 0,-3 0-14 15,5-2-9-15,3-4-9 0,0-2-11 0,2-2-2 16,2-4-5-16,3 0-10 0,-2 2 1 15,-3 5 0-15,-2 3 1 0,-4 2-1 0,-2 3 0 16,-3 5 0-16,-5 2-11 0,1 3-12 0,-12 11-28 16,0 0-25-16,0 0-37 0,0 0-54 0,4-8-50 15,-6 3-38-15,-7 3-44 0</inkml:trace>
  <inkml:trace contextRef="#ctx0" brushRef="#br6" timeOffset="-18374.91">10553 12705 494 0,'-11'7'129'15,"11"-7"21"-15,-7 7 18 0,7-7 23 0,0 0 23 16,0 0-29-16,0 0-25 0,0 0-20 0,0 0-17 16,0 0-16-16,-2 1-13 0,2-2-24 0,4-2-22 15,4-1-12-15,4-3-11 0,2 1-8 0,2-1-6 16,1 0-6-16,3 0-4 0,2-1 3 16,1 5 3-16,-3 1-1 0,-1 0 66 0,-2 1-56 15,-1-1 1-15,-3 1 3 0,2 1 1 0,-3 0 0 16,-3-1 3-16,-9 1 4 0,0 0-59 0,0 0 64 15,10 1 5-15,-10-1 3 0,0 0 1 16,0 0 2-16,0 0-1 0,0 0-5 0,0 0-3 16,0 0-6-16,0 0-12 0,0 0-5 0,0 0-2 15,2 4-8-15,-2 1-7 0,0 3-2 0,-1 2 0 16,1 1-3-16,0 3 3 0,-2 2 0 0,1 1-3 16,-1 3 7-16,0-2 0 15,2-2-1-15,0 2-2 0,1-1 4 0,1-2-3 16,-2 0-2-16,-1-3-11 0,1-1-12 0,0-1-5 15,2-2 2-15,-2-8-2 0,0 0 0 0,2 8 1 0,-2-8 4 16,0 0 13-16,0 0 9 0,0 0 5 0,0 0 2 16,0 0-1-16,0 0 5 0,0 0 0 0,0 0-2 15,0 0 0-15,0 0 4 0,0 0 3 0,0 0 9 16,0 0 14-16,0 0 10 0,-2 2 10 0,2-2 4 16,0 0 12-16,-2 0 9 0,1-1 15 0,-5-1 6 15,4-3 0-15,-1-4-18 0,-4-3-8 16,-1-3-5-16,-6-3-11 0,-1-3-14 0,3 3-17 15,1-3-14-15,-2 1-12 0,3-1 1 0,-2 1 0 16,0 5-2-16,4 3 2 0,0 0-1 16,4 4-1-16,0 2-4 0,4 6-4 0,0 0 0 15,-4-5-12-15,1 1-5 0,3 4-13 0,0 0-15 16,0 0-20-16,0 0-22 0,-3-4-19 0,3 4-31 16,0 0-46-16,-2-7-61 0,-1 1-78 0</inkml:trace>
  <inkml:trace contextRef="#ctx0" brushRef="#br6" timeOffset="10754.41">17083 12780 668 0,'0'0'88'0,"0"0"5"0,0 0-1 0,0 0 0 0,0 0-4 16,-2-2-41-16,0 4-26 0,1 5-17 15,2 6-4-15,2 9 11 0,2 6 16 16,2 3-2-16,1 5 9 0,3 4 9 0,-1 3 1 16,4-1 4-16,-2 0-3 0,-1-2-18 0,2 0-14 15,-1-5 2-15,-3-2-1 0,0-1-7 16,-1-2 0-16,-2-4-1 0,-2 0 0 16,0-4-1-16,-1-3 5 0,-1 0 0 15,-1-4-3-15,-1-2 1 0,-1-4 0 0,1-9 0 16,0 0 4-16,0 0 2 0,0 0 3 0,0 0 12 0,0 0 18 0,0 0 17 15,0 0 13-15,0 0 15 0,0 3 12 0,0-2 12 16,0-4 11-16,0-3 0 0,0-3-16 0,2-4-18 16,1-6-14-16,0-1-19 0,1-3-16 0,4-1-16 15,-3 4-21-15,4 0-14 0,0 1-3 0,2-1 0 16,1 2-1-16,0 4-1 0,-1 3 4 0,5 2-3 16,-3 3 2-16,2 1 2 0,0 2 0 0,0 0 1 15,-2 2 0-15,0 3 5 0,-1 0-2 0,-3 0 5 16,1 3-1-16,-3 1-1 0,0 2 3 0,-3 1-3 15,1 1 0-15,0 2 2 16,-2 2-2-16,0 2 0 0,0 1-2 0,1 1-1 16,-1-1-11-16,0 2-13 0,-1-1-15 0,-1 1-13 15,-1-3-28-15,0-1-28 0,0-3-26 0,0 0-23 16,-1-3-12-16,1-9-1 0,0 0-4 0,0 0-1 16,0 0 14-16,0 0 21 0,0 0 23 0,-1 1 23 15,2-3 0-15</inkml:trace>
  <inkml:trace contextRef="#ctx0" brushRef="#br6" timeOffset="11091.51">17697 12918 759 0,'-3'-11'212'0,"-1"1"30"0,-1 1 28 0,5 9 22 16,-3-8 20-16,3 8-65 0,0 0-49 0,0 0-34 15,0 0-31-15,0 0-27 0,-4-5-26 16,4 5-28-16,0 0-20 0,-5-3-17 0,1 3-17 16,-2 2-16-16,-3 3-8 0,2 7-3 15,-5 7-1-15,0 6 0 0,1 4 0 0,-1 3 5 16,1 2 8-16,3 3 4 0,0 1 5 0,0 2-2 16,4-1-3-16,4-3 5 0,3-3-2 0,2-3 1 15,4-4-2-15,-1-1 5 0,5 2-1 0,0-2 3 16,4-1 3-16,4 0-1 0,1-4 2 0,2-2 2 15,-2 0 3-15,4-3 0 0,-1-1-4 16,0-3-2-16,-2-3-9 0,-3-3-6 0,0-3 2 16,-7-1-12-16,1-2-27 0,-3-4-48 0,1-2-64 15,-4-3-94-15</inkml:trace>
  <inkml:trace contextRef="#ctx0" brushRef="#br6" timeOffset="11903.01">17631 12798 183 0,'2'-5'59'0,"-2"5"18"0,0 0 13 16,0 0 9-16,0 0 12 0,0 0-12 0,0 0-12 15,0 0-10-15,0 1-14 0,-1 1-18 0,1 3-12 16,0 0-9-16,-1 5-11 0,-1 4-10 0,-1 3 16 16,0 3 4-16,0 0 0 0,0 2 6 0,3-2 2 15,0 2 3-15,0 0-1 0,-1 1-1 0,1 1-19 16,0-4-3-16,0 1 1 0,0-3-6 0,0-1-2 16,0-1-3-16,1-2-6 0,1-2-3 15,-1-2-3-15,2-2-26 0,-3-8-29 0,4 6-14 16,-4-6-36-16,0 0-30 0</inkml:trace>
  <inkml:trace contextRef="#ctx0" brushRef="#br6" timeOffset="13702.94">17851 12911 351 0,'0'0'79'0,"0"0"15"16,0 0 24-16,0 0 17 0,0 0 3 0,0 0-20 16,0 0-16-16,0 0 31 0,0 0-34 15,0 0 3-15,0 0-13 0,0 0-2 0,0 0 14 16,0 0 6-16,0 0 2 0,-5 1-39 0,7-3 27 15,3-2-6-15,3 2-9 0,-3-1-11 16,4 1-18-16,0 1-9 0,3-2-4 0,3-1-9 16,0-1-7-16,-5 1-10 0,1 0-4 0,-3 1-3 15,2-1 0-15,3 0-4 0,-2 1-1 0,1-1 1 16,-4 2-4-16,0 0-1 0,-1 0 1 16,1 1 0-16,-2 0-1 0,-6 1 4 0,8-1-5 15,-8 1 2-15,6 0 2 0,-6 0-1 0,0 0 1 16,0 0-1-16,6-2 0 0,-6 2 0 0,0 0 2 15,0 0-2-15,5-1-2 0,0-1 2 0,-5 2 0 16,7-2 2-16,-3-2-2 0,3 1-2 0,2 1 4 16,-4-1-1-16,1 0 0 0,0 1 2 0,-1-1-3 15,-5 3 0-15,0 0 2 0,0 0 1 0,0 0-2 16,0 0 1-16,0 0-1 0,0 0 0 0,0 0 1 16,0 0-1-16,0 0 1 0,0 0-4 0,0 0 1 15,8-3 1-15,-8 3 0 0,0 0-1 16,0 0 1-16,0 0 0 0,0 0 0 0,0 0 2 15,0 0 0-15,0 0-2 0,0 0 3 0,0 0-1 16,0 0 3-16,0 0-1 0,0 0 2 16,0 0-2-16,0 0 1 0,0 0 2 0,0 0-2 15,0 0-2-15,1 2-1 0,0 1-2 0,-1 0-4 16,-1 1-7-16,-3 0-5 0,1 2-7 0,-1 0 1 16,1 3-1-16,-1 4 2 0,-2 2 2 0,4-1 2 15,0 4 8-15,0 1 3 0,0 4 6 0,-2 2 3 16,-1 3 1-16,-1 0-4 0,2-1 2 15,0-2 0-15,-1 0-4 0,0-1-5 0,-1-2-6 16,1-1-17-16,1-4-19 0,-1-2-18 0,2-2-35 16,1-3-39-16,2-10-39 0,0 0-39 0,0 0-40 0</inkml:trace>
  <inkml:trace contextRef="#ctx0" brushRef="#br6" timeOffset="13949.54">17901 13050 204 0,'-13'4'91'0,"2"2"8"0,-1 0 8 0,2-2 11 15,10-4 5-15,0 0-24 0,0 0-3 16,-5 6 6-16,4-1 4 0,1 0-9 0,1-3-3 16,2 1-4-16,4-2-6 0,0 0-5 0,3-1-9 15,1 0-16-15,3-1-9 0,0 0 4 0,2-2-4 16,4-1-4-16,2 1 0 0,3-3-20 15,1-2-29-15,2-1-48 0,2-3-61 0,2-2-72 16</inkml:trace>
  <inkml:trace contextRef="#ctx0" brushRef="#br6" timeOffset="14237.47">18472 12758 673 0,'-10'0'105'0,"-2"0"17"0,-1 5 18 0,-3 1 14 16,1 1 10-16,-1 3-46 0,4-2-26 0,0 3-15 15,1-2-10-15,0 4-15 0,-1 2-5 0,4 1-7 16,0 1-14-16,4-2 1 0,1 3-1 0,2 1-1 16,-1 0-5-16,3 3-3 0,1-1-11 15,1 0-8-15,1-1 3 0,0-4-3 0,1 1-17 16,0-2-8-16,2-2 1 0,0-4-6 16,4-2 1-16,0-5-1 0,4-1-2 0,-2-5-4 15,3-2 11-15,0-2 7 0,1-1 16 0,0-2 18 16,-3-1 9-16,-2-3 16 0,-2 1 12 0,-3-2 11 15,-4 0 19-15,-2-1 14 0,-5-1-5 0,0 1-5 16,-3-1-3-16,-4 2-17 0,1 0-8 0,-5-1-12 16,-2 2-28-16,-5 2-30 0,-1 3-29 15,0 3-43-15,-4 2-54 0,-1 3-51 0,-1 2-65 16</inkml:trace>
  <inkml:trace contextRef="#ctx0" brushRef="#br6" timeOffset="14593.16">18823 12918 204 0,'0'10'44'0,"0"-2"4"0,0 2 24 15,2 2 43-15,0-2 5 0,1 0-22 16,0-1-19-16,-2 2 0 0,3 0-3 0,-3 1-2 16,-1 0-22-16,0 4-43 0,-1-2-11 0,0 0-20 15,-2 1-41-15,-3 1-57 0</inkml:trace>
  <inkml:trace contextRef="#ctx0" brushRef="#br6" timeOffset="14982.62">19052 12563 634 0,'-1'-14'142'0,"1"4"33"0,1-1 14 15,2 4 31-15,1 0 19 0,2 2-37 16,0-1-34-16,-1 3-23 0,2 0-25 0,-1 1-33 16,2 1-13-16,0 0-30 0,2 1-24 15,0 0-15-15,-1 1-5 0,2 0-7 0,0 3 0 16,4 0 0-16,-2 1-1 0,2 2-1 0,-4 3 5 15,0 0-4-15,0 1-5 0,-2 3 4 0,-1 1 1 16,-3 3-3-16,-1 2 2 0,-4-2-1 0,-1 3-3 16,-2 0-1-16,0 0 0 0,-3 0 0 0,-2 2-2 15,-3 0 5-15,0-1-2 0,-2 1 3 16,-2-2 2-16,0 1 4 0,-1-3 5 0,2 1-1 16,1-2 3-16,2-3-2 0,1-2-1 0,10-13-1 15,0 0 1-15,0 0 1 0,0 0 2 0,-4 10 0 16,4-3 1-16,1-4 7 0,5 0 8 0,2-3 19 15,2-4 13-15,0 2-2 0,2-3 1 0,1 1 9 16,1-1 6-16,1-1-2 0,3-2-5 0,2-1-19 16,2-1-9-16,5-1-2 0,-1 0-2 15,2-1-29-15,-3 0-41 0,2-2-42 0,-4-2-66 16,-1 0-101-16</inkml:trace>
  <inkml:trace contextRef="#ctx0" brushRef="#br6" timeOffset="15262.1">19187 12316 941 0,'0'0'151'0,"-4"-12"12"15,4 4 12-15,4 3 5 0,4 2 4 0,5 4-60 16,4 2-26-16,4 0-15 0,3 3-22 0,4 3-12 15,4 2-10-15,1 2-4 0,0 4-7 0,3 1-8 16,0 1-14-16,-2 2-5 0,-2 1-1 0,1 2 2 16,-3 2-4-16,-4 0 2 0,-4 1-1 0,-4 5 0 15,-6 1-1-15,-3 5 2 0,-4 5 2 16,-2 4 0-16,-6 2 1 0,-3 7-6 16,-6 0 2-16,-4 1-16 0,-1 2-21 0,-4-5-44 15,-2-3-58-15,-4-4-92 0</inkml:trace>
  <inkml:trace contextRef="#ctx0" brushRef="#br6" timeOffset="15773.94">20181 12514 439 0,'-10'-4'126'0,"10"4"20"15,-9-3 22-15,9 3 20 0,0 0 17 0,0 0-44 16,0 0-25-16,0 0-14 0,0 0-9 0,-3-1-10 15,3-2-21-15,4 4-17 0,2 0-7 0,3-2-3 16,2 0 2-16,3 0-3 0,3-1-6 0,6-1-7 16,2-1-2-16,1-2-1 0,0 0-8 0,2-2-21 15,3-1-32-15,-3 0-36 0,1-1-46 0,-2 0-61 16,-4 0-61-16,-3 1-63 0</inkml:trace>
  <inkml:trace contextRef="#ctx0" brushRef="#br6" timeOffset="16112.48">20249 12677 304 0,'-14'12'123'0,"3"-2"33"16,7-1 31-16,4-9 35 0,-1 7 31 0,2-3-8 15,3-2-9-15,1-2-11 0,1 0-30 0,2 0-29 16,4-2-28-16,1-1-33 0,4-1-30 16,2-5-16-16,5-3-21 0,3 0-28 0,2-2-52 15,2-2-67-15,3-2-86 0,1-3-109 16</inkml:trace>
  <inkml:trace contextRef="#ctx0" brushRef="#br6" timeOffset="16384.33">21333 12227 415 0,'0'0'99'16,"0"0"18"-16,0 0 19 0,0 0 4 0,-3-3 11 16,6 0-29-16,4-1-12 0,5 1-5 0,5 0-3 15,2-2-17-15,3 1-19 0,4-1-2 0,2 0-12 16,3-3-2-16,-8 0-16 0,-3 0-26 0,2 0-35 16,-4 1-41-16,-2-1-56 0,-3 0-74 0</inkml:trace>
  <inkml:trace contextRef="#ctx0" brushRef="#br6" timeOffset="16704.61">21352 12176 323 0,'-18'6'113'15,"0"0"10"-15,3 0 12 0,1 3 20 0,4 2 32 16,3 0-33-16,1 2-20 0,0 1-1 0,3 3 7 16,2-1-8-16,-2-1-8 0,1 1-22 15,1-1-30-15,0 1-15 0,1-3-18 0,-2 0-14 16,0 0-20-16,2 1 2 0,-3-3-2 0,2 2-1 15,-1-1-4-15,1-1-7 0,1-3-17 0,0 0-17 16,0-8-13-16,3 6-10 0,1-1-2 0,1-3 1 16,2-3 4-16,5 1 9 0,-2-3 20 15,7 1 21-15,-1-1 14 0,4 0 8 0,2 0 0 16,1 0 2-16,1 0-1 0,1 1-1 0,1 0-3 16,-1-1 0-16,1 2 3 0,-1-2 0 0,0 2 5 15,-3 1 5-15,-5 0 17 0,-2 3 14 16,-3-2 12-16,-4 2-3 0,-8-3-7 0,7 5-2 15,-6-1-3-15,-5 2-6 0,-1 1-18 0,-5 2-13 16,-1 3-12-16,-4 3-10 0,-4 2-7 0,3 0-31 16,-6 3-40-16,-2 1-49 0,-1 2-66 0</inkml:trace>
  <inkml:trace contextRef="#ctx0" brushRef="#br6" timeOffset="16917.41">21699 12436 817 0,'26'-7'161'0,"1"2"13"16,5-1 8-16,2 1 6 0,5 1 19 0,1-1-63 15,3 0-53-15,-1-1-36 0,0-3-26 0,-1 1-38 16,-6-3-52-16,-1 0-68 0,-2-1-86 0</inkml:trace>
  <inkml:trace contextRef="#ctx0" brushRef="#br6" timeOffset="17102.15">22007 12238 538 0,'-13'-2'155'0,"13"2"25"0,0 0 15 15,0 0 22-15,-8 2 6 0,4 1-45 0,1 2-40 16,3 2-32-16,0 0-27 0,3 2-20 0,-2 1-11 16,1 3-21-16,1 1-7 0,0 3-3 0,-1-1 0 15,-1 0-3-15,-1 5-1 0,0 0-2 0,-1 4-7 16,-2 1-47-16,-1-2-56 0,2 2-71 0,0 1-93 15</inkml:trace>
  <inkml:trace contextRef="#ctx0" brushRef="#br6" timeOffset="17415.65">22354 12261 694 0,'3'-22'265'0,"-1"5"25"0,-1 2 27 16,-4 6 21-16,3 9 20 0,0 0-86 0,0 0-39 15,3-6-12-15,0 0-23 0,6 3-24 0,-1 0-26 16,3 0-25-16,1 0-19 0,2-3-22 0,3 2-47 16,1 0-29-16,3 0-11 0,0 0-7 0,-2 1-4 15,2 2 0-15,-1-1-5 0,0 2-11 16,-4 3-15-16,-4 1-11 0,-2 3-11 0,-2 1 1 16,-4 4-4-16,-4 3 2 0,-3 3 4 0,-5 2-1 15,1 2 7-15,-2 5 12 0,-3 1 11 0,1 1 4 16,-2 1-3-16,-3 0-1 0,0-1 4 0,-1-3 11 15,-3-1 7-15,1-3 1 0,-1-2-4 16,5-6-3-16,2-3-1 0,2-1-3 0,11-10-12 16,0 0-4-16,-4 8 0 0,1-2-1 0,6-4 8 15,1 0 13-15,7-3 12 0,2-2 9 0,1-1 10 16,4 0 4-16,8-2 4 0,1-1 1 16,4-1-1-16,6-2-9 0,0-1-4 0,2-2-1 15,2-1-13-15,0-2-32 0,1-3-71 16,0 1-85-16,-6-4-98 0</inkml:trace>
  <inkml:trace contextRef="#ctx0" brushRef="#br6" timeOffset="17772.36">22535 11846 646 0,'-17'-7'172'0,"17"7"27"15,0 0 8-15,0 0 6 0,-6-5 1 0,6 5-61 16,7 3-46-16,6 4-22 0,12 7-14 0,6 2-23 15,6 6-4-15,2 2-9 0,7 6 2 16,2 0-2-16,-2 2-4 0,-7 0-14 0,1 0-11 16,-7 2-6-16,-8-2-4 0,-7 0 1 15,-7 3 0-15,-7 2 3 0,-8 2 3 0,-7 2 0 16,-5 4-9-16,-4 6-4 0,-6 6-10 0,-5 3-25 16,-10 4-41-16,-7 2-38 0,-11-1-74 0,-7-2-51 15,-8-2-31-15</inkml:trace>
  <inkml:trace contextRef="#ctx0" brushRef="#br6" timeOffset="18270.57">21232 12011 553 0,'-31'-19'33'0,"0"6"2"16,-2 3 4-16,2 6 0 0,1 5 1 0,3 5-26 15,0 8-3-15,-2 8 3 0,1 13 9 0,0 8 12 16,2 8 18-16,4 7 6 0,3 8 5 0,0 6 1 16,10 6-3-16,3 1-4 0,6-2-4 0,6-3 4 15,8-6-17-15,8-6-9 0,7-4-3 16,8-2-1-16,8-6 2 0,5-7-6 0,3-5-21 16,9-5-26-16,7-3-4 0,6-6-1 15,9-6-18-15,8-5-20 0,9-6-42 0,5-7-36 16</inkml:trace>
  <inkml:trace contextRef="#ctx0" brushRef="#br6" timeOffset="18778.56">23411 11814 211 0,'0'0'99'16,"0"0"8"-16,0 0 1 0,0 0-3 0,0 0-1 16,-1 3-23-16,-2 4-14 0,0 5 9 0,-2 6 3 15,-1 3-7-15,-2 5 0 0,-1 6 20 0,-1 2 14 16,-3 5-5-16,-1 5-16 0,2-8-32 16,-2 0-16-16,1 1 0 0,-2-1 1 0,-1 1-12 15,0 0-18-15,0-3-15 0,-1-1-24 0,2-4-44 16,-1-2-47-16,2-3-42 0,1-4-46 0</inkml:trace>
  <inkml:trace contextRef="#ctx0" brushRef="#br6" timeOffset="19085.58">23112 12128 560 0,'-8'-23'238'0,"0"2"28"0,3 4 25 15,-2 2 22-15,7 15 22 0,0 0-60 0,0 0-52 16,0 0-45-16,0 0-26 0,0 0-25 15,0 0-22-15,0 0-18 0,0 0-23 0,0 0-18 16,0 0-16-16,0 0-16 0,0 0-26 0,0 0-29 16,2-9-43-16,1 2-42 0,3 3-41 0,3 2-49 15,4 1-64-15,3 3-83 0</inkml:trace>
  <inkml:trace contextRef="#ctx0" brushRef="#br6" timeOffset="19434.39">23404 12273 542 0,'3'10'177'15,"-2"-1"24"-15,-1-9 22 0,-1 8 18 0,1-8 18 0,0 0-60 16,-1 8-36-16,1-8-16 0,0 0-13 16,0 0-12-16,0 0-15 0,0 0-13 0,0 0-21 15,0 0-12-15,0 0-14 0,0 0-25 0,0 0-47 16,0 0-42-16,0 0-50 0,0 0-65 0,0 0-69 16,3 1-60-16</inkml:trace>
  <inkml:trace contextRef="#ctx0" brushRef="#br6" timeOffset="19636.08">23615 11947 822 0,'-4'-8'150'0,"0"0"31"16,4 8 26-16,-2-7 20 0,2 7 24 0,0 0-35 15,0 0-11-15,0 0-21 0,0 0-30 0,0 0-32 16,0 0-29-16,0 0-22 0,2 0-30 0,0 1-21 16,-1 2-26-16,2 3-12 0,2 4-2 0,1 7 4 15,4 4 2-15,-1 2 2 0,3 4 6 0,2 1-7 16,-3 1-14-16,1 3-9 0,2 0-34 15,-2-1-48-15,0-3-54 0,-2-3-64 0,-4-2-71 16</inkml:trace>
  <inkml:trace contextRef="#ctx0" brushRef="#br6" timeOffset="19858.55">23903 11871 1076 0,'-9'-18'215'0,"2"5"36"16,7 13 36-16,0 0 26 0,0 0 15 0,0 0-75 16,-2-11-36-16,3 5-25 0,3 6-25 0,2 0-34 15,-1 0-36-15,3 0-27 0,1 1-18 0,-1-1-18 16,2 1-16-16,4-1-11 0,-3 2-12 0,-1-1-5 16,3 0-6-16,-3 0-2 0,-2 3-6 0,2 0-14 15,-2 0-12-15,-8-4-12 0,6 5-12 0,-3 1-12 16,-5-1-9-16,-1 0-8 0,-3 1-2 0,1-1 9 15,-2 3 11-15,-2 0 15 0,-1 1 3 0,1 3 5 16,-2-1 1-16,2-1 0 0,1 2-4 16,-3 1-8-16,3-3-14 0,1 1-16 0,7-11-10 0,-5 8-9 15,3-1 4-15,2-7 10 0,1 5 13 0,2-1 10 16,4-2 16-16,0 1 17 16,5-3 32-16,0 1 33 0,4 2 21 0,1-1 18 15,3-1 9-15,0 2 8 0,0 1 6 0,2 2 14 16,-2-1 0-16,2 1 1 0,0 0 10 0,-5 2 8 15,-2 0 8-15,-5-1 1 0,-5 2-4 0,0 0-15 16,-6-2-15-16,-3 0-12 0,-1 3-25 0,-3 1-22 16,-2 1-20-16,-3 0-42 0,2 0-28 15,0 2-29-15,-4 2-49 0,-3 0-74 0,2 2-100 16</inkml:trace>
  <inkml:trace contextRef="#ctx0" brushRef="#br6" timeOffset="20100.02">24295 12011 930 0,'6'-8'312'0,"-2"2"31"0,4 2 14 0,-2 1 14 0,6 1 5 15,3 0-128-15,0-1-88 0,3 1-54 0,0-3-44 16,3 0-34-16,3-2-67 0,2-3-49 16,-1 1-39-16,-1-1-35 0,0 3-37 0,-4-1-40 15,-3 1-47-15,-17 7-56 0,14-2-2 0</inkml:trace>
  <inkml:trace contextRef="#ctx0" brushRef="#br6" timeOffset="20709.57">24235 12149 327 0,'-8'8'163'0,"8"-8"50"16,0 0 48-16,0 0 36 0,-2 6 45 0,5-2-4 16,1-2-14-16,4-1-14 0,3 0-23 0,2 0-33 15,2-1-30-15,4-2-35 0,3 0-43 0,3-5-33 16,-3 1-22-16,5-2-35 0,1-1-46 0,2-3-63 15,2-2-56-15,-3-1-58 0,1-2-92 0,-1-1-116 16</inkml:trace>
  <inkml:trace contextRef="#ctx0" brushRef="#br6" timeOffset="20934.56">24877 11586 315 0,'-6'-3'127'0,"6"3"31"0,0 0 30 15,0 0 17-15,0 0 19 0,0 0-22 0,0 0-19 16,1-2-21-16,2 0-24 0,0 1-31 0,2 0-25 16,6 0-13-16,8-2-13 0,5-1-14 0,1-1-11 15,3 1-4-15,0-1 0 0,-3 1 7 16,0 0 4-16,0 0 2 0,-2 1 1 0,-5 2 5 15,-4-2 4-15,-3 2-1 0,-11 1-4 0,0 0-5 16,0 0-6-16,0 0-1 0,0 0-4 0,0 0-8 16,3 2-6-16,-1 0-14 0,-2 2-7 0,-3 3-7 15,-2 1-2-15,-1 2-6 0,-1 4-3 0,-1 3 4 16,1 1 0-16,0 4 7 0,3-2 8 0,-1 5 5 16,1-1-2-16,-1 2 4 0,1-2-2 0,0 2-3 15,2-2-2-15,-2-2-7 16,0-1-38-16,-1 0-49 0,2-4-61 0,1-2-73 15,-3 0-58-15</inkml:trace>
  <inkml:trace contextRef="#ctx0" brushRef="#br6" timeOffset="21154.62">24926 11802 1132 0,'-15'0'259'0,"15"0"39"0,0 0 33 0,-8 1 35 0,5 3 22 15,5-4-78-15,6 5-59 0,3-4-47 0,3-1-40 16,3-1-39-16,4 2-35 0,4-1-33 0,4-2-22 16,0-4-15-16,4-1-20 0,2 0-14 15,2-1-33-15,3-2-55 0,0 2-52 0,-2-4-71 16,2-1-93-16,-2 0-119 0</inkml:trace>
  <inkml:trace contextRef="#ctx0" brushRef="#br6" timeOffset="24203.2">17558 14116 268 0,'-7'1'93'0,"-5"8"108"16,10-3-86-16,-2 4 17 15,4 3-28-15,-1 1-31 0,2 1-6 0,2 2-12 0,-1 0-4 16,2 1-4-16,-2 0-12 0,1 2-19 16,0 3 6-16,4-1-1 0,-2 0-6 0,2-2 2 15,-2-1-3-15,1 1 3 0,-2 3-2 0,3 1 2 16,2 3-12-16,-2-1-1 0,0 1 0 0,-2 0 0 16,1 1 6-16,1 4 0 15,-2-1 1-15,1-4 2 0,0-6 2 0,-3-2 12 16,-1-5 23-16,-2-14 13 0,0 0 15 0,0 0 17 15,0 0 18-15,0 0 20 0,3 7 20 0,0-5 4 16,0-5-4-16,-2-3 4 0,1-3-2 0,1-3-5 16,0-2-10-16,0 1-15 0,3 2-19 0,1-2-19 15,3 3-23-15,-3-3-19 0,4-3-19 0,5-4-19 16,0-1-18-16,4-1-8 0,1 1-16 0,0 0-2 16,0-2 3-16,-1 3-1 0,-3 3 1 0,1 3 6 15,-5 7 5-15,-2 5 2 0,-4 3 9 16,-3 2 1-16,-2 2-3 0,-1 2-4 0,-1 1-15 15,0-1-18-15,-1 2-16 0,1 1-20 0,2 2-12 16,0 0-9-16,1 2-30 0,-1 0-44 0,4 2-23 0,-1-1-35 16,0 0-54-16</inkml:trace>
  <inkml:trace contextRef="#ctx0" brushRef="#br6" timeOffset="24566.61">18248 14005 1404 0,'-11'-1'123'0,"1"3"7"16,2 4 3-16,0 0 0 0,2 2-2 0,0 0-84 15,2 0-29-15,1 4-5 0,0 2-10 0,0 2-12 16,0 2-2-16,-1 4-1 0,2 3 1 0,1 5 6 16,-1 1 3-16,2 4 1 0,1 2-1 0,1 1 5 15,1 2 2-15,5 3-3 0,-1 0 4 16,4 0-19-16,2-3-19 0,0-3-6 0,3-4-13 15,1-4-14-15,2-5-9 0,1-4-4 0,3-7-25 16,0-5-23-16,1-7-3 0,-2-5-12 0,3-6-30 16</inkml:trace>
  <inkml:trace contextRef="#ctx0" brushRef="#br6" timeOffset="24810.59">18508 14063 580 0,'-15'-5'139'0,"2"2"24"0,13 3 25 15,0 0 15-15,0 0 17 0,0 0-49 0,0 0-24 16,0 0-7-16,0 0-11 0,0 0-22 0,0 0-15 16,-4-3-7-16,5-1-9 0,5 3-1 0,6-4-4 15,3 1-13-15,6-3-6 0,4 0 2 0,7-1-10 16,0 0-10-16,3-1-8 0,-8 1-4 0,-1 1-8 15,-4 0-4-15,-2 4-6 0,-4 0-3 0,-16 3 4 16,0 0 6-16,9 2 2 0,-5 1-6 0,-6 2-3 16,-3 1-1-16,-4 0-3 0,3 2-2 0,-3 0-7 15,2 3-6-15,-2-1-2 0,0 0 2 0,3 2 1 16,2 2 0-16,-1 4 5 0,0 1 2 16,1 5 3-16,-2 2 1 0,4 0-1 0,-2 0 2 15,3 2 4-15,-2 1 2 0,1 2-4 0,-5-3-10 16,7 0-17-16,0-2-14 0,-1 4-22 15,2 0-29-15,-1-3-51 0,0 0-68 0,0-6-73 16</inkml:trace>
  <inkml:trace contextRef="#ctx0" brushRef="#br6" timeOffset="25009.49">18558 14286 470 0,'-18'10'143'0,"4"-2"35"0,14-8 29 0,0 0 23 16,0 0 21-16,0 0-41 0,0 0-23 0,0 0-16 16,0 0-20-16,-1 4-18 0,4-3-17 0,8-1-17 15,6-1-14-15,5-3-4 0,8 0-12 0,3-5-17 16,5-2-11-16,5-3-53 0,4-1-42 0,-6-2-69 16,0-1-105-16,0-3-107 0</inkml:trace>
  <inkml:trace contextRef="#ctx0" brushRef="#br6" timeOffset="25386.05">19098 13975 654 0,'0'0'191'0,"-14"-2"29"0,7-1 25 0,7 3 14 15,-6 0 7-15,6 0-67 0,-5 2-47 0,-1 1-43 16,1 1-40-16,1 2-31 0,-2 0-27 0,0 2-13 15,-1 2-10-15,2 5 1 0,0 0-2 0,0 1 3 16,-1 0 5-16,3 3 0 0,0 0 1 0,1 2-9 16,0-3-16-16,3 0-17 0,2-1-12 0,0-1 2 15,5-3-1-15,0-1 2 0,1-3 3 0,3-2 8 16,0-2 23-16,3-2 17 0,1-2 16 16,1-1 7-16,3-2 5 0,0-2 1 0,4-2 2 15,-2-1 1-15,2-1 8 0,-2-3 23 0,-2 1 15 16,0-2 13-16,-2 2 17 0,-4-3 16 0,-4 2 14 15,-1-1 12-15,-6 0-2 0,-4 0-17 0,-4-1-16 16,-2 0-19-16,-1-1-22 0,-2 1-23 0,-5-2-20 16,1 1-16-16,-3 1-14 0,0-2-16 0,-3 5-13 15,-1 0-17-15,1 4-22 16,-4 1-15-16,-2 4-15 0,2 3-22 0,-2 2-24 0,2 2-31 16,1 1-52-16,2 3-55 0,3 1-61 15</inkml:trace>
  <inkml:trace contextRef="#ctx0" brushRef="#br6" timeOffset="25715.89">19685 13915 785 0,'-6'6'94'0,"1"-1"31"0,1 0 17 15,0 2 2-15,-3 3 13 0,5 3-22 0,0 1-18 16,2 0-7-16,-1 2-33 0,0 3-30 15,-2 2-15-15,3 4-1 0,-2 4-10 0,0 3-4 16,-1 0-14-16,-4 0-35 0,1-1-52 0,-3 0-76 16</inkml:trace>
  <inkml:trace contextRef="#ctx0" brushRef="#br6" timeOffset="26630.27">19915 13751 609 0,'-11'-1'127'0,"11"1"24"0,0 0 22 0,0 0 15 16,0 0 13-16,0 0-43 0,0 0-22 16,0 0-16-16,0 0-16 0,0 0-20 0,0 0-17 15,0 0-13-15,-6-3-11 0,6 3-5 0,0 0-4 16,0 0-2-16,0 0-3 0,0 0 0 0,0 0 2 15,0 0 1-15,0 0 4 0,0 0 2 0,0 0 4 16,0 0 6-16,-4-4 2 0,2 0-4 0,3-1 0 16,2 0-4-16,-1 0-5 0,3 0-5 15,1-1-9-15,0 1-9 0,0 0-4 0,1-1-4 0,-1 0-6 16,2 2-3-16,-2 0-1 0,4 2-4 0,-3-1 1 16,2 0-1-16,-1 2-7 15,0 1-7-15,-1 1-7 0,0 3-8 0,-1-1-5 16,-2 2-6-16,-2 0-9 0,-1 1-10 0,-1 2-9 15,-2 1-5-15,-1 2 2 0,-2-1 6 0,0 1 5 16,0 3 8-16,-2 2 11 0,-1 0 9 0,0 1 2 16,-1-2-6-16,2 1-14 0,-1-3-24 0,3 1-23 15,-1-4-20-15,1 1-15 0,5-11-9 0,0 0 8 16,0 4 18-16,1-1 21 0,3-3 35 0,3-1 35 16,0-2 32-16,3 1 22 0,2-1 25 0,-1 0 18 15,5 0 13-15,-1-1 12 0,1 3 8 16,-1 1 4-16,3 0 2 0,-1 0 5 0,0 2 2 15,-1 2 3-15,0-1 2 0,-2 2 2 0,-3 1-5 16,-5 1-11-16,-2 0-13 0,-2 0-16 0,-1 0-16 16,-3 1-18-16,-3 1-16 0,0-1-10 0,-2 2-12 15,2 0-2-15,-3 1-1 0,1 1 2 0,0-1 4 16,-3 2-9-16,1 0-19 0,-1-1-20 0,-4-2-24 16,1-2-44-16,-5-3-66 0,0-1-75 15</inkml:trace>
  <inkml:trace contextRef="#ctx0" brushRef="#br6" timeOffset="26994.22">19963 13506 1640 0,'2'-21'133'0,"2"9"8"0,-4 12 6 0,4-7 3 16,4 5 3-16,3 6-64 0,3 2-28 15,2 1-12-15,3 0-5 0,0 4-9 0,2 3-3 16,5 3-3-16,0 3-3 0,1 1-8 0,-5 4-9 15,1 3-5-15,-3 3-6 0,-3 2-3 0,-1 4-14 16,-5 3-2-16,-2 1-4 0,-6 3-5 0,-5 2 1 16,-5 0-7-16,-2 1-12 0,-7 0-20 15,-3-2-27-15,-4-2-49 0,-2-4-54 0,-3-5-68 16</inkml:trace>
  <inkml:trace contextRef="#ctx0" brushRef="#br6" timeOffset="27189.45">20463 13817 1022 0,'-25'5'107'0,"4"-1"29"0,4 1 21 0,5 0 14 16,12-5 13-16,0 0-44 0,0 0-20 0,0 0-8 15,-3 4-20-15,5-2-26 0,4-1-20 0,4 0-15 16,1-2-12-16,6 0-10 0,3-2-1 0,5 0 1 15,3-1-2-15,4-3-1 0,3-1-3 0,4-2-40 16,3 0-35-16,-3-4-39 0,-1 1-51 16,-3 1-53-16,-3-1-51 0</inkml:trace>
  <inkml:trace contextRef="#ctx0" brushRef="#br6" timeOffset="27421.99">20656 13995 781 0,'-8'13'198'0,"0"-4"47"0,8-9 41 16,0 0 33-16,0 0 26 0,0 0-45 0,0 0-39 15,-2 7-28-15,2-7-24 0,2 4-38 16,5-1-35-16,1-6-33 0,3 0-25 0,8-2-20 16,5-3-18-16,3-4-33 0,7-2-59 0,3-2-64 15,-2 0-74-15,0 0-86 0,-1-1-110 0</inkml:trace>
  <inkml:trace contextRef="#ctx0" brushRef="#br6" timeOffset="28834.73">21462 13515 463 0,'0'0'103'0,"0"0"5"0,0-7 15 15,0 7 15-15,0 0 7 0,0 0-35 0,4-5-27 16,0-2-19-16,2 4-14 0,3 0 3 16,1 0-5-16,4 1-5 0,0 0 1 0,5 0-3 15,0 0-2-15,3-1 5 0,1 0 0 0,4 0-7 16,0-2-9-16,0-1-11 0,-1 2-7 0,-2-2 3 15,0-1-3-15,-1 2-6 0,-1 1-2 0,-3-1-19 16,-5 1-25-16,-14 4-34 0,0 0-43 16,0 0-51-16,0 0-53 0</inkml:trace>
  <inkml:trace contextRef="#ctx0" brushRef="#br6" timeOffset="29233.58">21651 13465 378 0,'-10'-2'153'0,"10"2"18"0,-7-3 17 16,7 3 14-16,0 0 13 0,-8-1-52 0,8 1-37 16,-6 3-24-16,1-1-19 0,1 1-19 0,1 0-16 15,0 1-17-15,1 2-13 0,-2 2-6 0,0 0-8 16,0-1-5-16,2 4-4 0,0 1 3 0,0 0-4 16,-2 6 4-16,1-1 1 0,-1 1 0 0,-1 0-4 15,4-2-12-15,0-1-19 0,3-2-21 0,-2-2-15 16,0-11-12-16,0 0-1 0,5 6 3 0,-1-2 2 15,3-5 12-15,-3-2 18 0,4-1 21 16,2-1 19-16,0-1 10 0,1 2 7 0,2-3 8 16,-1 0 12-16,3 3 9 0,1-3 3 0,2-1 7 15,1 0 0-15,2 2 7 0,2-3 0 16,-2 2 1-16,0 0-4 0,1 0-2 0,0 2-3 16,-4-1-4-16,-1 5-1 0,-3 2 2 0,-1 2 2 15,-5 4-7-15,-1-1-5 0,-3 3-6 0,-4 2-2 16,-1 2-3-16,-2 0-1 0,-1 3-9 15,-2 2-7-15,1 2-1 0,-4-1 1 16,4 1 2-16,-3 2 0 0,1-1 5 0,-4 1-1 0,0-1 1 16,0 0 2-16,-6-1 1 0,-2-2 0 0,-3-3-3 15,-1-1-5-15,0-1-22 0,-1-4-22 0,2-3-25 16,0-3-41-16,0-1-54 0,1-3-57 0</inkml:trace>
  <inkml:trace contextRef="#ctx0" brushRef="#br6" timeOffset="29609.69">22009 13584 212 0,'-7'7'26'0,"-1"1"0"0,-2 1 6 0,10-9-1 15,-6 7 2-15,6-7-15 0,0 0-9 0,-9 9-1 16,9-9 8-16,0 4 16 0,0-4 25 0,0 0 36 15,0 0 61-15,0 0 54 0,0 0 27 16,0 0 11-16,0 0 4 0,4 2-1 0,0-3-13 16,2 1-21-16,0 0-52 0,2-2-46 0,1-4-20 15,3 1-12-15,3-2-9 0,6-3-12 0,5 0-16 16,-2 0-14-16,3 2-9 0,0-1-8 0,-1 1-6 16,2-1-3-16,-1 1-3 0,0-2-8 0,0 2-24 15,-6 0-25-15,-5 1-27 0,-1 0-39 16,-4 0-57-16,-4-2-71 0,2 0-91 15</inkml:trace>
  <inkml:trace contextRef="#ctx0" brushRef="#br6" timeOffset="29749.53">22117 13393 1166 0,'-11'-2'149'0,"11"2"22"0,0 0 14 0,0 0 10 15,0 0 0-15,0 0-2 0,-7 3-80 0,2 0-45 16,2 3-29-16,3 2-21 0,5 3-12 15,0 2-2-15,2 3-1 0,0 3 3 0,4 3 7 16,-3 4-1-16,1-1 3 0,-1 3-3 0,3 3 4 16,-3 1-13-16,1 2-13 0,-2-1-31 0,0 0-33 15,-1 0-29-15,-1-4-54 0,3-4-62 0,-3-4-77 16</inkml:trace>
  <inkml:trace contextRef="#ctx0" brushRef="#br6" timeOffset="30220.14">22505 13475 535 0,'-11'0'77'16,"11"0"22"-16,-10 0 22 0,10 0 25 0,0 0 26 16,0 0-3-16,0 0 6 0,0 0 3 0,0 0 5 15,0 0 0-15,0 0-6 0,0 0 51 0,0 0-67 16,-3-2-7-16,4 0-12 0,1-1-15 15,2 0-12-15,3 0-16 0,-1-2-10 0,5 2-76 16,0-2 40-16,3-1-14 0,2 0-11 16,-3 1-8-16,-1 1-9 0,4-1-8 0,-1 0-6 15,2 1 0-15,-2 1-4 0,-1 2-3 0,-3 2-7 16,-3 2-6-16,-5 0-6 0,-1 0-21 0,-2 2-22 16,-4-1-21-16,0 2-13 0,-4 2-12 0,1 0 6 15,-3 0 6-15,0 2 10 0,1 2 20 0,1 3 19 16,-5-1 22-16,4 3 4 0,-3 0 8 15,1 0-8-15,-1-3-13 0,1-2-14 0,11-12-9 16,0 0-3-16,0 0-1 0,0 0 13 16,0 0 5-16,0 0 9 0,0 0 16 0,0 0 12 0,0 0 13 15,-3 6 9-15,3-2 2 0,1-4 1 0,1-1 7 16,9 0-1-16,-3-5 3 0,5 1 4 0,2 0-3 16,7-1 3-16,1 6 6 0,-6 3 10 0,-2 2 7 15,3 1 9-15,-1-1 4 0,-7 1 0 0,-1 1-1 16,-4 3-6-16,-2-1-13 0,-6 1-10 15,-3 0-11-15,0 1-8 0,-2 0-8 0,-4 1 0 16,1 1-1-16,1 1-7 0,-1 0-3 16,1-1-15-16,-1 0-23 0,-3 1-24 0,0-3-33 15,-5 1-44-15,-1-4-60 0,2-4-75 0</inkml:trace>
  <inkml:trace contextRef="#ctx0" brushRef="#br6" timeOffset="30747.26">22404 13120 222 0,'22'-3'47'0,"6"5"27"0,2 5 12 0,8 2 27 16,2 3 9-16,2 3-11 0,-1 4-3 0,2 2-1 15,-1 2-8-15,0 2-17 0,-4 1 6 0,-5 0-21 16,0-3-9-16,-10 2-10 0,-3-2-2 0,-3 0-6 15,-3 2-2-15,-1 2 3 0,-4 1-13 0,-3 2-2 16,-2-1-1-16,-4 2 2 0,-1 4 0 0,-2-1-3 16,-3 4 3-16,-3-1-11 0,-4 0-3 0,-3-1-5 15,-6-1 3-15,0-3-14 0,-7 0-29 16,-3-3-19-16,-4-2-41 0,-3-3-51 0,0-3-79 16</inkml:trace>
  <inkml:trace contextRef="#ctx0" brushRef="#br6" timeOffset="31055.32">21395 13364 219 0,'-20'7'57'0,"1"7"7"0,0 3 12 0,-1 11 16 15,4 8 24-15,-1 4-17 0,3 6-8 0,0 7-14 16,5 4 8-16,2 2 3 0,6-1-12 0,4 0-12 16,5 0-26-16,6-6-7 0,5-5-2 0,6-3 2 15,5-4-11-15,6-7-9 0,9-4-5 0,6-6-12 16,7-4-25-16,7-6-11 0,8-4-2 0,5-7-14 15,6-6-26-15,5-4-47 0</inkml:trace>
  <inkml:trace contextRef="#ctx0" brushRef="#br6" timeOffset="31314.21">23216 13013 513 0,'0'0'162'0,"-6"-10"6"0,6 10-4 0,0 0-5 0,-5-4-4 16,0 3-82-16,0 6-49 0,0 8-22 16,-2 4-13-16,0 3-7 0,-1 3 1 0,-3 3 6 15,4 3 4-15,-2-1 1 0,0 4 2 0,1-1-4 16,0 0 3-16,2-3 2 0,-1 0 6 0,1-1-2 15,0 1-2-15,4-2 2 0,-3 2-1 0,2-2-18 16,0-1-30-16,1 1-36 0,0-4-42 0,1-1-40 16</inkml:trace>
  <inkml:trace contextRef="#ctx0" brushRef="#br6" timeOffset="31586.96">22916 13064 827 0,'-14'3'99'0,"1"0"27"0,13-3 19 16,0 0 22-16,0 0 17 0,0 0-19 0,0 0-2 16,0 0-2-16,0 0-9 0,0 0-11 0,0 0-7 15,0 0-20-15,0 0-18 0,0 0-20 0,0 0-22 16,-2 0-30-16,3 0-40 0,2 1-49 0,4-1-44 15,3 0-46-15,2 1-69 0,7 1-77 0</inkml:trace>
  <inkml:trace contextRef="#ctx0" brushRef="#br6" timeOffset="31789.64">23368 13442 866 0,'4'11'113'0,"-4"-4"23"0,-2 0 18 0,2-7 13 16,0 0 7-16,0 0 10 0,0 0-27 0,0 0-34 15,0 0 8-15,0 0-20 0,0 0-19 16,0 0-12-16,0 0-5 0,0 0-11 0,0 0-29 16,0 0-40-16,0 0-36 0,0 0-39 0,0 0-57 15,0 0-74-15,0 0-90 0</inkml:trace>
  <inkml:trace contextRef="#ctx0" brushRef="#br6" timeOffset="32027.56">23643 12954 860 0,'0'0'161'0,"-9"-6"23"0,9 6 20 0,0 0 12 15,0 0 7-15,0 0-55 0,0 0-45 0,-6-1-38 16,-1 4-26-16,5 0-25 0,1 7-15 15,2 2-7-15,0 4-3 0,0 2-5 0,5 1 2 16,-1 4 1-16,2 3 3 0,0 1 0 0,0 1 0 16,6 3-9-16,0 3-1 0,-1 0-18 0,3 0-33 15,-1 1-36-15,3-2-60 0,-2-3-46 16,-2-3-63-16</inkml:trace>
  <inkml:trace contextRef="#ctx0" brushRef="#br6" timeOffset="32397.59">23870 13037 1044 0,'-1'-16'215'0,"1"1"20"0,2 4 18 0,-2 11 19 16,2-8 16-16,2 4-84 0,2 0-40 0,-3 1-17 16,4-1-21-16,1 0-20 0,-1 0-18 0,3 0-19 15,1 3-18-15,3-1-16 0,1 0-15 0,2 2-21 16,0 2-4-16,1 1 0 0,-3 1-5 0,1 1-7 15,-4 2-6-15,0 2-6 0,-5-2-18 0,-2 1-15 16,-2 2-16-16,-4-2-13 0,-2 2-1 0,-1 0 1 16,0-1-4-16,-3 1-4 0,1 0 7 0,1 0 14 15,-3 2 15-15,0-1 3 0,-4 0-11 16,3-1-11-16,-2-1-18 0,3-2-15 16,0-3-11-16,8-4-12 0,0 0-12 0,0 0 1 15,0 0 15-15,0 0 19 0,-1 3 32 0,2-2 32 16,0-1 33-16,6-1 22 0,3-2 23 0,3 1 21 15,2 1 14-15,3 1 15 0,0 0 10 0,5 1 9 16,-3 4 2-16,1 0-3 0,-1 1-3 0,0 1-3 16,-1 3-3-16,-2 0-2 0,-1 0-8 15,-6 0-11-15,-2 1-15 0,-3 0-5 0,-5 2-8 16,-4-3-11-16,0 4-6 0,-3 1-9 0,-5-1-9 16,-2 2 2-16,0 2 2 0,-3 0-2 0,0 1-12 15,-7-1-31-15,-1-1-41 0,-4-2-79 0,-1-1-70 16</inkml:trace>
  <inkml:trace contextRef="#ctx0" brushRef="#br6" timeOffset="32687.29">24385 13038 808 0,'0'0'221'0,"0"0"16"0,0-7 15 0,2 3 23 16,2-1 40-16,6 1-90 0,5 0-60 0,7-2-32 15,7 2-22-15,6-1-18 0,5-1-24 0,2-1-52 16,-2 0-63-16,-1-1-46 0,0-1-34 0,-2 0-44 16,-4 1-46-16,-5 0-49 0,-4 2-49 15</inkml:trace>
  <inkml:trace contextRef="#ctx0" brushRef="#br6" timeOffset="32902.12">24454 13302 863 0,'0'0'273'16,"-9"7"45"-16,9-7 67 0,0 0 49 0,0 0 27 16,0 0-99-16,-3 5-73 0,6-4-49 0,2-3-45 15,3-2-45-15,6-1-66 0,4-3-50 0,5-2-27 16,2 0-7-16,4-1 0 0,2-4 0 16,0 1-23-16,1-2-51 0,2-1-63 0,-1-2-69 15,0-1-91-15,-4-1-129 0</inkml:trace>
  <inkml:trace contextRef="#ctx0" brushRef="#br6" timeOffset="35381.2">25291 12958 333 0,'0'0'96'0,"0"2"17"0,0-2 19 0,-3 1 18 15,4-5 18-15,1-1-11 0,-2-1-1 0,3 1-2 16,-4-1 0-16,1-2 0 0,0 8-3 16,0 0-6-16,6-9-10 0,2 2-10 0,-4 0-18 15,1 0-12-15,1-2-10 0,-4-1-7 0,4-1-3 16,-2 2 3-16,-1-2-1 0,-2 1 0 15,-1 3 2-15,-4 1-3 0,0 1-5 0,-3-1-12 16,-1 3-12-16,0-1-20 0,-5 2-17 0,0-4-9 16,-5 2-19-16,0-1-13 0,-2 0-15 0,0 1-2 15,-3 0-10-15,0 2-8 0,0 1-5 16,3-1-8-16,1 2-7 0,5 3-13 0,14-3-13 16,-10 4-10-16,2 2 8 0,3 2-2 0,4 0 3 0,2 0 7 15,3 1 18-15,2-1 23 0,-1 2 20 0,5-1 14 16,0 0 4-16,3 0 15 0,1 0 11 0,-1-2 1 15,4 1 0-15,0 2 0 0,0-1 1 0,2 0 1 16,1 2-1-16,-1 0-1 0,0 2-1 16,0-1-2-16,-2 1 4 0,-1 0 1 0,-1 0 5 15,-4 1 1-15,-2 0-1 0,-2 0 2 16,-3 0-2-16,-3 0 4 0,-3 0 3 0,-2 1 0 16,-2 1 1-16,-3 1-1 0,-2 1 1 0,-1 0 1 15,-4-1 5-15,-3 1 5 0,-2-1 5 0,0-4 10 16,-2 0 7-16,-1-4 1 0,2-2 2 0,1-5 0 15,1-3-1-15,-2-1-5 0,5-4-8 16,0-2 1-16,4-2-4 0,4-1 7 0,-1-1-2 16,3-1-8-16,1-4-9 0,4-1-12 0,3-3-10 0,4-2-20 15,4-1-11-15,6-4-9 0,0 0-9 0,5-2-4 16,2 1-3-16,2-1-18 0,3 2-33 0,-1 3-36 16,2 4-55-16,-2 3-78 0</inkml:trace>
  <inkml:trace contextRef="#ctx0" brushRef="#br6" timeOffset="38770.5">17833 15549 122 0,'-7'13'45'16,"-1"-2"8"-16,5-3 0 0,3-8 1 0,0 9 1 16,0-1-11-16,3 0-14 0,1 3 22 0,4 2 12 15,-1 3-3-15,2 0 2 0,1 1-2 0,-1 3 1 16,2 0 4-16,-2 0-4 0,1 2-23 0,-2 0 8 15,1-3 15-15,-2 0 3 0,-2-1 7 16,1-1 1-16,-3-2-3 0,0-2 2 0,0-2-8 16,-3-11-24-16,0 0-18 0,0 0-5 0,0 0-3 15,0 0 2-15,0 0 2 0,0 0 9 0,0 0 8 16,0 0 14-16,0 0 11 0,0 0 21 0,0 0 22 16,4 3 16-16,0-5 13 0,-1-5-6 15,0-4-3-15,-1-7-16 0,-1-7-21 0,3-3-32 16,1-5-28-16,6-2-46 0,2-4-25 15,2 8-6-15,1 2-10 0,4 3 0 0,1 2 3 16,0 7 13-16,5 7 4 0,-1 6 27 16,1 5 9-16,-5 4 8 0,-2 3 1 0,-2 1 2 15,-4 1 0-15,-3 0-3 0,0 3 0 0,-1 0-3 16,-2 0-2-16,-2 3-1 0,-2 1 2 0,2 1-4 0,-2-1-12 16,1 2-21-16,0 0-35 0,0-2-52 0,-3-1-60 15,0-3-64-15</inkml:trace>
  <inkml:trace contextRef="#ctx0" brushRef="#br6" timeOffset="39028.52">18366 15136 1118 0,'0'0'118'0,"0"0"7"0,0 0 2 15,-5-7 1-15,0 7-2 0,0 4-60 0,0 4-33 16,1 5-18-16,-3 5-12 0,2 5-3 0,2 5-6 15,-1 8-2-15,1 7 1 0,3 1 3 16,3 4 1-16,1 3-3 0,-1 2 3 0,7-1-4 16,1 1 4-16,4-2 6 0,1-4-1 0,3-5-4 15,-1-6-1-15,3-5 5 0,-1-5 1 0,2-4 1 16,2-3-1-16,-3-4-6 0,-1-4-4 0,0-3-10 16,1-2-18-16,-4-6-30 0,3-2-43 0,3-3-70 15</inkml:trace>
  <inkml:trace contextRef="#ctx0" brushRef="#br6" timeOffset="39449.21">18669 15360 831 0,'-26'-3'164'0,"6"-1"-38"15,5 2 89-15,0 0 25 0,15 2 32 16,0 0-39-16,0 0-27 0,0 0-10 0,0 0-20 15,0 0 48-15,0 0-84 0,-4-2-24 0,4-2-26 16,4 0-16-16,4 0-12 0,2 0-15 0,3-1-13 16,0-1-9-16,2-2-3 0,5 0-3 15,1 1-6-15,1-4-2 0,4 4-9 0,-4-3-2 0,4 0 4 16,-3 0-1-16,2 1 0 0,-6 1-2 16,3 2 3-16,-6-1 2 0,-16 7 11 0,0 0 0 15,0 0-4-15,0 0 0 0,0 0-6 16,10 0-6-16,-6 3-11 0,-3 1-14 0,-3 3-21 0,0 4-3 15,-1 6 2-15,-2 2-2 0,2 8 0 16,0 3 10-16,0 5 10 0,4-2 9 0,2 4 9 16,-1 2-5-16,0 0-46 0,2-2-18 0,-3-2-29 0,2-3-40 15,-1-2-32-15,-1-2-25 0,-1-3-45 0,1-3-63 16</inkml:trace>
  <inkml:trace contextRef="#ctx0" brushRef="#br6" timeOffset="39633.99">18741 15555 613 0,'-15'3'198'0,"2"1"24"0,3 0 26 0,0 1 25 15,10-5 19-15,0 0-64 0,0 0-39 0,0 0-29 16,0 3-15-16,6-1-17 0,2-2-16 0,4-2-21 16,0-3-19-16,9-2-14 0,3-2-19 0,8-5-12 15,6-4-28-15,8-5-52 0,1-5-67 0,3-2-65 16,6-4-47-16,3-1-91 0</inkml:trace>
  <inkml:trace contextRef="#ctx0" brushRef="#br6" timeOffset="40105.23">19442 15086 363 0,'-14'10'79'0,"-5"6"18"0,0 3 19 16,-2 5 30-16,-2 1 20 0,1 3-12 0,3-2-13 16,-1 0-8-16,5 0-13 0,0-2-14 0,4-3-15 15,1-1-29-15,4-1-20 0,1-2-13 0,6-3-4 16,2-1-5-16,2 1-10 0,1-4-7 15,2 1-5-15,-1-4 1 0,6 1 4 0,-1-2 0 16,4-3 5-16,3-2 13 0,2 0 10 0,1-3 15 16,3-3 5-16,-1-2 1 15,0-2 5-15,-3 1 3 0,-3-4 18 0,-1 1-1 16,-6-5-10-16,-3-4-10 0,-5-1 0 0,-8 0-6 16,-2-3-10-16,-4 2-10 0,-4-2-27 0,-2 1-18 0,-2 0-9 15,-4 3-12-15,1 3-19 0,-2 6-14 0,-1 2-24 16,2 4-32-16,-4 7-29 0,4 3-27 0,-1 5-40 15,2 2-52-15</inkml:trace>
  <inkml:trace contextRef="#ctx0" brushRef="#br6" timeOffset="40454.08">19884 15118 447 0,'-10'0'73'0,"2"0"6"0,8 0 6 0,0 0 4 16,0 0 1-16,0 0-30 0,0 0-21 15,0 0-13-15,-6 0-22 0,6 0-24 0,0 0-19 16,0 0-21-16,0 0-15 0,0 0-14 0,0 0-11 16,0 0-12-16</inkml:trace>
  <inkml:trace contextRef="#ctx0" brushRef="#br6" timeOffset="40697.92">19936 15149 511 0,'0'0'98'0,"-2"-1"11"16,-1 0 12-16,3 1 14 0,0 0 10 0,0 0-27 0,0 0-26 15,0 0-20-15,0 0-11 0,-4 1-13 0,-1-1-13 16,5 0-15-16,-4 1-10 0,-2-1-9 15,-1 2-1-15,0 1-3 0,5 5-2 0,0 2-1 16,0 0 2-16,2 2 4 0,-1-2-2 0,0 6 2 16,-1 1 0-16,-1 4 5 0,1 0 0 0,0 0 2 15,-1 4-1-15,0 0-6 0,0-1-30 0,-1 1-33 16,1 0-45-16,-1-5-50 0</inkml:trace>
  <inkml:trace contextRef="#ctx0" brushRef="#br6" timeOffset="40954.88">20277 14798 339 0,'-10'-4'131'0,"10"4"11"15,-8-2-1-15,0 2 2 0,3 1 1 0,-2 3-55 16,3 3-35-16,-1 2-12 0,1 1-10 0,-1 3-7 16,-2 1 3-16,5 1 2 0,-2 2 1 0,0 2 4 15,1 1 5-15,3 0 1 0,1-1-8 0,3-2-8 16,1-1-4-16,1 0-1 0,1-1-1 0,3-1-4 15,3-3-2-15,0-1-16 0,0-3 6 0,-1-2 2 16,-1-1 19-16,3-2 19 0,-3 0 19 0,0-3 16 16,1-2 17-16,-4-1 14 0,-2-1 11 15,-6 5 13-15,5-5-9 0,-1 0-9 0,1-1-9 0,-3 0-7 16,-2-2-24-16,-2-2-19 0,-3-1-12 16,0-2-16-16,-3 2-15 0,-1-4-13 15,-4 0-23-15,2-1-20 0,-2 0-10 0,-1 2-12 16,0 2-28-16,-1 2-31 0,1 4-35 0,-1 4-46 15,3 1-49-15,0 5-59 0</inkml:trace>
  <inkml:trace contextRef="#ctx0" brushRef="#br6" timeOffset="42068.75">20235 14747 313 0,'-4'-9'117'16,"3"2"18"-16,1 7 20 0,-2-6 25 0,2 6 18 15,0 0-20-15,0 0-25 0,0 0-22 0,0 0-24 16,0 0-20-16,0 0-22 0,0 0-22 0,0 0-17 16,0 0-14-16,-4 0-8 0,1 5-4 0,2 2 0 15,1 3-1-15,1 3 2 0,-1 3-1 0,0 3 1 16,-1 4 4-16,1 5-1 0,-1 2 2 0,1-2 1 16,1 0 4-16,-1-1-2 0,-1 0-1 15,-1 1-1-15,-1 1 0 0,1-2 0 16,-1-2 0-16,0-3-2 0,1-4-1 0,0-4 0 0,0-1 2 15,2-13-1-15,0 0 3 0,0 0 9 16,0 0 5-16,0 0 15 0,4 7 18 0,0-2 19 16,2-4 16-16,4-4 18 0,-3-4 5 0,4 0 3 15,2 0 1-15,1-3-1 0,4 0-11 0,4-3-15 16,-2 0-18-16,3-1-16 0,-1-2-8 0,4 0-12 16,1-2-7-16,1 1-12 0,-2-2-9 0,2-1-3 15,-2 0-7-15,-2 1-5 0,-5 1-7 16,1 2-4-16,-1 2-7 0,-5 1-10 0,-2 3-22 15,-3-1-29-15,-1 3-33 0,-8 8-45 0,0 0-51 16,0 0-85-16,0 0-57 0</inkml:trace>
  <inkml:trace contextRef="#ctx0" brushRef="#br6" timeOffset="42326.51">20407 14820 1097 0,'-12'-12'213'0,"1"1"38"0,3 1 27 16,-1 3 19-16,9 7 10 0,0 0-79 16,0 0-50-16,0 0-38 0,0 0-41 0,0 0-40 15,-5 0-32-15,3 3-20 0,3 0-15 0,-1 4-8 16,1 5-2-16,2 4-3 0,5 2-2 16,-2 5 5-16,2 2 5 0,0 2 2 0,3-2 2 15,-3-1 1-15,4 2-1 0,-1 2 2 0,1 0 6 16,-1-3-4-16,-2 0-28 0,0-4-24 0,0-1-24 15,-1-1-25-15,-2-3-29 0,0-3-31 0,-1-1-35 16,-5-12-33-16,7 7-10 0,-7-7-26 0,0 0-27 16</inkml:trace>
  <inkml:trace contextRef="#ctx0" brushRef="#br6" timeOffset="42734.8">20400 14524 880 0,'-13'-4'145'0,"2"4"7"16,11 0 14-16,0 0 8 0,-9 3 0 15,4 2-68-15,6 1-43 0,8-1-17 0,6 8-5 16,3 3-7-16,3 4-12 0,6 1-3 0,1 6-4 16,4-1 4-16,2 3-3 0,2 2 0 0,2-2-12 15,-3 2 0-15,-6-3-1 0,-2 1-5 16,-2 0 4-16,-5 1-2 0,-3 0 3 0,-3 0 0 0,-5 4 4 15,-3 3 3-15,-5 4 1 0,-6 4 2 16,2 4 0-16,-2 3 1 0,-9 2 2 0,-2 0-2 16,-2-2-9-16,-3-1-26 0,1-5-30 0,-2-4-49 15,2-5-70-15,-4-7-101 0</inkml:trace>
  <inkml:trace contextRef="#ctx0" brushRef="#br6" timeOffset="43044.32">21258 14719 522 0,'-11'1'119'0,"1"1"30"0,10-2 22 16,0 0 20-16,0 0 21 0,0 0-23 0,0 0-23 15,0 0-18-15,0 0-8 0,0 0-8 0,0 0-9 16,0 0 3-16,-2 0-2 0,4 0 4 15,4 0-1-15,2-1-5 0,4-2-13 0,2-3-22 16,7-2-15-16,2-2-28 0,4-3-38 0,2-2-61 16,-3 1-44-16,-2-1-48 0,1 1-48 0,-3 0-63 15,0 2-71-15</inkml:trace>
  <inkml:trace contextRef="#ctx0" brushRef="#br6" timeOffset="43465.49">21334 14827 433 0,'-16'12'147'0,"5"0"34"0,2-3 30 0,9-9 27 0,0 0 22 16,0 0-20-16,0 0-15 0,0 0-20 0,0 0-28 16,0 5-26-16,2-1-23 0,3-3-18 15,1-2-8-15,4 0-19 0,4-3-15 0,3-1-17 16,6-3-8-16,3-4-26 0,4-2-54 0,1-3-93 16,3-3-91-16,5-1-96 0</inkml:trace>
  <inkml:trace contextRef="#ctx0" brushRef="#br6" timeOffset="43781.58">22042 14333 1149 0,'-13'-1'188'16,"13"1"21"-16,0 0 25 0,0 0 13 16,0 0 8-16,0 0-92 0,0 0-36 0,-8-2-18 15,8 1-17-15,4-2-22 0,5 1-23 0,6-3-12 16,2 1-12-16,6 0-26 0,5-3-38 0,2 1-37 16,1-3-39-16,-3 1-34 0,-2-1-44 0,1 1-49 15,-4 0-43-15,-5 0-52 0</inkml:trace>
  <inkml:trace contextRef="#ctx0" brushRef="#br6" timeOffset="43981.84">22159 14286 317 0,'-21'13'69'0,"0"0"29"15,3 1 31-15,1 2 14 0,2-1 17 0,1 1-6 16,4 0 1-16,0-1-2 0,0 0-12 0,3-1-26 16,3-1-30-16,1 0-16 0,0-1-16 0,3-4-17 15,0 2-12-15,1-1-15 0,2 0-10 0,0-2-4 16,1-1-2-16,0-4-3 0,3 0-1 0,1-2 1 15,5 3 0-15,-1-2 2 0,5 1 3 0,2-1 4 16,2-4 0-16,3-1 5 0,2 2 4 16,3 0 5-16,-1 2 4 0,0 1 11 15,-2-5 19-15,-3 2 18 0,-2 1 11 0,-4 0 12 16,-2 1 8-16,-6 4-1 0,0 1-7 0,-6 1-15 16,-4 3-23-16,-1-3-18 0,-3 7-10 0,0 2-14 15,-1-2-11-15,-2 5-7 0,-1 1-9 0,-2 4-23 16,-1-1-16-16,1 2-42 0,-1-1-53 0,-2 1-89 15</inkml:trace>
  <inkml:trace contextRef="#ctx0" brushRef="#br6" timeOffset="44255.53">22439 14478 647 0,'3'-11'303'15,"-2"2"29"-15,2 3 22 0,-2 0 9 0,5 3 3 16,2 1-136-16,0 0-78 0,1-2-46 0,5-3-34 15,2 2-39-15,1-3-49 0,1-1-32 0,1-1-34 16,-1 0-58-16,6-2-47 0,-3-1-59 0,0 1-83 16</inkml:trace>
  <inkml:trace contextRef="#ctx0" brushRef="#br6" timeOffset="44465.81">22466 14240 695 0,'-9'-2'141'15,"9"2"13"-15,0 0 1 0,-8 2-1 0,5 2-1 16,1 3-70-16,4 5-43 0,2 2 12 0,3 4 25 16,2 1-11-16,0 2 0 0,0 2 1 0,2 4 2 15,-2-1 2-15,-1 4 0 0,-1 3-29 0,2-1-45 16,-5 0-31-16,1 0-32 0,-1-1-53 0,-1-2-65 16</inkml:trace>
  <inkml:trace contextRef="#ctx0" brushRef="#br6" timeOffset="44597.98">22991 14224 549 0,'4'-10'166'0,"-4"10"19"0,0 0 10 0,0 0 3 0,0 0-1 15,0 0-54-15,1-5-50 0,-3 4-32 0,0 4-30 16,-3 6-21-16,-6 4-10 0,1 3-1 16,-6 4-1-16,1 4 2 0,-5 2 0 0,-3 1 0 15,6-1-1-15,-1 0 3 0,1 1-2 0,2-4-1 16,1-3 0-16,2-4-2 0,12-16-2 0,0 0 0 15,0 0-1-15,0 0-4 0,0 0 3 0,-2 8 10 16,7-4 16-16,3-4 10 0,5-5 8 0,6-4 1 16,3-4 3-16,3-4 3 0,5-2-9 15,1-2-29-15,6 0-32 0,-8 3-34 0,-1-1-39 0,0 0-61 16,-3-1-81-16</inkml:trace>
  <inkml:trace contextRef="#ctx0" brushRef="#br6" timeOffset="44734.95">22975 14209 299 0,'-15'12'82'16,"5"0"36"-16,3 1 27 0,6-2 28 0,-1 2 18 16,3-4-23-16,0 2-8 0,3 0-16 0,0-1-8 15,4 0-36-15,-2 1-12 0,2-1-23 0,1 1-18 16,2 3-9-16,-1 0-7 0,3 3-7 0,3 3-18 16,-2 3-28-16,2 0-81 0,-1 0-91 0</inkml:trace>
  <inkml:trace contextRef="#ctx0" brushRef="#br6" timeOffset="44877.17">22929 13988 1117 0,'7'-8'128'15,"4"5"18"-15,9 6 16 0,5 4 1 0,5 5 4 16,5 2-51-16,0 4-31 0,6 1-31 0,0 4-18 15,-3 2-16-15,-2 1-17 0,-2 5 1 0,-7 0-6 16,-3 1 0-16,-7 4 1 0,-3 5 1 16,-7 5 3-16,-6 4 4 0,-5 4-2 15,-4 6-1-15,-4 5 5 0,-5 2-12 0,-7 2-14 0,-4 1-28 16,-6-3-32-16,-4-3-36 0,-6-7-41 0,-1-7-72 16</inkml:trace>
  <inkml:trace contextRef="#ctx0" brushRef="#br6" timeOffset="45029.38">22192 14377 769 0,'-30'3'44'0,"0"6"4"0,6 6 2 16,3 8 1-16,6 8-1 0,3 8-23 0,5 8-3 15,4 6 5-15,7 2-5 0,7 1-5 0,3 1-2 16,6 1 0-16,4 1 4 0,6-3-11 15,5-4 1-15,3-4-5 0,4-7 2 0,4-6 4 16,3-5-14-16,3-5-40 0,6-6-30 0,4-6-27 16,4-7-16-16,2-8-14 0</inkml:trace>
  <inkml:trace contextRef="#ctx0" brushRef="#br6" timeOffset="45837.52">23783 14057 239 0,'0'0'89'0,"0"0"1"0,-7-2-1 16,1 2 11-16,1 7 2 0,-3 2-45 0,0 4-21 15,0 4-4-15,1 0 3 0,-1 2 10 0,0 2 8 16,-1 0-10-16,3-1 0 0,0-1-1 0,-3 0-4 15,4-1-6-15,1-1-6 0,-1 2-16 0,-1 0-32 16,-2-3-43-16,1 1-54 0</inkml:trace>
  <inkml:trace contextRef="#ctx0" brushRef="#br6" timeOffset="46014.14">23594 14070 719 0,'-13'-17'256'0,"-2"2"22"15,3 5 25-15,12 10 17 0,-9-8 9 0,9 8-115 0,0 0-57 16,0 0-24-16,0 0-16 0,0 0-19 16,0 0-26-16,0 0-20 0,0 0-11 0,0 0-19 15,0 0-43-15,0 0-56 0,-2-4-67 0,4 6-39 16,6 4-63-16,5 1-76 0</inkml:trace>
  <inkml:trace contextRef="#ctx0" brushRef="#br6" timeOffset="46191.55">23922 14331 569 0,'0'0'219'0,"5"8"30"16,-5-8 27-16,2 7 22 0,-2-7 19 15,0 0-62-15,0 0-57 0,0 6-47 0,0-6-37 16,0 0-30-16,0 0-28 0,0 0-37 0,0 0-46 16,0 0-48-16,0 0-45 0,0 0-47 0,0 0-58 15,3 2-68-15</inkml:trace>
  <inkml:trace contextRef="#ctx0" brushRef="#br6" timeOffset="46382.1">24068 13928 282 0,'-9'3'63'0,"-1"4"29"0,2 4 19 0,2 4 29 16,5 2 35-16,1 0-9 0,3 1 3 0,1 1-9 15,0 1-14-15,1-1-29 0,0-2-18 0,2 1-31 16,2-1-32-16,1 0-18 0,0 1-19 0,3 0-30 15,0 0-36-15,2 0-62 0,-1 0-77 16</inkml:trace>
  <inkml:trace contextRef="#ctx0" brushRef="#br6" timeOffset="46689.15">24253 14043 1443 0,'-12'-20'190'0,"3"-1"29"0,1 5 31 15,3 4 30-15,3 4 17 0,5 2-68 0,2 0-35 16,1 3-26-16,-2-1-25 0,3 3-31 0,1-1-30 16,1 2-33-16,1 0-15 0,4 0-19 0,3 1-20 15,2 0 0-15,1 1-5 0,1 0-6 0,-1 2-15 16,-2 2-7-16,-1-1-16 0,-2 0-9 0,-2 1-10 16,-7 0-21-16,-2 0-19 0,-5 1-2 0,-4 0 1 15,0 2-1-15,-4 0 3 0,1 2 15 0,-4 3 10 16,1 1 19-16,-2 1 13 0,0-1-8 0,-1-1-3 15,0 0-7-15,4-2-2 0,1-2-10 16,9-10-4-16,0 0 1 0,0 0 6 0,0 0 18 16,0 0 28-16,0 0 27 0,0 0 22 15,-3 7 14-15,4-6 12 0,2-1 8 0,4-1 4 16,5-2-1-16,3-1-11 0,3 2-10 0,0-1-11 16,2 1-5-16,2 1-7 0,-7 5-4 0,1 0 5 15,-2 3 6-15,-1-2 1 0,-1 3 3 0,-5 1 1 16,2 0 2-16,-4 4 0 0,-3 1-3 0,-2 2-4 15,-4 1-16-15,-2 0-18 0,-1 2-36 0,-2 3-61 16,-3-2-96-16</inkml:trace>
  <inkml:trace contextRef="#ctx0" brushRef="#br6" timeOffset="46937.19">24678 14109 869 0,'-8'-7'280'15,"8"7"24"-15,0 0 11 0,0 0 7 0,0 0 0 16,-1-4-141-16,4-1-69 0,0-1-41 0,13 3-28 16,3-1-24-16,8-2-40 0,2 0-52 15,4-2-57-15,0 1-59 0,2-1-57 0,-8 1-56 16</inkml:trace>
  <inkml:trace contextRef="#ctx0" brushRef="#br6" timeOffset="47097.59">24672 14371 459 0,'-10'11'164'0,"10"-11"41"0,0 0 31 16,0 0 20-16,0 0 23 0,-2 7-25 0,8-3-36 15,-1-4-40-15,10-2-31 0,3-1-42 0,6-6-30 16,5-1-20-16,3-2-42 0,5-4-75 0,4-3-73 16,-2-2-70-16,0-5-81 0</inkml:trace>
  <inkml:trace contextRef="#ctx0" brushRef="#br6" timeOffset="47383.32">25366 13884 354 0,'-17'11'128'0,"-2"1"26"0,1-2 22 16,0 0 20-16,18-10 11 0,-7 5-44 0,7-5-20 16,-5 4-10-16,1-1-17 0,4-3-24 15,-4 3-20-15,-2 1-17 0,-2-1-10 0,-1 2-8 16,-5 1-7-16,-3-3-10 0,-6 2-8 0,-4-2 0 15,-2 0-9-15,-2-2-9 0,-1 1-10 0,2-4-9 16,0-3-23-16,4-2-19 0,2-2-3 0,4-4-12 16,7-3 1-16,8-2 12 0,6 0 15 0,2-2 9 15,5-2 22-15,5 0 20 0,2 3 8 16,4 0 21-16,1 4 21 0,3 1 11 0,2 3-1 16,-2 4 17-16,-2 3 23 0,2 1 17 0,-2 4 16 15,-4 3 2-15,3 2-9 0,-4 2-14 0,-1 2-6 16,-3 3-19-16,-5 3-26 0,1 4-20 0,-4 4-16 15,-1 3-13-15,-5 6-5 0,-1 3-1 0,-7 7 2 16,-3 5-3-16,-5 3-15 0,-5 5-38 0,-4 5-24 16,-7 2-119-16,-6 4-144 0</inkml:trace>
  <inkml:trace contextRef="#ctx0" brushRef="#br6" timeOffset="51294.61">18457 16492 259 0,'-13'0'65'0,"13"0"9"0,0 0 4 15,0 0 0-15,0 0 0 0,-7 2-30 0,2 4-12 16,3 3-9-16,5 4-7 0,3 2-6 15,-1 3 20-15,4 5 21 0,3 2 5 0,0 4 3 16,3 2-3-16,0 1 2 0,1 1 28 0,-1 2-2 16,1-3-17-16,-3-1-23 0,1-1-3 15,-2-4-4-15,0-1 4 0,-1-2-4 16,-2-1-32-16,-2-4 1 16,-2-4-3-16,-1-2 1 0,-3-3-1 0,4 1 5 0,-4-3-1 15,-1 0-1-15,0-7 2 0,0 0 1 0,0 0-4 0,0 0 3 0,0 0 4 16,0 0 1-16,0 0 13 0,0 0 21 0,1 0 21 15,-1-3 1-15,0-7 12 0,0-2 9 0,0-3 3 16,0-3-6-16,2-3-16 0,0-1-24 0,2-2-25 16,1-1-6-16,1 5-10 0,4 2-14 15,3 5-10-15,2 3 4 0,-3 2 1 0,3 4 2 16,0 3 2-16,0 1 3 0,2 4 0 0,-3-1 0 16,0 3 2-16,-2 1-3 0,-2 2-4 0,0-1-6 15,-2 3-1-15,0 0-1 0,0 0-1 0,0 2-21 16,-4-3-32-16,0 1-40 0,0-1-41 15,-3 1-39-15,2-3-72 0</inkml:trace>
  <inkml:trace contextRef="#ctx0" brushRef="#br6" timeOffset="51687.08">18953 16197 1291 0,'-12'-9'184'0,"12"9"11"15,-6-6 11-15,6 6 6 0,-8-2 2 16,1 3-91-16,4 0-47 0,-1 6-29 0,1 1-26 16,0 2-13-16,0 8-12 0,1 5-7 0,1 8-3 15,3 7 1-15,0 5 0 0,1 4 5 0,0 5 1 16,4 1 0-16,-1 1-1 0,3 2 3 0,1-6-4 16,4-2 2-16,2-4-1 0,4-6 1 0,4-2 3 15,0-4-2-15,5-4 3 0,-1-1 3 16,3-4 3-16,0-1-2 0,0-3 2 0,-1-1 0 15,-1-5 1-15,-3-2 3 0,-1-3-5 16,-2-3-13-16,0-1-18 0,-1-2-19 0,-1-2-38 16,-2-4-70-16,-1-2-97 0</inkml:trace>
  <inkml:trace contextRef="#ctx0" brushRef="#br6" timeOffset="52069.35">19152 16339 326 0,'-14'-4'62'0,"2"1"3"0,12 3 0 0,0 0 0 16,-8-3 0-16,8 3-29 0,0 0-21 0,0 0-14 15,0 0-5-15,0 0-6 0,0 0-4 0,0 0 0 16,0 0 1-16,0 0 1 0,0 0 0 0,0 0 10 16,0 0 3-16,0 0 12 0,0 0 16 0,0 0 12 15,0 0 10-15,0 0 13 0,0 0 18 0,0 0 20 16,0 0 17-16,-1-3 5 16,2 3-4-16,3-4-1 0,3 3-4 0,2-2-8 15,-2 0-8-15,4-2-17 0,5 1-14 0,1-1-10 16,4 0-3-16,-4-1-5 0,4-1 5 0,1-1 6 15,1 0-7-15,1-5-5 0,3 3 1 0,-1-1 3 16,2 0 3-16,-4 0 2 0,-2 1-5 0,-2 2 0 16,-4 1 3-16,-3 1 9 0,-13 6 2 15,0 0-4-15,0 0-2 0,0 0-6 0,0 0-7 0,0 0-11 16,9-1-11-16,-3 4-17 0,-3 0-11 0,-2 4-11 16,-1 3-5-16,-1 8-1 0,2 6-2 0,-1 2 0 15,1 3 4-15,-1 6 1 0,2-1 9 16,1 5 6-16,1 2-2 0,0 1-18 0,-2-1-8 15,0-4-19-15,-1-4-21 0,1-2-19 0,-2-3-25 16,0-4-23-16,-1-4-34 0,0-4-26 0,-1-3-47 16,-1-3-39-16</inkml:trace>
  <inkml:trace contextRef="#ctx0" brushRef="#br6" timeOffset="52352.73">19336 16481 795 0,'-14'10'187'0,"0"0"28"16,6 1 11-16,1-1 16 0,3-2 15 0,8-2-51 16,0-2-37-16,2 0-29 0,1-1-24 0,2-1-21 15,0 0-2-15,0-2-13 0,2-2-12 0,3 0-17 16,2-2-6-16,5-2-7 0,1-2-8 0,1 1-12 16,3-4-36-16,2-2-40 0,0-1-63 15,3-5-55-15,2-4-90 0,0-3-115 0</inkml:trace>
  <inkml:trace contextRef="#ctx0" brushRef="#br6" timeOffset="52591.25">19863 16122 349 0,'-20'5'106'0,"-1"3"20"0,0-1 11 16,12-2 11-16,-1 1 12 0,2-1-27 15,1 3-19-15,0 0-5 0,4-1 3 0,2 1-16 16,0 2-12-16,3-1-12 0,2 1-11 0,-2 0-16 15,2 3-11-15,0 0-16 0,4 4-15 16,2 2-7-16,0 3 2 0,3 0 4 0,1 1 0 16,1 2 3-16,4-1 0 0,0-1 3 0,0-4-1 15,3 0 2-15,-1-6 3 0,1-3 8 0,0-4 6 16,-3-4 14-16,2-4 8 0,-1-3 9 0,-3-3 5 16,-2-2 4-16,0-2 8 0,-4-1 8 0,-2 1 10 15,-3-2 6-15,-4 1 1 0,-3-2-5 0,-3-1-6 16,-2-1-6-16,-4-2-14 0,-4 0-33 0,-3 0-21 15,-3-2-28-15,-3 0-32 0,0 2-21 0,-2 0-20 16,-4 4-27-16,1 3-26 0,-4 4-15 0,0 8-28 16,-1 3-32-16,1 4-34 0,1 5-72 15</inkml:trace>
  <inkml:trace contextRef="#ctx0" brushRef="#br6" timeOffset="52866.64">20296 16186 235 0,'14'0'109'0,"-7"0"33"0,0 3 19 0,-4 0 16 15,-1 2 2-15,-2 2-25 0,0-1-33 0,0-6-18 16,0 0-24-16,0 0-32 0,0 0-20 0,0 8-16 15,0-8-3-15,0 8-2 0,0-8-2 0,0 5 1 16,0 3-3-16,-2 5-2 0,-3 4-19 0,0 3-32 16,-1 3-48-16,-5 2-75 0</inkml:trace>
  <inkml:trace contextRef="#ctx0" brushRef="#br6" timeOffset="53335.22">20526 15878 756 0,'0'0'147'15,"0"0"27"-15,0 0 17 0,0 0 12 0,0 0 11 0,0 0-56 16,0 0-29-16,0 0-16 0,0 0-16 16,-5-4-25-16,5 1-16 0,4 2-10 0,1-2-12 15,4 0-8-15,2 1-6 0,5-3-10 16,3 0-4-16,0-1-3 0,2 0-11 0,-6-1-13 15,3 0-16-15,-1-2-16 0,0 2-25 0,1 0-24 16,-5 0-31-16,-2 2-34 0,-1 0-32 0,-2-1-35 16</inkml:trace>
  <inkml:trace contextRef="#ctx0" brushRef="#br6" timeOffset="53697.66">20579 15828 201 0,'-9'4'86'0,"1"-1"12"0,5 2 12 0,-1 0 15 16,-1 2 12-16,4 0-5 0,-2 1-9 0,3 0-6 16,-1 2-5-16,0 0-5 0,2 1-6 0,-1 0 2 15,-1 2-11-15,-1-1-31 0,1 2-15 0,1-2-9 16,1 0-4-16,-2 0-9 0,1 1-3 0,2 0-17 16,-1-3-2-16,1-1 0 0,2-2-3 0,1-1-12 15,1-2-6-15,-2-2 0 0,1-1-2 0,2-1 1 16,-2-3 5-16,1-1 10 0,-1 1 25 15,-1-3 17-15,2 0 11 0,0 0 7 0,-1 0 5 16,3-1 2-16,-1 1-1 0,7-1-12 16,1 1-18-16,1-1-7 0,1 1-4 0,2 2-6 15,-3 0 2-15,3 1-4 0,0 2-2 0,0 1 0 16,0 1-4-16,-7 2-2 0,-1 1-2 16,2 0-1-16,-5 3-4 0,1-1-3 0,-2 1 2 0,-2 0 1 15,-2 3 5-15,-2 1 1 0,-1 1 2 0,1 1 0 16,-2 2 0-16,-2-1 1 0,1 0 2 15,-4 1 1-15,2 1-1 0,-1 0 1 0,0-1-3 16,-2 2-16-16,-4-3-36 0,0 0-36 0,-3-1-65 16,-4-1-93-16</inkml:trace>
  <inkml:trace contextRef="#ctx0" brushRef="#br6" timeOffset="53971.92">20639 15633 399 0,'0'0'88'0,"-3"1"12"15,6 1 28-15,8-1 5 0,5 0 15 0,9 2-13 16,6 1-21-16,6 0-14 0,3 2-27 0,4 3-14 16,1 2-28-16,-5 1-4 0,-1 4-16 0,-4 1-3 15,-3 3 10-15,-2 1 13 0,-4 1 2 0,-5 1 8 16,-1 2 8-16,-4 0-4 0,-4 0 1 15,-1 4-7-15,-5-1-6 0,-1 4-15 0,-2 1 2 16,-3 3-3-16,-3 5-9 0,-3 6 8 0,-4 6-2 16,-1 3-11-16,-3 6-54 0,-5 1-60 0,-4 3-85 15</inkml:trace>
  <inkml:trace contextRef="#ctx0" brushRef="#br6" timeOffset="54425.94">21618 15702 329 0,'-9'3'88'16,"1"0"25"-16,8-3 25 0,0 0 18 0,0 0 18 16,0 0-10-16,0 0-10 0,0 0 1 0,0 0-8 15,0 0-19-15,-3 3-19 0,3-3-5 0,1 3-3 16,3-2-9-16,2-1-9 0,4 0-16 16,6-2-9-16,1-1-3 0,6-3-6 0,4 1-12 15,3-3-14-15,-1-1-16 0,-1-2-27 0,2 1-28 16,1-3-53-16,-2 1-71 0,-1-1-70 15</inkml:trace>
  <inkml:trace contextRef="#ctx0" brushRef="#br6" timeOffset="54593.2">21786 15902 291 0,'-16'18'99'0,"7"-4"34"0,9-14 38 15,-8 10 38-15,8-10 27 0,-1 8-7 0,1-8 7 16,3 4 8-16,-3-4-8 0,5 1-10 0,2-1-15 15,1 0-17-15,1-1-9 0,7-2 0 0,2-1-22 16,-1-3-23-16,3 1-23 0,0-3-24 0,3-1-28 16,3-5-48-16,2-1-72 0,4-3-88 15,1-2-105-15,-1 0-154 0</inkml:trace>
  <inkml:trace contextRef="#ctx0" brushRef="#br6" timeOffset="55186.93">22561 15345 824 0,'0'0'135'0,"0"0"22"16,0 0 24-16,0 0 20 0,0 0 14 0,0 0-31 15,-2-3-30-15,2-1-25 0,3 0-27 0,3-1-23 16,5-1-22-16,7 0-22 0,9-4-32 0,3 0-27 16,2-2-26-16,2 0-39 0,-8-1-45 0,2 0-51 15,-3 1-57-15,1-1-43 0</inkml:trace>
  <inkml:trace contextRef="#ctx0" brushRef="#br6" timeOffset="55455.26">22612 15377 243 0,'-14'16'90'0,"1"-1"12"0,6-2 7 16,-1 2 7-16,2-2 10 0,4 0-22 0,-1 0-3 16,3 2 23-16,0-2-14 0,0 2-11 15,0-2-7-15,0 1-6 0,0-1-11 0,0-2-8 0,0 4-23 16,1-2-42-16,1-1 3 15,0 0-2-15,2-1-1 0,1 0-3 0,0 0-2 16,2-2 0-16,3 0 3 0,0 1-3 0,0-3-1 16,3-2 4-16,3-1-1 0,0-3 8 0,1-1 6 15,4-2-2-15,2 0 2 0,1 0 2 0,0-3 11 16,0 1 5-16,0-1 20 0,-2 2 15 0,-4-1 18 16,-1 5 18-16,-17-1 11 0,11 2 7 0,-4 0-4 15,-2 1-6-15,-4 2-21 0,-3 2-19 0,-2-2-24 16,-2 2-26-16,0 0-25 0,2 0-21 15,-2 0-28-15,-2 3-22 0,2 1-22 0,-4 1-30 16,2 2-50-16,-4 1-62 0,1 1-75 16</inkml:trace>
  <inkml:trace contextRef="#ctx0" brushRef="#br6" timeOffset="55704.31">22924 15559 1048 0,'15'-14'145'0,"-1"2"20"0,4 0 9 0,3 0 0 16,2 1 2-16,3-4-59 0,1 1-35 0,-1-1-27 16,0 1-27-16,-1 1-29 0,-4-1-24 15,-2 0-25-15,-5 4-32 0,-2 2-33 0,-12 8-49 16,0 0-69-16,2-7-23 0</inkml:trace>
  <inkml:trace contextRef="#ctx0" brushRef="#br6" timeOffset="56075.98">22975 15385 388 0,'-12'0'212'0,"3"-1"33"0,9 1 22 0,0 0 15 16,0 0 2-16,-6 3-62 0,4 2-52 0,1 2-50 16,2 0-45-16,0 2-37 0,0 2-21 0,3 2-8 15,3 0 0-15,-3 4-2 0,3 2 1 16,-2-2-1-16,2-2 1 0,2 2 6 0,-2-1-2 16,3 3-5-16,1 1-9 0,-2-2-20 0,0 2-25 15,-1 1-34-15,4-2-43 0,-4 0-57 0,2-2-61 16</inkml:trace>
  <inkml:trace contextRef="#ctx0" brushRef="#br6" timeOffset="56448.22">23285 15304 646 0,'-11'-6'165'0,"11"6"37"0,0 0 32 0,0 0 26 15,0 0 14-15,-1-5-46 0,2-2-33 16,3 2-35-16,7 0-34 0,4-2-37 0,5-1-31 16,8-3-27-16,2-2-14 0,6 1-16 0,1-7-34 15,-2 0-34-15,-2 0-22 0,3-1-25 0,-4 1-35 16,-2 2-31-16,-4 2-31 0,-7 2-31 0,-6 2-23 16</inkml:trace>
  <inkml:trace contextRef="#ctx0" brushRef="#br6" timeOffset="56710.29">23428 15167 312 0,'-18'11'99'0,"3"-1"10"16,0 0 9-16,6 2 15 0,-1-3 4 15,3-1-25-15,7-8-26 0,-4 8-22 0,3-1-19 16,1 0-8-16,1 0-13 0,2 1-13 0,2-2-3 16,1 1-6-16,-1-1-2 0,2 3 5 0,3 0-1 15,2 2-3-15,0 2 6 0,4-2 2 0,0 1 2 16,3 2 0-16,3 1 4 0,-1-2-4 0,2 0 7 15,1-2 14-15,-3 0 6 0,-2-1 10 0,0-3 10 16,-5 0 8-16,1 3 6 0,-5-5 6 16,-4 1-3-16,-3 1-10 0,-2 0-10 0,-1 0-12 0,-4 0-12 15,1 1-7-15,-6 2-9 0,3 3-3 16,-7-1-2-16,2 3 0 0,-4 3-5 0,-1 1-33 16,-3 2-27-16,-1 0-51 0,-2-2-81 0</inkml:trace>
  <inkml:trace contextRef="#ctx0" brushRef="#br6" timeOffset="56975.05">23438 14887 957 0,'0'0'80'0,"0"0"16"0,0-10 13 16,2 4 6-16,4 5 2 0,6 5-1 0,2 4-41 15,7 3-27-15,6 5-12 0,4 3-17 16,4 3-11-16,3 2-8 0,1 1-3 0,-1 0 1 16,-2 2 0-16,-3 0 4 0,-1 1 1 0,-4 1 0 15,-6 1 4-15,-6 0 2 0,-4 0 2 0,-7 6 2 16,-3 3 1-16,-4 4-3 0,-3 3 0 0,-6 0-11 16,-2 2-14-16,-4 0-31 0,-6 1-50 0,-4-2-62 15,-4 1-62-15</inkml:trace>
  <inkml:trace contextRef="#ctx0" brushRef="#br6" timeOffset="57102.02">22193 15468 509 0,'-36'29'53'0,"6"5"15"15,5 5 0-15,8 3 8 0,8 7 1 0,5-2-17 16,9 0-2-16,7-1 37 0,6 1-8 0,4-5-15 16,6-1 1-16,6-5-4 0,6-1 2 0,3-6-7 15,7-2-15-15,4-4-39 0,2-7 3 0,5-1-3 16,1-9-20-16,0-3-31 0,1-5-57 0,-3-6-59 16</inkml:trace>
  <inkml:trace contextRef="#ctx0" brushRef="#br6" timeOffset="57276.99">24269 14792 812 0,'0'0'65'0,"0"0"10"15,0 0 5-15,0 0 3 0,0 0 3 0,0 0-35 16,0 0-21-16,0 0-7 0,0 0-6 0,0 0-13 16,-5-2-6-16,-2 5-3 0,1 4-5 15,-1 8 1-15,2 5 3 0,0 6 8 0,-4 4 5 16,-1 3 7-16,1 4 7 0,0 4 8 0,-2-4 5 16,2 2-2-16,-2 0 1 0,3-4-6 0,-1-1-8 15,2-1 0-15,0-2-8 0,3 3-5 0,1 1-2 16,-2-3-8-16,2 2-27 0,2-6-34 15,0 0-48-15,0-5-64 0</inkml:trace>
  <inkml:trace contextRef="#ctx0" brushRef="#br6" timeOffset="57431.13">24067 14898 1187 0,'-14'-13'149'15,"4"5"25"-15,10 8 19 0,0 0 18 0,0 0 14 16,0 0-52-16,0 0-39 0,0 0-24 0,0 0-23 16,0 0-29-16,0 0-27 0,0 0-36 0,-2-3-44 15,2 2-42-15,2 3-46 0,4 4-51 0,5 2-58 16,4 2-71-16</inkml:trace>
  <inkml:trace contextRef="#ctx0" brushRef="#br6" timeOffset="57597.41">24367 15207 657 0,'4'12'121'16,"1"-1"18"-16,-3-2 11 0,-2-9 11 0,2 6 10 16,-2-6-24-16,0 0-28 0,0 0-21 15,0 0-19-15,0 0-17 0,0 0-8 0,3 6-13 16,1-3-8-16,-4-3-18 0,0 0-19 0,5 3-30 16,-5-3-41-16,5 0-50 0,-5 0-67 0</inkml:trace>
  <inkml:trace contextRef="#ctx0" brushRef="#br6" timeOffset="57792.26">24604 14749 358 0,'-14'6'101'0,"0"2"13"15,8 1 24-15,1 2 10 0,6 3 13 0,4 0-53 16,3 2-16-16,3 2 5 0,0 1 1 0,3 2-12 15,3 3-22-15,-1 0-12 0,3 3-11 0,1 1-14 16,-2 1-7-16,3-1-24 0,-2 1-39 0,-2-1-40 16,1-4-38-16,-6-2-47 0</inkml:trace>
  <inkml:trace contextRef="#ctx0" brushRef="#br6" timeOffset="58098.52">24799 14924 568 0,'-6'-23'198'16,"2"-1"17"-16,3 1 22 0,1 0 43 0,1 4 26 16,1 1-54-16,3 3-44 0,0 1-33 0,3 2-19 15,-3 3-16-15,-5 9-23 0,8-5-43 0,-1 4-25 16,4 2-21-16,2 0-12 0,3 1-12 0,4 0-4 16,0 1-4-16,-1 0-2 0,-3 0 1 0,4 2-5 15,-5 1 3-15,2 0-10 0,-4 1-17 0,-4 0-13 16,-3 1-8-16,-6 0-13 0,0 3-7 0,-1 1-6 15,-2 4 1-15,-3 1 6 0,-1 2 12 16,-3 0 3-16,-1 3-2 0,-2-1-10 0,0 0-20 16,-1-1-23-16,1-3-32 0,1-3-24 0,12-14-6 15,0 0 2-15,0 0 14 0,0 0 37 16,-3 8 39-16,1-5 31 0,7-5 30 0,3-3 27 16,4-2 29-16,3-3 22 0,4 0 13 0,1 0 8 15,3 0 10-15,1 1 23 0,-4 7 20 0,0 1 11 16,-2 2 0-16,0 1-6 0,-1 2-5 0,-2 2-14 15,-3 1-18-15,0 0-19 0,-5 3-17 0,-2 1-10 16,-3 0-16-16,-1 0-8 0,-4 3-9 0,-1 1-12 16,-4 4-17-16,-6 1-11 0,-1 3-24 15,-3 3-39-15,-4 1-59 0,-3 2-84 0</inkml:trace>
  <inkml:trace contextRef="#ctx0" brushRef="#br6" timeOffset="58666.86">22539 16924 683 0,'-14'10'136'0,"0"-2"30"16,1 0 23-16,0-3 13 0,5-2 9 0,8-3-54 15,0 0-37-15,0 0-15 0,0 0-23 16,0 0-27-16,0 0-21 0,0 0-9 0,0 0-6 16,0 0 14-16,0 0 16 0,0 0 9 15,0 0 6-15,0 0 4 0,0 2 10 0,0-1 11 16,3-1 3-16,1 0-16 0,2-1-7 0,0 0-9 16,0 0-4-16,4-3-5 0,1-2-13 0,4-1-15 15,-2-3-16-15,6-2-37 0,5-3-52 16,3-1-65-16,1 1-76 0,3-2-80 0,1 1-89 0</inkml:trace>
  <inkml:trace contextRef="#ctx0" brushRef="#br6" timeOffset="58926.18">22679 17078 876 0,'0'0'203'15,"0"0"25"-15,-7 8 20 0,7-8 16 0,0 0 6 16,0 0-64-16,0 0-66 0,3 4-37 0,4-4-28 15,5-4-29-15,7-3-40 0,2-5-46 0,5-3-49 16,5-4-69-16,1-4-61 0,3-6-78 0</inkml:trace>
  <inkml:trace contextRef="#ctx0" brushRef="#br6" timeOffset="59351.62">23080 16510 487 0,'-10'7'123'0,"3"2"18"0,2 1 18 0,4 0 18 15,1 2 11-15,1 0-45 0,3 1-32 16,1 1-19-16,1 1-19 0,1 5-20 0,1 0-15 16,2 4-16-16,2 3-11 0,1 2-5 0,2 0-1 15,-1 2-9-15,0 0-38 0,1-2-45 0,-2-3-47 16,0-3-60-16</inkml:trace>
  <inkml:trace contextRef="#ctx0" brushRef="#br6" timeOffset="59817.97">23533 16403 771 0,'-13'7'129'0,"-3"3"17"0,2 0 12 16,5 5 16-16,0-1 9 0,5 0-70 0,1-1-36 16,2 1-14-16,2-1-12 0,2 2-19 0,0 1-13 15,4 2-14-15,3-1-11 0,-4 1 5 0,4-1 0 16,2-1 2-16,-1-1 0 0,0-1 4 0,2-2 2 15,1-1 11-15,1-4 25 0,-2-3 15 0,3-4 24 16,-2-2 15-16,3-3 24 0,-1-3 20 0,2 0 17 16,-1-2-2-16,-1-3-2 0,-4 0 0 0,0 1-7 15,-3-2-15-15,-8 0-23 0,1 2-20 16,-8 0-17-16,0 0-20 0,-6 2-29 0,-3 0-32 16,-2 1-39-16,-1 0-24 0,-3 1-24 0,-5 4-30 15,5 4-27-15,-4 2-22 0,0 3-26 0,-2 3-46 16,2 3-49-16,-1 3-80 0</inkml:trace>
  <inkml:trace contextRef="#ctx0" brushRef="#br7" timeOffset="97974.56">11069 18323 67 0,'-7'-7'6'0,"7"7"2"0,-7-7 1 16,7 7-1-16,0 0-1 0,0 0 0 0,-5 0-4 15,-2 3-3-15,-1-1 0 0,8-2-4 16,0 0-2-16,0 0-1 0,0 0 0 0,0 0-4 16</inkml:trace>
  <inkml:trace contextRef="#ctx0" brushRef="#br7" timeOffset="98586.4">10824 18088 232 0,'-9'-4'121'0,"2"1"17"0,7 3 12 0,0 0 9 0,0 0 2 16,0 0-35-16,0 0-33 0,0 0-25 0,0 0-26 16,-4 1-18-16,0 1-14 0,2 2-10 15,2 3-3-15,4 5-5 0,0 0 2 0,3 3-1 16,0 3 3-16,5 0 0 0,0 6 2 0,0-2 12 15,3 3 0-15,1 0 1 0,-1-1-1 0,1-5 0 16,0 5 0-16,-2-4 0 0,-1-1 0 0,0-2-10 16,-1-4 2-16,0-3-2 0,-3-2-2 0,-1-3 2 15,-8-5 2-15,5 3-1 0,2-2 0 0,-1-5 2 16,-1 2 1-16,0-4 9 0,-1-1 14 0,0-2 13 16,-1 0 6-16,1-2 12 0,0-3 3 0,0-5 1 15,-1 0-1-15,-2-9-7 0,1-2-12 0,-2-2-12 16,-2-1-8-16,-2-2-9 0,1-1-1 15,-2 0 0-15,-1 3 7 0,0 3 8 0,-1 5 11 16,1 5 16-16,-1 4 9 0,1 4 8 0,6 12-3 16,-4-9-4-16,4 9-11 0,0 0-12 15,0 0-14-15,0 0-17 0,0 0-13 16,1-2-11-16,-2 2 0 0,2 1-2 0,2 4 4 0,3 1-1 16,2 2 2-16,5 2-1 0,0 1 4 0,3 2 2 15,1 2 2-15,1-4 0 0,1 3 1 16,2 0 3-16,-1 1-2 0,-1-4 2 0,-2 2-7 15,-3-2-10-15,-1 1-12 0,-1-5-15 0,-1-1-23 16,-5 0-23-16,1-4-25 0,-7-2-15 0,0 0-13 16,6 0-14-16,-1-3-12 0,2 1-17 0,-1-5-23 15</inkml:trace>
  <inkml:trace contextRef="#ctx0" brushRef="#br7" timeOffset="99026.07">11300 17832 217 0,'-8'5'76'0,"2"1"17"0,0 0 12 16,4 0 5-16,2-6 6 0,-1 6-7 0,4-1-5 15,2-1-12-15,2 1 1 0,-1 0-10 16,2-1-6-16,1 1-2 0,-1-2-6 0,2 2-24 16,-1-1-16-16,0 1-7 0,-2 1-2 15,1-1-6-15,0 0-4 0,1 2-4 0,0 0 4 16,-1 1-3-16,3 0 1 0,-4-1-2 0,-1 0 1 15,0-1 2-15,-6-6-1 0,0 0 0 0,0 0-4 16,0 0-1-16,0 0-1 0,0 0-2 0,0 0-5 16,0 3-7-16,-1-2-2 0,-3 1-2 0,-1-4-1 15,-2-1-3-15,-2-3-12 0,-2-2-18 0,-2-4-10 16,1-1-1-16,0-2 1 0,5-1 8 0,-1 0 1 16,4 0 6-16,1 0 15 0,3 0 20 15,2 3 19-15,4-2 12 0,2 3 7 0,0 2 0 0,3 1 8 16,2 1 1-16,3 1 2 0,0 0 14 15,1 1 12-15,0 3 7 0,1-2 0 0,-2 3-1 16,2 2-5-16,-3 1 1 0,-1 1-8 16,-1 2-11-16,-4 0-20 0,0 1-14 0,-3 0-7 0,0 2-5 15,-3 0-3-15,1 0-4 0,0 0 5 0,0 0-4 16,1 1 3-16,-2 2-2 16,1 1-4-16,0 1-12 0,0 2-10 0,1-1-19 0,1 0-39 15,-1-2-30-15,-2 3-40 0,0-4-48 0</inkml:trace>
  <inkml:trace contextRef="#ctx0" brushRef="#br7" timeOffset="99642.28">11616 17483 452 0,'-9'-10'179'0,"2"0"24"16,7 10 10-16,0 0 1 0,0 0-2 0,0 0-65 15,0 0-54-15,-2-3-40 0,3 4-29 0,2 4-26 16,2 5-10-16,2 2-4 0,3 4 0 0,0 2 1 15,1 3 3-15,6 2 5 0,2 4 3 0,1-5 0 16,-1 0 0-16,0-1 2 0,1 0 4 0,-1-1 2 16,-1-1-1-16,2 0-2 0,0-2-1 15,-4-3 4-15,-2-1 3 0,-2 1-1 0,1 0-5 16,-4-3-12-16,0 0-10 0,-1-2-23 16,-2-1-28-16,-6-8-37 0,0 0-28 0,0 0-24 0,0 0-23 15,0 0-17-15</inkml:trace>
  <inkml:trace contextRef="#ctx0" brushRef="#br7" timeOffset="99958.99">11663 17784 204 0,'-9'6'103'0,"0"0"5"0,9-6 7 0,0 0 15 16,0 0 14-16,0 0-28 0,0 3-9 0,0 0-16 16,4-2-2-16,3-2 16 0,3-3 19 15,6-2 5-15,6-2 0 0,6-6 9 0,3-1-9 0,5-5-1 16,-2-1-3-16,7-3-18 0,-1-1-20 15,3-1-18-15,-4 1-11 0,-4 3-17 0,-7 1-4 16,-4 3 0-16,-2 2 4 0,-5 4 7 0,-5 2 4 16,-12 10 7-16,0 0 8 0,0 0 9 0,0 0 2 15,0 0-7-15,6-1-15 0,-6 3-10 0,0 1-15 16,0 3-16-16,-3 1-13 0,1 0-15 0,0 1-7 16,-1 1-3-16,1 2 2 0,0 0 2 0,3-3 0 15,2-2 6-15,2 2-1 0,0-1-7 0,3 2-17 16,0 0-9-16,1 2-6 0,5 2-17 15,-2 0-9-15,3 2-19 0,0-1-36 16,-1 0-53-16,-1 0-49 0,-3-2-62 0</inkml:trace>
  <inkml:trace contextRef="#ctx0" brushRef="#br7" timeOffset="100350.55">12143 17270 770 0,'-18'-22'209'0,"1"3"23"15,2 3 20-15,3 3 12 0,12 13 12 0,0 0-79 16,0 0-59-16,-4-4-34 0,4 6-27 0,4-1-26 16,3 6-20-16,-1 1-14 0,5 0-14 0,1 4-13 15,2-1-3-15,3 5 1 0,1 2-2 16,3-2 5-16,0 2 1 0,-1 2-1 0,3 1 2 16,0-1 6-16,2 1 1 0,-1 0-2 0,0 1 2 15,1-2-1-15,-4-2-2 0,-1 0 5 0,-1-1 2 16,0 3-3-16,-2-3 2 0,-2-1 3 15,0-1-2-15,-4-3-1 0,1-2-6 0,-4-1-22 16,0-1-26-16,-8-8-24 0,0 0-36 16,0 0-44-16,0 0-52 0,0 0-53 0</inkml:trace>
  <inkml:trace contextRef="#ctx0" brushRef="#br7" timeOffset="101070.03">13390 17575 927 0,'-8'4'139'0,"8"-4"13"0,0 0 12 0,-9 4 5 0,9-4 2 16,0 0-55-16,-5 1-45 0,-1 0-28 15,2 2-14-15,3 2-18 0,-2 2-10 0,3 1-8 16,0 2-2-16,-1 7 0 0,2 3 3 0,2-1 1 15,2 1-2-15,0 0 4 0,3 0-4 0,-1-3-17 16,3-1-22-16,-1-2-23 0,3-3-9 0,-1-1-17 16,-1-3-4-16,2-4-1 0,-3-3 5 0,2-4 26 15,0-2 24-15,0-4 31 0,-1-2 28 16,2-3 27-16,-4-2 24 0,0-3 17 16,1-2 17-16,-2 2 8 0,-2-1 1 15,1 3 1-15,-1 0-16 0,-3 4-10 16,-2 14-19-16,0 0-17 0,0 0-26 0,0 0-22 0,0 0-12 15,5-5-17-15,0 4-4 0,1 3-1 0,1 5 1 0,1 3 0 16,3 3 3-16,0 1 10 0,3 1 6 16,-1 0 8-16,1-2 2 0,-2-5 0 0,0-2 3 0,-1-3 7 15,-1-1 21-15,2-3 19 0,0-2 13 16,-4-2 13-16,2-1 19 0,-2-3 15 0,1-2 8 16,-1 0 0-16,-1-3-7 0,-1-1-14 0,-1-1-7 15,-3-1-10-15,-2-3-18 0,0 1-16 0,-4-2-13 16,-1 1-13-16,-4 0-17 0,0-1-18 0,-4 3-20 15,2 1-16-15,0 1-18 0,-1 3-21 0,0 4-32 16,1 1-36-16,-1 3-33 0,1 4-36 0,2 4-28 16,-2 3-24-16</inkml:trace>
  <inkml:trace contextRef="#ctx0" brushRef="#br7" timeOffset="101467.15">13718 17470 316 0,'22'-4'60'0,"1"-2"13"15,1-2 16-15,-1 2 17 0,-1-1 23 0,-3 1 22 16,-3 0-3-16,0-1 2 0,0-2-2 0,1 1 2 15,-2-2-3-15,0 0 0 0,-1 0-10 0,-1-1-7 16,-4 1-8-16,1-1-15 0,0 1-6 0,-4-1-11 16,-4 4-6-16,-2 7-11 0,1-8-11 0,-2 1-12 15,-1 0-12-15,-4 0-1 0,-2-1-5 16,-1 1-2-16,0 2-10 0,-3 1-10 0,-2-1-6 0,0 4-4 16,-4 2-3-16,2 4-8 0,-4 3-8 15,2 6-15-15,3 4-8 0,0 5-8 16,4 2 1-16,2 4-6 0,5 2-7 0,1-2 1 0,7 0 3 15,-1-1 11-15,8-3 15 0,-2-2 6 0,4-4 5 16,0-3 8-16,0-5 15 0,1-3 16 0,4-2 22 16,0-3 19-16,2-3 9 0,4-2 8 0,1-3 3 15,4-4 1-15,1-2-7 0,4-5-16 16,-3-3-33-16,3-2-45 0,-5-5-64 16,0-3-84-16,-1-3-115 0</inkml:trace>
  <inkml:trace contextRef="#ctx0" brushRef="#br7" timeOffset="101976.61">15224 16969 413 0,'5'-5'167'0,"-3"-1"30"16,-2 6 22-16,0 0 17 0,0 0 13 0,0-4-32 15,-1-2-41-15,-3 0-30 0,-2 1-27 0,1-2-23 16,-3 2-14-16,1-1-8 0,-2 0-8 0,-2 1-18 16,0 1-7-16,1-1-5 0,0 2-10 0,0 2-6 15,0 0-13-15,10 1-9 0,0 0-10 0,-6 3 0 16,1 5-4-16,4 6-4 0,2 5 3 0,3 5 0 16,2 1 0-16,2 1 2 0,1 3-1 15,2 3 4-15,2 4 2 0,-1 0 3 0,-1 0-2 0,1-4 2 16,2-1 3-16,0 2 0 0,0 3 6 15,6 4 0-15,-2 0-4 0,2-1-27 16,0-3-35-16,-2-4-45 0,0-2-45 16,-4-3-53-16,0-3-53 0,-5-7-36 0</inkml:trace>
  <inkml:trace contextRef="#ctx0" brushRef="#br7" timeOffset="102354.15">15023 17437 331 0,'-14'7'104'0,"3"2"16"0,1-1 20 0,10-8 10 0,-6 7 5 16,6-7-24-16,0 0-25 0,-1 5-7 0,2-2 0 16,4-3-7-16,4-4-6 0,4 0 5 0,7-4 15 15,6-5-3-15,8-6-1 0,6-5-2 16,6-7-7-16,-1-4-2 0,7-1-12 0,0-3-12 16,-1 1-24-16,-2 3-9 0,-6 2-5 0,-6 4-10 15,-7 5-3-15,-8 6 8 0,-22 18 4 0,0 0 6 16,0 0 2-16,0 0-1 0,0 0-4 0,0 0-3 15,0 0-6-15,13-5-22 0,-5 6-9 0,-7 4-8 16,-2 6 0-16,-3 6 0 0,0 4 4 16,1 3 2-16,-3 1 0 0,3 3-6 15,1 0-10-15,5-5-4 0,0 1-2 0,2-3-2 16,2 1-5-16,0-6 2 0,-1-4-6 0,2-2 5 16,2-3 9-16,0-3 9 0,-2-4 1 0,2 0 6 15,4-5 8-15,0-2 6 0,2-4 13 0,0-1 24 16,-1-2 21-16,-1-2 11 0,-2 0 13 0,-2-3 0 15,-1 0-4-15,-7-4-10 0,-3 1-5 0,-5-1-29 16,-8 1-37-16,-3 1-30 0,1 0-30 0,-3 4-23 16,0 1-27-16,-1 3-37 0,-3 5-42 0,6 5-18 15,-1 5-19-15,3 5-28 0,2 3-39 0</inkml:trace>
  <inkml:trace contextRef="#ctx0" brushRef="#br7" timeOffset="102707.06">15853 16983 923 0,'8'-6'189'0,"-8"6"16"15,0 0 10-15,0 0 3 0,0 0 1 0,0 0-82 16,3-2-50-16,3 3-34 0,1 3-23 0,-4 0-17 16,1 3-9-16,-1 2-5 0,2 0 1 0,0 2-3 15,6 2 3-15,-3 1 0 0,5 0 1 0,1 0 2 16,0 1-7-16,1 0-19 0,-1-2-23 15,1-2-21-15,0-2-8 0,-2-3-3 0,-3-3-1 0,0-3 1 16,0-2 12-16,-5-2 23 0,0-3 35 0,0-2 31 16,-1-1 19-16,1-1 17 0,1-1 15 15,-2-1 14-15,-2-1 11 0,0-4 14 0,-1-2-3 16,1-1 16-16,0 2-7 0,0 3-10 0,-1 0-14 16,0 5-19-16,-1 11-19 0,0 0-22 0,0 0-13 15,0 0-33-15,0 0-21 0,3-6-12 0,1 4-11 16,6 5-2-16,-1 5 3 0,3 3 2 15,1 2-2-15,1 0 0 0,0 1 4 0,1 2-14 16,0-2-21-16,0-6-30 0,-2 0-42 0,-2-1-46 16,-2-3-60-16</inkml:trace>
  <inkml:trace contextRef="#ctx0" brushRef="#br7" timeOffset="103034.76">16216 16728 598 0,'0'0'110'0,"0"0"9"16,0 0 26-16,-3-4 36 0,3 4 10 0,3 2-38 16,4 4-32-16,1 3-24 0,5 1-18 0,3 2-7 15,3 1-10-15,3 3-29 0,3-2-9 0,-3 1 0 16,-1-1-2-16,-2 0 5 0,-1 1-3 0,-3 0-2 16,-2 1-27-16,-3-1-19 0,-2-1-4 0,-4-1 1 15,-4 0 2-15,-1-4-4 0,0 1 4 0,1-10 4 16,0 0 9-16,0 0 18 0,0 0 7 0,-3 4 8 15,0-4-14-15,1-5 4 0,0-5 6 16,0-3-10-16,2-5-7 0,2-4-2 0,1-3-8 16,2 1-9-16,1-1 9 0,3 4-2 15,1 0-7-15,2 4 7 0,-1 4 3 0,1 3-2 16,2 5 2-16,0 2-1 0,1 4 8 0,0-1-1 16,1 4-2-16,-2 1 0 0,-1 1-6 0,1 1-12 15,2 0-27-15,3 0-37 0,-3-3-46 16,2 2-55-16</inkml:trace>
  <inkml:trace contextRef="#ctx0" brushRef="#br7" timeOffset="103410.2">16931 16479 1090 0,'-22'-6'128'0,"3"2"8"0,1 6 4 0,2 1 0 0,1 3 3 0,2 4-70 15,-2 1-27-15,0 3-19 0,-2 3-12 0,4-1-9 16,1 5-5-16,4 1 0 0,3 1-9 0,2 0-8 15,5 0-20-15,1-1-10 0,4-3-12 0,1-3-16 16,7-1-3-16,0-5-1 0,4-3 8 0,0-3 10 16,-2-4 18-16,3-5 9 0,-2-2 24 15,1-3 30-15,-1-3 16 0,0-2 15 0,-1-1 20 16,-3 0 17-16,-4 0 23 0,-1-2 17 16,-4-1 1-16,-3 0-1 0,-4-2-6 0,-2-3-13 15,-2-4-14-15,-6-4-14 0,-3-3-20 0,-3-2-17 16,-2-3-5-16,-2 2-5 0,-1 2-1 0,1 3 3 15,2 4-3-15,0 5-7 0,0 5-6 0,4 6-1 16,16 13-9-16,0 0-8 0,-7-2-14 0,7 3-18 16,0 7-4-16,4 3-1 0,3 7 0 0,2 6-2 15,5 5 9-15,2 3 2 0,4 2 4 0,2 4 11 16,-5-4-2-16,2 3 1 0,5 1-10 0,-3-1-13 16,5-4-21-16,2-4-24 0,-2-3-44 0,1-3-57 15,-3-1-59-15,0-4-79 0</inkml:trace>
  <inkml:trace contextRef="#ctx0" brushRef="#br7" timeOffset="103990.04">14938 18549 730 0,'0'0'132'0,"0"0"16"15,0 0 14-15,-2 11 9 0,2-2 7 0,-1-2-46 16,1 0-33-16,1 0-26 0,0 2-15 0,3-2-18 16,-1 2-15-16,0 0-11 0,2 0-5 0,0 0-9 15,1 1-4-15,1 3-1 0,1-1 0 0,0-1 2 16,0-3 1-16,-1 1 2 0,0-1 0 0,2 1 2 15,-1-1 1-15,1 1 2 0,-1 0 2 16,-2-4-1-16,-6-5 1 0,0 0-1 0,5 6-11 16,-5-6-24-16,0 0-31 0,0 0-35 0,0 0-42 15,0 0-48-15,4-1-53 0</inkml:trace>
  <inkml:trace contextRef="#ctx0" brushRef="#br7" timeOffset="104269.88">14823 18196 1529 0,'-14'1'169'0,"14"-1"22"0,-10 2 15 0,10-2 9 0,0 0 3 16,0 0-67-16,0 0-42 0,0 0-32 0,0 0-28 15,0 0-25-15,-7 4-17 0,7-4-21 0,-2 4-25 16,5 0-22-16,-1 1-30 0,5-1-22 0,-4 2-27 15,1 2-21-15,5 0-15 0,1 3-17 0,-1-2-18 16,3 1-15-16,-1-2-19 0</inkml:trace>
  <inkml:trace contextRef="#ctx0" brushRef="#br7" timeOffset="104696.19">14897 18116 392 0,'-9'-6'200'0,"1"1"30"0,3-1 29 0,5 6 27 15,-4-5 18-15,4 5-68 0,0 0-48 0,0 0-42 16,0 0-37-16,0 0-33 0,0 0-28 0,0 0-30 16,0 0-19-16,0 0-9 15,0 0-1-15,-3 2-2 0,4 1-1 0,1 1-1 16,-1 7-2-16,6 2 2 0,3 2 3 0,3 5 0 15,0 2 3-15,2 1-1 0,2 1 2 0,2-1 4 16,-1 1 0-16,1-3 1 0,1 1 0 0,1 3 2 16,0 0 1-16,0 1 4 0,4 2 0 0,1 3-1 15,0 0 3-15,-1 1 1 0,1 2-1 0,-1-4-2 16,0 0-1-16,-5-5-2 0,-2-2 2 0,-1-5 3 16,-4-6-5-16,-3-1-5 0,-10-11-13 15,0 0-14-15,0 0-19 0,0 0-22 0,5 3-21 16,-2-4-23-16,-5-5-14 0,-1-4-13 0</inkml:trace>
  <inkml:trace contextRef="#ctx0" brushRef="#br7" timeOffset="105197.91">14986 18515 928 0,'-10'19'183'0,"3"-6"29"0,2 0 20 0,5-13 8 16,0 0 21-16,-1 10-28 0,3-7-22 0,2-2-23 15,-1-1-18-15,3-3-19 0,2-3-15 0,1-1-5 16,0-1-13-16,5-7-24 0,2-6-17 0,2-5-22 16,3-4-18-16,3-2-13 0,2 0-3 0,1-2-4 15,-1 0-14-15,1 2-15 0,-3-1-19 0,-1 6-25 16,-5 5-29-16,-4 2-27 0,-4 5-35 16,-5 2-40-16,-1 3-39 0,-4 2-57 0,1 0-66 15</inkml:trace>
  <inkml:trace contextRef="#ctx0" brushRef="#br7" timeOffset="105650.11">16112 17923 577 0,'-4'-3'197'0,"-3"0"18"0,1 0 16 16,-3 1 6-16,9 2 2 0,-8-2-76 0,5 5-56 15,-1 2-43-15,2 0-27 0,0 4-22 0,0 2-15 16,0 0-7-16,4 2-2 0,0 4 0 0,1 3 4 16,2 1-1-16,2 5 2 0,4-1-1 0,-1-2 3 15,2 1-3-15,2-1 1 0,1-4-3 0,0-3-2 16,0-4 5-16,0-4-1 16,-1-4 7-16,0-8 12 0,-3-3 15 0,1-3 13 15,0-2 12-15,0-2 11 0,-2-1 13 16,-2 1 12-16,-1 0 5 0,-1-1-6 0,-2 2-8 15,-2 1-12-15,-1 1-13 0,-3 3-20 0,-5-1-25 0,-1-1-28 16,0 1-28-16,-8-3-22 0,1 1-16 0,-1 0-19 16,-1 2-28-16,-4 0-23 0,-1 2-31 15,-1 2-12-15,2 2-23 0,-2 3-23 0,2 5-30 0</inkml:trace>
  <inkml:trace contextRef="#ctx0" brushRef="#br7" timeOffset="106387.79">16225 17789 295 0,'6'10'126'0,"7"2"28"0,0-2 21 0,6 3 22 0,-2-1 6 16,4 1-20-16,4 2-19 0,-4 0-3 0,2-2-28 15,0 0-28-15,-4 0-22 0,0-3-22 16,-2 2-7-16,-2-3-9 0,1 0-17 0,-2 2-21 16,-4-4-7-16,-2 0-1 0,-2-1 0 0,-6-6 3 15,0 0 1-15,0 0 0 0,0 0 1 0,0 0 2 16,0 0-2-16,0 0 5 0,-1 4-2 0,-4-1-3 15,-1-2-1-15,-2-2 1 0,-1 0 0 0,-1-4 1 16,-3-3-8-16,-1-1-14 0,0-2-10 0,0-4-8 16,3-2-5-16,4-3-5 0,2-2-2 0,1-1-3 15,4-1 5-15,0-2 13 0,4 2 12 16,3 0 14-16,2 1 19 0,4 3 17 0,-1 3 12 16,2 1 9-16,3 3 10 0,-1 3 2 15,1 2 2-15,-1 2-1 0,2 4-2 0,-3 1-8 16,-2 2-10-16,-1 1-3 0,-1 3-7 0,-5 2-6 15,1 1-2-15,-3 0-5 0,-3 0-13 0,0 2-3 16,-2-1-5-16,-1-1-3 0,-1 4-6 0,-1 0-1 16,-1 1-2-16,2 1 0 0,-1 0 1 0,-1 2-6 15,-1 0-4-15,-1-3-10 0,-1 1-6 0,3-3-4 16,5-11 3-16,0 0-2 0,0 0 3 0,0 0 4 16,0 0 4-16,-4 3 8 0,0-4 10 15,1-5 5-15,3-4-9 0,0-3-14 0,0-5-36 16,5-3-35-16,2-2-36 0,-2 0-38 0,7-2-23 15,-3 6-46-15</inkml:trace>
  <inkml:trace contextRef="#ctx0" brushRef="#br7" timeOffset="108306.49">17264 18227 289 0,'0'0'131'0,"0"0"25"0,0 0 19 0,0 0 21 15,-2-4 6-15,2 4-39 0,-5-2-29 0,1 1-28 16,-1-3-20-16,-1 4-22 0,1 3-20 0,1 3-21 16,-1 0-8-16,-1 2-6 0,3 2-7 0,1 0 0 15,0 1-6-15,1 0-4 0,-1 5 3 0,2 3-1 16,0 4 0-16,3-2 2 0,0 2-2 0,-2 3 2 16,1-4 3-16,2 1-2 0,1-2 0 15,0 0 0-15,1-5-2 0,-1-2-1 16,1-5 0-16,-1 0 1 0,2-3-4 15,-7-6 4-15,6 3-7 0,1-1 1 0,0-1 2 0,-1-4 2 16,-2-1 1-16,1-3 2 0,-1-1 1 0,0 0 3 16,-1 1 5-16,-3 7 5 0,3-7 2 0,-1 0 5 15,-1 0 9-15,-1 0 2 0,-1 0 7 0,1 7 5 16,-2-7 3-16,2 7-2 0,0 0-2 0,0 0-6 16,-3-2-8-16,0 4-6 0,3-2-8 0,-5 0-8 15,5 0-9-15,-2 2-6 0,-1 1-5 0,-1 3 2 16,4-6-6-16,0 0-4 0,0 0-4 0,-5 6-2 15,5-6 4-15,-2 6 2 0,0 1 1 16,2-7-1-16,0 0 6 0,0 0 5 0,-3 8 7 0,3-8 3 16,0 0 2-16,0 0 4 0,0 0 0 0,0 0 1 15,0 0-2-15,0 0 2 0,0 0-1 16,0 0 2-16,0 0-3 0,0 0 1 0,0 0-2 16,0 0 0-16,0 0-1 0,0 0-1 0,0 0-1 15,0 0-2-15,0 0 3 0,0 0-2 0,0 0 1 16,0 0 2-16,0 0-2 0,0 0 2 0,0 0-1 15,0 0 2-15,0 0-3 0,0 0 5 0,0 0-2 16,0 0-2-16,0 0 4 0,0 0-4 16,0 0 2-16,0 0 0 0,0 0-1 0,0 0-2 15,0 0 3-15,0 0-1 0,0 0-1 0,0 0 4 16,0 0-4-16,0 0 2 0,0 0 0 16,0 0 0-16,0 0-1 0,0 0 1 0,0 0 1 0,0 0-2 15,0 0 1-15,0 6 0 0,0-6 1 16,0 0 1-16,0 0 0 0,0 0-2 0,0 0-7 15,0 0-1-15,0 0-3 0,0 0-5 0,0 0-4 16,0 0 0-16,0 0-2 0,0 0-1 0,0 0 6 16,-3-1 1-16,3 1 4 0,0 0 3 0,0 0 4 15,0 0-1-15,0 0 2 0,0 0 2 0,0 0 0 16,0 0 2-16,0 0 1 0,0 0 2 0,0 0 2 16,0 0 4-16,0 0 5 0,0 0 0 0,0 0 9 15,0 0 2-15,0 0 6 0,0 0 3 16,0 0 5-16,0 0 5 0,0 0 2 0,0 0 4 15,0 0-6-15,0 0 1 0,0 0 3 0,3-1-4 16,-1-2 1-16,0-3-5 0,1-1-5 0,3-3-3 16,0-3 1-16,1-3-8 0,2-4-6 0,0-3-4 15,1-1-5-15,-2 0-3 0,1-3-3 16,-3-2 4-16,-1-4-4 0,-2 1 2 0,-1-2-4 16,-3 3 3-16,-2 2-1 0,1 2 0 0,-5 6 5 15,0 3 1-15,0 3 2 0,1 3 0 16,-2 6-1-16,8 6-1 0,-8-2-3 0,0 5 0 0,-1 5-8 15,1 3-6-15,-2 7-5 0,2 3 1 0,0 4 0 16,0 4-2-16,0 5 0 0,3 1 2 16,0 2-1-16,4 1 2 0,2-2 2 0,2-2-1 0,2-3 1 15,0-3 2-15,4-5-2 0,-3-4-2 0,2-3 2 16,-1-3-2-16,2-2 0 0,-1-3 3 16,2-1 1-16,2-1 2 0,2-4 5 0,2 0 1 15,0-1 2-15,4-2 4 0,-1-2 1 0,1-4-2 16,3 0-6-16,0-3-14 0,-2-3-15 0,0-4-26 15,-1-6-33-15,-2-2-65 0,0-3-55 16,-3-1-78-16</inkml:trace>
  <inkml:trace contextRef="#ctx0" brushRef="#br7" timeOffset="108636.69">17518 17993 154 0,'-3'6'66'0,"0"4"10"0,4 2 30 0,2 3 27 0,1-1 21 16,3 4 12-16,2-2 1 0,0 3-29 0,2-3-12 15,-2 0-11-15,1-3-32 0,-1 0-28 16,-1 1-16-16,2-3-29 0,-2 3-9 0,-1-2 3 16,2-1-2-16,0 3 2 0,1 2 1 0,-3-3 5 15,2 3-5-15,-4-2 0 0,-1-1-2 0,-2 1-2 16,1-3 2-16,-3-3-3 0,0-8 2 0,0 0-2 16,0 0 4-16,-2 2 0 0,-4-2 3 0,0-8-1 15,-1-3 1-15,1-5-2 0,0-6-6 0,1-7-5 16,1-4 8-16,1 0 2 0,2-2-3 0,4 4 2 15,2-1-1-15,3 3 15 0,-1 3 17 16,7 6 14-16,-4 6-1 0,2 5 2 0,3 3 8 0,-1 1 3 16,1 3 8-16,-3 3-11 0,2 2-10 15,-4 1-15-15,4 2-8 0,-6 1-3 0,4 0-7 16,0 2-7-16,-3 0-7 0,2 5-5 16,3-4-35-16,-4 4-42 0,0 1-41 15,1 0-42-15,-2 1-54 0</inkml:trace>
  <inkml:trace contextRef="#ctx0" brushRef="#br7" timeOffset="109142.08">18174 17822 246 0,'-8'-1'104'0,"1"0"17"0,0 1 18 0,0-2 14 15,-1 0 9-15,8 2-27 0,0 0-21 0,0 0-18 16,0 0-18-16,0 0-15 0,-7-2-20 0,7 2-13 15,0 0-10-15,-6-1-7 16,-1 3-9-16,2 3-6 0,0 3-2 0,1 2-3 16,1 0 0-16,-1 2 0 0,1 1-2 0,0 1 1 15,3-1 1-15,0-1-2 0,5-2 4 0,-1 1-5 16,3-2 0-16,0 0 2 0,2-2 1 0,1 0 1 16,3-2 2-16,-1 0 1 0,1-1 9 0,0-1 16 15,-1-2 18-15,1 0 18 0,2-2 15 0,-4 0 15 16,2-2 10-16,-1-1 9 0,-3 0 2 0,0 0-3 15,-3-2-3-15,-6 6-12 0,0 0-9 0,0 0-3 16,2-4-11-16,-2-2-7 0,-4-1-8 0,-4-1-9 16,-1-2-13-16,-3 0-12 0,-4 0-15 15,-2 0-18-15,-3-2-7 0,0 2-15 0,0 1-20 16,0 2-21-16,0 3-19 0,1 4-21 16,1 4-26-16,1 4-32 0,4 4-38 0,5 4-31 0,3 3-43 15</inkml:trace>
  <inkml:trace contextRef="#ctx0" brushRef="#br7" timeOffset="109532.61">18531 17727 826 0,'-5'-2'179'0,"-2"1"10"0,-1 1 6 15,0 2 1-15,1 0 0 0,0 3-95 0,4 0-49 16,0 2-24-16,-1 0-14 0,1 3-11 0,0 0-7 15,2 2 1-15,-3 2-3 0,3 2 2 0,0 0 3 16,-1 1-2-16,2-2-21 0,4 0-14 0,0 0-2 16,2-2-4-16,0-3-9 0,2-3 0 0,3-2 4 15,-3-4 2-15,6-2 23 0,-1-1 18 0,3-1 8 16,-4-4 18-16,2-1 32 0,-1-2 17 0,2 0 25 16,-2-1 29-16,-3 1 22 0,-3-1 12 0,-4 0 0 15,-1-1-11-15,-3-1-20 0,-2 1-17 16,-3 1-35-16,-2 0-38 0,-1-1-38 0,-2 1-40 15,-1-1-34-15,0 3-47 0,0 0-43 16,-2 4-46-16,0 3-41 0,-1 2-40 0,3 3-45 16</inkml:trace>
  <inkml:trace contextRef="#ctx0" brushRef="#br7" timeOffset="109785.92">18690 17662 1112 0,'0'0'181'0,"0"0"14"0,7-5 10 0,-7 5 13 16,0 0 10-16,0 0-64 0,9-4-41 0,-2 3-34 16,0 1-27-16,-2 3-15 0,0 0-12 0,0 3-10 15,1 1-13-15,3 2-12 0,2 3-8 16,2-1-9-16,-2-1-11 0,6 3-1 0,-3-1-16 16,1 0-23-16,-1-1-8 0,1-1-18 0,-2-2-17 15,1 0 0-15,-3-4 12 0,-2-1 5 0,0-6 17 16,-2-1 26-16,-1-2 12 0,-1-2 33 0,2-1 41 15,0-1 20-15,1-2 19 0,0-3 22 0,0-1 17 16,-1 0 12-16,1 0 5 0,-2-1-4 16,2-1-14-16,0 2-16 0,0 2-19 0,-3 1-24 15,2 2-21-15,1 3-18 0,2 4-9 16,-2 0-10-16,1 4-7 0,0 2-4 0,4 2-9 0,-2 3-5 16,3 1-2-16,-1 0-13 0,1 1-21 15,0 0-21-15,-2 2-22 0,2-1-53 0,-2-1-46 16,2 0-57-16</inkml:trace>
  <inkml:trace contextRef="#ctx0" brushRef="#br7" timeOffset="110501.09">19393 17278 257 0,'-7'-11'154'0,"0"1"25"15,2 2 26-15,5 8 19 0,0 0 12 0,0 0-38 16,0 0-45-16,-2-1-42 0,1 2-33 0,2 0-30 15,2 5-26-15,4 2-21 0,1 4-14 16,3 3-2-16,-1-1 2 0,4 0 0 0,-2 5 2 16,3-5 5-16,-1 0 4 0,1 2 0 0,-1-1 4 15,-2 0-1-15,2 2-4 0,-2-2-45 0,-2 0-51 16,-1 0-38-16,-1 1-41 0</inkml:trace>
  <inkml:trace contextRef="#ctx0" brushRef="#br7" timeOffset="110801.7">19386 17571 892 0,'-14'2'199'0,"4"1"29"0,10-3 25 0,0 0 14 0,0 0 8 15,0 0-79-15,-3 1-49 0,3-3-32 16,6-1-25-16,6-1-27 0,4-5-26 0,10-3-13 16,4-4-12-16,5-4-20 0,6-5-32 0,7-2-57 15,-4-2-69-15,4-2-52 0,-3-2-59 16,-4 4-60-16</inkml:trace>
  <inkml:trace contextRef="#ctx0" brushRef="#br7" timeOffset="110994.45">19839 17345 189 0,'-9'21'48'0,"1"-2"3"0,2 2-1 0,6-7 1 0,0-1-1 16,5-2-20-16,-1-4-16 0,1 0-2 0,1-3 13 0,1 2 10 16,-1-3 10-16,2-2 8 0,0-1 9 15,1-3 10-15,1-1 7 0,-1-2 12 0,2-2 1 16,2-2-2-16,-2-1 3 0,0-3 8 0,0-3 5 15,2 2-3-15,-5-2 2 0,-2 2-6 0,-3-1 0 16,-1 0 0-16,-5-1-5 0,-1 2 0 0,-5 2-4 16,2 1 1-16,-2 4-9 0,1 0-11 0,-2 2-16 15,0 3-14-15,2 2-7 0,-5 6-14 0,3 5-16 16,-1 3-13-16,1 3-6 0,3 4-5 16,0 2 2-16,1 3-4 0,0 3-12 0,5-4-2 0,2 1-2 15,4-2 1-15,2-1-6 16,2-2-5-16,-2-2-24 0,2-4-10 0,-1-4-7 15,2-2-14-15,1-1-13 0,1-1-24 0,-1-4-13 16,3-2-25-16,1-4-19 0</inkml:trace>
  <inkml:trace contextRef="#ctx0" brushRef="#br7" timeOffset="111213.94">20048 17243 686 0,'-3'-19'215'0,"3"2"24"15,1 5 19-15,1 1 13 0,2 6 18 0,1 3-65 16,4 2-63-16,2 1-31 0,4 3-18 0,3-2-23 15,1 3-17-15,-1 0-16 0,2 1-15 16,2 4-12-16,-3 0-3 0,1 1-17 0,-5 1-16 0,0 0-13 16,-7 0-14-16,0 0-5 0,-2 2-4 0,-3 2-1 15,-1-2-15-15,-4 0-12 0,-1-3-2 16,2-1 9-16,-3-1 6 0,-1-2 4 0,1-1-1 16,-2-5 3-16,-1-4 16 0,-3-4 15 15,-1-2-8-15,4-5-4 0,-1-5 6 0,-1-3 5 16,2-1 9-16,3-2 10 0,2-1-3 0,2 2 2 15,2 0 14-15,3 3 2 0,4 1 3 0,1 3-3 16,3 5-8-16,1 4-15 0,1 5-18 0,1-1-29 16,0 4-49-16,-1 1-68 0</inkml:trace>
  <inkml:trace contextRef="#ctx0" brushRef="#br7" timeOffset="111720.55">20272 18185 352 0,'-13'7'112'0,"-2"3"8"0,0 4 11 0,-2 2 10 0,9-2 20 16,1 0-55-16,2 2-22 0,-2 2-18 0,1 2-8 16,1 3-7-16,0 3-13 0,1 2-9 0,2 0-19 15,1 1-8-15,2 0 0 0,2-3-1 0,1-1-2 16,1-4-4-16,0-1-4 0,0-4-13 0,1-5-5 15,0-3 2-15,-6-8 0 0,7 0 5 0,1-5 17 16,-3-2 10-16,0-4 33 0,0-2 29 0,-2 2 23 16,0-4 13-16,0 1 16 0,0 0 8 15,-2 0-2-15,2 1 12 0,-6 1 0 0,3-1-6 16,-1 0-9-16,0 2-8 0,-2-2-11 0,3 3-11 16,-1 1-9-16,2 0-18 0,-1 9-21 0,3-7-13 15,-1 3-15-15,5 1-9 0,-3 6-8 0,4 1-5 16,-1 3-4-16,2 2-5 0,2 0-5 0,-1 1-4 15,-1 2 0-15,-1 0-8 0,3 0-10 16,0-1-5-16,2 0-24 0,1 0-30 16,0-2-36-16,0-2-40 0,-1-2-51 0,0-3-56 15</inkml:trace>
  <inkml:trace contextRef="#ctx0" brushRef="#br7" timeOffset="112403.38">20414 18160 839 0,'0'0'174'0,"0"0"16"0,0 0 2 16,0 0 2-16,0 0-3 0,-4-2-80 0,0 1-44 16,3 3-32-16,3 0-21 0,2 7-14 0,1 2-2 15,4 0-4-15,-2 0 2 0,3 1 2 0,-2-4 0 16,-1 0 0-16,0-2 1 0,-7-6-2 0,6 6 2 16,-6-6 2-16,0 0 0 0,0 0 1 15,0 0-1-15,0 0-1 0,0 0 2 0,7 5-1 16,-7-5-1-16,0 0 0 0,0 0 1 0,0 0 1 15,0 0-4-15,0 0 2 0,0 0 2 0,0 0-1 16,0 0-1-16,0 0 0 0,0 0-1 0,0 0-1 16,0 0 2-16,0 0 2 0,0 0-2 15,0 0-2-15,0 0 4 0,0 0-2 0,0 0 1 16,0 0 2-16,0 0 3 0,0 0-2 0,0 0 4 16,0 0 1-16,0 0-1 0,0 0 2 0,0 0 2 15,0 0-3-15,0 0-2 0,0 0 1 0,0 0-6 16,0 0 3-16,0 0-1 0,0 0 0 15,0 0-2-15,0 0-1 0,0 0 2 0,0 0-2 16,0 0 1-16,3 6-1 0,-3-6-2 0,0 0-2 16,0 0 0-16,0 0 2 0,1 5-2 0,-1-5-3 15,0 4 2-15,0-4-3 0,3 6 3 0,-3-6-4 16,0 0 6-16,1 5-4 0,0 1 0 0,1-1 5 16,-1 1-2-16,0 1 2 0,-1 2-1 0,0-9 2 15,5 6-1-15,-3 0-2 0,3 1 2 0,0-1-3 16,-1 1-1-16,0 1 4 0,0-1-3 15,3 2-1-15,-3 1 1 0,1 3 4 0,2-1 0 16,1 1 3-16,1-2 1 0,-4 0-1 0,1-1 3 0,-6-10 1 16,0 0-3-16,0 0 2 0,0 0 2 15,0 0 2-15,0 0 0 0,0 0 3 0,0 0-2 16,4 3 3-16,-1-1 1 0,-2-3 2 16,2-3 6-16,-2-3 4 0,-2-2 14 0,-3-2-3 15,1-4 2-15,-2-3 1 0,-1-3-6 16,2 3-1-16,0-3-10 0,-1-3-7 0,1-4-16 15,2 0 15-15,1-1 0 0,2 1-5 0,-1 3 13 0,3 3 6 16,2 4 5-16,2 1 8 0,0 4 3 16,1 6-15-16,-1 3 2 0,3 1 4 0,-1 3-2 15,1 1-9-15,4 3-4 0,1 1-6 0,2 1-4 16,-1 3 0-16,3 0-8 0,0 1-8 0,0 0-13 0,2 3-13 16,1-2-17-16,-3 2-25 0,-1-4-25 15,-4-2-29-15,1 0-35 0,-6-4-42 0,1-4-40 16,-1-5-40-16</inkml:trace>
  <inkml:trace contextRef="#ctx0" brushRef="#br7" timeOffset="113535.33">21795 18510 227 0,'-7'10'82'0,"-1"1"20"0,4-1 19 16,-2-2 19-16,1-2 17 0,5-6-5 0,0 0-9 15,0 0-3-15,-4 5-6 0,4-5-11 0,0 0-10 16,0 0-8-16,0 0-5 0,0 0-6 16,0 0-5-16,0 0-9 0,0 0-6 0,0 0-6 15,0 0 2-15,0 0-3 0,4-3-3 0,-1-1-6 16,3-1-9-16,2-5-5 0,2-3-6 0,0-5 0 16,3-1-15-16,3-1-5 0,-1-2-8 0,-5 2-7 15,-2 4-5-15,-2-2 0 0,0-1 0 0,0 5-1 16,-5 0 5-16,-1 3-4 0,-3 1 0 0,-2 0-1 15,-2 1 0-15,1 2 0 0,-2 0-4 16,-2 3-2-16,1 2-2 0,-1 2-2 16,-2 2-1-16,0 4-1 0,3 4 2 0,-3 5-2 0,0 6-2 15,2 1 0-15,0 3-3 0,1 4 3 16,4-3 1-16,5 3-1 0,1-1-3 16,1-1 3-16,3-3-2 0,4-2-21 0,5-5-5 15,-1 0-2-15,3-8-11 0,1-3-14 0,2-2-13 16,-3-4-22-16,4-6-12 0,-1-6-3 0,0-2-11 15,1-4-33-15,0-3-17 0,0-6 2 0,0 1 11 16,-2-4 23-16,-3 1 23 0,-3 2 16 16,-4 0 19-16,0 5 33 0,-6 0 27 0,-3 2 17 0,-2-2 2 15,-3 7 1-15,-1 2 5 0,-2 3 15 0,3 1 19 16,-2 0 15-16,8 9 13 0,0 0 14 0,0 0 24 16,0 0 28-16,0 0 4 0,0 0 2 0,-3-2-7 15,1 2 8-15,3 2 10 0,2 2 3 16,0 4-16-16,2 0-24 0,0 2-9 0,1 0-7 0,2 1-8 15,2 2-20-15,-4-6-23 0,-3-1-19 16,1 1-4-16,0-2-7 0,-4-5-1 0,0 0-5 0,0 0-4 16,0 0-12-16,0 0-23 0,0 0-20 15,0 0-27-15,0 0-26 0,0 0-19 0,1-1-1 16,1 0-5-16,-2-2 11 0,0-2 24 0,-2 0 21 16,1-2 27-16,-1-4 31 0,2 4 22 0,-2-2 14 15,2-2 18-15,2 6 17 0,0-2 16 0,3 0 17 16,-2-1 13-16,1-1 0 0,4 2 8 0,-2 2-3 15,0-5-2-15,2 2-5 0,2 0-8 16,-2 0-6-16,3 0-6 0,-2 2 3 0,1 3-4 16,0-1-3-16,-3 3 4 0,1 0-11 0,-8 1-10 15,7 1-11-15,-1 2-6 0,-2 1-8 16,-4-4-8-16,0 0-14 0,0 0-15 0,0 0-15 0,0 0-22 16,0 0-23-16,0 0-32 0,0 0-31 15,0 0-20-15,0 0-12 0,0 0-8 0,0 0 6 16,1-3 17-16,0 0 19 0,0 0 32 0,-1-2 36 15,1 0 34-15,1-4 27 0,-1-2 18 0,1 1 9 16,3-4 12-16,1-1 14 0,5 5 6 0,-1 0-1 16,4 2 2-16,1 0 2 0,-1 5-2 0,2-2 1 15,0 2 0-15,1 1 1 0,0 2-6 0,-1 1-3 16,-1 0-15-16,-2 1-10 0,-2 1-3 0,-1 0-9 16,-1-2-20-16,-2 3-14 0,0-1-22 0,-1 1-29 15,-6-4-35-15,6 3-41 0,0-1-36 16,-1 0-42-16</inkml:trace>
  <inkml:trace contextRef="#ctx0" brushRef="#br7" timeOffset="113717.33">22497 18043 437 0,'0'0'231'0,"0"-7"26"0,0 7 23 15,0 0 14-15,0 0 5 0,0 0-77 16,0 0-63-16,0 0-52 0,1-2-36 0,-1 2-29 16,-1 2-22-16,0 1-14 0,1 1-8 0,0 4 1 15,0 2-5-15,5 5 1 0,1 3-1 0,1 2 3 16,2 2-1-16,0-2 0 0,1 1 5 0,0 3-4 15,2 2-10-15,0 1-21 0,1-3-41 0,-6-1-48 16,0-3-39-16,-1-1-33 0,-1-3-42 0,-5-16-36 16</inkml:trace>
  <inkml:trace contextRef="#ctx0" brushRef="#br7" timeOffset="113966.27">22409 17887 804 0,'0'0'198'0,"0"0"22"15,0 0 19-15,0 0 10 0,-2-11 3 0,2 3-68 16,3 5-57-16,0 2-42 0,-3 1-37 0,6 1-24 16,4 0-16-16,-1 2-11 0,0 1-4 15,2 0-2-15,-2 1-14 0,-3 2-1 0,0 1 0 16,-2 0 0-16,0 0-1 0,-3 2 1 0,-1 0-10 16,-2-1-13-16,-1 1 15 0,-1-1 2 0,-2 0-4 15,2 0-10-15,-4 0-12 0,-2 0-28 0,0 0-23 16,-3-3-32-16,0-1-36 0,1-1-56 15</inkml:trace>
  <inkml:trace contextRef="#ctx0" brushRef="#br7" timeOffset="114177.75">22434 17551 503 0,'0'0'171'0,"-5"-12"13"0,5 12 9 0,0 0 13 15,0 0 17-15,-2-7-72 0,1 7-45 0,3 6-31 16,0 3-22-16,4 2-14 0,3 3-10 0,0 3-11 15,4 4-20-15,1 2-2 0,4 1 1 0,-3 0 1 16,0 2 2-16,1 1 2 0,1 2 3 0,-1-1-10 16,0 1-20-16,-4-2-20 15,0-3-36-15,-2-1-38 0,-3-2-41 0,-2-5-66 16</inkml:trace>
  <inkml:trace contextRef="#ctx0" brushRef="#br7" timeOffset="114401.32">22516 17773 434 0,'-9'1'177'0,"9"-1"31"0,0 0 26 16,0 0 13-16,-6 4 9 0,6-4-49 0,-3 3-36 15,3-3-21-15,0 4-36 0,1-1-32 0,4-2-22 16,1-1-12-16,1-1-9 0,3-3-3 0,0-2-15 16,3-3-44-16,2-4-29 0,0-4-55 15,2 0-43-15,0-2-57 0,1-3-57 0</inkml:trace>
  <inkml:trace contextRef="#ctx0" brushRef="#br7" timeOffset="114870.2">22744 17561 306 0,'0'0'97'0,"0"0"18"0,8-5 18 0,-8 5 13 15,0 0 14-15,7-2-19 0,-1 2-14 0,-1 2-11 16,-1 0-15-16,2 1-5 0,2 0-13 16,1 1-6-16,2-1-11 0,1-4-13 0,-1-1-7 15,3-1-5-15,0 1 4 0,0-1-4 0,-2-1 9 16,-4 2 14-16,-8 2 15 0,0 0 23 15,0 0 21-15,0 0 17 0,0 0 4 0,0 0-5 16,0 0-13-16,4 1-20 0,-3 0-23 0,-1 0-25 16,-2 2-28-16,-2 1-34 0,0 3-27 0,-1 1-9 15,-1 4-5-15,2 7-2 0,0 3 4 0,5 2-1 16,0 4-2-16,2 2-35 0,-2 4-21 0,2 1-53 16,1 2-79-16,0-3-82 0</inkml:trace>
  <inkml:trace contextRef="#ctx0" brushRef="#br7" timeOffset="115343.68">23589 17773 302 0,'0'0'93'0,"0"0"12"0,0 0 11 0,-7 1 5 15,7-1 4-15,-5 2-32 0,0 2-29 0,3 1-23 16,2 3-17-16,0 2-13 0,4 0-11 0,0 4-4 16,1 0 2-16,-1 3 2 0,5-1 3 0,-1 0 7 15,0 2 3-15,0 1 21 0,1 0 1 16,2 0 2-16,2 1-6 0,2 0-1 0,0-2 1 15,1 2-3-15,-1 1 2 0,1 0-21 0,-1 1-1 16,-2-2-1-16,-2-1 3 0,1 2 1 0,-1-4-1 16,-1-1-27-16,-3 0-32 0,-2-5-36 15,-5-11-42-15,0 0-40 0</inkml:trace>
  <inkml:trace contextRef="#ctx0" brushRef="#br7" timeOffset="116170.58">23709 17880 174 0,'8'-4'95'0,"-8"4"23"0,0 0 17 0,7-1 21 0,-7 1 22 15,0 0-8-15,0 0 0 0,0 0-13 0,0 0-16 16,0 0-21-16,5 3-19 0,0 1-21 16,-9-3-23-16,0 1-23 0,-2 2-21 0,0 2-13 15,-2 2-8-15,-1 2 1 0,-2 2 2 0,2 0-1 16,3 1 3-16,2-1 0 0,-4 2 2 0,2 0 2 16,1 1 1-16,4-3-11 0,2 0-12 0,2-3-9 15,0-1-5-15,0-2-2 0,6-4 2 16,-2 0-3-16,3-5-2 0,1 0 11 0,5-1 20 0,-6 3 16 15,5-5 10-15,-1 0 9 16,2 0 6-16,0 0 11 0,-1-1 10 16,1 2 10-16,0 2 6 0,-3-1 4 0,-1 2 11 0,0-1 9 15,-12 3 3-15,7 1 0 0,-2 2-2 0,0 2-8 16,-5 0-17-16,-2 2-9 0,-3 0-19 0,-1 1-16 16,3 0-12-16,-1 0-12 0,-2 1-6 0,2 0-7 15,0 0 0-15,-1 3-18 0,0-1-10 16,1 4-22-16,-2 1-25 0,0-1-42 0,-2 0-56 0,1-2-71 15</inkml:trace>
  <inkml:trace contextRef="#ctx0" brushRef="#br7" timeOffset="116890.05">24049 17668 487 0,'0'0'160'0,"0"0"14"0,0 0 10 0,0 0 4 15,0 0 1-15,0 0-73 0,0 0-44 0,1-8-25 16,-1 8-16-16,0 0-17 0,0 0-10 0,0 0-5 16,0 0-2-16,0 0-4 0,0 0-1 0,0 0-4 15,0 0 1-15,-2-7 0 0,-2 3-5 0,-3 1 1 16,1 2-2-16,-2 0 0 0,2 1 3 16,-2 2 0-16,8-2-1 0,0 0 5 0,0 0 3 15,0 0 0-15,0 0 3 0,0 0 0 0,0 0 1 16,0 0 3-16,0 0 1 0,0 0-1 0,0 0 0 15,0 0 3-15,0 0-3 0,-8 3 2 16,3 0-1-16,5-3-1 0,0 0 1 0,-5 3 4 16,0-1 2-16,2 2 6 0,3-4 13 0,0 0 14 15,0 0 2-15,-1 5-2 0,1-5 0 0,0 0-1 16,0 0 1-16,0 0-5 0,0 0-1 16,0 0-5-16,0 0 6 0,0 0 13 0,0 0 10 15,0 0 3-15,0 0 7 0,0 0 4 0,0 0-3 16,0 0 0-16,0 0-4 0,0 0-5 0,0 0-8 15,0 0 1-15,0 0-5 0,0 0-5 0,0 0-1 16,0 0-6-16,0 0-5 0,0 0 0 0,0 0-1 16,0 0-6-16,0 0-4 0,0 0-2 0,0 0-8 15,0 0-1-15,0 0-1 0,0 0-5 0,0 0-4 16,0 0 2-16,0 0-1 0,0 0-1 0,0 0 1 16,0 0 0-16,0 0-2 0,0 0 1 0,0 0 2 15,0 0-4-15,0 0 2 0,0 0-7 0,0 0-8 16,0 0-5-16,0 0-10 0,0 0-10 15,0 0-16-15,0 0-10 0,0 0-15 0,0 0-11 16,0 0-12-16,0 0-16 0,0 0-8 0,-7 5-8 16,0-2-13-16,0 3-14 0,1 0-2 0,-1-1 8 15,-2-1 15-15,2 0 20 0,0 0 16 0,7-4 20 16,-7 4 41-16,-3-1 52 0,10-3 56 16,0 0 61-16,0 0 38 0,0 0 33 0,0 0 24 15,0 0 6-15,0 0-2 0,-3 6-22 0,3-6-40 16,-1 5-50-16,2 0-35 0,1 1-31 0,2 0-23 15,0 0-10-15,0 0-11 0,2 1-7 0,1 2 0 16,0 1-1-16,3-2-1 0,-2 1-1 0,2 2 2 16,5 2 1-16,0 4 1 0,3 1 6 0,2 3 0 15,-1 3 0-15,4 0 2 0,1 3-11 16,-3 4-11-16,3 4-12 0,-1 1-43 0,-3-2-30 16,-4-3-48-16,-1-1-35 0,-4-4-47 0,-4-2-29 15,-2-4-36-15</inkml:trace>
  <inkml:trace contextRef="#ctx0" brushRef="#br7" timeOffset="117151.63">23925 17540 1007 0,'-1'-18'149'0,"3"4"19"15,4 2 15-15,1 2 9 0,5 3 6 0,-2 1-58 16,0 0-47-16,4-1-22 0,-1 0-16 0,0 1-19 15,-2 4-16-15,1 1-11 0,-12 1-3 0,7 1-3 16,0 1 1-16,-4 2-5 0,0 0-11 0,-3 1-2 16,-3 2 0-16,1 1 2 0,-3 1-8 0,-2-1-7 15,-1 1-7-15,1 1 3 0,2 1 7 16,-2 2 0-16,-2 1-12 0,3 1-18 0,0 1-23 16,0 0-36-16,1 0-44 0,2 0-49 0</inkml:trace>
  <inkml:trace contextRef="#ctx0" brushRef="#br7" timeOffset="117508.17">24272 17365 637 0,'10'-12'171'0,"-4"1"24"0,-6 11 29 0,0 0 22 0,0 0 23 16,0 0-33-16,0 0-31 0,0 0-24 15,0 0-25-15,1-4-25 0,-4 0-29 0,-1 4-23 16,-2 4-24-16,-1-1-24 0,1 2-19 0,-4 1-18 15,0 1-4-15,0 1-3 0,0 2 2 0,0 0 0 16,1 3-1-16,0 2-12 0,-2-1-21 0,5 1-20 16,-2 3-27-16,3-1-27 0,-2 2-35 0,1 0-34 15,3-1-21-15,4-2-8 0,2-3 1 0,2 0 7 16,0-4 25-16,1-2 30 0,2-4 36 0,1-2 52 16,3-2 43-16,-2-2 53 0,2-3 53 0,-1-2 51 15,-1-3 40-15,0-1 36 0,-2 1 30 16,-1-1 6-16,1 2-8 0,0 0-22 15,-3 1-27-15,2 1-37 0,-7 8-40 0,0 0-36 16,4-5-36-16,1 3-24 0,-5 2-18 0,6 1-8 16,0 3-7-16,4 3-11 0,1 0-13 0,1 0-11 15,0 1-5-15,1 0-9 0,1 1-15 16,-1-3-28-16,3-1-32 0,-2-1-42 0,-1-3-45 16,-1-2-62-16</inkml:trace>
  <inkml:trace contextRef="#ctx0" brushRef="#br7" timeOffset="118153.19">24627 17200 1361 0,'-12'-1'156'0,"12"1"12"16,0 0 12-16,0 0 9 0,0 0 2 0,0 0-71 16,0 0-41-16,0 0-21 0,0 0-12 0,-4-3-8 15,1-2-14-15,3-1-7 0,2 3-2 0,2-1 2 16,3 1 0-16,-4-4 2 0,2 2-5 0,1-1-1 15,-1-2 4-15,-7 2-5 0,0-4 1 16,-2 1-2-16,1-1 2 0,-2 2 1 0,-2-1-1 16,2 1-7-16,-5 0-6 0,2 1-6 0,-4 2-14 15,1 3-21-15,0 2-21 0,-3 5-23 16,4 2-15-16,-1 4-9 0,1 3 1 0,5 6 5 16,2 3 13-16,0 2 20 15,4 1 18-15,4 2 10 0,1 1-14 0,6-2 7 0,-1-2-1 16,2-1 4-16,3-6-1 0,1-5 5 0,3-2 13 15,-1-7 21-15,3-1 39 0,-1-6 10 0,2-3 17 16,0-3 7-16,-2-4 3 0,2-4 2 0,-3-2-2 16,-3-2 3-16,-2-1 5 0,0 1 4 0,-4 0-11 15,-2-2-11-15,-2 0-3 0,-7 1-11 0,1-2-13 0,-4 4-11 16,1 4-19-16,-4 2-9 0,-2 2-8 16,2 3 4-16,6 9-17 0,0 0-17 0,0 0-15 15,-4-4-7-15,3 4-3 0,2 3 2 0,3 4 5 16,1 4 16-16,7 2 24 0,-1 0 27 15,5 0 24-15,3 2 18 0,5-1 15 0,1-5 7 16,0 0 3-16,3-4-12 0,-2-3-6 0,1-2-2 16,2-4-9-16,-4 0-19 0,0-6-30 0,-3-3-14 15,-3-3-53-15,-1-5-48 0,-4-3-76 0,-2-3-107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21T03:32:09.1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5827 7882 360 0,'0'-7'65'0,"-1"0"7"0,1 7 14 0,0 0 20 0,0 0 16 15,0 0-13-15,0 0-9 0,0 0-8 0,0 0-6 16,0 0-5-16,0 0-7 0,0 0-11 0,0 0-3 15,0 0-7-15,0 0 3 0,0 0 0 0,0 0-1 16,0 0 5-16,0 0-2 0,0 0-2 0,0 0-3 16,0 0 3-16,0 0-2 0,0 0 0 0,0 0 2 15,0 0-2-15,0 0 3 0,0 0 2 0,0 0 0 16,0 0-6-16,0 0-8 0,0 0-3 0,2-7-2 16,-2 7-7-16,5-3-9 0,2-1-13 15,-1 3-8-15,1 1-5 0,1 0 4 0,4 1-1 16,0 0-2-16,2 0 6 0,5 0 0 15,0 1 3-15,3-1 1 0,2-1 1 16,3 1-3-16,8-1-2 0,7-1-1 16,3 1-2-16,5 0 2 0,5-2-3 15,3 1 1-15,0-1-1 0,4 0-1 16,3 2 0-16,-1-1 0 16,-2 1 0-16,-3 0 0 0,-6 0 0 15,-4-1 1-15,-6 1-1 0,-7-1 5 0,-6 0-4 16,-5-1 3-16,-6 1 1 0,-7 0-1 15,-12 1 2-15,0 0 1 0,0 0 1 0,0 0 2 0,0 0 3 0,0 0 3 16,0 0 1-16,0 0-2 0,0 0 1 0,0 0-4 0,0 0 0 0,0 0-5 0,0 0 0 16,0 0-6-16,0 0 1 0,0 0-1 0,0 0-1 0,0 0-3 0,0 0-2 15,0 0-8-15,0 0-7 0,0 0-8 0,0 0-15 16,0 0-16-16,0 0-19 0,0 0-16 0,3-1-21 16,-3 0-22-16,-3 0-25 0,-1 0-23 0,-3 1-23 15,1 1-20-15,-1 0-16 0</inkml:trace>
  <inkml:trace contextRef="#ctx0" brushRef="#br0" timeOffset="640.98">4535 8248 217 0,'0'0'86'0,"0"0"19"0,0 0 21 16,0 0 14-16,0 0 11 0,0 0-18 0,0 0-17 15,2-5-14-15,1 2-6 0,4 0-1 0,3-2-9 16,6 3 6-16,5 1 0 0,9 1-3 0,9-2 2 16,5 0-1-16,7 0-6 0,-1 0-12 0,6-3-10 15,5 0-18-15,2 2-9 0,0-2-5 16,-1 1-6-16,-3-2-3 0,-4-1-4 15,-2 2-7-15,-5 0-2 0,-4-1 1 16,-7 2-5-16,-8 1-3 0,-6-1 2 0,-3 0 1 16,-4-2 6-16,-16 6 3 0,0 0 4 0,0 0 4 0,0 0 9 0,0 0 3 15,0 0 1-15,0 0 1 0,0 0-5 0,0 0-2 16,0 0-6-16,0 0-3 0,0 0-8 0,0 0-8 16,0 0-9-16,0 0-13 0,0 0-17 0,0 0-15 15,0 0-23-15,0 0-30 0,0 0-33 0,0 0-43 16,5-2-49-16,-5 0-52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92B2E385-9B97-45D0-8486-367B4B7DB321}" type="datetime8">
              <a:rPr lang="en-US"/>
              <a:pPr>
                <a:defRPr/>
              </a:pPr>
              <a:t>9/21/2021 9:07 AM</a:t>
            </a:fld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EE9AE794-3F38-46CC-AE82-6AD71C392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2B2E385-9B97-45D0-8486-367B4B7DB321}" type="datetime8">
              <a:rPr lang="en-US" smtClean="0"/>
              <a:pPr>
                <a:defRPr/>
              </a:pPr>
              <a:t>9/21/2021 9:07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9AE794-3F38-46CC-AE82-6AD71C3920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35A60"/>
                </a:solidFill>
                <a:effectLst/>
                <a:latin typeface="Arial" panose="020B0604020202020204" pitchFamily="34" charset="0"/>
              </a:rPr>
              <a:t>Deletion from an open-address hash table is difficult. When we delete a key from slot </a:t>
            </a:r>
            <a:r>
              <a:rPr lang="en-US" dirty="0" err="1"/>
              <a:t>i</a:t>
            </a:r>
            <a:r>
              <a:rPr lang="en-US" b="0" i="0" dirty="0">
                <a:solidFill>
                  <a:srgbClr val="535A60"/>
                </a:solidFill>
                <a:effectLst/>
                <a:latin typeface="Arial" panose="020B0604020202020204" pitchFamily="34" charset="0"/>
              </a:rPr>
              <a:t>, we cannot simply mark that slot as empty by storing </a:t>
            </a:r>
            <a:r>
              <a:rPr lang="en-US" dirty="0"/>
              <a:t>NIL</a:t>
            </a:r>
            <a:r>
              <a:rPr lang="en-US" b="0" i="0" dirty="0">
                <a:solidFill>
                  <a:srgbClr val="535A60"/>
                </a:solidFill>
                <a:effectLst/>
                <a:latin typeface="Arial" panose="020B0604020202020204" pitchFamily="34" charset="0"/>
              </a:rPr>
              <a:t> in it. Doing so might make it impossible to retrieve any key </a:t>
            </a:r>
            <a:r>
              <a:rPr lang="en-US" dirty="0"/>
              <a:t>k</a:t>
            </a:r>
            <a:r>
              <a:rPr lang="en-US" b="0" i="0" dirty="0">
                <a:solidFill>
                  <a:srgbClr val="535A60"/>
                </a:solidFill>
                <a:effectLst/>
                <a:latin typeface="Arial" panose="020B0604020202020204" pitchFamily="34" charset="0"/>
              </a:rPr>
              <a:t> during whose insertion we had probed slot </a:t>
            </a:r>
            <a:r>
              <a:rPr lang="en-US" dirty="0" err="1"/>
              <a:t>i</a:t>
            </a:r>
            <a:r>
              <a:rPr lang="en-US" b="0" i="0" dirty="0">
                <a:solidFill>
                  <a:srgbClr val="535A60"/>
                </a:solidFill>
                <a:effectLst/>
                <a:latin typeface="Arial" panose="020B0604020202020204" pitchFamily="34" charset="0"/>
              </a:rPr>
              <a:t> and found it occupied.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2B2E385-9B97-45D0-8486-367B4B7DB321}" type="datetime8">
              <a:rPr lang="en-US" smtClean="0"/>
              <a:pPr>
                <a:defRPr/>
              </a:pPr>
              <a:t>9/21/2021 9:07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9AE794-3F38-46CC-AE82-6AD71C3920A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+mn-cs"/>
              </a:rPr>
              <a:t>Dr. Md. Abul Kashem Mia, Professor, CSE Dept, BUET</a:t>
            </a:r>
            <a:endParaRPr lang="en-US" sz="900" b="1">
              <a:latin typeface="Arial" charset="0"/>
              <a:cs typeface="+mn-cs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DB2A8-D6B2-4DF2-B294-912B9ADFD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7EBE-6490-4D2D-9288-068C5DF17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1AB33-FC02-46B7-879E-A36ECE534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7BEC2-2847-4653-B7B8-381C02C54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0F0FE-E340-420E-890D-5F3049635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6FE11-2245-45BE-AFAE-B1662A3B7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04E18-753D-48E4-9A4E-9B980E545B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1F257-A8A9-41CA-9916-D9E68215A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BA85C-47DB-4D53-B2C9-A733F62DF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0E610-357F-4E84-AA5E-87E2691C8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90355-7668-4F7F-BD26-3AA51612C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Mia, Professor, CSE Dept, BUET</a:t>
            </a:r>
            <a:r>
              <a:rPr lang="en-US" sz="900" b="1" dirty="0">
                <a:latin typeface="Arial" charset="0"/>
                <a:cs typeface="+mn-cs"/>
              </a:rPr>
              <a:t>  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2EADE8-24B8-43DD-B639-58A3F1ACD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9447" name="Line 7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8" name="Line 8"/>
          <p:cNvSpPr>
            <a:spLocks noChangeShapeType="1"/>
          </p:cNvSpPr>
          <p:nvPr userDrawn="1"/>
        </p:nvSpPr>
        <p:spPr bwMode="auto">
          <a:xfrm>
            <a:off x="468313" y="1557338"/>
            <a:ext cx="820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9" name="Line 9"/>
          <p:cNvSpPr>
            <a:spLocks noChangeShapeType="1"/>
          </p:cNvSpPr>
          <p:nvPr userDrawn="1"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customXml" Target="../ink/ink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975" y="1196975"/>
            <a:ext cx="4392613" cy="866775"/>
          </a:xfrm>
        </p:spPr>
        <p:txBody>
          <a:bodyPr/>
          <a:lstStyle/>
          <a:p>
            <a:pPr eaLnBrk="1" hangingPunct="1"/>
            <a:r>
              <a:rPr lang="en-US" sz="4400"/>
              <a:t>Hash Tables</a:t>
            </a:r>
            <a:endParaRPr lang="en-US" sz="3600">
              <a:solidFill>
                <a:schemeClr val="accent1"/>
              </a:solidFill>
            </a:endParaRPr>
          </a:p>
        </p:txBody>
      </p:sp>
      <p:grpSp>
        <p:nvGrpSpPr>
          <p:cNvPr id="4099" name="Group 45"/>
          <p:cNvGrpSpPr>
            <a:grpSpLocks/>
          </p:cNvGrpSpPr>
          <p:nvPr/>
        </p:nvGrpSpPr>
        <p:grpSpPr bwMode="auto">
          <a:xfrm>
            <a:off x="1701800" y="2627313"/>
            <a:ext cx="6326188" cy="3389312"/>
            <a:chOff x="1072" y="1655"/>
            <a:chExt cx="3985" cy="2135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3593" y="1689"/>
              <a:ext cx="602" cy="205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3593" y="1895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3593" y="2100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3593" y="2306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3593" y="2512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593" y="2717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3593" y="2923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3593" y="3128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3593" y="3334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3593" y="3539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4195" y="17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111" name="Text Box 15"/>
            <p:cNvSpPr txBox="1">
              <a:spLocks noChangeArrowheads="1"/>
            </p:cNvSpPr>
            <p:nvPr/>
          </p:nvSpPr>
          <p:spPr bwMode="auto">
            <a:xfrm>
              <a:off x="4195" y="3540"/>
              <a:ext cx="3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i="1">
                  <a:latin typeface="Times New Roman" pitchFamily="18" charset="0"/>
                  <a:ea typeface="SimSun" pitchFamily="2" charset="-122"/>
                </a:rPr>
                <a:t>m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–1</a:t>
              </a:r>
              <a:endParaRPr lang="en-US" altLang="zh-CN" sz="2000" i="1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4232" y="2100"/>
              <a:ext cx="42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i="1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(</a:t>
              </a:r>
              <a:r>
                <a:rPr lang="en-US" altLang="zh-CN" sz="2000" i="1">
                  <a:latin typeface="Times New Roman" pitchFamily="18" charset="0"/>
                  <a:ea typeface="SimSun" pitchFamily="2" charset="-122"/>
                </a:rPr>
                <a:t>k</a:t>
              </a:r>
              <a:r>
                <a:rPr lang="en-US" altLang="zh-CN" sz="2000" baseline="-25000">
                  <a:latin typeface="Times New Roman" pitchFamily="18" charset="0"/>
                  <a:ea typeface="SimSun" pitchFamily="2" charset="-122"/>
                </a:rPr>
                <a:t>1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)</a:t>
              </a:r>
              <a:endParaRPr lang="en-US" altLang="zh-CN" sz="2000" i="1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4232" y="2340"/>
              <a:ext cx="42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i="1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(</a:t>
              </a:r>
              <a:r>
                <a:rPr lang="en-US" altLang="zh-CN" sz="2000" i="1">
                  <a:latin typeface="Times New Roman" pitchFamily="18" charset="0"/>
                  <a:ea typeface="SimSun" pitchFamily="2" charset="-122"/>
                </a:rPr>
                <a:t>k</a:t>
              </a:r>
              <a:r>
                <a:rPr lang="en-US" altLang="zh-CN" sz="2000" baseline="-25000">
                  <a:latin typeface="Times New Roman" pitchFamily="18" charset="0"/>
                  <a:ea typeface="SimSun" pitchFamily="2" charset="-122"/>
                </a:rPr>
                <a:t>4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)</a:t>
              </a:r>
              <a:endParaRPr lang="en-US" altLang="zh-CN" sz="2000" i="1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233" y="2717"/>
              <a:ext cx="8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i="1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(</a:t>
              </a:r>
              <a:r>
                <a:rPr lang="en-US" altLang="zh-CN" sz="2000" i="1">
                  <a:latin typeface="Times New Roman" pitchFamily="18" charset="0"/>
                  <a:ea typeface="SimSun" pitchFamily="2" charset="-122"/>
                </a:rPr>
                <a:t>k</a:t>
              </a:r>
              <a:r>
                <a:rPr lang="en-US" altLang="zh-CN" sz="2000" baseline="-25000">
                  <a:latin typeface="Times New Roman" pitchFamily="18" charset="0"/>
                  <a:ea typeface="SimSun" pitchFamily="2" charset="-122"/>
                </a:rPr>
                <a:t>2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)=</a:t>
              </a:r>
              <a:r>
                <a:rPr lang="en-US" altLang="zh-CN" sz="2000" i="1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(</a:t>
              </a:r>
              <a:r>
                <a:rPr lang="en-US" altLang="zh-CN" sz="2000" i="1">
                  <a:latin typeface="Times New Roman" pitchFamily="18" charset="0"/>
                  <a:ea typeface="SimSun" pitchFamily="2" charset="-122"/>
                </a:rPr>
                <a:t>k</a:t>
              </a:r>
              <a:r>
                <a:rPr lang="en-US" altLang="zh-CN" sz="2000" baseline="-25000">
                  <a:latin typeface="Times New Roman" pitchFamily="18" charset="0"/>
                  <a:ea typeface="SimSun" pitchFamily="2" charset="-122"/>
                </a:rPr>
                <a:t>5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)</a:t>
              </a:r>
            </a:p>
          </p:txBody>
        </p:sp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4233" y="3129"/>
              <a:ext cx="42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i="1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(</a:t>
              </a:r>
              <a:r>
                <a:rPr lang="en-US" altLang="zh-CN" sz="2000" i="1">
                  <a:latin typeface="Times New Roman" pitchFamily="18" charset="0"/>
                  <a:ea typeface="SimSun" pitchFamily="2" charset="-122"/>
                </a:rPr>
                <a:t>k</a:t>
              </a:r>
              <a:r>
                <a:rPr lang="en-US" altLang="zh-CN" sz="2000" baseline="-25000">
                  <a:latin typeface="Times New Roman" pitchFamily="18" charset="0"/>
                  <a:ea typeface="SimSun" pitchFamily="2" charset="-122"/>
                </a:rPr>
                <a:t>3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)</a:t>
              </a:r>
              <a:endParaRPr lang="en-US" altLang="zh-CN" sz="2000" i="1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3593" y="2100"/>
              <a:ext cx="602" cy="20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auto">
            <a:xfrm>
              <a:off x="3593" y="2306"/>
              <a:ext cx="602" cy="20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auto">
            <a:xfrm>
              <a:off x="3593" y="2717"/>
              <a:ext cx="602" cy="20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auto">
            <a:xfrm>
              <a:off x="3593" y="3128"/>
              <a:ext cx="602" cy="20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1072" y="1655"/>
              <a:ext cx="1844" cy="1679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1298" y="2375"/>
              <a:ext cx="1317" cy="82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22" name="Text Box 27"/>
            <p:cNvSpPr txBox="1">
              <a:spLocks noChangeArrowheads="1"/>
            </p:cNvSpPr>
            <p:nvPr/>
          </p:nvSpPr>
          <p:spPr bwMode="auto">
            <a:xfrm>
              <a:off x="1331" y="1895"/>
              <a:ext cx="1269" cy="48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U</a:t>
              </a:r>
            </a:p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SimSun" pitchFamily="2" charset="-122"/>
                </a:rPr>
                <a:t>(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universe of keys)</a:t>
              </a:r>
              <a:endParaRPr lang="en-US" altLang="zh-CN" sz="2000" b="1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23" name="Text Box 29"/>
            <p:cNvSpPr txBox="1">
              <a:spLocks noChangeArrowheads="1"/>
            </p:cNvSpPr>
            <p:nvPr/>
          </p:nvSpPr>
          <p:spPr bwMode="auto">
            <a:xfrm>
              <a:off x="1292" y="2432"/>
              <a:ext cx="508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 i="1">
                  <a:latin typeface="Times New Roman" pitchFamily="18" charset="0"/>
                  <a:ea typeface="SimSun" pitchFamily="2" charset="-122"/>
                </a:rPr>
                <a:t>K</a:t>
              </a:r>
            </a:p>
            <a:p>
              <a:pPr eaLnBrk="0" hangingPunct="0"/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(actual</a:t>
              </a:r>
            </a:p>
            <a:p>
              <a:pPr eaLnBrk="0" hangingPunct="0"/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keys)</a:t>
              </a:r>
            </a:p>
          </p:txBody>
        </p:sp>
        <p:sp>
          <p:nvSpPr>
            <p:cNvPr id="4124" name="Oval 33"/>
            <p:cNvSpPr>
              <a:spLocks noChangeArrowheads="1"/>
            </p:cNvSpPr>
            <p:nvPr/>
          </p:nvSpPr>
          <p:spPr bwMode="auto">
            <a:xfrm>
              <a:off x="1825" y="2546"/>
              <a:ext cx="37" cy="3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25" name="Oval 34"/>
            <p:cNvSpPr>
              <a:spLocks noChangeArrowheads="1"/>
            </p:cNvSpPr>
            <p:nvPr/>
          </p:nvSpPr>
          <p:spPr bwMode="auto">
            <a:xfrm>
              <a:off x="2201" y="2614"/>
              <a:ext cx="38" cy="3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26" name="Oval 35"/>
            <p:cNvSpPr>
              <a:spLocks noChangeArrowheads="1"/>
            </p:cNvSpPr>
            <p:nvPr/>
          </p:nvSpPr>
          <p:spPr bwMode="auto">
            <a:xfrm>
              <a:off x="1900" y="2717"/>
              <a:ext cx="38" cy="3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27" name="Oval 36"/>
            <p:cNvSpPr>
              <a:spLocks noChangeArrowheads="1"/>
            </p:cNvSpPr>
            <p:nvPr/>
          </p:nvSpPr>
          <p:spPr bwMode="auto">
            <a:xfrm>
              <a:off x="2201" y="2820"/>
              <a:ext cx="38" cy="3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28" name="Oval 37"/>
            <p:cNvSpPr>
              <a:spLocks noChangeArrowheads="1"/>
            </p:cNvSpPr>
            <p:nvPr/>
          </p:nvSpPr>
          <p:spPr bwMode="auto">
            <a:xfrm>
              <a:off x="1900" y="2923"/>
              <a:ext cx="38" cy="3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129" name="Text Box 38"/>
            <p:cNvSpPr txBox="1">
              <a:spLocks noChangeArrowheads="1"/>
            </p:cNvSpPr>
            <p:nvPr/>
          </p:nvSpPr>
          <p:spPr bwMode="auto">
            <a:xfrm>
              <a:off x="1712" y="2512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600" i="1">
                  <a:latin typeface="Times New Roman" pitchFamily="18" charset="0"/>
                  <a:ea typeface="SimSun" pitchFamily="2" charset="-122"/>
                </a:rPr>
                <a:t>k</a:t>
              </a:r>
              <a:r>
                <a:rPr lang="en-US" altLang="zh-CN" sz="1600" baseline="-25000">
                  <a:latin typeface="Times New Roman" pitchFamily="18" charset="0"/>
                  <a:ea typeface="SimSun" pitchFamily="2" charset="-122"/>
                </a:rPr>
                <a:t>1</a:t>
              </a:r>
            </a:p>
          </p:txBody>
        </p:sp>
        <p:sp>
          <p:nvSpPr>
            <p:cNvPr id="4130" name="Text Box 40"/>
            <p:cNvSpPr txBox="1">
              <a:spLocks noChangeArrowheads="1"/>
            </p:cNvSpPr>
            <p:nvPr/>
          </p:nvSpPr>
          <p:spPr bwMode="auto">
            <a:xfrm>
              <a:off x="1749" y="2683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600" i="1">
                  <a:latin typeface="Times New Roman" pitchFamily="18" charset="0"/>
                  <a:ea typeface="SimSun" pitchFamily="2" charset="-122"/>
                </a:rPr>
                <a:t>k</a:t>
              </a:r>
              <a:r>
                <a:rPr lang="en-US" altLang="zh-CN" sz="1600" baseline="-25000">
                  <a:latin typeface="Times New Roman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4131" name="Text Box 41"/>
            <p:cNvSpPr txBox="1">
              <a:spLocks noChangeArrowheads="1"/>
            </p:cNvSpPr>
            <p:nvPr/>
          </p:nvSpPr>
          <p:spPr bwMode="auto">
            <a:xfrm>
              <a:off x="1862" y="2923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600" i="1">
                  <a:latin typeface="Times New Roman" pitchFamily="18" charset="0"/>
                  <a:ea typeface="SimSun" pitchFamily="2" charset="-122"/>
                </a:rPr>
                <a:t>k</a:t>
              </a:r>
              <a:r>
                <a:rPr lang="en-US" altLang="zh-CN" sz="1600" baseline="-25000">
                  <a:latin typeface="Times New Roman" pitchFamily="18" charset="0"/>
                  <a:ea typeface="SimSun" pitchFamily="2" charset="-122"/>
                </a:rPr>
                <a:t>3</a:t>
              </a:r>
            </a:p>
          </p:txBody>
        </p:sp>
        <p:sp>
          <p:nvSpPr>
            <p:cNvPr id="4132" name="Text Box 42"/>
            <p:cNvSpPr txBox="1">
              <a:spLocks noChangeArrowheads="1"/>
            </p:cNvSpPr>
            <p:nvPr/>
          </p:nvSpPr>
          <p:spPr bwMode="auto">
            <a:xfrm>
              <a:off x="2163" y="2820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600" i="1">
                  <a:latin typeface="Times New Roman" pitchFamily="18" charset="0"/>
                  <a:ea typeface="SimSun" pitchFamily="2" charset="-122"/>
                </a:rPr>
                <a:t>k</a:t>
              </a:r>
              <a:r>
                <a:rPr lang="en-US" altLang="zh-CN" sz="1600" baseline="-25000">
                  <a:latin typeface="Times New Roman" pitchFamily="18" charset="0"/>
                  <a:ea typeface="SimSun" pitchFamily="2" charset="-122"/>
                </a:rPr>
                <a:t>5</a:t>
              </a:r>
            </a:p>
          </p:txBody>
        </p:sp>
        <p:sp>
          <p:nvSpPr>
            <p:cNvPr id="4133" name="Text Box 43"/>
            <p:cNvSpPr txBox="1">
              <a:spLocks noChangeArrowheads="1"/>
            </p:cNvSpPr>
            <p:nvPr/>
          </p:nvSpPr>
          <p:spPr bwMode="auto">
            <a:xfrm>
              <a:off x="2050" y="2546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600" i="1">
                  <a:latin typeface="Times New Roman" pitchFamily="18" charset="0"/>
                  <a:ea typeface="SimSun" pitchFamily="2" charset="-122"/>
                </a:rPr>
                <a:t>k</a:t>
              </a:r>
              <a:r>
                <a:rPr lang="en-US" altLang="zh-CN" sz="1600" baseline="-25000">
                  <a:latin typeface="Times New Roman" pitchFamily="18" charset="0"/>
                  <a:ea typeface="SimSun" pitchFamily="2" charset="-122"/>
                </a:rPr>
                <a:t>4</a:t>
              </a:r>
            </a:p>
          </p:txBody>
        </p:sp>
        <p:sp>
          <p:nvSpPr>
            <p:cNvPr id="4134" name="Line 44"/>
            <p:cNvSpPr>
              <a:spLocks noChangeShapeType="1"/>
            </p:cNvSpPr>
            <p:nvPr/>
          </p:nvSpPr>
          <p:spPr bwMode="auto">
            <a:xfrm flipV="1">
              <a:off x="1862" y="2203"/>
              <a:ext cx="1731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45"/>
            <p:cNvSpPr>
              <a:spLocks noChangeShapeType="1"/>
            </p:cNvSpPr>
            <p:nvPr/>
          </p:nvSpPr>
          <p:spPr bwMode="auto">
            <a:xfrm flipV="1">
              <a:off x="2239" y="2409"/>
              <a:ext cx="135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50"/>
            <p:cNvSpPr>
              <a:spLocks noChangeShapeType="1"/>
            </p:cNvSpPr>
            <p:nvPr/>
          </p:nvSpPr>
          <p:spPr bwMode="auto">
            <a:xfrm>
              <a:off x="1938" y="2957"/>
              <a:ext cx="1655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51"/>
            <p:cNvSpPr>
              <a:spLocks noChangeShapeType="1"/>
            </p:cNvSpPr>
            <p:nvPr/>
          </p:nvSpPr>
          <p:spPr bwMode="auto">
            <a:xfrm>
              <a:off x="1900" y="2751"/>
              <a:ext cx="1693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52"/>
            <p:cNvSpPr>
              <a:spLocks noChangeShapeType="1"/>
            </p:cNvSpPr>
            <p:nvPr/>
          </p:nvSpPr>
          <p:spPr bwMode="auto">
            <a:xfrm>
              <a:off x="2201" y="2820"/>
              <a:ext cx="1392" cy="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Text Box 53"/>
            <p:cNvSpPr txBox="1">
              <a:spLocks noChangeArrowheads="1"/>
            </p:cNvSpPr>
            <p:nvPr/>
          </p:nvSpPr>
          <p:spPr bwMode="auto">
            <a:xfrm>
              <a:off x="2871" y="2659"/>
              <a:ext cx="68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2000" b="1">
                  <a:solidFill>
                    <a:srgbClr val="CC3300"/>
                  </a:solidFill>
                  <a:latin typeface="Arial Narrow" pitchFamily="34" charset="0"/>
                  <a:ea typeface="SimSun" pitchFamily="2" charset="-122"/>
                </a:rPr>
                <a:t>collision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Hashing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06500"/>
            <a:ext cx="8164512" cy="3230563"/>
          </a:xfrm>
        </p:spPr>
        <p:txBody>
          <a:bodyPr/>
          <a:lstStyle/>
          <a:p>
            <a:r>
              <a:rPr lang="en-US" altLang="zh-CN">
                <a:solidFill>
                  <a:srgbClr val="CC3300"/>
                </a:solidFill>
                <a:ea typeface="SimSun" pitchFamily="2" charset="-122"/>
              </a:rPr>
              <a:t>Hash function </a:t>
            </a:r>
            <a:r>
              <a:rPr lang="en-US" altLang="zh-CN" i="1">
                <a:solidFill>
                  <a:srgbClr val="CC3300"/>
                </a:solidFill>
                <a:ea typeface="SimSun" pitchFamily="2" charset="-122"/>
              </a:rPr>
              <a:t>h</a:t>
            </a:r>
            <a:r>
              <a:rPr lang="en-US" altLang="zh-CN">
                <a:solidFill>
                  <a:srgbClr val="CC3300"/>
                </a:solidFill>
                <a:ea typeface="SimSun" pitchFamily="2" charset="-122"/>
              </a:rPr>
              <a:t>:</a:t>
            </a:r>
            <a:r>
              <a:rPr lang="en-US" altLang="zh-CN">
                <a:ea typeface="SimSun" pitchFamily="2" charset="-122"/>
              </a:rPr>
              <a:t> Mapping from </a:t>
            </a:r>
            <a:r>
              <a:rPr lang="en-US" altLang="zh-CN" i="1">
                <a:ea typeface="SimSun" pitchFamily="2" charset="-122"/>
              </a:rPr>
              <a:t>U</a:t>
            </a:r>
            <a:r>
              <a:rPr lang="en-US" altLang="zh-CN">
                <a:ea typeface="SimSun" pitchFamily="2" charset="-122"/>
              </a:rPr>
              <a:t> to the slots of a hash table </a:t>
            </a:r>
            <a:r>
              <a:rPr lang="en-US" altLang="zh-CN" i="1">
                <a:ea typeface="SimSun" pitchFamily="2" charset="-122"/>
              </a:rPr>
              <a:t>T</a:t>
            </a:r>
            <a:r>
              <a:rPr lang="en-US" altLang="zh-CN">
                <a:ea typeface="SimSun" pitchFamily="2" charset="-122"/>
              </a:rPr>
              <a:t>[0</a:t>
            </a:r>
            <a:r>
              <a:rPr lang="en-US" altLang="zh-CN" i="1">
                <a:ea typeface="SimSun" pitchFamily="2" charset="-122"/>
              </a:rPr>
              <a:t>..m</a:t>
            </a:r>
            <a:r>
              <a:rPr lang="en-US" altLang="zh-CN">
                <a:ea typeface="SimSun" pitchFamily="2" charset="-122"/>
              </a:rPr>
              <a:t>–1]</a:t>
            </a:r>
            <a:r>
              <a:rPr lang="en-US" altLang="zh-CN" i="1">
                <a:ea typeface="SimSun" pitchFamily="2" charset="-122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i="1">
                <a:ea typeface="SimSun" pitchFamily="2" charset="-122"/>
              </a:rPr>
              <a:t>            </a:t>
            </a:r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h</a:t>
            </a:r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 : </a:t>
            </a:r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U</a:t>
            </a:r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ea typeface="SimSun" pitchFamily="2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 {0</a:t>
            </a:r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,</a:t>
            </a:r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1</a:t>
            </a:r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,…, m</a:t>
            </a:r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–1}</a:t>
            </a:r>
          </a:p>
          <a:p>
            <a:r>
              <a:rPr lang="en-US" altLang="zh-CN">
                <a:ea typeface="SimSun" pitchFamily="2" charset="-122"/>
              </a:rPr>
              <a:t>With arrays, key </a:t>
            </a:r>
            <a:r>
              <a:rPr lang="en-US" altLang="zh-CN" i="1">
                <a:ea typeface="SimSun" pitchFamily="2" charset="-122"/>
              </a:rPr>
              <a:t>k</a:t>
            </a:r>
            <a:r>
              <a:rPr lang="en-US" altLang="zh-CN">
                <a:ea typeface="SimSun" pitchFamily="2" charset="-122"/>
              </a:rPr>
              <a:t> maps to slot </a:t>
            </a:r>
            <a:r>
              <a:rPr lang="en-US" altLang="zh-CN" i="1">
                <a:ea typeface="SimSun" pitchFamily="2" charset="-122"/>
              </a:rPr>
              <a:t>A</a:t>
            </a:r>
            <a:r>
              <a:rPr lang="en-US" altLang="zh-CN">
                <a:ea typeface="SimSun" pitchFamily="2" charset="-122"/>
              </a:rPr>
              <a:t>[</a:t>
            </a:r>
            <a:r>
              <a:rPr lang="en-US" altLang="zh-CN" i="1">
                <a:ea typeface="SimSun" pitchFamily="2" charset="-122"/>
              </a:rPr>
              <a:t>k</a:t>
            </a:r>
            <a:r>
              <a:rPr lang="en-US" altLang="zh-CN">
                <a:ea typeface="SimSun" pitchFamily="2" charset="-122"/>
              </a:rPr>
              <a:t>].</a:t>
            </a:r>
          </a:p>
          <a:p>
            <a:r>
              <a:rPr lang="en-US" altLang="zh-CN">
                <a:ea typeface="SimSun" pitchFamily="2" charset="-122"/>
              </a:rPr>
              <a:t>With hash tables, key </a:t>
            </a:r>
            <a:r>
              <a:rPr lang="en-US" altLang="zh-CN" i="1">
                <a:ea typeface="SimSun" pitchFamily="2" charset="-122"/>
              </a:rPr>
              <a:t>k</a:t>
            </a:r>
            <a:r>
              <a:rPr lang="en-US" altLang="zh-CN">
                <a:ea typeface="SimSun" pitchFamily="2" charset="-122"/>
              </a:rPr>
              <a:t> maps or </a:t>
            </a:r>
            <a:r>
              <a:rPr lang="en-US" altLang="zh-CN">
                <a:solidFill>
                  <a:srgbClr val="CC3300"/>
                </a:solidFill>
                <a:ea typeface="SimSun" pitchFamily="2" charset="-122"/>
              </a:rPr>
              <a:t>“hashes”</a:t>
            </a:r>
            <a:r>
              <a:rPr lang="en-US" altLang="zh-CN">
                <a:ea typeface="SimSun" pitchFamily="2" charset="-122"/>
              </a:rPr>
              <a:t> to slot </a:t>
            </a:r>
            <a:r>
              <a:rPr lang="en-US" altLang="zh-CN" i="1">
                <a:ea typeface="SimSun" pitchFamily="2" charset="-122"/>
              </a:rPr>
              <a:t>T</a:t>
            </a:r>
            <a:r>
              <a:rPr lang="en-US" altLang="zh-CN">
                <a:ea typeface="SimSun" pitchFamily="2" charset="-122"/>
              </a:rPr>
              <a:t>[</a:t>
            </a:r>
            <a:r>
              <a:rPr lang="en-US" altLang="zh-CN" i="1">
                <a:ea typeface="SimSun" pitchFamily="2" charset="-122"/>
              </a:rPr>
              <a:t>h</a:t>
            </a:r>
            <a:r>
              <a:rPr lang="en-US" altLang="zh-CN">
                <a:ea typeface="SimSun" pitchFamily="2" charset="-122"/>
              </a:rPr>
              <a:t>[</a:t>
            </a:r>
            <a:r>
              <a:rPr lang="en-US" altLang="zh-CN" i="1">
                <a:ea typeface="SimSun" pitchFamily="2" charset="-122"/>
              </a:rPr>
              <a:t>k</a:t>
            </a:r>
            <a:r>
              <a:rPr lang="en-US" altLang="zh-CN">
                <a:ea typeface="SimSun" pitchFamily="2" charset="-122"/>
              </a:rPr>
              <a:t>]].</a:t>
            </a:r>
          </a:p>
          <a:p>
            <a:r>
              <a:rPr lang="en-US" altLang="zh-CN" i="1">
                <a:ea typeface="SimSun" pitchFamily="2" charset="-122"/>
              </a:rPr>
              <a:t>h</a:t>
            </a:r>
            <a:r>
              <a:rPr lang="en-US" altLang="zh-CN">
                <a:ea typeface="SimSun" pitchFamily="2" charset="-122"/>
              </a:rPr>
              <a:t>[</a:t>
            </a:r>
            <a:r>
              <a:rPr lang="en-US" altLang="zh-CN" i="1">
                <a:ea typeface="SimSun" pitchFamily="2" charset="-122"/>
              </a:rPr>
              <a:t>k</a:t>
            </a:r>
            <a:r>
              <a:rPr lang="en-US" altLang="zh-CN">
                <a:ea typeface="SimSun" pitchFamily="2" charset="-122"/>
              </a:rPr>
              <a:t>] is the </a:t>
            </a:r>
            <a:r>
              <a:rPr lang="en-US" altLang="zh-CN" i="1">
                <a:solidFill>
                  <a:srgbClr val="CC3300"/>
                </a:solidFill>
                <a:ea typeface="SimSun" pitchFamily="2" charset="-122"/>
              </a:rPr>
              <a:t>hash value</a:t>
            </a:r>
            <a:r>
              <a:rPr lang="en-US" altLang="zh-CN">
                <a:ea typeface="SimSun" pitchFamily="2" charset="-122"/>
              </a:rPr>
              <a:t> of key </a:t>
            </a:r>
            <a:r>
              <a:rPr lang="en-US" altLang="zh-CN" i="1">
                <a:ea typeface="SimSun" pitchFamily="2" charset="-122"/>
              </a:rPr>
              <a:t>k</a:t>
            </a:r>
            <a:r>
              <a:rPr lang="en-US" altLang="zh-CN">
                <a:ea typeface="SimSun" pitchFamily="2" charset="-122"/>
              </a:rPr>
              <a:t>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0100" y="228600"/>
            <a:ext cx="7681913" cy="46355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Hashing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096000" y="1371600"/>
            <a:ext cx="1219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6096000" y="1828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6096000" y="2286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>
            <a:off x="6096000" y="2743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6096000" y="3200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>
            <a:off x="6096000" y="3657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6096000" y="4114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6096000" y="4572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>
            <a:off x="6096000" y="5029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>
            <a:off x="6096000" y="5486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7315200" y="144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7315200" y="5486400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m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–1</a:t>
            </a:r>
            <a:endParaRPr lang="en-US" altLang="zh-CN" sz="2000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7391400" y="2286000"/>
            <a:ext cx="6746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</a:t>
            </a:r>
            <a:endParaRPr lang="en-US" altLang="zh-CN" sz="2000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7391400" y="2819400"/>
            <a:ext cx="6746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4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</a:t>
            </a:r>
            <a:endParaRPr lang="en-US" altLang="zh-CN" sz="2000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7391400" y="3657600"/>
            <a:ext cx="13081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)=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5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7391400" y="4572000"/>
            <a:ext cx="6746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3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</a:t>
            </a:r>
            <a:endParaRPr lang="en-US" altLang="zh-CN" sz="2000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07" name="Rectangle 20"/>
          <p:cNvSpPr>
            <a:spLocks noChangeArrowheads="1"/>
          </p:cNvSpPr>
          <p:nvPr/>
        </p:nvSpPr>
        <p:spPr bwMode="auto">
          <a:xfrm>
            <a:off x="6096000" y="2286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08" name="Rectangle 21"/>
          <p:cNvSpPr>
            <a:spLocks noChangeArrowheads="1"/>
          </p:cNvSpPr>
          <p:nvPr/>
        </p:nvSpPr>
        <p:spPr bwMode="auto">
          <a:xfrm>
            <a:off x="6096000" y="27432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09" name="Rectangle 22"/>
          <p:cNvSpPr>
            <a:spLocks noChangeArrowheads="1"/>
          </p:cNvSpPr>
          <p:nvPr/>
        </p:nvSpPr>
        <p:spPr bwMode="auto">
          <a:xfrm>
            <a:off x="6096000" y="36576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10" name="Rectangle 23"/>
          <p:cNvSpPr>
            <a:spLocks noChangeArrowheads="1"/>
          </p:cNvSpPr>
          <p:nvPr/>
        </p:nvSpPr>
        <p:spPr bwMode="auto">
          <a:xfrm>
            <a:off x="6096000" y="4572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11" name="Oval 24"/>
          <p:cNvSpPr>
            <a:spLocks noChangeArrowheads="1"/>
          </p:cNvSpPr>
          <p:nvPr/>
        </p:nvSpPr>
        <p:spPr bwMode="auto">
          <a:xfrm>
            <a:off x="990600" y="12954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12" name="Oval 25"/>
          <p:cNvSpPr>
            <a:spLocks noChangeArrowheads="1"/>
          </p:cNvSpPr>
          <p:nvPr/>
        </p:nvSpPr>
        <p:spPr bwMode="auto">
          <a:xfrm>
            <a:off x="1447800" y="28956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13" name="Text Box 27"/>
          <p:cNvSpPr txBox="1">
            <a:spLocks noChangeArrowheads="1"/>
          </p:cNvSpPr>
          <p:nvPr/>
        </p:nvSpPr>
        <p:spPr bwMode="auto">
          <a:xfrm>
            <a:off x="1790700" y="1828800"/>
            <a:ext cx="2014538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U</a:t>
            </a: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universe of keys)</a:t>
            </a:r>
            <a:endParaRPr lang="en-US" altLang="zh-CN" sz="2000" b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14" name="Text Box 29"/>
          <p:cNvSpPr txBox="1">
            <a:spLocks noChangeArrowheads="1"/>
          </p:cNvSpPr>
          <p:nvPr/>
        </p:nvSpPr>
        <p:spPr bwMode="auto">
          <a:xfrm>
            <a:off x="1447800" y="3276600"/>
            <a:ext cx="8064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i="1">
                <a:latin typeface="Times New Roman" pitchFamily="18" charset="0"/>
                <a:ea typeface="SimSun" pitchFamily="2" charset="-122"/>
              </a:rPr>
              <a:t>K</a:t>
            </a:r>
          </a:p>
          <a:p>
            <a:pPr eaLnBrk="0" hangingPunct="0"/>
            <a:r>
              <a:rPr lang="en-US" altLang="zh-CN" sz="1800">
                <a:latin typeface="Times New Roman" pitchFamily="18" charset="0"/>
                <a:ea typeface="SimSun" pitchFamily="2" charset="-122"/>
              </a:rPr>
              <a:t>(actual</a:t>
            </a:r>
          </a:p>
          <a:p>
            <a:pPr eaLnBrk="0" hangingPunct="0"/>
            <a:r>
              <a:rPr lang="en-US" altLang="zh-CN" sz="1800">
                <a:latin typeface="Times New Roman" pitchFamily="18" charset="0"/>
                <a:ea typeface="SimSun" pitchFamily="2" charset="-122"/>
              </a:rPr>
              <a:t>keys)</a:t>
            </a:r>
          </a:p>
        </p:txBody>
      </p:sp>
      <p:sp>
        <p:nvSpPr>
          <p:cNvPr id="12315" name="Oval 33"/>
          <p:cNvSpPr>
            <a:spLocks noChangeArrowheads="1"/>
          </p:cNvSpPr>
          <p:nvPr/>
        </p:nvSpPr>
        <p:spPr bwMode="auto">
          <a:xfrm>
            <a:off x="25146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16" name="Oval 34"/>
          <p:cNvSpPr>
            <a:spLocks noChangeArrowheads="1"/>
          </p:cNvSpPr>
          <p:nvPr/>
        </p:nvSpPr>
        <p:spPr bwMode="auto">
          <a:xfrm>
            <a:off x="3276600" y="3429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17" name="Oval 35"/>
          <p:cNvSpPr>
            <a:spLocks noChangeArrowheads="1"/>
          </p:cNvSpPr>
          <p:nvPr/>
        </p:nvSpPr>
        <p:spPr bwMode="auto">
          <a:xfrm>
            <a:off x="2667000" y="3657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18" name="Oval 36"/>
          <p:cNvSpPr>
            <a:spLocks noChangeArrowheads="1"/>
          </p:cNvSpPr>
          <p:nvPr/>
        </p:nvSpPr>
        <p:spPr bwMode="auto">
          <a:xfrm>
            <a:off x="3276600" y="3886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19" name="Oval 37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2320" name="Text Box 38"/>
          <p:cNvSpPr txBox="1">
            <a:spLocks noChangeArrowheads="1"/>
          </p:cNvSpPr>
          <p:nvPr/>
        </p:nvSpPr>
        <p:spPr bwMode="auto">
          <a:xfrm>
            <a:off x="2286000" y="3200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12321" name="Text Box 40"/>
          <p:cNvSpPr txBox="1">
            <a:spLocks noChangeArrowheads="1"/>
          </p:cNvSpPr>
          <p:nvPr/>
        </p:nvSpPr>
        <p:spPr bwMode="auto">
          <a:xfrm>
            <a:off x="2362200" y="3581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12322" name="Text Box 41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2323" name="Text Box 42"/>
          <p:cNvSpPr txBox="1">
            <a:spLocks noChangeArrowheads="1"/>
          </p:cNvSpPr>
          <p:nvPr/>
        </p:nvSpPr>
        <p:spPr bwMode="auto">
          <a:xfrm>
            <a:off x="3200400" y="38862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12324" name="Text Box 43"/>
          <p:cNvSpPr txBox="1">
            <a:spLocks noChangeArrowheads="1"/>
          </p:cNvSpPr>
          <p:nvPr/>
        </p:nvSpPr>
        <p:spPr bwMode="auto">
          <a:xfrm>
            <a:off x="2971800" y="32766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12325" name="Line 44"/>
          <p:cNvSpPr>
            <a:spLocks noChangeShapeType="1"/>
          </p:cNvSpPr>
          <p:nvPr/>
        </p:nvSpPr>
        <p:spPr bwMode="auto">
          <a:xfrm flipV="1">
            <a:off x="2590800" y="2514600"/>
            <a:ext cx="3505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Line 45"/>
          <p:cNvSpPr>
            <a:spLocks noChangeShapeType="1"/>
          </p:cNvSpPr>
          <p:nvPr/>
        </p:nvSpPr>
        <p:spPr bwMode="auto">
          <a:xfrm flipV="1">
            <a:off x="3352800" y="2971800"/>
            <a:ext cx="2743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Line 50"/>
          <p:cNvSpPr>
            <a:spLocks noChangeShapeType="1"/>
          </p:cNvSpPr>
          <p:nvPr/>
        </p:nvSpPr>
        <p:spPr bwMode="auto">
          <a:xfrm>
            <a:off x="2743200" y="4191000"/>
            <a:ext cx="3352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Line 51"/>
          <p:cNvSpPr>
            <a:spLocks noChangeShapeType="1"/>
          </p:cNvSpPr>
          <p:nvPr/>
        </p:nvSpPr>
        <p:spPr bwMode="auto">
          <a:xfrm>
            <a:off x="2667000" y="3733800"/>
            <a:ext cx="3429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52"/>
          <p:cNvSpPr>
            <a:spLocks noChangeShapeType="1"/>
          </p:cNvSpPr>
          <p:nvPr/>
        </p:nvSpPr>
        <p:spPr bwMode="auto">
          <a:xfrm>
            <a:off x="3276600" y="3886200"/>
            <a:ext cx="2819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Text Box 53"/>
          <p:cNvSpPr txBox="1">
            <a:spLocks noChangeArrowheads="1"/>
          </p:cNvSpPr>
          <p:nvPr/>
        </p:nvSpPr>
        <p:spPr bwMode="auto">
          <a:xfrm>
            <a:off x="4724400" y="3581400"/>
            <a:ext cx="1231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</a:rPr>
              <a:t>collision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Issues with Hashing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77938"/>
            <a:ext cx="8020050" cy="4167187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Multiple keys can hash to the same slot – </a:t>
            </a:r>
            <a:r>
              <a:rPr lang="en-US" altLang="zh-CN">
                <a:solidFill>
                  <a:srgbClr val="CC3300"/>
                </a:solidFill>
                <a:ea typeface="SimSun" pitchFamily="2" charset="-122"/>
              </a:rPr>
              <a:t>collisions are possible</a:t>
            </a:r>
            <a:r>
              <a:rPr lang="en-US" altLang="zh-CN">
                <a:ea typeface="SimSun" pitchFamily="2" charset="-122"/>
              </a:rPr>
              <a:t>.</a:t>
            </a:r>
          </a:p>
          <a:p>
            <a:pPr lvl="1"/>
            <a:r>
              <a:rPr lang="en-US" altLang="zh-CN">
                <a:ea typeface="SimSun" pitchFamily="2" charset="-122"/>
              </a:rPr>
              <a:t>Design hash functions such that collisions are minimized.</a:t>
            </a:r>
          </a:p>
          <a:p>
            <a:pPr lvl="1"/>
            <a:r>
              <a:rPr lang="en-US" altLang="zh-CN">
                <a:ea typeface="SimSun" pitchFamily="2" charset="-122"/>
              </a:rPr>
              <a:t>But avoiding collisions is impossible.</a:t>
            </a:r>
          </a:p>
          <a:p>
            <a:pPr marL="1085850" lvl="2"/>
            <a:r>
              <a:rPr lang="en-US" altLang="zh-CN">
                <a:ea typeface="SimSun" pitchFamily="2" charset="-122"/>
              </a:rPr>
              <a:t>Design collision-resolution techniques.</a:t>
            </a:r>
          </a:p>
          <a:p>
            <a:endParaRPr lang="en-US" altLang="zh-CN">
              <a:solidFill>
                <a:srgbClr val="CC3300"/>
              </a:solidFill>
              <a:ea typeface="SimSun" pitchFamily="2" charset="-122"/>
            </a:endParaRPr>
          </a:p>
          <a:p>
            <a:r>
              <a:rPr lang="en-US" altLang="zh-CN">
                <a:solidFill>
                  <a:srgbClr val="CC3300"/>
                </a:solidFill>
                <a:ea typeface="SimSun" pitchFamily="2" charset="-122"/>
              </a:rPr>
              <a:t>Search will cost </a:t>
            </a:r>
            <a:r>
              <a:rPr lang="ru-RU" altLang="zh-CN">
                <a:solidFill>
                  <a:srgbClr val="CC3300"/>
                </a:solidFill>
                <a:cs typeface="Times New Roman" pitchFamily="18" charset="0"/>
              </a:rPr>
              <a:t>Ө</a:t>
            </a:r>
            <a:r>
              <a:rPr lang="en-US" altLang="zh-CN">
                <a:solidFill>
                  <a:srgbClr val="CC3300"/>
                </a:solidFill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CC3300"/>
                </a:solidFill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CC3300"/>
                </a:solidFill>
                <a:ea typeface="SimSun" pitchFamily="2" charset="-122"/>
                <a:cs typeface="Times New Roman" pitchFamily="18" charset="0"/>
              </a:rPr>
              <a:t>) time in the worst case</a:t>
            </a:r>
            <a:r>
              <a:rPr lang="en-US" altLang="zh-CN">
                <a:ea typeface="SimSun" pitchFamily="2" charset="-122"/>
                <a:cs typeface="Times New Roman" pitchFamily="18" charset="0"/>
              </a:rPr>
              <a:t>.</a:t>
            </a:r>
          </a:p>
          <a:p>
            <a:pPr lvl="1"/>
            <a:r>
              <a:rPr lang="en-US" altLang="zh-CN">
                <a:ea typeface="SimSun" pitchFamily="2" charset="-122"/>
                <a:cs typeface="Times New Roman" pitchFamily="18" charset="0"/>
              </a:rPr>
              <a:t>However, all operations can be made to have an expected complexity of </a:t>
            </a:r>
            <a:r>
              <a:rPr lang="ru-RU" altLang="zh-CN">
                <a:cs typeface="Times New Roman" pitchFamily="18" charset="0"/>
              </a:rPr>
              <a:t>Ө</a:t>
            </a:r>
            <a:r>
              <a:rPr lang="en-US" altLang="zh-CN">
                <a:ea typeface="SimSun" pitchFamily="2" charset="-122"/>
              </a:rPr>
              <a:t>(1).</a:t>
            </a:r>
            <a:endParaRPr lang="ru-RU" altLang="zh-CN"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EFBD-F52A-4934-8665-F0D7543484E7}"/>
                  </a:ext>
                </a:extLst>
              </p14:cNvPr>
              <p14:cNvContentPartPr/>
              <p14:nvPr/>
            </p14:nvContentPartPr>
            <p14:xfrm>
              <a:off x="875880" y="4311720"/>
              <a:ext cx="5490720" cy="13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EFBD-F52A-4934-8665-F0D754348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520" y="4302360"/>
                <a:ext cx="5509440" cy="15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Methods of Resolution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6629400" cy="5410200"/>
          </a:xfrm>
        </p:spPr>
        <p:txBody>
          <a:bodyPr/>
          <a:lstStyle/>
          <a:p>
            <a:r>
              <a:rPr lang="en-US" altLang="zh-CN">
                <a:solidFill>
                  <a:srgbClr val="CC3300"/>
                </a:solidFill>
                <a:ea typeface="SimSun" pitchFamily="2" charset="-122"/>
              </a:rPr>
              <a:t>Chaining:</a:t>
            </a:r>
            <a:r>
              <a:rPr lang="en-US" altLang="zh-CN">
                <a:ea typeface="SimSun" pitchFamily="2" charset="-122"/>
              </a:rPr>
              <a:t>  </a:t>
            </a:r>
          </a:p>
          <a:p>
            <a:pPr lvl="1"/>
            <a:r>
              <a:rPr lang="en-US" altLang="zh-CN">
                <a:ea typeface="SimSun" pitchFamily="2" charset="-122"/>
              </a:rPr>
              <a:t>Store all elements that hash to the same slot in a linked list.</a:t>
            </a:r>
          </a:p>
          <a:p>
            <a:pPr lvl="1"/>
            <a:r>
              <a:rPr lang="en-US" altLang="zh-CN">
                <a:ea typeface="SimSun" pitchFamily="2" charset="-122"/>
              </a:rPr>
              <a:t>Store a pointer to the head of the linked list in the hash table slot.</a:t>
            </a:r>
          </a:p>
          <a:p>
            <a:r>
              <a:rPr lang="en-US" altLang="zh-CN">
                <a:solidFill>
                  <a:srgbClr val="CC3300"/>
                </a:solidFill>
                <a:ea typeface="SimSun" pitchFamily="2" charset="-122"/>
              </a:rPr>
              <a:t>Open Addressing:</a:t>
            </a:r>
          </a:p>
          <a:p>
            <a:pPr lvl="1"/>
            <a:r>
              <a:rPr lang="en-US" altLang="zh-CN">
                <a:ea typeface="SimSun" pitchFamily="2" charset="-122"/>
              </a:rPr>
              <a:t>All elements are stored in hash table itself.</a:t>
            </a:r>
          </a:p>
          <a:p>
            <a:pPr lvl="1"/>
            <a:r>
              <a:rPr lang="en-US" altLang="zh-CN">
                <a:ea typeface="SimSun" pitchFamily="2" charset="-122"/>
              </a:rPr>
              <a:t>When collisions occur, use a systematic (consistent) procedure to store elements in free slots of the table.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796213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1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000" baseline="-2500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934200" y="1447800"/>
            <a:ext cx="338138" cy="1828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934200" y="16303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934200" y="18129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934200" y="19970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934200" y="21796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6934200" y="2362200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6934200" y="25447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6934200" y="27273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6934200" y="29114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6934200" y="30940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7264400" y="1600200"/>
            <a:ext cx="2476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00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7272338" y="3216275"/>
            <a:ext cx="4032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000" i="1">
                <a:latin typeface="Times New Roman" pitchFamily="18" charset="0"/>
                <a:ea typeface="SimSun" pitchFamily="2" charset="-122"/>
              </a:rPr>
              <a:t>m</a:t>
            </a:r>
            <a:r>
              <a:rPr lang="en-US" altLang="zh-CN" sz="1000">
                <a:latin typeface="Times New Roman" pitchFamily="18" charset="0"/>
                <a:ea typeface="SimSun" pitchFamily="2" charset="-122"/>
              </a:rPr>
              <a:t>–1</a:t>
            </a:r>
            <a:endParaRPr lang="en-US" altLang="zh-CN" sz="1000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934200" y="18129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6934200" y="2362200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934200" y="27273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6934200" y="2911475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7364413" y="18129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1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000" baseline="-25000">
                <a:latin typeface="Times New Roman" pitchFamily="18" charset="0"/>
                <a:ea typeface="SimSun" pitchFamily="2" charset="-122"/>
              </a:rPr>
              <a:t>1</a:t>
            </a:r>
            <a:endParaRPr lang="en-US" altLang="zh-CN" sz="1000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7518400" y="18129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7796213" y="18129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1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000" baseline="-2500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7950200" y="18129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7364413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1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000" baseline="-2500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7518400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7950200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8226425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8380413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73644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75184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77962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79502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364413" y="2941638"/>
            <a:ext cx="307975" cy="152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7518400" y="29416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7180263" y="19050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7610475" y="1905000"/>
            <a:ext cx="18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7180263" y="24542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7610475" y="2454275"/>
            <a:ext cx="18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8042275" y="24542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7180263" y="28194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7642225" y="2819400"/>
            <a:ext cx="15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7180263" y="30019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8226425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1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000" baseline="-25000">
                <a:latin typeface="Times New Roman" pitchFamily="18" charset="0"/>
                <a:ea typeface="SimSun" pitchFamily="2" charset="-122"/>
              </a:rPr>
              <a:t>6</a:t>
            </a:r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8380413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73644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1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000" baseline="-2500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75184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77962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1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000" baseline="-2500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>
            <a:off x="79502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7364413" y="2941638"/>
            <a:ext cx="307975" cy="1825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1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000" baseline="-25000">
                <a:latin typeface="Times New Roman" pitchFamily="18" charset="0"/>
                <a:ea typeface="SimSun" pitchFamily="2" charset="-122"/>
              </a:rPr>
              <a:t>8</a:t>
            </a:r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>
            <a:off x="7518400" y="2941638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 flipH="1">
            <a:off x="7026275" y="1477963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 flipH="1">
            <a:off x="7026275" y="16605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 flipH="1">
            <a:off x="7026275" y="2027238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 flipH="1">
            <a:off x="7026275" y="22098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H="1">
            <a:off x="7026275" y="25749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Line 57"/>
          <p:cNvSpPr>
            <a:spLocks noChangeShapeType="1"/>
          </p:cNvSpPr>
          <p:nvPr/>
        </p:nvSpPr>
        <p:spPr bwMode="auto">
          <a:xfrm flipH="1">
            <a:off x="7026275" y="31242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 flipH="1">
            <a:off x="7980363" y="1844675"/>
            <a:ext cx="92075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5" name="Line 59"/>
          <p:cNvSpPr>
            <a:spLocks noChangeShapeType="1"/>
          </p:cNvSpPr>
          <p:nvPr/>
        </p:nvSpPr>
        <p:spPr bwMode="auto">
          <a:xfrm flipH="1">
            <a:off x="8410575" y="2392363"/>
            <a:ext cx="93663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6" name="Line 60"/>
          <p:cNvSpPr>
            <a:spLocks noChangeShapeType="1"/>
          </p:cNvSpPr>
          <p:nvPr/>
        </p:nvSpPr>
        <p:spPr bwMode="auto">
          <a:xfrm flipH="1">
            <a:off x="7980363" y="2759075"/>
            <a:ext cx="92075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 flipH="1">
            <a:off x="7550150" y="2971800"/>
            <a:ext cx="9207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8" name="Rectangle 63"/>
          <p:cNvSpPr>
            <a:spLocks noChangeArrowheads="1"/>
          </p:cNvSpPr>
          <p:nvPr/>
        </p:nvSpPr>
        <p:spPr bwMode="auto">
          <a:xfrm>
            <a:off x="7315200" y="3962400"/>
            <a:ext cx="338138" cy="1828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399" name="Line 64"/>
          <p:cNvSpPr>
            <a:spLocks noChangeShapeType="1"/>
          </p:cNvSpPr>
          <p:nvPr/>
        </p:nvSpPr>
        <p:spPr bwMode="auto">
          <a:xfrm>
            <a:off x="7315200" y="41449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Line 65"/>
          <p:cNvSpPr>
            <a:spLocks noChangeShapeType="1"/>
          </p:cNvSpPr>
          <p:nvPr/>
        </p:nvSpPr>
        <p:spPr bwMode="auto">
          <a:xfrm>
            <a:off x="7315200" y="43275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1" name="Line 66"/>
          <p:cNvSpPr>
            <a:spLocks noChangeShapeType="1"/>
          </p:cNvSpPr>
          <p:nvPr/>
        </p:nvSpPr>
        <p:spPr bwMode="auto">
          <a:xfrm>
            <a:off x="7315200" y="45116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2" name="Line 67"/>
          <p:cNvSpPr>
            <a:spLocks noChangeShapeType="1"/>
          </p:cNvSpPr>
          <p:nvPr/>
        </p:nvSpPr>
        <p:spPr bwMode="auto">
          <a:xfrm>
            <a:off x="7315200" y="46942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3" name="Line 68"/>
          <p:cNvSpPr>
            <a:spLocks noChangeShapeType="1"/>
          </p:cNvSpPr>
          <p:nvPr/>
        </p:nvSpPr>
        <p:spPr bwMode="auto">
          <a:xfrm>
            <a:off x="7315200" y="4876800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4" name="Line 69"/>
          <p:cNvSpPr>
            <a:spLocks noChangeShapeType="1"/>
          </p:cNvSpPr>
          <p:nvPr/>
        </p:nvSpPr>
        <p:spPr bwMode="auto">
          <a:xfrm>
            <a:off x="7315200" y="50593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5" name="Line 70"/>
          <p:cNvSpPr>
            <a:spLocks noChangeShapeType="1"/>
          </p:cNvSpPr>
          <p:nvPr/>
        </p:nvSpPr>
        <p:spPr bwMode="auto">
          <a:xfrm>
            <a:off x="7315200" y="52419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6" name="Line 71"/>
          <p:cNvSpPr>
            <a:spLocks noChangeShapeType="1"/>
          </p:cNvSpPr>
          <p:nvPr/>
        </p:nvSpPr>
        <p:spPr bwMode="auto">
          <a:xfrm>
            <a:off x="7315200" y="54260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7" name="Line 72"/>
          <p:cNvSpPr>
            <a:spLocks noChangeShapeType="1"/>
          </p:cNvSpPr>
          <p:nvPr/>
        </p:nvSpPr>
        <p:spPr bwMode="auto">
          <a:xfrm>
            <a:off x="7315200" y="56086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8" name="Rectangle 74"/>
          <p:cNvSpPr>
            <a:spLocks noChangeArrowheads="1"/>
          </p:cNvSpPr>
          <p:nvPr/>
        </p:nvSpPr>
        <p:spPr bwMode="auto">
          <a:xfrm>
            <a:off x="7315200" y="43275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409" name="Rectangle 75"/>
          <p:cNvSpPr>
            <a:spLocks noChangeArrowheads="1"/>
          </p:cNvSpPr>
          <p:nvPr/>
        </p:nvSpPr>
        <p:spPr bwMode="auto">
          <a:xfrm>
            <a:off x="7315200" y="4876800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410" name="Rectangle 76"/>
          <p:cNvSpPr>
            <a:spLocks noChangeArrowheads="1"/>
          </p:cNvSpPr>
          <p:nvPr/>
        </p:nvSpPr>
        <p:spPr bwMode="auto">
          <a:xfrm>
            <a:off x="7315200" y="52419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411" name="Rectangle 77"/>
          <p:cNvSpPr>
            <a:spLocks noChangeArrowheads="1"/>
          </p:cNvSpPr>
          <p:nvPr/>
        </p:nvSpPr>
        <p:spPr bwMode="auto">
          <a:xfrm>
            <a:off x="7315200" y="5426075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412" name="Line 82"/>
          <p:cNvSpPr>
            <a:spLocks noChangeShapeType="1"/>
          </p:cNvSpPr>
          <p:nvPr/>
        </p:nvSpPr>
        <p:spPr bwMode="auto">
          <a:xfrm>
            <a:off x="6858000" y="29718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3" name="Line 83"/>
          <p:cNvSpPr>
            <a:spLocks noChangeShapeType="1"/>
          </p:cNvSpPr>
          <p:nvPr/>
        </p:nvSpPr>
        <p:spPr bwMode="auto">
          <a:xfrm>
            <a:off x="7561263" y="49688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4" name="Line 84"/>
          <p:cNvSpPr>
            <a:spLocks noChangeShapeType="1"/>
          </p:cNvSpPr>
          <p:nvPr/>
        </p:nvSpPr>
        <p:spPr bwMode="auto">
          <a:xfrm>
            <a:off x="7561263" y="53340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5" name="Line 88"/>
          <p:cNvSpPr>
            <a:spLocks noChangeShapeType="1"/>
          </p:cNvSpPr>
          <p:nvPr/>
        </p:nvSpPr>
        <p:spPr bwMode="auto">
          <a:xfrm flipH="1">
            <a:off x="7407275" y="3992563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6" name="Line 89"/>
          <p:cNvSpPr>
            <a:spLocks noChangeShapeType="1"/>
          </p:cNvSpPr>
          <p:nvPr/>
        </p:nvSpPr>
        <p:spPr bwMode="auto">
          <a:xfrm flipH="1">
            <a:off x="7407275" y="41751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7" name="Line 90"/>
          <p:cNvSpPr>
            <a:spLocks noChangeShapeType="1"/>
          </p:cNvSpPr>
          <p:nvPr/>
        </p:nvSpPr>
        <p:spPr bwMode="auto">
          <a:xfrm flipH="1">
            <a:off x="7407275" y="4541838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8" name="Line 91"/>
          <p:cNvSpPr>
            <a:spLocks noChangeShapeType="1"/>
          </p:cNvSpPr>
          <p:nvPr/>
        </p:nvSpPr>
        <p:spPr bwMode="auto">
          <a:xfrm flipH="1">
            <a:off x="7407275" y="47244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9" name="Line 92"/>
          <p:cNvSpPr>
            <a:spLocks noChangeShapeType="1"/>
          </p:cNvSpPr>
          <p:nvPr/>
        </p:nvSpPr>
        <p:spPr bwMode="auto">
          <a:xfrm flipH="1">
            <a:off x="7407275" y="50895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0" name="Line 93"/>
          <p:cNvSpPr>
            <a:spLocks noChangeShapeType="1"/>
          </p:cNvSpPr>
          <p:nvPr/>
        </p:nvSpPr>
        <p:spPr bwMode="auto">
          <a:xfrm flipH="1">
            <a:off x="7407275" y="56388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1" name="Line 95"/>
          <p:cNvSpPr>
            <a:spLocks noChangeShapeType="1"/>
          </p:cNvSpPr>
          <p:nvPr/>
        </p:nvSpPr>
        <p:spPr bwMode="auto">
          <a:xfrm>
            <a:off x="6858000" y="28194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2" name="Line 96"/>
          <p:cNvSpPr>
            <a:spLocks noChangeShapeType="1"/>
          </p:cNvSpPr>
          <p:nvPr/>
        </p:nvSpPr>
        <p:spPr bwMode="auto">
          <a:xfrm>
            <a:off x="6853238" y="276701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3" name="Line 97"/>
          <p:cNvSpPr>
            <a:spLocks noChangeShapeType="1"/>
          </p:cNvSpPr>
          <p:nvPr/>
        </p:nvSpPr>
        <p:spPr bwMode="auto">
          <a:xfrm>
            <a:off x="6853238" y="25193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4" name="Line 98"/>
          <p:cNvSpPr>
            <a:spLocks noChangeShapeType="1"/>
          </p:cNvSpPr>
          <p:nvPr/>
        </p:nvSpPr>
        <p:spPr bwMode="auto">
          <a:xfrm>
            <a:off x="6848475" y="24669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5" name="Line 100"/>
          <p:cNvSpPr>
            <a:spLocks noChangeShapeType="1"/>
          </p:cNvSpPr>
          <p:nvPr/>
        </p:nvSpPr>
        <p:spPr bwMode="auto">
          <a:xfrm>
            <a:off x="6853238" y="24050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6" name="Line 101"/>
          <p:cNvSpPr>
            <a:spLocks noChangeShapeType="1"/>
          </p:cNvSpPr>
          <p:nvPr/>
        </p:nvSpPr>
        <p:spPr bwMode="auto">
          <a:xfrm>
            <a:off x="6853238" y="192405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7" name="Line 102"/>
          <p:cNvSpPr>
            <a:spLocks noChangeShapeType="1"/>
          </p:cNvSpPr>
          <p:nvPr/>
        </p:nvSpPr>
        <p:spPr bwMode="auto">
          <a:xfrm>
            <a:off x="6848475" y="18716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8" name="Line 105"/>
          <p:cNvSpPr>
            <a:spLocks noChangeShapeType="1"/>
          </p:cNvSpPr>
          <p:nvPr/>
        </p:nvSpPr>
        <p:spPr bwMode="auto">
          <a:xfrm>
            <a:off x="7234238" y="54768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9" name="Line 106"/>
          <p:cNvSpPr>
            <a:spLocks noChangeShapeType="1"/>
          </p:cNvSpPr>
          <p:nvPr/>
        </p:nvSpPr>
        <p:spPr bwMode="auto">
          <a:xfrm>
            <a:off x="7234238" y="53244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0" name="Line 107"/>
          <p:cNvSpPr>
            <a:spLocks noChangeShapeType="1"/>
          </p:cNvSpPr>
          <p:nvPr/>
        </p:nvSpPr>
        <p:spPr bwMode="auto">
          <a:xfrm>
            <a:off x="7229475" y="527208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1" name="Line 108"/>
          <p:cNvSpPr>
            <a:spLocks noChangeShapeType="1"/>
          </p:cNvSpPr>
          <p:nvPr/>
        </p:nvSpPr>
        <p:spPr bwMode="auto">
          <a:xfrm>
            <a:off x="7229475" y="50244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2" name="Line 109"/>
          <p:cNvSpPr>
            <a:spLocks noChangeShapeType="1"/>
          </p:cNvSpPr>
          <p:nvPr/>
        </p:nvSpPr>
        <p:spPr bwMode="auto">
          <a:xfrm>
            <a:off x="7224713" y="497205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3" name="Line 110"/>
          <p:cNvSpPr>
            <a:spLocks noChangeShapeType="1"/>
          </p:cNvSpPr>
          <p:nvPr/>
        </p:nvSpPr>
        <p:spPr bwMode="auto">
          <a:xfrm>
            <a:off x="7229475" y="49101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4" name="Line 111"/>
          <p:cNvSpPr>
            <a:spLocks noChangeShapeType="1"/>
          </p:cNvSpPr>
          <p:nvPr/>
        </p:nvSpPr>
        <p:spPr bwMode="auto">
          <a:xfrm>
            <a:off x="7229475" y="442912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5" name="Line 112"/>
          <p:cNvSpPr>
            <a:spLocks noChangeShapeType="1"/>
          </p:cNvSpPr>
          <p:nvPr/>
        </p:nvSpPr>
        <p:spPr bwMode="auto">
          <a:xfrm>
            <a:off x="7224713" y="43767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6" name="Rectangle 114"/>
          <p:cNvSpPr>
            <a:spLocks noChangeArrowheads="1"/>
          </p:cNvSpPr>
          <p:nvPr/>
        </p:nvSpPr>
        <p:spPr bwMode="auto">
          <a:xfrm>
            <a:off x="7391400" y="4495800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437" name="Rectangle 115"/>
          <p:cNvSpPr>
            <a:spLocks noChangeArrowheads="1"/>
          </p:cNvSpPr>
          <p:nvPr/>
        </p:nvSpPr>
        <p:spPr bwMode="auto">
          <a:xfrm>
            <a:off x="7386638" y="5048250"/>
            <a:ext cx="338137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438" name="Freeform 118"/>
          <p:cNvSpPr>
            <a:spLocks/>
          </p:cNvSpPr>
          <p:nvPr/>
        </p:nvSpPr>
        <p:spPr bwMode="auto">
          <a:xfrm>
            <a:off x="7639050" y="4391025"/>
            <a:ext cx="161925" cy="150813"/>
          </a:xfrm>
          <a:custGeom>
            <a:avLst/>
            <a:gdLst>
              <a:gd name="T0" fmla="*/ 0 w 102"/>
              <a:gd name="T1" fmla="*/ 2147483647 h 95"/>
              <a:gd name="T2" fmla="*/ 2147483647 w 102"/>
              <a:gd name="T3" fmla="*/ 2147483647 h 95"/>
              <a:gd name="T4" fmla="*/ 2147483647 w 102"/>
              <a:gd name="T5" fmla="*/ 2147483647 h 95"/>
              <a:gd name="T6" fmla="*/ 2147483647 w 102"/>
              <a:gd name="T7" fmla="*/ 2147483647 h 95"/>
              <a:gd name="T8" fmla="*/ 2147483647 w 102"/>
              <a:gd name="T9" fmla="*/ 2147483647 h 95"/>
              <a:gd name="T10" fmla="*/ 2147483647 w 102"/>
              <a:gd name="T11" fmla="*/ 2147483647 h 95"/>
              <a:gd name="T12" fmla="*/ 2147483647 w 102"/>
              <a:gd name="T13" fmla="*/ 2147483647 h 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2"/>
              <a:gd name="T22" fmla="*/ 0 h 95"/>
              <a:gd name="T23" fmla="*/ 102 w 102"/>
              <a:gd name="T24" fmla="*/ 95 h 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2" h="95">
                <a:moveTo>
                  <a:pt x="0" y="3"/>
                </a:moveTo>
                <a:cubicBezTo>
                  <a:pt x="24" y="1"/>
                  <a:pt x="35" y="0"/>
                  <a:pt x="57" y="6"/>
                </a:cubicBezTo>
                <a:cubicBezTo>
                  <a:pt x="70" y="10"/>
                  <a:pt x="93" y="24"/>
                  <a:pt x="93" y="24"/>
                </a:cubicBezTo>
                <a:cubicBezTo>
                  <a:pt x="95" y="30"/>
                  <a:pt x="97" y="36"/>
                  <a:pt x="99" y="42"/>
                </a:cubicBezTo>
                <a:cubicBezTo>
                  <a:pt x="100" y="45"/>
                  <a:pt x="102" y="51"/>
                  <a:pt x="102" y="51"/>
                </a:cubicBezTo>
                <a:cubicBezTo>
                  <a:pt x="94" y="63"/>
                  <a:pt x="95" y="77"/>
                  <a:pt x="81" y="84"/>
                </a:cubicBezTo>
                <a:cubicBezTo>
                  <a:pt x="77" y="86"/>
                  <a:pt x="63" y="95"/>
                  <a:pt x="63" y="9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" name="Freeform 119"/>
          <p:cNvSpPr>
            <a:spLocks/>
          </p:cNvSpPr>
          <p:nvPr/>
        </p:nvSpPr>
        <p:spPr bwMode="auto">
          <a:xfrm>
            <a:off x="7653338" y="5006975"/>
            <a:ext cx="139700" cy="98425"/>
          </a:xfrm>
          <a:custGeom>
            <a:avLst/>
            <a:gdLst>
              <a:gd name="T0" fmla="*/ 0 w 88"/>
              <a:gd name="T1" fmla="*/ 2147483647 h 62"/>
              <a:gd name="T2" fmla="*/ 2147483647 w 88"/>
              <a:gd name="T3" fmla="*/ 2147483647 h 62"/>
              <a:gd name="T4" fmla="*/ 2147483647 w 88"/>
              <a:gd name="T5" fmla="*/ 2147483647 h 62"/>
              <a:gd name="T6" fmla="*/ 2147483647 w 88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  <a:gd name="T12" fmla="*/ 0 w 88"/>
              <a:gd name="T13" fmla="*/ 0 h 62"/>
              <a:gd name="T14" fmla="*/ 88 w 88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" h="62">
                <a:moveTo>
                  <a:pt x="0" y="5"/>
                </a:moveTo>
                <a:cubicBezTo>
                  <a:pt x="19" y="1"/>
                  <a:pt x="16" y="0"/>
                  <a:pt x="39" y="5"/>
                </a:cubicBezTo>
                <a:cubicBezTo>
                  <a:pt x="45" y="6"/>
                  <a:pt x="57" y="11"/>
                  <a:pt x="57" y="11"/>
                </a:cubicBezTo>
                <a:cubicBezTo>
                  <a:pt x="88" y="42"/>
                  <a:pt x="65" y="42"/>
                  <a:pt x="45" y="6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7386638" y="4924425"/>
            <a:ext cx="442912" cy="858838"/>
            <a:chOff x="4653" y="3102"/>
            <a:chExt cx="279" cy="541"/>
          </a:xfrm>
        </p:grpSpPr>
        <p:sp>
          <p:nvSpPr>
            <p:cNvPr id="14444" name="Rectangle 116"/>
            <p:cNvSpPr>
              <a:spLocks noChangeArrowheads="1"/>
            </p:cNvSpPr>
            <p:nvPr/>
          </p:nvSpPr>
          <p:spPr bwMode="auto">
            <a:xfrm>
              <a:off x="4653" y="3528"/>
              <a:ext cx="213" cy="11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4445" name="Freeform 120"/>
            <p:cNvSpPr>
              <a:spLocks/>
            </p:cNvSpPr>
            <p:nvPr/>
          </p:nvSpPr>
          <p:spPr bwMode="auto">
            <a:xfrm>
              <a:off x="4824" y="3102"/>
              <a:ext cx="108" cy="486"/>
            </a:xfrm>
            <a:custGeom>
              <a:avLst/>
              <a:gdLst>
                <a:gd name="T0" fmla="*/ 0 w 108"/>
                <a:gd name="T1" fmla="*/ 6 h 486"/>
                <a:gd name="T2" fmla="*/ 78 w 108"/>
                <a:gd name="T3" fmla="*/ 30 h 486"/>
                <a:gd name="T4" fmla="*/ 87 w 108"/>
                <a:gd name="T5" fmla="*/ 66 h 486"/>
                <a:gd name="T6" fmla="*/ 96 w 108"/>
                <a:gd name="T7" fmla="*/ 93 h 486"/>
                <a:gd name="T8" fmla="*/ 99 w 108"/>
                <a:gd name="T9" fmla="*/ 123 h 486"/>
                <a:gd name="T10" fmla="*/ 78 w 108"/>
                <a:gd name="T11" fmla="*/ 219 h 486"/>
                <a:gd name="T12" fmla="*/ 51 w 108"/>
                <a:gd name="T13" fmla="*/ 240 h 486"/>
                <a:gd name="T14" fmla="*/ 81 w 108"/>
                <a:gd name="T15" fmla="*/ 303 h 486"/>
                <a:gd name="T16" fmla="*/ 75 w 108"/>
                <a:gd name="T17" fmla="*/ 342 h 486"/>
                <a:gd name="T18" fmla="*/ 48 w 108"/>
                <a:gd name="T19" fmla="*/ 363 h 486"/>
                <a:gd name="T20" fmla="*/ 75 w 108"/>
                <a:gd name="T21" fmla="*/ 378 h 486"/>
                <a:gd name="T22" fmla="*/ 81 w 108"/>
                <a:gd name="T23" fmla="*/ 396 h 486"/>
                <a:gd name="T24" fmla="*/ 69 w 108"/>
                <a:gd name="T25" fmla="*/ 471 h 486"/>
                <a:gd name="T26" fmla="*/ 48 w 108"/>
                <a:gd name="T27" fmla="*/ 486 h 4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8"/>
                <a:gd name="T43" fmla="*/ 0 h 486"/>
                <a:gd name="T44" fmla="*/ 108 w 108"/>
                <a:gd name="T45" fmla="*/ 486 h 48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8" h="486">
                  <a:moveTo>
                    <a:pt x="0" y="6"/>
                  </a:moveTo>
                  <a:cubicBezTo>
                    <a:pt x="29" y="0"/>
                    <a:pt x="57" y="9"/>
                    <a:pt x="78" y="30"/>
                  </a:cubicBezTo>
                  <a:cubicBezTo>
                    <a:pt x="94" y="79"/>
                    <a:pt x="75" y="18"/>
                    <a:pt x="87" y="66"/>
                  </a:cubicBezTo>
                  <a:cubicBezTo>
                    <a:pt x="89" y="75"/>
                    <a:pt x="96" y="93"/>
                    <a:pt x="96" y="93"/>
                  </a:cubicBezTo>
                  <a:cubicBezTo>
                    <a:pt x="88" y="116"/>
                    <a:pt x="86" y="106"/>
                    <a:pt x="99" y="123"/>
                  </a:cubicBezTo>
                  <a:cubicBezTo>
                    <a:pt x="108" y="150"/>
                    <a:pt x="94" y="195"/>
                    <a:pt x="78" y="219"/>
                  </a:cubicBezTo>
                  <a:cubicBezTo>
                    <a:pt x="72" y="228"/>
                    <a:pt x="51" y="240"/>
                    <a:pt x="51" y="240"/>
                  </a:cubicBezTo>
                  <a:cubicBezTo>
                    <a:pt x="71" y="247"/>
                    <a:pt x="77" y="283"/>
                    <a:pt x="81" y="303"/>
                  </a:cubicBezTo>
                  <a:cubicBezTo>
                    <a:pt x="80" y="316"/>
                    <a:pt x="82" y="331"/>
                    <a:pt x="75" y="342"/>
                  </a:cubicBezTo>
                  <a:cubicBezTo>
                    <a:pt x="69" y="351"/>
                    <a:pt x="48" y="363"/>
                    <a:pt x="48" y="363"/>
                  </a:cubicBezTo>
                  <a:cubicBezTo>
                    <a:pt x="60" y="366"/>
                    <a:pt x="70" y="366"/>
                    <a:pt x="75" y="378"/>
                  </a:cubicBezTo>
                  <a:cubicBezTo>
                    <a:pt x="78" y="384"/>
                    <a:pt x="81" y="396"/>
                    <a:pt x="81" y="396"/>
                  </a:cubicBezTo>
                  <a:cubicBezTo>
                    <a:pt x="81" y="401"/>
                    <a:pt x="81" y="459"/>
                    <a:pt x="69" y="471"/>
                  </a:cubicBezTo>
                  <a:cubicBezTo>
                    <a:pt x="62" y="478"/>
                    <a:pt x="55" y="479"/>
                    <a:pt x="48" y="48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7386638" y="3929063"/>
            <a:ext cx="655637" cy="1695450"/>
            <a:chOff x="4653" y="2475"/>
            <a:chExt cx="413" cy="1068"/>
          </a:xfrm>
        </p:grpSpPr>
        <p:sp>
          <p:nvSpPr>
            <p:cNvPr id="14442" name="Rectangle 117"/>
            <p:cNvSpPr>
              <a:spLocks noChangeArrowheads="1"/>
            </p:cNvSpPr>
            <p:nvPr/>
          </p:nvSpPr>
          <p:spPr bwMode="auto">
            <a:xfrm>
              <a:off x="4653" y="2475"/>
              <a:ext cx="213" cy="11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/>
              <a:endParaRPr lang="zh-CN" altLang="en-US" u="sng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4443" name="Freeform 121"/>
            <p:cNvSpPr>
              <a:spLocks/>
            </p:cNvSpPr>
            <p:nvPr/>
          </p:nvSpPr>
          <p:spPr bwMode="auto">
            <a:xfrm>
              <a:off x="4827" y="2592"/>
              <a:ext cx="239" cy="951"/>
            </a:xfrm>
            <a:custGeom>
              <a:avLst/>
              <a:gdLst>
                <a:gd name="T0" fmla="*/ 0 w 239"/>
                <a:gd name="T1" fmla="*/ 804 h 951"/>
                <a:gd name="T2" fmla="*/ 36 w 239"/>
                <a:gd name="T3" fmla="*/ 834 h 951"/>
                <a:gd name="T4" fmla="*/ 9 w 239"/>
                <a:gd name="T5" fmla="*/ 879 h 951"/>
                <a:gd name="T6" fmla="*/ 36 w 239"/>
                <a:gd name="T7" fmla="*/ 897 h 951"/>
                <a:gd name="T8" fmla="*/ 48 w 239"/>
                <a:gd name="T9" fmla="*/ 915 h 951"/>
                <a:gd name="T10" fmla="*/ 54 w 239"/>
                <a:gd name="T11" fmla="*/ 924 h 951"/>
                <a:gd name="T12" fmla="*/ 57 w 239"/>
                <a:gd name="T13" fmla="*/ 951 h 951"/>
                <a:gd name="T14" fmla="*/ 207 w 239"/>
                <a:gd name="T15" fmla="*/ 777 h 951"/>
                <a:gd name="T16" fmla="*/ 225 w 239"/>
                <a:gd name="T17" fmla="*/ 711 h 951"/>
                <a:gd name="T18" fmla="*/ 237 w 239"/>
                <a:gd name="T19" fmla="*/ 636 h 951"/>
                <a:gd name="T20" fmla="*/ 225 w 239"/>
                <a:gd name="T21" fmla="*/ 348 h 951"/>
                <a:gd name="T22" fmla="*/ 198 w 239"/>
                <a:gd name="T23" fmla="*/ 198 h 951"/>
                <a:gd name="T24" fmla="*/ 78 w 239"/>
                <a:gd name="T25" fmla="*/ 24 h 951"/>
                <a:gd name="T26" fmla="*/ 60 w 239"/>
                <a:gd name="T27" fmla="*/ 0 h 9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9"/>
                <a:gd name="T43" fmla="*/ 0 h 951"/>
                <a:gd name="T44" fmla="*/ 239 w 239"/>
                <a:gd name="T45" fmla="*/ 951 h 9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9" h="951">
                  <a:moveTo>
                    <a:pt x="0" y="804"/>
                  </a:moveTo>
                  <a:cubicBezTo>
                    <a:pt x="19" y="811"/>
                    <a:pt x="29" y="814"/>
                    <a:pt x="36" y="834"/>
                  </a:cubicBezTo>
                  <a:cubicBezTo>
                    <a:pt x="30" y="852"/>
                    <a:pt x="23" y="865"/>
                    <a:pt x="9" y="879"/>
                  </a:cubicBezTo>
                  <a:cubicBezTo>
                    <a:pt x="20" y="883"/>
                    <a:pt x="29" y="888"/>
                    <a:pt x="36" y="897"/>
                  </a:cubicBezTo>
                  <a:cubicBezTo>
                    <a:pt x="40" y="903"/>
                    <a:pt x="44" y="909"/>
                    <a:pt x="48" y="915"/>
                  </a:cubicBezTo>
                  <a:cubicBezTo>
                    <a:pt x="50" y="918"/>
                    <a:pt x="54" y="924"/>
                    <a:pt x="54" y="924"/>
                  </a:cubicBezTo>
                  <a:cubicBezTo>
                    <a:pt x="47" y="946"/>
                    <a:pt x="44" y="938"/>
                    <a:pt x="57" y="951"/>
                  </a:cubicBezTo>
                  <a:cubicBezTo>
                    <a:pt x="152" y="927"/>
                    <a:pt x="176" y="860"/>
                    <a:pt x="207" y="777"/>
                  </a:cubicBezTo>
                  <a:cubicBezTo>
                    <a:pt x="215" y="755"/>
                    <a:pt x="215" y="732"/>
                    <a:pt x="225" y="711"/>
                  </a:cubicBezTo>
                  <a:cubicBezTo>
                    <a:pt x="230" y="686"/>
                    <a:pt x="232" y="661"/>
                    <a:pt x="237" y="636"/>
                  </a:cubicBezTo>
                  <a:cubicBezTo>
                    <a:pt x="235" y="573"/>
                    <a:pt x="239" y="431"/>
                    <a:pt x="225" y="348"/>
                  </a:cubicBezTo>
                  <a:cubicBezTo>
                    <a:pt x="221" y="299"/>
                    <a:pt x="217" y="244"/>
                    <a:pt x="198" y="198"/>
                  </a:cubicBezTo>
                  <a:cubicBezTo>
                    <a:pt x="185" y="121"/>
                    <a:pt x="130" y="76"/>
                    <a:pt x="78" y="24"/>
                  </a:cubicBezTo>
                  <a:cubicBezTo>
                    <a:pt x="71" y="17"/>
                    <a:pt x="67" y="7"/>
                    <a:pt x="6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Collision Resolution by Chaining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029200" y="1952625"/>
            <a:ext cx="838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029200" y="24098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5029200" y="28670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029200" y="33242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5029200" y="37814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5029200" y="42386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5029200" y="46958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5029200" y="51530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5029200" y="56102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5029200" y="60674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867400" y="20288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867400" y="6067425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m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–1</a:t>
            </a:r>
            <a:endParaRPr lang="en-US" altLang="zh-CN" sz="2000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867400" y="2867025"/>
            <a:ext cx="13081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)=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4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5867400" y="4238625"/>
            <a:ext cx="19415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)=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5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)=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6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5867400" y="5153025"/>
            <a:ext cx="13081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3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)=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7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</a:t>
            </a:r>
          </a:p>
        </p:txBody>
      </p:sp>
      <p:sp>
        <p:nvSpPr>
          <p:cNvPr id="15378" name="Rectangle 19"/>
          <p:cNvSpPr>
            <a:spLocks noChangeArrowheads="1"/>
          </p:cNvSpPr>
          <p:nvPr/>
        </p:nvSpPr>
        <p:spPr bwMode="auto">
          <a:xfrm>
            <a:off x="5029200" y="2867025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5029200" y="4238625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80" name="Rectangle 22"/>
          <p:cNvSpPr>
            <a:spLocks noChangeArrowheads="1"/>
          </p:cNvSpPr>
          <p:nvPr/>
        </p:nvSpPr>
        <p:spPr bwMode="auto">
          <a:xfrm>
            <a:off x="5029200" y="5153025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81" name="Oval 23"/>
          <p:cNvSpPr>
            <a:spLocks noChangeArrowheads="1"/>
          </p:cNvSpPr>
          <p:nvPr/>
        </p:nvSpPr>
        <p:spPr bwMode="auto">
          <a:xfrm>
            <a:off x="228600" y="1876425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82" name="Oval 24"/>
          <p:cNvSpPr>
            <a:spLocks noChangeArrowheads="1"/>
          </p:cNvSpPr>
          <p:nvPr/>
        </p:nvSpPr>
        <p:spPr bwMode="auto">
          <a:xfrm>
            <a:off x="685800" y="3476625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83" name="Text Box 25"/>
          <p:cNvSpPr txBox="1">
            <a:spLocks noChangeArrowheads="1"/>
          </p:cNvSpPr>
          <p:nvPr/>
        </p:nvSpPr>
        <p:spPr bwMode="auto">
          <a:xfrm>
            <a:off x="1028700" y="2409825"/>
            <a:ext cx="2014538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U</a:t>
            </a: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universe of keys)</a:t>
            </a:r>
            <a:endParaRPr lang="en-US" altLang="zh-CN" sz="2000" b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84" name="Text Box 26"/>
          <p:cNvSpPr txBox="1">
            <a:spLocks noChangeArrowheads="1"/>
          </p:cNvSpPr>
          <p:nvPr/>
        </p:nvSpPr>
        <p:spPr bwMode="auto">
          <a:xfrm>
            <a:off x="685800" y="3857625"/>
            <a:ext cx="8064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i="1">
                <a:latin typeface="Times New Roman" pitchFamily="18" charset="0"/>
                <a:ea typeface="SimSun" pitchFamily="2" charset="-122"/>
              </a:rPr>
              <a:t>K</a:t>
            </a:r>
          </a:p>
          <a:p>
            <a:pPr eaLnBrk="0" hangingPunct="0"/>
            <a:r>
              <a:rPr lang="en-US" altLang="zh-CN" sz="1800">
                <a:latin typeface="Times New Roman" pitchFamily="18" charset="0"/>
                <a:ea typeface="SimSun" pitchFamily="2" charset="-122"/>
              </a:rPr>
              <a:t>(actual</a:t>
            </a:r>
          </a:p>
          <a:p>
            <a:pPr eaLnBrk="0" hangingPunct="0"/>
            <a:r>
              <a:rPr lang="en-US" altLang="zh-CN" sz="1800">
                <a:latin typeface="Times New Roman" pitchFamily="18" charset="0"/>
                <a:ea typeface="SimSun" pitchFamily="2" charset="-122"/>
              </a:rPr>
              <a:t>keys)</a:t>
            </a:r>
          </a:p>
        </p:txBody>
      </p:sp>
      <p:sp>
        <p:nvSpPr>
          <p:cNvPr id="15385" name="Oval 27"/>
          <p:cNvSpPr>
            <a:spLocks noChangeArrowheads="1"/>
          </p:cNvSpPr>
          <p:nvPr/>
        </p:nvSpPr>
        <p:spPr bwMode="auto">
          <a:xfrm>
            <a:off x="1828800" y="37814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86" name="Oval 28"/>
          <p:cNvSpPr>
            <a:spLocks noChangeArrowheads="1"/>
          </p:cNvSpPr>
          <p:nvPr/>
        </p:nvSpPr>
        <p:spPr bwMode="auto">
          <a:xfrm>
            <a:off x="2514600" y="40100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87" name="Oval 29"/>
          <p:cNvSpPr>
            <a:spLocks noChangeArrowheads="1"/>
          </p:cNvSpPr>
          <p:nvPr/>
        </p:nvSpPr>
        <p:spPr bwMode="auto">
          <a:xfrm>
            <a:off x="1905000" y="42386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88" name="Oval 30"/>
          <p:cNvSpPr>
            <a:spLocks noChangeArrowheads="1"/>
          </p:cNvSpPr>
          <p:nvPr/>
        </p:nvSpPr>
        <p:spPr bwMode="auto">
          <a:xfrm>
            <a:off x="2362200" y="43148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89" name="Oval 31"/>
          <p:cNvSpPr>
            <a:spLocks noChangeArrowheads="1"/>
          </p:cNvSpPr>
          <p:nvPr/>
        </p:nvSpPr>
        <p:spPr bwMode="auto">
          <a:xfrm>
            <a:off x="2057400" y="49244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90" name="Text Box 32"/>
          <p:cNvSpPr txBox="1">
            <a:spLocks noChangeArrowheads="1"/>
          </p:cNvSpPr>
          <p:nvPr/>
        </p:nvSpPr>
        <p:spPr bwMode="auto">
          <a:xfrm>
            <a:off x="1676400" y="34766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15391" name="Text Box 33"/>
          <p:cNvSpPr txBox="1">
            <a:spLocks noChangeArrowheads="1"/>
          </p:cNvSpPr>
          <p:nvPr/>
        </p:nvSpPr>
        <p:spPr bwMode="auto">
          <a:xfrm>
            <a:off x="1600200" y="41624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1981200" y="49244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5393" name="Text Box 35"/>
          <p:cNvSpPr txBox="1">
            <a:spLocks noChangeArrowheads="1"/>
          </p:cNvSpPr>
          <p:nvPr/>
        </p:nvSpPr>
        <p:spPr bwMode="auto">
          <a:xfrm>
            <a:off x="2286000" y="43148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15394" name="Text Box 36"/>
          <p:cNvSpPr txBox="1">
            <a:spLocks noChangeArrowheads="1"/>
          </p:cNvSpPr>
          <p:nvPr/>
        </p:nvSpPr>
        <p:spPr bwMode="auto">
          <a:xfrm>
            <a:off x="2438400" y="37052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15395" name="Oval 45"/>
          <p:cNvSpPr>
            <a:spLocks noChangeArrowheads="1"/>
          </p:cNvSpPr>
          <p:nvPr/>
        </p:nvSpPr>
        <p:spPr bwMode="auto">
          <a:xfrm>
            <a:off x="1600200" y="50006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96" name="Oval 46"/>
          <p:cNvSpPr>
            <a:spLocks noChangeArrowheads="1"/>
          </p:cNvSpPr>
          <p:nvPr/>
        </p:nvSpPr>
        <p:spPr bwMode="auto">
          <a:xfrm>
            <a:off x="2819400" y="44672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97" name="Oval 47"/>
          <p:cNvSpPr>
            <a:spLocks noChangeArrowheads="1"/>
          </p:cNvSpPr>
          <p:nvPr/>
        </p:nvSpPr>
        <p:spPr bwMode="auto">
          <a:xfrm>
            <a:off x="2590800" y="48482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398" name="Text Box 48"/>
          <p:cNvSpPr txBox="1">
            <a:spLocks noChangeArrowheads="1"/>
          </p:cNvSpPr>
          <p:nvPr/>
        </p:nvSpPr>
        <p:spPr bwMode="auto">
          <a:xfrm>
            <a:off x="2819400" y="42386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6</a:t>
            </a:r>
          </a:p>
        </p:txBody>
      </p:sp>
      <p:sp>
        <p:nvSpPr>
          <p:cNvPr id="15399" name="Text Box 49"/>
          <p:cNvSpPr txBox="1">
            <a:spLocks noChangeArrowheads="1"/>
          </p:cNvSpPr>
          <p:nvPr/>
        </p:nvSpPr>
        <p:spPr bwMode="auto">
          <a:xfrm>
            <a:off x="2590800" y="46196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15400" name="Text Box 50"/>
          <p:cNvSpPr txBox="1">
            <a:spLocks noChangeArrowheads="1"/>
          </p:cNvSpPr>
          <p:nvPr/>
        </p:nvSpPr>
        <p:spPr bwMode="auto">
          <a:xfrm>
            <a:off x="1371600" y="46958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8</a:t>
            </a:r>
          </a:p>
        </p:txBody>
      </p:sp>
      <p:sp>
        <p:nvSpPr>
          <p:cNvPr id="15401" name="Line 51"/>
          <p:cNvSpPr>
            <a:spLocks noChangeShapeType="1"/>
          </p:cNvSpPr>
          <p:nvPr/>
        </p:nvSpPr>
        <p:spPr bwMode="auto">
          <a:xfrm flipV="1">
            <a:off x="1905000" y="3095625"/>
            <a:ext cx="3124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Line 52"/>
          <p:cNvSpPr>
            <a:spLocks noChangeShapeType="1"/>
          </p:cNvSpPr>
          <p:nvPr/>
        </p:nvSpPr>
        <p:spPr bwMode="auto">
          <a:xfrm flipV="1">
            <a:off x="2590800" y="3171825"/>
            <a:ext cx="2438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Line 53"/>
          <p:cNvSpPr>
            <a:spLocks noChangeShapeType="1"/>
          </p:cNvSpPr>
          <p:nvPr/>
        </p:nvSpPr>
        <p:spPr bwMode="auto">
          <a:xfrm>
            <a:off x="1905000" y="4238625"/>
            <a:ext cx="3124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Line 54"/>
          <p:cNvSpPr>
            <a:spLocks noChangeShapeType="1"/>
          </p:cNvSpPr>
          <p:nvPr/>
        </p:nvSpPr>
        <p:spPr bwMode="auto">
          <a:xfrm>
            <a:off x="2362200" y="4391025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Line 56"/>
          <p:cNvSpPr>
            <a:spLocks noChangeShapeType="1"/>
          </p:cNvSpPr>
          <p:nvPr/>
        </p:nvSpPr>
        <p:spPr bwMode="auto">
          <a:xfrm>
            <a:off x="2895600" y="454342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57"/>
          <p:cNvSpPr>
            <a:spLocks noChangeArrowheads="1"/>
          </p:cNvSpPr>
          <p:nvPr/>
        </p:nvSpPr>
        <p:spPr bwMode="auto">
          <a:xfrm>
            <a:off x="5029200" y="5610225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5407" name="Line 58"/>
          <p:cNvSpPr>
            <a:spLocks noChangeShapeType="1"/>
          </p:cNvSpPr>
          <p:nvPr/>
        </p:nvSpPr>
        <p:spPr bwMode="auto">
          <a:xfrm>
            <a:off x="2590800" y="4848225"/>
            <a:ext cx="2438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Line 59"/>
          <p:cNvSpPr>
            <a:spLocks noChangeShapeType="1"/>
          </p:cNvSpPr>
          <p:nvPr/>
        </p:nvSpPr>
        <p:spPr bwMode="auto">
          <a:xfrm>
            <a:off x="2133600" y="5000625"/>
            <a:ext cx="2895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Line 60"/>
          <p:cNvSpPr>
            <a:spLocks noChangeShapeType="1"/>
          </p:cNvSpPr>
          <p:nvPr/>
        </p:nvSpPr>
        <p:spPr bwMode="auto">
          <a:xfrm>
            <a:off x="1676400" y="5000625"/>
            <a:ext cx="3352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Text Box 61"/>
          <p:cNvSpPr txBox="1">
            <a:spLocks noChangeArrowheads="1"/>
          </p:cNvSpPr>
          <p:nvPr/>
        </p:nvSpPr>
        <p:spPr bwMode="auto">
          <a:xfrm>
            <a:off x="5867400" y="5610225"/>
            <a:ext cx="6746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8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)</a:t>
            </a:r>
          </a:p>
        </p:txBody>
      </p:sp>
      <p:sp>
        <p:nvSpPr>
          <p:cNvPr id="15411" name="Text Box 62"/>
          <p:cNvSpPr txBox="1">
            <a:spLocks noChangeArrowheads="1"/>
          </p:cNvSpPr>
          <p:nvPr/>
        </p:nvSpPr>
        <p:spPr bwMode="auto">
          <a:xfrm>
            <a:off x="4343400" y="30194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SimSun" pitchFamily="2" charset="-122"/>
              </a:rPr>
              <a:t>X</a:t>
            </a:r>
          </a:p>
        </p:txBody>
      </p:sp>
      <p:sp>
        <p:nvSpPr>
          <p:cNvPr id="15412" name="Text Box 63"/>
          <p:cNvSpPr txBox="1">
            <a:spLocks noChangeArrowheads="1"/>
          </p:cNvSpPr>
          <p:nvPr/>
        </p:nvSpPr>
        <p:spPr bwMode="auto">
          <a:xfrm>
            <a:off x="4343400" y="41624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SimSun" pitchFamily="2" charset="-122"/>
              </a:rPr>
              <a:t>X</a:t>
            </a:r>
          </a:p>
        </p:txBody>
      </p:sp>
      <p:sp>
        <p:nvSpPr>
          <p:cNvPr id="15413" name="Text Box 64"/>
          <p:cNvSpPr txBox="1">
            <a:spLocks noChangeArrowheads="1"/>
          </p:cNvSpPr>
          <p:nvPr/>
        </p:nvSpPr>
        <p:spPr bwMode="auto">
          <a:xfrm>
            <a:off x="4267200" y="50006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SimSun" pitchFamily="2" charset="-122"/>
              </a:rPr>
              <a:t>X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2"/>
          <p:cNvSpPr>
            <a:spLocks noChangeArrowheads="1"/>
          </p:cNvSpPr>
          <p:nvPr/>
        </p:nvSpPr>
        <p:spPr bwMode="auto">
          <a:xfrm>
            <a:off x="7162800" y="4238625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Collision Resolution by Chaining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029200" y="1952625"/>
            <a:ext cx="838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5029200" y="24098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5029200" y="28670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5029200" y="33242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029200" y="37814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5029200" y="42386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5029200" y="46958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5029200" y="51530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5029200" y="56102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5029200" y="60674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5867400" y="20288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5867400" y="6067425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m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–1</a:t>
            </a:r>
            <a:endParaRPr lang="en-US" altLang="zh-CN" sz="2000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auto">
          <a:xfrm>
            <a:off x="5029200" y="2867025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01" name="Rectangle 19"/>
          <p:cNvSpPr>
            <a:spLocks noChangeArrowheads="1"/>
          </p:cNvSpPr>
          <p:nvPr/>
        </p:nvSpPr>
        <p:spPr bwMode="auto">
          <a:xfrm>
            <a:off x="5029200" y="4238625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02" name="Rectangle 20"/>
          <p:cNvSpPr>
            <a:spLocks noChangeArrowheads="1"/>
          </p:cNvSpPr>
          <p:nvPr/>
        </p:nvSpPr>
        <p:spPr bwMode="auto">
          <a:xfrm>
            <a:off x="5029200" y="5153025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03" name="Oval 21"/>
          <p:cNvSpPr>
            <a:spLocks noChangeArrowheads="1"/>
          </p:cNvSpPr>
          <p:nvPr/>
        </p:nvSpPr>
        <p:spPr bwMode="auto">
          <a:xfrm>
            <a:off x="228600" y="1876425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04" name="Oval 22"/>
          <p:cNvSpPr>
            <a:spLocks noChangeArrowheads="1"/>
          </p:cNvSpPr>
          <p:nvPr/>
        </p:nvSpPr>
        <p:spPr bwMode="auto">
          <a:xfrm>
            <a:off x="685800" y="3476625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05" name="Text Box 23"/>
          <p:cNvSpPr txBox="1">
            <a:spLocks noChangeArrowheads="1"/>
          </p:cNvSpPr>
          <p:nvPr/>
        </p:nvSpPr>
        <p:spPr bwMode="auto">
          <a:xfrm>
            <a:off x="1028700" y="2409825"/>
            <a:ext cx="2014538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U</a:t>
            </a: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universe of keys)</a:t>
            </a:r>
            <a:endParaRPr lang="en-US" altLang="zh-CN" sz="2000" b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685800" y="3857625"/>
            <a:ext cx="8064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i="1">
                <a:latin typeface="Times New Roman" pitchFamily="18" charset="0"/>
                <a:ea typeface="SimSun" pitchFamily="2" charset="-122"/>
              </a:rPr>
              <a:t>K</a:t>
            </a:r>
          </a:p>
          <a:p>
            <a:pPr eaLnBrk="0" hangingPunct="0"/>
            <a:r>
              <a:rPr lang="en-US" altLang="zh-CN" sz="1800">
                <a:latin typeface="Times New Roman" pitchFamily="18" charset="0"/>
                <a:ea typeface="SimSun" pitchFamily="2" charset="-122"/>
              </a:rPr>
              <a:t>(actual</a:t>
            </a:r>
          </a:p>
          <a:p>
            <a:pPr eaLnBrk="0" hangingPunct="0"/>
            <a:r>
              <a:rPr lang="en-US" altLang="zh-CN" sz="1800">
                <a:latin typeface="Times New Roman" pitchFamily="18" charset="0"/>
                <a:ea typeface="SimSun" pitchFamily="2" charset="-122"/>
              </a:rPr>
              <a:t>keys)</a:t>
            </a:r>
          </a:p>
        </p:txBody>
      </p:sp>
      <p:sp>
        <p:nvSpPr>
          <p:cNvPr id="16407" name="Oval 25"/>
          <p:cNvSpPr>
            <a:spLocks noChangeArrowheads="1"/>
          </p:cNvSpPr>
          <p:nvPr/>
        </p:nvSpPr>
        <p:spPr bwMode="auto">
          <a:xfrm>
            <a:off x="1828800" y="37814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08" name="Oval 26"/>
          <p:cNvSpPr>
            <a:spLocks noChangeArrowheads="1"/>
          </p:cNvSpPr>
          <p:nvPr/>
        </p:nvSpPr>
        <p:spPr bwMode="auto">
          <a:xfrm>
            <a:off x="2514600" y="40100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09" name="Oval 27"/>
          <p:cNvSpPr>
            <a:spLocks noChangeArrowheads="1"/>
          </p:cNvSpPr>
          <p:nvPr/>
        </p:nvSpPr>
        <p:spPr bwMode="auto">
          <a:xfrm>
            <a:off x="1905000" y="42386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10" name="Oval 28"/>
          <p:cNvSpPr>
            <a:spLocks noChangeArrowheads="1"/>
          </p:cNvSpPr>
          <p:nvPr/>
        </p:nvSpPr>
        <p:spPr bwMode="auto">
          <a:xfrm>
            <a:off x="2362200" y="43148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11" name="Oval 29"/>
          <p:cNvSpPr>
            <a:spLocks noChangeArrowheads="1"/>
          </p:cNvSpPr>
          <p:nvPr/>
        </p:nvSpPr>
        <p:spPr bwMode="auto">
          <a:xfrm>
            <a:off x="2057400" y="49244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12" name="Text Box 30"/>
          <p:cNvSpPr txBox="1">
            <a:spLocks noChangeArrowheads="1"/>
          </p:cNvSpPr>
          <p:nvPr/>
        </p:nvSpPr>
        <p:spPr bwMode="auto">
          <a:xfrm>
            <a:off x="1676400" y="34766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16413" name="Text Box 31"/>
          <p:cNvSpPr txBox="1">
            <a:spLocks noChangeArrowheads="1"/>
          </p:cNvSpPr>
          <p:nvPr/>
        </p:nvSpPr>
        <p:spPr bwMode="auto">
          <a:xfrm>
            <a:off x="1600200" y="41624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16414" name="Text Box 32"/>
          <p:cNvSpPr txBox="1">
            <a:spLocks noChangeArrowheads="1"/>
          </p:cNvSpPr>
          <p:nvPr/>
        </p:nvSpPr>
        <p:spPr bwMode="auto">
          <a:xfrm>
            <a:off x="1981200" y="49244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6415" name="Text Box 33"/>
          <p:cNvSpPr txBox="1">
            <a:spLocks noChangeArrowheads="1"/>
          </p:cNvSpPr>
          <p:nvPr/>
        </p:nvSpPr>
        <p:spPr bwMode="auto">
          <a:xfrm>
            <a:off x="2286000" y="43148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16416" name="Text Box 34"/>
          <p:cNvSpPr txBox="1">
            <a:spLocks noChangeArrowheads="1"/>
          </p:cNvSpPr>
          <p:nvPr/>
        </p:nvSpPr>
        <p:spPr bwMode="auto">
          <a:xfrm>
            <a:off x="2438400" y="37052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16417" name="Oval 35"/>
          <p:cNvSpPr>
            <a:spLocks noChangeArrowheads="1"/>
          </p:cNvSpPr>
          <p:nvPr/>
        </p:nvSpPr>
        <p:spPr bwMode="auto">
          <a:xfrm>
            <a:off x="1600200" y="50006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18" name="Oval 36"/>
          <p:cNvSpPr>
            <a:spLocks noChangeArrowheads="1"/>
          </p:cNvSpPr>
          <p:nvPr/>
        </p:nvSpPr>
        <p:spPr bwMode="auto">
          <a:xfrm>
            <a:off x="2819400" y="44672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19" name="Oval 37"/>
          <p:cNvSpPr>
            <a:spLocks noChangeArrowheads="1"/>
          </p:cNvSpPr>
          <p:nvPr/>
        </p:nvSpPr>
        <p:spPr bwMode="auto">
          <a:xfrm>
            <a:off x="2590800" y="4848225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20" name="Text Box 38"/>
          <p:cNvSpPr txBox="1">
            <a:spLocks noChangeArrowheads="1"/>
          </p:cNvSpPr>
          <p:nvPr/>
        </p:nvSpPr>
        <p:spPr bwMode="auto">
          <a:xfrm>
            <a:off x="2819400" y="42386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6</a:t>
            </a:r>
          </a:p>
        </p:txBody>
      </p:sp>
      <p:sp>
        <p:nvSpPr>
          <p:cNvPr id="16421" name="Text Box 39"/>
          <p:cNvSpPr txBox="1">
            <a:spLocks noChangeArrowheads="1"/>
          </p:cNvSpPr>
          <p:nvPr/>
        </p:nvSpPr>
        <p:spPr bwMode="auto">
          <a:xfrm>
            <a:off x="2590800" y="46196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1371600" y="4695825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1600" baseline="-25000">
                <a:latin typeface="Times New Roman" pitchFamily="18" charset="0"/>
                <a:ea typeface="SimSun" pitchFamily="2" charset="-122"/>
              </a:rPr>
              <a:t>8</a:t>
            </a:r>
          </a:p>
        </p:txBody>
      </p:sp>
      <p:sp>
        <p:nvSpPr>
          <p:cNvPr id="16423" name="Line 41"/>
          <p:cNvSpPr>
            <a:spLocks noChangeShapeType="1"/>
          </p:cNvSpPr>
          <p:nvPr/>
        </p:nvSpPr>
        <p:spPr bwMode="auto">
          <a:xfrm flipV="1">
            <a:off x="1905000" y="3095625"/>
            <a:ext cx="3124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Line 42"/>
          <p:cNvSpPr>
            <a:spLocks noChangeShapeType="1"/>
          </p:cNvSpPr>
          <p:nvPr/>
        </p:nvSpPr>
        <p:spPr bwMode="auto">
          <a:xfrm flipV="1">
            <a:off x="2590800" y="3171825"/>
            <a:ext cx="2438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1905000" y="4238625"/>
            <a:ext cx="3124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Line 44"/>
          <p:cNvSpPr>
            <a:spLocks noChangeShapeType="1"/>
          </p:cNvSpPr>
          <p:nvPr/>
        </p:nvSpPr>
        <p:spPr bwMode="auto">
          <a:xfrm>
            <a:off x="2362200" y="4391025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2895600" y="454342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Rectangle 46"/>
          <p:cNvSpPr>
            <a:spLocks noChangeArrowheads="1"/>
          </p:cNvSpPr>
          <p:nvPr/>
        </p:nvSpPr>
        <p:spPr bwMode="auto">
          <a:xfrm>
            <a:off x="5029200" y="5610225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29" name="Line 47"/>
          <p:cNvSpPr>
            <a:spLocks noChangeShapeType="1"/>
          </p:cNvSpPr>
          <p:nvPr/>
        </p:nvSpPr>
        <p:spPr bwMode="auto">
          <a:xfrm>
            <a:off x="2590800" y="4848225"/>
            <a:ext cx="2438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0" name="Line 48"/>
          <p:cNvSpPr>
            <a:spLocks noChangeShapeType="1"/>
          </p:cNvSpPr>
          <p:nvPr/>
        </p:nvSpPr>
        <p:spPr bwMode="auto">
          <a:xfrm>
            <a:off x="2133600" y="5000625"/>
            <a:ext cx="2895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Line 49"/>
          <p:cNvSpPr>
            <a:spLocks noChangeShapeType="1"/>
          </p:cNvSpPr>
          <p:nvPr/>
        </p:nvSpPr>
        <p:spPr bwMode="auto">
          <a:xfrm>
            <a:off x="1676400" y="5000625"/>
            <a:ext cx="3352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Rectangle 54"/>
          <p:cNvSpPr>
            <a:spLocks noChangeArrowheads="1"/>
          </p:cNvSpPr>
          <p:nvPr/>
        </p:nvSpPr>
        <p:spPr bwMode="auto">
          <a:xfrm>
            <a:off x="6096000" y="2867025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1</a:t>
            </a:r>
            <a:endParaRPr lang="en-US" altLang="zh-CN" sz="2000" i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33" name="Line 56"/>
          <p:cNvSpPr>
            <a:spLocks noChangeShapeType="1"/>
          </p:cNvSpPr>
          <p:nvPr/>
        </p:nvSpPr>
        <p:spPr bwMode="auto">
          <a:xfrm>
            <a:off x="6477000" y="2867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4" name="Rectangle 57"/>
          <p:cNvSpPr>
            <a:spLocks noChangeArrowheads="1"/>
          </p:cNvSpPr>
          <p:nvPr/>
        </p:nvSpPr>
        <p:spPr bwMode="auto">
          <a:xfrm>
            <a:off x="7162800" y="2867025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16435" name="Line 58"/>
          <p:cNvSpPr>
            <a:spLocks noChangeShapeType="1"/>
          </p:cNvSpPr>
          <p:nvPr/>
        </p:nvSpPr>
        <p:spPr bwMode="auto">
          <a:xfrm>
            <a:off x="7543800" y="2867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Rectangle 59"/>
          <p:cNvSpPr>
            <a:spLocks noChangeArrowheads="1"/>
          </p:cNvSpPr>
          <p:nvPr/>
        </p:nvSpPr>
        <p:spPr bwMode="auto">
          <a:xfrm>
            <a:off x="6096000" y="4238625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16437" name="Line 60"/>
          <p:cNvSpPr>
            <a:spLocks noChangeShapeType="1"/>
          </p:cNvSpPr>
          <p:nvPr/>
        </p:nvSpPr>
        <p:spPr bwMode="auto">
          <a:xfrm>
            <a:off x="6477000" y="42386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8" name="Line 62"/>
          <p:cNvSpPr>
            <a:spLocks noChangeShapeType="1"/>
          </p:cNvSpPr>
          <p:nvPr/>
        </p:nvSpPr>
        <p:spPr bwMode="auto">
          <a:xfrm>
            <a:off x="7543800" y="42386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9" name="Rectangle 63"/>
          <p:cNvSpPr>
            <a:spLocks noChangeArrowheads="1"/>
          </p:cNvSpPr>
          <p:nvPr/>
        </p:nvSpPr>
        <p:spPr bwMode="auto">
          <a:xfrm>
            <a:off x="8229600" y="4238625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40" name="Line 64"/>
          <p:cNvSpPr>
            <a:spLocks noChangeShapeType="1"/>
          </p:cNvSpPr>
          <p:nvPr/>
        </p:nvSpPr>
        <p:spPr bwMode="auto">
          <a:xfrm>
            <a:off x="8610600" y="42386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Rectangle 65"/>
          <p:cNvSpPr>
            <a:spLocks noChangeArrowheads="1"/>
          </p:cNvSpPr>
          <p:nvPr/>
        </p:nvSpPr>
        <p:spPr bwMode="auto">
          <a:xfrm>
            <a:off x="6096000" y="5153025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42" name="Line 66"/>
          <p:cNvSpPr>
            <a:spLocks noChangeShapeType="1"/>
          </p:cNvSpPr>
          <p:nvPr/>
        </p:nvSpPr>
        <p:spPr bwMode="auto">
          <a:xfrm>
            <a:off x="6477000" y="5153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3" name="Rectangle 67"/>
          <p:cNvSpPr>
            <a:spLocks noChangeArrowheads="1"/>
          </p:cNvSpPr>
          <p:nvPr/>
        </p:nvSpPr>
        <p:spPr bwMode="auto">
          <a:xfrm>
            <a:off x="7162800" y="5153025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44" name="Line 68"/>
          <p:cNvSpPr>
            <a:spLocks noChangeShapeType="1"/>
          </p:cNvSpPr>
          <p:nvPr/>
        </p:nvSpPr>
        <p:spPr bwMode="auto">
          <a:xfrm>
            <a:off x="7543800" y="5153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Rectangle 69"/>
          <p:cNvSpPr>
            <a:spLocks noChangeArrowheads="1"/>
          </p:cNvSpPr>
          <p:nvPr/>
        </p:nvSpPr>
        <p:spPr bwMode="auto">
          <a:xfrm>
            <a:off x="6096000" y="5686425"/>
            <a:ext cx="7620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endParaRPr lang="zh-CN" altLang="en-US" u="sng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6446" name="Line 70"/>
          <p:cNvSpPr>
            <a:spLocks noChangeShapeType="1"/>
          </p:cNvSpPr>
          <p:nvPr/>
        </p:nvSpPr>
        <p:spPr bwMode="auto">
          <a:xfrm>
            <a:off x="6477000" y="56864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Line 71"/>
          <p:cNvSpPr>
            <a:spLocks noChangeShapeType="1"/>
          </p:cNvSpPr>
          <p:nvPr/>
        </p:nvSpPr>
        <p:spPr bwMode="auto">
          <a:xfrm>
            <a:off x="5638800" y="30956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8" name="Line 72"/>
          <p:cNvSpPr>
            <a:spLocks noChangeShapeType="1"/>
          </p:cNvSpPr>
          <p:nvPr/>
        </p:nvSpPr>
        <p:spPr bwMode="auto">
          <a:xfrm>
            <a:off x="6705600" y="30956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9" name="Line 73"/>
          <p:cNvSpPr>
            <a:spLocks noChangeShapeType="1"/>
          </p:cNvSpPr>
          <p:nvPr/>
        </p:nvSpPr>
        <p:spPr bwMode="auto">
          <a:xfrm>
            <a:off x="5638800" y="44672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Line 74"/>
          <p:cNvSpPr>
            <a:spLocks noChangeShapeType="1"/>
          </p:cNvSpPr>
          <p:nvPr/>
        </p:nvSpPr>
        <p:spPr bwMode="auto">
          <a:xfrm>
            <a:off x="6705600" y="44672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1" name="Line 75"/>
          <p:cNvSpPr>
            <a:spLocks noChangeShapeType="1"/>
          </p:cNvSpPr>
          <p:nvPr/>
        </p:nvSpPr>
        <p:spPr bwMode="auto">
          <a:xfrm>
            <a:off x="7772400" y="44672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2" name="Line 76"/>
          <p:cNvSpPr>
            <a:spLocks noChangeShapeType="1"/>
          </p:cNvSpPr>
          <p:nvPr/>
        </p:nvSpPr>
        <p:spPr bwMode="auto">
          <a:xfrm>
            <a:off x="5638800" y="53816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3" name="Line 77"/>
          <p:cNvSpPr>
            <a:spLocks noChangeShapeType="1"/>
          </p:cNvSpPr>
          <p:nvPr/>
        </p:nvSpPr>
        <p:spPr bwMode="auto">
          <a:xfrm>
            <a:off x="6781800" y="538162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4" name="Line 78"/>
          <p:cNvSpPr>
            <a:spLocks noChangeShapeType="1"/>
          </p:cNvSpPr>
          <p:nvPr/>
        </p:nvSpPr>
        <p:spPr bwMode="auto">
          <a:xfrm>
            <a:off x="5638800" y="58388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5" name="Rectangle 86"/>
          <p:cNvSpPr>
            <a:spLocks noChangeArrowheads="1"/>
          </p:cNvSpPr>
          <p:nvPr/>
        </p:nvSpPr>
        <p:spPr bwMode="auto">
          <a:xfrm>
            <a:off x="8229600" y="4238625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6</a:t>
            </a:r>
          </a:p>
        </p:txBody>
      </p:sp>
      <p:sp>
        <p:nvSpPr>
          <p:cNvPr id="16456" name="Line 87"/>
          <p:cNvSpPr>
            <a:spLocks noChangeShapeType="1"/>
          </p:cNvSpPr>
          <p:nvPr/>
        </p:nvSpPr>
        <p:spPr bwMode="auto">
          <a:xfrm>
            <a:off x="8610600" y="42386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7" name="Rectangle 88"/>
          <p:cNvSpPr>
            <a:spLocks noChangeArrowheads="1"/>
          </p:cNvSpPr>
          <p:nvPr/>
        </p:nvSpPr>
        <p:spPr bwMode="auto">
          <a:xfrm>
            <a:off x="6096000" y="5153025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16458" name="Line 89"/>
          <p:cNvSpPr>
            <a:spLocks noChangeShapeType="1"/>
          </p:cNvSpPr>
          <p:nvPr/>
        </p:nvSpPr>
        <p:spPr bwMode="auto">
          <a:xfrm>
            <a:off x="6477000" y="5153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9" name="Rectangle 90"/>
          <p:cNvSpPr>
            <a:spLocks noChangeArrowheads="1"/>
          </p:cNvSpPr>
          <p:nvPr/>
        </p:nvSpPr>
        <p:spPr bwMode="auto">
          <a:xfrm>
            <a:off x="7162800" y="5153025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6460" name="Line 91"/>
          <p:cNvSpPr>
            <a:spLocks noChangeShapeType="1"/>
          </p:cNvSpPr>
          <p:nvPr/>
        </p:nvSpPr>
        <p:spPr bwMode="auto">
          <a:xfrm>
            <a:off x="7543800" y="5153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61" name="Rectangle 92"/>
          <p:cNvSpPr>
            <a:spLocks noChangeArrowheads="1"/>
          </p:cNvSpPr>
          <p:nvPr/>
        </p:nvSpPr>
        <p:spPr bwMode="auto">
          <a:xfrm>
            <a:off x="6096000" y="5686425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/>
            <a:r>
              <a:rPr lang="en-US" altLang="zh-CN" sz="2000" i="1"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8</a:t>
            </a:r>
          </a:p>
        </p:txBody>
      </p:sp>
      <p:sp>
        <p:nvSpPr>
          <p:cNvPr id="16462" name="Line 93"/>
          <p:cNvSpPr>
            <a:spLocks noChangeShapeType="1"/>
          </p:cNvSpPr>
          <p:nvPr/>
        </p:nvSpPr>
        <p:spPr bwMode="auto">
          <a:xfrm>
            <a:off x="6477000" y="56864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63" name="Line 96"/>
          <p:cNvSpPr>
            <a:spLocks noChangeShapeType="1"/>
          </p:cNvSpPr>
          <p:nvPr/>
        </p:nvSpPr>
        <p:spPr bwMode="auto">
          <a:xfrm flipH="1">
            <a:off x="5257800" y="20288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64" name="Line 97"/>
          <p:cNvSpPr>
            <a:spLocks noChangeShapeType="1"/>
          </p:cNvSpPr>
          <p:nvPr/>
        </p:nvSpPr>
        <p:spPr bwMode="auto">
          <a:xfrm flipH="1">
            <a:off x="5257800" y="24860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65" name="Line 98"/>
          <p:cNvSpPr>
            <a:spLocks noChangeShapeType="1"/>
          </p:cNvSpPr>
          <p:nvPr/>
        </p:nvSpPr>
        <p:spPr bwMode="auto">
          <a:xfrm flipH="1">
            <a:off x="5257800" y="34004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66" name="Line 99"/>
          <p:cNvSpPr>
            <a:spLocks noChangeShapeType="1"/>
          </p:cNvSpPr>
          <p:nvPr/>
        </p:nvSpPr>
        <p:spPr bwMode="auto">
          <a:xfrm flipH="1">
            <a:off x="5257800" y="3857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67" name="Line 100"/>
          <p:cNvSpPr>
            <a:spLocks noChangeShapeType="1"/>
          </p:cNvSpPr>
          <p:nvPr/>
        </p:nvSpPr>
        <p:spPr bwMode="auto">
          <a:xfrm flipH="1">
            <a:off x="5257800" y="47720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68" name="Line 101"/>
          <p:cNvSpPr>
            <a:spLocks noChangeShapeType="1"/>
          </p:cNvSpPr>
          <p:nvPr/>
        </p:nvSpPr>
        <p:spPr bwMode="auto">
          <a:xfrm flipH="1">
            <a:off x="5257800" y="6143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69" name="Line 102"/>
          <p:cNvSpPr>
            <a:spLocks noChangeShapeType="1"/>
          </p:cNvSpPr>
          <p:nvPr/>
        </p:nvSpPr>
        <p:spPr bwMode="auto">
          <a:xfrm flipH="1">
            <a:off x="7620000" y="2943225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0" name="Line 103"/>
          <p:cNvSpPr>
            <a:spLocks noChangeShapeType="1"/>
          </p:cNvSpPr>
          <p:nvPr/>
        </p:nvSpPr>
        <p:spPr bwMode="auto">
          <a:xfrm flipH="1">
            <a:off x="8686800" y="4314825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1" name="Line 104"/>
          <p:cNvSpPr>
            <a:spLocks noChangeShapeType="1"/>
          </p:cNvSpPr>
          <p:nvPr/>
        </p:nvSpPr>
        <p:spPr bwMode="auto">
          <a:xfrm flipH="1">
            <a:off x="7620000" y="5229225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2" name="Line 105"/>
          <p:cNvSpPr>
            <a:spLocks noChangeShapeType="1"/>
          </p:cNvSpPr>
          <p:nvPr/>
        </p:nvSpPr>
        <p:spPr bwMode="auto">
          <a:xfrm flipH="1">
            <a:off x="6553200" y="5762625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312738" y="1125538"/>
            <a:ext cx="84359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lang="en-US" kern="0" dirty="0">
                <a:latin typeface="+mn-lt"/>
                <a:cs typeface="+mn-cs"/>
              </a:rPr>
              <a:t>Chaining puts elements that hash to the same slot in a linked list: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Chaining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i="1">
                <a:solidFill>
                  <a:schemeClr val="accent1"/>
                </a:solidFill>
              </a:rPr>
              <a:t>How do we insert an element?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76200" y="2667000"/>
            <a:ext cx="3962400" cy="381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 b="1" i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81000" y="3429000"/>
            <a:ext cx="3429000" cy="2743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 b="1" i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572000" y="6172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572000" y="5791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572000" y="5410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572000" y="5029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4572000" y="4648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572000" y="4267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4572000" y="3886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4572000" y="3505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4572000" y="3124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4572000" y="2743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4572000" y="2362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T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563688" y="4144963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4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1447800" y="5318125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2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2592388" y="5257800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3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066800" y="3733800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1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2362200" y="4251325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5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593725" y="2803525"/>
            <a:ext cx="292735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U</a:t>
            </a:r>
            <a:b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(universe of keys)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425450" y="4221163"/>
            <a:ext cx="125095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K</a:t>
            </a:r>
            <a:b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(actual</a:t>
            </a:r>
            <a:b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keys)</a:t>
            </a:r>
          </a:p>
        </p:txBody>
      </p:sp>
      <p:cxnSp>
        <p:nvCxnSpPr>
          <p:cNvPr id="17432" name="AutoShape 24"/>
          <p:cNvCxnSpPr>
            <a:cxnSpLocks noChangeShapeType="1"/>
            <a:stCxn id="17428" idx="3"/>
          </p:cNvCxnSpPr>
          <p:nvPr/>
        </p:nvCxnSpPr>
        <p:spPr bwMode="auto">
          <a:xfrm flipV="1">
            <a:off x="1446213" y="3225800"/>
            <a:ext cx="3111500" cy="7064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7433" name="AutoShape 25"/>
          <p:cNvCxnSpPr>
            <a:cxnSpLocks noChangeShapeType="1"/>
            <a:stCxn id="17425" idx="3"/>
            <a:endCxn id="17422" idx="1"/>
          </p:cNvCxnSpPr>
          <p:nvPr/>
        </p:nvCxnSpPr>
        <p:spPr bwMode="auto">
          <a:xfrm flipV="1">
            <a:off x="1943100" y="3314700"/>
            <a:ext cx="2614613" cy="10287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7434" name="AutoShape 26"/>
          <p:cNvCxnSpPr>
            <a:cxnSpLocks noChangeShapeType="1"/>
            <a:stCxn id="17429" idx="3"/>
          </p:cNvCxnSpPr>
          <p:nvPr/>
        </p:nvCxnSpPr>
        <p:spPr bwMode="auto">
          <a:xfrm>
            <a:off x="2741613" y="4449763"/>
            <a:ext cx="1816100" cy="282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7435" name="AutoShape 27"/>
          <p:cNvCxnSpPr>
            <a:cxnSpLocks noChangeShapeType="1"/>
            <a:stCxn id="17426" idx="3"/>
          </p:cNvCxnSpPr>
          <p:nvPr/>
        </p:nvCxnSpPr>
        <p:spPr bwMode="auto">
          <a:xfrm flipV="1">
            <a:off x="1827213" y="4927600"/>
            <a:ext cx="2730500" cy="58896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7436" name="AutoShape 28"/>
          <p:cNvCxnSpPr>
            <a:cxnSpLocks noChangeShapeType="1"/>
            <a:stCxn id="17427" idx="3"/>
            <a:endCxn id="17416" idx="1"/>
          </p:cNvCxnSpPr>
          <p:nvPr/>
        </p:nvCxnSpPr>
        <p:spPr bwMode="auto">
          <a:xfrm>
            <a:off x="2971800" y="5456238"/>
            <a:ext cx="1585913" cy="14446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1143000" y="5562600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6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2135188" y="5410200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8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906588" y="4648200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7</a:t>
            </a:r>
            <a:endParaRPr lang="en-US" sz="2000" i="1">
              <a:latin typeface="Times New Roman" pitchFamily="18" charset="0"/>
            </a:endParaRPr>
          </a:p>
        </p:txBody>
      </p:sp>
      <p:cxnSp>
        <p:nvCxnSpPr>
          <p:cNvPr id="17440" name="AutoShape 32"/>
          <p:cNvCxnSpPr>
            <a:cxnSpLocks noChangeShapeType="1"/>
            <a:stCxn id="17437" idx="3"/>
          </p:cNvCxnSpPr>
          <p:nvPr/>
        </p:nvCxnSpPr>
        <p:spPr bwMode="auto">
          <a:xfrm>
            <a:off x="1522413" y="5761038"/>
            <a:ext cx="3035300" cy="2635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7441" name="AutoShape 33"/>
          <p:cNvCxnSpPr>
            <a:cxnSpLocks noChangeShapeType="1"/>
            <a:stCxn id="17439" idx="3"/>
            <a:endCxn id="17418" idx="1"/>
          </p:cNvCxnSpPr>
          <p:nvPr/>
        </p:nvCxnSpPr>
        <p:spPr bwMode="auto">
          <a:xfrm flipV="1">
            <a:off x="2286000" y="4838700"/>
            <a:ext cx="2271713" cy="79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7442" name="AutoShape 34"/>
          <p:cNvCxnSpPr>
            <a:cxnSpLocks noChangeShapeType="1"/>
            <a:stCxn id="17438" idx="3"/>
          </p:cNvCxnSpPr>
          <p:nvPr/>
        </p:nvCxnSpPr>
        <p:spPr bwMode="auto">
          <a:xfrm>
            <a:off x="2514600" y="5608638"/>
            <a:ext cx="2044700" cy="27146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57912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1</a:t>
            </a:r>
            <a:endParaRPr lang="en-US" sz="2000" b="1" i="1">
              <a:latin typeface="Courier New" pitchFamily="49" charset="0"/>
            </a:endParaRP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62484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69342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73914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57912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5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62484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69342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73914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5791200" y="53848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57912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8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62484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69342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6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73914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6248400" y="53848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80772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85344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7459" name="Line 51"/>
          <p:cNvSpPr>
            <a:spLocks noChangeShapeType="1"/>
          </p:cNvSpPr>
          <p:nvPr/>
        </p:nvSpPr>
        <p:spPr bwMode="auto">
          <a:xfrm>
            <a:off x="6477000" y="3314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>
            <a:off x="6477000" y="4838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>
            <a:off x="6477000" y="5981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>
            <a:off x="7620000" y="4838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>
            <a:off x="5334000" y="3314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>
            <a:off x="5334000" y="4838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5" name="Line 57"/>
          <p:cNvSpPr>
            <a:spLocks noChangeShapeType="1"/>
          </p:cNvSpPr>
          <p:nvPr/>
        </p:nvSpPr>
        <p:spPr bwMode="auto">
          <a:xfrm>
            <a:off x="5334000" y="5600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6" name="Line 58"/>
          <p:cNvSpPr>
            <a:spLocks noChangeShapeType="1"/>
          </p:cNvSpPr>
          <p:nvPr/>
        </p:nvSpPr>
        <p:spPr bwMode="auto">
          <a:xfrm>
            <a:off x="5334000" y="5981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Chaining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i="1">
                <a:solidFill>
                  <a:schemeClr val="accent1"/>
                </a:solidFill>
              </a:rPr>
              <a:t>How do we delete an element?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76200" y="2667000"/>
            <a:ext cx="3962400" cy="381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 b="1" i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81000" y="3429000"/>
            <a:ext cx="3429000" cy="2743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 b="1" i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572000" y="6172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572000" y="5791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572000" y="5410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572000" y="5029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572000" y="4648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572000" y="4267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572000" y="3886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572000" y="3505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572000" y="3124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572000" y="2743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572000" y="2362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T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563688" y="4144963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4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447800" y="5318125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2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2592388" y="5257800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3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066800" y="3733800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1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362200" y="4251325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5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593725" y="2803525"/>
            <a:ext cx="292735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U</a:t>
            </a:r>
            <a:b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(universe of keys)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25450" y="4221163"/>
            <a:ext cx="125095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K</a:t>
            </a:r>
            <a:b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(actual</a:t>
            </a:r>
            <a:b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keys)</a:t>
            </a:r>
          </a:p>
        </p:txBody>
      </p:sp>
      <p:cxnSp>
        <p:nvCxnSpPr>
          <p:cNvPr id="18456" name="AutoShape 24"/>
          <p:cNvCxnSpPr>
            <a:cxnSpLocks noChangeShapeType="1"/>
            <a:stCxn id="18452" idx="3"/>
          </p:cNvCxnSpPr>
          <p:nvPr/>
        </p:nvCxnSpPr>
        <p:spPr bwMode="auto">
          <a:xfrm flipV="1">
            <a:off x="1446213" y="3225800"/>
            <a:ext cx="3111500" cy="7064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457" name="AutoShape 25"/>
          <p:cNvCxnSpPr>
            <a:cxnSpLocks noChangeShapeType="1"/>
            <a:stCxn id="18449" idx="3"/>
            <a:endCxn id="18446" idx="1"/>
          </p:cNvCxnSpPr>
          <p:nvPr/>
        </p:nvCxnSpPr>
        <p:spPr bwMode="auto">
          <a:xfrm flipV="1">
            <a:off x="1943100" y="3314700"/>
            <a:ext cx="2614613" cy="10287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458" name="AutoShape 26"/>
          <p:cNvCxnSpPr>
            <a:cxnSpLocks noChangeShapeType="1"/>
            <a:stCxn id="18453" idx="3"/>
          </p:cNvCxnSpPr>
          <p:nvPr/>
        </p:nvCxnSpPr>
        <p:spPr bwMode="auto">
          <a:xfrm>
            <a:off x="2741613" y="4449763"/>
            <a:ext cx="1816100" cy="282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459" name="AutoShape 27"/>
          <p:cNvCxnSpPr>
            <a:cxnSpLocks noChangeShapeType="1"/>
            <a:stCxn id="18450" idx="3"/>
          </p:cNvCxnSpPr>
          <p:nvPr/>
        </p:nvCxnSpPr>
        <p:spPr bwMode="auto">
          <a:xfrm flipV="1">
            <a:off x="1827213" y="4927600"/>
            <a:ext cx="2730500" cy="58896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460" name="AutoShape 28"/>
          <p:cNvCxnSpPr>
            <a:cxnSpLocks noChangeShapeType="1"/>
            <a:stCxn id="18451" idx="3"/>
            <a:endCxn id="18440" idx="1"/>
          </p:cNvCxnSpPr>
          <p:nvPr/>
        </p:nvCxnSpPr>
        <p:spPr bwMode="auto">
          <a:xfrm>
            <a:off x="2971800" y="5456238"/>
            <a:ext cx="1585913" cy="14446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1143000" y="5562600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6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2135188" y="5410200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8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1906588" y="4648200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7</a:t>
            </a:r>
            <a:endParaRPr lang="en-US" sz="2000" i="1">
              <a:latin typeface="Times New Roman" pitchFamily="18" charset="0"/>
            </a:endParaRPr>
          </a:p>
        </p:txBody>
      </p:sp>
      <p:cxnSp>
        <p:nvCxnSpPr>
          <p:cNvPr id="18464" name="AutoShape 32"/>
          <p:cNvCxnSpPr>
            <a:cxnSpLocks noChangeShapeType="1"/>
            <a:stCxn id="18461" idx="3"/>
          </p:cNvCxnSpPr>
          <p:nvPr/>
        </p:nvCxnSpPr>
        <p:spPr bwMode="auto">
          <a:xfrm>
            <a:off x="1522413" y="5761038"/>
            <a:ext cx="3035300" cy="2635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465" name="AutoShape 33"/>
          <p:cNvCxnSpPr>
            <a:cxnSpLocks noChangeShapeType="1"/>
            <a:stCxn id="18463" idx="3"/>
            <a:endCxn id="18442" idx="1"/>
          </p:cNvCxnSpPr>
          <p:nvPr/>
        </p:nvCxnSpPr>
        <p:spPr bwMode="auto">
          <a:xfrm flipV="1">
            <a:off x="2286000" y="4838700"/>
            <a:ext cx="2271713" cy="79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466" name="AutoShape 34"/>
          <p:cNvCxnSpPr>
            <a:cxnSpLocks noChangeShapeType="1"/>
            <a:stCxn id="18462" idx="3"/>
          </p:cNvCxnSpPr>
          <p:nvPr/>
        </p:nvCxnSpPr>
        <p:spPr bwMode="auto">
          <a:xfrm>
            <a:off x="2514600" y="5608638"/>
            <a:ext cx="2044700" cy="27146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7912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1</a:t>
            </a:r>
            <a:endParaRPr lang="en-US" sz="2000" b="1" i="1">
              <a:latin typeface="Courier New" pitchFamily="49" charset="0"/>
            </a:endParaRP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62484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69342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73914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57912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5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62484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69342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73914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5791200" y="53848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57912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8</a:t>
            </a: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62484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69342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6</a:t>
            </a: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73914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6248400" y="53848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80772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85344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8483" name="Line 51"/>
          <p:cNvSpPr>
            <a:spLocks noChangeShapeType="1"/>
          </p:cNvSpPr>
          <p:nvPr/>
        </p:nvSpPr>
        <p:spPr bwMode="auto">
          <a:xfrm>
            <a:off x="6477000" y="3314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>
            <a:off x="6477000" y="4838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>
            <a:off x="6477000" y="5981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Line 54"/>
          <p:cNvSpPr>
            <a:spLocks noChangeShapeType="1"/>
          </p:cNvSpPr>
          <p:nvPr/>
        </p:nvSpPr>
        <p:spPr bwMode="auto">
          <a:xfrm>
            <a:off x="7620000" y="4838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>
            <a:off x="5334000" y="3314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>
            <a:off x="5334000" y="4838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>
            <a:off x="5334000" y="5600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>
            <a:off x="5334000" y="5981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Chaining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i="1">
                <a:solidFill>
                  <a:schemeClr val="accent1"/>
                </a:solidFill>
              </a:rPr>
              <a:t>How do we search for a element with a </a:t>
            </a:r>
            <a:br>
              <a:rPr lang="en-US" i="1">
                <a:solidFill>
                  <a:schemeClr val="accent1"/>
                </a:solidFill>
              </a:rPr>
            </a:br>
            <a:r>
              <a:rPr lang="en-US" i="1">
                <a:solidFill>
                  <a:schemeClr val="accent1"/>
                </a:solidFill>
              </a:rPr>
              <a:t>given key?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76200" y="2667000"/>
            <a:ext cx="3962400" cy="381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 b="1" i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81000" y="3429000"/>
            <a:ext cx="3429000" cy="2743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 b="1" i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572000" y="6172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572000" y="5791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572000" y="5410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572000" y="5029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572000" y="4648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572000" y="4267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572000" y="3886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572000" y="3505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572000" y="3124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572000" y="2743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4572000" y="2362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T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563688" y="4144963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4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1447800" y="5318125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2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2592388" y="5257800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3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1066800" y="3733800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1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2362200" y="4251325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5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593725" y="2803525"/>
            <a:ext cx="292735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U</a:t>
            </a:r>
            <a:b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(universe of keys)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25450" y="4221163"/>
            <a:ext cx="125095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K</a:t>
            </a:r>
            <a:b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(actual</a:t>
            </a:r>
            <a:b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keys)</a:t>
            </a:r>
          </a:p>
        </p:txBody>
      </p:sp>
      <p:cxnSp>
        <p:nvCxnSpPr>
          <p:cNvPr id="19480" name="AutoShape 24"/>
          <p:cNvCxnSpPr>
            <a:cxnSpLocks noChangeShapeType="1"/>
            <a:stCxn id="19476" idx="3"/>
          </p:cNvCxnSpPr>
          <p:nvPr/>
        </p:nvCxnSpPr>
        <p:spPr bwMode="auto">
          <a:xfrm flipV="1">
            <a:off x="1446213" y="3225800"/>
            <a:ext cx="3111500" cy="7064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81" name="AutoShape 25"/>
          <p:cNvCxnSpPr>
            <a:cxnSpLocks noChangeShapeType="1"/>
            <a:stCxn id="19473" idx="3"/>
            <a:endCxn id="19470" idx="1"/>
          </p:cNvCxnSpPr>
          <p:nvPr/>
        </p:nvCxnSpPr>
        <p:spPr bwMode="auto">
          <a:xfrm flipV="1">
            <a:off x="1943100" y="3314700"/>
            <a:ext cx="2614613" cy="10287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82" name="AutoShape 26"/>
          <p:cNvCxnSpPr>
            <a:cxnSpLocks noChangeShapeType="1"/>
            <a:stCxn id="19477" idx="3"/>
          </p:cNvCxnSpPr>
          <p:nvPr/>
        </p:nvCxnSpPr>
        <p:spPr bwMode="auto">
          <a:xfrm>
            <a:off x="2741613" y="4449763"/>
            <a:ext cx="1816100" cy="282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83" name="AutoShape 27"/>
          <p:cNvCxnSpPr>
            <a:cxnSpLocks noChangeShapeType="1"/>
            <a:stCxn id="19474" idx="3"/>
          </p:cNvCxnSpPr>
          <p:nvPr/>
        </p:nvCxnSpPr>
        <p:spPr bwMode="auto">
          <a:xfrm flipV="1">
            <a:off x="1827213" y="4927600"/>
            <a:ext cx="2730500" cy="58896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84" name="AutoShape 28"/>
          <p:cNvCxnSpPr>
            <a:cxnSpLocks noChangeShapeType="1"/>
            <a:stCxn id="19475" idx="3"/>
            <a:endCxn id="19464" idx="1"/>
          </p:cNvCxnSpPr>
          <p:nvPr/>
        </p:nvCxnSpPr>
        <p:spPr bwMode="auto">
          <a:xfrm>
            <a:off x="2971800" y="5456238"/>
            <a:ext cx="1585913" cy="14446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143000" y="5562600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6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2135188" y="5410200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8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1906588" y="4648200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i="1" baseline="-25000">
                <a:latin typeface="Times New Roman" pitchFamily="18" charset="0"/>
              </a:rPr>
              <a:t>7</a:t>
            </a:r>
            <a:endParaRPr lang="en-US" sz="2000" i="1">
              <a:latin typeface="Times New Roman" pitchFamily="18" charset="0"/>
            </a:endParaRPr>
          </a:p>
        </p:txBody>
      </p:sp>
      <p:cxnSp>
        <p:nvCxnSpPr>
          <p:cNvPr id="19488" name="AutoShape 32"/>
          <p:cNvCxnSpPr>
            <a:cxnSpLocks noChangeShapeType="1"/>
            <a:stCxn id="19485" idx="3"/>
          </p:cNvCxnSpPr>
          <p:nvPr/>
        </p:nvCxnSpPr>
        <p:spPr bwMode="auto">
          <a:xfrm>
            <a:off x="1522413" y="5761038"/>
            <a:ext cx="3035300" cy="2635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89" name="AutoShape 33"/>
          <p:cNvCxnSpPr>
            <a:cxnSpLocks noChangeShapeType="1"/>
            <a:stCxn id="19487" idx="3"/>
            <a:endCxn id="19466" idx="1"/>
          </p:cNvCxnSpPr>
          <p:nvPr/>
        </p:nvCxnSpPr>
        <p:spPr bwMode="auto">
          <a:xfrm flipV="1">
            <a:off x="2286000" y="4838700"/>
            <a:ext cx="2271713" cy="79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90" name="AutoShape 34"/>
          <p:cNvCxnSpPr>
            <a:cxnSpLocks noChangeShapeType="1"/>
            <a:stCxn id="19486" idx="3"/>
          </p:cNvCxnSpPr>
          <p:nvPr/>
        </p:nvCxnSpPr>
        <p:spPr bwMode="auto">
          <a:xfrm>
            <a:off x="2514600" y="5608638"/>
            <a:ext cx="2044700" cy="27146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57912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1</a:t>
            </a:r>
            <a:endParaRPr lang="en-US" sz="2000" b="1" i="1">
              <a:latin typeface="Courier New" pitchFamily="49" charset="0"/>
            </a:endParaRP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62484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69342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7391400" y="3124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57912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5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62484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69342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73914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5791200" y="53848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57912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8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62484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69342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6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7391400" y="58039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6248400" y="53848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80772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k</a:t>
            </a:r>
            <a:r>
              <a:rPr lang="en-US" sz="20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8534400" y="4648200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b="1" i="1">
                <a:solidFill>
                  <a:schemeClr val="accent1"/>
                </a:solidFill>
                <a:latin typeface="Courier New" pitchFamily="49" charset="0"/>
              </a:rPr>
              <a:t>——</a:t>
            </a:r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6477000" y="3314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>
            <a:off x="6477000" y="4838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6477000" y="5981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>
            <a:off x="7620000" y="4838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>
            <a:off x="5334000" y="3314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5334000" y="4838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5334000" y="5600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5334000" y="59817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B047-2616-4326-B614-B20D2BDF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8545F-EBC6-4766-9E19-A73532568E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%5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keys:</a:t>
                </a:r>
              </a:p>
              <a:p>
                <a:pPr lvl="1"/>
                <a:r>
                  <a:rPr lang="en-US" dirty="0"/>
                  <a:t>2, 15, 23, 40, 62, 75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8545F-EBC6-4766-9E19-A73532568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C191DB-B68E-46A0-A869-4AADBEF02FC5}"/>
                  </a:ext>
                </a:extLst>
              </p14:cNvPr>
              <p14:cNvContentPartPr/>
              <p14:nvPr/>
            </p14:nvContentPartPr>
            <p14:xfrm>
              <a:off x="251640" y="1003680"/>
              <a:ext cx="8566200" cy="571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C191DB-B68E-46A0-A869-4AADBEF02F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280" y="994320"/>
                <a:ext cx="8584920" cy="57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52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BC7F-BA0A-4437-8FD0-88B2D7AC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DB4E-7FC1-491D-9F7F-EF70A8BA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rrayList vs. LinkedList vs. Vector">
            <a:extLst>
              <a:ext uri="{FF2B5EF4-FFF2-40B4-BE49-F238E27FC236}">
                <a16:creationId xmlns:a16="http://schemas.microsoft.com/office/drawing/2014/main" id="{7A184DAC-AB0C-46C5-AAF3-91766F7A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06" y="2262770"/>
            <a:ext cx="5601187" cy="23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76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7EA-4E50-4F17-9405-56984B2E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85E641D-1D98-4BF3-9A3E-63F1B46439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204913"/>
                <a:ext cx="8229600" cy="434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Monotype Sorts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Monotype Sorts" pitchFamily="2" charset="2"/>
                  <a:buChar char="u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Monotype Sorts" pitchFamily="2" charset="2"/>
                  <a:buChar char="]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kern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kern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%5</m:t>
                    </m:r>
                  </m:oMath>
                </a14:m>
                <a:endParaRPr lang="en-US" kern="0" dirty="0"/>
              </a:p>
              <a:p>
                <a:r>
                  <a:rPr lang="en-US" kern="0" dirty="0"/>
                  <a:t>keys:</a:t>
                </a:r>
              </a:p>
              <a:p>
                <a:pPr lvl="1"/>
                <a:r>
                  <a:rPr lang="en-US" kern="0" dirty="0"/>
                  <a:t>20, 15, 40</a:t>
                </a:r>
                <a:r>
                  <a:rPr lang="en-US" kern="0"/>
                  <a:t>, 50, </a:t>
                </a:r>
                <a:r>
                  <a:rPr lang="en-US" kern="0" dirty="0"/>
                  <a:t>75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85E641D-1D98-4BF3-9A3E-63F1B4643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04913"/>
                <a:ext cx="8229600" cy="4343400"/>
              </a:xfrm>
              <a:prstGeom prst="rect">
                <a:avLst/>
              </a:prstGeom>
              <a:blipFill>
                <a:blip r:embed="rId2"/>
                <a:stretch>
                  <a:fillRect l="-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4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Analysis of Chaining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Assume </a:t>
            </a:r>
            <a:r>
              <a:rPr lang="en-US" i="1">
                <a:solidFill>
                  <a:schemeClr val="tx2"/>
                </a:solidFill>
              </a:rPr>
              <a:t>simple uniform hashing</a:t>
            </a:r>
            <a:r>
              <a:rPr lang="en-US"/>
              <a:t>: each key in table is equally likely to be hashed to any slot</a:t>
            </a:r>
          </a:p>
          <a:p>
            <a:r>
              <a:rPr lang="en-US"/>
              <a:t>Given </a:t>
            </a:r>
            <a:r>
              <a:rPr lang="en-US" i="1"/>
              <a:t>n</a:t>
            </a:r>
            <a:r>
              <a:rPr lang="en-US"/>
              <a:t> keys and </a:t>
            </a:r>
            <a:r>
              <a:rPr lang="en-US" i="1"/>
              <a:t>m</a:t>
            </a:r>
            <a:r>
              <a:rPr lang="en-US"/>
              <a:t> slots in the table: the </a:t>
            </a:r>
            <a:br>
              <a:rPr lang="en-US"/>
            </a:br>
            <a:r>
              <a:rPr lang="en-US" i="1">
                <a:solidFill>
                  <a:schemeClr val="tx2"/>
                </a:solidFill>
              </a:rPr>
              <a:t>load factor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= average # keys per slot</a:t>
            </a:r>
          </a:p>
          <a:p>
            <a:r>
              <a:rPr lang="en-US" i="1">
                <a:solidFill>
                  <a:schemeClr val="accent1"/>
                </a:solidFill>
                <a:sym typeface="Symbol" pitchFamily="18" charset="2"/>
              </a:rPr>
              <a:t>What will be the average cost of an  unsuccessful search for a key?</a:t>
            </a:r>
          </a:p>
          <a:p>
            <a:endParaRPr lang="en-US">
              <a:sym typeface="Symbol" pitchFamily="18" charset="2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Analysis of Chaining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Assume </a:t>
            </a:r>
            <a:r>
              <a:rPr lang="en-US" i="1">
                <a:solidFill>
                  <a:schemeClr val="tx2"/>
                </a:solidFill>
              </a:rPr>
              <a:t>simple uniform hashing</a:t>
            </a:r>
            <a:r>
              <a:rPr lang="en-US"/>
              <a:t>: each key in table is equally likely to be hashed to any slot</a:t>
            </a:r>
          </a:p>
          <a:p>
            <a:r>
              <a:rPr lang="en-US"/>
              <a:t>Given </a:t>
            </a:r>
            <a:r>
              <a:rPr lang="en-US" i="1"/>
              <a:t>n</a:t>
            </a:r>
            <a:r>
              <a:rPr lang="en-US"/>
              <a:t> keys and </a:t>
            </a:r>
            <a:r>
              <a:rPr lang="en-US" i="1"/>
              <a:t>m</a:t>
            </a:r>
            <a:r>
              <a:rPr lang="en-US"/>
              <a:t> slots in the table, the </a:t>
            </a:r>
            <a:br>
              <a:rPr lang="en-US"/>
            </a:br>
            <a:r>
              <a:rPr lang="en-US" i="1">
                <a:solidFill>
                  <a:schemeClr val="tx2"/>
                </a:solidFill>
              </a:rPr>
              <a:t>load factor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= average # keys per slot</a:t>
            </a:r>
          </a:p>
          <a:p>
            <a:r>
              <a:rPr lang="en-US" i="1">
                <a:solidFill>
                  <a:schemeClr val="accent1"/>
                </a:solidFill>
                <a:sym typeface="Symbol" pitchFamily="18" charset="2"/>
              </a:rPr>
              <a:t>What will be the average cost of an  unsuccessful search for a key?     </a:t>
            </a:r>
            <a:r>
              <a:rPr lang="en-US">
                <a:sym typeface="Symbol" pitchFamily="18" charset="2"/>
              </a:rPr>
              <a:t>A: </a:t>
            </a:r>
            <a:r>
              <a:rPr lang="en-US"/>
              <a:t>O(1+</a:t>
            </a:r>
            <a:r>
              <a:rPr lang="en-US" i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Analysis of Chaining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Assume </a:t>
            </a:r>
            <a:r>
              <a:rPr lang="en-US" i="1">
                <a:solidFill>
                  <a:schemeClr val="tx2"/>
                </a:solidFill>
              </a:rPr>
              <a:t>simple uniform hashing</a:t>
            </a:r>
            <a:r>
              <a:rPr lang="en-US"/>
              <a:t>: each key in table is equally likely to be hashed to any slot</a:t>
            </a:r>
          </a:p>
          <a:p>
            <a:r>
              <a:rPr lang="en-US"/>
              <a:t>Given </a:t>
            </a:r>
            <a:r>
              <a:rPr lang="en-US" i="1"/>
              <a:t>n</a:t>
            </a:r>
            <a:r>
              <a:rPr lang="en-US"/>
              <a:t> keys and </a:t>
            </a:r>
            <a:r>
              <a:rPr lang="en-US" i="1"/>
              <a:t>m</a:t>
            </a:r>
            <a:r>
              <a:rPr lang="en-US"/>
              <a:t> slots in the table, the </a:t>
            </a:r>
            <a:br>
              <a:rPr lang="en-US"/>
            </a:br>
            <a:r>
              <a:rPr lang="en-US" i="1">
                <a:solidFill>
                  <a:schemeClr val="tx2"/>
                </a:solidFill>
              </a:rPr>
              <a:t>load factor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= average # keys per slot</a:t>
            </a:r>
          </a:p>
          <a:p>
            <a:r>
              <a:rPr lang="en-US" i="1">
                <a:solidFill>
                  <a:schemeClr val="accent1"/>
                </a:solidFill>
                <a:sym typeface="Symbol" pitchFamily="18" charset="2"/>
              </a:rPr>
              <a:t>What will be the average cost of an  unsuccessful search for a key?     </a:t>
            </a:r>
            <a:r>
              <a:rPr lang="en-US">
                <a:sym typeface="Symbol" pitchFamily="18" charset="2"/>
              </a:rPr>
              <a:t>A: </a:t>
            </a:r>
            <a:r>
              <a:rPr lang="en-US"/>
              <a:t>O(1+</a:t>
            </a:r>
            <a:r>
              <a:rPr lang="en-US" i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)</a:t>
            </a:r>
          </a:p>
          <a:p>
            <a:r>
              <a:rPr lang="en-US" i="1">
                <a:solidFill>
                  <a:schemeClr val="accent1"/>
                </a:solidFill>
                <a:sym typeface="Symbol" pitchFamily="18" charset="2"/>
              </a:rPr>
              <a:t>What will be the average cost of a successful search?    </a:t>
            </a:r>
            <a:endParaRPr lang="en-US" i="1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Analysis of Chaining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Assume </a:t>
            </a:r>
            <a:r>
              <a:rPr lang="en-US" i="1">
                <a:solidFill>
                  <a:schemeClr val="tx2"/>
                </a:solidFill>
              </a:rPr>
              <a:t>simple uniform hashing</a:t>
            </a:r>
            <a:r>
              <a:rPr lang="en-US"/>
              <a:t>: each key in table is equally likely to be hashed to any slot</a:t>
            </a:r>
          </a:p>
          <a:p>
            <a:r>
              <a:rPr lang="en-US"/>
              <a:t>Given </a:t>
            </a:r>
            <a:r>
              <a:rPr lang="en-US" i="1"/>
              <a:t>n</a:t>
            </a:r>
            <a:r>
              <a:rPr lang="en-US"/>
              <a:t> keys and </a:t>
            </a:r>
            <a:r>
              <a:rPr lang="en-US" i="1"/>
              <a:t>m</a:t>
            </a:r>
            <a:r>
              <a:rPr lang="en-US"/>
              <a:t> slots in the table, the </a:t>
            </a:r>
            <a:br>
              <a:rPr lang="en-US"/>
            </a:br>
            <a:r>
              <a:rPr lang="en-US" i="1">
                <a:solidFill>
                  <a:schemeClr val="tx2"/>
                </a:solidFill>
              </a:rPr>
              <a:t>load factor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= average # keys per slot</a:t>
            </a:r>
          </a:p>
          <a:p>
            <a:r>
              <a:rPr lang="en-US" i="1">
                <a:solidFill>
                  <a:schemeClr val="accent1"/>
                </a:solidFill>
                <a:sym typeface="Symbol" pitchFamily="18" charset="2"/>
              </a:rPr>
              <a:t>What will be the average cost of an  unsuccessful search for a key?     </a:t>
            </a:r>
            <a:r>
              <a:rPr lang="en-US">
                <a:sym typeface="Symbol" pitchFamily="18" charset="2"/>
              </a:rPr>
              <a:t>A: </a:t>
            </a:r>
            <a:r>
              <a:rPr lang="en-US"/>
              <a:t>O(1+</a:t>
            </a:r>
            <a:r>
              <a:rPr lang="en-US" i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)</a:t>
            </a:r>
          </a:p>
          <a:p>
            <a:r>
              <a:rPr lang="en-US" i="1">
                <a:solidFill>
                  <a:schemeClr val="accent1"/>
                </a:solidFill>
                <a:sym typeface="Symbol" pitchFamily="18" charset="2"/>
              </a:rPr>
              <a:t>What will be the average cost of a successful search?    </a:t>
            </a:r>
            <a:r>
              <a:rPr lang="en-US">
                <a:sym typeface="Symbol" pitchFamily="18" charset="2"/>
              </a:rPr>
              <a:t>A: O(1 +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/2) = O(1 + </a:t>
            </a:r>
            <a:r>
              <a:rPr lang="en-US" i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Analysis of Chaining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703263" y="1473200"/>
            <a:ext cx="7737475" cy="2657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Draw the 11-item hash table that results from using 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hash function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(2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+ 5) mod 11, to hash 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keys 12, 44, 13, 88, 23, 94, 11, 39, 20, 16, and 5, 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assuming collisions are handled by chaining.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81EFAC-623F-46EF-8A6B-25E55B73AFB9}"/>
                  </a:ext>
                </a:extLst>
              </p14:cNvPr>
              <p14:cNvContentPartPr/>
              <p14:nvPr/>
            </p14:nvContentPartPr>
            <p14:xfrm>
              <a:off x="2176920" y="1085760"/>
              <a:ext cx="6006600" cy="373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81EFAC-623F-46EF-8A6B-25E55B73A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7560" y="1076400"/>
                <a:ext cx="6025320" cy="375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Analysis of Chaining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0" y="860335"/>
            <a:ext cx="5081263" cy="170456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Draw the 11-item hash table that results from using 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hash function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= (2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+ 5) mod 11, to hash 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keys 12, 44, 13, 88, 23, 94, 11, 39, 20, 16, and 5, 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assuming collisions are handled by chaining.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351079-AD81-4FA9-94A2-CAD503D15DA1}"/>
                  </a:ext>
                </a:extLst>
              </p14:cNvPr>
              <p14:cNvContentPartPr/>
              <p14:nvPr/>
            </p14:nvContentPartPr>
            <p14:xfrm>
              <a:off x="192960" y="1222560"/>
              <a:ext cx="7636320" cy="447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351079-AD81-4FA9-94A2-CAD503D15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600" y="1213200"/>
                <a:ext cx="7655040" cy="44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286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Open Addressing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Basic idea: </a:t>
            </a:r>
          </a:p>
          <a:p>
            <a:pPr lvl="1"/>
            <a:r>
              <a:rPr lang="en-US"/>
              <a:t>To insert: if slot is full, try another slot, …, until an open slot is found (</a:t>
            </a:r>
            <a:r>
              <a:rPr lang="en-US" i="1">
                <a:solidFill>
                  <a:schemeClr val="tx2"/>
                </a:solidFill>
              </a:rPr>
              <a:t>probing</a:t>
            </a:r>
            <a:r>
              <a:rPr lang="en-US"/>
              <a:t>)</a:t>
            </a:r>
          </a:p>
          <a:p>
            <a:pPr lvl="1"/>
            <a:r>
              <a:rPr lang="en-US"/>
              <a:t>To search, follow same sequence of probes as would be used when inserting the element</a:t>
            </a:r>
          </a:p>
          <a:p>
            <a:pPr lvl="2"/>
            <a:r>
              <a:rPr lang="en-US"/>
              <a:t>If reach element with correct key, return it</a:t>
            </a:r>
          </a:p>
          <a:p>
            <a:pPr lvl="2"/>
            <a:r>
              <a:rPr lang="en-US"/>
              <a:t>If reach a NULL pointer, element is not in table</a:t>
            </a:r>
          </a:p>
          <a:p>
            <a:r>
              <a:rPr lang="en-US"/>
              <a:t>Good for fixed sets (adding but no deletion)</a:t>
            </a:r>
          </a:p>
          <a:p>
            <a:pPr lvl="1"/>
            <a:r>
              <a:rPr lang="en-US"/>
              <a:t>Example: spell checking</a:t>
            </a:r>
          </a:p>
          <a:p>
            <a:r>
              <a:rPr lang="en-US"/>
              <a:t>Table needn’t be much bigger than </a:t>
            </a:r>
            <a:r>
              <a:rPr lang="en-US" i="1"/>
              <a:t>n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62B968-FFAE-4904-BB68-D227770FECB0}"/>
                  </a:ext>
                </a:extLst>
              </p14:cNvPr>
              <p14:cNvContentPartPr/>
              <p14:nvPr/>
            </p14:nvContentPartPr>
            <p14:xfrm>
              <a:off x="6966360" y="3894480"/>
              <a:ext cx="1403280" cy="176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62B968-FFAE-4904-BB68-D227770FEC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7000" y="3885120"/>
                <a:ext cx="1422000" cy="178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Probe Sequence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01738"/>
            <a:ext cx="8839200" cy="5180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Sequence of slots examined during a key search constitutes a </a:t>
            </a:r>
            <a:r>
              <a:rPr lang="en-US" altLang="zh-CN" b="1" i="1">
                <a:solidFill>
                  <a:srgbClr val="CC3300"/>
                </a:solidFill>
                <a:ea typeface="SimSun" pitchFamily="2" charset="-122"/>
              </a:rPr>
              <a:t>probe sequence</a:t>
            </a:r>
            <a:r>
              <a:rPr lang="en-US" altLang="zh-CN">
                <a:ea typeface="SimSun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Probe sequence must be a permutation of the slot numbers.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We examine every slot in the table, if we have to.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We don’t examine any slot more than once.</a:t>
            </a:r>
          </a:p>
          <a:p>
            <a:pPr lvl="1">
              <a:lnSpc>
                <a:spcPct val="90000"/>
              </a:lnSpc>
            </a:pPr>
            <a:endParaRPr lang="en-US" altLang="zh-CN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The hash function is extended to: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i="1">
                <a:solidFill>
                  <a:srgbClr val="CC3300"/>
                </a:solidFill>
                <a:ea typeface="SimSun" pitchFamily="2" charset="-122"/>
              </a:rPr>
              <a:t>h</a:t>
            </a:r>
            <a:r>
              <a:rPr lang="en-US" altLang="zh-CN" sz="2800" b="1">
                <a:solidFill>
                  <a:srgbClr val="CC3300"/>
                </a:solidFill>
                <a:ea typeface="SimSun" pitchFamily="2" charset="-122"/>
              </a:rPr>
              <a:t> : </a:t>
            </a:r>
            <a:r>
              <a:rPr lang="en-US" altLang="zh-CN" sz="2800" b="1" i="1">
                <a:solidFill>
                  <a:srgbClr val="CC3300"/>
                </a:solidFill>
                <a:ea typeface="SimSun" pitchFamily="2" charset="-122"/>
              </a:rPr>
              <a:t>U</a:t>
            </a:r>
            <a:r>
              <a:rPr lang="en-US" altLang="zh-CN" sz="2800" b="1">
                <a:solidFill>
                  <a:srgbClr val="CC3300"/>
                </a:solidFill>
                <a:ea typeface="SimSun" pitchFamily="2" charset="-122"/>
              </a:rPr>
              <a:t> </a:t>
            </a:r>
            <a:r>
              <a:rPr lang="en-US" altLang="zh-CN" sz="2800" b="1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 {0, 1, …, </a:t>
            </a:r>
            <a:r>
              <a:rPr lang="en-US" altLang="zh-CN" sz="2800" b="1" i="1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 – 1}  {0, 1, …, </a:t>
            </a:r>
            <a:r>
              <a:rPr lang="en-US" altLang="zh-CN" sz="2800" b="1" i="1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 – 1}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1000" i="1">
              <a:ea typeface="SimSun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000" i="1">
                <a:ea typeface="SimSun" pitchFamily="2" charset="-122"/>
              </a:rPr>
              <a:t> </a:t>
            </a:r>
            <a:r>
              <a:rPr lang="en-US" altLang="zh-CN" sz="2000" i="1">
                <a:ea typeface="SimSun" pitchFamily="2" charset="-122"/>
              </a:rPr>
              <a:t>                      </a:t>
            </a:r>
            <a:r>
              <a:rPr lang="en-US" altLang="zh-CN" sz="1800" i="1">
                <a:ea typeface="SimSun" pitchFamily="2" charset="-122"/>
              </a:rPr>
              <a:t>        </a:t>
            </a:r>
            <a:r>
              <a:rPr lang="en-US" altLang="zh-CN" sz="1800">
                <a:solidFill>
                  <a:schemeClr val="hlink"/>
                </a:solidFill>
                <a:ea typeface="SimSun" pitchFamily="2" charset="-122"/>
              </a:rPr>
              <a:t>probe number                               slot number</a:t>
            </a:r>
          </a:p>
          <a:p>
            <a:pPr>
              <a:lnSpc>
                <a:spcPct val="90000"/>
              </a:lnSpc>
            </a:pPr>
            <a:endParaRPr lang="en-US" altLang="zh-CN" sz="1400">
              <a:ea typeface="SimSun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  <a:sym typeface="Symbol" pitchFamily="18" charset="2"/>
              </a:rPr>
              <a:t></a:t>
            </a:r>
            <a:r>
              <a:rPr lang="en-US" altLang="zh-CN" sz="2800" i="1">
                <a:ea typeface="SimSun" pitchFamily="2" charset="-122"/>
                <a:sym typeface="Symbol" pitchFamily="18" charset="2"/>
              </a:rPr>
              <a:t>h</a:t>
            </a:r>
            <a:r>
              <a:rPr lang="en-US" altLang="zh-CN" sz="2800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 sz="2800" i="1">
                <a:ea typeface="SimSun" pitchFamily="2" charset="-122"/>
                <a:sym typeface="Symbol" pitchFamily="18" charset="2"/>
              </a:rPr>
              <a:t>k</a:t>
            </a:r>
            <a:r>
              <a:rPr lang="en-US" altLang="zh-CN" sz="2800">
                <a:ea typeface="SimSun" pitchFamily="2" charset="-122"/>
                <a:sym typeface="Symbol" pitchFamily="18" charset="2"/>
              </a:rPr>
              <a:t>, 0), </a:t>
            </a:r>
            <a:r>
              <a:rPr lang="en-US" altLang="zh-CN" sz="2800" i="1">
                <a:ea typeface="SimSun" pitchFamily="2" charset="-122"/>
                <a:sym typeface="Symbol" pitchFamily="18" charset="2"/>
              </a:rPr>
              <a:t>h</a:t>
            </a:r>
            <a:r>
              <a:rPr lang="en-US" altLang="zh-CN" sz="2800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 sz="2800" i="1">
                <a:ea typeface="SimSun" pitchFamily="2" charset="-122"/>
                <a:sym typeface="Symbol" pitchFamily="18" charset="2"/>
              </a:rPr>
              <a:t>k</a:t>
            </a:r>
            <a:r>
              <a:rPr lang="en-US" altLang="zh-CN" sz="2800">
                <a:ea typeface="SimSun" pitchFamily="2" charset="-122"/>
                <a:sym typeface="Symbol" pitchFamily="18" charset="2"/>
              </a:rPr>
              <a:t>, 1),…,</a:t>
            </a:r>
            <a:r>
              <a:rPr lang="en-US" altLang="zh-CN" sz="2800" i="1">
                <a:ea typeface="SimSun" pitchFamily="2" charset="-122"/>
                <a:sym typeface="Symbol" pitchFamily="18" charset="2"/>
              </a:rPr>
              <a:t>h</a:t>
            </a:r>
            <a:r>
              <a:rPr lang="en-US" altLang="zh-CN" sz="2800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 sz="2800" i="1">
                <a:ea typeface="SimSun" pitchFamily="2" charset="-122"/>
                <a:sym typeface="Symbol" pitchFamily="18" charset="2"/>
              </a:rPr>
              <a:t>k</a:t>
            </a:r>
            <a:r>
              <a:rPr lang="en-US" altLang="zh-CN" sz="2800"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800" i="1">
                <a:ea typeface="SimSun" pitchFamily="2" charset="-122"/>
                <a:sym typeface="Symbol" pitchFamily="18" charset="2"/>
              </a:rPr>
              <a:t>m</a:t>
            </a:r>
            <a:r>
              <a:rPr lang="en-US" altLang="zh-CN" sz="2400" i="1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SimSun" pitchFamily="2" charset="-122"/>
                <a:sym typeface="Symbol" pitchFamily="18" charset="2"/>
              </a:rPr>
              <a:t>–</a:t>
            </a:r>
            <a:r>
              <a:rPr lang="en-US" altLang="zh-CN" sz="120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800">
                <a:ea typeface="SimSun" pitchFamily="2" charset="-122"/>
                <a:sym typeface="Symbol" pitchFamily="18" charset="2"/>
              </a:rPr>
              <a:t>1) should be a permutation of   0, 1,…,</a:t>
            </a:r>
            <a:r>
              <a:rPr lang="en-US" altLang="zh-CN" sz="2800" i="1">
                <a:ea typeface="SimSun" pitchFamily="2" charset="-122"/>
                <a:sym typeface="Symbol" pitchFamily="18" charset="2"/>
              </a:rPr>
              <a:t> m</a:t>
            </a:r>
            <a:r>
              <a:rPr lang="en-US" altLang="zh-CN" sz="2400" i="1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SimSun" pitchFamily="2" charset="-122"/>
                <a:sym typeface="Symbol" pitchFamily="18" charset="2"/>
              </a:rPr>
              <a:t>–</a:t>
            </a:r>
            <a:r>
              <a:rPr lang="en-US" altLang="zh-CN" sz="120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800">
                <a:ea typeface="SimSun" pitchFamily="2" charset="-122"/>
                <a:sym typeface="Symbol" pitchFamily="18" charset="2"/>
              </a:rPr>
              <a:t>1 .</a:t>
            </a: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SimSun" pitchFamily="2" charset="-122"/>
            </a:endParaRPr>
          </a:p>
        </p:txBody>
      </p:sp>
      <p:sp>
        <p:nvSpPr>
          <p:cNvPr id="26628" name="AutoShape 4"/>
          <p:cNvSpPr>
            <a:spLocks/>
          </p:cNvSpPr>
          <p:nvPr/>
        </p:nvSpPr>
        <p:spPr bwMode="auto">
          <a:xfrm rot="-5400000">
            <a:off x="3246438" y="3505200"/>
            <a:ext cx="76200" cy="2286000"/>
          </a:xfrm>
          <a:prstGeom prst="leftBrace">
            <a:avLst>
              <a:gd name="adj1" fmla="val 2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26629" name="AutoShape 6"/>
          <p:cNvSpPr>
            <a:spLocks/>
          </p:cNvSpPr>
          <p:nvPr/>
        </p:nvSpPr>
        <p:spPr bwMode="auto">
          <a:xfrm rot="-5400000">
            <a:off x="6096000" y="3471863"/>
            <a:ext cx="76200" cy="2286000"/>
          </a:xfrm>
          <a:prstGeom prst="leftBrace">
            <a:avLst>
              <a:gd name="adj1" fmla="val 2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7BAAC0-2859-404E-AA0F-503CA2ACFC4D}"/>
                  </a:ext>
                </a:extLst>
              </p14:cNvPr>
              <p14:cNvContentPartPr/>
              <p14:nvPr/>
            </p14:nvContentPartPr>
            <p14:xfrm>
              <a:off x="708120" y="1560240"/>
              <a:ext cx="8184600" cy="236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7BAAC0-2859-404E-AA0F-503CA2ACFC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760" y="1550880"/>
                <a:ext cx="8203320" cy="238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Computing Probe Sequences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The ideal situation is </a:t>
            </a:r>
            <a:r>
              <a:rPr lang="en-US" altLang="zh-CN" sz="2800" b="1" i="1" dirty="0">
                <a:solidFill>
                  <a:srgbClr val="CC3300"/>
                </a:solidFill>
                <a:ea typeface="SimSun" pitchFamily="2" charset="-122"/>
              </a:rPr>
              <a:t>uniform hashing</a:t>
            </a:r>
            <a:r>
              <a:rPr lang="en-US" altLang="zh-CN" sz="2800" dirty="0">
                <a:ea typeface="SimSun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Generalization of simple uniform hashing.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Each key is equally likely to have any of the </a:t>
            </a:r>
            <a:r>
              <a:rPr lang="en-US" altLang="zh-CN" i="1" dirty="0">
                <a:ea typeface="SimSun" pitchFamily="2" charset="-122"/>
              </a:rPr>
              <a:t>m</a:t>
            </a:r>
            <a:r>
              <a:rPr lang="en-US" altLang="zh-CN" dirty="0">
                <a:ea typeface="SimSun" pitchFamily="2" charset="-122"/>
              </a:rPr>
              <a:t>! permutations of 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0, 1,…,</a:t>
            </a:r>
            <a:r>
              <a:rPr lang="en-US" altLang="zh-CN" i="1" dirty="0">
                <a:ea typeface="SimSun" pitchFamily="2" charset="-122"/>
                <a:sym typeface="Symbol" pitchFamily="18" charset="2"/>
              </a:rPr>
              <a:t> m</a:t>
            </a:r>
            <a:r>
              <a:rPr lang="en-US" altLang="zh-CN" sz="2000" i="1" dirty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1800" dirty="0">
                <a:ea typeface="SimSun" pitchFamily="2" charset="-122"/>
                <a:sym typeface="Symbol" pitchFamily="18" charset="2"/>
              </a:rPr>
              <a:t>–</a:t>
            </a:r>
            <a:r>
              <a:rPr lang="en-US" altLang="zh-CN" sz="1100" dirty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1 as its probe sequence.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  <a:sym typeface="Symbol" pitchFamily="18" charset="2"/>
              </a:rPr>
              <a:t>It is 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hard to implement</a:t>
            </a:r>
            <a:r>
              <a:rPr lang="en-US" altLang="zh-CN" sz="2800" dirty="0">
                <a:ea typeface="SimSun" pitchFamily="2" charset="-122"/>
                <a:sym typeface="Symbol" pitchFamily="18" charset="2"/>
              </a:rPr>
              <a:t> true uniform hashing.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Approximate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 with techniques that at least guarantee that the probe sequence is a permutation of 0, 1,…,</a:t>
            </a:r>
            <a:r>
              <a:rPr lang="en-US" altLang="zh-CN" i="1" dirty="0">
                <a:ea typeface="SimSun" pitchFamily="2" charset="-122"/>
                <a:sym typeface="Symbol" pitchFamily="18" charset="2"/>
              </a:rPr>
              <a:t> m</a:t>
            </a:r>
            <a:r>
              <a:rPr lang="en-US" altLang="zh-CN" sz="2000" i="1" dirty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1800" dirty="0">
                <a:ea typeface="SimSun" pitchFamily="2" charset="-122"/>
                <a:sym typeface="Symbol" pitchFamily="18" charset="2"/>
              </a:rPr>
              <a:t>–</a:t>
            </a:r>
            <a:r>
              <a:rPr lang="en-US" altLang="zh-CN" sz="1100" dirty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1.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hlink"/>
                </a:solidFill>
                <a:ea typeface="SimSun" pitchFamily="2" charset="-122"/>
                <a:sym typeface="Symbol" pitchFamily="18" charset="2"/>
              </a:rPr>
              <a:t>Some techniques: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  <a:sym typeface="Symbol" pitchFamily="18" charset="2"/>
              </a:rPr>
              <a:t>Use </a:t>
            </a:r>
            <a:r>
              <a:rPr lang="en-US" altLang="zh-CN" b="1" i="1" dirty="0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auxiliary hash functions</a:t>
            </a:r>
            <a:r>
              <a:rPr lang="en-US" altLang="zh-CN" i="1" dirty="0">
                <a:ea typeface="SimSun" pitchFamily="2" charset="-122"/>
                <a:sym typeface="Symbol" pitchFamily="18" charset="2"/>
              </a:rPr>
              <a:t>.</a:t>
            </a:r>
            <a:endParaRPr lang="en-US" altLang="zh-CN" dirty="0">
              <a:ea typeface="SimSun" pitchFamily="2" charset="-122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SimSun" pitchFamily="2" charset="-122"/>
                <a:sym typeface="Symbol" pitchFamily="18" charset="2"/>
              </a:rPr>
              <a:t>Linear Probing.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SimSun" pitchFamily="2" charset="-122"/>
                <a:sym typeface="Symbol" pitchFamily="18" charset="2"/>
              </a:rPr>
              <a:t>Quadratic Probing.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SimSun" pitchFamily="2" charset="-122"/>
                <a:sym typeface="Symbol" pitchFamily="18" charset="2"/>
              </a:rPr>
              <a:t>Double Hashing.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  <a:sym typeface="Symbol" pitchFamily="18" charset="2"/>
              </a:rPr>
              <a:t>Can’t produce all </a:t>
            </a:r>
            <a:r>
              <a:rPr lang="en-US" altLang="zh-CN" i="1" dirty="0">
                <a:ea typeface="SimSun" pitchFamily="2" charset="-122"/>
                <a:sym typeface="Symbol" pitchFamily="18" charset="2"/>
              </a:rPr>
              <a:t>m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! probe sequences.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Dictionary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534400" cy="4883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CC3300"/>
                </a:solidFill>
                <a:ea typeface="SimSun" pitchFamily="2" charset="-122"/>
              </a:rPr>
              <a:t>Dictionary: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Dynamic-set data structure for </a:t>
            </a:r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storing items indexed using </a:t>
            </a:r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keys</a:t>
            </a:r>
            <a:r>
              <a:rPr lang="en-US" altLang="zh-CN">
                <a:ea typeface="SimSun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Supports </a:t>
            </a:r>
            <a:r>
              <a:rPr lang="en-US" altLang="zh-CN">
                <a:solidFill>
                  <a:srgbClr val="CC3300"/>
                </a:solidFill>
                <a:ea typeface="SimSun" pitchFamily="2" charset="-122"/>
              </a:rPr>
              <a:t>operations Insert, Search, and Delete</a:t>
            </a:r>
            <a:r>
              <a:rPr lang="en-US" altLang="zh-CN">
                <a:ea typeface="SimSun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Applications:</a:t>
            </a:r>
          </a:p>
          <a:p>
            <a:pPr marL="1085850" lvl="2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Symbol table of a compiler.</a:t>
            </a:r>
          </a:p>
          <a:p>
            <a:pPr marL="1085850" lvl="2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Memory-management tables in operating systems. </a:t>
            </a:r>
          </a:p>
          <a:p>
            <a:pPr marL="1085850" lvl="2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Large-scale distributed systems.</a:t>
            </a:r>
          </a:p>
          <a:p>
            <a:pPr>
              <a:lnSpc>
                <a:spcPct val="90000"/>
              </a:lnSpc>
            </a:pPr>
            <a:endParaRPr lang="en-US" altLang="zh-CN" b="1">
              <a:solidFill>
                <a:srgbClr val="CC3300"/>
              </a:solidFill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CC3300"/>
                </a:solidFill>
                <a:ea typeface="SimSun" pitchFamily="2" charset="-122"/>
              </a:rPr>
              <a:t>Hash Tables: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Effective way of implementing dictionaries.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Generalization of ordinary arrays.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Linear Probing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334000"/>
          </a:xfrm>
        </p:spPr>
        <p:txBody>
          <a:bodyPr/>
          <a:lstStyle/>
          <a:p>
            <a:r>
              <a:rPr lang="en-US" altLang="zh-CN" sz="2800" i="1">
                <a:solidFill>
                  <a:srgbClr val="CC3300"/>
                </a:solidFill>
                <a:ea typeface="SimSun" pitchFamily="2" charset="-122"/>
              </a:rPr>
              <a:t>h</a:t>
            </a:r>
            <a:r>
              <a:rPr lang="en-US" altLang="zh-CN" sz="2800">
                <a:solidFill>
                  <a:srgbClr val="CC3300"/>
                </a:solidFill>
                <a:ea typeface="SimSun" pitchFamily="2" charset="-122"/>
              </a:rPr>
              <a:t>(</a:t>
            </a:r>
            <a:r>
              <a:rPr lang="en-US" altLang="zh-CN" sz="2800" i="1">
                <a:solidFill>
                  <a:srgbClr val="CC3300"/>
                </a:solidFill>
                <a:ea typeface="SimSun" pitchFamily="2" charset="-122"/>
              </a:rPr>
              <a:t>k</a:t>
            </a:r>
            <a:r>
              <a:rPr lang="en-US" altLang="zh-CN" sz="2800">
                <a:solidFill>
                  <a:srgbClr val="CC3300"/>
                </a:solidFill>
                <a:ea typeface="SimSun" pitchFamily="2" charset="-122"/>
              </a:rPr>
              <a:t>, </a:t>
            </a:r>
            <a:r>
              <a:rPr lang="en-US" altLang="zh-CN" sz="2800" i="1">
                <a:solidFill>
                  <a:srgbClr val="CC3300"/>
                </a:solidFill>
                <a:ea typeface="SimSun" pitchFamily="2" charset="-122"/>
              </a:rPr>
              <a:t>i</a:t>
            </a:r>
            <a:r>
              <a:rPr lang="en-US" altLang="zh-CN" sz="2800">
                <a:solidFill>
                  <a:srgbClr val="CC3300"/>
                </a:solidFill>
                <a:ea typeface="SimSun" pitchFamily="2" charset="-122"/>
              </a:rPr>
              <a:t>) = (</a:t>
            </a:r>
            <a:r>
              <a:rPr lang="en-US" altLang="zh-CN" sz="2800" i="1">
                <a:solidFill>
                  <a:srgbClr val="CC3300"/>
                </a:solidFill>
                <a:ea typeface="SimSun" pitchFamily="2" charset="-122"/>
              </a:rPr>
              <a:t>h</a:t>
            </a:r>
            <a:r>
              <a:rPr lang="en-US" altLang="zh-CN" sz="2800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</a:t>
            </a:r>
            <a:r>
              <a:rPr lang="en-US" altLang="zh-CN" sz="2800">
                <a:solidFill>
                  <a:srgbClr val="CC3300"/>
                </a:solidFill>
                <a:ea typeface="SimSun" pitchFamily="2" charset="-122"/>
              </a:rPr>
              <a:t>(</a:t>
            </a:r>
            <a:r>
              <a:rPr lang="en-US" altLang="zh-CN" sz="2800" i="1">
                <a:solidFill>
                  <a:srgbClr val="CC3300"/>
                </a:solidFill>
                <a:ea typeface="SimSun" pitchFamily="2" charset="-122"/>
              </a:rPr>
              <a:t>k</a:t>
            </a:r>
            <a:r>
              <a:rPr lang="en-US" altLang="zh-CN" sz="2800">
                <a:solidFill>
                  <a:srgbClr val="CC3300"/>
                </a:solidFill>
                <a:ea typeface="SimSun" pitchFamily="2" charset="-122"/>
              </a:rPr>
              <a:t>) + </a:t>
            </a:r>
            <a:r>
              <a:rPr lang="en-US" altLang="zh-CN" sz="2800" i="1">
                <a:solidFill>
                  <a:srgbClr val="CC3300"/>
                </a:solidFill>
                <a:ea typeface="SimSun" pitchFamily="2" charset="-122"/>
              </a:rPr>
              <a:t>i</a:t>
            </a:r>
            <a:r>
              <a:rPr lang="en-US" altLang="zh-CN" sz="2800">
                <a:solidFill>
                  <a:srgbClr val="CC3300"/>
                </a:solidFill>
                <a:ea typeface="SimSun" pitchFamily="2" charset="-122"/>
              </a:rPr>
              <a:t>) mod </a:t>
            </a:r>
            <a:r>
              <a:rPr lang="en-US" altLang="zh-CN" sz="2800" i="1">
                <a:solidFill>
                  <a:srgbClr val="CC3300"/>
                </a:solidFill>
                <a:ea typeface="SimSun" pitchFamily="2" charset="-122"/>
              </a:rPr>
              <a:t>m</a:t>
            </a:r>
            <a:r>
              <a:rPr lang="en-US" altLang="zh-CN" sz="2800">
                <a:solidFill>
                  <a:srgbClr val="CC3300"/>
                </a:solidFill>
                <a:ea typeface="SimSun" pitchFamily="2" charset="-122"/>
              </a:rPr>
              <a:t>.</a:t>
            </a:r>
          </a:p>
          <a:p>
            <a:endParaRPr lang="en-US" altLang="zh-CN" sz="2800">
              <a:ea typeface="SimSun" pitchFamily="2" charset="-122"/>
            </a:endParaRPr>
          </a:p>
          <a:p>
            <a:r>
              <a:rPr lang="en-US" altLang="zh-CN" sz="2800">
                <a:ea typeface="SimSun" pitchFamily="2" charset="-122"/>
              </a:rPr>
              <a:t>The initial probe determines the entire probe sequence.</a:t>
            </a:r>
          </a:p>
          <a:p>
            <a:pPr lvl="1"/>
            <a:r>
              <a:rPr lang="en-US" altLang="zh-CN" i="1">
                <a:ea typeface="SimSun" pitchFamily="2" charset="-122"/>
              </a:rPr>
              <a:t>T</a:t>
            </a:r>
            <a:r>
              <a:rPr lang="en-US" altLang="zh-CN">
                <a:ea typeface="SimSun" pitchFamily="2" charset="-122"/>
              </a:rPr>
              <a:t>[</a:t>
            </a:r>
            <a:r>
              <a:rPr lang="en-US" altLang="zh-CN" i="1">
                <a:ea typeface="SimSun" pitchFamily="2" charset="-122"/>
              </a:rPr>
              <a:t>h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</a:t>
            </a:r>
            <a:r>
              <a:rPr lang="en-US" altLang="zh-CN">
                <a:ea typeface="SimSun" pitchFamily="2" charset="-122"/>
              </a:rPr>
              <a:t>(</a:t>
            </a:r>
            <a:r>
              <a:rPr lang="en-US" altLang="zh-CN" i="1">
                <a:ea typeface="SimSun" pitchFamily="2" charset="-122"/>
              </a:rPr>
              <a:t>k</a:t>
            </a:r>
            <a:r>
              <a:rPr lang="en-US" altLang="zh-CN">
                <a:ea typeface="SimSun" pitchFamily="2" charset="-122"/>
              </a:rPr>
              <a:t>)], </a:t>
            </a:r>
            <a:r>
              <a:rPr lang="en-US" altLang="zh-CN" i="1">
                <a:ea typeface="SimSun" pitchFamily="2" charset="-122"/>
              </a:rPr>
              <a:t>T</a:t>
            </a:r>
            <a:r>
              <a:rPr lang="en-US" altLang="zh-CN">
                <a:ea typeface="SimSun" pitchFamily="2" charset="-122"/>
              </a:rPr>
              <a:t>[</a:t>
            </a:r>
            <a:r>
              <a:rPr lang="en-US" altLang="zh-CN" i="1">
                <a:ea typeface="SimSun" pitchFamily="2" charset="-122"/>
              </a:rPr>
              <a:t>h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</a:t>
            </a:r>
            <a:r>
              <a:rPr lang="en-US" altLang="zh-CN">
                <a:ea typeface="SimSun" pitchFamily="2" charset="-122"/>
              </a:rPr>
              <a:t>(</a:t>
            </a:r>
            <a:r>
              <a:rPr lang="en-US" altLang="zh-CN" i="1">
                <a:ea typeface="SimSun" pitchFamily="2" charset="-122"/>
              </a:rPr>
              <a:t>k</a:t>
            </a:r>
            <a:r>
              <a:rPr lang="en-US" altLang="zh-CN">
                <a:ea typeface="SimSun" pitchFamily="2" charset="-122"/>
              </a:rPr>
              <a:t>)+1], …, </a:t>
            </a:r>
            <a:r>
              <a:rPr lang="en-US" altLang="zh-CN" i="1">
                <a:ea typeface="SimSun" pitchFamily="2" charset="-122"/>
              </a:rPr>
              <a:t>T</a:t>
            </a:r>
            <a:r>
              <a:rPr lang="en-US" altLang="zh-CN">
                <a:ea typeface="SimSun" pitchFamily="2" charset="-122"/>
              </a:rPr>
              <a:t>[</a:t>
            </a:r>
            <a:r>
              <a:rPr lang="en-US" altLang="zh-CN" i="1">
                <a:ea typeface="SimSun" pitchFamily="2" charset="-122"/>
              </a:rPr>
              <a:t>m</a:t>
            </a:r>
            <a:r>
              <a:rPr lang="en-US" altLang="zh-CN">
                <a:ea typeface="SimSun" pitchFamily="2" charset="-122"/>
              </a:rPr>
              <a:t>–1], </a:t>
            </a:r>
            <a:r>
              <a:rPr lang="en-US" altLang="zh-CN" i="1">
                <a:ea typeface="SimSun" pitchFamily="2" charset="-122"/>
              </a:rPr>
              <a:t>T</a:t>
            </a:r>
            <a:r>
              <a:rPr lang="en-US" altLang="zh-CN">
                <a:ea typeface="SimSun" pitchFamily="2" charset="-122"/>
              </a:rPr>
              <a:t>[0], </a:t>
            </a:r>
            <a:r>
              <a:rPr lang="en-US" altLang="zh-CN" i="1">
                <a:ea typeface="SimSun" pitchFamily="2" charset="-122"/>
              </a:rPr>
              <a:t>T</a:t>
            </a:r>
            <a:r>
              <a:rPr lang="en-US" altLang="zh-CN">
                <a:ea typeface="SimSun" pitchFamily="2" charset="-122"/>
              </a:rPr>
              <a:t>[1], …, </a:t>
            </a:r>
            <a:r>
              <a:rPr lang="en-US" altLang="zh-CN" i="1">
                <a:ea typeface="SimSun" pitchFamily="2" charset="-122"/>
              </a:rPr>
              <a:t>T</a:t>
            </a:r>
            <a:r>
              <a:rPr lang="en-US" altLang="zh-CN">
                <a:ea typeface="SimSun" pitchFamily="2" charset="-122"/>
              </a:rPr>
              <a:t>[</a:t>
            </a:r>
            <a:r>
              <a:rPr lang="en-US" altLang="zh-CN" i="1">
                <a:ea typeface="SimSun" pitchFamily="2" charset="-122"/>
              </a:rPr>
              <a:t>h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</a:t>
            </a:r>
            <a:r>
              <a:rPr lang="en-US" altLang="zh-CN">
                <a:ea typeface="SimSun" pitchFamily="2" charset="-122"/>
              </a:rPr>
              <a:t>(</a:t>
            </a:r>
            <a:r>
              <a:rPr lang="en-US" altLang="zh-CN" i="1">
                <a:ea typeface="SimSun" pitchFamily="2" charset="-122"/>
              </a:rPr>
              <a:t>k</a:t>
            </a:r>
            <a:r>
              <a:rPr lang="en-US" altLang="zh-CN">
                <a:ea typeface="SimSun" pitchFamily="2" charset="-122"/>
              </a:rPr>
              <a:t>)–1]</a:t>
            </a:r>
          </a:p>
          <a:p>
            <a:pPr lvl="1"/>
            <a:r>
              <a:rPr lang="en-US" altLang="zh-CN">
                <a:ea typeface="SimSun" pitchFamily="2" charset="-122"/>
              </a:rPr>
              <a:t>Hence, </a:t>
            </a:r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only </a:t>
            </a:r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m</a:t>
            </a:r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 distinct probe sequences</a:t>
            </a:r>
            <a:r>
              <a:rPr lang="en-US" altLang="zh-CN">
                <a:ea typeface="SimSun" pitchFamily="2" charset="-122"/>
              </a:rPr>
              <a:t> are possible.</a:t>
            </a:r>
          </a:p>
          <a:p>
            <a:r>
              <a:rPr lang="en-US" altLang="zh-CN" sz="2800">
                <a:ea typeface="SimSun" pitchFamily="2" charset="-122"/>
              </a:rPr>
              <a:t>Suffers from </a:t>
            </a:r>
            <a:r>
              <a:rPr lang="en-US" altLang="zh-CN" sz="2800" b="1" i="1">
                <a:solidFill>
                  <a:srgbClr val="CC3300"/>
                </a:solidFill>
                <a:ea typeface="SimSun" pitchFamily="2" charset="-122"/>
              </a:rPr>
              <a:t>primary clustering</a:t>
            </a:r>
            <a:r>
              <a:rPr lang="en-US" altLang="zh-CN" sz="2800">
                <a:ea typeface="SimSun" pitchFamily="2" charset="-122"/>
              </a:rPr>
              <a:t>:</a:t>
            </a:r>
          </a:p>
          <a:p>
            <a:pPr lvl="1"/>
            <a:r>
              <a:rPr lang="en-US" altLang="zh-CN">
                <a:ea typeface="SimSun" pitchFamily="2" charset="-122"/>
              </a:rPr>
              <a:t>Long runs of occupied sequences build up.</a:t>
            </a:r>
          </a:p>
          <a:p>
            <a:pPr lvl="1"/>
            <a:r>
              <a:rPr lang="en-US" altLang="zh-CN">
                <a:ea typeface="SimSun" pitchFamily="2" charset="-122"/>
              </a:rPr>
              <a:t>Long runs tend to get longer, since an empty slot preceded by </a:t>
            </a:r>
            <a:r>
              <a:rPr lang="en-US" altLang="zh-CN" i="1">
                <a:ea typeface="SimSun" pitchFamily="2" charset="-122"/>
              </a:rPr>
              <a:t>i</a:t>
            </a:r>
            <a:r>
              <a:rPr lang="en-US" altLang="zh-CN">
                <a:ea typeface="SimSun" pitchFamily="2" charset="-122"/>
              </a:rPr>
              <a:t> full slots gets filled next with probability (</a:t>
            </a:r>
            <a:r>
              <a:rPr lang="en-US" altLang="zh-CN" i="1">
                <a:ea typeface="SimSun" pitchFamily="2" charset="-122"/>
              </a:rPr>
              <a:t>i</a:t>
            </a:r>
            <a:r>
              <a:rPr lang="en-US" altLang="zh-CN">
                <a:ea typeface="SimSun" pitchFamily="2" charset="-122"/>
              </a:rPr>
              <a:t>+1)/</a:t>
            </a:r>
            <a:r>
              <a:rPr lang="en-US" altLang="zh-CN" i="1">
                <a:ea typeface="SimSun" pitchFamily="2" charset="-122"/>
              </a:rPr>
              <a:t>m</a:t>
            </a:r>
            <a:r>
              <a:rPr lang="en-US" altLang="zh-CN">
                <a:ea typeface="SimSun" pitchFamily="2" charset="-122"/>
              </a:rPr>
              <a:t>.</a:t>
            </a:r>
          </a:p>
          <a:p>
            <a:pPr lvl="1"/>
            <a:r>
              <a:rPr lang="en-US" altLang="zh-CN">
                <a:ea typeface="SimSun" pitchFamily="2" charset="-122"/>
              </a:rPr>
              <a:t>Hence, average search and insertion times increase.</a:t>
            </a:r>
          </a:p>
          <a:p>
            <a:pPr lvl="1"/>
            <a:endParaRPr lang="en-US" altLang="zh-CN" i="1">
              <a:ea typeface="SimSun" pitchFamily="2" charset="-122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00050" y="1600200"/>
            <a:ext cx="550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key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90600" y="1600200"/>
            <a:ext cx="1614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Probe number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819400" y="1600200"/>
            <a:ext cx="2743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Auxiliary hash function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855663" y="1447800"/>
            <a:ext cx="134937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 flipV="1">
            <a:off x="1239838" y="1409700"/>
            <a:ext cx="76200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 flipV="1">
            <a:off x="2209800" y="14478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Ex: Linear Probing</a:t>
            </a:r>
          </a:p>
        </p:txBody>
      </p:sp>
      <p:sp>
        <p:nvSpPr>
          <p:cNvPr id="2969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4213" y="1143000"/>
            <a:ext cx="7848600" cy="22098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Example:</a:t>
            </a:r>
          </a:p>
          <a:p>
            <a:pPr lvl="1"/>
            <a:r>
              <a:rPr lang="en-US" altLang="zh-CN" b="1" i="1" dirty="0">
                <a:ea typeface="SimSun" pitchFamily="2" charset="-122"/>
              </a:rPr>
              <a:t>h'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b="1" i="1" dirty="0">
                <a:ea typeface="SimSun" pitchFamily="2" charset="-122"/>
              </a:rPr>
              <a:t>k</a:t>
            </a:r>
            <a:r>
              <a:rPr lang="en-US" altLang="zh-CN" dirty="0">
                <a:ea typeface="SimSun" pitchFamily="2" charset="-122"/>
              </a:rPr>
              <a:t>) </a:t>
            </a:r>
            <a:r>
              <a:rPr lang="en-US" altLang="zh-CN" dirty="0">
                <a:latin typeface="Symbol" pitchFamily="18" charset="2"/>
                <a:ea typeface="SimSun" pitchFamily="2" charset="-122"/>
              </a:rPr>
              <a:t>=</a:t>
            </a:r>
            <a:r>
              <a:rPr lang="en-US" altLang="zh-CN" b="1" i="1" dirty="0">
                <a:ea typeface="SimSun" pitchFamily="2" charset="-122"/>
              </a:rPr>
              <a:t> k </a:t>
            </a:r>
            <a:r>
              <a:rPr lang="en-US" altLang="zh-CN" dirty="0">
                <a:ea typeface="SimSun" pitchFamily="2" charset="-122"/>
              </a:rPr>
              <a:t>mod</a:t>
            </a:r>
            <a:r>
              <a:rPr lang="en-US" altLang="zh-CN" b="1" i="1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13</a:t>
            </a:r>
          </a:p>
          <a:p>
            <a:pPr lvl="1"/>
            <a:r>
              <a:rPr lang="en-US" altLang="zh-CN" i="1" dirty="0">
                <a:ea typeface="SimSun" pitchFamily="2" charset="-122"/>
              </a:rPr>
              <a:t>h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i="1" dirty="0">
                <a:ea typeface="SimSun" pitchFamily="2" charset="-122"/>
              </a:rPr>
              <a:t>k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i="1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) = (</a:t>
            </a:r>
            <a:r>
              <a:rPr lang="en-US" altLang="zh-CN" b="1" i="1" dirty="0">
                <a:ea typeface="SimSun" pitchFamily="2" charset="-122"/>
              </a:rPr>
              <a:t>h'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b="1" i="1" dirty="0">
                <a:ea typeface="SimSun" pitchFamily="2" charset="-122"/>
              </a:rPr>
              <a:t>k</a:t>
            </a:r>
            <a:r>
              <a:rPr lang="en-US" altLang="zh-CN" dirty="0">
                <a:ea typeface="SimSun" pitchFamily="2" charset="-122"/>
              </a:rPr>
              <a:t>) +</a:t>
            </a:r>
            <a:r>
              <a:rPr lang="en-US" altLang="zh-CN" i="1" dirty="0">
                <a:ea typeface="SimSun" pitchFamily="2" charset="-122"/>
              </a:rPr>
              <a:t> </a:t>
            </a:r>
            <a:r>
              <a:rPr lang="en-US" altLang="zh-CN" i="1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) mod 13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Insert keys 18, 41, 22, 44, 59, 32, 31, 73, in this order</a:t>
            </a:r>
          </a:p>
          <a:p>
            <a:pPr lvl="1"/>
            <a:endParaRPr lang="en-US" altLang="zh-CN" dirty="0">
              <a:ea typeface="SimSun" pitchFamily="2" charset="-122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9812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22860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28956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32004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35052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38100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41148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 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47244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50292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53340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29712" name="Rectangle 17"/>
          <p:cNvSpPr>
            <a:spLocks noChangeArrowheads="1"/>
          </p:cNvSpPr>
          <p:nvPr/>
        </p:nvSpPr>
        <p:spPr bwMode="auto">
          <a:xfrm>
            <a:off x="56388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ea typeface="SimSun" pitchFamily="2" charset="-122"/>
              </a:rPr>
              <a:t> 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19843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0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22860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1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258762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2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288925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3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31908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4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34925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5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379412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6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409575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7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43973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8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46990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9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4943475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10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5245100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11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5546725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latin typeface="+mn-lt"/>
                <a:ea typeface="SimSun" pitchFamily="2" charset="-122"/>
              </a:rPr>
              <a:t>12</a:t>
            </a:r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19812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29727" name="Rectangle 32"/>
          <p:cNvSpPr>
            <a:spLocks noChangeArrowheads="1"/>
          </p:cNvSpPr>
          <p:nvPr/>
        </p:nvSpPr>
        <p:spPr bwMode="auto">
          <a:xfrm>
            <a:off x="22860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25908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41</a:t>
            </a:r>
          </a:p>
        </p:txBody>
      </p:sp>
      <p:sp>
        <p:nvSpPr>
          <p:cNvPr id="29729" name="Rectangle 34"/>
          <p:cNvSpPr>
            <a:spLocks noChangeArrowheads="1"/>
          </p:cNvSpPr>
          <p:nvPr/>
        </p:nvSpPr>
        <p:spPr bwMode="auto">
          <a:xfrm>
            <a:off x="28956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29730" name="Rectangle 35"/>
          <p:cNvSpPr>
            <a:spLocks noChangeArrowheads="1"/>
          </p:cNvSpPr>
          <p:nvPr/>
        </p:nvSpPr>
        <p:spPr bwMode="auto">
          <a:xfrm>
            <a:off x="32004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29731" name="Rectangle 36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18</a:t>
            </a:r>
          </a:p>
        </p:txBody>
      </p:sp>
      <p:sp>
        <p:nvSpPr>
          <p:cNvPr id="29732" name="Rectangle 37"/>
          <p:cNvSpPr>
            <a:spLocks noChangeArrowheads="1"/>
          </p:cNvSpPr>
          <p:nvPr/>
        </p:nvSpPr>
        <p:spPr bwMode="auto">
          <a:xfrm>
            <a:off x="38100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44</a:t>
            </a:r>
          </a:p>
        </p:txBody>
      </p:sp>
      <p:sp>
        <p:nvSpPr>
          <p:cNvPr id="29733" name="Rectangle 38"/>
          <p:cNvSpPr>
            <a:spLocks noChangeArrowheads="1"/>
          </p:cNvSpPr>
          <p:nvPr/>
        </p:nvSpPr>
        <p:spPr bwMode="auto">
          <a:xfrm>
            <a:off x="41148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59</a:t>
            </a:r>
          </a:p>
        </p:txBody>
      </p:sp>
      <p:sp>
        <p:nvSpPr>
          <p:cNvPr id="29734" name="Rectangle 39"/>
          <p:cNvSpPr>
            <a:spLocks noChangeArrowheads="1"/>
          </p:cNvSpPr>
          <p:nvPr/>
        </p:nvSpPr>
        <p:spPr bwMode="auto">
          <a:xfrm>
            <a:off x="44196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32</a:t>
            </a:r>
          </a:p>
        </p:txBody>
      </p:sp>
      <p:sp>
        <p:nvSpPr>
          <p:cNvPr id="29735" name="Rectangle 40"/>
          <p:cNvSpPr>
            <a:spLocks noChangeArrowheads="1"/>
          </p:cNvSpPr>
          <p:nvPr/>
        </p:nvSpPr>
        <p:spPr bwMode="auto">
          <a:xfrm>
            <a:off x="47244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22</a:t>
            </a:r>
          </a:p>
        </p:txBody>
      </p:sp>
      <p:sp>
        <p:nvSpPr>
          <p:cNvPr id="29736" name="Rectangle 41"/>
          <p:cNvSpPr>
            <a:spLocks noChangeArrowheads="1"/>
          </p:cNvSpPr>
          <p:nvPr/>
        </p:nvSpPr>
        <p:spPr bwMode="auto">
          <a:xfrm>
            <a:off x="50292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31</a:t>
            </a:r>
          </a:p>
        </p:txBody>
      </p:sp>
      <p:sp>
        <p:nvSpPr>
          <p:cNvPr id="29737" name="Rectangle 42"/>
          <p:cNvSpPr>
            <a:spLocks noChangeArrowheads="1"/>
          </p:cNvSpPr>
          <p:nvPr/>
        </p:nvSpPr>
        <p:spPr bwMode="auto">
          <a:xfrm>
            <a:off x="53340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73</a:t>
            </a:r>
          </a:p>
        </p:txBody>
      </p:sp>
      <p:sp>
        <p:nvSpPr>
          <p:cNvPr id="29738" name="Rectangle 43"/>
          <p:cNvSpPr>
            <a:spLocks noChangeArrowheads="1"/>
          </p:cNvSpPr>
          <p:nvPr/>
        </p:nvSpPr>
        <p:spPr bwMode="auto">
          <a:xfrm>
            <a:off x="5638800" y="51816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29739" name="Text Box 44"/>
          <p:cNvSpPr txBox="1">
            <a:spLocks noChangeArrowheads="1"/>
          </p:cNvSpPr>
          <p:nvPr/>
        </p:nvSpPr>
        <p:spPr bwMode="auto">
          <a:xfrm>
            <a:off x="19843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9740" name="Text Box 45"/>
          <p:cNvSpPr txBox="1">
            <a:spLocks noChangeArrowheads="1"/>
          </p:cNvSpPr>
          <p:nvPr/>
        </p:nvSpPr>
        <p:spPr bwMode="auto">
          <a:xfrm>
            <a:off x="22860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9741" name="Text Box 46"/>
          <p:cNvSpPr txBox="1">
            <a:spLocks noChangeArrowheads="1"/>
          </p:cNvSpPr>
          <p:nvPr/>
        </p:nvSpPr>
        <p:spPr bwMode="auto">
          <a:xfrm>
            <a:off x="258762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29742" name="Text Box 47"/>
          <p:cNvSpPr txBox="1">
            <a:spLocks noChangeArrowheads="1"/>
          </p:cNvSpPr>
          <p:nvPr/>
        </p:nvSpPr>
        <p:spPr bwMode="auto">
          <a:xfrm>
            <a:off x="288925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29743" name="Text Box 48"/>
          <p:cNvSpPr txBox="1">
            <a:spLocks noChangeArrowheads="1"/>
          </p:cNvSpPr>
          <p:nvPr/>
        </p:nvSpPr>
        <p:spPr bwMode="auto">
          <a:xfrm>
            <a:off x="31908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29744" name="Text Box 49"/>
          <p:cNvSpPr txBox="1">
            <a:spLocks noChangeArrowheads="1"/>
          </p:cNvSpPr>
          <p:nvPr/>
        </p:nvSpPr>
        <p:spPr bwMode="auto">
          <a:xfrm>
            <a:off x="34925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29745" name="Text Box 50"/>
          <p:cNvSpPr txBox="1">
            <a:spLocks noChangeArrowheads="1"/>
          </p:cNvSpPr>
          <p:nvPr/>
        </p:nvSpPr>
        <p:spPr bwMode="auto">
          <a:xfrm>
            <a:off x="379412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</a:t>
            </a:r>
          </a:p>
        </p:txBody>
      </p:sp>
      <p:sp>
        <p:nvSpPr>
          <p:cNvPr id="29746" name="Text Box 51"/>
          <p:cNvSpPr txBox="1">
            <a:spLocks noChangeArrowheads="1"/>
          </p:cNvSpPr>
          <p:nvPr/>
        </p:nvSpPr>
        <p:spPr bwMode="auto">
          <a:xfrm>
            <a:off x="409575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7</a:t>
            </a:r>
          </a:p>
        </p:txBody>
      </p:sp>
      <p:sp>
        <p:nvSpPr>
          <p:cNvPr id="29747" name="Text Box 52"/>
          <p:cNvSpPr txBox="1">
            <a:spLocks noChangeArrowheads="1"/>
          </p:cNvSpPr>
          <p:nvPr/>
        </p:nvSpPr>
        <p:spPr bwMode="auto">
          <a:xfrm>
            <a:off x="43973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</a:t>
            </a:r>
          </a:p>
        </p:txBody>
      </p:sp>
      <p:sp>
        <p:nvSpPr>
          <p:cNvPr id="29748" name="Text Box 53"/>
          <p:cNvSpPr txBox="1">
            <a:spLocks noChangeArrowheads="1"/>
          </p:cNvSpPr>
          <p:nvPr/>
        </p:nvSpPr>
        <p:spPr bwMode="auto">
          <a:xfrm>
            <a:off x="46990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</a:t>
            </a:r>
          </a:p>
        </p:txBody>
      </p:sp>
      <p:sp>
        <p:nvSpPr>
          <p:cNvPr id="29749" name="Text Box 54"/>
          <p:cNvSpPr txBox="1">
            <a:spLocks noChangeArrowheads="1"/>
          </p:cNvSpPr>
          <p:nvPr/>
        </p:nvSpPr>
        <p:spPr bwMode="auto">
          <a:xfrm>
            <a:off x="4943475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</a:t>
            </a:r>
          </a:p>
        </p:txBody>
      </p:sp>
      <p:sp>
        <p:nvSpPr>
          <p:cNvPr id="29750" name="Text Box 55"/>
          <p:cNvSpPr txBox="1">
            <a:spLocks noChangeArrowheads="1"/>
          </p:cNvSpPr>
          <p:nvPr/>
        </p:nvSpPr>
        <p:spPr bwMode="auto">
          <a:xfrm>
            <a:off x="5245100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</a:t>
            </a:r>
          </a:p>
        </p:txBody>
      </p:sp>
      <p:sp>
        <p:nvSpPr>
          <p:cNvPr id="29751" name="Text Box 56"/>
          <p:cNvSpPr txBox="1">
            <a:spLocks noChangeArrowheads="1"/>
          </p:cNvSpPr>
          <p:nvPr/>
        </p:nvSpPr>
        <p:spPr bwMode="auto">
          <a:xfrm>
            <a:off x="5546725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12</a:t>
            </a:r>
          </a:p>
        </p:txBody>
      </p:sp>
      <p:sp>
        <p:nvSpPr>
          <p:cNvPr id="29752" name="AutoShape 57"/>
          <p:cNvSpPr>
            <a:spLocks noChangeArrowheads="1"/>
          </p:cNvSpPr>
          <p:nvPr/>
        </p:nvSpPr>
        <p:spPr bwMode="auto">
          <a:xfrm>
            <a:off x="3810000" y="4648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68AABC-B1F7-4B0F-911A-D8B838C8364A}"/>
                  </a:ext>
                </a:extLst>
              </p14:cNvPr>
              <p14:cNvContentPartPr/>
              <p14:nvPr/>
            </p14:nvContentPartPr>
            <p14:xfrm>
              <a:off x="121680" y="822960"/>
              <a:ext cx="9010440" cy="593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68AABC-B1F7-4B0F-911A-D8B838C836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320" y="813600"/>
                <a:ext cx="9029160" cy="594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Operation Insert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081087"/>
          </a:xfrm>
        </p:spPr>
        <p:txBody>
          <a:bodyPr/>
          <a:lstStyle/>
          <a:p>
            <a:r>
              <a:rPr lang="en-US" altLang="zh-CN" sz="2800">
                <a:ea typeface="SimSun" pitchFamily="2" charset="-122"/>
              </a:rPr>
              <a:t>Act as though we were searching, and insert at the first NIL slot found.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411413" y="2276475"/>
            <a:ext cx="4124325" cy="38274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Hash-Insert(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  </a:t>
            </a:r>
            <a:r>
              <a:rPr lang="en-US" altLang="zh-CN" sz="2200" i="1" dirty="0" err="1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0 </a:t>
            </a: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  </a:t>
            </a:r>
            <a:r>
              <a:rPr lang="en-US" altLang="zh-CN" sz="2200" b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repeat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k, </a:t>
            </a:r>
            <a:r>
              <a:rPr lang="en-US" altLang="zh-CN" sz="2200" i="1" dirty="0" err="1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3.              </a:t>
            </a:r>
            <a:r>
              <a:rPr lang="en-US" altLang="zh-CN" sz="2200" b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if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= NIL </a:t>
            </a: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4.                  </a:t>
            </a:r>
            <a:r>
              <a:rPr lang="en-US" altLang="zh-CN" sz="2200" b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then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k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endParaRPr lang="en-US" altLang="zh-CN" sz="2200" i="1" dirty="0">
              <a:solidFill>
                <a:srgbClr val="01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5.                           </a:t>
            </a:r>
            <a:r>
              <a:rPr lang="en-US" altLang="zh-CN" sz="2200" b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return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j</a:t>
            </a: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6.                  </a:t>
            </a:r>
            <a:r>
              <a:rPr lang="en-US" altLang="zh-CN" sz="2200" b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else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200" i="1" dirty="0" err="1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200" i="1" dirty="0" err="1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7.  </a:t>
            </a:r>
            <a:r>
              <a:rPr lang="en-US" altLang="zh-CN" sz="2200" b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until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200" i="1" dirty="0" err="1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altLang="zh-CN" sz="2200" i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m</a:t>
            </a:r>
          </a:p>
          <a:p>
            <a:pPr marL="342900" indent="-342900" algn="l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  </a:t>
            </a:r>
            <a:r>
              <a:rPr lang="en-US" altLang="zh-CN" sz="2200" b="1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error</a:t>
            </a:r>
            <a:r>
              <a:rPr lang="en-US" altLang="zh-CN" sz="2200" dirty="0">
                <a:solidFill>
                  <a:srgbClr val="01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“hash table overflow”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Pseudo-code for Search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4863" y="1219200"/>
            <a:ext cx="4800600" cy="3429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u="sng">
                <a:ea typeface="SimSun" pitchFamily="2" charset="-122"/>
              </a:rPr>
              <a:t>Hash-Search (</a:t>
            </a:r>
            <a:r>
              <a:rPr lang="en-US" altLang="zh-CN" sz="2400" i="1" u="sng">
                <a:ea typeface="SimSun" pitchFamily="2" charset="-122"/>
              </a:rPr>
              <a:t>T</a:t>
            </a:r>
            <a:r>
              <a:rPr lang="en-US" altLang="zh-CN" sz="2400" u="sng">
                <a:ea typeface="SimSun" pitchFamily="2" charset="-122"/>
              </a:rPr>
              <a:t>, </a:t>
            </a:r>
            <a:r>
              <a:rPr lang="en-US" altLang="zh-CN" sz="2400" i="1" u="sng">
                <a:ea typeface="SimSun" pitchFamily="2" charset="-122"/>
              </a:rPr>
              <a:t>k</a:t>
            </a:r>
            <a:r>
              <a:rPr lang="en-US" altLang="zh-CN" sz="2400" u="sng">
                <a:ea typeface="SimSun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>
                <a:ea typeface="SimSun" pitchFamily="2" charset="-122"/>
              </a:rPr>
              <a:t>1.  </a:t>
            </a:r>
            <a:r>
              <a:rPr lang="en-US" altLang="zh-CN" sz="2400" i="1">
                <a:ea typeface="SimSun" pitchFamily="2" charset="-122"/>
              </a:rPr>
              <a:t>i </a:t>
            </a:r>
            <a:r>
              <a:rPr lang="en-US" altLang="zh-CN" sz="2400">
                <a:ea typeface="SimSun" pitchFamily="2" charset="-122"/>
                <a:sym typeface="Symbol" pitchFamily="18" charset="2"/>
              </a:rPr>
              <a:t></a:t>
            </a:r>
            <a:r>
              <a:rPr lang="en-US" altLang="zh-CN" sz="2400">
                <a:ea typeface="SimSun" pitchFamily="2" charset="-122"/>
              </a:rPr>
              <a:t> 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>
                <a:ea typeface="SimSun" pitchFamily="2" charset="-122"/>
              </a:rPr>
              <a:t>2.  </a:t>
            </a:r>
            <a:r>
              <a:rPr lang="en-US" altLang="zh-CN" sz="2400" b="1">
                <a:ea typeface="SimSun" pitchFamily="2" charset="-122"/>
              </a:rPr>
              <a:t>repeat 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altLang="zh-CN" sz="2400" i="1">
                <a:ea typeface="SimSun" pitchFamily="2" charset="-122"/>
              </a:rPr>
              <a:t>j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altLang="zh-CN" sz="2400">
                <a:ea typeface="SimSun" pitchFamily="2" charset="-122"/>
                <a:sym typeface="Symbol" pitchFamily="18" charset="2"/>
              </a:rPr>
              <a:t>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altLang="zh-CN" sz="2400" i="1">
                <a:ea typeface="SimSun" pitchFamily="2" charset="-122"/>
              </a:rPr>
              <a:t>h</a:t>
            </a:r>
            <a:r>
              <a:rPr lang="en-US" altLang="zh-CN" sz="2400">
                <a:ea typeface="SimSun" pitchFamily="2" charset="-122"/>
              </a:rPr>
              <a:t>(</a:t>
            </a:r>
            <a:r>
              <a:rPr lang="en-US" altLang="zh-CN" sz="2400" i="1">
                <a:ea typeface="SimSun" pitchFamily="2" charset="-122"/>
              </a:rPr>
              <a:t>k, i</a:t>
            </a:r>
            <a:r>
              <a:rPr lang="en-US" altLang="zh-CN" sz="2400">
                <a:ea typeface="SimSun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>
                <a:ea typeface="SimSun" pitchFamily="2" charset="-122"/>
              </a:rPr>
              <a:t>3.              </a:t>
            </a:r>
            <a:r>
              <a:rPr lang="en-US" altLang="zh-CN" sz="2400" b="1">
                <a:ea typeface="SimSun" pitchFamily="2" charset="-122"/>
              </a:rPr>
              <a:t>if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altLang="zh-CN" sz="2400" i="1">
                <a:ea typeface="SimSun" pitchFamily="2" charset="-122"/>
              </a:rPr>
              <a:t>T</a:t>
            </a:r>
            <a:r>
              <a:rPr lang="en-US" altLang="zh-CN" sz="2400">
                <a:ea typeface="SimSun" pitchFamily="2" charset="-122"/>
              </a:rPr>
              <a:t>[</a:t>
            </a:r>
            <a:r>
              <a:rPr lang="en-US" altLang="zh-CN" sz="2400" i="1">
                <a:ea typeface="SimSun" pitchFamily="2" charset="-122"/>
              </a:rPr>
              <a:t>j</a:t>
            </a:r>
            <a:r>
              <a:rPr lang="en-US" altLang="zh-CN" sz="2400">
                <a:ea typeface="SimSun" pitchFamily="2" charset="-122"/>
              </a:rPr>
              <a:t>] = </a:t>
            </a:r>
            <a:r>
              <a:rPr lang="en-US" altLang="zh-CN" sz="2400" i="1">
                <a:ea typeface="SimSun" pitchFamily="2" charset="-122"/>
              </a:rPr>
              <a:t>k</a:t>
            </a:r>
            <a:r>
              <a:rPr lang="en-US" altLang="zh-CN" sz="2400">
                <a:ea typeface="SimSun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>
                <a:ea typeface="SimSun" pitchFamily="2" charset="-122"/>
              </a:rPr>
              <a:t>4.                  </a:t>
            </a:r>
            <a:r>
              <a:rPr lang="en-US" altLang="zh-CN" sz="2400" b="1">
                <a:ea typeface="SimSun" pitchFamily="2" charset="-122"/>
              </a:rPr>
              <a:t>then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altLang="zh-CN" sz="2400" b="1">
                <a:ea typeface="SimSun" pitchFamily="2" charset="-122"/>
              </a:rPr>
              <a:t>return</a:t>
            </a:r>
            <a:r>
              <a:rPr lang="en-US" altLang="zh-CN" sz="2400" i="1">
                <a:ea typeface="SimSun" pitchFamily="2" charset="-122"/>
              </a:rPr>
              <a:t> j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>
                <a:ea typeface="SimSun" pitchFamily="2" charset="-122"/>
              </a:rPr>
              <a:t>5.             </a:t>
            </a:r>
            <a:r>
              <a:rPr lang="en-US" altLang="zh-CN" sz="2400" i="1">
                <a:ea typeface="SimSun" pitchFamily="2" charset="-122"/>
              </a:rPr>
              <a:t> i </a:t>
            </a:r>
            <a:r>
              <a:rPr lang="en-US" altLang="zh-CN" sz="2400">
                <a:ea typeface="SimSun" pitchFamily="2" charset="-122"/>
                <a:sym typeface="Symbol" pitchFamily="18" charset="2"/>
              </a:rPr>
              <a:t></a:t>
            </a:r>
            <a:r>
              <a:rPr lang="en-US" altLang="zh-CN" sz="2400" i="1">
                <a:ea typeface="SimSun" pitchFamily="2" charset="-122"/>
              </a:rPr>
              <a:t> i + </a:t>
            </a:r>
            <a:r>
              <a:rPr lang="en-US" altLang="zh-CN" sz="2400">
                <a:ea typeface="SimSun" pitchFamily="2" charset="-122"/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>
                <a:ea typeface="SimSun" pitchFamily="2" charset="-122"/>
              </a:rPr>
              <a:t>6.  </a:t>
            </a:r>
            <a:r>
              <a:rPr lang="en-US" altLang="zh-CN" sz="2400" b="1">
                <a:ea typeface="SimSun" pitchFamily="2" charset="-122"/>
              </a:rPr>
              <a:t>until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altLang="zh-CN" sz="2400" i="1">
                <a:ea typeface="SimSun" pitchFamily="2" charset="-122"/>
              </a:rPr>
              <a:t>T</a:t>
            </a:r>
            <a:r>
              <a:rPr lang="en-US" altLang="zh-CN" sz="2400">
                <a:ea typeface="SimSun" pitchFamily="2" charset="-122"/>
              </a:rPr>
              <a:t>[</a:t>
            </a:r>
            <a:r>
              <a:rPr lang="en-US" altLang="zh-CN" sz="2400" i="1">
                <a:ea typeface="SimSun" pitchFamily="2" charset="-122"/>
              </a:rPr>
              <a:t>j</a:t>
            </a:r>
            <a:r>
              <a:rPr lang="en-US" altLang="zh-CN" sz="2400">
                <a:ea typeface="SimSun" pitchFamily="2" charset="-122"/>
              </a:rPr>
              <a:t>] = NIL </a:t>
            </a:r>
            <a:r>
              <a:rPr lang="en-US" altLang="zh-CN" sz="2400" b="1">
                <a:ea typeface="SimSun" pitchFamily="2" charset="-122"/>
              </a:rPr>
              <a:t>or</a:t>
            </a:r>
            <a:r>
              <a:rPr lang="en-US" altLang="zh-CN" sz="2400" i="1">
                <a:ea typeface="SimSun" pitchFamily="2" charset="-122"/>
              </a:rPr>
              <a:t> i = 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>
                <a:ea typeface="SimSun" pitchFamily="2" charset="-122"/>
              </a:rPr>
              <a:t>7.  </a:t>
            </a:r>
            <a:r>
              <a:rPr lang="en-US" altLang="zh-CN" sz="2400" b="1">
                <a:ea typeface="SimSun" pitchFamily="2" charset="-122"/>
              </a:rPr>
              <a:t>return</a:t>
            </a:r>
            <a:r>
              <a:rPr lang="en-US" altLang="zh-CN" sz="2400">
                <a:ea typeface="SimSun" pitchFamily="2" charset="-122"/>
              </a:rPr>
              <a:t>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>
              <a:ea typeface="SimSun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6BE3E3-91BF-4239-8500-2136DB2D28FE}"/>
                  </a:ext>
                </a:extLst>
              </p14:cNvPr>
              <p14:cNvContentPartPr/>
              <p14:nvPr/>
            </p14:nvContentPartPr>
            <p14:xfrm>
              <a:off x="1632600" y="2822760"/>
              <a:ext cx="864360" cy="14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6BE3E3-91BF-4239-8500-2136DB2D2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240" y="2813400"/>
                <a:ext cx="8830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5A07A9-714D-41C6-8752-63BFA1EE2189}"/>
                  </a:ext>
                </a:extLst>
              </p14:cNvPr>
              <p14:cNvContentPartPr/>
              <p14:nvPr/>
            </p14:nvContentPartPr>
            <p14:xfrm>
              <a:off x="3142440" y="3576600"/>
              <a:ext cx="1416600" cy="62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5A07A9-714D-41C6-8752-63BFA1EE21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3080" y="3567240"/>
                <a:ext cx="1435320" cy="64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C550756-2D01-46A0-9B64-1F8CD8A86DBA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1143000"/>
            <a:ext cx="7848600" cy="2209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>
                <a:ea typeface="SimSun" pitchFamily="2" charset="-122"/>
              </a:rPr>
              <a:t>Example:</a:t>
            </a:r>
          </a:p>
          <a:p>
            <a:pPr lvl="1"/>
            <a:r>
              <a:rPr lang="en-US" altLang="zh-CN" b="1" i="1" kern="0" dirty="0">
                <a:ea typeface="SimSun" pitchFamily="2" charset="-122"/>
              </a:rPr>
              <a:t>h'</a:t>
            </a:r>
            <a:r>
              <a:rPr lang="en-US" altLang="zh-CN" kern="0" dirty="0">
                <a:ea typeface="SimSun" pitchFamily="2" charset="-122"/>
              </a:rPr>
              <a:t>(</a:t>
            </a:r>
            <a:r>
              <a:rPr lang="en-US" altLang="zh-CN" b="1" i="1" kern="0" dirty="0">
                <a:ea typeface="SimSun" pitchFamily="2" charset="-122"/>
              </a:rPr>
              <a:t>k</a:t>
            </a:r>
            <a:r>
              <a:rPr lang="en-US" altLang="zh-CN" kern="0" dirty="0">
                <a:ea typeface="SimSun" pitchFamily="2" charset="-122"/>
              </a:rPr>
              <a:t>) </a:t>
            </a:r>
            <a:r>
              <a:rPr lang="en-US" altLang="zh-CN" kern="0" dirty="0">
                <a:latin typeface="Symbol" pitchFamily="18" charset="2"/>
                <a:ea typeface="SimSun" pitchFamily="2" charset="-122"/>
              </a:rPr>
              <a:t>=</a:t>
            </a:r>
            <a:r>
              <a:rPr lang="en-US" altLang="zh-CN" b="1" i="1" kern="0" dirty="0">
                <a:ea typeface="SimSun" pitchFamily="2" charset="-122"/>
              </a:rPr>
              <a:t> k </a:t>
            </a:r>
            <a:r>
              <a:rPr lang="en-US" altLang="zh-CN" kern="0" dirty="0">
                <a:ea typeface="SimSun" pitchFamily="2" charset="-122"/>
              </a:rPr>
              <a:t>mod</a:t>
            </a:r>
            <a:r>
              <a:rPr lang="en-US" altLang="zh-CN" b="1" i="1" kern="0" dirty="0">
                <a:ea typeface="SimSun" pitchFamily="2" charset="-122"/>
              </a:rPr>
              <a:t> </a:t>
            </a:r>
            <a:r>
              <a:rPr lang="en-US" altLang="zh-CN" kern="0" dirty="0">
                <a:ea typeface="SimSun" pitchFamily="2" charset="-122"/>
              </a:rPr>
              <a:t>13</a:t>
            </a:r>
          </a:p>
          <a:p>
            <a:pPr lvl="1"/>
            <a:r>
              <a:rPr lang="en-US" altLang="zh-CN" i="1" kern="0" dirty="0">
                <a:ea typeface="SimSun" pitchFamily="2" charset="-122"/>
              </a:rPr>
              <a:t>h</a:t>
            </a:r>
            <a:r>
              <a:rPr lang="en-US" altLang="zh-CN" kern="0" dirty="0">
                <a:ea typeface="SimSun" pitchFamily="2" charset="-122"/>
              </a:rPr>
              <a:t>(</a:t>
            </a:r>
            <a:r>
              <a:rPr lang="en-US" altLang="zh-CN" i="1" kern="0" dirty="0">
                <a:ea typeface="SimSun" pitchFamily="2" charset="-122"/>
              </a:rPr>
              <a:t>k</a:t>
            </a:r>
            <a:r>
              <a:rPr lang="en-US" altLang="zh-CN" kern="0" dirty="0">
                <a:ea typeface="SimSun" pitchFamily="2" charset="-122"/>
              </a:rPr>
              <a:t>, </a:t>
            </a:r>
            <a:r>
              <a:rPr lang="en-US" altLang="zh-CN" i="1" kern="0" dirty="0" err="1">
                <a:ea typeface="SimSun" pitchFamily="2" charset="-122"/>
              </a:rPr>
              <a:t>i</a:t>
            </a:r>
            <a:r>
              <a:rPr lang="en-US" altLang="zh-CN" kern="0" dirty="0">
                <a:ea typeface="SimSun" pitchFamily="2" charset="-122"/>
              </a:rPr>
              <a:t>) = (</a:t>
            </a:r>
            <a:r>
              <a:rPr lang="en-US" altLang="zh-CN" b="1" i="1" kern="0" dirty="0">
                <a:ea typeface="SimSun" pitchFamily="2" charset="-122"/>
              </a:rPr>
              <a:t>h'</a:t>
            </a:r>
            <a:r>
              <a:rPr lang="en-US" altLang="zh-CN" kern="0" dirty="0">
                <a:ea typeface="SimSun" pitchFamily="2" charset="-122"/>
              </a:rPr>
              <a:t>(</a:t>
            </a:r>
            <a:r>
              <a:rPr lang="en-US" altLang="zh-CN" b="1" i="1" kern="0" dirty="0">
                <a:ea typeface="SimSun" pitchFamily="2" charset="-122"/>
              </a:rPr>
              <a:t>k</a:t>
            </a:r>
            <a:r>
              <a:rPr lang="en-US" altLang="zh-CN" kern="0" dirty="0">
                <a:ea typeface="SimSun" pitchFamily="2" charset="-122"/>
              </a:rPr>
              <a:t>) +</a:t>
            </a:r>
            <a:r>
              <a:rPr lang="en-US" altLang="zh-CN" i="1" kern="0" dirty="0">
                <a:ea typeface="SimSun" pitchFamily="2" charset="-122"/>
              </a:rPr>
              <a:t> </a:t>
            </a:r>
            <a:r>
              <a:rPr lang="en-US" altLang="zh-CN" i="1" kern="0" dirty="0" err="1">
                <a:ea typeface="SimSun" pitchFamily="2" charset="-122"/>
              </a:rPr>
              <a:t>i</a:t>
            </a:r>
            <a:r>
              <a:rPr lang="en-US" altLang="zh-CN" kern="0" dirty="0">
                <a:ea typeface="SimSun" pitchFamily="2" charset="-122"/>
              </a:rPr>
              <a:t>) mod 13</a:t>
            </a:r>
          </a:p>
          <a:p>
            <a:pPr lvl="1"/>
            <a:r>
              <a:rPr lang="en-US" altLang="zh-CN" kern="0" dirty="0">
                <a:ea typeface="SimSun" pitchFamily="2" charset="-122"/>
              </a:rPr>
              <a:t>Insert keys 17,30,43 in this order; delete 30; search 43;</a:t>
            </a:r>
          </a:p>
          <a:p>
            <a:pPr lvl="1"/>
            <a:endParaRPr lang="en-US" altLang="zh-CN" kern="0" dirty="0">
              <a:ea typeface="SimSun" pitchFamily="2" charset="-122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6DD3AC1-1DF8-45DF-9D83-F7462814C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E84BCA5-B755-4550-AB27-E35BDFD78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1AFC05D-C484-41A9-A2A2-316A609F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03DF95B-A8FA-4822-9349-6EA4B442A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9CEDBE-CA18-44F7-8AAB-28548CDC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3A957-0AB2-4CD8-BD51-AC476553F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6A4F1-9E46-459C-B825-A330DDAFC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081375-EF53-4CF3-9B0C-1E28E06A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E9B86E-0815-4AB4-8712-1581D408E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BAA6C-3D6D-4EA1-A70B-2CB0CF513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3A701B-7B38-4ACA-A6D3-B730C1734CEF}"/>
                  </a:ext>
                </a:extLst>
              </p14:cNvPr>
              <p14:cNvContentPartPr/>
              <p14:nvPr/>
            </p14:nvContentPartPr>
            <p14:xfrm>
              <a:off x="4212360" y="918720"/>
              <a:ext cx="1466640" cy="108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3A701B-7B38-4ACA-A6D3-B730C1734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3000" y="909360"/>
                <a:ext cx="1485360" cy="11026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34F8D59-29EF-428F-A9FE-9F3B41CD6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3958952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B16DDD-812C-4AF1-9D20-BE9D68D9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504" y="3958952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894C79-EAC6-4D93-8766-5D81D0206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856" y="3952056"/>
            <a:ext cx="304800" cy="304800"/>
          </a:xfrm>
          <a:prstGeom prst="rect">
            <a:avLst/>
          </a:prstGeom>
          <a:solidFill>
            <a:srgbClr val="8097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ea typeface="SimSun" pitchFamily="2" charset="-122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283F4C-3FD3-4C12-A730-B71B21E4B8C5}"/>
                  </a:ext>
                </a:extLst>
              </p14:cNvPr>
              <p14:cNvContentPartPr/>
              <p14:nvPr/>
            </p14:nvContentPartPr>
            <p14:xfrm>
              <a:off x="253080" y="2723760"/>
              <a:ext cx="8564400" cy="3510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283F4C-3FD3-4C12-A730-B71B21E4B8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20" y="2714400"/>
                <a:ext cx="8583120" cy="35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730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Deletion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zh-CN" sz="2800">
                <a:ea typeface="SimSun" pitchFamily="2" charset="-122"/>
              </a:rPr>
              <a:t>Cannot just turn the slot containing the key we want to delete to contain NIL. </a:t>
            </a:r>
            <a:r>
              <a:rPr lang="en-US" altLang="zh-CN" sz="2800" u="sng">
                <a:solidFill>
                  <a:srgbClr val="CC3300"/>
                </a:solidFill>
                <a:ea typeface="SimSun" pitchFamily="2" charset="-122"/>
              </a:rPr>
              <a:t>Why?</a:t>
            </a:r>
          </a:p>
          <a:p>
            <a:r>
              <a:rPr lang="en-US" altLang="zh-CN" sz="2800">
                <a:ea typeface="SimSun" pitchFamily="2" charset="-122"/>
              </a:rPr>
              <a:t>Use a special value </a:t>
            </a:r>
            <a:r>
              <a:rPr lang="en-US" altLang="zh-CN" sz="2800">
                <a:solidFill>
                  <a:schemeClr val="hlink"/>
                </a:solidFill>
                <a:ea typeface="SimSun" pitchFamily="2" charset="-122"/>
              </a:rPr>
              <a:t>DELETED</a:t>
            </a:r>
            <a:r>
              <a:rPr lang="en-US" altLang="zh-CN" sz="2800">
                <a:ea typeface="SimSun" pitchFamily="2" charset="-122"/>
              </a:rPr>
              <a:t> instead of NIL when marking a slot as empty during deletion.</a:t>
            </a:r>
          </a:p>
          <a:p>
            <a:pPr lvl="1"/>
            <a:r>
              <a:rPr lang="en-US" altLang="zh-CN" b="1" i="1">
                <a:solidFill>
                  <a:srgbClr val="CC3300"/>
                </a:solidFill>
                <a:ea typeface="SimSun" pitchFamily="2" charset="-122"/>
              </a:rPr>
              <a:t>Search</a:t>
            </a:r>
            <a:r>
              <a:rPr lang="en-US" altLang="zh-CN">
                <a:ea typeface="SimSun" pitchFamily="2" charset="-122"/>
              </a:rPr>
              <a:t> should treat DELETED as though the slot holds a key that does not match the one being searched for.</a:t>
            </a:r>
          </a:p>
          <a:p>
            <a:pPr lvl="1"/>
            <a:r>
              <a:rPr lang="en-US" altLang="zh-CN" b="1" i="1">
                <a:solidFill>
                  <a:srgbClr val="CC3300"/>
                </a:solidFill>
                <a:ea typeface="SimSun" pitchFamily="2" charset="-122"/>
              </a:rPr>
              <a:t>Insert</a:t>
            </a:r>
            <a:r>
              <a:rPr lang="en-US" altLang="zh-CN">
                <a:ea typeface="SimSun" pitchFamily="2" charset="-122"/>
              </a:rPr>
              <a:t> should treat DELETED as though the slot were empty, so that it can be reused.</a:t>
            </a:r>
          </a:p>
          <a:p>
            <a:r>
              <a:rPr lang="en-US" altLang="zh-CN" sz="2800" b="1">
                <a:solidFill>
                  <a:srgbClr val="CC3300"/>
                </a:solidFill>
                <a:ea typeface="SimSun" pitchFamily="2" charset="-122"/>
              </a:rPr>
              <a:t>Disadvantage:</a:t>
            </a:r>
            <a:r>
              <a:rPr lang="en-US" altLang="zh-CN" sz="2800">
                <a:ea typeface="SimSun" pitchFamily="2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SimSun" pitchFamily="2" charset="-122"/>
              </a:rPr>
              <a:t>Search time is no longer dependent on </a:t>
            </a:r>
            <a:r>
              <a:rPr lang="en-US" altLang="zh-CN" sz="2800">
                <a:solidFill>
                  <a:schemeClr val="hlink"/>
                </a:solidFill>
                <a:ea typeface="SimSun" pitchFamily="2" charset="-122"/>
                <a:sym typeface="Symbol" pitchFamily="18" charset="2"/>
              </a:rPr>
              <a:t></a:t>
            </a:r>
            <a:r>
              <a:rPr lang="en-US" altLang="zh-CN" sz="2800">
                <a:ea typeface="SimSun" pitchFamily="2" charset="-122"/>
                <a:sym typeface="Symbol" pitchFamily="18" charset="2"/>
              </a:rPr>
              <a:t>.</a:t>
            </a:r>
          </a:p>
          <a:p>
            <a:pPr lvl="1"/>
            <a:r>
              <a:rPr lang="en-US" altLang="zh-CN">
                <a:ea typeface="SimSun" pitchFamily="2" charset="-122"/>
              </a:rPr>
              <a:t>Hence, chaining is more common when keys have to be deleted.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Quadratic Probing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066800"/>
            <a:ext cx="8780462" cy="5029200"/>
          </a:xfrm>
        </p:spPr>
        <p:txBody>
          <a:bodyPr/>
          <a:lstStyle/>
          <a:p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h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(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k, </a:t>
            </a:r>
            <a:r>
              <a:rPr lang="en-US" altLang="zh-CN" sz="2800" i="1" dirty="0" err="1">
                <a:solidFill>
                  <a:srgbClr val="CC3300"/>
                </a:solidFill>
                <a:ea typeface="SimSun" pitchFamily="2" charset="-122"/>
              </a:rPr>
              <a:t>i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)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 = 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(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h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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(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k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)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 + c</a:t>
            </a:r>
            <a:r>
              <a:rPr lang="en-US" altLang="zh-CN" sz="2800" baseline="-25000" dirty="0">
                <a:solidFill>
                  <a:srgbClr val="CC3300"/>
                </a:solidFill>
                <a:ea typeface="SimSun" pitchFamily="2" charset="-122"/>
              </a:rPr>
              <a:t>1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i + c</a:t>
            </a:r>
            <a:r>
              <a:rPr lang="en-US" altLang="zh-CN" sz="2800" baseline="-25000" dirty="0">
                <a:solidFill>
                  <a:srgbClr val="CC3300"/>
                </a:solidFill>
                <a:ea typeface="SimSun" pitchFamily="2" charset="-122"/>
              </a:rPr>
              <a:t>2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i</a:t>
            </a:r>
            <a:r>
              <a:rPr lang="en-US" altLang="zh-CN" sz="2800" baseline="30000" dirty="0">
                <a:solidFill>
                  <a:srgbClr val="CC3300"/>
                </a:solidFill>
                <a:ea typeface="SimSun" pitchFamily="2" charset="-122"/>
              </a:rPr>
              <a:t>2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)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 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mod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 m    </a:t>
            </a:r>
            <a:r>
              <a:rPr lang="en-US" altLang="zh-CN" sz="2800" i="1" dirty="0">
                <a:solidFill>
                  <a:schemeClr val="hlink"/>
                </a:solidFill>
                <a:ea typeface="SimSun" pitchFamily="2" charset="-122"/>
              </a:rPr>
              <a:t>c</a:t>
            </a:r>
            <a:r>
              <a:rPr lang="en-US" altLang="zh-CN" sz="2800" baseline="-25000" dirty="0">
                <a:solidFill>
                  <a:schemeClr val="hlink"/>
                </a:solidFill>
                <a:ea typeface="SimSun" pitchFamily="2" charset="-122"/>
              </a:rPr>
              <a:t>1</a:t>
            </a:r>
            <a:r>
              <a:rPr lang="en-US" altLang="zh-CN" sz="2800" i="1" dirty="0">
                <a:solidFill>
                  <a:schemeClr val="hlink"/>
                </a:solidFill>
                <a:ea typeface="SimSun" pitchFamily="2" charset="-122"/>
                <a:sym typeface="Symbol" pitchFamily="18" charset="2"/>
              </a:rPr>
              <a:t></a:t>
            </a:r>
            <a:r>
              <a:rPr lang="en-US" altLang="zh-CN" sz="2800" i="1" dirty="0">
                <a:solidFill>
                  <a:schemeClr val="hlink"/>
                </a:solidFill>
                <a:ea typeface="SimSun" pitchFamily="2" charset="-122"/>
              </a:rPr>
              <a:t> c</a:t>
            </a:r>
            <a:r>
              <a:rPr lang="en-US" altLang="zh-CN" sz="2800" baseline="-25000" dirty="0">
                <a:solidFill>
                  <a:schemeClr val="hlink"/>
                </a:solidFill>
                <a:ea typeface="SimSun" pitchFamily="2" charset="-122"/>
              </a:rPr>
              <a:t>2</a:t>
            </a:r>
            <a:endParaRPr lang="en-US" altLang="zh-CN" sz="2800" i="1" dirty="0">
              <a:solidFill>
                <a:schemeClr val="hlink"/>
              </a:solidFill>
              <a:ea typeface="SimSun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ea typeface="SimSun" pitchFamily="2" charset="-122"/>
              </a:rPr>
              <a:t>    </a:t>
            </a:r>
          </a:p>
          <a:p>
            <a:r>
              <a:rPr lang="en-US" altLang="zh-CN" sz="2800" dirty="0">
                <a:ea typeface="SimSun" pitchFamily="2" charset="-122"/>
              </a:rPr>
              <a:t>The initial probe position is</a:t>
            </a:r>
            <a:r>
              <a:rPr lang="en-US" altLang="zh-CN" sz="2800" i="1" dirty="0">
                <a:ea typeface="SimSun" pitchFamily="2" charset="-122"/>
              </a:rPr>
              <a:t> T</a:t>
            </a:r>
            <a:r>
              <a:rPr lang="en-US" altLang="zh-CN" sz="2800" dirty="0">
                <a:ea typeface="SimSun" pitchFamily="2" charset="-122"/>
              </a:rPr>
              <a:t>[</a:t>
            </a:r>
            <a:r>
              <a:rPr lang="en-US" altLang="zh-CN" sz="2800" i="1" dirty="0">
                <a:ea typeface="SimSun" pitchFamily="2" charset="-122"/>
              </a:rPr>
              <a:t>h</a:t>
            </a:r>
            <a:r>
              <a:rPr lang="en-US" altLang="zh-CN" sz="2800" dirty="0">
                <a:ea typeface="SimSun" pitchFamily="2" charset="-122"/>
                <a:sym typeface="Symbol" pitchFamily="18" charset="2"/>
              </a:rPr>
              <a:t></a:t>
            </a:r>
            <a:r>
              <a:rPr lang="en-US" altLang="zh-CN" sz="2800" dirty="0">
                <a:ea typeface="SimSun" pitchFamily="2" charset="-122"/>
              </a:rPr>
              <a:t>(</a:t>
            </a:r>
            <a:r>
              <a:rPr lang="en-US" altLang="zh-CN" sz="2800" i="1" dirty="0">
                <a:ea typeface="SimSun" pitchFamily="2" charset="-122"/>
              </a:rPr>
              <a:t>k</a:t>
            </a:r>
            <a:r>
              <a:rPr lang="en-US" altLang="zh-CN" sz="2800" dirty="0">
                <a:ea typeface="SimSun" pitchFamily="2" charset="-122"/>
              </a:rPr>
              <a:t>)]</a:t>
            </a:r>
            <a:r>
              <a:rPr lang="en-US" altLang="zh-CN" sz="2800" i="1" dirty="0">
                <a:ea typeface="SimSun" pitchFamily="2" charset="-122"/>
              </a:rPr>
              <a:t>, </a:t>
            </a:r>
            <a:r>
              <a:rPr lang="en-US" altLang="zh-CN" sz="2800" dirty="0">
                <a:ea typeface="SimSun" pitchFamily="2" charset="-122"/>
              </a:rPr>
              <a:t>later probe positions are offset by amounts that depend on a quadratic function of the probe number</a:t>
            </a:r>
            <a:r>
              <a:rPr lang="en-US" altLang="zh-CN" sz="2800" i="1" dirty="0">
                <a:ea typeface="SimSun" pitchFamily="2" charset="-122"/>
              </a:rPr>
              <a:t> </a:t>
            </a:r>
            <a:r>
              <a:rPr lang="en-US" altLang="zh-CN" sz="2800" i="1" dirty="0" err="1">
                <a:ea typeface="SimSun" pitchFamily="2" charset="-122"/>
              </a:rPr>
              <a:t>i</a:t>
            </a:r>
            <a:r>
              <a:rPr lang="en-US" altLang="zh-CN" sz="2800" i="1" dirty="0">
                <a:ea typeface="SimSun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ea typeface="SimSun" pitchFamily="2" charset="-122"/>
            </a:endParaRPr>
          </a:p>
          <a:p>
            <a:r>
              <a:rPr lang="en-US" altLang="zh-CN" sz="2800" dirty="0">
                <a:ea typeface="SimSun" pitchFamily="2" charset="-122"/>
              </a:rPr>
              <a:t>Must </a:t>
            </a:r>
            <a:r>
              <a:rPr lang="en-US" altLang="zh-CN" sz="2800" dirty="0">
                <a:solidFill>
                  <a:schemeClr val="hlink"/>
                </a:solidFill>
                <a:ea typeface="SimSun" pitchFamily="2" charset="-122"/>
              </a:rPr>
              <a:t>constrain</a:t>
            </a:r>
            <a:r>
              <a:rPr lang="en-US" altLang="zh-CN" sz="2800" dirty="0">
                <a:ea typeface="SimSun" pitchFamily="2" charset="-122"/>
              </a:rPr>
              <a:t> 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c</a:t>
            </a:r>
            <a:r>
              <a:rPr lang="en-US" altLang="zh-CN" sz="2800" baseline="-25000" dirty="0">
                <a:solidFill>
                  <a:srgbClr val="CC3300"/>
                </a:solidFill>
                <a:ea typeface="SimSun" pitchFamily="2" charset="-122"/>
              </a:rPr>
              <a:t>1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,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 c</a:t>
            </a:r>
            <a:r>
              <a:rPr lang="en-US" altLang="zh-CN" sz="2800" baseline="-25000" dirty="0">
                <a:solidFill>
                  <a:srgbClr val="CC3300"/>
                </a:solidFill>
                <a:ea typeface="SimSun" pitchFamily="2" charset="-122"/>
              </a:rPr>
              <a:t>2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, and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 m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 </a:t>
            </a:r>
            <a:r>
              <a:rPr lang="en-US" altLang="zh-CN" sz="2800" dirty="0">
                <a:ea typeface="SimSun" pitchFamily="2" charset="-122"/>
              </a:rPr>
              <a:t>to ensure that we get a full permutation of </a:t>
            </a:r>
            <a:r>
              <a:rPr lang="en-US" altLang="zh-CN" sz="2800" dirty="0">
                <a:ea typeface="SimSun" pitchFamily="2" charset="-122"/>
                <a:sym typeface="Symbol" pitchFamily="18" charset="2"/>
              </a:rPr>
              <a:t>0, 1,…,</a:t>
            </a:r>
            <a:r>
              <a:rPr lang="en-US" altLang="zh-CN" sz="2800" i="1" dirty="0">
                <a:ea typeface="SimSun" pitchFamily="2" charset="-122"/>
                <a:sym typeface="Symbol" pitchFamily="18" charset="2"/>
              </a:rPr>
              <a:t> m</a:t>
            </a:r>
            <a:r>
              <a:rPr lang="en-US" altLang="zh-CN" sz="2400" i="1" dirty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SimSun" pitchFamily="2" charset="-122"/>
                <a:sym typeface="Symbol" pitchFamily="18" charset="2"/>
              </a:rPr>
              <a:t>–</a:t>
            </a:r>
            <a:r>
              <a:rPr lang="en-US" altLang="zh-CN" sz="1200" dirty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ea typeface="SimSun" pitchFamily="2" charset="-122"/>
                <a:sym typeface="Symbol" pitchFamily="18" charset="2"/>
              </a:rPr>
              <a:t>1.</a:t>
            </a:r>
            <a:endParaRPr lang="en-US" altLang="zh-CN" sz="2800" dirty="0">
              <a:ea typeface="SimSun" pitchFamily="2" charset="-122"/>
            </a:endParaRPr>
          </a:p>
          <a:p>
            <a:r>
              <a:rPr lang="en-US" altLang="zh-CN" sz="2800" dirty="0">
                <a:ea typeface="SimSun" pitchFamily="2" charset="-122"/>
              </a:rPr>
              <a:t>Can suffer from </a:t>
            </a:r>
            <a:r>
              <a:rPr lang="en-US" altLang="zh-CN" sz="2800" b="1" i="1" dirty="0">
                <a:solidFill>
                  <a:srgbClr val="CC3300"/>
                </a:solidFill>
                <a:ea typeface="SimSun" pitchFamily="2" charset="-122"/>
              </a:rPr>
              <a:t>secondary clustering</a:t>
            </a:r>
            <a:r>
              <a:rPr lang="en-US" altLang="zh-CN" sz="2800" dirty="0">
                <a:ea typeface="SimSun" pitchFamily="2" charset="-122"/>
              </a:rPr>
              <a:t>: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If two keys have the same initial probe position, then their probe sequences are the same.</a:t>
            </a:r>
            <a:endParaRPr lang="en-US" altLang="zh-CN" i="1" dirty="0">
              <a:ea typeface="SimSun" pitchFamily="2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6225" y="1600200"/>
            <a:ext cx="550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key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1614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Probe number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590800" y="1600200"/>
            <a:ext cx="2743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Auxiliary hash function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685800" y="1447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 flipV="1">
            <a:off x="1306513" y="1447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 flipV="1">
            <a:off x="2133600" y="14478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8A47-E07C-4CA4-970E-63123454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F09CB-3278-48E9-9162-5C329DAA3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513"/>
                <a:ext cx="8229600" cy="2664519"/>
              </a:xfrm>
            </p:spPr>
            <p:txBody>
              <a:bodyPr/>
              <a:lstStyle/>
              <a:p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h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(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k, </a:t>
                </a:r>
                <a:r>
                  <a:rPr lang="en-US" altLang="zh-CN" sz="2400" i="1" dirty="0" err="1">
                    <a:solidFill>
                      <a:srgbClr val="CC3300"/>
                    </a:solidFill>
                    <a:ea typeface="SimSun" pitchFamily="2" charset="-122"/>
                  </a:rPr>
                  <a:t>i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)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 = 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(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h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  <a:sym typeface="Symbol" pitchFamily="18" charset="2"/>
                  </a:rPr>
                  <a:t>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(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k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)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 +i</a:t>
                </a:r>
                <a:r>
                  <a:rPr lang="en-US" altLang="zh-CN" sz="2400" baseline="30000" dirty="0">
                    <a:solidFill>
                      <a:srgbClr val="CC3300"/>
                    </a:solidFill>
                    <a:ea typeface="SimSun" pitchFamily="2" charset="-122"/>
                  </a:rPr>
                  <a:t>2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)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mod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 7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h</m:t>
                    </m:r>
                    <m:r>
                      <a:rPr lang="en-US" altLang="zh-CN" sz="240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  <a:sym typeface="Symbol" pitchFamily="18" charset="2"/>
                      </a:rPr>
                      <m:t>(</m:t>
                    </m:r>
                    <m:r>
                      <a:rPr lang="en-US" altLang="zh-CN" sz="240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  <a:sym typeface="Symbol" pitchFamily="18" charset="2"/>
                      </a:rPr>
                      <m:t>𝑘</m:t>
                    </m:r>
                    <m:r>
                      <a:rPr lang="en-US" altLang="zh-CN" sz="240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  <a:sym typeface="Symbol" pitchFamily="18" charset="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  <a:sym typeface="Symbol" pitchFamily="18" charset="2"/>
                      </a:rPr>
                      <m:t>𝑘</m:t>
                    </m:r>
                    <m:r>
                      <a:rPr lang="en-US" altLang="zh-CN" sz="240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  <a:sym typeface="Symbol" pitchFamily="18" charset="2"/>
                      </a:rPr>
                      <m:t>%7</m:t>
                    </m:r>
                  </m:oMath>
                </a14:m>
                <a:endParaRPr lang="en-US" sz="2400" i="1" dirty="0"/>
              </a:p>
              <a:p>
                <a:r>
                  <a:rPr lang="en-US" sz="2400" i="1" dirty="0"/>
                  <a:t>insert keys: 76, 40, 48, 5, 55</a:t>
                </a:r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r>
                  <a:rPr lang="en-US" sz="2400" i="1" dirty="0"/>
                  <a:t>insert keys: 76, 40, 48, delete key 76 (replace with NIL), search 48</a:t>
                </a:r>
              </a:p>
              <a:p>
                <a:pPr lvl="1"/>
                <a:r>
                  <a:rPr lang="en-US" sz="2200" i="1" dirty="0"/>
                  <a:t>not found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F09CB-3278-48E9-9162-5C329DAA3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513"/>
                <a:ext cx="8229600" cy="2664519"/>
              </a:xfrm>
              <a:blipFill>
                <a:blip r:embed="rId2"/>
                <a:stretch>
                  <a:fillRect l="-815" t="-2059" b="-49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0F5899-2FD8-426E-A81D-F70170CD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63359"/>
              </p:ext>
            </p:extLst>
          </p:nvPr>
        </p:nvGraphicFramePr>
        <p:xfrm>
          <a:off x="1403648" y="2564904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8821132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346192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588423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748190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278703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597111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61038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1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05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522757-3873-4C08-A916-24B44FBFE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07869"/>
              </p:ext>
            </p:extLst>
          </p:nvPr>
        </p:nvGraphicFramePr>
        <p:xfrm>
          <a:off x="1403647" y="5063807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8821132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346192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588423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748190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278703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597111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61038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1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76</a:t>
                      </a:r>
                      <a:r>
                        <a:rPr lang="en-US" strike="noStrike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05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AF9F28-F45E-4B92-9CAA-7FB869A48AA2}"/>
                  </a:ext>
                </a:extLst>
              </p14:cNvPr>
              <p14:cNvContentPartPr/>
              <p14:nvPr/>
            </p14:nvContentPartPr>
            <p14:xfrm>
              <a:off x="497160" y="0"/>
              <a:ext cx="8651880" cy="614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AF9F28-F45E-4B92-9CAA-7FB869A48A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800" y="-9360"/>
                <a:ext cx="8670600" cy="61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383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Double Hashing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066800"/>
            <a:ext cx="8932862" cy="5314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h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(</a:t>
            </a:r>
            <a:r>
              <a:rPr lang="en-US" altLang="zh-CN" sz="2800" i="1" dirty="0" err="1">
                <a:solidFill>
                  <a:srgbClr val="CC3300"/>
                </a:solidFill>
                <a:ea typeface="SimSun" pitchFamily="2" charset="-122"/>
              </a:rPr>
              <a:t>k,i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)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 = 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(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h</a:t>
            </a:r>
            <a:r>
              <a:rPr lang="en-US" altLang="zh-CN" sz="2800" baseline="-25000" dirty="0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(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k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)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 + </a:t>
            </a:r>
            <a:r>
              <a:rPr lang="en-US" altLang="zh-CN" sz="2800" i="1" dirty="0" err="1">
                <a:solidFill>
                  <a:srgbClr val="CC3300"/>
                </a:solidFill>
                <a:ea typeface="SimSun" pitchFamily="2" charset="-122"/>
              </a:rPr>
              <a:t>i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 h</a:t>
            </a:r>
            <a:r>
              <a:rPr lang="en-US" altLang="zh-CN" sz="2800" baseline="-25000" dirty="0">
                <a:solidFill>
                  <a:srgbClr val="CC3300"/>
                </a:solidFill>
                <a:ea typeface="SimSun" pitchFamily="2" charset="-122"/>
              </a:rPr>
              <a:t>2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(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k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))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 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mod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</a:rPr>
              <a:t> m  </a:t>
            </a:r>
          </a:p>
          <a:p>
            <a:pPr>
              <a:lnSpc>
                <a:spcPct val="90000"/>
              </a:lnSpc>
            </a:pPr>
            <a:endParaRPr lang="en-US" altLang="zh-CN" sz="2800" i="1" dirty="0">
              <a:solidFill>
                <a:srgbClr val="CC3300"/>
              </a:solidFill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</a:rPr>
              <a:t>Two auxiliary hash functions</a:t>
            </a:r>
            <a:r>
              <a:rPr lang="en-US" altLang="zh-CN" sz="2800" dirty="0">
                <a:ea typeface="SimSun" pitchFamily="2" charset="-122"/>
              </a:rPr>
              <a:t>.</a:t>
            </a:r>
            <a:r>
              <a:rPr lang="en-US" altLang="zh-CN" sz="2800" i="1" dirty="0">
                <a:ea typeface="SimSun" pitchFamily="2" charset="-122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CN" i="1" dirty="0">
                <a:ea typeface="SimSun" pitchFamily="2" charset="-122"/>
              </a:rPr>
              <a:t>h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 gives the initial probe. </a:t>
            </a:r>
            <a:r>
              <a:rPr lang="en-US" altLang="zh-CN" i="1" dirty="0">
                <a:ea typeface="SimSun" pitchFamily="2" charset="-122"/>
              </a:rPr>
              <a:t>h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 gives the remaining probes.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Must have </a:t>
            </a:r>
            <a:r>
              <a:rPr lang="en-US" altLang="zh-CN" sz="2800" i="1" dirty="0">
                <a:ea typeface="SimSun" pitchFamily="2" charset="-122"/>
              </a:rPr>
              <a:t>h</a:t>
            </a:r>
            <a:r>
              <a:rPr lang="en-US" altLang="zh-CN" sz="2800" baseline="-25000" dirty="0">
                <a:ea typeface="SimSun" pitchFamily="2" charset="-122"/>
              </a:rPr>
              <a:t>2</a:t>
            </a:r>
            <a:r>
              <a:rPr lang="en-US" altLang="zh-CN" sz="2800" dirty="0">
                <a:ea typeface="SimSun" pitchFamily="2" charset="-122"/>
              </a:rPr>
              <a:t>(</a:t>
            </a:r>
            <a:r>
              <a:rPr lang="en-US" altLang="zh-CN" sz="2800" i="1" dirty="0">
                <a:ea typeface="SimSun" pitchFamily="2" charset="-122"/>
              </a:rPr>
              <a:t>k</a:t>
            </a:r>
            <a:r>
              <a:rPr lang="en-US" altLang="zh-CN" sz="2800" dirty="0">
                <a:ea typeface="SimSun" pitchFamily="2" charset="-122"/>
              </a:rPr>
              <a:t>) relatively prime to </a:t>
            </a:r>
            <a:r>
              <a:rPr lang="en-US" altLang="zh-CN" sz="2800" i="1" dirty="0">
                <a:ea typeface="SimSun" pitchFamily="2" charset="-122"/>
              </a:rPr>
              <a:t>m</a:t>
            </a:r>
            <a:r>
              <a:rPr lang="en-US" altLang="zh-CN" sz="2800" dirty="0">
                <a:ea typeface="SimSun" pitchFamily="2" charset="-122"/>
              </a:rPr>
              <a:t>, so that the probe sequence is a full permutation of </a:t>
            </a:r>
            <a:r>
              <a:rPr lang="en-US" altLang="zh-CN" sz="2800" dirty="0">
                <a:ea typeface="SimSun" pitchFamily="2" charset="-122"/>
                <a:sym typeface="Symbol" pitchFamily="18" charset="2"/>
              </a:rPr>
              <a:t>0, 1,…,</a:t>
            </a:r>
            <a:r>
              <a:rPr lang="en-US" altLang="zh-CN" sz="2800" i="1" dirty="0">
                <a:ea typeface="SimSun" pitchFamily="2" charset="-122"/>
                <a:sym typeface="Symbol" pitchFamily="18" charset="2"/>
              </a:rPr>
              <a:t> m</a:t>
            </a:r>
            <a:r>
              <a:rPr lang="en-US" altLang="zh-CN" sz="2400" i="1" dirty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SimSun" pitchFamily="2" charset="-122"/>
                <a:sym typeface="Symbol" pitchFamily="18" charset="2"/>
              </a:rPr>
              <a:t>–</a:t>
            </a:r>
            <a:r>
              <a:rPr lang="en-US" altLang="zh-CN" sz="1200" dirty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ea typeface="SimSun" pitchFamily="2" charset="-122"/>
                <a:sym typeface="Symbol" pitchFamily="18" charset="2"/>
              </a:rPr>
              <a:t>1.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Choose </a:t>
            </a:r>
            <a:r>
              <a:rPr lang="en-US" altLang="zh-CN" i="1" dirty="0">
                <a:ea typeface="SimSun" pitchFamily="2" charset="-122"/>
              </a:rPr>
              <a:t>m</a:t>
            </a:r>
            <a:r>
              <a:rPr lang="en-US" altLang="zh-CN" dirty="0">
                <a:ea typeface="SimSun" pitchFamily="2" charset="-122"/>
              </a:rPr>
              <a:t> to be a power of 2 and have </a:t>
            </a:r>
            <a:r>
              <a:rPr lang="en-US" altLang="zh-CN" i="1" dirty="0">
                <a:ea typeface="SimSun" pitchFamily="2" charset="-122"/>
              </a:rPr>
              <a:t>h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i="1" dirty="0">
                <a:ea typeface="SimSun" pitchFamily="2" charset="-122"/>
              </a:rPr>
              <a:t>k</a:t>
            </a:r>
            <a:r>
              <a:rPr lang="en-US" altLang="zh-CN" dirty="0">
                <a:ea typeface="SimSun" pitchFamily="2" charset="-122"/>
              </a:rPr>
              <a:t>) always return an odd number. Or,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Let </a:t>
            </a:r>
            <a:r>
              <a:rPr lang="en-US" altLang="zh-CN" i="1" dirty="0">
                <a:ea typeface="SimSun" pitchFamily="2" charset="-122"/>
              </a:rPr>
              <a:t>m</a:t>
            </a:r>
            <a:r>
              <a:rPr lang="en-US" altLang="zh-CN" dirty="0">
                <a:ea typeface="SimSun" pitchFamily="2" charset="-122"/>
              </a:rPr>
              <a:t> be prime, and have 1 &lt; </a:t>
            </a:r>
            <a:r>
              <a:rPr lang="en-US" altLang="zh-CN" i="1" dirty="0">
                <a:ea typeface="SimSun" pitchFamily="2" charset="-122"/>
              </a:rPr>
              <a:t>h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i="1" dirty="0">
                <a:ea typeface="SimSun" pitchFamily="2" charset="-122"/>
              </a:rPr>
              <a:t>k</a:t>
            </a:r>
            <a:r>
              <a:rPr lang="en-US" altLang="zh-CN" dirty="0">
                <a:ea typeface="SimSun" pitchFamily="2" charset="-122"/>
              </a:rPr>
              <a:t>) &lt; </a:t>
            </a:r>
            <a:r>
              <a:rPr lang="en-US" altLang="zh-CN" i="1" dirty="0">
                <a:ea typeface="SimSun" pitchFamily="2" charset="-122"/>
              </a:rPr>
              <a:t>m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(</a:t>
            </a:r>
            <a:r>
              <a:rPr lang="en-US" altLang="zh-CN" sz="2800" i="1" dirty="0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m</a:t>
            </a:r>
            <a:r>
              <a:rPr lang="en-US" altLang="zh-CN" sz="2800" baseline="30000" dirty="0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800" dirty="0">
                <a:solidFill>
                  <a:srgbClr val="CC3300"/>
                </a:solidFill>
                <a:ea typeface="SimSun" pitchFamily="2" charset="-122"/>
                <a:sym typeface="Symbol" pitchFamily="18" charset="2"/>
              </a:rPr>
              <a:t>) different probe sequences</a:t>
            </a:r>
            <a:r>
              <a:rPr lang="en-US" altLang="zh-CN" sz="2800" dirty="0">
                <a:ea typeface="SimSun" pitchFamily="2" charset="-122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One for each possible combination of </a:t>
            </a:r>
            <a:r>
              <a:rPr lang="en-US" altLang="zh-CN" i="1" dirty="0">
                <a:ea typeface="SimSun" pitchFamily="2" charset="-122"/>
              </a:rPr>
              <a:t>h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i="1" dirty="0">
                <a:ea typeface="SimSun" pitchFamily="2" charset="-122"/>
              </a:rPr>
              <a:t>k</a:t>
            </a:r>
            <a:r>
              <a:rPr lang="en-US" altLang="zh-CN" dirty="0">
                <a:ea typeface="SimSun" pitchFamily="2" charset="-122"/>
              </a:rPr>
              <a:t>) and </a:t>
            </a:r>
            <a:r>
              <a:rPr lang="en-US" altLang="zh-CN" i="1" dirty="0">
                <a:ea typeface="SimSun" pitchFamily="2" charset="-122"/>
              </a:rPr>
              <a:t>h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i="1" dirty="0">
                <a:ea typeface="SimSun" pitchFamily="2" charset="-122"/>
              </a:rPr>
              <a:t>k</a:t>
            </a:r>
            <a:r>
              <a:rPr lang="en-US" altLang="zh-CN" dirty="0">
                <a:ea typeface="SimSun" pitchFamily="2" charset="-122"/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Close to the ideal uniform hashing.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23850" y="1600200"/>
            <a:ext cx="550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key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1614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Probe number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590800" y="1600200"/>
            <a:ext cx="334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Auxiliary hash functions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685800" y="1447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 flipV="1">
            <a:off x="1219200" y="1447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H="1" flipV="1">
            <a:off x="2209800" y="14478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 flipV="1">
            <a:off x="3581400" y="14478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E072-2C99-4739-9DAE-27EB3E14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D4B2E-2843-49DC-88F0-B7F496286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23387"/>
                <a:ext cx="8229600" cy="3172526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h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(</a:t>
                </a:r>
                <a:r>
                  <a:rPr lang="en-US" altLang="zh-CN" sz="2400" i="1" dirty="0" err="1">
                    <a:solidFill>
                      <a:srgbClr val="CC3300"/>
                    </a:solidFill>
                    <a:ea typeface="SimSun" pitchFamily="2" charset="-122"/>
                  </a:rPr>
                  <a:t>k,i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)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 = 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(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h</a:t>
                </a:r>
                <a:r>
                  <a:rPr lang="en-US" altLang="zh-CN" sz="2400" baseline="-25000" dirty="0">
                    <a:solidFill>
                      <a:srgbClr val="CC3300"/>
                    </a:solidFill>
                    <a:ea typeface="SimSun" pitchFamily="2" charset="-122"/>
                    <a:sym typeface="Symbol" pitchFamily="18" charset="2"/>
                  </a:rPr>
                  <a:t>1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(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k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)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 + </a:t>
                </a:r>
                <a:r>
                  <a:rPr lang="en-US" altLang="zh-CN" sz="2400" i="1" dirty="0" err="1">
                    <a:solidFill>
                      <a:srgbClr val="CC3300"/>
                    </a:solidFill>
                    <a:ea typeface="SimSun" pitchFamily="2" charset="-122"/>
                  </a:rPr>
                  <a:t>i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 h</a:t>
                </a:r>
                <a:r>
                  <a:rPr lang="en-US" altLang="zh-CN" sz="2400" baseline="-25000" dirty="0">
                    <a:solidFill>
                      <a:srgbClr val="CC3300"/>
                    </a:solidFill>
                    <a:ea typeface="SimSun" pitchFamily="2" charset="-122"/>
                  </a:rPr>
                  <a:t>2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(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k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))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CC3300"/>
                    </a:solidFill>
                    <a:ea typeface="SimSun" pitchFamily="2" charset="-122"/>
                  </a:rPr>
                  <a:t>mod</a:t>
                </a:r>
                <a:r>
                  <a:rPr lang="en-US" altLang="zh-CN" sz="2400" i="1" dirty="0">
                    <a:solidFill>
                      <a:srgbClr val="CC3300"/>
                    </a:solidFill>
                    <a:ea typeface="SimSun" pitchFamily="2" charset="-122"/>
                  </a:rPr>
                  <a:t> 7 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𝑘</m:t>
                    </m:r>
                    <m:r>
                      <a:rPr lang="en-US" altLang="zh-CN" sz="2400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%7, </m:t>
                    </m:r>
                  </m:oMath>
                </a14:m>
                <a:endParaRPr lang="en-US" altLang="zh-CN" sz="2400" b="0" i="1" dirty="0">
                  <a:solidFill>
                    <a:srgbClr val="CC3300"/>
                  </a:solidFill>
                  <a:latin typeface="Cambria Math" panose="02040503050406030204" pitchFamily="18" charset="0"/>
                  <a:ea typeface="SimSun" pitchFamily="2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=5−(</m:t>
                    </m:r>
                    <m:r>
                      <a:rPr lang="en-US" altLang="zh-CN" sz="2400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𝑘</m:t>
                    </m:r>
                    <m:r>
                      <a:rPr lang="en-US" altLang="zh-CN" sz="2400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%5)</m:t>
                    </m:r>
                  </m:oMath>
                </a14:m>
                <a:endParaRPr lang="en-US" altLang="zh-CN" sz="2400" i="1" dirty="0">
                  <a:solidFill>
                    <a:srgbClr val="CC3300"/>
                  </a:solidFill>
                  <a:ea typeface="SimSun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i="1" dirty="0">
                    <a:ea typeface="SimSun" pitchFamily="2" charset="-122"/>
                  </a:rPr>
                  <a:t>keys: 76, 40, 47, 55, 10, 93,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D4B2E-2843-49DC-88F0-B7F496286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23387"/>
                <a:ext cx="8229600" cy="3172526"/>
              </a:xfrm>
              <a:blipFill>
                <a:blip r:embed="rId2"/>
                <a:stretch>
                  <a:fillRect l="-815" t="-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F542A30-CBDA-4A34-BFA9-2D9A35A94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12" y="908720"/>
            <a:ext cx="5452375" cy="81021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C2B4A9-34D1-4E89-A5F7-359EEB8B6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62264"/>
              </p:ext>
            </p:extLst>
          </p:nvPr>
        </p:nvGraphicFramePr>
        <p:xfrm>
          <a:off x="1403647" y="5063807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8821132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346192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588423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748190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278703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597111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61038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1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05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4BF1F1-5B34-4AA8-9CBB-07FA9E20D2BC}"/>
                  </a:ext>
                </a:extLst>
              </p14:cNvPr>
              <p14:cNvContentPartPr/>
              <p14:nvPr/>
            </p14:nvContentPartPr>
            <p14:xfrm>
              <a:off x="32400" y="1281600"/>
              <a:ext cx="8727120" cy="54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4BF1F1-5B34-4AA8-9CBB-07FA9E20D2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40" y="1272240"/>
                <a:ext cx="8745840" cy="54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76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Direct-Address Tables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08050"/>
            <a:ext cx="8686800" cy="3297238"/>
          </a:xfrm>
        </p:spPr>
        <p:txBody>
          <a:bodyPr/>
          <a:lstStyle/>
          <a:p>
            <a:r>
              <a:rPr lang="en-US" altLang="zh-CN" sz="2400">
                <a:ea typeface="SimSun" pitchFamily="2" charset="-122"/>
              </a:rPr>
              <a:t>Direct-address Tables are </a:t>
            </a:r>
            <a:r>
              <a:rPr lang="en-US" altLang="zh-CN" sz="2400">
                <a:solidFill>
                  <a:srgbClr val="CC3300"/>
                </a:solidFill>
                <a:ea typeface="SimSun" pitchFamily="2" charset="-122"/>
              </a:rPr>
              <a:t>ordinary arrays</a:t>
            </a:r>
            <a:endParaRPr lang="en-US" altLang="zh-CN" sz="2400">
              <a:ea typeface="SimSun" pitchFamily="2" charset="-122"/>
            </a:endParaRPr>
          </a:p>
          <a:p>
            <a:r>
              <a:rPr lang="en-US" altLang="zh-CN" sz="2400">
                <a:solidFill>
                  <a:srgbClr val="CC3300"/>
                </a:solidFill>
                <a:ea typeface="SimSun" pitchFamily="2" charset="-122"/>
              </a:rPr>
              <a:t>Facilitate direct addressing</a:t>
            </a:r>
            <a:endParaRPr lang="en-US" altLang="zh-CN" sz="2400">
              <a:ea typeface="SimSun" pitchFamily="2" charset="-122"/>
            </a:endParaRPr>
          </a:p>
          <a:p>
            <a:pPr lvl="1"/>
            <a:r>
              <a:rPr lang="en-US" altLang="zh-CN" sz="2200">
                <a:ea typeface="SimSun" pitchFamily="2" charset="-122"/>
              </a:rPr>
              <a:t>Element whose key is </a:t>
            </a:r>
            <a:r>
              <a:rPr lang="en-US" altLang="zh-CN" sz="2200" i="1">
                <a:ea typeface="SimSun" pitchFamily="2" charset="-122"/>
              </a:rPr>
              <a:t>k</a:t>
            </a:r>
            <a:r>
              <a:rPr lang="en-US" altLang="zh-CN" sz="2200">
                <a:ea typeface="SimSun" pitchFamily="2" charset="-122"/>
              </a:rPr>
              <a:t> is obtained by indexing into the </a:t>
            </a:r>
            <a:r>
              <a:rPr lang="en-US" altLang="zh-CN" sz="2200" i="1">
                <a:ea typeface="SimSun" pitchFamily="2" charset="-122"/>
              </a:rPr>
              <a:t>k</a:t>
            </a:r>
            <a:r>
              <a:rPr lang="en-US" altLang="zh-CN" sz="2200" baseline="30000">
                <a:ea typeface="SimSun" pitchFamily="2" charset="-122"/>
              </a:rPr>
              <a:t>th</a:t>
            </a:r>
            <a:r>
              <a:rPr lang="en-US" altLang="zh-CN" sz="2200">
                <a:ea typeface="SimSun" pitchFamily="2" charset="-122"/>
              </a:rPr>
              <a:t> position of the array</a:t>
            </a:r>
          </a:p>
          <a:p>
            <a:r>
              <a:rPr lang="en-US" altLang="zh-CN" sz="2400">
                <a:solidFill>
                  <a:schemeClr val="hlink"/>
                </a:solidFill>
                <a:ea typeface="SimSun" pitchFamily="2" charset="-122"/>
              </a:rPr>
              <a:t>Applicable</a:t>
            </a:r>
            <a:r>
              <a:rPr lang="en-US" altLang="zh-CN" sz="2400">
                <a:ea typeface="SimSun" pitchFamily="2" charset="-122"/>
              </a:rPr>
              <a:t> when we can afford to allocate an array with one position for every possible key</a:t>
            </a:r>
          </a:p>
          <a:p>
            <a:pPr lvl="1"/>
            <a:r>
              <a:rPr lang="en-US" altLang="zh-CN" sz="2200">
                <a:ea typeface="SimSun" pitchFamily="2" charset="-122"/>
              </a:rPr>
              <a:t>i.e. </a:t>
            </a:r>
            <a:r>
              <a:rPr lang="en-US" altLang="zh-CN" sz="2200">
                <a:solidFill>
                  <a:schemeClr val="hlink"/>
                </a:solidFill>
                <a:ea typeface="SimSun" pitchFamily="2" charset="-122"/>
              </a:rPr>
              <a:t>when the universe of keys </a:t>
            </a:r>
            <a:r>
              <a:rPr lang="en-US" altLang="zh-CN" sz="2200" i="1">
                <a:solidFill>
                  <a:schemeClr val="hlink"/>
                </a:solidFill>
                <a:ea typeface="SimSun" pitchFamily="2" charset="-122"/>
              </a:rPr>
              <a:t>U </a:t>
            </a:r>
            <a:r>
              <a:rPr lang="en-US" altLang="zh-CN" sz="2200">
                <a:solidFill>
                  <a:schemeClr val="hlink"/>
                </a:solidFill>
                <a:ea typeface="SimSun" pitchFamily="2" charset="-122"/>
              </a:rPr>
              <a:t>is small</a:t>
            </a:r>
            <a:endParaRPr lang="en-US" altLang="zh-CN" sz="2200">
              <a:ea typeface="SimSun" pitchFamily="2" charset="-122"/>
            </a:endParaRPr>
          </a:p>
          <a:p>
            <a:r>
              <a:rPr lang="en-US" altLang="zh-CN" sz="2400">
                <a:solidFill>
                  <a:srgbClr val="CC3300"/>
                </a:solidFill>
                <a:ea typeface="SimSun" pitchFamily="2" charset="-122"/>
              </a:rPr>
              <a:t>Dictionary operations</a:t>
            </a:r>
            <a:r>
              <a:rPr lang="en-US" altLang="zh-CN" sz="2400">
                <a:ea typeface="SimSun" pitchFamily="2" charset="-122"/>
              </a:rPr>
              <a:t> can be implemented to take </a:t>
            </a:r>
            <a:r>
              <a:rPr lang="en-US" altLang="zh-CN" sz="2400" i="1">
                <a:solidFill>
                  <a:srgbClr val="CC3300"/>
                </a:solidFill>
                <a:ea typeface="SimSun" pitchFamily="2" charset="-122"/>
              </a:rPr>
              <a:t>O</a:t>
            </a:r>
            <a:r>
              <a:rPr lang="en-US" altLang="zh-CN" sz="2400">
                <a:solidFill>
                  <a:srgbClr val="CC3300"/>
                </a:solidFill>
                <a:ea typeface="SimSun" pitchFamily="2" charset="-122"/>
              </a:rPr>
              <a:t>(1) time</a:t>
            </a:r>
            <a:endParaRPr lang="en-US" altLang="zh-CN" sz="2400">
              <a:ea typeface="SimSun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4205288"/>
            <a:ext cx="5586412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5792-F804-4090-B0C2-6AAFCDC6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AD2A3-2944-423D-827E-07B8511186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Consider an open-addressing hash table as shown below. The table already contains four data items. Assume that collisions are handled by the hash function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𝒊𝒉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i="1" dirty="0">
                    <a:solidFill>
                      <a:srgbClr val="FF0000"/>
                    </a:solidFill>
                  </a:rPr>
                  <a:t>By showing calculations</a:t>
                </a:r>
                <a:r>
                  <a:rPr lang="en-US" sz="2000" i="1" dirty="0"/>
                  <a:t>, redraw the table </a:t>
                </a:r>
                <a:r>
                  <a:rPr lang="en-US" sz="2000" dirty="0"/>
                  <a:t>after </a:t>
                </a:r>
              </a:p>
              <a:p>
                <a:pPr lvl="1"/>
                <a:r>
                  <a:rPr lang="en-US" sz="2000" dirty="0"/>
                  <a:t>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insert 90; </a:t>
                </a:r>
              </a:p>
              <a:p>
                <a:pPr lvl="1"/>
                <a:r>
                  <a:rPr lang="en-US" sz="2000" dirty="0"/>
                  <a:t>(ii) insert 83 </a:t>
                </a:r>
              </a:p>
              <a:p>
                <a:r>
                  <a:rPr lang="en-US" sz="2000" dirty="0"/>
                  <a:t>What is collision? </a:t>
                </a:r>
              </a:p>
              <a:p>
                <a:r>
                  <a:rPr lang="en-US" sz="2000" dirty="0"/>
                  <a:t>Chaining vs Open Addressing; pros cons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AD2A3-2944-423D-827E-07B851118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84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56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Suppose:</a:t>
            </a:r>
          </a:p>
          <a:p>
            <a:pPr lvl="1"/>
            <a:r>
              <a:rPr lang="en-US"/>
              <a:t>The range of keys is 0..</a:t>
            </a:r>
            <a:r>
              <a:rPr lang="en-US" i="1"/>
              <a:t>m</a:t>
            </a:r>
            <a:r>
              <a:rPr lang="en-US"/>
              <a:t>-1 </a:t>
            </a:r>
          </a:p>
          <a:p>
            <a:pPr lvl="1"/>
            <a:r>
              <a:rPr lang="en-US"/>
              <a:t>Keys are distinct</a:t>
            </a:r>
          </a:p>
          <a:p>
            <a:r>
              <a:rPr lang="en-US"/>
              <a:t>The idea:</a:t>
            </a:r>
          </a:p>
          <a:p>
            <a:pPr lvl="1"/>
            <a:r>
              <a:rPr lang="en-US"/>
              <a:t>Set up an array T[0..m-1] in which </a:t>
            </a:r>
          </a:p>
          <a:p>
            <a:pPr lvl="2"/>
            <a:r>
              <a:rPr lang="en-US"/>
              <a:t>T[</a:t>
            </a:r>
            <a:r>
              <a:rPr lang="en-US" i="1"/>
              <a:t>i</a:t>
            </a:r>
            <a:r>
              <a:rPr lang="en-US"/>
              <a:t>] = </a:t>
            </a:r>
            <a:r>
              <a:rPr lang="en-US" i="1"/>
              <a:t>x		</a:t>
            </a:r>
            <a:r>
              <a:rPr lang="en-US"/>
              <a:t>if </a:t>
            </a:r>
            <a:r>
              <a:rPr lang="en-US" i="1"/>
              <a:t>x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 and key[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] = </a:t>
            </a:r>
            <a:r>
              <a:rPr lang="en-US" i="1">
                <a:sym typeface="Symbol" pitchFamily="18" charset="2"/>
              </a:rPr>
              <a:t>i</a:t>
            </a:r>
          </a:p>
          <a:p>
            <a:pPr lvl="2"/>
            <a:r>
              <a:rPr lang="en-US"/>
              <a:t>T[</a:t>
            </a:r>
            <a:r>
              <a:rPr lang="en-US" i="1"/>
              <a:t>i</a:t>
            </a:r>
            <a:r>
              <a:rPr lang="en-US"/>
              <a:t>] = NULL		otherwise</a:t>
            </a:r>
          </a:p>
          <a:p>
            <a:pPr lvl="1"/>
            <a:r>
              <a:rPr lang="en-US"/>
              <a:t>This is called a </a:t>
            </a:r>
            <a:r>
              <a:rPr lang="en-US" i="1">
                <a:solidFill>
                  <a:schemeClr val="tx2"/>
                </a:solidFill>
              </a:rPr>
              <a:t>direct-address table</a:t>
            </a:r>
            <a:endParaRPr lang="en-US"/>
          </a:p>
          <a:p>
            <a:pPr lvl="2"/>
            <a:r>
              <a:rPr lang="en-US"/>
              <a:t>Operations take O(1) time !</a:t>
            </a:r>
          </a:p>
          <a:p>
            <a:pPr lvl="2"/>
            <a:r>
              <a:rPr lang="en-US" i="1">
                <a:solidFill>
                  <a:schemeClr val="accent1"/>
                </a:solidFill>
              </a:rPr>
              <a:t>So what’s the problem?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600">
                <a:solidFill>
                  <a:schemeClr val="tx2"/>
                </a:solidFill>
                <a:latin typeface="Arial" charset="0"/>
                <a:ea typeface="SimSun" pitchFamily="2" charset="-122"/>
              </a:rPr>
              <a:t>Direct-Address Tables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Direct addressing works well when the range </a:t>
            </a:r>
            <a:r>
              <a:rPr lang="en-US" i="1"/>
              <a:t>m</a:t>
            </a:r>
            <a:r>
              <a:rPr lang="en-US"/>
              <a:t> of keys is relatively small</a:t>
            </a:r>
          </a:p>
          <a:p>
            <a:r>
              <a:rPr lang="en-US"/>
              <a:t>But what if the keys are 32-bit integers?</a:t>
            </a:r>
          </a:p>
          <a:p>
            <a:pPr lvl="1"/>
            <a:r>
              <a:rPr lang="en-US"/>
              <a:t>Problem 1: direct-address table will have </a:t>
            </a:r>
            <a:br>
              <a:rPr lang="en-US"/>
            </a:br>
            <a:r>
              <a:rPr lang="en-US"/>
              <a:t>2</a:t>
            </a:r>
            <a:r>
              <a:rPr lang="en-US" baseline="30000"/>
              <a:t>32</a:t>
            </a:r>
            <a:r>
              <a:rPr lang="en-US"/>
              <a:t> entries,  more than 4 billion</a:t>
            </a:r>
          </a:p>
          <a:p>
            <a:pPr lvl="1"/>
            <a:r>
              <a:rPr lang="en-US"/>
              <a:t>Problem 2: even if memory is not an issue, the time to initialize the elements to NULL may be</a:t>
            </a:r>
          </a:p>
          <a:p>
            <a:r>
              <a:rPr lang="en-US"/>
              <a:t>Solution: map keys to smaller range 0..</a:t>
            </a:r>
            <a:r>
              <a:rPr lang="en-US" i="1"/>
              <a:t>m</a:t>
            </a:r>
            <a:r>
              <a:rPr lang="en-US"/>
              <a:t>-1</a:t>
            </a:r>
          </a:p>
          <a:p>
            <a:r>
              <a:rPr lang="en-US"/>
              <a:t>This mapping is called a </a:t>
            </a:r>
            <a:r>
              <a:rPr lang="en-US" i="1">
                <a:solidFill>
                  <a:schemeClr val="tx2"/>
                </a:solidFill>
              </a:rPr>
              <a:t>hash function</a:t>
            </a:r>
            <a:r>
              <a:rPr lang="en-US"/>
              <a:t> 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600">
                <a:solidFill>
                  <a:schemeClr val="tx2"/>
                </a:solidFill>
                <a:latin typeface="Arial" charset="0"/>
                <a:ea typeface="SimSun" pitchFamily="2" charset="-122"/>
              </a:rPr>
              <a:t>Direct-Address Tables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968875"/>
          </a:xfrm>
        </p:spPr>
        <p:txBody>
          <a:bodyPr/>
          <a:lstStyle/>
          <a:p>
            <a:r>
              <a:rPr lang="en-US"/>
              <a:t>Motivation: symbol tables</a:t>
            </a:r>
          </a:p>
          <a:p>
            <a:pPr lvl="1"/>
            <a:r>
              <a:rPr lang="en-US"/>
              <a:t>A compiler uses a </a:t>
            </a:r>
            <a:r>
              <a:rPr lang="en-US" i="1">
                <a:solidFill>
                  <a:schemeClr val="tx2"/>
                </a:solidFill>
              </a:rPr>
              <a:t>symbol table</a:t>
            </a:r>
            <a:r>
              <a:rPr lang="en-US"/>
              <a:t> to relate symbols to associated data</a:t>
            </a:r>
          </a:p>
          <a:p>
            <a:pPr lvl="2"/>
            <a:r>
              <a:rPr lang="en-US"/>
              <a:t>Symbols: variable names, procedure names, etc.</a:t>
            </a:r>
          </a:p>
          <a:p>
            <a:pPr lvl="2"/>
            <a:r>
              <a:rPr lang="en-US"/>
              <a:t>Associated data: memory location, call graph, etc.</a:t>
            </a:r>
          </a:p>
          <a:p>
            <a:pPr lvl="1"/>
            <a:r>
              <a:rPr lang="en-US"/>
              <a:t>For a symbol table (also called a </a:t>
            </a:r>
            <a:r>
              <a:rPr lang="en-US" i="1"/>
              <a:t>dictionary</a:t>
            </a:r>
            <a:r>
              <a:rPr lang="en-US"/>
              <a:t>), we care about search, insertion, and deletion</a:t>
            </a:r>
          </a:p>
          <a:p>
            <a:pPr lvl="1"/>
            <a:r>
              <a:rPr lang="en-US"/>
              <a:t>We want these to be fast, but don’t care about sorted order</a:t>
            </a:r>
          </a:p>
          <a:p>
            <a:endParaRPr lang="en-US"/>
          </a:p>
          <a:p>
            <a:r>
              <a:rPr lang="en-US"/>
              <a:t>The structure we will use is a </a:t>
            </a:r>
            <a:r>
              <a:rPr lang="en-US" i="1">
                <a:solidFill>
                  <a:schemeClr val="tx2"/>
                </a:solidFill>
              </a:rPr>
              <a:t>hash table</a:t>
            </a:r>
            <a:endParaRPr lang="en-US"/>
          </a:p>
          <a:p>
            <a:pPr lvl="1"/>
            <a:r>
              <a:rPr lang="en-US"/>
              <a:t>Supports all the above in O(1) </a:t>
            </a:r>
            <a:r>
              <a:rPr lang="en-US">
                <a:solidFill>
                  <a:srgbClr val="008000"/>
                </a:solidFill>
              </a:rPr>
              <a:t>expected time</a:t>
            </a:r>
            <a:r>
              <a:rPr lang="en-US"/>
              <a:t> 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C3EF97-8701-48BC-A851-B908EA3A2A09}"/>
                  </a:ext>
                </a:extLst>
              </p14:cNvPr>
              <p14:cNvContentPartPr/>
              <p14:nvPr/>
            </p14:nvContentPartPr>
            <p14:xfrm>
              <a:off x="4460760" y="5727240"/>
              <a:ext cx="2557440" cy="8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C3EF97-8701-48BC-A851-B908EA3A2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1400" y="5717880"/>
                <a:ext cx="2576160" cy="10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Hash Tables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990600"/>
            <a:ext cx="8235950" cy="4743450"/>
          </a:xfrm>
        </p:spPr>
        <p:txBody>
          <a:bodyPr/>
          <a:lstStyle/>
          <a:p>
            <a:r>
              <a:rPr lang="en-US" altLang="zh-CN" sz="2400" b="1">
                <a:solidFill>
                  <a:srgbClr val="CC3300"/>
                </a:solidFill>
                <a:ea typeface="SimSun" pitchFamily="2" charset="-122"/>
              </a:rPr>
              <a:t>Notation:</a:t>
            </a:r>
          </a:p>
          <a:p>
            <a:pPr lvl="1"/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U</a:t>
            </a:r>
            <a:r>
              <a:rPr lang="en-US" altLang="zh-CN">
                <a:ea typeface="SimSun" pitchFamily="2" charset="-122"/>
              </a:rPr>
              <a:t> : Universe of all possible keys.</a:t>
            </a:r>
          </a:p>
          <a:p>
            <a:pPr lvl="1"/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K</a:t>
            </a:r>
            <a:r>
              <a:rPr lang="en-US" altLang="zh-CN">
                <a:ea typeface="SimSun" pitchFamily="2" charset="-122"/>
              </a:rPr>
              <a:t> : Set of keys actually stored in the dictionary.</a:t>
            </a:r>
          </a:p>
          <a:p>
            <a:pPr lvl="1"/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|</a:t>
            </a:r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K</a:t>
            </a:r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| = </a:t>
            </a:r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n</a:t>
            </a:r>
            <a:r>
              <a:rPr lang="en-US" altLang="zh-CN">
                <a:ea typeface="SimSun" pitchFamily="2" charset="-122"/>
              </a:rPr>
              <a:t>.</a:t>
            </a:r>
          </a:p>
          <a:p>
            <a:r>
              <a:rPr lang="en-US" altLang="zh-CN" sz="2400">
                <a:solidFill>
                  <a:srgbClr val="CC3300"/>
                </a:solidFill>
                <a:ea typeface="SimSun" pitchFamily="2" charset="-122"/>
              </a:rPr>
              <a:t>When U is very large</a:t>
            </a:r>
            <a:r>
              <a:rPr lang="en-US" altLang="zh-CN" sz="2400">
                <a:ea typeface="SimSun" pitchFamily="2" charset="-122"/>
              </a:rPr>
              <a:t>,</a:t>
            </a:r>
          </a:p>
          <a:p>
            <a:pPr lvl="1"/>
            <a:r>
              <a:rPr lang="en-US" altLang="zh-CN">
                <a:ea typeface="SimSun" pitchFamily="2" charset="-122"/>
              </a:rPr>
              <a:t>Arrays are not practical.</a:t>
            </a:r>
          </a:p>
          <a:p>
            <a:pPr lvl="1"/>
            <a:r>
              <a:rPr lang="en-US" altLang="zh-CN">
                <a:ea typeface="SimSun" pitchFamily="2" charset="-122"/>
              </a:rPr>
              <a:t>|</a:t>
            </a:r>
            <a:r>
              <a:rPr lang="en-US" altLang="zh-CN" i="1">
                <a:ea typeface="SimSun" pitchFamily="2" charset="-122"/>
              </a:rPr>
              <a:t>K</a:t>
            </a:r>
            <a:r>
              <a:rPr lang="en-US" altLang="zh-CN">
                <a:ea typeface="SimSun" pitchFamily="2" charset="-122"/>
              </a:rPr>
              <a:t>| &lt;&lt; |</a:t>
            </a:r>
            <a:r>
              <a:rPr lang="en-US" altLang="zh-CN" i="1">
                <a:ea typeface="SimSun" pitchFamily="2" charset="-122"/>
              </a:rPr>
              <a:t>U</a:t>
            </a:r>
            <a:r>
              <a:rPr lang="en-US" altLang="zh-CN">
                <a:ea typeface="SimSun" pitchFamily="2" charset="-122"/>
              </a:rPr>
              <a:t>|.</a:t>
            </a:r>
          </a:p>
          <a:p>
            <a:r>
              <a:rPr lang="en-US" altLang="zh-CN" sz="2400">
                <a:ea typeface="SimSun" pitchFamily="2" charset="-122"/>
              </a:rPr>
              <a:t>Use a table of size proportional to |</a:t>
            </a:r>
            <a:r>
              <a:rPr lang="en-US" altLang="zh-CN" sz="2400" i="1">
                <a:ea typeface="SimSun" pitchFamily="2" charset="-122"/>
              </a:rPr>
              <a:t>K</a:t>
            </a:r>
            <a:r>
              <a:rPr lang="en-US" altLang="zh-CN" sz="2400">
                <a:ea typeface="SimSun" pitchFamily="2" charset="-122"/>
              </a:rPr>
              <a:t>| – </a:t>
            </a:r>
            <a:r>
              <a:rPr lang="en-US" altLang="zh-CN" sz="2400">
                <a:solidFill>
                  <a:srgbClr val="CC3300"/>
                </a:solidFill>
                <a:ea typeface="SimSun" pitchFamily="2" charset="-122"/>
              </a:rPr>
              <a:t>The hash tables</a:t>
            </a:r>
            <a:r>
              <a:rPr lang="en-US" altLang="zh-CN" sz="2400">
                <a:ea typeface="SimSun" pitchFamily="2" charset="-122"/>
              </a:rPr>
              <a:t>.</a:t>
            </a:r>
          </a:p>
          <a:p>
            <a:pPr lvl="1"/>
            <a:r>
              <a:rPr lang="en-US" altLang="zh-CN">
                <a:ea typeface="SimSun" pitchFamily="2" charset="-122"/>
              </a:rPr>
              <a:t>However, we lose the direct-addressing ability.</a:t>
            </a:r>
          </a:p>
          <a:p>
            <a:pPr lvl="1"/>
            <a:r>
              <a:rPr lang="en-US" altLang="zh-CN">
                <a:ea typeface="SimSun" pitchFamily="2" charset="-122"/>
              </a:rPr>
              <a:t>Define functions that map keys to slots of the hash table.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D32B-561D-42A5-B4C5-012A1903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E42D-D273-4F77-9003-A063170E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58801"/>
      </p:ext>
    </p:extLst>
  </p:cSld>
  <p:clrMapOvr>
    <a:masterClrMapping/>
  </p:clrMapOvr>
</p:sld>
</file>

<file path=ppt/theme/theme1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16972</TotalTime>
  <Words>2895</Words>
  <Application>Microsoft Office PowerPoint</Application>
  <PresentationFormat>On-screen Show (4:3)</PresentationFormat>
  <Paragraphs>532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Narrow</vt:lpstr>
      <vt:lpstr>Cambria Math</vt:lpstr>
      <vt:lpstr>Courier New</vt:lpstr>
      <vt:lpstr>Monotype Sorts</vt:lpstr>
      <vt:lpstr>Symbol</vt:lpstr>
      <vt:lpstr>Tahoma</vt:lpstr>
      <vt:lpstr>Times New Roman</vt:lpstr>
      <vt:lpstr>Wingdings</vt:lpstr>
      <vt:lpstr>1_computer-bunny.blue</vt:lpstr>
      <vt:lpstr>1_Default Design</vt:lpstr>
      <vt:lpstr>Hash Tables</vt:lpstr>
      <vt:lpstr>PowerPoint Presentation</vt:lpstr>
      <vt:lpstr>Dictionary </vt:lpstr>
      <vt:lpstr>Direct-Address Tables </vt:lpstr>
      <vt:lpstr>PowerPoint Presentation</vt:lpstr>
      <vt:lpstr>PowerPoint Presentation</vt:lpstr>
      <vt:lpstr>Hash Tables</vt:lpstr>
      <vt:lpstr>Hash Tables</vt:lpstr>
      <vt:lpstr>PowerPoint Presentation</vt:lpstr>
      <vt:lpstr>Hashing</vt:lpstr>
      <vt:lpstr>Hashing</vt:lpstr>
      <vt:lpstr>Issues with Hashing</vt:lpstr>
      <vt:lpstr>Methods of Resolution</vt:lpstr>
      <vt:lpstr>Collision Resolution by Chaining</vt:lpstr>
      <vt:lpstr>Collision Resolution by Chaining</vt:lpstr>
      <vt:lpstr>Chaining</vt:lpstr>
      <vt:lpstr>Chaining</vt:lpstr>
      <vt:lpstr>Chaining</vt:lpstr>
      <vt:lpstr>Chaining Example</vt:lpstr>
      <vt:lpstr>PowerPoint Presentation</vt:lpstr>
      <vt:lpstr>Analysis of Chaining</vt:lpstr>
      <vt:lpstr>Analysis of Chaining</vt:lpstr>
      <vt:lpstr>Analysis of Chaining</vt:lpstr>
      <vt:lpstr>Analysis of Chaining</vt:lpstr>
      <vt:lpstr>Analysis of Chaining</vt:lpstr>
      <vt:lpstr>Analysis of Chaining</vt:lpstr>
      <vt:lpstr>Open Addressing</vt:lpstr>
      <vt:lpstr>Probe Sequence</vt:lpstr>
      <vt:lpstr>Computing Probe Sequences</vt:lpstr>
      <vt:lpstr>Linear Probing</vt:lpstr>
      <vt:lpstr>Ex: Linear Probing</vt:lpstr>
      <vt:lpstr>Operation Insert</vt:lpstr>
      <vt:lpstr>Pseudo-code for Search</vt:lpstr>
      <vt:lpstr>PowerPoint Presentation</vt:lpstr>
      <vt:lpstr>Deletion</vt:lpstr>
      <vt:lpstr>Quadratic Probing</vt:lpstr>
      <vt:lpstr>PowerPoint Presentation</vt:lpstr>
      <vt:lpstr>Double Hashing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1836</cp:revision>
  <dcterms:created xsi:type="dcterms:W3CDTF">2002-01-21T02:22:10Z</dcterms:created>
  <dcterms:modified xsi:type="dcterms:W3CDTF">2021-09-21T04:23:46Z</dcterms:modified>
</cp:coreProperties>
</file>